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638" r:id="rId2"/>
    <p:sldId id="639" r:id="rId3"/>
    <p:sldId id="640" r:id="rId4"/>
    <p:sldId id="641" r:id="rId5"/>
    <p:sldId id="643" r:id="rId6"/>
    <p:sldId id="642" r:id="rId7"/>
    <p:sldId id="644" r:id="rId8"/>
  </p:sldIdLst>
  <p:sldSz cx="12192000" cy="6858000"/>
  <p:notesSz cx="6858000" cy="9144000"/>
  <p:embeddedFontLst>
    <p:embeddedFont>
      <p:font typeface="Akira Expanded" panose="02000800000000000000" pitchFamily="50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Poppins ExtraBold" panose="00000900000000000000" pitchFamily="2" charset="0"/>
      <p:bold r:id="rId22"/>
      <p:boldItalic r:id="rId23"/>
    </p:embeddedFont>
    <p:embeddedFont>
      <p:font typeface="Poppins Medium" panose="00000600000000000000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EDE2"/>
    <a:srgbClr val="9797FF"/>
    <a:srgbClr val="7EED89"/>
    <a:srgbClr val="78A5FF"/>
    <a:srgbClr val="FFBB2D"/>
    <a:srgbClr val="FF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5" autoAdjust="0"/>
    <p:restoredTop sz="97553" autoAdjust="0"/>
  </p:normalViewPr>
  <p:slideViewPr>
    <p:cSldViewPr snapToGrid="0">
      <p:cViewPr>
        <p:scale>
          <a:sx n="125" d="100"/>
          <a:sy n="125" d="100"/>
        </p:scale>
        <p:origin x="2012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BA93-EB62-47CE-A617-9A3E3E83C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D65C-8F42-4DBD-A11A-9338BDF50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28B0-FF2F-4568-A0D3-BA7266A3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85D32-71BF-4D26-BABC-278E2C41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B040-DFA1-4ECB-B496-B30FF831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9E51-F724-4FAF-A949-052A8FFB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C5A6B-66EF-422D-9EB2-BD06DA3D9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13516-DF5C-4B71-859F-AB3D0319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1E199-4BA7-46EE-9415-5EC94C5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A2F1-F698-4390-8C33-5FF7E64A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D8D47-3DD6-4FEC-B0DF-EC89370BD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6846C-3887-41BE-B57B-81E1A256F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F8CF-B85E-453C-A9B1-9B8B6C4E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D0B2-2483-4318-AFD4-4B2DEB33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81C2C-49C9-4C12-B286-B16CA901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18EF-D235-45C8-85AE-61C68CCD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E4C64-7473-4DEC-9C32-054113A36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A3681-0076-4659-9D64-5DA38FC6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2F68E-22CE-4BFC-B5C6-188F0277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86665-DC57-484E-B1C5-DDEA6B02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0CA3-B11E-4D70-92D8-BAB57D1B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9D4D-0C10-400A-B46A-CBDC20C6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CB96-0316-4A78-9728-4E59FD70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DC997-6F13-46EA-902A-EAB423EB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B306-4B71-4245-8CAB-875B65D0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6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1960-1A0B-4BA3-B521-301DA719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5C68-B5B8-4438-8FC5-74464F55B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602B8-E932-4EAF-BE45-3EE1D329E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F7DC7-2D85-43BF-8767-9D4F45B4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E8C5-0C3C-4A46-8A5F-10404F4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FBDA8-990B-40ED-8240-7328EB5B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34F5-CB76-4F96-A5A3-3A8AC411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B21FD-3854-436F-9CEC-87FDDEF80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56DD0-B464-41AE-B9DC-C426A806F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9712A-71C7-4B4A-A159-138EB885D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0C12-A32D-4C52-A62C-AE82DA412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B71FF-31AA-427D-9B1B-6461185E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AAC18-11F1-42AE-A01E-68680DC0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6D667-110F-478A-B380-277B3408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7106-F907-45E1-922B-DA863155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43E46-EDBF-4451-94F2-15962495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2458F-ECB8-41BA-B01D-CDD2A01A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48D77-941B-428A-9A56-9C866492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34516-A6DE-4629-B3F4-5CBB596E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CBB7F-1EE6-4E07-B8AD-E6A77E18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9214F-47AF-4149-A28E-9A6CE2EC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91B4-672A-416D-AE5F-A1E93EEF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EEABB-C83E-4F04-BFD6-DEB8FE51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EEAE7-697A-437E-9A7A-CFC34647E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76470-7FED-47B7-AB27-2763DFBB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A3A34-F19F-4D0F-989B-FDC47ECB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88100-C071-4D77-A166-748506F0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9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A716-B0CC-4A5B-A09A-5C00DD6F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9B29F-535B-439B-93FD-4C8BEFCB7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605AD-E265-4409-850A-9B084376F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288EC-6EBD-4428-B52A-4D5841EB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D6837-22D7-4C94-9C07-9893E084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BC3BF-81FB-4C70-B407-74F310E8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54F17-68DC-48B3-9074-56CD2FB3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0D083-608F-43D2-A354-2F1C25ED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E1EC7-0B46-4249-A4A7-FF2E79C42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C45B-706A-4674-AE71-787135C31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52D21-E2E2-45A5-AF22-0418F5B72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26988-9AB1-40A5-9A55-1C39D8C8C3F7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4A54"/>
                </a:solidFill>
                <a:latin typeface="Montserrat ExtraBold" panose="00000900000000000000" pitchFamily="2" charset="0"/>
              </a:rPr>
              <a:t>Social Infographics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5CC91-85D4-4603-863F-D002494B3D94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4A5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8B6AC-2045-4659-916E-39D3EAEF9E7A}"/>
              </a:ext>
            </a:extLst>
          </p:cNvPr>
          <p:cNvSpPr txBox="1"/>
          <p:nvPr/>
        </p:nvSpPr>
        <p:spPr>
          <a:xfrm>
            <a:off x="444903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A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42EB0-0057-419F-9716-BD056573DF91}"/>
              </a:ext>
            </a:extLst>
          </p:cNvPr>
          <p:cNvSpPr txBox="1"/>
          <p:nvPr/>
        </p:nvSpPr>
        <p:spPr>
          <a:xfrm>
            <a:off x="4449035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A5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BE1C0-C892-4681-A57F-91C9CA999B58}"/>
              </a:ext>
            </a:extLst>
          </p:cNvPr>
          <p:cNvSpPr txBox="1"/>
          <p:nvPr/>
        </p:nvSpPr>
        <p:spPr>
          <a:xfrm>
            <a:off x="815612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A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CCD4D-230E-4199-8D82-3F73C0D70CDE}"/>
              </a:ext>
            </a:extLst>
          </p:cNvPr>
          <p:cNvSpPr txBox="1"/>
          <p:nvPr/>
        </p:nvSpPr>
        <p:spPr>
          <a:xfrm>
            <a:off x="8156127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A5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705C1-FC72-40DE-8CB5-D207501AEA5A}"/>
              </a:ext>
            </a:extLst>
          </p:cNvPr>
          <p:cNvSpPr txBox="1"/>
          <p:nvPr/>
        </p:nvSpPr>
        <p:spPr>
          <a:xfrm>
            <a:off x="741942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A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6FCDF-E126-4B32-B88B-CBA169BD6A7E}"/>
              </a:ext>
            </a:extLst>
          </p:cNvPr>
          <p:cNvSpPr txBox="1"/>
          <p:nvPr/>
        </p:nvSpPr>
        <p:spPr>
          <a:xfrm>
            <a:off x="741942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A5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7F0062-A9A5-4021-9241-CC5DFAA1AC0E}"/>
              </a:ext>
            </a:extLst>
          </p:cNvPr>
          <p:cNvGrpSpPr/>
          <p:nvPr/>
        </p:nvGrpSpPr>
        <p:grpSpPr>
          <a:xfrm>
            <a:off x="9045576" y="2476500"/>
            <a:ext cx="1511300" cy="1511300"/>
            <a:chOff x="9045576" y="2476500"/>
            <a:chExt cx="1511300" cy="15113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BC256F9-AC5C-4923-97CD-B2C353EBB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2490788"/>
              <a:ext cx="1482725" cy="1482725"/>
            </a:xfrm>
            <a:custGeom>
              <a:avLst/>
              <a:gdLst>
                <a:gd name="T0" fmla="*/ 112 w 623"/>
                <a:gd name="T1" fmla="*/ 623 h 623"/>
                <a:gd name="T2" fmla="*/ 0 w 623"/>
                <a:gd name="T3" fmla="*/ 511 h 623"/>
                <a:gd name="T4" fmla="*/ 0 w 623"/>
                <a:gd name="T5" fmla="*/ 112 h 623"/>
                <a:gd name="T6" fmla="*/ 112 w 623"/>
                <a:gd name="T7" fmla="*/ 0 h 623"/>
                <a:gd name="T8" fmla="*/ 511 w 623"/>
                <a:gd name="T9" fmla="*/ 0 h 623"/>
                <a:gd name="T10" fmla="*/ 623 w 623"/>
                <a:gd name="T11" fmla="*/ 112 h 623"/>
                <a:gd name="T12" fmla="*/ 623 w 623"/>
                <a:gd name="T13" fmla="*/ 511 h 623"/>
                <a:gd name="T14" fmla="*/ 511 w 623"/>
                <a:gd name="T15" fmla="*/ 623 h 623"/>
                <a:gd name="T16" fmla="*/ 112 w 623"/>
                <a:gd name="T17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623">
                  <a:moveTo>
                    <a:pt x="112" y="623"/>
                  </a:moveTo>
                  <a:cubicBezTo>
                    <a:pt x="50" y="623"/>
                    <a:pt x="0" y="572"/>
                    <a:pt x="0" y="5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73" y="0"/>
                    <a:pt x="623" y="50"/>
                    <a:pt x="623" y="112"/>
                  </a:cubicBezTo>
                  <a:cubicBezTo>
                    <a:pt x="623" y="511"/>
                    <a:pt x="623" y="511"/>
                    <a:pt x="623" y="511"/>
                  </a:cubicBezTo>
                  <a:cubicBezTo>
                    <a:pt x="623" y="572"/>
                    <a:pt x="573" y="623"/>
                    <a:pt x="511" y="623"/>
                  </a:cubicBezTo>
                  <a:lnTo>
                    <a:pt x="112" y="623"/>
                  </a:lnTo>
                  <a:close/>
                </a:path>
              </a:pathLst>
            </a:cu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C73DDA1-03E7-4E61-99EB-E6C14A520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5576" y="2476500"/>
              <a:ext cx="1511300" cy="1511300"/>
            </a:xfrm>
            <a:custGeom>
              <a:avLst/>
              <a:gdLst>
                <a:gd name="T0" fmla="*/ 517 w 635"/>
                <a:gd name="T1" fmla="*/ 635 h 635"/>
                <a:gd name="T2" fmla="*/ 118 w 635"/>
                <a:gd name="T3" fmla="*/ 635 h 635"/>
                <a:gd name="T4" fmla="*/ 0 w 635"/>
                <a:gd name="T5" fmla="*/ 517 h 635"/>
                <a:gd name="T6" fmla="*/ 0 w 635"/>
                <a:gd name="T7" fmla="*/ 118 h 635"/>
                <a:gd name="T8" fmla="*/ 118 w 635"/>
                <a:gd name="T9" fmla="*/ 0 h 635"/>
                <a:gd name="T10" fmla="*/ 517 w 635"/>
                <a:gd name="T11" fmla="*/ 0 h 635"/>
                <a:gd name="T12" fmla="*/ 635 w 635"/>
                <a:gd name="T13" fmla="*/ 118 h 635"/>
                <a:gd name="T14" fmla="*/ 635 w 635"/>
                <a:gd name="T15" fmla="*/ 517 h 635"/>
                <a:gd name="T16" fmla="*/ 517 w 635"/>
                <a:gd name="T17" fmla="*/ 635 h 635"/>
                <a:gd name="T18" fmla="*/ 118 w 635"/>
                <a:gd name="T19" fmla="*/ 12 h 635"/>
                <a:gd name="T20" fmla="*/ 12 w 635"/>
                <a:gd name="T21" fmla="*/ 118 h 635"/>
                <a:gd name="T22" fmla="*/ 12 w 635"/>
                <a:gd name="T23" fmla="*/ 517 h 635"/>
                <a:gd name="T24" fmla="*/ 118 w 635"/>
                <a:gd name="T25" fmla="*/ 623 h 635"/>
                <a:gd name="T26" fmla="*/ 517 w 635"/>
                <a:gd name="T27" fmla="*/ 623 h 635"/>
                <a:gd name="T28" fmla="*/ 623 w 635"/>
                <a:gd name="T29" fmla="*/ 517 h 635"/>
                <a:gd name="T30" fmla="*/ 623 w 635"/>
                <a:gd name="T31" fmla="*/ 118 h 635"/>
                <a:gd name="T32" fmla="*/ 517 w 635"/>
                <a:gd name="T33" fmla="*/ 12 h 635"/>
                <a:gd name="T34" fmla="*/ 118 w 635"/>
                <a:gd name="T35" fmla="*/ 1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5" h="635">
                  <a:moveTo>
                    <a:pt x="517" y="635"/>
                  </a:moveTo>
                  <a:cubicBezTo>
                    <a:pt x="118" y="635"/>
                    <a:pt x="118" y="635"/>
                    <a:pt x="118" y="635"/>
                  </a:cubicBezTo>
                  <a:cubicBezTo>
                    <a:pt x="53" y="635"/>
                    <a:pt x="0" y="582"/>
                    <a:pt x="0" y="5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82" y="0"/>
                    <a:pt x="635" y="53"/>
                    <a:pt x="635" y="118"/>
                  </a:cubicBezTo>
                  <a:cubicBezTo>
                    <a:pt x="635" y="517"/>
                    <a:pt x="635" y="517"/>
                    <a:pt x="635" y="517"/>
                  </a:cubicBezTo>
                  <a:cubicBezTo>
                    <a:pt x="635" y="582"/>
                    <a:pt x="582" y="635"/>
                    <a:pt x="517" y="635"/>
                  </a:cubicBezTo>
                  <a:close/>
                  <a:moveTo>
                    <a:pt x="118" y="12"/>
                  </a:moveTo>
                  <a:cubicBezTo>
                    <a:pt x="60" y="12"/>
                    <a:pt x="12" y="59"/>
                    <a:pt x="12" y="118"/>
                  </a:cubicBezTo>
                  <a:cubicBezTo>
                    <a:pt x="12" y="517"/>
                    <a:pt x="12" y="517"/>
                    <a:pt x="12" y="517"/>
                  </a:cubicBezTo>
                  <a:cubicBezTo>
                    <a:pt x="12" y="575"/>
                    <a:pt x="60" y="623"/>
                    <a:pt x="118" y="623"/>
                  </a:cubicBezTo>
                  <a:cubicBezTo>
                    <a:pt x="517" y="623"/>
                    <a:pt x="517" y="623"/>
                    <a:pt x="517" y="623"/>
                  </a:cubicBezTo>
                  <a:cubicBezTo>
                    <a:pt x="575" y="623"/>
                    <a:pt x="623" y="575"/>
                    <a:pt x="623" y="517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59"/>
                    <a:pt x="575" y="12"/>
                    <a:pt x="517" y="12"/>
                  </a:cubicBezTo>
                  <a:lnTo>
                    <a:pt x="118" y="12"/>
                  </a:lnTo>
                  <a:close/>
                </a:path>
              </a:pathLst>
            </a:custGeom>
            <a:solidFill>
              <a:srgbClr val="4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686D0F0-FE4D-4C89-BFD7-F4B1D6899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2566988"/>
              <a:ext cx="1330325" cy="1330325"/>
            </a:xfrm>
            <a:custGeom>
              <a:avLst/>
              <a:gdLst>
                <a:gd name="T0" fmla="*/ 479 w 559"/>
                <a:gd name="T1" fmla="*/ 559 h 559"/>
                <a:gd name="T2" fmla="*/ 80 w 559"/>
                <a:gd name="T3" fmla="*/ 559 h 559"/>
                <a:gd name="T4" fmla="*/ 0 w 559"/>
                <a:gd name="T5" fmla="*/ 479 h 559"/>
                <a:gd name="T6" fmla="*/ 0 w 559"/>
                <a:gd name="T7" fmla="*/ 80 h 559"/>
                <a:gd name="T8" fmla="*/ 80 w 559"/>
                <a:gd name="T9" fmla="*/ 0 h 559"/>
                <a:gd name="T10" fmla="*/ 479 w 559"/>
                <a:gd name="T11" fmla="*/ 0 h 559"/>
                <a:gd name="T12" fmla="*/ 559 w 559"/>
                <a:gd name="T13" fmla="*/ 80 h 559"/>
                <a:gd name="T14" fmla="*/ 559 w 559"/>
                <a:gd name="T15" fmla="*/ 479 h 559"/>
                <a:gd name="T16" fmla="*/ 479 w 559"/>
                <a:gd name="T1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559">
                  <a:moveTo>
                    <a:pt x="479" y="559"/>
                  </a:moveTo>
                  <a:cubicBezTo>
                    <a:pt x="80" y="559"/>
                    <a:pt x="80" y="559"/>
                    <a:pt x="80" y="559"/>
                  </a:cubicBezTo>
                  <a:cubicBezTo>
                    <a:pt x="36" y="559"/>
                    <a:pt x="0" y="523"/>
                    <a:pt x="0" y="4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523" y="0"/>
                    <a:pt x="559" y="35"/>
                    <a:pt x="559" y="80"/>
                  </a:cubicBezTo>
                  <a:cubicBezTo>
                    <a:pt x="559" y="479"/>
                    <a:pt x="559" y="479"/>
                    <a:pt x="559" y="479"/>
                  </a:cubicBezTo>
                  <a:cubicBezTo>
                    <a:pt x="559" y="523"/>
                    <a:pt x="523" y="559"/>
                    <a:pt x="479" y="559"/>
                  </a:cubicBezTo>
                  <a:close/>
                </a:path>
              </a:pathLst>
            </a:custGeom>
            <a:solidFill>
              <a:srgbClr val="78A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FCAE5922-ABCE-4493-B2B7-6C30C3674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826" y="2824163"/>
              <a:ext cx="811213" cy="814388"/>
            </a:xfrm>
            <a:prstGeom prst="ellipse">
              <a:avLst/>
            </a:pr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22A8015-147A-484C-91D9-A16A6E43F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6" y="2709863"/>
              <a:ext cx="163513" cy="166688"/>
            </a:xfrm>
            <a:custGeom>
              <a:avLst/>
              <a:gdLst>
                <a:gd name="T0" fmla="*/ 57 w 69"/>
                <a:gd name="T1" fmla="*/ 58 h 70"/>
                <a:gd name="T2" fmla="*/ 12 w 69"/>
                <a:gd name="T3" fmla="*/ 58 h 70"/>
                <a:gd name="T4" fmla="*/ 12 w 69"/>
                <a:gd name="T5" fmla="*/ 13 h 70"/>
                <a:gd name="T6" fmla="*/ 57 w 69"/>
                <a:gd name="T7" fmla="*/ 13 h 70"/>
                <a:gd name="T8" fmla="*/ 57 w 69"/>
                <a:gd name="T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57" y="58"/>
                  </a:moveTo>
                  <a:cubicBezTo>
                    <a:pt x="44" y="70"/>
                    <a:pt x="24" y="70"/>
                    <a:pt x="12" y="58"/>
                  </a:cubicBezTo>
                  <a:cubicBezTo>
                    <a:pt x="0" y="45"/>
                    <a:pt x="0" y="25"/>
                    <a:pt x="12" y="13"/>
                  </a:cubicBezTo>
                  <a:cubicBezTo>
                    <a:pt x="24" y="0"/>
                    <a:pt x="44" y="0"/>
                    <a:pt x="57" y="13"/>
                  </a:cubicBezTo>
                  <a:cubicBezTo>
                    <a:pt x="69" y="25"/>
                    <a:pt x="69" y="45"/>
                    <a:pt x="57" y="58"/>
                  </a:cubicBezTo>
                  <a:close/>
                </a:path>
              </a:pathLst>
            </a:cu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652D68-2A86-408A-8BCF-A6FEC844054B}"/>
              </a:ext>
            </a:extLst>
          </p:cNvPr>
          <p:cNvGrpSpPr/>
          <p:nvPr/>
        </p:nvGrpSpPr>
        <p:grpSpPr>
          <a:xfrm>
            <a:off x="5752306" y="2454275"/>
            <a:ext cx="687388" cy="1552575"/>
            <a:chOff x="5753101" y="2454275"/>
            <a:chExt cx="687388" cy="1552575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87EC860-2CDE-467A-9A80-A025B3C5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2468563"/>
              <a:ext cx="658813" cy="1524000"/>
            </a:xfrm>
            <a:custGeom>
              <a:avLst/>
              <a:gdLst>
                <a:gd name="T0" fmla="*/ 75 w 277"/>
                <a:gd name="T1" fmla="*/ 640 h 640"/>
                <a:gd name="T2" fmla="*/ 43 w 277"/>
                <a:gd name="T3" fmla="*/ 608 h 640"/>
                <a:gd name="T4" fmla="*/ 43 w 277"/>
                <a:gd name="T5" fmla="*/ 298 h 640"/>
                <a:gd name="T6" fmla="*/ 32 w 277"/>
                <a:gd name="T7" fmla="*/ 298 h 640"/>
                <a:gd name="T8" fmla="*/ 0 w 277"/>
                <a:gd name="T9" fmla="*/ 266 h 640"/>
                <a:gd name="T10" fmla="*/ 0 w 277"/>
                <a:gd name="T11" fmla="*/ 197 h 640"/>
                <a:gd name="T12" fmla="*/ 32 w 277"/>
                <a:gd name="T13" fmla="*/ 165 h 640"/>
                <a:gd name="T14" fmla="*/ 43 w 277"/>
                <a:gd name="T15" fmla="*/ 165 h 640"/>
                <a:gd name="T16" fmla="*/ 43 w 277"/>
                <a:gd name="T17" fmla="*/ 141 h 640"/>
                <a:gd name="T18" fmla="*/ 77 w 277"/>
                <a:gd name="T19" fmla="*/ 37 h 640"/>
                <a:gd name="T20" fmla="*/ 178 w 277"/>
                <a:gd name="T21" fmla="*/ 0 h 640"/>
                <a:gd name="T22" fmla="*/ 237 w 277"/>
                <a:gd name="T23" fmla="*/ 0 h 640"/>
                <a:gd name="T24" fmla="*/ 269 w 277"/>
                <a:gd name="T25" fmla="*/ 32 h 640"/>
                <a:gd name="T26" fmla="*/ 269 w 277"/>
                <a:gd name="T27" fmla="*/ 109 h 640"/>
                <a:gd name="T28" fmla="*/ 237 w 277"/>
                <a:gd name="T29" fmla="*/ 141 h 640"/>
                <a:gd name="T30" fmla="*/ 188 w 277"/>
                <a:gd name="T31" fmla="*/ 141 h 640"/>
                <a:gd name="T32" fmla="*/ 188 w 277"/>
                <a:gd name="T33" fmla="*/ 165 h 640"/>
                <a:gd name="T34" fmla="*/ 244 w 277"/>
                <a:gd name="T35" fmla="*/ 165 h 640"/>
                <a:gd name="T36" fmla="*/ 268 w 277"/>
                <a:gd name="T37" fmla="*/ 175 h 640"/>
                <a:gd name="T38" fmla="*/ 276 w 277"/>
                <a:gd name="T39" fmla="*/ 200 h 640"/>
                <a:gd name="T40" fmla="*/ 269 w 277"/>
                <a:gd name="T41" fmla="*/ 269 h 640"/>
                <a:gd name="T42" fmla="*/ 237 w 277"/>
                <a:gd name="T43" fmla="*/ 298 h 640"/>
                <a:gd name="T44" fmla="*/ 188 w 277"/>
                <a:gd name="T45" fmla="*/ 298 h 640"/>
                <a:gd name="T46" fmla="*/ 188 w 277"/>
                <a:gd name="T47" fmla="*/ 608 h 640"/>
                <a:gd name="T48" fmla="*/ 156 w 277"/>
                <a:gd name="T49" fmla="*/ 640 h 640"/>
                <a:gd name="T50" fmla="*/ 75 w 277"/>
                <a:gd name="T5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7" h="640">
                  <a:moveTo>
                    <a:pt x="75" y="640"/>
                  </a:moveTo>
                  <a:cubicBezTo>
                    <a:pt x="58" y="640"/>
                    <a:pt x="43" y="626"/>
                    <a:pt x="43" y="608"/>
                  </a:cubicBezTo>
                  <a:cubicBezTo>
                    <a:pt x="43" y="298"/>
                    <a:pt x="43" y="298"/>
                    <a:pt x="43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14" y="298"/>
                    <a:pt x="0" y="283"/>
                    <a:pt x="0" y="26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9"/>
                    <a:pt x="14" y="165"/>
                    <a:pt x="32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96"/>
                    <a:pt x="55" y="62"/>
                    <a:pt x="77" y="37"/>
                  </a:cubicBezTo>
                  <a:cubicBezTo>
                    <a:pt x="100" y="13"/>
                    <a:pt x="134" y="0"/>
                    <a:pt x="178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55" y="0"/>
                    <a:pt x="269" y="14"/>
                    <a:pt x="269" y="32"/>
                  </a:cubicBezTo>
                  <a:cubicBezTo>
                    <a:pt x="269" y="109"/>
                    <a:pt x="269" y="109"/>
                    <a:pt x="269" y="109"/>
                  </a:cubicBezTo>
                  <a:cubicBezTo>
                    <a:pt x="269" y="127"/>
                    <a:pt x="255" y="141"/>
                    <a:pt x="237" y="141"/>
                  </a:cubicBezTo>
                  <a:cubicBezTo>
                    <a:pt x="188" y="141"/>
                    <a:pt x="188" y="141"/>
                    <a:pt x="188" y="141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244" y="165"/>
                    <a:pt x="244" y="165"/>
                    <a:pt x="244" y="165"/>
                  </a:cubicBezTo>
                  <a:cubicBezTo>
                    <a:pt x="253" y="165"/>
                    <a:pt x="262" y="169"/>
                    <a:pt x="268" y="175"/>
                  </a:cubicBezTo>
                  <a:cubicBezTo>
                    <a:pt x="274" y="182"/>
                    <a:pt x="277" y="191"/>
                    <a:pt x="276" y="200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268" y="285"/>
                    <a:pt x="254" y="298"/>
                    <a:pt x="237" y="298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8" y="608"/>
                    <a:pt x="188" y="608"/>
                    <a:pt x="188" y="608"/>
                  </a:cubicBezTo>
                  <a:cubicBezTo>
                    <a:pt x="188" y="626"/>
                    <a:pt x="174" y="640"/>
                    <a:pt x="156" y="640"/>
                  </a:cubicBezTo>
                  <a:lnTo>
                    <a:pt x="75" y="640"/>
                  </a:lnTo>
                  <a:close/>
                </a:path>
              </a:pathLst>
            </a:cu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329FDBB-9927-4F15-9CDF-01B9CB9531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3101" y="2454275"/>
              <a:ext cx="687388" cy="1552575"/>
            </a:xfrm>
            <a:custGeom>
              <a:avLst/>
              <a:gdLst>
                <a:gd name="T0" fmla="*/ 162 w 289"/>
                <a:gd name="T1" fmla="*/ 652 h 652"/>
                <a:gd name="T2" fmla="*/ 81 w 289"/>
                <a:gd name="T3" fmla="*/ 652 h 652"/>
                <a:gd name="T4" fmla="*/ 43 w 289"/>
                <a:gd name="T5" fmla="*/ 614 h 652"/>
                <a:gd name="T6" fmla="*/ 43 w 289"/>
                <a:gd name="T7" fmla="*/ 310 h 652"/>
                <a:gd name="T8" fmla="*/ 38 w 289"/>
                <a:gd name="T9" fmla="*/ 310 h 652"/>
                <a:gd name="T10" fmla="*/ 0 w 289"/>
                <a:gd name="T11" fmla="*/ 272 h 652"/>
                <a:gd name="T12" fmla="*/ 0 w 289"/>
                <a:gd name="T13" fmla="*/ 203 h 652"/>
                <a:gd name="T14" fmla="*/ 38 w 289"/>
                <a:gd name="T15" fmla="*/ 165 h 652"/>
                <a:gd name="T16" fmla="*/ 43 w 289"/>
                <a:gd name="T17" fmla="*/ 165 h 652"/>
                <a:gd name="T18" fmla="*/ 43 w 289"/>
                <a:gd name="T19" fmla="*/ 147 h 652"/>
                <a:gd name="T20" fmla="*/ 79 w 289"/>
                <a:gd name="T21" fmla="*/ 39 h 652"/>
                <a:gd name="T22" fmla="*/ 184 w 289"/>
                <a:gd name="T23" fmla="*/ 0 h 652"/>
                <a:gd name="T24" fmla="*/ 243 w 289"/>
                <a:gd name="T25" fmla="*/ 0 h 652"/>
                <a:gd name="T26" fmla="*/ 281 w 289"/>
                <a:gd name="T27" fmla="*/ 38 h 652"/>
                <a:gd name="T28" fmla="*/ 281 w 289"/>
                <a:gd name="T29" fmla="*/ 115 h 652"/>
                <a:gd name="T30" fmla="*/ 243 w 289"/>
                <a:gd name="T31" fmla="*/ 153 h 652"/>
                <a:gd name="T32" fmla="*/ 200 w 289"/>
                <a:gd name="T33" fmla="*/ 153 h 652"/>
                <a:gd name="T34" fmla="*/ 200 w 289"/>
                <a:gd name="T35" fmla="*/ 165 h 652"/>
                <a:gd name="T36" fmla="*/ 250 w 289"/>
                <a:gd name="T37" fmla="*/ 165 h 652"/>
                <a:gd name="T38" fmla="*/ 278 w 289"/>
                <a:gd name="T39" fmla="*/ 177 h 652"/>
                <a:gd name="T40" fmla="*/ 288 w 289"/>
                <a:gd name="T41" fmla="*/ 206 h 652"/>
                <a:gd name="T42" fmla="*/ 281 w 289"/>
                <a:gd name="T43" fmla="*/ 275 h 652"/>
                <a:gd name="T44" fmla="*/ 243 w 289"/>
                <a:gd name="T45" fmla="*/ 310 h 652"/>
                <a:gd name="T46" fmla="*/ 200 w 289"/>
                <a:gd name="T47" fmla="*/ 310 h 652"/>
                <a:gd name="T48" fmla="*/ 200 w 289"/>
                <a:gd name="T49" fmla="*/ 614 h 652"/>
                <a:gd name="T50" fmla="*/ 162 w 289"/>
                <a:gd name="T51" fmla="*/ 652 h 652"/>
                <a:gd name="T52" fmla="*/ 38 w 289"/>
                <a:gd name="T53" fmla="*/ 177 h 652"/>
                <a:gd name="T54" fmla="*/ 12 w 289"/>
                <a:gd name="T55" fmla="*/ 203 h 652"/>
                <a:gd name="T56" fmla="*/ 12 w 289"/>
                <a:gd name="T57" fmla="*/ 272 h 652"/>
                <a:gd name="T58" fmla="*/ 38 w 289"/>
                <a:gd name="T59" fmla="*/ 298 h 652"/>
                <a:gd name="T60" fmla="*/ 49 w 289"/>
                <a:gd name="T61" fmla="*/ 298 h 652"/>
                <a:gd name="T62" fmla="*/ 55 w 289"/>
                <a:gd name="T63" fmla="*/ 304 h 652"/>
                <a:gd name="T64" fmla="*/ 55 w 289"/>
                <a:gd name="T65" fmla="*/ 614 h 652"/>
                <a:gd name="T66" fmla="*/ 81 w 289"/>
                <a:gd name="T67" fmla="*/ 640 h 652"/>
                <a:gd name="T68" fmla="*/ 162 w 289"/>
                <a:gd name="T69" fmla="*/ 640 h 652"/>
                <a:gd name="T70" fmla="*/ 188 w 289"/>
                <a:gd name="T71" fmla="*/ 614 h 652"/>
                <a:gd name="T72" fmla="*/ 188 w 289"/>
                <a:gd name="T73" fmla="*/ 304 h 652"/>
                <a:gd name="T74" fmla="*/ 194 w 289"/>
                <a:gd name="T75" fmla="*/ 298 h 652"/>
                <a:gd name="T76" fmla="*/ 243 w 289"/>
                <a:gd name="T77" fmla="*/ 298 h 652"/>
                <a:gd name="T78" fmla="*/ 269 w 289"/>
                <a:gd name="T79" fmla="*/ 274 h 652"/>
                <a:gd name="T80" fmla="*/ 276 w 289"/>
                <a:gd name="T81" fmla="*/ 205 h 652"/>
                <a:gd name="T82" fmla="*/ 269 w 289"/>
                <a:gd name="T83" fmla="*/ 185 h 652"/>
                <a:gd name="T84" fmla="*/ 250 w 289"/>
                <a:gd name="T85" fmla="*/ 177 h 652"/>
                <a:gd name="T86" fmla="*/ 194 w 289"/>
                <a:gd name="T87" fmla="*/ 177 h 652"/>
                <a:gd name="T88" fmla="*/ 188 w 289"/>
                <a:gd name="T89" fmla="*/ 171 h 652"/>
                <a:gd name="T90" fmla="*/ 188 w 289"/>
                <a:gd name="T91" fmla="*/ 147 h 652"/>
                <a:gd name="T92" fmla="*/ 194 w 289"/>
                <a:gd name="T93" fmla="*/ 141 h 652"/>
                <a:gd name="T94" fmla="*/ 243 w 289"/>
                <a:gd name="T95" fmla="*/ 141 h 652"/>
                <a:gd name="T96" fmla="*/ 269 w 289"/>
                <a:gd name="T97" fmla="*/ 115 h 652"/>
                <a:gd name="T98" fmla="*/ 269 w 289"/>
                <a:gd name="T99" fmla="*/ 38 h 652"/>
                <a:gd name="T100" fmla="*/ 243 w 289"/>
                <a:gd name="T101" fmla="*/ 12 h 652"/>
                <a:gd name="T102" fmla="*/ 184 w 289"/>
                <a:gd name="T103" fmla="*/ 12 h 652"/>
                <a:gd name="T104" fmla="*/ 87 w 289"/>
                <a:gd name="T105" fmla="*/ 47 h 652"/>
                <a:gd name="T106" fmla="*/ 55 w 289"/>
                <a:gd name="T107" fmla="*/ 147 h 652"/>
                <a:gd name="T108" fmla="*/ 55 w 289"/>
                <a:gd name="T109" fmla="*/ 171 h 652"/>
                <a:gd name="T110" fmla="*/ 49 w 289"/>
                <a:gd name="T111" fmla="*/ 177 h 652"/>
                <a:gd name="T112" fmla="*/ 38 w 289"/>
                <a:gd name="T113" fmla="*/ 17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652">
                  <a:moveTo>
                    <a:pt x="162" y="652"/>
                  </a:moveTo>
                  <a:cubicBezTo>
                    <a:pt x="81" y="652"/>
                    <a:pt x="81" y="652"/>
                    <a:pt x="81" y="652"/>
                  </a:cubicBezTo>
                  <a:cubicBezTo>
                    <a:pt x="60" y="652"/>
                    <a:pt x="43" y="635"/>
                    <a:pt x="43" y="614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38" y="310"/>
                    <a:pt x="38" y="310"/>
                    <a:pt x="38" y="310"/>
                  </a:cubicBezTo>
                  <a:cubicBezTo>
                    <a:pt x="17" y="310"/>
                    <a:pt x="0" y="293"/>
                    <a:pt x="0" y="272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2"/>
                    <a:pt x="17" y="165"/>
                    <a:pt x="38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3" y="101"/>
                    <a:pt x="55" y="65"/>
                    <a:pt x="79" y="39"/>
                  </a:cubicBezTo>
                  <a:cubicBezTo>
                    <a:pt x="103" y="13"/>
                    <a:pt x="138" y="0"/>
                    <a:pt x="18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64" y="0"/>
                    <a:pt x="281" y="17"/>
                    <a:pt x="281" y="38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136"/>
                    <a:pt x="264" y="153"/>
                    <a:pt x="243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61" y="165"/>
                    <a:pt x="271" y="169"/>
                    <a:pt x="278" y="177"/>
                  </a:cubicBezTo>
                  <a:cubicBezTo>
                    <a:pt x="285" y="185"/>
                    <a:pt x="289" y="196"/>
                    <a:pt x="288" y="206"/>
                  </a:cubicBezTo>
                  <a:cubicBezTo>
                    <a:pt x="281" y="275"/>
                    <a:pt x="281" y="275"/>
                    <a:pt x="281" y="275"/>
                  </a:cubicBezTo>
                  <a:cubicBezTo>
                    <a:pt x="279" y="295"/>
                    <a:pt x="263" y="310"/>
                    <a:pt x="243" y="310"/>
                  </a:cubicBezTo>
                  <a:cubicBezTo>
                    <a:pt x="200" y="310"/>
                    <a:pt x="200" y="310"/>
                    <a:pt x="200" y="310"/>
                  </a:cubicBezTo>
                  <a:cubicBezTo>
                    <a:pt x="200" y="614"/>
                    <a:pt x="200" y="614"/>
                    <a:pt x="200" y="614"/>
                  </a:cubicBezTo>
                  <a:cubicBezTo>
                    <a:pt x="200" y="635"/>
                    <a:pt x="183" y="652"/>
                    <a:pt x="162" y="652"/>
                  </a:cubicBezTo>
                  <a:close/>
                  <a:moveTo>
                    <a:pt x="38" y="177"/>
                  </a:moveTo>
                  <a:cubicBezTo>
                    <a:pt x="23" y="177"/>
                    <a:pt x="12" y="188"/>
                    <a:pt x="12" y="203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12" y="286"/>
                    <a:pt x="23" y="298"/>
                    <a:pt x="38" y="298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53" y="298"/>
                    <a:pt x="55" y="300"/>
                    <a:pt x="55" y="304"/>
                  </a:cubicBezTo>
                  <a:cubicBezTo>
                    <a:pt x="55" y="614"/>
                    <a:pt x="55" y="614"/>
                    <a:pt x="55" y="614"/>
                  </a:cubicBezTo>
                  <a:cubicBezTo>
                    <a:pt x="55" y="628"/>
                    <a:pt x="67" y="640"/>
                    <a:pt x="81" y="640"/>
                  </a:cubicBezTo>
                  <a:cubicBezTo>
                    <a:pt x="162" y="640"/>
                    <a:pt x="162" y="640"/>
                    <a:pt x="162" y="640"/>
                  </a:cubicBezTo>
                  <a:cubicBezTo>
                    <a:pt x="176" y="640"/>
                    <a:pt x="188" y="628"/>
                    <a:pt x="188" y="614"/>
                  </a:cubicBezTo>
                  <a:cubicBezTo>
                    <a:pt x="188" y="304"/>
                    <a:pt x="188" y="304"/>
                    <a:pt x="188" y="304"/>
                  </a:cubicBezTo>
                  <a:cubicBezTo>
                    <a:pt x="188" y="300"/>
                    <a:pt x="191" y="298"/>
                    <a:pt x="194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57" y="298"/>
                    <a:pt x="268" y="288"/>
                    <a:pt x="269" y="274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198"/>
                    <a:pt x="274" y="191"/>
                    <a:pt x="269" y="185"/>
                  </a:cubicBezTo>
                  <a:cubicBezTo>
                    <a:pt x="264" y="180"/>
                    <a:pt x="257" y="177"/>
                    <a:pt x="250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1" y="177"/>
                    <a:pt x="188" y="174"/>
                    <a:pt x="188" y="171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4"/>
                    <a:pt x="191" y="141"/>
                    <a:pt x="194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58" y="141"/>
                    <a:pt x="269" y="129"/>
                    <a:pt x="269" y="11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24"/>
                    <a:pt x="258" y="12"/>
                    <a:pt x="243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42" y="12"/>
                    <a:pt x="109" y="24"/>
                    <a:pt x="87" y="47"/>
                  </a:cubicBezTo>
                  <a:cubicBezTo>
                    <a:pt x="66" y="70"/>
                    <a:pt x="55" y="104"/>
                    <a:pt x="55" y="147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5" y="174"/>
                    <a:pt x="53" y="177"/>
                    <a:pt x="49" y="177"/>
                  </a:cubicBezTo>
                  <a:lnTo>
                    <a:pt x="38" y="177"/>
                  </a:lnTo>
                  <a:close/>
                </a:path>
              </a:pathLst>
            </a:custGeom>
            <a:solidFill>
              <a:srgbClr val="4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2EB48CD-0FDF-424D-80E8-8C7A0B3BE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2544763"/>
              <a:ext cx="504825" cy="1371600"/>
            </a:xfrm>
            <a:custGeom>
              <a:avLst/>
              <a:gdLst>
                <a:gd name="T0" fmla="*/ 124 w 212"/>
                <a:gd name="T1" fmla="*/ 108 h 576"/>
                <a:gd name="T2" fmla="*/ 124 w 212"/>
                <a:gd name="T3" fmla="*/ 165 h 576"/>
                <a:gd name="T4" fmla="*/ 212 w 212"/>
                <a:gd name="T5" fmla="*/ 165 h 576"/>
                <a:gd name="T6" fmla="*/ 205 w 212"/>
                <a:gd name="T7" fmla="*/ 234 h 576"/>
                <a:gd name="T8" fmla="*/ 124 w 212"/>
                <a:gd name="T9" fmla="*/ 234 h 576"/>
                <a:gd name="T10" fmla="*/ 124 w 212"/>
                <a:gd name="T11" fmla="*/ 576 h 576"/>
                <a:gd name="T12" fmla="*/ 43 w 212"/>
                <a:gd name="T13" fmla="*/ 576 h 576"/>
                <a:gd name="T14" fmla="*/ 43 w 212"/>
                <a:gd name="T15" fmla="*/ 234 h 576"/>
                <a:gd name="T16" fmla="*/ 0 w 212"/>
                <a:gd name="T17" fmla="*/ 234 h 576"/>
                <a:gd name="T18" fmla="*/ 0 w 212"/>
                <a:gd name="T19" fmla="*/ 165 h 576"/>
                <a:gd name="T20" fmla="*/ 43 w 212"/>
                <a:gd name="T21" fmla="*/ 165 h 576"/>
                <a:gd name="T22" fmla="*/ 43 w 212"/>
                <a:gd name="T23" fmla="*/ 109 h 576"/>
                <a:gd name="T24" fmla="*/ 68 w 212"/>
                <a:gd name="T25" fmla="*/ 27 h 576"/>
                <a:gd name="T26" fmla="*/ 146 w 212"/>
                <a:gd name="T27" fmla="*/ 0 h 576"/>
                <a:gd name="T28" fmla="*/ 205 w 212"/>
                <a:gd name="T29" fmla="*/ 0 h 576"/>
                <a:gd name="T30" fmla="*/ 205 w 212"/>
                <a:gd name="T31" fmla="*/ 77 h 576"/>
                <a:gd name="T32" fmla="*/ 147 w 212"/>
                <a:gd name="T33" fmla="*/ 77 h 576"/>
                <a:gd name="T34" fmla="*/ 130 w 212"/>
                <a:gd name="T35" fmla="*/ 86 h 576"/>
                <a:gd name="T36" fmla="*/ 124 w 212"/>
                <a:gd name="T37" fmla="*/ 10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576">
                  <a:moveTo>
                    <a:pt x="124" y="108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05" y="234"/>
                    <a:pt x="205" y="234"/>
                    <a:pt x="205" y="234"/>
                  </a:cubicBezTo>
                  <a:cubicBezTo>
                    <a:pt x="124" y="234"/>
                    <a:pt x="124" y="234"/>
                    <a:pt x="124" y="234"/>
                  </a:cubicBezTo>
                  <a:cubicBezTo>
                    <a:pt x="124" y="576"/>
                    <a:pt x="124" y="576"/>
                    <a:pt x="124" y="576"/>
                  </a:cubicBezTo>
                  <a:cubicBezTo>
                    <a:pt x="43" y="576"/>
                    <a:pt x="43" y="576"/>
                    <a:pt x="43" y="576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73"/>
                    <a:pt x="52" y="45"/>
                    <a:pt x="68" y="27"/>
                  </a:cubicBezTo>
                  <a:cubicBezTo>
                    <a:pt x="85" y="9"/>
                    <a:pt x="111" y="0"/>
                    <a:pt x="14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0" y="77"/>
                    <a:pt x="134" y="80"/>
                    <a:pt x="130" y="86"/>
                  </a:cubicBezTo>
                  <a:cubicBezTo>
                    <a:pt x="126" y="91"/>
                    <a:pt x="124" y="99"/>
                    <a:pt x="124" y="108"/>
                  </a:cubicBezTo>
                  <a:close/>
                </a:path>
              </a:pathLst>
            </a:custGeom>
            <a:solidFill>
              <a:srgbClr val="78A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D64981-70E5-47CB-B4FF-6418345AD587}"/>
              </a:ext>
            </a:extLst>
          </p:cNvPr>
          <p:cNvGrpSpPr/>
          <p:nvPr/>
        </p:nvGrpSpPr>
        <p:grpSpPr>
          <a:xfrm>
            <a:off x="1470538" y="2463800"/>
            <a:ext cx="1836738" cy="1514475"/>
            <a:chOff x="1471613" y="2463800"/>
            <a:chExt cx="1836738" cy="1514475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836F957-B61A-4841-8990-792EBF82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488" y="2478088"/>
              <a:ext cx="1804988" cy="1485900"/>
            </a:xfrm>
            <a:custGeom>
              <a:avLst/>
              <a:gdLst>
                <a:gd name="T0" fmla="*/ 258 w 758"/>
                <a:gd name="T1" fmla="*/ 624 h 624"/>
                <a:gd name="T2" fmla="*/ 16 w 758"/>
                <a:gd name="T3" fmla="*/ 551 h 624"/>
                <a:gd name="T4" fmla="*/ 4 w 758"/>
                <a:gd name="T5" fmla="*/ 515 h 624"/>
                <a:gd name="T6" fmla="*/ 34 w 758"/>
                <a:gd name="T7" fmla="*/ 492 h 624"/>
                <a:gd name="T8" fmla="*/ 152 w 758"/>
                <a:gd name="T9" fmla="*/ 472 h 624"/>
                <a:gd name="T10" fmla="*/ 88 w 758"/>
                <a:gd name="T11" fmla="*/ 374 h 624"/>
                <a:gd name="T12" fmla="*/ 90 w 758"/>
                <a:gd name="T13" fmla="*/ 360 h 624"/>
                <a:gd name="T14" fmla="*/ 30 w 758"/>
                <a:gd name="T15" fmla="*/ 240 h 624"/>
                <a:gd name="T16" fmla="*/ 47 w 758"/>
                <a:gd name="T17" fmla="*/ 207 h 624"/>
                <a:gd name="T18" fmla="*/ 62 w 758"/>
                <a:gd name="T19" fmla="*/ 204 h 624"/>
                <a:gd name="T20" fmla="*/ 69 w 758"/>
                <a:gd name="T21" fmla="*/ 205 h 624"/>
                <a:gd name="T22" fmla="*/ 48 w 758"/>
                <a:gd name="T23" fmla="*/ 114 h 624"/>
                <a:gd name="T24" fmla="*/ 62 w 758"/>
                <a:gd name="T25" fmla="*/ 39 h 624"/>
                <a:gd name="T26" fmla="*/ 87 w 758"/>
                <a:gd name="T27" fmla="*/ 20 h 624"/>
                <a:gd name="T28" fmla="*/ 92 w 758"/>
                <a:gd name="T29" fmla="*/ 19 h 624"/>
                <a:gd name="T30" fmla="*/ 117 w 758"/>
                <a:gd name="T31" fmla="*/ 32 h 624"/>
                <a:gd name="T32" fmla="*/ 343 w 758"/>
                <a:gd name="T33" fmla="*/ 165 h 624"/>
                <a:gd name="T34" fmla="*/ 343 w 758"/>
                <a:gd name="T35" fmla="*/ 160 h 624"/>
                <a:gd name="T36" fmla="*/ 386 w 758"/>
                <a:gd name="T37" fmla="*/ 54 h 624"/>
                <a:gd name="T38" fmla="*/ 401 w 758"/>
                <a:gd name="T39" fmla="*/ 40 h 624"/>
                <a:gd name="T40" fmla="*/ 514 w 758"/>
                <a:gd name="T41" fmla="*/ 0 h 624"/>
                <a:gd name="T42" fmla="*/ 631 w 758"/>
                <a:gd name="T43" fmla="*/ 43 h 624"/>
                <a:gd name="T44" fmla="*/ 693 w 758"/>
                <a:gd name="T45" fmla="*/ 17 h 624"/>
                <a:gd name="T46" fmla="*/ 706 w 758"/>
                <a:gd name="T47" fmla="*/ 15 h 624"/>
                <a:gd name="T48" fmla="*/ 730 w 758"/>
                <a:gd name="T49" fmla="*/ 26 h 624"/>
                <a:gd name="T50" fmla="*/ 732 w 758"/>
                <a:gd name="T51" fmla="*/ 64 h 624"/>
                <a:gd name="T52" fmla="*/ 723 w 758"/>
                <a:gd name="T53" fmla="*/ 79 h 624"/>
                <a:gd name="T54" fmla="*/ 724 w 758"/>
                <a:gd name="T55" fmla="*/ 79 h 624"/>
                <a:gd name="T56" fmla="*/ 753 w 758"/>
                <a:gd name="T57" fmla="*/ 98 h 624"/>
                <a:gd name="T58" fmla="*/ 746 w 758"/>
                <a:gd name="T59" fmla="*/ 134 h 624"/>
                <a:gd name="T60" fmla="*/ 685 w 758"/>
                <a:gd name="T61" fmla="*/ 192 h 624"/>
                <a:gd name="T62" fmla="*/ 686 w 758"/>
                <a:gd name="T63" fmla="*/ 204 h 624"/>
                <a:gd name="T64" fmla="*/ 258 w 758"/>
                <a:gd name="T6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8" h="624">
                  <a:moveTo>
                    <a:pt x="258" y="624"/>
                  </a:moveTo>
                  <a:cubicBezTo>
                    <a:pt x="171" y="624"/>
                    <a:pt x="88" y="599"/>
                    <a:pt x="16" y="551"/>
                  </a:cubicBezTo>
                  <a:cubicBezTo>
                    <a:pt x="5" y="543"/>
                    <a:pt x="0" y="528"/>
                    <a:pt x="4" y="515"/>
                  </a:cubicBezTo>
                  <a:cubicBezTo>
                    <a:pt x="8" y="501"/>
                    <a:pt x="20" y="492"/>
                    <a:pt x="34" y="492"/>
                  </a:cubicBezTo>
                  <a:cubicBezTo>
                    <a:pt x="75" y="492"/>
                    <a:pt x="114" y="485"/>
                    <a:pt x="152" y="472"/>
                  </a:cubicBezTo>
                  <a:cubicBezTo>
                    <a:pt x="104" y="443"/>
                    <a:pt x="89" y="400"/>
                    <a:pt x="88" y="374"/>
                  </a:cubicBezTo>
                  <a:cubicBezTo>
                    <a:pt x="87" y="369"/>
                    <a:pt x="88" y="364"/>
                    <a:pt x="90" y="360"/>
                  </a:cubicBezTo>
                  <a:cubicBezTo>
                    <a:pt x="41" y="313"/>
                    <a:pt x="31" y="244"/>
                    <a:pt x="30" y="240"/>
                  </a:cubicBezTo>
                  <a:cubicBezTo>
                    <a:pt x="28" y="227"/>
                    <a:pt x="35" y="214"/>
                    <a:pt x="47" y="207"/>
                  </a:cubicBezTo>
                  <a:cubicBezTo>
                    <a:pt x="52" y="205"/>
                    <a:pt x="57" y="204"/>
                    <a:pt x="62" y="204"/>
                  </a:cubicBezTo>
                  <a:cubicBezTo>
                    <a:pt x="64" y="204"/>
                    <a:pt x="67" y="204"/>
                    <a:pt x="69" y="205"/>
                  </a:cubicBezTo>
                  <a:cubicBezTo>
                    <a:pt x="55" y="177"/>
                    <a:pt x="48" y="146"/>
                    <a:pt x="48" y="114"/>
                  </a:cubicBezTo>
                  <a:cubicBezTo>
                    <a:pt x="48" y="88"/>
                    <a:pt x="52" y="63"/>
                    <a:pt x="62" y="39"/>
                  </a:cubicBezTo>
                  <a:cubicBezTo>
                    <a:pt x="66" y="29"/>
                    <a:pt x="76" y="21"/>
                    <a:pt x="87" y="20"/>
                  </a:cubicBezTo>
                  <a:cubicBezTo>
                    <a:pt x="89" y="20"/>
                    <a:pt x="90" y="19"/>
                    <a:pt x="92" y="19"/>
                  </a:cubicBezTo>
                  <a:cubicBezTo>
                    <a:pt x="101" y="19"/>
                    <a:pt x="111" y="24"/>
                    <a:pt x="117" y="32"/>
                  </a:cubicBezTo>
                  <a:cubicBezTo>
                    <a:pt x="173" y="103"/>
                    <a:pt x="254" y="150"/>
                    <a:pt x="343" y="165"/>
                  </a:cubicBezTo>
                  <a:cubicBezTo>
                    <a:pt x="343" y="163"/>
                    <a:pt x="343" y="162"/>
                    <a:pt x="343" y="160"/>
                  </a:cubicBezTo>
                  <a:cubicBezTo>
                    <a:pt x="343" y="121"/>
                    <a:pt x="358" y="83"/>
                    <a:pt x="386" y="54"/>
                  </a:cubicBezTo>
                  <a:cubicBezTo>
                    <a:pt x="390" y="49"/>
                    <a:pt x="395" y="44"/>
                    <a:pt x="401" y="40"/>
                  </a:cubicBezTo>
                  <a:cubicBezTo>
                    <a:pt x="432" y="14"/>
                    <a:pt x="472" y="0"/>
                    <a:pt x="514" y="0"/>
                  </a:cubicBezTo>
                  <a:cubicBezTo>
                    <a:pt x="558" y="0"/>
                    <a:pt x="600" y="16"/>
                    <a:pt x="631" y="43"/>
                  </a:cubicBezTo>
                  <a:cubicBezTo>
                    <a:pt x="693" y="17"/>
                    <a:pt x="693" y="17"/>
                    <a:pt x="693" y="17"/>
                  </a:cubicBezTo>
                  <a:cubicBezTo>
                    <a:pt x="697" y="15"/>
                    <a:pt x="701" y="15"/>
                    <a:pt x="706" y="15"/>
                  </a:cubicBezTo>
                  <a:cubicBezTo>
                    <a:pt x="715" y="15"/>
                    <a:pt x="724" y="19"/>
                    <a:pt x="730" y="26"/>
                  </a:cubicBezTo>
                  <a:cubicBezTo>
                    <a:pt x="739" y="37"/>
                    <a:pt x="740" y="52"/>
                    <a:pt x="732" y="64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23" y="79"/>
                    <a:pt x="723" y="79"/>
                    <a:pt x="724" y="79"/>
                  </a:cubicBezTo>
                  <a:cubicBezTo>
                    <a:pt x="736" y="79"/>
                    <a:pt x="748" y="86"/>
                    <a:pt x="753" y="98"/>
                  </a:cubicBezTo>
                  <a:cubicBezTo>
                    <a:pt x="758" y="110"/>
                    <a:pt x="756" y="124"/>
                    <a:pt x="746" y="134"/>
                  </a:cubicBezTo>
                  <a:cubicBezTo>
                    <a:pt x="685" y="192"/>
                    <a:pt x="685" y="192"/>
                    <a:pt x="685" y="192"/>
                  </a:cubicBezTo>
                  <a:cubicBezTo>
                    <a:pt x="686" y="196"/>
                    <a:pt x="686" y="200"/>
                    <a:pt x="686" y="204"/>
                  </a:cubicBezTo>
                  <a:cubicBezTo>
                    <a:pt x="686" y="436"/>
                    <a:pt x="494" y="624"/>
                    <a:pt x="258" y="624"/>
                  </a:cubicBezTo>
                  <a:close/>
                </a:path>
              </a:pathLst>
            </a:cu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5F0812D-CDA3-42B3-94EC-2CCCFACE9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613" y="2463800"/>
              <a:ext cx="1836738" cy="1514475"/>
            </a:xfrm>
            <a:custGeom>
              <a:avLst/>
              <a:gdLst>
                <a:gd name="T0" fmla="*/ 20 w 772"/>
                <a:gd name="T1" fmla="*/ 562 h 636"/>
                <a:gd name="T2" fmla="*/ 41 w 772"/>
                <a:gd name="T3" fmla="*/ 492 h 636"/>
                <a:gd name="T4" fmla="*/ 89 w 772"/>
                <a:gd name="T5" fmla="*/ 380 h 636"/>
                <a:gd name="T6" fmla="*/ 31 w 772"/>
                <a:gd name="T7" fmla="*/ 247 h 636"/>
                <a:gd name="T8" fmla="*/ 66 w 772"/>
                <a:gd name="T9" fmla="*/ 204 h 636"/>
                <a:gd name="T10" fmla="*/ 63 w 772"/>
                <a:gd name="T11" fmla="*/ 43 h 636"/>
                <a:gd name="T12" fmla="*/ 99 w 772"/>
                <a:gd name="T13" fmla="*/ 19 h 636"/>
                <a:gd name="T14" fmla="*/ 344 w 772"/>
                <a:gd name="T15" fmla="*/ 164 h 636"/>
                <a:gd name="T16" fmla="*/ 404 w 772"/>
                <a:gd name="T17" fmla="*/ 41 h 636"/>
                <a:gd name="T18" fmla="*/ 639 w 772"/>
                <a:gd name="T19" fmla="*/ 42 h 636"/>
                <a:gd name="T20" fmla="*/ 713 w 772"/>
                <a:gd name="T21" fmla="*/ 15 h 636"/>
                <a:gd name="T22" fmla="*/ 744 w 772"/>
                <a:gd name="T23" fmla="*/ 73 h 636"/>
                <a:gd name="T24" fmla="*/ 765 w 772"/>
                <a:gd name="T25" fmla="*/ 101 h 636"/>
                <a:gd name="T26" fmla="*/ 699 w 772"/>
                <a:gd name="T27" fmla="*/ 201 h 636"/>
                <a:gd name="T28" fmla="*/ 265 w 772"/>
                <a:gd name="T29" fmla="*/ 636 h 636"/>
                <a:gd name="T30" fmla="*/ 57 w 772"/>
                <a:gd name="T31" fmla="*/ 219 h 636"/>
                <a:gd name="T32" fmla="*/ 101 w 772"/>
                <a:gd name="T33" fmla="*/ 362 h 636"/>
                <a:gd name="T34" fmla="*/ 101 w 772"/>
                <a:gd name="T35" fmla="*/ 380 h 636"/>
                <a:gd name="T36" fmla="*/ 165 w 772"/>
                <a:gd name="T37" fmla="*/ 479 h 636"/>
                <a:gd name="T38" fmla="*/ 41 w 772"/>
                <a:gd name="T39" fmla="*/ 504 h 636"/>
                <a:gd name="T40" fmla="*/ 27 w 772"/>
                <a:gd name="T41" fmla="*/ 552 h 636"/>
                <a:gd name="T42" fmla="*/ 687 w 772"/>
                <a:gd name="T43" fmla="*/ 210 h 636"/>
                <a:gd name="T44" fmla="*/ 688 w 772"/>
                <a:gd name="T45" fmla="*/ 194 h 636"/>
                <a:gd name="T46" fmla="*/ 754 w 772"/>
                <a:gd name="T47" fmla="*/ 106 h 636"/>
                <a:gd name="T48" fmla="*/ 730 w 772"/>
                <a:gd name="T49" fmla="*/ 91 h 636"/>
                <a:gd name="T50" fmla="*/ 725 w 772"/>
                <a:gd name="T51" fmla="*/ 81 h 636"/>
                <a:gd name="T52" fmla="*/ 732 w 772"/>
                <a:gd name="T53" fmla="*/ 36 h 636"/>
                <a:gd name="T54" fmla="*/ 702 w 772"/>
                <a:gd name="T55" fmla="*/ 29 h 636"/>
                <a:gd name="T56" fmla="*/ 634 w 772"/>
                <a:gd name="T57" fmla="*/ 54 h 636"/>
                <a:gd name="T58" fmla="*/ 412 w 772"/>
                <a:gd name="T59" fmla="*/ 51 h 636"/>
                <a:gd name="T60" fmla="*/ 356 w 772"/>
                <a:gd name="T61" fmla="*/ 166 h 636"/>
                <a:gd name="T62" fmla="*/ 354 w 772"/>
                <a:gd name="T63" fmla="*/ 176 h 636"/>
                <a:gd name="T64" fmla="*/ 119 w 772"/>
                <a:gd name="T65" fmla="*/ 41 h 636"/>
                <a:gd name="T66" fmla="*/ 75 w 772"/>
                <a:gd name="T67" fmla="*/ 48 h 636"/>
                <a:gd name="T68" fmla="*/ 82 w 772"/>
                <a:gd name="T69" fmla="*/ 208 h 636"/>
                <a:gd name="T70" fmla="*/ 75 w 772"/>
                <a:gd name="T71" fmla="*/ 21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2" h="636">
                  <a:moveTo>
                    <a:pt x="265" y="636"/>
                  </a:moveTo>
                  <a:cubicBezTo>
                    <a:pt x="177" y="636"/>
                    <a:pt x="92" y="610"/>
                    <a:pt x="20" y="562"/>
                  </a:cubicBezTo>
                  <a:cubicBezTo>
                    <a:pt x="6" y="552"/>
                    <a:pt x="0" y="535"/>
                    <a:pt x="5" y="519"/>
                  </a:cubicBezTo>
                  <a:cubicBezTo>
                    <a:pt x="10" y="503"/>
                    <a:pt x="24" y="492"/>
                    <a:pt x="41" y="492"/>
                  </a:cubicBezTo>
                  <a:cubicBezTo>
                    <a:pt x="77" y="492"/>
                    <a:pt x="112" y="487"/>
                    <a:pt x="145" y="476"/>
                  </a:cubicBezTo>
                  <a:cubicBezTo>
                    <a:pt x="105" y="447"/>
                    <a:pt x="90" y="407"/>
                    <a:pt x="89" y="380"/>
                  </a:cubicBezTo>
                  <a:cubicBezTo>
                    <a:pt x="88" y="376"/>
                    <a:pt x="89" y="372"/>
                    <a:pt x="90" y="368"/>
                  </a:cubicBezTo>
                  <a:cubicBezTo>
                    <a:pt x="42" y="319"/>
                    <a:pt x="32" y="250"/>
                    <a:pt x="31" y="247"/>
                  </a:cubicBezTo>
                  <a:cubicBezTo>
                    <a:pt x="29" y="231"/>
                    <a:pt x="37" y="216"/>
                    <a:pt x="51" y="208"/>
                  </a:cubicBezTo>
                  <a:cubicBezTo>
                    <a:pt x="56" y="206"/>
                    <a:pt x="61" y="204"/>
                    <a:pt x="66" y="204"/>
                  </a:cubicBezTo>
                  <a:cubicBezTo>
                    <a:pt x="55" y="178"/>
                    <a:pt x="49" y="149"/>
                    <a:pt x="49" y="120"/>
                  </a:cubicBezTo>
                  <a:cubicBezTo>
                    <a:pt x="49" y="93"/>
                    <a:pt x="54" y="67"/>
                    <a:pt x="63" y="43"/>
                  </a:cubicBezTo>
                  <a:cubicBezTo>
                    <a:pt x="69" y="31"/>
                    <a:pt x="80" y="22"/>
                    <a:pt x="93" y="20"/>
                  </a:cubicBezTo>
                  <a:cubicBezTo>
                    <a:pt x="95" y="20"/>
                    <a:pt x="97" y="19"/>
                    <a:pt x="99" y="19"/>
                  </a:cubicBezTo>
                  <a:cubicBezTo>
                    <a:pt x="110" y="19"/>
                    <a:pt x="121" y="25"/>
                    <a:pt x="129" y="34"/>
                  </a:cubicBezTo>
                  <a:cubicBezTo>
                    <a:pt x="182" y="102"/>
                    <a:pt x="258" y="148"/>
                    <a:pt x="344" y="164"/>
                  </a:cubicBezTo>
                  <a:cubicBezTo>
                    <a:pt x="344" y="124"/>
                    <a:pt x="360" y="86"/>
                    <a:pt x="388" y="56"/>
                  </a:cubicBezTo>
                  <a:cubicBezTo>
                    <a:pt x="393" y="51"/>
                    <a:pt x="398" y="46"/>
                    <a:pt x="404" y="41"/>
                  </a:cubicBezTo>
                  <a:cubicBezTo>
                    <a:pt x="436" y="15"/>
                    <a:pt x="478" y="0"/>
                    <a:pt x="521" y="0"/>
                  </a:cubicBezTo>
                  <a:cubicBezTo>
                    <a:pt x="565" y="0"/>
                    <a:pt x="607" y="15"/>
                    <a:pt x="639" y="42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702" y="16"/>
                    <a:pt x="707" y="15"/>
                    <a:pt x="713" y="15"/>
                  </a:cubicBezTo>
                  <a:cubicBezTo>
                    <a:pt x="724" y="15"/>
                    <a:pt x="734" y="20"/>
                    <a:pt x="742" y="28"/>
                  </a:cubicBezTo>
                  <a:cubicBezTo>
                    <a:pt x="753" y="41"/>
                    <a:pt x="754" y="59"/>
                    <a:pt x="744" y="73"/>
                  </a:cubicBezTo>
                  <a:cubicBezTo>
                    <a:pt x="740" y="80"/>
                    <a:pt x="740" y="80"/>
                    <a:pt x="740" y="80"/>
                  </a:cubicBezTo>
                  <a:cubicBezTo>
                    <a:pt x="751" y="83"/>
                    <a:pt x="761" y="91"/>
                    <a:pt x="765" y="101"/>
                  </a:cubicBezTo>
                  <a:cubicBezTo>
                    <a:pt x="772" y="116"/>
                    <a:pt x="768" y="133"/>
                    <a:pt x="757" y="144"/>
                  </a:cubicBezTo>
                  <a:cubicBezTo>
                    <a:pt x="699" y="201"/>
                    <a:pt x="699" y="201"/>
                    <a:pt x="699" y="201"/>
                  </a:cubicBezTo>
                  <a:cubicBezTo>
                    <a:pt x="699" y="204"/>
                    <a:pt x="699" y="207"/>
                    <a:pt x="699" y="210"/>
                  </a:cubicBezTo>
                  <a:cubicBezTo>
                    <a:pt x="699" y="445"/>
                    <a:pt x="504" y="636"/>
                    <a:pt x="265" y="636"/>
                  </a:cubicBezTo>
                  <a:close/>
                  <a:moveTo>
                    <a:pt x="69" y="216"/>
                  </a:moveTo>
                  <a:cubicBezTo>
                    <a:pt x="65" y="216"/>
                    <a:pt x="60" y="217"/>
                    <a:pt x="57" y="219"/>
                  </a:cubicBezTo>
                  <a:cubicBezTo>
                    <a:pt x="47" y="224"/>
                    <a:pt x="42" y="235"/>
                    <a:pt x="43" y="245"/>
                  </a:cubicBezTo>
                  <a:cubicBezTo>
                    <a:pt x="43" y="248"/>
                    <a:pt x="53" y="316"/>
                    <a:pt x="101" y="362"/>
                  </a:cubicBezTo>
                  <a:cubicBezTo>
                    <a:pt x="103" y="363"/>
                    <a:pt x="104" y="366"/>
                    <a:pt x="103" y="368"/>
                  </a:cubicBezTo>
                  <a:cubicBezTo>
                    <a:pt x="101" y="372"/>
                    <a:pt x="100" y="376"/>
                    <a:pt x="101" y="380"/>
                  </a:cubicBezTo>
                  <a:cubicBezTo>
                    <a:pt x="102" y="406"/>
                    <a:pt x="118" y="446"/>
                    <a:pt x="162" y="473"/>
                  </a:cubicBezTo>
                  <a:cubicBezTo>
                    <a:pt x="164" y="474"/>
                    <a:pt x="165" y="476"/>
                    <a:pt x="165" y="479"/>
                  </a:cubicBezTo>
                  <a:cubicBezTo>
                    <a:pt x="165" y="481"/>
                    <a:pt x="163" y="483"/>
                    <a:pt x="161" y="484"/>
                  </a:cubicBezTo>
                  <a:cubicBezTo>
                    <a:pt x="122" y="497"/>
                    <a:pt x="82" y="504"/>
                    <a:pt x="41" y="504"/>
                  </a:cubicBezTo>
                  <a:cubicBezTo>
                    <a:pt x="30" y="504"/>
                    <a:pt x="20" y="512"/>
                    <a:pt x="16" y="523"/>
                  </a:cubicBezTo>
                  <a:cubicBezTo>
                    <a:pt x="13" y="534"/>
                    <a:pt x="17" y="545"/>
                    <a:pt x="27" y="552"/>
                  </a:cubicBezTo>
                  <a:cubicBezTo>
                    <a:pt x="97" y="599"/>
                    <a:pt x="179" y="624"/>
                    <a:pt x="265" y="624"/>
                  </a:cubicBezTo>
                  <a:cubicBezTo>
                    <a:pt x="498" y="624"/>
                    <a:pt x="687" y="438"/>
                    <a:pt x="687" y="210"/>
                  </a:cubicBezTo>
                  <a:cubicBezTo>
                    <a:pt x="687" y="206"/>
                    <a:pt x="687" y="202"/>
                    <a:pt x="686" y="198"/>
                  </a:cubicBezTo>
                  <a:cubicBezTo>
                    <a:pt x="686" y="197"/>
                    <a:pt x="687" y="195"/>
                    <a:pt x="688" y="194"/>
                  </a:cubicBezTo>
                  <a:cubicBezTo>
                    <a:pt x="749" y="135"/>
                    <a:pt x="749" y="135"/>
                    <a:pt x="749" y="135"/>
                  </a:cubicBezTo>
                  <a:cubicBezTo>
                    <a:pt x="757" y="128"/>
                    <a:pt x="759" y="116"/>
                    <a:pt x="754" y="106"/>
                  </a:cubicBezTo>
                  <a:cubicBezTo>
                    <a:pt x="750" y="97"/>
                    <a:pt x="741" y="91"/>
                    <a:pt x="731" y="91"/>
                  </a:cubicBezTo>
                  <a:cubicBezTo>
                    <a:pt x="730" y="91"/>
                    <a:pt x="730" y="91"/>
                    <a:pt x="730" y="91"/>
                  </a:cubicBezTo>
                  <a:cubicBezTo>
                    <a:pt x="728" y="91"/>
                    <a:pt x="726" y="90"/>
                    <a:pt x="724" y="88"/>
                  </a:cubicBezTo>
                  <a:cubicBezTo>
                    <a:pt x="723" y="86"/>
                    <a:pt x="723" y="83"/>
                    <a:pt x="725" y="81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41" y="57"/>
                    <a:pt x="740" y="45"/>
                    <a:pt x="732" y="36"/>
                  </a:cubicBezTo>
                  <a:cubicBezTo>
                    <a:pt x="728" y="30"/>
                    <a:pt x="720" y="27"/>
                    <a:pt x="713" y="27"/>
                  </a:cubicBezTo>
                  <a:cubicBezTo>
                    <a:pt x="709" y="27"/>
                    <a:pt x="706" y="27"/>
                    <a:pt x="702" y="29"/>
                  </a:cubicBezTo>
                  <a:cubicBezTo>
                    <a:pt x="641" y="55"/>
                    <a:pt x="641" y="55"/>
                    <a:pt x="641" y="55"/>
                  </a:cubicBezTo>
                  <a:cubicBezTo>
                    <a:pt x="639" y="56"/>
                    <a:pt x="636" y="55"/>
                    <a:pt x="634" y="54"/>
                  </a:cubicBezTo>
                  <a:cubicBezTo>
                    <a:pt x="604" y="27"/>
                    <a:pt x="563" y="12"/>
                    <a:pt x="521" y="12"/>
                  </a:cubicBezTo>
                  <a:cubicBezTo>
                    <a:pt x="481" y="12"/>
                    <a:pt x="442" y="26"/>
                    <a:pt x="412" y="51"/>
                  </a:cubicBezTo>
                  <a:cubicBezTo>
                    <a:pt x="406" y="55"/>
                    <a:pt x="402" y="59"/>
                    <a:pt x="397" y="64"/>
                  </a:cubicBezTo>
                  <a:cubicBezTo>
                    <a:pt x="370" y="92"/>
                    <a:pt x="356" y="128"/>
                    <a:pt x="356" y="166"/>
                  </a:cubicBezTo>
                  <a:cubicBezTo>
                    <a:pt x="356" y="168"/>
                    <a:pt x="356" y="169"/>
                    <a:pt x="356" y="171"/>
                  </a:cubicBezTo>
                  <a:cubicBezTo>
                    <a:pt x="356" y="173"/>
                    <a:pt x="355" y="174"/>
                    <a:pt x="354" y="176"/>
                  </a:cubicBezTo>
                  <a:cubicBezTo>
                    <a:pt x="352" y="177"/>
                    <a:pt x="350" y="177"/>
                    <a:pt x="349" y="177"/>
                  </a:cubicBezTo>
                  <a:cubicBezTo>
                    <a:pt x="257" y="162"/>
                    <a:pt x="176" y="113"/>
                    <a:pt x="119" y="41"/>
                  </a:cubicBezTo>
                  <a:cubicBezTo>
                    <a:pt x="113" y="34"/>
                    <a:pt x="104" y="30"/>
                    <a:pt x="95" y="32"/>
                  </a:cubicBezTo>
                  <a:cubicBezTo>
                    <a:pt x="86" y="33"/>
                    <a:pt x="78" y="39"/>
                    <a:pt x="75" y="48"/>
                  </a:cubicBezTo>
                  <a:cubicBezTo>
                    <a:pt x="65" y="71"/>
                    <a:pt x="61" y="95"/>
                    <a:pt x="61" y="120"/>
                  </a:cubicBezTo>
                  <a:cubicBezTo>
                    <a:pt x="61" y="151"/>
                    <a:pt x="68" y="181"/>
                    <a:pt x="82" y="208"/>
                  </a:cubicBezTo>
                  <a:cubicBezTo>
                    <a:pt x="83" y="210"/>
                    <a:pt x="83" y="213"/>
                    <a:pt x="81" y="214"/>
                  </a:cubicBezTo>
                  <a:cubicBezTo>
                    <a:pt x="80" y="216"/>
                    <a:pt x="77" y="217"/>
                    <a:pt x="75" y="217"/>
                  </a:cubicBezTo>
                  <a:cubicBezTo>
                    <a:pt x="73" y="216"/>
                    <a:pt x="71" y="216"/>
                    <a:pt x="69" y="216"/>
                  </a:cubicBezTo>
                  <a:close/>
                </a:path>
              </a:pathLst>
            </a:custGeom>
            <a:solidFill>
              <a:srgbClr val="4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9E8AB464-8B3B-4B4D-8937-206D98AF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1" y="2554288"/>
              <a:ext cx="1643063" cy="1333500"/>
            </a:xfrm>
            <a:custGeom>
              <a:avLst/>
              <a:gdLst>
                <a:gd name="T0" fmla="*/ 619 w 690"/>
                <a:gd name="T1" fmla="*/ 147 h 560"/>
                <a:gd name="T2" fmla="*/ 620 w 690"/>
                <a:gd name="T3" fmla="*/ 172 h 560"/>
                <a:gd name="T4" fmla="*/ 224 w 690"/>
                <a:gd name="T5" fmla="*/ 560 h 560"/>
                <a:gd name="T6" fmla="*/ 0 w 690"/>
                <a:gd name="T7" fmla="*/ 492 h 560"/>
                <a:gd name="T8" fmla="*/ 204 w 690"/>
                <a:gd name="T9" fmla="*/ 436 h 560"/>
                <a:gd name="T10" fmla="*/ 86 w 690"/>
                <a:gd name="T11" fmla="*/ 341 h 560"/>
                <a:gd name="T12" fmla="*/ 140 w 690"/>
                <a:gd name="T13" fmla="*/ 336 h 560"/>
                <a:gd name="T14" fmla="*/ 28 w 690"/>
                <a:gd name="T15" fmla="*/ 204 h 560"/>
                <a:gd name="T16" fmla="*/ 111 w 690"/>
                <a:gd name="T17" fmla="*/ 214 h 560"/>
                <a:gd name="T18" fmla="*/ 46 w 690"/>
                <a:gd name="T19" fmla="*/ 82 h 560"/>
                <a:gd name="T20" fmla="*/ 58 w 690"/>
                <a:gd name="T21" fmla="*/ 19 h 560"/>
                <a:gd name="T22" fmla="*/ 348 w 690"/>
                <a:gd name="T23" fmla="*/ 170 h 560"/>
                <a:gd name="T24" fmla="*/ 341 w 690"/>
                <a:gd name="T25" fmla="*/ 128 h 560"/>
                <a:gd name="T26" fmla="*/ 375 w 690"/>
                <a:gd name="T27" fmla="*/ 44 h 560"/>
                <a:gd name="T28" fmla="*/ 387 w 690"/>
                <a:gd name="T29" fmla="*/ 33 h 560"/>
                <a:gd name="T30" fmla="*/ 480 w 690"/>
                <a:gd name="T31" fmla="*/ 0 h 560"/>
                <a:gd name="T32" fmla="*/ 590 w 690"/>
                <a:gd name="T33" fmla="*/ 49 h 560"/>
                <a:gd name="T34" fmla="*/ 672 w 690"/>
                <a:gd name="T35" fmla="*/ 15 h 560"/>
                <a:gd name="T36" fmla="*/ 627 w 690"/>
                <a:gd name="T37" fmla="*/ 83 h 560"/>
                <a:gd name="T38" fmla="*/ 690 w 690"/>
                <a:gd name="T39" fmla="*/ 79 h 560"/>
                <a:gd name="T40" fmla="*/ 619 w 690"/>
                <a:gd name="T41" fmla="*/ 1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0" h="560">
                  <a:moveTo>
                    <a:pt x="619" y="147"/>
                  </a:moveTo>
                  <a:cubicBezTo>
                    <a:pt x="619" y="155"/>
                    <a:pt x="620" y="163"/>
                    <a:pt x="620" y="172"/>
                  </a:cubicBezTo>
                  <a:cubicBezTo>
                    <a:pt x="620" y="386"/>
                    <a:pt x="442" y="560"/>
                    <a:pt x="224" y="560"/>
                  </a:cubicBezTo>
                  <a:cubicBezTo>
                    <a:pt x="141" y="560"/>
                    <a:pt x="64" y="535"/>
                    <a:pt x="0" y="492"/>
                  </a:cubicBezTo>
                  <a:cubicBezTo>
                    <a:pt x="75" y="492"/>
                    <a:pt x="144" y="471"/>
                    <a:pt x="204" y="436"/>
                  </a:cubicBezTo>
                  <a:cubicBezTo>
                    <a:pt x="89" y="420"/>
                    <a:pt x="86" y="341"/>
                    <a:pt x="86" y="341"/>
                  </a:cubicBezTo>
                  <a:cubicBezTo>
                    <a:pt x="101" y="351"/>
                    <a:pt x="140" y="336"/>
                    <a:pt x="140" y="336"/>
                  </a:cubicBezTo>
                  <a:cubicBezTo>
                    <a:pt x="44" y="318"/>
                    <a:pt x="28" y="204"/>
                    <a:pt x="28" y="204"/>
                  </a:cubicBezTo>
                  <a:cubicBezTo>
                    <a:pt x="43" y="218"/>
                    <a:pt x="91" y="216"/>
                    <a:pt x="111" y="214"/>
                  </a:cubicBezTo>
                  <a:cubicBezTo>
                    <a:pt x="71" y="184"/>
                    <a:pt x="46" y="136"/>
                    <a:pt x="46" y="82"/>
                  </a:cubicBezTo>
                  <a:cubicBezTo>
                    <a:pt x="46" y="60"/>
                    <a:pt x="50" y="39"/>
                    <a:pt x="58" y="19"/>
                  </a:cubicBezTo>
                  <a:cubicBezTo>
                    <a:pt x="126" y="106"/>
                    <a:pt x="230" y="163"/>
                    <a:pt x="348" y="170"/>
                  </a:cubicBezTo>
                  <a:cubicBezTo>
                    <a:pt x="343" y="157"/>
                    <a:pt x="341" y="143"/>
                    <a:pt x="341" y="128"/>
                  </a:cubicBezTo>
                  <a:cubicBezTo>
                    <a:pt x="341" y="96"/>
                    <a:pt x="353" y="66"/>
                    <a:pt x="375" y="44"/>
                  </a:cubicBezTo>
                  <a:cubicBezTo>
                    <a:pt x="379" y="40"/>
                    <a:pt x="383" y="36"/>
                    <a:pt x="387" y="33"/>
                  </a:cubicBezTo>
                  <a:cubicBezTo>
                    <a:pt x="412" y="12"/>
                    <a:pt x="444" y="0"/>
                    <a:pt x="480" y="0"/>
                  </a:cubicBezTo>
                  <a:cubicBezTo>
                    <a:pt x="525" y="0"/>
                    <a:pt x="564" y="19"/>
                    <a:pt x="590" y="49"/>
                  </a:cubicBezTo>
                  <a:cubicBezTo>
                    <a:pt x="672" y="15"/>
                    <a:pt x="672" y="15"/>
                    <a:pt x="672" y="15"/>
                  </a:cubicBezTo>
                  <a:cubicBezTo>
                    <a:pt x="627" y="83"/>
                    <a:pt x="627" y="83"/>
                    <a:pt x="627" y="83"/>
                  </a:cubicBezTo>
                  <a:cubicBezTo>
                    <a:pt x="690" y="79"/>
                    <a:pt x="690" y="79"/>
                    <a:pt x="690" y="79"/>
                  </a:cubicBezTo>
                  <a:lnTo>
                    <a:pt x="619" y="147"/>
                  </a:lnTo>
                  <a:close/>
                </a:path>
              </a:pathLst>
            </a:custGeom>
            <a:solidFill>
              <a:srgbClr val="78A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84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5B5D6-3FD1-4B04-AC87-C309F54E3D03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44C44"/>
                </a:solidFill>
                <a:latin typeface="Montserrat ExtraBold" panose="00000900000000000000" pitchFamily="2" charset="0"/>
              </a:rPr>
              <a:t>Social Infographics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1EA76-4D37-4F48-8A56-18221D38DE89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44C4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D5800-D4BC-4AD3-9490-89EF9A35953A}"/>
              </a:ext>
            </a:extLst>
          </p:cNvPr>
          <p:cNvSpPr txBox="1"/>
          <p:nvPr/>
        </p:nvSpPr>
        <p:spPr>
          <a:xfrm>
            <a:off x="444903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C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27767-0929-4B7C-B149-F40A470865EC}"/>
              </a:ext>
            </a:extLst>
          </p:cNvPr>
          <p:cNvSpPr txBox="1"/>
          <p:nvPr/>
        </p:nvSpPr>
        <p:spPr>
          <a:xfrm>
            <a:off x="4449035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C4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4EDE5-F936-4627-A8BD-E851BCC7F175}"/>
              </a:ext>
            </a:extLst>
          </p:cNvPr>
          <p:cNvSpPr txBox="1"/>
          <p:nvPr/>
        </p:nvSpPr>
        <p:spPr>
          <a:xfrm>
            <a:off x="815612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C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2AD55-B6C2-438D-A2B4-A4BE09FF4D32}"/>
              </a:ext>
            </a:extLst>
          </p:cNvPr>
          <p:cNvSpPr txBox="1"/>
          <p:nvPr/>
        </p:nvSpPr>
        <p:spPr>
          <a:xfrm>
            <a:off x="8156127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C4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D11D5-5644-426C-8FDC-EB29A5D23911}"/>
              </a:ext>
            </a:extLst>
          </p:cNvPr>
          <p:cNvSpPr txBox="1"/>
          <p:nvPr/>
        </p:nvSpPr>
        <p:spPr>
          <a:xfrm>
            <a:off x="741942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C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74C56-22EA-4AE3-8979-D738D297AE62}"/>
              </a:ext>
            </a:extLst>
          </p:cNvPr>
          <p:cNvSpPr txBox="1"/>
          <p:nvPr/>
        </p:nvSpPr>
        <p:spPr>
          <a:xfrm>
            <a:off x="741942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C4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E0A4DE-8534-49F2-9114-888C4FFE4011}"/>
              </a:ext>
            </a:extLst>
          </p:cNvPr>
          <p:cNvGrpSpPr/>
          <p:nvPr/>
        </p:nvGrpSpPr>
        <p:grpSpPr>
          <a:xfrm>
            <a:off x="9045576" y="2476500"/>
            <a:ext cx="1511300" cy="1511300"/>
            <a:chOff x="9045576" y="2476500"/>
            <a:chExt cx="1511300" cy="15113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EAD5B14-D945-493D-9749-0A52F07BC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2490788"/>
              <a:ext cx="1482725" cy="1482725"/>
            </a:xfrm>
            <a:custGeom>
              <a:avLst/>
              <a:gdLst>
                <a:gd name="T0" fmla="*/ 112 w 623"/>
                <a:gd name="T1" fmla="*/ 623 h 623"/>
                <a:gd name="T2" fmla="*/ 0 w 623"/>
                <a:gd name="T3" fmla="*/ 511 h 623"/>
                <a:gd name="T4" fmla="*/ 0 w 623"/>
                <a:gd name="T5" fmla="*/ 112 h 623"/>
                <a:gd name="T6" fmla="*/ 112 w 623"/>
                <a:gd name="T7" fmla="*/ 0 h 623"/>
                <a:gd name="T8" fmla="*/ 511 w 623"/>
                <a:gd name="T9" fmla="*/ 0 h 623"/>
                <a:gd name="T10" fmla="*/ 623 w 623"/>
                <a:gd name="T11" fmla="*/ 112 h 623"/>
                <a:gd name="T12" fmla="*/ 623 w 623"/>
                <a:gd name="T13" fmla="*/ 511 h 623"/>
                <a:gd name="T14" fmla="*/ 511 w 623"/>
                <a:gd name="T15" fmla="*/ 623 h 623"/>
                <a:gd name="T16" fmla="*/ 112 w 623"/>
                <a:gd name="T17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623">
                  <a:moveTo>
                    <a:pt x="112" y="623"/>
                  </a:moveTo>
                  <a:cubicBezTo>
                    <a:pt x="50" y="623"/>
                    <a:pt x="0" y="572"/>
                    <a:pt x="0" y="5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73" y="0"/>
                    <a:pt x="623" y="50"/>
                    <a:pt x="623" y="112"/>
                  </a:cubicBezTo>
                  <a:cubicBezTo>
                    <a:pt x="623" y="511"/>
                    <a:pt x="623" y="511"/>
                    <a:pt x="623" y="511"/>
                  </a:cubicBezTo>
                  <a:cubicBezTo>
                    <a:pt x="623" y="572"/>
                    <a:pt x="573" y="623"/>
                    <a:pt x="511" y="623"/>
                  </a:cubicBezTo>
                  <a:lnTo>
                    <a:pt x="112" y="623"/>
                  </a:lnTo>
                  <a:close/>
                </a:path>
              </a:pathLst>
            </a:cu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62E32D9-CE67-41C6-842E-502645E9B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5576" y="2476500"/>
              <a:ext cx="1511300" cy="1511300"/>
            </a:xfrm>
            <a:custGeom>
              <a:avLst/>
              <a:gdLst>
                <a:gd name="T0" fmla="*/ 517 w 635"/>
                <a:gd name="T1" fmla="*/ 635 h 635"/>
                <a:gd name="T2" fmla="*/ 118 w 635"/>
                <a:gd name="T3" fmla="*/ 635 h 635"/>
                <a:gd name="T4" fmla="*/ 0 w 635"/>
                <a:gd name="T5" fmla="*/ 517 h 635"/>
                <a:gd name="T6" fmla="*/ 0 w 635"/>
                <a:gd name="T7" fmla="*/ 118 h 635"/>
                <a:gd name="T8" fmla="*/ 118 w 635"/>
                <a:gd name="T9" fmla="*/ 0 h 635"/>
                <a:gd name="T10" fmla="*/ 517 w 635"/>
                <a:gd name="T11" fmla="*/ 0 h 635"/>
                <a:gd name="T12" fmla="*/ 635 w 635"/>
                <a:gd name="T13" fmla="*/ 118 h 635"/>
                <a:gd name="T14" fmla="*/ 635 w 635"/>
                <a:gd name="T15" fmla="*/ 517 h 635"/>
                <a:gd name="T16" fmla="*/ 517 w 635"/>
                <a:gd name="T17" fmla="*/ 635 h 635"/>
                <a:gd name="T18" fmla="*/ 118 w 635"/>
                <a:gd name="T19" fmla="*/ 12 h 635"/>
                <a:gd name="T20" fmla="*/ 12 w 635"/>
                <a:gd name="T21" fmla="*/ 118 h 635"/>
                <a:gd name="T22" fmla="*/ 12 w 635"/>
                <a:gd name="T23" fmla="*/ 517 h 635"/>
                <a:gd name="T24" fmla="*/ 118 w 635"/>
                <a:gd name="T25" fmla="*/ 623 h 635"/>
                <a:gd name="T26" fmla="*/ 517 w 635"/>
                <a:gd name="T27" fmla="*/ 623 h 635"/>
                <a:gd name="T28" fmla="*/ 623 w 635"/>
                <a:gd name="T29" fmla="*/ 517 h 635"/>
                <a:gd name="T30" fmla="*/ 623 w 635"/>
                <a:gd name="T31" fmla="*/ 118 h 635"/>
                <a:gd name="T32" fmla="*/ 517 w 635"/>
                <a:gd name="T33" fmla="*/ 12 h 635"/>
                <a:gd name="T34" fmla="*/ 118 w 635"/>
                <a:gd name="T35" fmla="*/ 1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5" h="635">
                  <a:moveTo>
                    <a:pt x="517" y="635"/>
                  </a:moveTo>
                  <a:cubicBezTo>
                    <a:pt x="118" y="635"/>
                    <a:pt x="118" y="635"/>
                    <a:pt x="118" y="635"/>
                  </a:cubicBezTo>
                  <a:cubicBezTo>
                    <a:pt x="53" y="635"/>
                    <a:pt x="0" y="582"/>
                    <a:pt x="0" y="5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82" y="0"/>
                    <a:pt x="635" y="53"/>
                    <a:pt x="635" y="118"/>
                  </a:cubicBezTo>
                  <a:cubicBezTo>
                    <a:pt x="635" y="517"/>
                    <a:pt x="635" y="517"/>
                    <a:pt x="635" y="517"/>
                  </a:cubicBezTo>
                  <a:cubicBezTo>
                    <a:pt x="635" y="582"/>
                    <a:pt x="582" y="635"/>
                    <a:pt x="517" y="635"/>
                  </a:cubicBezTo>
                  <a:close/>
                  <a:moveTo>
                    <a:pt x="118" y="12"/>
                  </a:moveTo>
                  <a:cubicBezTo>
                    <a:pt x="60" y="12"/>
                    <a:pt x="12" y="59"/>
                    <a:pt x="12" y="118"/>
                  </a:cubicBezTo>
                  <a:cubicBezTo>
                    <a:pt x="12" y="517"/>
                    <a:pt x="12" y="517"/>
                    <a:pt x="12" y="517"/>
                  </a:cubicBezTo>
                  <a:cubicBezTo>
                    <a:pt x="12" y="575"/>
                    <a:pt x="60" y="623"/>
                    <a:pt x="118" y="623"/>
                  </a:cubicBezTo>
                  <a:cubicBezTo>
                    <a:pt x="517" y="623"/>
                    <a:pt x="517" y="623"/>
                    <a:pt x="517" y="623"/>
                  </a:cubicBezTo>
                  <a:cubicBezTo>
                    <a:pt x="575" y="623"/>
                    <a:pt x="623" y="575"/>
                    <a:pt x="623" y="517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59"/>
                    <a:pt x="575" y="12"/>
                    <a:pt x="517" y="12"/>
                  </a:cubicBezTo>
                  <a:lnTo>
                    <a:pt x="118" y="12"/>
                  </a:ln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D15597F-535A-4CF1-8A69-51C11FD34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2566988"/>
              <a:ext cx="1330325" cy="1330325"/>
            </a:xfrm>
            <a:custGeom>
              <a:avLst/>
              <a:gdLst>
                <a:gd name="T0" fmla="*/ 479 w 559"/>
                <a:gd name="T1" fmla="*/ 559 h 559"/>
                <a:gd name="T2" fmla="*/ 80 w 559"/>
                <a:gd name="T3" fmla="*/ 559 h 559"/>
                <a:gd name="T4" fmla="*/ 0 w 559"/>
                <a:gd name="T5" fmla="*/ 479 h 559"/>
                <a:gd name="T6" fmla="*/ 0 w 559"/>
                <a:gd name="T7" fmla="*/ 80 h 559"/>
                <a:gd name="T8" fmla="*/ 80 w 559"/>
                <a:gd name="T9" fmla="*/ 0 h 559"/>
                <a:gd name="T10" fmla="*/ 479 w 559"/>
                <a:gd name="T11" fmla="*/ 0 h 559"/>
                <a:gd name="T12" fmla="*/ 559 w 559"/>
                <a:gd name="T13" fmla="*/ 80 h 559"/>
                <a:gd name="T14" fmla="*/ 559 w 559"/>
                <a:gd name="T15" fmla="*/ 479 h 559"/>
                <a:gd name="T16" fmla="*/ 479 w 559"/>
                <a:gd name="T1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559">
                  <a:moveTo>
                    <a:pt x="479" y="559"/>
                  </a:moveTo>
                  <a:cubicBezTo>
                    <a:pt x="80" y="559"/>
                    <a:pt x="80" y="559"/>
                    <a:pt x="80" y="559"/>
                  </a:cubicBezTo>
                  <a:cubicBezTo>
                    <a:pt x="36" y="559"/>
                    <a:pt x="0" y="523"/>
                    <a:pt x="0" y="4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523" y="0"/>
                    <a:pt x="559" y="35"/>
                    <a:pt x="559" y="80"/>
                  </a:cubicBezTo>
                  <a:cubicBezTo>
                    <a:pt x="559" y="479"/>
                    <a:pt x="559" y="479"/>
                    <a:pt x="559" y="479"/>
                  </a:cubicBezTo>
                  <a:cubicBezTo>
                    <a:pt x="559" y="523"/>
                    <a:pt x="523" y="559"/>
                    <a:pt x="479" y="559"/>
                  </a:cubicBezTo>
                  <a:close/>
                </a:path>
              </a:pathLst>
            </a:custGeom>
            <a:solidFill>
              <a:srgbClr val="FFB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2CD7A1FC-CF0B-4FA5-B130-15CD27B2E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826" y="2824163"/>
              <a:ext cx="811213" cy="814388"/>
            </a:xfrm>
            <a:prstGeom prst="ellipse">
              <a:avLst/>
            </a:pr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57DB3B-00A8-40F3-AE83-FE3340438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6" y="2709863"/>
              <a:ext cx="163513" cy="166688"/>
            </a:xfrm>
            <a:custGeom>
              <a:avLst/>
              <a:gdLst>
                <a:gd name="T0" fmla="*/ 57 w 69"/>
                <a:gd name="T1" fmla="*/ 58 h 70"/>
                <a:gd name="T2" fmla="*/ 12 w 69"/>
                <a:gd name="T3" fmla="*/ 58 h 70"/>
                <a:gd name="T4" fmla="*/ 12 w 69"/>
                <a:gd name="T5" fmla="*/ 13 h 70"/>
                <a:gd name="T6" fmla="*/ 57 w 69"/>
                <a:gd name="T7" fmla="*/ 13 h 70"/>
                <a:gd name="T8" fmla="*/ 57 w 69"/>
                <a:gd name="T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57" y="58"/>
                  </a:moveTo>
                  <a:cubicBezTo>
                    <a:pt x="44" y="70"/>
                    <a:pt x="24" y="70"/>
                    <a:pt x="12" y="58"/>
                  </a:cubicBezTo>
                  <a:cubicBezTo>
                    <a:pt x="0" y="45"/>
                    <a:pt x="0" y="25"/>
                    <a:pt x="12" y="13"/>
                  </a:cubicBezTo>
                  <a:cubicBezTo>
                    <a:pt x="24" y="0"/>
                    <a:pt x="44" y="0"/>
                    <a:pt x="57" y="13"/>
                  </a:cubicBezTo>
                  <a:cubicBezTo>
                    <a:pt x="69" y="25"/>
                    <a:pt x="69" y="45"/>
                    <a:pt x="57" y="58"/>
                  </a:cubicBezTo>
                  <a:close/>
                </a:path>
              </a:pathLst>
            </a:cu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D18956-3227-4B6F-A5BA-81AFE04C3D46}"/>
              </a:ext>
            </a:extLst>
          </p:cNvPr>
          <p:cNvGrpSpPr/>
          <p:nvPr/>
        </p:nvGrpSpPr>
        <p:grpSpPr>
          <a:xfrm>
            <a:off x="5752306" y="2454275"/>
            <a:ext cx="687388" cy="1552575"/>
            <a:chOff x="5753101" y="2454275"/>
            <a:chExt cx="687388" cy="1552575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4530C40-BBA2-43B3-AC63-5A5795CC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2468563"/>
              <a:ext cx="658813" cy="1524000"/>
            </a:xfrm>
            <a:custGeom>
              <a:avLst/>
              <a:gdLst>
                <a:gd name="T0" fmla="*/ 75 w 277"/>
                <a:gd name="T1" fmla="*/ 640 h 640"/>
                <a:gd name="T2" fmla="*/ 43 w 277"/>
                <a:gd name="T3" fmla="*/ 608 h 640"/>
                <a:gd name="T4" fmla="*/ 43 w 277"/>
                <a:gd name="T5" fmla="*/ 298 h 640"/>
                <a:gd name="T6" fmla="*/ 32 w 277"/>
                <a:gd name="T7" fmla="*/ 298 h 640"/>
                <a:gd name="T8" fmla="*/ 0 w 277"/>
                <a:gd name="T9" fmla="*/ 266 h 640"/>
                <a:gd name="T10" fmla="*/ 0 w 277"/>
                <a:gd name="T11" fmla="*/ 197 h 640"/>
                <a:gd name="T12" fmla="*/ 32 w 277"/>
                <a:gd name="T13" fmla="*/ 165 h 640"/>
                <a:gd name="T14" fmla="*/ 43 w 277"/>
                <a:gd name="T15" fmla="*/ 165 h 640"/>
                <a:gd name="T16" fmla="*/ 43 w 277"/>
                <a:gd name="T17" fmla="*/ 141 h 640"/>
                <a:gd name="T18" fmla="*/ 77 w 277"/>
                <a:gd name="T19" fmla="*/ 37 h 640"/>
                <a:gd name="T20" fmla="*/ 178 w 277"/>
                <a:gd name="T21" fmla="*/ 0 h 640"/>
                <a:gd name="T22" fmla="*/ 237 w 277"/>
                <a:gd name="T23" fmla="*/ 0 h 640"/>
                <a:gd name="T24" fmla="*/ 269 w 277"/>
                <a:gd name="T25" fmla="*/ 32 h 640"/>
                <a:gd name="T26" fmla="*/ 269 w 277"/>
                <a:gd name="T27" fmla="*/ 109 h 640"/>
                <a:gd name="T28" fmla="*/ 237 w 277"/>
                <a:gd name="T29" fmla="*/ 141 h 640"/>
                <a:gd name="T30" fmla="*/ 188 w 277"/>
                <a:gd name="T31" fmla="*/ 141 h 640"/>
                <a:gd name="T32" fmla="*/ 188 w 277"/>
                <a:gd name="T33" fmla="*/ 165 h 640"/>
                <a:gd name="T34" fmla="*/ 244 w 277"/>
                <a:gd name="T35" fmla="*/ 165 h 640"/>
                <a:gd name="T36" fmla="*/ 268 w 277"/>
                <a:gd name="T37" fmla="*/ 175 h 640"/>
                <a:gd name="T38" fmla="*/ 276 w 277"/>
                <a:gd name="T39" fmla="*/ 200 h 640"/>
                <a:gd name="T40" fmla="*/ 269 w 277"/>
                <a:gd name="T41" fmla="*/ 269 h 640"/>
                <a:gd name="T42" fmla="*/ 237 w 277"/>
                <a:gd name="T43" fmla="*/ 298 h 640"/>
                <a:gd name="T44" fmla="*/ 188 w 277"/>
                <a:gd name="T45" fmla="*/ 298 h 640"/>
                <a:gd name="T46" fmla="*/ 188 w 277"/>
                <a:gd name="T47" fmla="*/ 608 h 640"/>
                <a:gd name="T48" fmla="*/ 156 w 277"/>
                <a:gd name="T49" fmla="*/ 640 h 640"/>
                <a:gd name="T50" fmla="*/ 75 w 277"/>
                <a:gd name="T5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7" h="640">
                  <a:moveTo>
                    <a:pt x="75" y="640"/>
                  </a:moveTo>
                  <a:cubicBezTo>
                    <a:pt x="58" y="640"/>
                    <a:pt x="43" y="626"/>
                    <a:pt x="43" y="608"/>
                  </a:cubicBezTo>
                  <a:cubicBezTo>
                    <a:pt x="43" y="298"/>
                    <a:pt x="43" y="298"/>
                    <a:pt x="43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14" y="298"/>
                    <a:pt x="0" y="283"/>
                    <a:pt x="0" y="26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9"/>
                    <a:pt x="14" y="165"/>
                    <a:pt x="32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96"/>
                    <a:pt x="55" y="62"/>
                    <a:pt x="77" y="37"/>
                  </a:cubicBezTo>
                  <a:cubicBezTo>
                    <a:pt x="100" y="13"/>
                    <a:pt x="134" y="0"/>
                    <a:pt x="178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55" y="0"/>
                    <a:pt x="269" y="14"/>
                    <a:pt x="269" y="32"/>
                  </a:cubicBezTo>
                  <a:cubicBezTo>
                    <a:pt x="269" y="109"/>
                    <a:pt x="269" y="109"/>
                    <a:pt x="269" y="109"/>
                  </a:cubicBezTo>
                  <a:cubicBezTo>
                    <a:pt x="269" y="127"/>
                    <a:pt x="255" y="141"/>
                    <a:pt x="237" y="141"/>
                  </a:cubicBezTo>
                  <a:cubicBezTo>
                    <a:pt x="188" y="141"/>
                    <a:pt x="188" y="141"/>
                    <a:pt x="188" y="141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244" y="165"/>
                    <a:pt x="244" y="165"/>
                    <a:pt x="244" y="165"/>
                  </a:cubicBezTo>
                  <a:cubicBezTo>
                    <a:pt x="253" y="165"/>
                    <a:pt x="262" y="169"/>
                    <a:pt x="268" y="175"/>
                  </a:cubicBezTo>
                  <a:cubicBezTo>
                    <a:pt x="274" y="182"/>
                    <a:pt x="277" y="191"/>
                    <a:pt x="276" y="200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268" y="285"/>
                    <a:pt x="254" y="298"/>
                    <a:pt x="237" y="298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8" y="608"/>
                    <a:pt x="188" y="608"/>
                    <a:pt x="188" y="608"/>
                  </a:cubicBezTo>
                  <a:cubicBezTo>
                    <a:pt x="188" y="626"/>
                    <a:pt x="174" y="640"/>
                    <a:pt x="156" y="640"/>
                  </a:cubicBezTo>
                  <a:lnTo>
                    <a:pt x="75" y="640"/>
                  </a:lnTo>
                  <a:close/>
                </a:path>
              </a:pathLst>
            </a:cu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CDC19F9-3294-4D1E-BE82-19319E980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3101" y="2454275"/>
              <a:ext cx="687388" cy="1552575"/>
            </a:xfrm>
            <a:custGeom>
              <a:avLst/>
              <a:gdLst>
                <a:gd name="T0" fmla="*/ 162 w 289"/>
                <a:gd name="T1" fmla="*/ 652 h 652"/>
                <a:gd name="T2" fmla="*/ 81 w 289"/>
                <a:gd name="T3" fmla="*/ 652 h 652"/>
                <a:gd name="T4" fmla="*/ 43 w 289"/>
                <a:gd name="T5" fmla="*/ 614 h 652"/>
                <a:gd name="T6" fmla="*/ 43 w 289"/>
                <a:gd name="T7" fmla="*/ 310 h 652"/>
                <a:gd name="T8" fmla="*/ 38 w 289"/>
                <a:gd name="T9" fmla="*/ 310 h 652"/>
                <a:gd name="T10" fmla="*/ 0 w 289"/>
                <a:gd name="T11" fmla="*/ 272 h 652"/>
                <a:gd name="T12" fmla="*/ 0 w 289"/>
                <a:gd name="T13" fmla="*/ 203 h 652"/>
                <a:gd name="T14" fmla="*/ 38 w 289"/>
                <a:gd name="T15" fmla="*/ 165 h 652"/>
                <a:gd name="T16" fmla="*/ 43 w 289"/>
                <a:gd name="T17" fmla="*/ 165 h 652"/>
                <a:gd name="T18" fmla="*/ 43 w 289"/>
                <a:gd name="T19" fmla="*/ 147 h 652"/>
                <a:gd name="T20" fmla="*/ 79 w 289"/>
                <a:gd name="T21" fmla="*/ 39 h 652"/>
                <a:gd name="T22" fmla="*/ 184 w 289"/>
                <a:gd name="T23" fmla="*/ 0 h 652"/>
                <a:gd name="T24" fmla="*/ 243 w 289"/>
                <a:gd name="T25" fmla="*/ 0 h 652"/>
                <a:gd name="T26" fmla="*/ 281 w 289"/>
                <a:gd name="T27" fmla="*/ 38 h 652"/>
                <a:gd name="T28" fmla="*/ 281 w 289"/>
                <a:gd name="T29" fmla="*/ 115 h 652"/>
                <a:gd name="T30" fmla="*/ 243 w 289"/>
                <a:gd name="T31" fmla="*/ 153 h 652"/>
                <a:gd name="T32" fmla="*/ 200 w 289"/>
                <a:gd name="T33" fmla="*/ 153 h 652"/>
                <a:gd name="T34" fmla="*/ 200 w 289"/>
                <a:gd name="T35" fmla="*/ 165 h 652"/>
                <a:gd name="T36" fmla="*/ 250 w 289"/>
                <a:gd name="T37" fmla="*/ 165 h 652"/>
                <a:gd name="T38" fmla="*/ 278 w 289"/>
                <a:gd name="T39" fmla="*/ 177 h 652"/>
                <a:gd name="T40" fmla="*/ 288 w 289"/>
                <a:gd name="T41" fmla="*/ 206 h 652"/>
                <a:gd name="T42" fmla="*/ 281 w 289"/>
                <a:gd name="T43" fmla="*/ 275 h 652"/>
                <a:gd name="T44" fmla="*/ 243 w 289"/>
                <a:gd name="T45" fmla="*/ 310 h 652"/>
                <a:gd name="T46" fmla="*/ 200 w 289"/>
                <a:gd name="T47" fmla="*/ 310 h 652"/>
                <a:gd name="T48" fmla="*/ 200 w 289"/>
                <a:gd name="T49" fmla="*/ 614 h 652"/>
                <a:gd name="T50" fmla="*/ 162 w 289"/>
                <a:gd name="T51" fmla="*/ 652 h 652"/>
                <a:gd name="T52" fmla="*/ 38 w 289"/>
                <a:gd name="T53" fmla="*/ 177 h 652"/>
                <a:gd name="T54" fmla="*/ 12 w 289"/>
                <a:gd name="T55" fmla="*/ 203 h 652"/>
                <a:gd name="T56" fmla="*/ 12 w 289"/>
                <a:gd name="T57" fmla="*/ 272 h 652"/>
                <a:gd name="T58" fmla="*/ 38 w 289"/>
                <a:gd name="T59" fmla="*/ 298 h 652"/>
                <a:gd name="T60" fmla="*/ 49 w 289"/>
                <a:gd name="T61" fmla="*/ 298 h 652"/>
                <a:gd name="T62" fmla="*/ 55 w 289"/>
                <a:gd name="T63" fmla="*/ 304 h 652"/>
                <a:gd name="T64" fmla="*/ 55 w 289"/>
                <a:gd name="T65" fmla="*/ 614 h 652"/>
                <a:gd name="T66" fmla="*/ 81 w 289"/>
                <a:gd name="T67" fmla="*/ 640 h 652"/>
                <a:gd name="T68" fmla="*/ 162 w 289"/>
                <a:gd name="T69" fmla="*/ 640 h 652"/>
                <a:gd name="T70" fmla="*/ 188 w 289"/>
                <a:gd name="T71" fmla="*/ 614 h 652"/>
                <a:gd name="T72" fmla="*/ 188 w 289"/>
                <a:gd name="T73" fmla="*/ 304 h 652"/>
                <a:gd name="T74" fmla="*/ 194 w 289"/>
                <a:gd name="T75" fmla="*/ 298 h 652"/>
                <a:gd name="T76" fmla="*/ 243 w 289"/>
                <a:gd name="T77" fmla="*/ 298 h 652"/>
                <a:gd name="T78" fmla="*/ 269 w 289"/>
                <a:gd name="T79" fmla="*/ 274 h 652"/>
                <a:gd name="T80" fmla="*/ 276 w 289"/>
                <a:gd name="T81" fmla="*/ 205 h 652"/>
                <a:gd name="T82" fmla="*/ 269 w 289"/>
                <a:gd name="T83" fmla="*/ 185 h 652"/>
                <a:gd name="T84" fmla="*/ 250 w 289"/>
                <a:gd name="T85" fmla="*/ 177 h 652"/>
                <a:gd name="T86" fmla="*/ 194 w 289"/>
                <a:gd name="T87" fmla="*/ 177 h 652"/>
                <a:gd name="T88" fmla="*/ 188 w 289"/>
                <a:gd name="T89" fmla="*/ 171 h 652"/>
                <a:gd name="T90" fmla="*/ 188 w 289"/>
                <a:gd name="T91" fmla="*/ 147 h 652"/>
                <a:gd name="T92" fmla="*/ 194 w 289"/>
                <a:gd name="T93" fmla="*/ 141 h 652"/>
                <a:gd name="T94" fmla="*/ 243 w 289"/>
                <a:gd name="T95" fmla="*/ 141 h 652"/>
                <a:gd name="T96" fmla="*/ 269 w 289"/>
                <a:gd name="T97" fmla="*/ 115 h 652"/>
                <a:gd name="T98" fmla="*/ 269 w 289"/>
                <a:gd name="T99" fmla="*/ 38 h 652"/>
                <a:gd name="T100" fmla="*/ 243 w 289"/>
                <a:gd name="T101" fmla="*/ 12 h 652"/>
                <a:gd name="T102" fmla="*/ 184 w 289"/>
                <a:gd name="T103" fmla="*/ 12 h 652"/>
                <a:gd name="T104" fmla="*/ 87 w 289"/>
                <a:gd name="T105" fmla="*/ 47 h 652"/>
                <a:gd name="T106" fmla="*/ 55 w 289"/>
                <a:gd name="T107" fmla="*/ 147 h 652"/>
                <a:gd name="T108" fmla="*/ 55 w 289"/>
                <a:gd name="T109" fmla="*/ 171 h 652"/>
                <a:gd name="T110" fmla="*/ 49 w 289"/>
                <a:gd name="T111" fmla="*/ 177 h 652"/>
                <a:gd name="T112" fmla="*/ 38 w 289"/>
                <a:gd name="T113" fmla="*/ 17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652">
                  <a:moveTo>
                    <a:pt x="162" y="652"/>
                  </a:moveTo>
                  <a:cubicBezTo>
                    <a:pt x="81" y="652"/>
                    <a:pt x="81" y="652"/>
                    <a:pt x="81" y="652"/>
                  </a:cubicBezTo>
                  <a:cubicBezTo>
                    <a:pt x="60" y="652"/>
                    <a:pt x="43" y="635"/>
                    <a:pt x="43" y="614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38" y="310"/>
                    <a:pt x="38" y="310"/>
                    <a:pt x="38" y="310"/>
                  </a:cubicBezTo>
                  <a:cubicBezTo>
                    <a:pt x="17" y="310"/>
                    <a:pt x="0" y="293"/>
                    <a:pt x="0" y="272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2"/>
                    <a:pt x="17" y="165"/>
                    <a:pt x="38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3" y="101"/>
                    <a:pt x="55" y="65"/>
                    <a:pt x="79" y="39"/>
                  </a:cubicBezTo>
                  <a:cubicBezTo>
                    <a:pt x="103" y="13"/>
                    <a:pt x="138" y="0"/>
                    <a:pt x="18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64" y="0"/>
                    <a:pt x="281" y="17"/>
                    <a:pt x="281" y="38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136"/>
                    <a:pt x="264" y="153"/>
                    <a:pt x="243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61" y="165"/>
                    <a:pt x="271" y="169"/>
                    <a:pt x="278" y="177"/>
                  </a:cubicBezTo>
                  <a:cubicBezTo>
                    <a:pt x="285" y="185"/>
                    <a:pt x="289" y="196"/>
                    <a:pt x="288" y="206"/>
                  </a:cubicBezTo>
                  <a:cubicBezTo>
                    <a:pt x="281" y="275"/>
                    <a:pt x="281" y="275"/>
                    <a:pt x="281" y="275"/>
                  </a:cubicBezTo>
                  <a:cubicBezTo>
                    <a:pt x="279" y="295"/>
                    <a:pt x="263" y="310"/>
                    <a:pt x="243" y="310"/>
                  </a:cubicBezTo>
                  <a:cubicBezTo>
                    <a:pt x="200" y="310"/>
                    <a:pt x="200" y="310"/>
                    <a:pt x="200" y="310"/>
                  </a:cubicBezTo>
                  <a:cubicBezTo>
                    <a:pt x="200" y="614"/>
                    <a:pt x="200" y="614"/>
                    <a:pt x="200" y="614"/>
                  </a:cubicBezTo>
                  <a:cubicBezTo>
                    <a:pt x="200" y="635"/>
                    <a:pt x="183" y="652"/>
                    <a:pt x="162" y="652"/>
                  </a:cubicBezTo>
                  <a:close/>
                  <a:moveTo>
                    <a:pt x="38" y="177"/>
                  </a:moveTo>
                  <a:cubicBezTo>
                    <a:pt x="23" y="177"/>
                    <a:pt x="12" y="188"/>
                    <a:pt x="12" y="203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12" y="286"/>
                    <a:pt x="23" y="298"/>
                    <a:pt x="38" y="298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53" y="298"/>
                    <a:pt x="55" y="300"/>
                    <a:pt x="55" y="304"/>
                  </a:cubicBezTo>
                  <a:cubicBezTo>
                    <a:pt x="55" y="614"/>
                    <a:pt x="55" y="614"/>
                    <a:pt x="55" y="614"/>
                  </a:cubicBezTo>
                  <a:cubicBezTo>
                    <a:pt x="55" y="628"/>
                    <a:pt x="67" y="640"/>
                    <a:pt x="81" y="640"/>
                  </a:cubicBezTo>
                  <a:cubicBezTo>
                    <a:pt x="162" y="640"/>
                    <a:pt x="162" y="640"/>
                    <a:pt x="162" y="640"/>
                  </a:cubicBezTo>
                  <a:cubicBezTo>
                    <a:pt x="176" y="640"/>
                    <a:pt x="188" y="628"/>
                    <a:pt x="188" y="614"/>
                  </a:cubicBezTo>
                  <a:cubicBezTo>
                    <a:pt x="188" y="304"/>
                    <a:pt x="188" y="304"/>
                    <a:pt x="188" y="304"/>
                  </a:cubicBezTo>
                  <a:cubicBezTo>
                    <a:pt x="188" y="300"/>
                    <a:pt x="191" y="298"/>
                    <a:pt x="194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57" y="298"/>
                    <a:pt x="268" y="288"/>
                    <a:pt x="269" y="274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198"/>
                    <a:pt x="274" y="191"/>
                    <a:pt x="269" y="185"/>
                  </a:cubicBezTo>
                  <a:cubicBezTo>
                    <a:pt x="264" y="180"/>
                    <a:pt x="257" y="177"/>
                    <a:pt x="250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1" y="177"/>
                    <a:pt x="188" y="174"/>
                    <a:pt x="188" y="171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4"/>
                    <a:pt x="191" y="141"/>
                    <a:pt x="194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58" y="141"/>
                    <a:pt x="269" y="129"/>
                    <a:pt x="269" y="11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24"/>
                    <a:pt x="258" y="12"/>
                    <a:pt x="243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42" y="12"/>
                    <a:pt x="109" y="24"/>
                    <a:pt x="87" y="47"/>
                  </a:cubicBezTo>
                  <a:cubicBezTo>
                    <a:pt x="66" y="70"/>
                    <a:pt x="55" y="104"/>
                    <a:pt x="55" y="147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5" y="174"/>
                    <a:pt x="53" y="177"/>
                    <a:pt x="49" y="177"/>
                  </a:cubicBezTo>
                  <a:lnTo>
                    <a:pt x="38" y="177"/>
                  </a:ln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027CAC-0E40-497C-B168-6E4D6A6D8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2544763"/>
              <a:ext cx="504825" cy="1371600"/>
            </a:xfrm>
            <a:custGeom>
              <a:avLst/>
              <a:gdLst>
                <a:gd name="T0" fmla="*/ 124 w 212"/>
                <a:gd name="T1" fmla="*/ 108 h 576"/>
                <a:gd name="T2" fmla="*/ 124 w 212"/>
                <a:gd name="T3" fmla="*/ 165 h 576"/>
                <a:gd name="T4" fmla="*/ 212 w 212"/>
                <a:gd name="T5" fmla="*/ 165 h 576"/>
                <a:gd name="T6" fmla="*/ 205 w 212"/>
                <a:gd name="T7" fmla="*/ 234 h 576"/>
                <a:gd name="T8" fmla="*/ 124 w 212"/>
                <a:gd name="T9" fmla="*/ 234 h 576"/>
                <a:gd name="T10" fmla="*/ 124 w 212"/>
                <a:gd name="T11" fmla="*/ 576 h 576"/>
                <a:gd name="T12" fmla="*/ 43 w 212"/>
                <a:gd name="T13" fmla="*/ 576 h 576"/>
                <a:gd name="T14" fmla="*/ 43 w 212"/>
                <a:gd name="T15" fmla="*/ 234 h 576"/>
                <a:gd name="T16" fmla="*/ 0 w 212"/>
                <a:gd name="T17" fmla="*/ 234 h 576"/>
                <a:gd name="T18" fmla="*/ 0 w 212"/>
                <a:gd name="T19" fmla="*/ 165 h 576"/>
                <a:gd name="T20" fmla="*/ 43 w 212"/>
                <a:gd name="T21" fmla="*/ 165 h 576"/>
                <a:gd name="T22" fmla="*/ 43 w 212"/>
                <a:gd name="T23" fmla="*/ 109 h 576"/>
                <a:gd name="T24" fmla="*/ 68 w 212"/>
                <a:gd name="T25" fmla="*/ 27 h 576"/>
                <a:gd name="T26" fmla="*/ 146 w 212"/>
                <a:gd name="T27" fmla="*/ 0 h 576"/>
                <a:gd name="T28" fmla="*/ 205 w 212"/>
                <a:gd name="T29" fmla="*/ 0 h 576"/>
                <a:gd name="T30" fmla="*/ 205 w 212"/>
                <a:gd name="T31" fmla="*/ 77 h 576"/>
                <a:gd name="T32" fmla="*/ 147 w 212"/>
                <a:gd name="T33" fmla="*/ 77 h 576"/>
                <a:gd name="T34" fmla="*/ 130 w 212"/>
                <a:gd name="T35" fmla="*/ 86 h 576"/>
                <a:gd name="T36" fmla="*/ 124 w 212"/>
                <a:gd name="T37" fmla="*/ 10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576">
                  <a:moveTo>
                    <a:pt x="124" y="108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05" y="234"/>
                    <a:pt x="205" y="234"/>
                    <a:pt x="205" y="234"/>
                  </a:cubicBezTo>
                  <a:cubicBezTo>
                    <a:pt x="124" y="234"/>
                    <a:pt x="124" y="234"/>
                    <a:pt x="124" y="234"/>
                  </a:cubicBezTo>
                  <a:cubicBezTo>
                    <a:pt x="124" y="576"/>
                    <a:pt x="124" y="576"/>
                    <a:pt x="124" y="576"/>
                  </a:cubicBezTo>
                  <a:cubicBezTo>
                    <a:pt x="43" y="576"/>
                    <a:pt x="43" y="576"/>
                    <a:pt x="43" y="576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73"/>
                    <a:pt x="52" y="45"/>
                    <a:pt x="68" y="27"/>
                  </a:cubicBezTo>
                  <a:cubicBezTo>
                    <a:pt x="85" y="9"/>
                    <a:pt x="111" y="0"/>
                    <a:pt x="14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0" y="77"/>
                    <a:pt x="134" y="80"/>
                    <a:pt x="130" y="86"/>
                  </a:cubicBezTo>
                  <a:cubicBezTo>
                    <a:pt x="126" y="91"/>
                    <a:pt x="124" y="99"/>
                    <a:pt x="124" y="108"/>
                  </a:cubicBezTo>
                  <a:close/>
                </a:path>
              </a:pathLst>
            </a:custGeom>
            <a:solidFill>
              <a:srgbClr val="FFB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DE089B-F722-46B0-9927-C6C6FBBDE86A}"/>
              </a:ext>
            </a:extLst>
          </p:cNvPr>
          <p:cNvGrpSpPr/>
          <p:nvPr/>
        </p:nvGrpSpPr>
        <p:grpSpPr>
          <a:xfrm>
            <a:off x="1470538" y="2463800"/>
            <a:ext cx="1836738" cy="1514475"/>
            <a:chOff x="1471613" y="2463800"/>
            <a:chExt cx="1836738" cy="1514475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983C257-639A-4683-8616-206379AE4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488" y="2478088"/>
              <a:ext cx="1804988" cy="1485900"/>
            </a:xfrm>
            <a:custGeom>
              <a:avLst/>
              <a:gdLst>
                <a:gd name="T0" fmla="*/ 258 w 758"/>
                <a:gd name="T1" fmla="*/ 624 h 624"/>
                <a:gd name="T2" fmla="*/ 16 w 758"/>
                <a:gd name="T3" fmla="*/ 551 h 624"/>
                <a:gd name="T4" fmla="*/ 4 w 758"/>
                <a:gd name="T5" fmla="*/ 515 h 624"/>
                <a:gd name="T6" fmla="*/ 34 w 758"/>
                <a:gd name="T7" fmla="*/ 492 h 624"/>
                <a:gd name="T8" fmla="*/ 152 w 758"/>
                <a:gd name="T9" fmla="*/ 472 h 624"/>
                <a:gd name="T10" fmla="*/ 88 w 758"/>
                <a:gd name="T11" fmla="*/ 374 h 624"/>
                <a:gd name="T12" fmla="*/ 90 w 758"/>
                <a:gd name="T13" fmla="*/ 360 h 624"/>
                <a:gd name="T14" fmla="*/ 30 w 758"/>
                <a:gd name="T15" fmla="*/ 240 h 624"/>
                <a:gd name="T16" fmla="*/ 47 w 758"/>
                <a:gd name="T17" fmla="*/ 207 h 624"/>
                <a:gd name="T18" fmla="*/ 62 w 758"/>
                <a:gd name="T19" fmla="*/ 204 h 624"/>
                <a:gd name="T20" fmla="*/ 69 w 758"/>
                <a:gd name="T21" fmla="*/ 205 h 624"/>
                <a:gd name="T22" fmla="*/ 48 w 758"/>
                <a:gd name="T23" fmla="*/ 114 h 624"/>
                <a:gd name="T24" fmla="*/ 62 w 758"/>
                <a:gd name="T25" fmla="*/ 39 h 624"/>
                <a:gd name="T26" fmla="*/ 87 w 758"/>
                <a:gd name="T27" fmla="*/ 20 h 624"/>
                <a:gd name="T28" fmla="*/ 92 w 758"/>
                <a:gd name="T29" fmla="*/ 19 h 624"/>
                <a:gd name="T30" fmla="*/ 117 w 758"/>
                <a:gd name="T31" fmla="*/ 32 h 624"/>
                <a:gd name="T32" fmla="*/ 343 w 758"/>
                <a:gd name="T33" fmla="*/ 165 h 624"/>
                <a:gd name="T34" fmla="*/ 343 w 758"/>
                <a:gd name="T35" fmla="*/ 160 h 624"/>
                <a:gd name="T36" fmla="*/ 386 w 758"/>
                <a:gd name="T37" fmla="*/ 54 h 624"/>
                <a:gd name="T38" fmla="*/ 401 w 758"/>
                <a:gd name="T39" fmla="*/ 40 h 624"/>
                <a:gd name="T40" fmla="*/ 514 w 758"/>
                <a:gd name="T41" fmla="*/ 0 h 624"/>
                <a:gd name="T42" fmla="*/ 631 w 758"/>
                <a:gd name="T43" fmla="*/ 43 h 624"/>
                <a:gd name="T44" fmla="*/ 693 w 758"/>
                <a:gd name="T45" fmla="*/ 17 h 624"/>
                <a:gd name="T46" fmla="*/ 706 w 758"/>
                <a:gd name="T47" fmla="*/ 15 h 624"/>
                <a:gd name="T48" fmla="*/ 730 w 758"/>
                <a:gd name="T49" fmla="*/ 26 h 624"/>
                <a:gd name="T50" fmla="*/ 732 w 758"/>
                <a:gd name="T51" fmla="*/ 64 h 624"/>
                <a:gd name="T52" fmla="*/ 723 w 758"/>
                <a:gd name="T53" fmla="*/ 79 h 624"/>
                <a:gd name="T54" fmla="*/ 724 w 758"/>
                <a:gd name="T55" fmla="*/ 79 h 624"/>
                <a:gd name="T56" fmla="*/ 753 w 758"/>
                <a:gd name="T57" fmla="*/ 98 h 624"/>
                <a:gd name="T58" fmla="*/ 746 w 758"/>
                <a:gd name="T59" fmla="*/ 134 h 624"/>
                <a:gd name="T60" fmla="*/ 685 w 758"/>
                <a:gd name="T61" fmla="*/ 192 h 624"/>
                <a:gd name="T62" fmla="*/ 686 w 758"/>
                <a:gd name="T63" fmla="*/ 204 h 624"/>
                <a:gd name="T64" fmla="*/ 258 w 758"/>
                <a:gd name="T6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8" h="624">
                  <a:moveTo>
                    <a:pt x="258" y="624"/>
                  </a:moveTo>
                  <a:cubicBezTo>
                    <a:pt x="171" y="624"/>
                    <a:pt x="88" y="599"/>
                    <a:pt x="16" y="551"/>
                  </a:cubicBezTo>
                  <a:cubicBezTo>
                    <a:pt x="5" y="543"/>
                    <a:pt x="0" y="528"/>
                    <a:pt x="4" y="515"/>
                  </a:cubicBezTo>
                  <a:cubicBezTo>
                    <a:pt x="8" y="501"/>
                    <a:pt x="20" y="492"/>
                    <a:pt x="34" y="492"/>
                  </a:cubicBezTo>
                  <a:cubicBezTo>
                    <a:pt x="75" y="492"/>
                    <a:pt x="114" y="485"/>
                    <a:pt x="152" y="472"/>
                  </a:cubicBezTo>
                  <a:cubicBezTo>
                    <a:pt x="104" y="443"/>
                    <a:pt x="89" y="400"/>
                    <a:pt x="88" y="374"/>
                  </a:cubicBezTo>
                  <a:cubicBezTo>
                    <a:pt x="87" y="369"/>
                    <a:pt x="88" y="364"/>
                    <a:pt x="90" y="360"/>
                  </a:cubicBezTo>
                  <a:cubicBezTo>
                    <a:pt x="41" y="313"/>
                    <a:pt x="31" y="244"/>
                    <a:pt x="30" y="240"/>
                  </a:cubicBezTo>
                  <a:cubicBezTo>
                    <a:pt x="28" y="227"/>
                    <a:pt x="35" y="214"/>
                    <a:pt x="47" y="207"/>
                  </a:cubicBezTo>
                  <a:cubicBezTo>
                    <a:pt x="52" y="205"/>
                    <a:pt x="57" y="204"/>
                    <a:pt x="62" y="204"/>
                  </a:cubicBezTo>
                  <a:cubicBezTo>
                    <a:pt x="64" y="204"/>
                    <a:pt x="67" y="204"/>
                    <a:pt x="69" y="205"/>
                  </a:cubicBezTo>
                  <a:cubicBezTo>
                    <a:pt x="55" y="177"/>
                    <a:pt x="48" y="146"/>
                    <a:pt x="48" y="114"/>
                  </a:cubicBezTo>
                  <a:cubicBezTo>
                    <a:pt x="48" y="88"/>
                    <a:pt x="52" y="63"/>
                    <a:pt x="62" y="39"/>
                  </a:cubicBezTo>
                  <a:cubicBezTo>
                    <a:pt x="66" y="29"/>
                    <a:pt x="76" y="21"/>
                    <a:pt x="87" y="20"/>
                  </a:cubicBezTo>
                  <a:cubicBezTo>
                    <a:pt x="89" y="20"/>
                    <a:pt x="90" y="19"/>
                    <a:pt x="92" y="19"/>
                  </a:cubicBezTo>
                  <a:cubicBezTo>
                    <a:pt x="101" y="19"/>
                    <a:pt x="111" y="24"/>
                    <a:pt x="117" y="32"/>
                  </a:cubicBezTo>
                  <a:cubicBezTo>
                    <a:pt x="173" y="103"/>
                    <a:pt x="254" y="150"/>
                    <a:pt x="343" y="165"/>
                  </a:cubicBezTo>
                  <a:cubicBezTo>
                    <a:pt x="343" y="163"/>
                    <a:pt x="343" y="162"/>
                    <a:pt x="343" y="160"/>
                  </a:cubicBezTo>
                  <a:cubicBezTo>
                    <a:pt x="343" y="121"/>
                    <a:pt x="358" y="83"/>
                    <a:pt x="386" y="54"/>
                  </a:cubicBezTo>
                  <a:cubicBezTo>
                    <a:pt x="390" y="49"/>
                    <a:pt x="395" y="44"/>
                    <a:pt x="401" y="40"/>
                  </a:cubicBezTo>
                  <a:cubicBezTo>
                    <a:pt x="432" y="14"/>
                    <a:pt x="472" y="0"/>
                    <a:pt x="514" y="0"/>
                  </a:cubicBezTo>
                  <a:cubicBezTo>
                    <a:pt x="558" y="0"/>
                    <a:pt x="600" y="16"/>
                    <a:pt x="631" y="43"/>
                  </a:cubicBezTo>
                  <a:cubicBezTo>
                    <a:pt x="693" y="17"/>
                    <a:pt x="693" y="17"/>
                    <a:pt x="693" y="17"/>
                  </a:cubicBezTo>
                  <a:cubicBezTo>
                    <a:pt x="697" y="15"/>
                    <a:pt x="701" y="15"/>
                    <a:pt x="706" y="15"/>
                  </a:cubicBezTo>
                  <a:cubicBezTo>
                    <a:pt x="715" y="15"/>
                    <a:pt x="724" y="19"/>
                    <a:pt x="730" y="26"/>
                  </a:cubicBezTo>
                  <a:cubicBezTo>
                    <a:pt x="739" y="37"/>
                    <a:pt x="740" y="52"/>
                    <a:pt x="732" y="64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23" y="79"/>
                    <a:pt x="723" y="79"/>
                    <a:pt x="724" y="79"/>
                  </a:cubicBezTo>
                  <a:cubicBezTo>
                    <a:pt x="736" y="79"/>
                    <a:pt x="748" y="86"/>
                    <a:pt x="753" y="98"/>
                  </a:cubicBezTo>
                  <a:cubicBezTo>
                    <a:pt x="758" y="110"/>
                    <a:pt x="756" y="124"/>
                    <a:pt x="746" y="134"/>
                  </a:cubicBezTo>
                  <a:cubicBezTo>
                    <a:pt x="685" y="192"/>
                    <a:pt x="685" y="192"/>
                    <a:pt x="685" y="192"/>
                  </a:cubicBezTo>
                  <a:cubicBezTo>
                    <a:pt x="686" y="196"/>
                    <a:pt x="686" y="200"/>
                    <a:pt x="686" y="204"/>
                  </a:cubicBezTo>
                  <a:cubicBezTo>
                    <a:pt x="686" y="436"/>
                    <a:pt x="494" y="624"/>
                    <a:pt x="258" y="624"/>
                  </a:cubicBezTo>
                  <a:close/>
                </a:path>
              </a:pathLst>
            </a:cu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5BE0C80-BE24-46FB-AAFE-BD59D38E2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613" y="2463800"/>
              <a:ext cx="1836738" cy="1514475"/>
            </a:xfrm>
            <a:custGeom>
              <a:avLst/>
              <a:gdLst>
                <a:gd name="T0" fmla="*/ 20 w 772"/>
                <a:gd name="T1" fmla="*/ 562 h 636"/>
                <a:gd name="T2" fmla="*/ 41 w 772"/>
                <a:gd name="T3" fmla="*/ 492 h 636"/>
                <a:gd name="T4" fmla="*/ 89 w 772"/>
                <a:gd name="T5" fmla="*/ 380 h 636"/>
                <a:gd name="T6" fmla="*/ 31 w 772"/>
                <a:gd name="T7" fmla="*/ 247 h 636"/>
                <a:gd name="T8" fmla="*/ 66 w 772"/>
                <a:gd name="T9" fmla="*/ 204 h 636"/>
                <a:gd name="T10" fmla="*/ 63 w 772"/>
                <a:gd name="T11" fmla="*/ 43 h 636"/>
                <a:gd name="T12" fmla="*/ 99 w 772"/>
                <a:gd name="T13" fmla="*/ 19 h 636"/>
                <a:gd name="T14" fmla="*/ 344 w 772"/>
                <a:gd name="T15" fmla="*/ 164 h 636"/>
                <a:gd name="T16" fmla="*/ 404 w 772"/>
                <a:gd name="T17" fmla="*/ 41 h 636"/>
                <a:gd name="T18" fmla="*/ 639 w 772"/>
                <a:gd name="T19" fmla="*/ 42 h 636"/>
                <a:gd name="T20" fmla="*/ 713 w 772"/>
                <a:gd name="T21" fmla="*/ 15 h 636"/>
                <a:gd name="T22" fmla="*/ 744 w 772"/>
                <a:gd name="T23" fmla="*/ 73 h 636"/>
                <a:gd name="T24" fmla="*/ 765 w 772"/>
                <a:gd name="T25" fmla="*/ 101 h 636"/>
                <a:gd name="T26" fmla="*/ 699 w 772"/>
                <a:gd name="T27" fmla="*/ 201 h 636"/>
                <a:gd name="T28" fmla="*/ 265 w 772"/>
                <a:gd name="T29" fmla="*/ 636 h 636"/>
                <a:gd name="T30" fmla="*/ 57 w 772"/>
                <a:gd name="T31" fmla="*/ 219 h 636"/>
                <a:gd name="T32" fmla="*/ 101 w 772"/>
                <a:gd name="T33" fmla="*/ 362 h 636"/>
                <a:gd name="T34" fmla="*/ 101 w 772"/>
                <a:gd name="T35" fmla="*/ 380 h 636"/>
                <a:gd name="T36" fmla="*/ 165 w 772"/>
                <a:gd name="T37" fmla="*/ 479 h 636"/>
                <a:gd name="T38" fmla="*/ 41 w 772"/>
                <a:gd name="T39" fmla="*/ 504 h 636"/>
                <a:gd name="T40" fmla="*/ 27 w 772"/>
                <a:gd name="T41" fmla="*/ 552 h 636"/>
                <a:gd name="T42" fmla="*/ 687 w 772"/>
                <a:gd name="T43" fmla="*/ 210 h 636"/>
                <a:gd name="T44" fmla="*/ 688 w 772"/>
                <a:gd name="T45" fmla="*/ 194 h 636"/>
                <a:gd name="T46" fmla="*/ 754 w 772"/>
                <a:gd name="T47" fmla="*/ 106 h 636"/>
                <a:gd name="T48" fmla="*/ 730 w 772"/>
                <a:gd name="T49" fmla="*/ 91 h 636"/>
                <a:gd name="T50" fmla="*/ 725 w 772"/>
                <a:gd name="T51" fmla="*/ 81 h 636"/>
                <a:gd name="T52" fmla="*/ 732 w 772"/>
                <a:gd name="T53" fmla="*/ 36 h 636"/>
                <a:gd name="T54" fmla="*/ 702 w 772"/>
                <a:gd name="T55" fmla="*/ 29 h 636"/>
                <a:gd name="T56" fmla="*/ 634 w 772"/>
                <a:gd name="T57" fmla="*/ 54 h 636"/>
                <a:gd name="T58" fmla="*/ 412 w 772"/>
                <a:gd name="T59" fmla="*/ 51 h 636"/>
                <a:gd name="T60" fmla="*/ 356 w 772"/>
                <a:gd name="T61" fmla="*/ 166 h 636"/>
                <a:gd name="T62" fmla="*/ 354 w 772"/>
                <a:gd name="T63" fmla="*/ 176 h 636"/>
                <a:gd name="T64" fmla="*/ 119 w 772"/>
                <a:gd name="T65" fmla="*/ 41 h 636"/>
                <a:gd name="T66" fmla="*/ 75 w 772"/>
                <a:gd name="T67" fmla="*/ 48 h 636"/>
                <a:gd name="T68" fmla="*/ 82 w 772"/>
                <a:gd name="T69" fmla="*/ 208 h 636"/>
                <a:gd name="T70" fmla="*/ 75 w 772"/>
                <a:gd name="T71" fmla="*/ 21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2" h="636">
                  <a:moveTo>
                    <a:pt x="265" y="636"/>
                  </a:moveTo>
                  <a:cubicBezTo>
                    <a:pt x="177" y="636"/>
                    <a:pt x="92" y="610"/>
                    <a:pt x="20" y="562"/>
                  </a:cubicBezTo>
                  <a:cubicBezTo>
                    <a:pt x="6" y="552"/>
                    <a:pt x="0" y="535"/>
                    <a:pt x="5" y="519"/>
                  </a:cubicBezTo>
                  <a:cubicBezTo>
                    <a:pt x="10" y="503"/>
                    <a:pt x="24" y="492"/>
                    <a:pt x="41" y="492"/>
                  </a:cubicBezTo>
                  <a:cubicBezTo>
                    <a:pt x="77" y="492"/>
                    <a:pt x="112" y="487"/>
                    <a:pt x="145" y="476"/>
                  </a:cubicBezTo>
                  <a:cubicBezTo>
                    <a:pt x="105" y="447"/>
                    <a:pt x="90" y="407"/>
                    <a:pt x="89" y="380"/>
                  </a:cubicBezTo>
                  <a:cubicBezTo>
                    <a:pt x="88" y="376"/>
                    <a:pt x="89" y="372"/>
                    <a:pt x="90" y="368"/>
                  </a:cubicBezTo>
                  <a:cubicBezTo>
                    <a:pt x="42" y="319"/>
                    <a:pt x="32" y="250"/>
                    <a:pt x="31" y="247"/>
                  </a:cubicBezTo>
                  <a:cubicBezTo>
                    <a:pt x="29" y="231"/>
                    <a:pt x="37" y="216"/>
                    <a:pt x="51" y="208"/>
                  </a:cubicBezTo>
                  <a:cubicBezTo>
                    <a:pt x="56" y="206"/>
                    <a:pt x="61" y="204"/>
                    <a:pt x="66" y="204"/>
                  </a:cubicBezTo>
                  <a:cubicBezTo>
                    <a:pt x="55" y="178"/>
                    <a:pt x="49" y="149"/>
                    <a:pt x="49" y="120"/>
                  </a:cubicBezTo>
                  <a:cubicBezTo>
                    <a:pt x="49" y="93"/>
                    <a:pt x="54" y="67"/>
                    <a:pt x="63" y="43"/>
                  </a:cubicBezTo>
                  <a:cubicBezTo>
                    <a:pt x="69" y="31"/>
                    <a:pt x="80" y="22"/>
                    <a:pt x="93" y="20"/>
                  </a:cubicBezTo>
                  <a:cubicBezTo>
                    <a:pt x="95" y="20"/>
                    <a:pt x="97" y="19"/>
                    <a:pt x="99" y="19"/>
                  </a:cubicBezTo>
                  <a:cubicBezTo>
                    <a:pt x="110" y="19"/>
                    <a:pt x="121" y="25"/>
                    <a:pt x="129" y="34"/>
                  </a:cubicBezTo>
                  <a:cubicBezTo>
                    <a:pt x="182" y="102"/>
                    <a:pt x="258" y="148"/>
                    <a:pt x="344" y="164"/>
                  </a:cubicBezTo>
                  <a:cubicBezTo>
                    <a:pt x="344" y="124"/>
                    <a:pt x="360" y="86"/>
                    <a:pt x="388" y="56"/>
                  </a:cubicBezTo>
                  <a:cubicBezTo>
                    <a:pt x="393" y="51"/>
                    <a:pt x="398" y="46"/>
                    <a:pt x="404" y="41"/>
                  </a:cubicBezTo>
                  <a:cubicBezTo>
                    <a:pt x="436" y="15"/>
                    <a:pt x="478" y="0"/>
                    <a:pt x="521" y="0"/>
                  </a:cubicBezTo>
                  <a:cubicBezTo>
                    <a:pt x="565" y="0"/>
                    <a:pt x="607" y="15"/>
                    <a:pt x="639" y="42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702" y="16"/>
                    <a:pt x="707" y="15"/>
                    <a:pt x="713" y="15"/>
                  </a:cubicBezTo>
                  <a:cubicBezTo>
                    <a:pt x="724" y="15"/>
                    <a:pt x="734" y="20"/>
                    <a:pt x="742" y="28"/>
                  </a:cubicBezTo>
                  <a:cubicBezTo>
                    <a:pt x="753" y="41"/>
                    <a:pt x="754" y="59"/>
                    <a:pt x="744" y="73"/>
                  </a:cubicBezTo>
                  <a:cubicBezTo>
                    <a:pt x="740" y="80"/>
                    <a:pt x="740" y="80"/>
                    <a:pt x="740" y="80"/>
                  </a:cubicBezTo>
                  <a:cubicBezTo>
                    <a:pt x="751" y="83"/>
                    <a:pt x="761" y="91"/>
                    <a:pt x="765" y="101"/>
                  </a:cubicBezTo>
                  <a:cubicBezTo>
                    <a:pt x="772" y="116"/>
                    <a:pt x="768" y="133"/>
                    <a:pt x="757" y="144"/>
                  </a:cubicBezTo>
                  <a:cubicBezTo>
                    <a:pt x="699" y="201"/>
                    <a:pt x="699" y="201"/>
                    <a:pt x="699" y="201"/>
                  </a:cubicBezTo>
                  <a:cubicBezTo>
                    <a:pt x="699" y="204"/>
                    <a:pt x="699" y="207"/>
                    <a:pt x="699" y="210"/>
                  </a:cubicBezTo>
                  <a:cubicBezTo>
                    <a:pt x="699" y="445"/>
                    <a:pt x="504" y="636"/>
                    <a:pt x="265" y="636"/>
                  </a:cubicBezTo>
                  <a:close/>
                  <a:moveTo>
                    <a:pt x="69" y="216"/>
                  </a:moveTo>
                  <a:cubicBezTo>
                    <a:pt x="65" y="216"/>
                    <a:pt x="60" y="217"/>
                    <a:pt x="57" y="219"/>
                  </a:cubicBezTo>
                  <a:cubicBezTo>
                    <a:pt x="47" y="224"/>
                    <a:pt x="42" y="235"/>
                    <a:pt x="43" y="245"/>
                  </a:cubicBezTo>
                  <a:cubicBezTo>
                    <a:pt x="43" y="248"/>
                    <a:pt x="53" y="316"/>
                    <a:pt x="101" y="362"/>
                  </a:cubicBezTo>
                  <a:cubicBezTo>
                    <a:pt x="103" y="363"/>
                    <a:pt x="104" y="366"/>
                    <a:pt x="103" y="368"/>
                  </a:cubicBezTo>
                  <a:cubicBezTo>
                    <a:pt x="101" y="372"/>
                    <a:pt x="100" y="376"/>
                    <a:pt x="101" y="380"/>
                  </a:cubicBezTo>
                  <a:cubicBezTo>
                    <a:pt x="102" y="406"/>
                    <a:pt x="118" y="446"/>
                    <a:pt x="162" y="473"/>
                  </a:cubicBezTo>
                  <a:cubicBezTo>
                    <a:pt x="164" y="474"/>
                    <a:pt x="165" y="476"/>
                    <a:pt x="165" y="479"/>
                  </a:cubicBezTo>
                  <a:cubicBezTo>
                    <a:pt x="165" y="481"/>
                    <a:pt x="163" y="483"/>
                    <a:pt x="161" y="484"/>
                  </a:cubicBezTo>
                  <a:cubicBezTo>
                    <a:pt x="122" y="497"/>
                    <a:pt x="82" y="504"/>
                    <a:pt x="41" y="504"/>
                  </a:cubicBezTo>
                  <a:cubicBezTo>
                    <a:pt x="30" y="504"/>
                    <a:pt x="20" y="512"/>
                    <a:pt x="16" y="523"/>
                  </a:cubicBezTo>
                  <a:cubicBezTo>
                    <a:pt x="13" y="534"/>
                    <a:pt x="17" y="545"/>
                    <a:pt x="27" y="552"/>
                  </a:cubicBezTo>
                  <a:cubicBezTo>
                    <a:pt x="97" y="599"/>
                    <a:pt x="179" y="624"/>
                    <a:pt x="265" y="624"/>
                  </a:cubicBezTo>
                  <a:cubicBezTo>
                    <a:pt x="498" y="624"/>
                    <a:pt x="687" y="438"/>
                    <a:pt x="687" y="210"/>
                  </a:cubicBezTo>
                  <a:cubicBezTo>
                    <a:pt x="687" y="206"/>
                    <a:pt x="687" y="202"/>
                    <a:pt x="686" y="198"/>
                  </a:cubicBezTo>
                  <a:cubicBezTo>
                    <a:pt x="686" y="197"/>
                    <a:pt x="687" y="195"/>
                    <a:pt x="688" y="194"/>
                  </a:cubicBezTo>
                  <a:cubicBezTo>
                    <a:pt x="749" y="135"/>
                    <a:pt x="749" y="135"/>
                    <a:pt x="749" y="135"/>
                  </a:cubicBezTo>
                  <a:cubicBezTo>
                    <a:pt x="757" y="128"/>
                    <a:pt x="759" y="116"/>
                    <a:pt x="754" y="106"/>
                  </a:cubicBezTo>
                  <a:cubicBezTo>
                    <a:pt x="750" y="97"/>
                    <a:pt x="741" y="91"/>
                    <a:pt x="731" y="91"/>
                  </a:cubicBezTo>
                  <a:cubicBezTo>
                    <a:pt x="730" y="91"/>
                    <a:pt x="730" y="91"/>
                    <a:pt x="730" y="91"/>
                  </a:cubicBezTo>
                  <a:cubicBezTo>
                    <a:pt x="728" y="91"/>
                    <a:pt x="726" y="90"/>
                    <a:pt x="724" y="88"/>
                  </a:cubicBezTo>
                  <a:cubicBezTo>
                    <a:pt x="723" y="86"/>
                    <a:pt x="723" y="83"/>
                    <a:pt x="725" y="81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41" y="57"/>
                    <a:pt x="740" y="45"/>
                    <a:pt x="732" y="36"/>
                  </a:cubicBezTo>
                  <a:cubicBezTo>
                    <a:pt x="728" y="30"/>
                    <a:pt x="720" y="27"/>
                    <a:pt x="713" y="27"/>
                  </a:cubicBezTo>
                  <a:cubicBezTo>
                    <a:pt x="709" y="27"/>
                    <a:pt x="706" y="27"/>
                    <a:pt x="702" y="29"/>
                  </a:cubicBezTo>
                  <a:cubicBezTo>
                    <a:pt x="641" y="55"/>
                    <a:pt x="641" y="55"/>
                    <a:pt x="641" y="55"/>
                  </a:cubicBezTo>
                  <a:cubicBezTo>
                    <a:pt x="639" y="56"/>
                    <a:pt x="636" y="55"/>
                    <a:pt x="634" y="54"/>
                  </a:cubicBezTo>
                  <a:cubicBezTo>
                    <a:pt x="604" y="27"/>
                    <a:pt x="563" y="12"/>
                    <a:pt x="521" y="12"/>
                  </a:cubicBezTo>
                  <a:cubicBezTo>
                    <a:pt x="481" y="12"/>
                    <a:pt x="442" y="26"/>
                    <a:pt x="412" y="51"/>
                  </a:cubicBezTo>
                  <a:cubicBezTo>
                    <a:pt x="406" y="55"/>
                    <a:pt x="402" y="59"/>
                    <a:pt x="397" y="64"/>
                  </a:cubicBezTo>
                  <a:cubicBezTo>
                    <a:pt x="370" y="92"/>
                    <a:pt x="356" y="128"/>
                    <a:pt x="356" y="166"/>
                  </a:cubicBezTo>
                  <a:cubicBezTo>
                    <a:pt x="356" y="168"/>
                    <a:pt x="356" y="169"/>
                    <a:pt x="356" y="171"/>
                  </a:cubicBezTo>
                  <a:cubicBezTo>
                    <a:pt x="356" y="173"/>
                    <a:pt x="355" y="174"/>
                    <a:pt x="354" y="176"/>
                  </a:cubicBezTo>
                  <a:cubicBezTo>
                    <a:pt x="352" y="177"/>
                    <a:pt x="350" y="177"/>
                    <a:pt x="349" y="177"/>
                  </a:cubicBezTo>
                  <a:cubicBezTo>
                    <a:pt x="257" y="162"/>
                    <a:pt x="176" y="113"/>
                    <a:pt x="119" y="41"/>
                  </a:cubicBezTo>
                  <a:cubicBezTo>
                    <a:pt x="113" y="34"/>
                    <a:pt x="104" y="30"/>
                    <a:pt x="95" y="32"/>
                  </a:cubicBezTo>
                  <a:cubicBezTo>
                    <a:pt x="86" y="33"/>
                    <a:pt x="78" y="39"/>
                    <a:pt x="75" y="48"/>
                  </a:cubicBezTo>
                  <a:cubicBezTo>
                    <a:pt x="65" y="71"/>
                    <a:pt x="61" y="95"/>
                    <a:pt x="61" y="120"/>
                  </a:cubicBezTo>
                  <a:cubicBezTo>
                    <a:pt x="61" y="151"/>
                    <a:pt x="68" y="181"/>
                    <a:pt x="82" y="208"/>
                  </a:cubicBezTo>
                  <a:cubicBezTo>
                    <a:pt x="83" y="210"/>
                    <a:pt x="83" y="213"/>
                    <a:pt x="81" y="214"/>
                  </a:cubicBezTo>
                  <a:cubicBezTo>
                    <a:pt x="80" y="216"/>
                    <a:pt x="77" y="217"/>
                    <a:pt x="75" y="217"/>
                  </a:cubicBezTo>
                  <a:cubicBezTo>
                    <a:pt x="73" y="216"/>
                    <a:pt x="71" y="216"/>
                    <a:pt x="69" y="216"/>
                  </a:cubicBez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B1F6CD8-E5D7-4F9F-885D-EAE448C8D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1" y="2554288"/>
              <a:ext cx="1643063" cy="1333500"/>
            </a:xfrm>
            <a:custGeom>
              <a:avLst/>
              <a:gdLst>
                <a:gd name="T0" fmla="*/ 619 w 690"/>
                <a:gd name="T1" fmla="*/ 147 h 560"/>
                <a:gd name="T2" fmla="*/ 620 w 690"/>
                <a:gd name="T3" fmla="*/ 172 h 560"/>
                <a:gd name="T4" fmla="*/ 224 w 690"/>
                <a:gd name="T5" fmla="*/ 560 h 560"/>
                <a:gd name="T6" fmla="*/ 0 w 690"/>
                <a:gd name="T7" fmla="*/ 492 h 560"/>
                <a:gd name="T8" fmla="*/ 204 w 690"/>
                <a:gd name="T9" fmla="*/ 436 h 560"/>
                <a:gd name="T10" fmla="*/ 86 w 690"/>
                <a:gd name="T11" fmla="*/ 341 h 560"/>
                <a:gd name="T12" fmla="*/ 140 w 690"/>
                <a:gd name="T13" fmla="*/ 336 h 560"/>
                <a:gd name="T14" fmla="*/ 28 w 690"/>
                <a:gd name="T15" fmla="*/ 204 h 560"/>
                <a:gd name="T16" fmla="*/ 111 w 690"/>
                <a:gd name="T17" fmla="*/ 214 h 560"/>
                <a:gd name="T18" fmla="*/ 46 w 690"/>
                <a:gd name="T19" fmla="*/ 82 h 560"/>
                <a:gd name="T20" fmla="*/ 58 w 690"/>
                <a:gd name="T21" fmla="*/ 19 h 560"/>
                <a:gd name="T22" fmla="*/ 348 w 690"/>
                <a:gd name="T23" fmla="*/ 170 h 560"/>
                <a:gd name="T24" fmla="*/ 341 w 690"/>
                <a:gd name="T25" fmla="*/ 128 h 560"/>
                <a:gd name="T26" fmla="*/ 375 w 690"/>
                <a:gd name="T27" fmla="*/ 44 h 560"/>
                <a:gd name="T28" fmla="*/ 387 w 690"/>
                <a:gd name="T29" fmla="*/ 33 h 560"/>
                <a:gd name="T30" fmla="*/ 480 w 690"/>
                <a:gd name="T31" fmla="*/ 0 h 560"/>
                <a:gd name="T32" fmla="*/ 590 w 690"/>
                <a:gd name="T33" fmla="*/ 49 h 560"/>
                <a:gd name="T34" fmla="*/ 672 w 690"/>
                <a:gd name="T35" fmla="*/ 15 h 560"/>
                <a:gd name="T36" fmla="*/ 627 w 690"/>
                <a:gd name="T37" fmla="*/ 83 h 560"/>
                <a:gd name="T38" fmla="*/ 690 w 690"/>
                <a:gd name="T39" fmla="*/ 79 h 560"/>
                <a:gd name="T40" fmla="*/ 619 w 690"/>
                <a:gd name="T41" fmla="*/ 1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0" h="560">
                  <a:moveTo>
                    <a:pt x="619" y="147"/>
                  </a:moveTo>
                  <a:cubicBezTo>
                    <a:pt x="619" y="155"/>
                    <a:pt x="620" y="163"/>
                    <a:pt x="620" y="172"/>
                  </a:cubicBezTo>
                  <a:cubicBezTo>
                    <a:pt x="620" y="386"/>
                    <a:pt x="442" y="560"/>
                    <a:pt x="224" y="560"/>
                  </a:cubicBezTo>
                  <a:cubicBezTo>
                    <a:pt x="141" y="560"/>
                    <a:pt x="64" y="535"/>
                    <a:pt x="0" y="492"/>
                  </a:cubicBezTo>
                  <a:cubicBezTo>
                    <a:pt x="75" y="492"/>
                    <a:pt x="144" y="471"/>
                    <a:pt x="204" y="436"/>
                  </a:cubicBezTo>
                  <a:cubicBezTo>
                    <a:pt x="89" y="420"/>
                    <a:pt x="86" y="341"/>
                    <a:pt x="86" y="341"/>
                  </a:cubicBezTo>
                  <a:cubicBezTo>
                    <a:pt x="101" y="351"/>
                    <a:pt x="140" y="336"/>
                    <a:pt x="140" y="336"/>
                  </a:cubicBezTo>
                  <a:cubicBezTo>
                    <a:pt x="44" y="318"/>
                    <a:pt x="28" y="204"/>
                    <a:pt x="28" y="204"/>
                  </a:cubicBezTo>
                  <a:cubicBezTo>
                    <a:pt x="43" y="218"/>
                    <a:pt x="91" y="216"/>
                    <a:pt x="111" y="214"/>
                  </a:cubicBezTo>
                  <a:cubicBezTo>
                    <a:pt x="71" y="184"/>
                    <a:pt x="46" y="136"/>
                    <a:pt x="46" y="82"/>
                  </a:cubicBezTo>
                  <a:cubicBezTo>
                    <a:pt x="46" y="60"/>
                    <a:pt x="50" y="39"/>
                    <a:pt x="58" y="19"/>
                  </a:cubicBezTo>
                  <a:cubicBezTo>
                    <a:pt x="126" y="106"/>
                    <a:pt x="230" y="163"/>
                    <a:pt x="348" y="170"/>
                  </a:cubicBezTo>
                  <a:cubicBezTo>
                    <a:pt x="343" y="157"/>
                    <a:pt x="341" y="143"/>
                    <a:pt x="341" y="128"/>
                  </a:cubicBezTo>
                  <a:cubicBezTo>
                    <a:pt x="341" y="96"/>
                    <a:pt x="353" y="66"/>
                    <a:pt x="375" y="44"/>
                  </a:cubicBezTo>
                  <a:cubicBezTo>
                    <a:pt x="379" y="40"/>
                    <a:pt x="383" y="36"/>
                    <a:pt x="387" y="33"/>
                  </a:cubicBezTo>
                  <a:cubicBezTo>
                    <a:pt x="412" y="12"/>
                    <a:pt x="444" y="0"/>
                    <a:pt x="480" y="0"/>
                  </a:cubicBezTo>
                  <a:cubicBezTo>
                    <a:pt x="525" y="0"/>
                    <a:pt x="564" y="19"/>
                    <a:pt x="590" y="49"/>
                  </a:cubicBezTo>
                  <a:cubicBezTo>
                    <a:pt x="672" y="15"/>
                    <a:pt x="672" y="15"/>
                    <a:pt x="672" y="15"/>
                  </a:cubicBezTo>
                  <a:cubicBezTo>
                    <a:pt x="627" y="83"/>
                    <a:pt x="627" y="83"/>
                    <a:pt x="627" y="83"/>
                  </a:cubicBezTo>
                  <a:cubicBezTo>
                    <a:pt x="690" y="79"/>
                    <a:pt x="690" y="79"/>
                    <a:pt x="690" y="79"/>
                  </a:cubicBezTo>
                  <a:lnTo>
                    <a:pt x="619" y="147"/>
                  </a:lnTo>
                  <a:close/>
                </a:path>
              </a:pathLst>
            </a:custGeom>
            <a:solidFill>
              <a:srgbClr val="FFB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7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67868F-8C53-4237-BD1E-9C6F2CE5BF66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44444"/>
                </a:solidFill>
                <a:latin typeface="Montserrat ExtraBold" panose="00000900000000000000" pitchFamily="2" charset="0"/>
              </a:rPr>
              <a:t>Social Infographics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DCA19-DDD7-448A-9A16-490CC9B349DD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4444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28730-BC86-400A-9558-B39815B68D6C}"/>
              </a:ext>
            </a:extLst>
          </p:cNvPr>
          <p:cNvSpPr txBox="1"/>
          <p:nvPr/>
        </p:nvSpPr>
        <p:spPr>
          <a:xfrm>
            <a:off x="444903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4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722E2-5605-44C4-8865-4B6FBD84FD77}"/>
              </a:ext>
            </a:extLst>
          </p:cNvPr>
          <p:cNvSpPr txBox="1"/>
          <p:nvPr/>
        </p:nvSpPr>
        <p:spPr>
          <a:xfrm>
            <a:off x="4449035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44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D723-F364-4F51-B399-7E49B628674C}"/>
              </a:ext>
            </a:extLst>
          </p:cNvPr>
          <p:cNvSpPr txBox="1"/>
          <p:nvPr/>
        </p:nvSpPr>
        <p:spPr>
          <a:xfrm>
            <a:off x="815612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4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61693-9053-4D99-9379-4A612DA3B174}"/>
              </a:ext>
            </a:extLst>
          </p:cNvPr>
          <p:cNvSpPr txBox="1"/>
          <p:nvPr/>
        </p:nvSpPr>
        <p:spPr>
          <a:xfrm>
            <a:off x="8156127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44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1B415-CF2E-4D14-8922-734C2DAA135F}"/>
              </a:ext>
            </a:extLst>
          </p:cNvPr>
          <p:cNvSpPr txBox="1"/>
          <p:nvPr/>
        </p:nvSpPr>
        <p:spPr>
          <a:xfrm>
            <a:off x="741942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4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1E203-CA1A-4FBD-846B-D0A57F1EB5D7}"/>
              </a:ext>
            </a:extLst>
          </p:cNvPr>
          <p:cNvSpPr txBox="1"/>
          <p:nvPr/>
        </p:nvSpPr>
        <p:spPr>
          <a:xfrm>
            <a:off x="741942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44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4AD4F-196A-4244-A77A-9F30E87A261B}"/>
              </a:ext>
            </a:extLst>
          </p:cNvPr>
          <p:cNvGrpSpPr/>
          <p:nvPr/>
        </p:nvGrpSpPr>
        <p:grpSpPr>
          <a:xfrm>
            <a:off x="9045576" y="2476500"/>
            <a:ext cx="1511300" cy="1511300"/>
            <a:chOff x="9045576" y="2476500"/>
            <a:chExt cx="1511300" cy="15113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0D67C01-1A83-40B2-A134-45FBC429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2490788"/>
              <a:ext cx="1482725" cy="1482725"/>
            </a:xfrm>
            <a:custGeom>
              <a:avLst/>
              <a:gdLst>
                <a:gd name="T0" fmla="*/ 112 w 623"/>
                <a:gd name="T1" fmla="*/ 623 h 623"/>
                <a:gd name="T2" fmla="*/ 0 w 623"/>
                <a:gd name="T3" fmla="*/ 511 h 623"/>
                <a:gd name="T4" fmla="*/ 0 w 623"/>
                <a:gd name="T5" fmla="*/ 112 h 623"/>
                <a:gd name="T6" fmla="*/ 112 w 623"/>
                <a:gd name="T7" fmla="*/ 0 h 623"/>
                <a:gd name="T8" fmla="*/ 511 w 623"/>
                <a:gd name="T9" fmla="*/ 0 h 623"/>
                <a:gd name="T10" fmla="*/ 623 w 623"/>
                <a:gd name="T11" fmla="*/ 112 h 623"/>
                <a:gd name="T12" fmla="*/ 623 w 623"/>
                <a:gd name="T13" fmla="*/ 511 h 623"/>
                <a:gd name="T14" fmla="*/ 511 w 623"/>
                <a:gd name="T15" fmla="*/ 623 h 623"/>
                <a:gd name="T16" fmla="*/ 112 w 623"/>
                <a:gd name="T17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623">
                  <a:moveTo>
                    <a:pt x="112" y="623"/>
                  </a:moveTo>
                  <a:cubicBezTo>
                    <a:pt x="50" y="623"/>
                    <a:pt x="0" y="572"/>
                    <a:pt x="0" y="5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73" y="0"/>
                    <a:pt x="623" y="50"/>
                    <a:pt x="623" y="112"/>
                  </a:cubicBezTo>
                  <a:cubicBezTo>
                    <a:pt x="623" y="511"/>
                    <a:pt x="623" y="511"/>
                    <a:pt x="623" y="511"/>
                  </a:cubicBezTo>
                  <a:cubicBezTo>
                    <a:pt x="623" y="572"/>
                    <a:pt x="573" y="623"/>
                    <a:pt x="511" y="623"/>
                  </a:cubicBezTo>
                  <a:lnTo>
                    <a:pt x="112" y="623"/>
                  </a:lnTo>
                  <a:close/>
                </a:path>
              </a:pathLst>
            </a:cu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2412924-CCF8-4343-9017-AC7918EEBA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5576" y="2476500"/>
              <a:ext cx="1511300" cy="1511300"/>
            </a:xfrm>
            <a:custGeom>
              <a:avLst/>
              <a:gdLst>
                <a:gd name="T0" fmla="*/ 517 w 635"/>
                <a:gd name="T1" fmla="*/ 635 h 635"/>
                <a:gd name="T2" fmla="*/ 118 w 635"/>
                <a:gd name="T3" fmla="*/ 635 h 635"/>
                <a:gd name="T4" fmla="*/ 0 w 635"/>
                <a:gd name="T5" fmla="*/ 517 h 635"/>
                <a:gd name="T6" fmla="*/ 0 w 635"/>
                <a:gd name="T7" fmla="*/ 118 h 635"/>
                <a:gd name="T8" fmla="*/ 118 w 635"/>
                <a:gd name="T9" fmla="*/ 0 h 635"/>
                <a:gd name="T10" fmla="*/ 517 w 635"/>
                <a:gd name="T11" fmla="*/ 0 h 635"/>
                <a:gd name="T12" fmla="*/ 635 w 635"/>
                <a:gd name="T13" fmla="*/ 118 h 635"/>
                <a:gd name="T14" fmla="*/ 635 w 635"/>
                <a:gd name="T15" fmla="*/ 517 h 635"/>
                <a:gd name="T16" fmla="*/ 517 w 635"/>
                <a:gd name="T17" fmla="*/ 635 h 635"/>
                <a:gd name="T18" fmla="*/ 118 w 635"/>
                <a:gd name="T19" fmla="*/ 12 h 635"/>
                <a:gd name="T20" fmla="*/ 12 w 635"/>
                <a:gd name="T21" fmla="*/ 118 h 635"/>
                <a:gd name="T22" fmla="*/ 12 w 635"/>
                <a:gd name="T23" fmla="*/ 517 h 635"/>
                <a:gd name="T24" fmla="*/ 118 w 635"/>
                <a:gd name="T25" fmla="*/ 623 h 635"/>
                <a:gd name="T26" fmla="*/ 517 w 635"/>
                <a:gd name="T27" fmla="*/ 623 h 635"/>
                <a:gd name="T28" fmla="*/ 623 w 635"/>
                <a:gd name="T29" fmla="*/ 517 h 635"/>
                <a:gd name="T30" fmla="*/ 623 w 635"/>
                <a:gd name="T31" fmla="*/ 118 h 635"/>
                <a:gd name="T32" fmla="*/ 517 w 635"/>
                <a:gd name="T33" fmla="*/ 12 h 635"/>
                <a:gd name="T34" fmla="*/ 118 w 635"/>
                <a:gd name="T35" fmla="*/ 1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5" h="635">
                  <a:moveTo>
                    <a:pt x="517" y="635"/>
                  </a:moveTo>
                  <a:cubicBezTo>
                    <a:pt x="118" y="635"/>
                    <a:pt x="118" y="635"/>
                    <a:pt x="118" y="635"/>
                  </a:cubicBezTo>
                  <a:cubicBezTo>
                    <a:pt x="53" y="635"/>
                    <a:pt x="0" y="582"/>
                    <a:pt x="0" y="5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82" y="0"/>
                    <a:pt x="635" y="53"/>
                    <a:pt x="635" y="118"/>
                  </a:cubicBezTo>
                  <a:cubicBezTo>
                    <a:pt x="635" y="517"/>
                    <a:pt x="635" y="517"/>
                    <a:pt x="635" y="517"/>
                  </a:cubicBezTo>
                  <a:cubicBezTo>
                    <a:pt x="635" y="582"/>
                    <a:pt x="582" y="635"/>
                    <a:pt x="517" y="635"/>
                  </a:cubicBezTo>
                  <a:close/>
                  <a:moveTo>
                    <a:pt x="118" y="12"/>
                  </a:moveTo>
                  <a:cubicBezTo>
                    <a:pt x="60" y="12"/>
                    <a:pt x="12" y="59"/>
                    <a:pt x="12" y="118"/>
                  </a:cubicBezTo>
                  <a:cubicBezTo>
                    <a:pt x="12" y="517"/>
                    <a:pt x="12" y="517"/>
                    <a:pt x="12" y="517"/>
                  </a:cubicBezTo>
                  <a:cubicBezTo>
                    <a:pt x="12" y="575"/>
                    <a:pt x="60" y="623"/>
                    <a:pt x="118" y="623"/>
                  </a:cubicBezTo>
                  <a:cubicBezTo>
                    <a:pt x="517" y="623"/>
                    <a:pt x="517" y="623"/>
                    <a:pt x="517" y="623"/>
                  </a:cubicBezTo>
                  <a:cubicBezTo>
                    <a:pt x="575" y="623"/>
                    <a:pt x="623" y="575"/>
                    <a:pt x="623" y="517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59"/>
                    <a:pt x="575" y="12"/>
                    <a:pt x="517" y="12"/>
                  </a:cubicBezTo>
                  <a:lnTo>
                    <a:pt x="118" y="12"/>
                  </a:lnTo>
                  <a:close/>
                </a:path>
              </a:pathLst>
            </a:custGeom>
            <a:solidFill>
              <a:srgbClr val="5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3633B2-3AB6-41A6-A8B2-FAD42AD9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2566988"/>
              <a:ext cx="1330325" cy="1330325"/>
            </a:xfrm>
            <a:custGeom>
              <a:avLst/>
              <a:gdLst>
                <a:gd name="T0" fmla="*/ 479 w 559"/>
                <a:gd name="T1" fmla="*/ 559 h 559"/>
                <a:gd name="T2" fmla="*/ 80 w 559"/>
                <a:gd name="T3" fmla="*/ 559 h 559"/>
                <a:gd name="T4" fmla="*/ 0 w 559"/>
                <a:gd name="T5" fmla="*/ 479 h 559"/>
                <a:gd name="T6" fmla="*/ 0 w 559"/>
                <a:gd name="T7" fmla="*/ 80 h 559"/>
                <a:gd name="T8" fmla="*/ 80 w 559"/>
                <a:gd name="T9" fmla="*/ 0 h 559"/>
                <a:gd name="T10" fmla="*/ 479 w 559"/>
                <a:gd name="T11" fmla="*/ 0 h 559"/>
                <a:gd name="T12" fmla="*/ 559 w 559"/>
                <a:gd name="T13" fmla="*/ 80 h 559"/>
                <a:gd name="T14" fmla="*/ 559 w 559"/>
                <a:gd name="T15" fmla="*/ 479 h 559"/>
                <a:gd name="T16" fmla="*/ 479 w 559"/>
                <a:gd name="T1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559">
                  <a:moveTo>
                    <a:pt x="479" y="559"/>
                  </a:moveTo>
                  <a:cubicBezTo>
                    <a:pt x="80" y="559"/>
                    <a:pt x="80" y="559"/>
                    <a:pt x="80" y="559"/>
                  </a:cubicBezTo>
                  <a:cubicBezTo>
                    <a:pt x="36" y="559"/>
                    <a:pt x="0" y="523"/>
                    <a:pt x="0" y="4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523" y="0"/>
                    <a:pt x="559" y="35"/>
                    <a:pt x="559" y="80"/>
                  </a:cubicBezTo>
                  <a:cubicBezTo>
                    <a:pt x="559" y="479"/>
                    <a:pt x="559" y="479"/>
                    <a:pt x="559" y="479"/>
                  </a:cubicBezTo>
                  <a:cubicBezTo>
                    <a:pt x="559" y="523"/>
                    <a:pt x="523" y="559"/>
                    <a:pt x="479" y="559"/>
                  </a:cubicBezTo>
                  <a:close/>
                </a:path>
              </a:pathLst>
            </a:custGeom>
            <a:solidFill>
              <a:srgbClr val="FF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E424E2CB-4152-4915-B6E5-38652058A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826" y="2824163"/>
              <a:ext cx="811213" cy="814388"/>
            </a:xfrm>
            <a:prstGeom prst="ellipse">
              <a:avLst/>
            </a:pr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6A07E11-6C58-4CB9-B43B-2F1929280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6" y="2709863"/>
              <a:ext cx="163513" cy="166688"/>
            </a:xfrm>
            <a:custGeom>
              <a:avLst/>
              <a:gdLst>
                <a:gd name="T0" fmla="*/ 57 w 69"/>
                <a:gd name="T1" fmla="*/ 58 h 70"/>
                <a:gd name="T2" fmla="*/ 12 w 69"/>
                <a:gd name="T3" fmla="*/ 58 h 70"/>
                <a:gd name="T4" fmla="*/ 12 w 69"/>
                <a:gd name="T5" fmla="*/ 13 h 70"/>
                <a:gd name="T6" fmla="*/ 57 w 69"/>
                <a:gd name="T7" fmla="*/ 13 h 70"/>
                <a:gd name="T8" fmla="*/ 57 w 69"/>
                <a:gd name="T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57" y="58"/>
                  </a:moveTo>
                  <a:cubicBezTo>
                    <a:pt x="44" y="70"/>
                    <a:pt x="24" y="70"/>
                    <a:pt x="12" y="58"/>
                  </a:cubicBezTo>
                  <a:cubicBezTo>
                    <a:pt x="0" y="45"/>
                    <a:pt x="0" y="25"/>
                    <a:pt x="12" y="13"/>
                  </a:cubicBezTo>
                  <a:cubicBezTo>
                    <a:pt x="24" y="0"/>
                    <a:pt x="44" y="0"/>
                    <a:pt x="57" y="13"/>
                  </a:cubicBezTo>
                  <a:cubicBezTo>
                    <a:pt x="69" y="25"/>
                    <a:pt x="69" y="45"/>
                    <a:pt x="57" y="58"/>
                  </a:cubicBezTo>
                  <a:close/>
                </a:path>
              </a:pathLst>
            </a:cu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84AC9F-AFB9-4460-A423-CFAAC728BDA2}"/>
              </a:ext>
            </a:extLst>
          </p:cNvPr>
          <p:cNvGrpSpPr/>
          <p:nvPr/>
        </p:nvGrpSpPr>
        <p:grpSpPr>
          <a:xfrm>
            <a:off x="5752306" y="2454275"/>
            <a:ext cx="687388" cy="1552575"/>
            <a:chOff x="5753101" y="2454275"/>
            <a:chExt cx="687388" cy="1552575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12B872B-09A2-41C8-9D1B-69CD36BB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2468563"/>
              <a:ext cx="658813" cy="1524000"/>
            </a:xfrm>
            <a:custGeom>
              <a:avLst/>
              <a:gdLst>
                <a:gd name="T0" fmla="*/ 75 w 277"/>
                <a:gd name="T1" fmla="*/ 640 h 640"/>
                <a:gd name="T2" fmla="*/ 43 w 277"/>
                <a:gd name="T3" fmla="*/ 608 h 640"/>
                <a:gd name="T4" fmla="*/ 43 w 277"/>
                <a:gd name="T5" fmla="*/ 298 h 640"/>
                <a:gd name="T6" fmla="*/ 32 w 277"/>
                <a:gd name="T7" fmla="*/ 298 h 640"/>
                <a:gd name="T8" fmla="*/ 0 w 277"/>
                <a:gd name="T9" fmla="*/ 266 h 640"/>
                <a:gd name="T10" fmla="*/ 0 w 277"/>
                <a:gd name="T11" fmla="*/ 197 h 640"/>
                <a:gd name="T12" fmla="*/ 32 w 277"/>
                <a:gd name="T13" fmla="*/ 165 h 640"/>
                <a:gd name="T14" fmla="*/ 43 w 277"/>
                <a:gd name="T15" fmla="*/ 165 h 640"/>
                <a:gd name="T16" fmla="*/ 43 w 277"/>
                <a:gd name="T17" fmla="*/ 141 h 640"/>
                <a:gd name="T18" fmla="*/ 77 w 277"/>
                <a:gd name="T19" fmla="*/ 37 h 640"/>
                <a:gd name="T20" fmla="*/ 178 w 277"/>
                <a:gd name="T21" fmla="*/ 0 h 640"/>
                <a:gd name="T22" fmla="*/ 237 w 277"/>
                <a:gd name="T23" fmla="*/ 0 h 640"/>
                <a:gd name="T24" fmla="*/ 269 w 277"/>
                <a:gd name="T25" fmla="*/ 32 h 640"/>
                <a:gd name="T26" fmla="*/ 269 w 277"/>
                <a:gd name="T27" fmla="*/ 109 h 640"/>
                <a:gd name="T28" fmla="*/ 237 w 277"/>
                <a:gd name="T29" fmla="*/ 141 h 640"/>
                <a:gd name="T30" fmla="*/ 188 w 277"/>
                <a:gd name="T31" fmla="*/ 141 h 640"/>
                <a:gd name="T32" fmla="*/ 188 w 277"/>
                <a:gd name="T33" fmla="*/ 165 h 640"/>
                <a:gd name="T34" fmla="*/ 244 w 277"/>
                <a:gd name="T35" fmla="*/ 165 h 640"/>
                <a:gd name="T36" fmla="*/ 268 w 277"/>
                <a:gd name="T37" fmla="*/ 175 h 640"/>
                <a:gd name="T38" fmla="*/ 276 w 277"/>
                <a:gd name="T39" fmla="*/ 200 h 640"/>
                <a:gd name="T40" fmla="*/ 269 w 277"/>
                <a:gd name="T41" fmla="*/ 269 h 640"/>
                <a:gd name="T42" fmla="*/ 237 w 277"/>
                <a:gd name="T43" fmla="*/ 298 h 640"/>
                <a:gd name="T44" fmla="*/ 188 w 277"/>
                <a:gd name="T45" fmla="*/ 298 h 640"/>
                <a:gd name="T46" fmla="*/ 188 w 277"/>
                <a:gd name="T47" fmla="*/ 608 h 640"/>
                <a:gd name="T48" fmla="*/ 156 w 277"/>
                <a:gd name="T49" fmla="*/ 640 h 640"/>
                <a:gd name="T50" fmla="*/ 75 w 277"/>
                <a:gd name="T5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7" h="640">
                  <a:moveTo>
                    <a:pt x="75" y="640"/>
                  </a:moveTo>
                  <a:cubicBezTo>
                    <a:pt x="58" y="640"/>
                    <a:pt x="43" y="626"/>
                    <a:pt x="43" y="608"/>
                  </a:cubicBezTo>
                  <a:cubicBezTo>
                    <a:pt x="43" y="298"/>
                    <a:pt x="43" y="298"/>
                    <a:pt x="43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14" y="298"/>
                    <a:pt x="0" y="283"/>
                    <a:pt x="0" y="26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9"/>
                    <a:pt x="14" y="165"/>
                    <a:pt x="32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96"/>
                    <a:pt x="55" y="62"/>
                    <a:pt x="77" y="37"/>
                  </a:cubicBezTo>
                  <a:cubicBezTo>
                    <a:pt x="100" y="13"/>
                    <a:pt x="134" y="0"/>
                    <a:pt x="178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55" y="0"/>
                    <a:pt x="269" y="14"/>
                    <a:pt x="269" y="32"/>
                  </a:cubicBezTo>
                  <a:cubicBezTo>
                    <a:pt x="269" y="109"/>
                    <a:pt x="269" y="109"/>
                    <a:pt x="269" y="109"/>
                  </a:cubicBezTo>
                  <a:cubicBezTo>
                    <a:pt x="269" y="127"/>
                    <a:pt x="255" y="141"/>
                    <a:pt x="237" y="141"/>
                  </a:cubicBezTo>
                  <a:cubicBezTo>
                    <a:pt x="188" y="141"/>
                    <a:pt x="188" y="141"/>
                    <a:pt x="188" y="141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244" y="165"/>
                    <a:pt x="244" y="165"/>
                    <a:pt x="244" y="165"/>
                  </a:cubicBezTo>
                  <a:cubicBezTo>
                    <a:pt x="253" y="165"/>
                    <a:pt x="262" y="169"/>
                    <a:pt x="268" y="175"/>
                  </a:cubicBezTo>
                  <a:cubicBezTo>
                    <a:pt x="274" y="182"/>
                    <a:pt x="277" y="191"/>
                    <a:pt x="276" y="200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268" y="285"/>
                    <a:pt x="254" y="298"/>
                    <a:pt x="237" y="298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8" y="608"/>
                    <a:pt x="188" y="608"/>
                    <a:pt x="188" y="608"/>
                  </a:cubicBezTo>
                  <a:cubicBezTo>
                    <a:pt x="188" y="626"/>
                    <a:pt x="174" y="640"/>
                    <a:pt x="156" y="640"/>
                  </a:cubicBezTo>
                  <a:lnTo>
                    <a:pt x="75" y="640"/>
                  </a:lnTo>
                  <a:close/>
                </a:path>
              </a:pathLst>
            </a:cu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5ADE02B-0689-4CAB-A2B6-4C629E411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3101" y="2454275"/>
              <a:ext cx="687388" cy="1552575"/>
            </a:xfrm>
            <a:custGeom>
              <a:avLst/>
              <a:gdLst>
                <a:gd name="T0" fmla="*/ 162 w 289"/>
                <a:gd name="T1" fmla="*/ 652 h 652"/>
                <a:gd name="T2" fmla="*/ 81 w 289"/>
                <a:gd name="T3" fmla="*/ 652 h 652"/>
                <a:gd name="T4" fmla="*/ 43 w 289"/>
                <a:gd name="T5" fmla="*/ 614 h 652"/>
                <a:gd name="T6" fmla="*/ 43 w 289"/>
                <a:gd name="T7" fmla="*/ 310 h 652"/>
                <a:gd name="T8" fmla="*/ 38 w 289"/>
                <a:gd name="T9" fmla="*/ 310 h 652"/>
                <a:gd name="T10" fmla="*/ 0 w 289"/>
                <a:gd name="T11" fmla="*/ 272 h 652"/>
                <a:gd name="T12" fmla="*/ 0 w 289"/>
                <a:gd name="T13" fmla="*/ 203 h 652"/>
                <a:gd name="T14" fmla="*/ 38 w 289"/>
                <a:gd name="T15" fmla="*/ 165 h 652"/>
                <a:gd name="T16" fmla="*/ 43 w 289"/>
                <a:gd name="T17" fmla="*/ 165 h 652"/>
                <a:gd name="T18" fmla="*/ 43 w 289"/>
                <a:gd name="T19" fmla="*/ 147 h 652"/>
                <a:gd name="T20" fmla="*/ 79 w 289"/>
                <a:gd name="T21" fmla="*/ 39 h 652"/>
                <a:gd name="T22" fmla="*/ 184 w 289"/>
                <a:gd name="T23" fmla="*/ 0 h 652"/>
                <a:gd name="T24" fmla="*/ 243 w 289"/>
                <a:gd name="T25" fmla="*/ 0 h 652"/>
                <a:gd name="T26" fmla="*/ 281 w 289"/>
                <a:gd name="T27" fmla="*/ 38 h 652"/>
                <a:gd name="T28" fmla="*/ 281 w 289"/>
                <a:gd name="T29" fmla="*/ 115 h 652"/>
                <a:gd name="T30" fmla="*/ 243 w 289"/>
                <a:gd name="T31" fmla="*/ 153 h 652"/>
                <a:gd name="T32" fmla="*/ 200 w 289"/>
                <a:gd name="T33" fmla="*/ 153 h 652"/>
                <a:gd name="T34" fmla="*/ 200 w 289"/>
                <a:gd name="T35" fmla="*/ 165 h 652"/>
                <a:gd name="T36" fmla="*/ 250 w 289"/>
                <a:gd name="T37" fmla="*/ 165 h 652"/>
                <a:gd name="T38" fmla="*/ 278 w 289"/>
                <a:gd name="T39" fmla="*/ 177 h 652"/>
                <a:gd name="T40" fmla="*/ 288 w 289"/>
                <a:gd name="T41" fmla="*/ 206 h 652"/>
                <a:gd name="T42" fmla="*/ 281 w 289"/>
                <a:gd name="T43" fmla="*/ 275 h 652"/>
                <a:gd name="T44" fmla="*/ 243 w 289"/>
                <a:gd name="T45" fmla="*/ 310 h 652"/>
                <a:gd name="T46" fmla="*/ 200 w 289"/>
                <a:gd name="T47" fmla="*/ 310 h 652"/>
                <a:gd name="T48" fmla="*/ 200 w 289"/>
                <a:gd name="T49" fmla="*/ 614 h 652"/>
                <a:gd name="T50" fmla="*/ 162 w 289"/>
                <a:gd name="T51" fmla="*/ 652 h 652"/>
                <a:gd name="T52" fmla="*/ 38 w 289"/>
                <a:gd name="T53" fmla="*/ 177 h 652"/>
                <a:gd name="T54" fmla="*/ 12 w 289"/>
                <a:gd name="T55" fmla="*/ 203 h 652"/>
                <a:gd name="T56" fmla="*/ 12 w 289"/>
                <a:gd name="T57" fmla="*/ 272 h 652"/>
                <a:gd name="T58" fmla="*/ 38 w 289"/>
                <a:gd name="T59" fmla="*/ 298 h 652"/>
                <a:gd name="T60" fmla="*/ 49 w 289"/>
                <a:gd name="T61" fmla="*/ 298 h 652"/>
                <a:gd name="T62" fmla="*/ 55 w 289"/>
                <a:gd name="T63" fmla="*/ 304 h 652"/>
                <a:gd name="T64" fmla="*/ 55 w 289"/>
                <a:gd name="T65" fmla="*/ 614 h 652"/>
                <a:gd name="T66" fmla="*/ 81 w 289"/>
                <a:gd name="T67" fmla="*/ 640 h 652"/>
                <a:gd name="T68" fmla="*/ 162 w 289"/>
                <a:gd name="T69" fmla="*/ 640 h 652"/>
                <a:gd name="T70" fmla="*/ 188 w 289"/>
                <a:gd name="T71" fmla="*/ 614 h 652"/>
                <a:gd name="T72" fmla="*/ 188 w 289"/>
                <a:gd name="T73" fmla="*/ 304 h 652"/>
                <a:gd name="T74" fmla="*/ 194 w 289"/>
                <a:gd name="T75" fmla="*/ 298 h 652"/>
                <a:gd name="T76" fmla="*/ 243 w 289"/>
                <a:gd name="T77" fmla="*/ 298 h 652"/>
                <a:gd name="T78" fmla="*/ 269 w 289"/>
                <a:gd name="T79" fmla="*/ 274 h 652"/>
                <a:gd name="T80" fmla="*/ 276 w 289"/>
                <a:gd name="T81" fmla="*/ 205 h 652"/>
                <a:gd name="T82" fmla="*/ 269 w 289"/>
                <a:gd name="T83" fmla="*/ 185 h 652"/>
                <a:gd name="T84" fmla="*/ 250 w 289"/>
                <a:gd name="T85" fmla="*/ 177 h 652"/>
                <a:gd name="T86" fmla="*/ 194 w 289"/>
                <a:gd name="T87" fmla="*/ 177 h 652"/>
                <a:gd name="T88" fmla="*/ 188 w 289"/>
                <a:gd name="T89" fmla="*/ 171 h 652"/>
                <a:gd name="T90" fmla="*/ 188 w 289"/>
                <a:gd name="T91" fmla="*/ 147 h 652"/>
                <a:gd name="T92" fmla="*/ 194 w 289"/>
                <a:gd name="T93" fmla="*/ 141 h 652"/>
                <a:gd name="T94" fmla="*/ 243 w 289"/>
                <a:gd name="T95" fmla="*/ 141 h 652"/>
                <a:gd name="T96" fmla="*/ 269 w 289"/>
                <a:gd name="T97" fmla="*/ 115 h 652"/>
                <a:gd name="T98" fmla="*/ 269 w 289"/>
                <a:gd name="T99" fmla="*/ 38 h 652"/>
                <a:gd name="T100" fmla="*/ 243 w 289"/>
                <a:gd name="T101" fmla="*/ 12 h 652"/>
                <a:gd name="T102" fmla="*/ 184 w 289"/>
                <a:gd name="T103" fmla="*/ 12 h 652"/>
                <a:gd name="T104" fmla="*/ 87 w 289"/>
                <a:gd name="T105" fmla="*/ 47 h 652"/>
                <a:gd name="T106" fmla="*/ 55 w 289"/>
                <a:gd name="T107" fmla="*/ 147 h 652"/>
                <a:gd name="T108" fmla="*/ 55 w 289"/>
                <a:gd name="T109" fmla="*/ 171 h 652"/>
                <a:gd name="T110" fmla="*/ 49 w 289"/>
                <a:gd name="T111" fmla="*/ 177 h 652"/>
                <a:gd name="T112" fmla="*/ 38 w 289"/>
                <a:gd name="T113" fmla="*/ 17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652">
                  <a:moveTo>
                    <a:pt x="162" y="652"/>
                  </a:moveTo>
                  <a:cubicBezTo>
                    <a:pt x="81" y="652"/>
                    <a:pt x="81" y="652"/>
                    <a:pt x="81" y="652"/>
                  </a:cubicBezTo>
                  <a:cubicBezTo>
                    <a:pt x="60" y="652"/>
                    <a:pt x="43" y="635"/>
                    <a:pt x="43" y="614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38" y="310"/>
                    <a:pt x="38" y="310"/>
                    <a:pt x="38" y="310"/>
                  </a:cubicBezTo>
                  <a:cubicBezTo>
                    <a:pt x="17" y="310"/>
                    <a:pt x="0" y="293"/>
                    <a:pt x="0" y="272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2"/>
                    <a:pt x="17" y="165"/>
                    <a:pt x="38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3" y="101"/>
                    <a:pt x="55" y="65"/>
                    <a:pt x="79" y="39"/>
                  </a:cubicBezTo>
                  <a:cubicBezTo>
                    <a:pt x="103" y="13"/>
                    <a:pt x="138" y="0"/>
                    <a:pt x="18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64" y="0"/>
                    <a:pt x="281" y="17"/>
                    <a:pt x="281" y="38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136"/>
                    <a:pt x="264" y="153"/>
                    <a:pt x="243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61" y="165"/>
                    <a:pt x="271" y="169"/>
                    <a:pt x="278" y="177"/>
                  </a:cubicBezTo>
                  <a:cubicBezTo>
                    <a:pt x="285" y="185"/>
                    <a:pt x="289" y="196"/>
                    <a:pt x="288" y="206"/>
                  </a:cubicBezTo>
                  <a:cubicBezTo>
                    <a:pt x="281" y="275"/>
                    <a:pt x="281" y="275"/>
                    <a:pt x="281" y="275"/>
                  </a:cubicBezTo>
                  <a:cubicBezTo>
                    <a:pt x="279" y="295"/>
                    <a:pt x="263" y="310"/>
                    <a:pt x="243" y="310"/>
                  </a:cubicBezTo>
                  <a:cubicBezTo>
                    <a:pt x="200" y="310"/>
                    <a:pt x="200" y="310"/>
                    <a:pt x="200" y="310"/>
                  </a:cubicBezTo>
                  <a:cubicBezTo>
                    <a:pt x="200" y="614"/>
                    <a:pt x="200" y="614"/>
                    <a:pt x="200" y="614"/>
                  </a:cubicBezTo>
                  <a:cubicBezTo>
                    <a:pt x="200" y="635"/>
                    <a:pt x="183" y="652"/>
                    <a:pt x="162" y="652"/>
                  </a:cubicBezTo>
                  <a:close/>
                  <a:moveTo>
                    <a:pt x="38" y="177"/>
                  </a:moveTo>
                  <a:cubicBezTo>
                    <a:pt x="23" y="177"/>
                    <a:pt x="12" y="188"/>
                    <a:pt x="12" y="203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12" y="286"/>
                    <a:pt x="23" y="298"/>
                    <a:pt x="38" y="298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53" y="298"/>
                    <a:pt x="55" y="300"/>
                    <a:pt x="55" y="304"/>
                  </a:cubicBezTo>
                  <a:cubicBezTo>
                    <a:pt x="55" y="614"/>
                    <a:pt x="55" y="614"/>
                    <a:pt x="55" y="614"/>
                  </a:cubicBezTo>
                  <a:cubicBezTo>
                    <a:pt x="55" y="628"/>
                    <a:pt x="67" y="640"/>
                    <a:pt x="81" y="640"/>
                  </a:cubicBezTo>
                  <a:cubicBezTo>
                    <a:pt x="162" y="640"/>
                    <a:pt x="162" y="640"/>
                    <a:pt x="162" y="640"/>
                  </a:cubicBezTo>
                  <a:cubicBezTo>
                    <a:pt x="176" y="640"/>
                    <a:pt x="188" y="628"/>
                    <a:pt x="188" y="614"/>
                  </a:cubicBezTo>
                  <a:cubicBezTo>
                    <a:pt x="188" y="304"/>
                    <a:pt x="188" y="304"/>
                    <a:pt x="188" y="304"/>
                  </a:cubicBezTo>
                  <a:cubicBezTo>
                    <a:pt x="188" y="300"/>
                    <a:pt x="191" y="298"/>
                    <a:pt x="194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57" y="298"/>
                    <a:pt x="268" y="288"/>
                    <a:pt x="269" y="274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198"/>
                    <a:pt x="274" y="191"/>
                    <a:pt x="269" y="185"/>
                  </a:cubicBezTo>
                  <a:cubicBezTo>
                    <a:pt x="264" y="180"/>
                    <a:pt x="257" y="177"/>
                    <a:pt x="250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1" y="177"/>
                    <a:pt x="188" y="174"/>
                    <a:pt x="188" y="171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4"/>
                    <a:pt x="191" y="141"/>
                    <a:pt x="194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58" y="141"/>
                    <a:pt x="269" y="129"/>
                    <a:pt x="269" y="11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24"/>
                    <a:pt x="258" y="12"/>
                    <a:pt x="243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42" y="12"/>
                    <a:pt x="109" y="24"/>
                    <a:pt x="87" y="47"/>
                  </a:cubicBezTo>
                  <a:cubicBezTo>
                    <a:pt x="66" y="70"/>
                    <a:pt x="55" y="104"/>
                    <a:pt x="55" y="147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5" y="174"/>
                    <a:pt x="53" y="177"/>
                    <a:pt x="49" y="177"/>
                  </a:cubicBezTo>
                  <a:lnTo>
                    <a:pt x="38" y="177"/>
                  </a:lnTo>
                  <a:close/>
                </a:path>
              </a:pathLst>
            </a:custGeom>
            <a:solidFill>
              <a:srgbClr val="5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C68DD5A-9199-4FA0-858E-4961FC508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2544763"/>
              <a:ext cx="504825" cy="1371600"/>
            </a:xfrm>
            <a:custGeom>
              <a:avLst/>
              <a:gdLst>
                <a:gd name="T0" fmla="*/ 124 w 212"/>
                <a:gd name="T1" fmla="*/ 108 h 576"/>
                <a:gd name="T2" fmla="*/ 124 w 212"/>
                <a:gd name="T3" fmla="*/ 165 h 576"/>
                <a:gd name="T4" fmla="*/ 212 w 212"/>
                <a:gd name="T5" fmla="*/ 165 h 576"/>
                <a:gd name="T6" fmla="*/ 205 w 212"/>
                <a:gd name="T7" fmla="*/ 234 h 576"/>
                <a:gd name="T8" fmla="*/ 124 w 212"/>
                <a:gd name="T9" fmla="*/ 234 h 576"/>
                <a:gd name="T10" fmla="*/ 124 w 212"/>
                <a:gd name="T11" fmla="*/ 576 h 576"/>
                <a:gd name="T12" fmla="*/ 43 w 212"/>
                <a:gd name="T13" fmla="*/ 576 h 576"/>
                <a:gd name="T14" fmla="*/ 43 w 212"/>
                <a:gd name="T15" fmla="*/ 234 h 576"/>
                <a:gd name="T16" fmla="*/ 0 w 212"/>
                <a:gd name="T17" fmla="*/ 234 h 576"/>
                <a:gd name="T18" fmla="*/ 0 w 212"/>
                <a:gd name="T19" fmla="*/ 165 h 576"/>
                <a:gd name="T20" fmla="*/ 43 w 212"/>
                <a:gd name="T21" fmla="*/ 165 h 576"/>
                <a:gd name="T22" fmla="*/ 43 w 212"/>
                <a:gd name="T23" fmla="*/ 109 h 576"/>
                <a:gd name="T24" fmla="*/ 68 w 212"/>
                <a:gd name="T25" fmla="*/ 27 h 576"/>
                <a:gd name="T26" fmla="*/ 146 w 212"/>
                <a:gd name="T27" fmla="*/ 0 h 576"/>
                <a:gd name="T28" fmla="*/ 205 w 212"/>
                <a:gd name="T29" fmla="*/ 0 h 576"/>
                <a:gd name="T30" fmla="*/ 205 w 212"/>
                <a:gd name="T31" fmla="*/ 77 h 576"/>
                <a:gd name="T32" fmla="*/ 147 w 212"/>
                <a:gd name="T33" fmla="*/ 77 h 576"/>
                <a:gd name="T34" fmla="*/ 130 w 212"/>
                <a:gd name="T35" fmla="*/ 86 h 576"/>
                <a:gd name="T36" fmla="*/ 124 w 212"/>
                <a:gd name="T37" fmla="*/ 10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576">
                  <a:moveTo>
                    <a:pt x="124" y="108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05" y="234"/>
                    <a:pt x="205" y="234"/>
                    <a:pt x="205" y="234"/>
                  </a:cubicBezTo>
                  <a:cubicBezTo>
                    <a:pt x="124" y="234"/>
                    <a:pt x="124" y="234"/>
                    <a:pt x="124" y="234"/>
                  </a:cubicBezTo>
                  <a:cubicBezTo>
                    <a:pt x="124" y="576"/>
                    <a:pt x="124" y="576"/>
                    <a:pt x="124" y="576"/>
                  </a:cubicBezTo>
                  <a:cubicBezTo>
                    <a:pt x="43" y="576"/>
                    <a:pt x="43" y="576"/>
                    <a:pt x="43" y="576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73"/>
                    <a:pt x="52" y="45"/>
                    <a:pt x="68" y="27"/>
                  </a:cubicBezTo>
                  <a:cubicBezTo>
                    <a:pt x="85" y="9"/>
                    <a:pt x="111" y="0"/>
                    <a:pt x="14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0" y="77"/>
                    <a:pt x="134" y="80"/>
                    <a:pt x="130" y="86"/>
                  </a:cubicBezTo>
                  <a:cubicBezTo>
                    <a:pt x="126" y="91"/>
                    <a:pt x="124" y="99"/>
                    <a:pt x="124" y="108"/>
                  </a:cubicBezTo>
                  <a:close/>
                </a:path>
              </a:pathLst>
            </a:custGeom>
            <a:solidFill>
              <a:srgbClr val="FF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01BC67-1223-43F9-B872-24D673A2C6AE}"/>
              </a:ext>
            </a:extLst>
          </p:cNvPr>
          <p:cNvGrpSpPr/>
          <p:nvPr/>
        </p:nvGrpSpPr>
        <p:grpSpPr>
          <a:xfrm>
            <a:off x="1470538" y="2463800"/>
            <a:ext cx="1836738" cy="1514475"/>
            <a:chOff x="1471613" y="2463800"/>
            <a:chExt cx="1836738" cy="1514475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AF71B80D-56C2-4050-847C-5BD92DD9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488" y="2478088"/>
              <a:ext cx="1804988" cy="1485900"/>
            </a:xfrm>
            <a:custGeom>
              <a:avLst/>
              <a:gdLst>
                <a:gd name="T0" fmla="*/ 258 w 758"/>
                <a:gd name="T1" fmla="*/ 624 h 624"/>
                <a:gd name="T2" fmla="*/ 16 w 758"/>
                <a:gd name="T3" fmla="*/ 551 h 624"/>
                <a:gd name="T4" fmla="*/ 4 w 758"/>
                <a:gd name="T5" fmla="*/ 515 h 624"/>
                <a:gd name="T6" fmla="*/ 34 w 758"/>
                <a:gd name="T7" fmla="*/ 492 h 624"/>
                <a:gd name="T8" fmla="*/ 152 w 758"/>
                <a:gd name="T9" fmla="*/ 472 h 624"/>
                <a:gd name="T10" fmla="*/ 88 w 758"/>
                <a:gd name="T11" fmla="*/ 374 h 624"/>
                <a:gd name="T12" fmla="*/ 90 w 758"/>
                <a:gd name="T13" fmla="*/ 360 h 624"/>
                <a:gd name="T14" fmla="*/ 30 w 758"/>
                <a:gd name="T15" fmla="*/ 240 h 624"/>
                <a:gd name="T16" fmla="*/ 47 w 758"/>
                <a:gd name="T17" fmla="*/ 207 h 624"/>
                <a:gd name="T18" fmla="*/ 62 w 758"/>
                <a:gd name="T19" fmla="*/ 204 h 624"/>
                <a:gd name="T20" fmla="*/ 69 w 758"/>
                <a:gd name="T21" fmla="*/ 205 h 624"/>
                <a:gd name="T22" fmla="*/ 48 w 758"/>
                <a:gd name="T23" fmla="*/ 114 h 624"/>
                <a:gd name="T24" fmla="*/ 62 w 758"/>
                <a:gd name="T25" fmla="*/ 39 h 624"/>
                <a:gd name="T26" fmla="*/ 87 w 758"/>
                <a:gd name="T27" fmla="*/ 20 h 624"/>
                <a:gd name="T28" fmla="*/ 92 w 758"/>
                <a:gd name="T29" fmla="*/ 19 h 624"/>
                <a:gd name="T30" fmla="*/ 117 w 758"/>
                <a:gd name="T31" fmla="*/ 32 h 624"/>
                <a:gd name="T32" fmla="*/ 343 w 758"/>
                <a:gd name="T33" fmla="*/ 165 h 624"/>
                <a:gd name="T34" fmla="*/ 343 w 758"/>
                <a:gd name="T35" fmla="*/ 160 h 624"/>
                <a:gd name="T36" fmla="*/ 386 w 758"/>
                <a:gd name="T37" fmla="*/ 54 h 624"/>
                <a:gd name="T38" fmla="*/ 401 w 758"/>
                <a:gd name="T39" fmla="*/ 40 h 624"/>
                <a:gd name="T40" fmla="*/ 514 w 758"/>
                <a:gd name="T41" fmla="*/ 0 h 624"/>
                <a:gd name="T42" fmla="*/ 631 w 758"/>
                <a:gd name="T43" fmla="*/ 43 h 624"/>
                <a:gd name="T44" fmla="*/ 693 w 758"/>
                <a:gd name="T45" fmla="*/ 17 h 624"/>
                <a:gd name="T46" fmla="*/ 706 w 758"/>
                <a:gd name="T47" fmla="*/ 15 h 624"/>
                <a:gd name="T48" fmla="*/ 730 w 758"/>
                <a:gd name="T49" fmla="*/ 26 h 624"/>
                <a:gd name="T50" fmla="*/ 732 w 758"/>
                <a:gd name="T51" fmla="*/ 64 h 624"/>
                <a:gd name="T52" fmla="*/ 723 w 758"/>
                <a:gd name="T53" fmla="*/ 79 h 624"/>
                <a:gd name="T54" fmla="*/ 724 w 758"/>
                <a:gd name="T55" fmla="*/ 79 h 624"/>
                <a:gd name="T56" fmla="*/ 753 w 758"/>
                <a:gd name="T57" fmla="*/ 98 h 624"/>
                <a:gd name="T58" fmla="*/ 746 w 758"/>
                <a:gd name="T59" fmla="*/ 134 h 624"/>
                <a:gd name="T60" fmla="*/ 685 w 758"/>
                <a:gd name="T61" fmla="*/ 192 h 624"/>
                <a:gd name="T62" fmla="*/ 686 w 758"/>
                <a:gd name="T63" fmla="*/ 204 h 624"/>
                <a:gd name="T64" fmla="*/ 258 w 758"/>
                <a:gd name="T6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8" h="624">
                  <a:moveTo>
                    <a:pt x="258" y="624"/>
                  </a:moveTo>
                  <a:cubicBezTo>
                    <a:pt x="171" y="624"/>
                    <a:pt x="88" y="599"/>
                    <a:pt x="16" y="551"/>
                  </a:cubicBezTo>
                  <a:cubicBezTo>
                    <a:pt x="5" y="543"/>
                    <a:pt x="0" y="528"/>
                    <a:pt x="4" y="515"/>
                  </a:cubicBezTo>
                  <a:cubicBezTo>
                    <a:pt x="8" y="501"/>
                    <a:pt x="20" y="492"/>
                    <a:pt x="34" y="492"/>
                  </a:cubicBezTo>
                  <a:cubicBezTo>
                    <a:pt x="75" y="492"/>
                    <a:pt x="114" y="485"/>
                    <a:pt x="152" y="472"/>
                  </a:cubicBezTo>
                  <a:cubicBezTo>
                    <a:pt x="104" y="443"/>
                    <a:pt x="89" y="400"/>
                    <a:pt x="88" y="374"/>
                  </a:cubicBezTo>
                  <a:cubicBezTo>
                    <a:pt x="87" y="369"/>
                    <a:pt x="88" y="364"/>
                    <a:pt x="90" y="360"/>
                  </a:cubicBezTo>
                  <a:cubicBezTo>
                    <a:pt x="41" y="313"/>
                    <a:pt x="31" y="244"/>
                    <a:pt x="30" y="240"/>
                  </a:cubicBezTo>
                  <a:cubicBezTo>
                    <a:pt x="28" y="227"/>
                    <a:pt x="35" y="214"/>
                    <a:pt x="47" y="207"/>
                  </a:cubicBezTo>
                  <a:cubicBezTo>
                    <a:pt x="52" y="205"/>
                    <a:pt x="57" y="204"/>
                    <a:pt x="62" y="204"/>
                  </a:cubicBezTo>
                  <a:cubicBezTo>
                    <a:pt x="64" y="204"/>
                    <a:pt x="67" y="204"/>
                    <a:pt x="69" y="205"/>
                  </a:cubicBezTo>
                  <a:cubicBezTo>
                    <a:pt x="55" y="177"/>
                    <a:pt x="48" y="146"/>
                    <a:pt x="48" y="114"/>
                  </a:cubicBezTo>
                  <a:cubicBezTo>
                    <a:pt x="48" y="88"/>
                    <a:pt x="52" y="63"/>
                    <a:pt x="62" y="39"/>
                  </a:cubicBezTo>
                  <a:cubicBezTo>
                    <a:pt x="66" y="29"/>
                    <a:pt x="76" y="21"/>
                    <a:pt x="87" y="20"/>
                  </a:cubicBezTo>
                  <a:cubicBezTo>
                    <a:pt x="89" y="20"/>
                    <a:pt x="90" y="19"/>
                    <a:pt x="92" y="19"/>
                  </a:cubicBezTo>
                  <a:cubicBezTo>
                    <a:pt x="101" y="19"/>
                    <a:pt x="111" y="24"/>
                    <a:pt x="117" y="32"/>
                  </a:cubicBezTo>
                  <a:cubicBezTo>
                    <a:pt x="173" y="103"/>
                    <a:pt x="254" y="150"/>
                    <a:pt x="343" y="165"/>
                  </a:cubicBezTo>
                  <a:cubicBezTo>
                    <a:pt x="343" y="163"/>
                    <a:pt x="343" y="162"/>
                    <a:pt x="343" y="160"/>
                  </a:cubicBezTo>
                  <a:cubicBezTo>
                    <a:pt x="343" y="121"/>
                    <a:pt x="358" y="83"/>
                    <a:pt x="386" y="54"/>
                  </a:cubicBezTo>
                  <a:cubicBezTo>
                    <a:pt x="390" y="49"/>
                    <a:pt x="395" y="44"/>
                    <a:pt x="401" y="40"/>
                  </a:cubicBezTo>
                  <a:cubicBezTo>
                    <a:pt x="432" y="14"/>
                    <a:pt x="472" y="0"/>
                    <a:pt x="514" y="0"/>
                  </a:cubicBezTo>
                  <a:cubicBezTo>
                    <a:pt x="558" y="0"/>
                    <a:pt x="600" y="16"/>
                    <a:pt x="631" y="43"/>
                  </a:cubicBezTo>
                  <a:cubicBezTo>
                    <a:pt x="693" y="17"/>
                    <a:pt x="693" y="17"/>
                    <a:pt x="693" y="17"/>
                  </a:cubicBezTo>
                  <a:cubicBezTo>
                    <a:pt x="697" y="15"/>
                    <a:pt x="701" y="15"/>
                    <a:pt x="706" y="15"/>
                  </a:cubicBezTo>
                  <a:cubicBezTo>
                    <a:pt x="715" y="15"/>
                    <a:pt x="724" y="19"/>
                    <a:pt x="730" y="26"/>
                  </a:cubicBezTo>
                  <a:cubicBezTo>
                    <a:pt x="739" y="37"/>
                    <a:pt x="740" y="52"/>
                    <a:pt x="732" y="64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23" y="79"/>
                    <a:pt x="723" y="79"/>
                    <a:pt x="724" y="79"/>
                  </a:cubicBezTo>
                  <a:cubicBezTo>
                    <a:pt x="736" y="79"/>
                    <a:pt x="748" y="86"/>
                    <a:pt x="753" y="98"/>
                  </a:cubicBezTo>
                  <a:cubicBezTo>
                    <a:pt x="758" y="110"/>
                    <a:pt x="756" y="124"/>
                    <a:pt x="746" y="134"/>
                  </a:cubicBezTo>
                  <a:cubicBezTo>
                    <a:pt x="685" y="192"/>
                    <a:pt x="685" y="192"/>
                    <a:pt x="685" y="192"/>
                  </a:cubicBezTo>
                  <a:cubicBezTo>
                    <a:pt x="686" y="196"/>
                    <a:pt x="686" y="200"/>
                    <a:pt x="686" y="204"/>
                  </a:cubicBezTo>
                  <a:cubicBezTo>
                    <a:pt x="686" y="436"/>
                    <a:pt x="494" y="624"/>
                    <a:pt x="258" y="624"/>
                  </a:cubicBezTo>
                  <a:close/>
                </a:path>
              </a:pathLst>
            </a:cu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F5C98DD-DF36-44D7-8CEE-8B8516C7C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613" y="2463800"/>
              <a:ext cx="1836738" cy="1514475"/>
            </a:xfrm>
            <a:custGeom>
              <a:avLst/>
              <a:gdLst>
                <a:gd name="T0" fmla="*/ 20 w 772"/>
                <a:gd name="T1" fmla="*/ 562 h 636"/>
                <a:gd name="T2" fmla="*/ 41 w 772"/>
                <a:gd name="T3" fmla="*/ 492 h 636"/>
                <a:gd name="T4" fmla="*/ 89 w 772"/>
                <a:gd name="T5" fmla="*/ 380 h 636"/>
                <a:gd name="T6" fmla="*/ 31 w 772"/>
                <a:gd name="T7" fmla="*/ 247 h 636"/>
                <a:gd name="T8" fmla="*/ 66 w 772"/>
                <a:gd name="T9" fmla="*/ 204 h 636"/>
                <a:gd name="T10" fmla="*/ 63 w 772"/>
                <a:gd name="T11" fmla="*/ 43 h 636"/>
                <a:gd name="T12" fmla="*/ 99 w 772"/>
                <a:gd name="T13" fmla="*/ 19 h 636"/>
                <a:gd name="T14" fmla="*/ 344 w 772"/>
                <a:gd name="T15" fmla="*/ 164 h 636"/>
                <a:gd name="T16" fmla="*/ 404 w 772"/>
                <a:gd name="T17" fmla="*/ 41 h 636"/>
                <a:gd name="T18" fmla="*/ 639 w 772"/>
                <a:gd name="T19" fmla="*/ 42 h 636"/>
                <a:gd name="T20" fmla="*/ 713 w 772"/>
                <a:gd name="T21" fmla="*/ 15 h 636"/>
                <a:gd name="T22" fmla="*/ 744 w 772"/>
                <a:gd name="T23" fmla="*/ 73 h 636"/>
                <a:gd name="T24" fmla="*/ 765 w 772"/>
                <a:gd name="T25" fmla="*/ 101 h 636"/>
                <a:gd name="T26" fmla="*/ 699 w 772"/>
                <a:gd name="T27" fmla="*/ 201 h 636"/>
                <a:gd name="T28" fmla="*/ 265 w 772"/>
                <a:gd name="T29" fmla="*/ 636 h 636"/>
                <a:gd name="T30" fmla="*/ 57 w 772"/>
                <a:gd name="T31" fmla="*/ 219 h 636"/>
                <a:gd name="T32" fmla="*/ 101 w 772"/>
                <a:gd name="T33" fmla="*/ 362 h 636"/>
                <a:gd name="T34" fmla="*/ 101 w 772"/>
                <a:gd name="T35" fmla="*/ 380 h 636"/>
                <a:gd name="T36" fmla="*/ 165 w 772"/>
                <a:gd name="T37" fmla="*/ 479 h 636"/>
                <a:gd name="T38" fmla="*/ 41 w 772"/>
                <a:gd name="T39" fmla="*/ 504 h 636"/>
                <a:gd name="T40" fmla="*/ 27 w 772"/>
                <a:gd name="T41" fmla="*/ 552 h 636"/>
                <a:gd name="T42" fmla="*/ 687 w 772"/>
                <a:gd name="T43" fmla="*/ 210 h 636"/>
                <a:gd name="T44" fmla="*/ 688 w 772"/>
                <a:gd name="T45" fmla="*/ 194 h 636"/>
                <a:gd name="T46" fmla="*/ 754 w 772"/>
                <a:gd name="T47" fmla="*/ 106 h 636"/>
                <a:gd name="T48" fmla="*/ 730 w 772"/>
                <a:gd name="T49" fmla="*/ 91 h 636"/>
                <a:gd name="T50" fmla="*/ 725 w 772"/>
                <a:gd name="T51" fmla="*/ 81 h 636"/>
                <a:gd name="T52" fmla="*/ 732 w 772"/>
                <a:gd name="T53" fmla="*/ 36 h 636"/>
                <a:gd name="T54" fmla="*/ 702 w 772"/>
                <a:gd name="T55" fmla="*/ 29 h 636"/>
                <a:gd name="T56" fmla="*/ 634 w 772"/>
                <a:gd name="T57" fmla="*/ 54 h 636"/>
                <a:gd name="T58" fmla="*/ 412 w 772"/>
                <a:gd name="T59" fmla="*/ 51 h 636"/>
                <a:gd name="T60" fmla="*/ 356 w 772"/>
                <a:gd name="T61" fmla="*/ 166 h 636"/>
                <a:gd name="T62" fmla="*/ 354 w 772"/>
                <a:gd name="T63" fmla="*/ 176 h 636"/>
                <a:gd name="T64" fmla="*/ 119 w 772"/>
                <a:gd name="T65" fmla="*/ 41 h 636"/>
                <a:gd name="T66" fmla="*/ 75 w 772"/>
                <a:gd name="T67" fmla="*/ 48 h 636"/>
                <a:gd name="T68" fmla="*/ 82 w 772"/>
                <a:gd name="T69" fmla="*/ 208 h 636"/>
                <a:gd name="T70" fmla="*/ 75 w 772"/>
                <a:gd name="T71" fmla="*/ 21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2" h="636">
                  <a:moveTo>
                    <a:pt x="265" y="636"/>
                  </a:moveTo>
                  <a:cubicBezTo>
                    <a:pt x="177" y="636"/>
                    <a:pt x="92" y="610"/>
                    <a:pt x="20" y="562"/>
                  </a:cubicBezTo>
                  <a:cubicBezTo>
                    <a:pt x="6" y="552"/>
                    <a:pt x="0" y="535"/>
                    <a:pt x="5" y="519"/>
                  </a:cubicBezTo>
                  <a:cubicBezTo>
                    <a:pt x="10" y="503"/>
                    <a:pt x="24" y="492"/>
                    <a:pt x="41" y="492"/>
                  </a:cubicBezTo>
                  <a:cubicBezTo>
                    <a:pt x="77" y="492"/>
                    <a:pt x="112" y="487"/>
                    <a:pt x="145" y="476"/>
                  </a:cubicBezTo>
                  <a:cubicBezTo>
                    <a:pt x="105" y="447"/>
                    <a:pt x="90" y="407"/>
                    <a:pt x="89" y="380"/>
                  </a:cubicBezTo>
                  <a:cubicBezTo>
                    <a:pt x="88" y="376"/>
                    <a:pt x="89" y="372"/>
                    <a:pt x="90" y="368"/>
                  </a:cubicBezTo>
                  <a:cubicBezTo>
                    <a:pt x="42" y="319"/>
                    <a:pt x="32" y="250"/>
                    <a:pt x="31" y="247"/>
                  </a:cubicBezTo>
                  <a:cubicBezTo>
                    <a:pt x="29" y="231"/>
                    <a:pt x="37" y="216"/>
                    <a:pt x="51" y="208"/>
                  </a:cubicBezTo>
                  <a:cubicBezTo>
                    <a:pt x="56" y="206"/>
                    <a:pt x="61" y="204"/>
                    <a:pt x="66" y="204"/>
                  </a:cubicBezTo>
                  <a:cubicBezTo>
                    <a:pt x="55" y="178"/>
                    <a:pt x="49" y="149"/>
                    <a:pt x="49" y="120"/>
                  </a:cubicBezTo>
                  <a:cubicBezTo>
                    <a:pt x="49" y="93"/>
                    <a:pt x="54" y="67"/>
                    <a:pt x="63" y="43"/>
                  </a:cubicBezTo>
                  <a:cubicBezTo>
                    <a:pt x="69" y="31"/>
                    <a:pt x="80" y="22"/>
                    <a:pt x="93" y="20"/>
                  </a:cubicBezTo>
                  <a:cubicBezTo>
                    <a:pt x="95" y="20"/>
                    <a:pt x="97" y="19"/>
                    <a:pt x="99" y="19"/>
                  </a:cubicBezTo>
                  <a:cubicBezTo>
                    <a:pt x="110" y="19"/>
                    <a:pt x="121" y="25"/>
                    <a:pt x="129" y="34"/>
                  </a:cubicBezTo>
                  <a:cubicBezTo>
                    <a:pt x="182" y="102"/>
                    <a:pt x="258" y="148"/>
                    <a:pt x="344" y="164"/>
                  </a:cubicBezTo>
                  <a:cubicBezTo>
                    <a:pt x="344" y="124"/>
                    <a:pt x="360" y="86"/>
                    <a:pt x="388" y="56"/>
                  </a:cubicBezTo>
                  <a:cubicBezTo>
                    <a:pt x="393" y="51"/>
                    <a:pt x="398" y="46"/>
                    <a:pt x="404" y="41"/>
                  </a:cubicBezTo>
                  <a:cubicBezTo>
                    <a:pt x="436" y="15"/>
                    <a:pt x="478" y="0"/>
                    <a:pt x="521" y="0"/>
                  </a:cubicBezTo>
                  <a:cubicBezTo>
                    <a:pt x="565" y="0"/>
                    <a:pt x="607" y="15"/>
                    <a:pt x="639" y="42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702" y="16"/>
                    <a:pt x="707" y="15"/>
                    <a:pt x="713" y="15"/>
                  </a:cubicBezTo>
                  <a:cubicBezTo>
                    <a:pt x="724" y="15"/>
                    <a:pt x="734" y="20"/>
                    <a:pt x="742" y="28"/>
                  </a:cubicBezTo>
                  <a:cubicBezTo>
                    <a:pt x="753" y="41"/>
                    <a:pt x="754" y="59"/>
                    <a:pt x="744" y="73"/>
                  </a:cubicBezTo>
                  <a:cubicBezTo>
                    <a:pt x="740" y="80"/>
                    <a:pt x="740" y="80"/>
                    <a:pt x="740" y="80"/>
                  </a:cubicBezTo>
                  <a:cubicBezTo>
                    <a:pt x="751" y="83"/>
                    <a:pt x="761" y="91"/>
                    <a:pt x="765" y="101"/>
                  </a:cubicBezTo>
                  <a:cubicBezTo>
                    <a:pt x="772" y="116"/>
                    <a:pt x="768" y="133"/>
                    <a:pt x="757" y="144"/>
                  </a:cubicBezTo>
                  <a:cubicBezTo>
                    <a:pt x="699" y="201"/>
                    <a:pt x="699" y="201"/>
                    <a:pt x="699" y="201"/>
                  </a:cubicBezTo>
                  <a:cubicBezTo>
                    <a:pt x="699" y="204"/>
                    <a:pt x="699" y="207"/>
                    <a:pt x="699" y="210"/>
                  </a:cubicBezTo>
                  <a:cubicBezTo>
                    <a:pt x="699" y="445"/>
                    <a:pt x="504" y="636"/>
                    <a:pt x="265" y="636"/>
                  </a:cubicBezTo>
                  <a:close/>
                  <a:moveTo>
                    <a:pt x="69" y="216"/>
                  </a:moveTo>
                  <a:cubicBezTo>
                    <a:pt x="65" y="216"/>
                    <a:pt x="60" y="217"/>
                    <a:pt x="57" y="219"/>
                  </a:cubicBezTo>
                  <a:cubicBezTo>
                    <a:pt x="47" y="224"/>
                    <a:pt x="42" y="235"/>
                    <a:pt x="43" y="245"/>
                  </a:cubicBezTo>
                  <a:cubicBezTo>
                    <a:pt x="43" y="248"/>
                    <a:pt x="53" y="316"/>
                    <a:pt x="101" y="362"/>
                  </a:cubicBezTo>
                  <a:cubicBezTo>
                    <a:pt x="103" y="363"/>
                    <a:pt x="104" y="366"/>
                    <a:pt x="103" y="368"/>
                  </a:cubicBezTo>
                  <a:cubicBezTo>
                    <a:pt x="101" y="372"/>
                    <a:pt x="100" y="376"/>
                    <a:pt x="101" y="380"/>
                  </a:cubicBezTo>
                  <a:cubicBezTo>
                    <a:pt x="102" y="406"/>
                    <a:pt x="118" y="446"/>
                    <a:pt x="162" y="473"/>
                  </a:cubicBezTo>
                  <a:cubicBezTo>
                    <a:pt x="164" y="474"/>
                    <a:pt x="165" y="476"/>
                    <a:pt x="165" y="479"/>
                  </a:cubicBezTo>
                  <a:cubicBezTo>
                    <a:pt x="165" y="481"/>
                    <a:pt x="163" y="483"/>
                    <a:pt x="161" y="484"/>
                  </a:cubicBezTo>
                  <a:cubicBezTo>
                    <a:pt x="122" y="497"/>
                    <a:pt x="82" y="504"/>
                    <a:pt x="41" y="504"/>
                  </a:cubicBezTo>
                  <a:cubicBezTo>
                    <a:pt x="30" y="504"/>
                    <a:pt x="20" y="512"/>
                    <a:pt x="16" y="523"/>
                  </a:cubicBezTo>
                  <a:cubicBezTo>
                    <a:pt x="13" y="534"/>
                    <a:pt x="17" y="545"/>
                    <a:pt x="27" y="552"/>
                  </a:cubicBezTo>
                  <a:cubicBezTo>
                    <a:pt x="97" y="599"/>
                    <a:pt x="179" y="624"/>
                    <a:pt x="265" y="624"/>
                  </a:cubicBezTo>
                  <a:cubicBezTo>
                    <a:pt x="498" y="624"/>
                    <a:pt x="687" y="438"/>
                    <a:pt x="687" y="210"/>
                  </a:cubicBezTo>
                  <a:cubicBezTo>
                    <a:pt x="687" y="206"/>
                    <a:pt x="687" y="202"/>
                    <a:pt x="686" y="198"/>
                  </a:cubicBezTo>
                  <a:cubicBezTo>
                    <a:pt x="686" y="197"/>
                    <a:pt x="687" y="195"/>
                    <a:pt x="688" y="194"/>
                  </a:cubicBezTo>
                  <a:cubicBezTo>
                    <a:pt x="749" y="135"/>
                    <a:pt x="749" y="135"/>
                    <a:pt x="749" y="135"/>
                  </a:cubicBezTo>
                  <a:cubicBezTo>
                    <a:pt x="757" y="128"/>
                    <a:pt x="759" y="116"/>
                    <a:pt x="754" y="106"/>
                  </a:cubicBezTo>
                  <a:cubicBezTo>
                    <a:pt x="750" y="97"/>
                    <a:pt x="741" y="91"/>
                    <a:pt x="731" y="91"/>
                  </a:cubicBezTo>
                  <a:cubicBezTo>
                    <a:pt x="730" y="91"/>
                    <a:pt x="730" y="91"/>
                    <a:pt x="730" y="91"/>
                  </a:cubicBezTo>
                  <a:cubicBezTo>
                    <a:pt x="728" y="91"/>
                    <a:pt x="726" y="90"/>
                    <a:pt x="724" y="88"/>
                  </a:cubicBezTo>
                  <a:cubicBezTo>
                    <a:pt x="723" y="86"/>
                    <a:pt x="723" y="83"/>
                    <a:pt x="725" y="81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41" y="57"/>
                    <a:pt x="740" y="45"/>
                    <a:pt x="732" y="36"/>
                  </a:cubicBezTo>
                  <a:cubicBezTo>
                    <a:pt x="728" y="30"/>
                    <a:pt x="720" y="27"/>
                    <a:pt x="713" y="27"/>
                  </a:cubicBezTo>
                  <a:cubicBezTo>
                    <a:pt x="709" y="27"/>
                    <a:pt x="706" y="27"/>
                    <a:pt x="702" y="29"/>
                  </a:cubicBezTo>
                  <a:cubicBezTo>
                    <a:pt x="641" y="55"/>
                    <a:pt x="641" y="55"/>
                    <a:pt x="641" y="55"/>
                  </a:cubicBezTo>
                  <a:cubicBezTo>
                    <a:pt x="639" y="56"/>
                    <a:pt x="636" y="55"/>
                    <a:pt x="634" y="54"/>
                  </a:cubicBezTo>
                  <a:cubicBezTo>
                    <a:pt x="604" y="27"/>
                    <a:pt x="563" y="12"/>
                    <a:pt x="521" y="12"/>
                  </a:cubicBezTo>
                  <a:cubicBezTo>
                    <a:pt x="481" y="12"/>
                    <a:pt x="442" y="26"/>
                    <a:pt x="412" y="51"/>
                  </a:cubicBezTo>
                  <a:cubicBezTo>
                    <a:pt x="406" y="55"/>
                    <a:pt x="402" y="59"/>
                    <a:pt x="397" y="64"/>
                  </a:cubicBezTo>
                  <a:cubicBezTo>
                    <a:pt x="370" y="92"/>
                    <a:pt x="356" y="128"/>
                    <a:pt x="356" y="166"/>
                  </a:cubicBezTo>
                  <a:cubicBezTo>
                    <a:pt x="356" y="168"/>
                    <a:pt x="356" y="169"/>
                    <a:pt x="356" y="171"/>
                  </a:cubicBezTo>
                  <a:cubicBezTo>
                    <a:pt x="356" y="173"/>
                    <a:pt x="355" y="174"/>
                    <a:pt x="354" y="176"/>
                  </a:cubicBezTo>
                  <a:cubicBezTo>
                    <a:pt x="352" y="177"/>
                    <a:pt x="350" y="177"/>
                    <a:pt x="349" y="177"/>
                  </a:cubicBezTo>
                  <a:cubicBezTo>
                    <a:pt x="257" y="162"/>
                    <a:pt x="176" y="113"/>
                    <a:pt x="119" y="41"/>
                  </a:cubicBezTo>
                  <a:cubicBezTo>
                    <a:pt x="113" y="34"/>
                    <a:pt x="104" y="30"/>
                    <a:pt x="95" y="32"/>
                  </a:cubicBezTo>
                  <a:cubicBezTo>
                    <a:pt x="86" y="33"/>
                    <a:pt x="78" y="39"/>
                    <a:pt x="75" y="48"/>
                  </a:cubicBezTo>
                  <a:cubicBezTo>
                    <a:pt x="65" y="71"/>
                    <a:pt x="61" y="95"/>
                    <a:pt x="61" y="120"/>
                  </a:cubicBezTo>
                  <a:cubicBezTo>
                    <a:pt x="61" y="151"/>
                    <a:pt x="68" y="181"/>
                    <a:pt x="82" y="208"/>
                  </a:cubicBezTo>
                  <a:cubicBezTo>
                    <a:pt x="83" y="210"/>
                    <a:pt x="83" y="213"/>
                    <a:pt x="81" y="214"/>
                  </a:cubicBezTo>
                  <a:cubicBezTo>
                    <a:pt x="80" y="216"/>
                    <a:pt x="77" y="217"/>
                    <a:pt x="75" y="217"/>
                  </a:cubicBezTo>
                  <a:cubicBezTo>
                    <a:pt x="73" y="216"/>
                    <a:pt x="71" y="216"/>
                    <a:pt x="69" y="216"/>
                  </a:cubicBezTo>
                  <a:close/>
                </a:path>
              </a:pathLst>
            </a:custGeom>
            <a:solidFill>
              <a:srgbClr val="5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223FEA37-0F5A-496F-852F-1BFC2CB89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1" y="2554288"/>
              <a:ext cx="1643063" cy="1333500"/>
            </a:xfrm>
            <a:custGeom>
              <a:avLst/>
              <a:gdLst>
                <a:gd name="T0" fmla="*/ 619 w 690"/>
                <a:gd name="T1" fmla="*/ 147 h 560"/>
                <a:gd name="T2" fmla="*/ 620 w 690"/>
                <a:gd name="T3" fmla="*/ 172 h 560"/>
                <a:gd name="T4" fmla="*/ 224 w 690"/>
                <a:gd name="T5" fmla="*/ 560 h 560"/>
                <a:gd name="T6" fmla="*/ 0 w 690"/>
                <a:gd name="T7" fmla="*/ 492 h 560"/>
                <a:gd name="T8" fmla="*/ 204 w 690"/>
                <a:gd name="T9" fmla="*/ 436 h 560"/>
                <a:gd name="T10" fmla="*/ 86 w 690"/>
                <a:gd name="T11" fmla="*/ 341 h 560"/>
                <a:gd name="T12" fmla="*/ 140 w 690"/>
                <a:gd name="T13" fmla="*/ 336 h 560"/>
                <a:gd name="T14" fmla="*/ 28 w 690"/>
                <a:gd name="T15" fmla="*/ 204 h 560"/>
                <a:gd name="T16" fmla="*/ 111 w 690"/>
                <a:gd name="T17" fmla="*/ 214 h 560"/>
                <a:gd name="T18" fmla="*/ 46 w 690"/>
                <a:gd name="T19" fmla="*/ 82 h 560"/>
                <a:gd name="T20" fmla="*/ 58 w 690"/>
                <a:gd name="T21" fmla="*/ 19 h 560"/>
                <a:gd name="T22" fmla="*/ 348 w 690"/>
                <a:gd name="T23" fmla="*/ 170 h 560"/>
                <a:gd name="T24" fmla="*/ 341 w 690"/>
                <a:gd name="T25" fmla="*/ 128 h 560"/>
                <a:gd name="T26" fmla="*/ 375 w 690"/>
                <a:gd name="T27" fmla="*/ 44 h 560"/>
                <a:gd name="T28" fmla="*/ 387 w 690"/>
                <a:gd name="T29" fmla="*/ 33 h 560"/>
                <a:gd name="T30" fmla="*/ 480 w 690"/>
                <a:gd name="T31" fmla="*/ 0 h 560"/>
                <a:gd name="T32" fmla="*/ 590 w 690"/>
                <a:gd name="T33" fmla="*/ 49 h 560"/>
                <a:gd name="T34" fmla="*/ 672 w 690"/>
                <a:gd name="T35" fmla="*/ 15 h 560"/>
                <a:gd name="T36" fmla="*/ 627 w 690"/>
                <a:gd name="T37" fmla="*/ 83 h 560"/>
                <a:gd name="T38" fmla="*/ 690 w 690"/>
                <a:gd name="T39" fmla="*/ 79 h 560"/>
                <a:gd name="T40" fmla="*/ 619 w 690"/>
                <a:gd name="T41" fmla="*/ 1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0" h="560">
                  <a:moveTo>
                    <a:pt x="619" y="147"/>
                  </a:moveTo>
                  <a:cubicBezTo>
                    <a:pt x="619" y="155"/>
                    <a:pt x="620" y="163"/>
                    <a:pt x="620" y="172"/>
                  </a:cubicBezTo>
                  <a:cubicBezTo>
                    <a:pt x="620" y="386"/>
                    <a:pt x="442" y="560"/>
                    <a:pt x="224" y="560"/>
                  </a:cubicBezTo>
                  <a:cubicBezTo>
                    <a:pt x="141" y="560"/>
                    <a:pt x="64" y="535"/>
                    <a:pt x="0" y="492"/>
                  </a:cubicBezTo>
                  <a:cubicBezTo>
                    <a:pt x="75" y="492"/>
                    <a:pt x="144" y="471"/>
                    <a:pt x="204" y="436"/>
                  </a:cubicBezTo>
                  <a:cubicBezTo>
                    <a:pt x="89" y="420"/>
                    <a:pt x="86" y="341"/>
                    <a:pt x="86" y="341"/>
                  </a:cubicBezTo>
                  <a:cubicBezTo>
                    <a:pt x="101" y="351"/>
                    <a:pt x="140" y="336"/>
                    <a:pt x="140" y="336"/>
                  </a:cubicBezTo>
                  <a:cubicBezTo>
                    <a:pt x="44" y="318"/>
                    <a:pt x="28" y="204"/>
                    <a:pt x="28" y="204"/>
                  </a:cubicBezTo>
                  <a:cubicBezTo>
                    <a:pt x="43" y="218"/>
                    <a:pt x="91" y="216"/>
                    <a:pt x="111" y="214"/>
                  </a:cubicBezTo>
                  <a:cubicBezTo>
                    <a:pt x="71" y="184"/>
                    <a:pt x="46" y="136"/>
                    <a:pt x="46" y="82"/>
                  </a:cubicBezTo>
                  <a:cubicBezTo>
                    <a:pt x="46" y="60"/>
                    <a:pt x="50" y="39"/>
                    <a:pt x="58" y="19"/>
                  </a:cubicBezTo>
                  <a:cubicBezTo>
                    <a:pt x="126" y="106"/>
                    <a:pt x="230" y="163"/>
                    <a:pt x="348" y="170"/>
                  </a:cubicBezTo>
                  <a:cubicBezTo>
                    <a:pt x="343" y="157"/>
                    <a:pt x="341" y="143"/>
                    <a:pt x="341" y="128"/>
                  </a:cubicBezTo>
                  <a:cubicBezTo>
                    <a:pt x="341" y="96"/>
                    <a:pt x="353" y="66"/>
                    <a:pt x="375" y="44"/>
                  </a:cubicBezTo>
                  <a:cubicBezTo>
                    <a:pt x="379" y="40"/>
                    <a:pt x="383" y="36"/>
                    <a:pt x="387" y="33"/>
                  </a:cubicBezTo>
                  <a:cubicBezTo>
                    <a:pt x="412" y="12"/>
                    <a:pt x="444" y="0"/>
                    <a:pt x="480" y="0"/>
                  </a:cubicBezTo>
                  <a:cubicBezTo>
                    <a:pt x="525" y="0"/>
                    <a:pt x="564" y="19"/>
                    <a:pt x="590" y="49"/>
                  </a:cubicBezTo>
                  <a:cubicBezTo>
                    <a:pt x="672" y="15"/>
                    <a:pt x="672" y="15"/>
                    <a:pt x="672" y="15"/>
                  </a:cubicBezTo>
                  <a:cubicBezTo>
                    <a:pt x="627" y="83"/>
                    <a:pt x="627" y="83"/>
                    <a:pt x="627" y="83"/>
                  </a:cubicBezTo>
                  <a:cubicBezTo>
                    <a:pt x="690" y="79"/>
                    <a:pt x="690" y="79"/>
                    <a:pt x="690" y="79"/>
                  </a:cubicBezTo>
                  <a:lnTo>
                    <a:pt x="619" y="147"/>
                  </a:lnTo>
                  <a:close/>
                </a:path>
              </a:pathLst>
            </a:custGeom>
            <a:solidFill>
              <a:srgbClr val="FF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3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9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9D6350-2D79-4677-8DCE-DFFB336C8A60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4454"/>
                </a:solidFill>
                <a:latin typeface="Montserrat ExtraBold" panose="00000900000000000000" pitchFamily="2" charset="0"/>
              </a:rPr>
              <a:t>Social Infographics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44B79-5E00-4916-83AD-C645EC79AE01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445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6D5FE-5113-4702-90A9-0E6393BB7F6C}"/>
              </a:ext>
            </a:extLst>
          </p:cNvPr>
          <p:cNvSpPr txBox="1"/>
          <p:nvPr/>
        </p:nvSpPr>
        <p:spPr>
          <a:xfrm>
            <a:off x="444903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4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DC155-DD3E-447F-985E-75881B35C5A4}"/>
              </a:ext>
            </a:extLst>
          </p:cNvPr>
          <p:cNvSpPr txBox="1"/>
          <p:nvPr/>
        </p:nvSpPr>
        <p:spPr>
          <a:xfrm>
            <a:off x="4449035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14AEB-2FB4-493B-BADA-A5257C958710}"/>
              </a:ext>
            </a:extLst>
          </p:cNvPr>
          <p:cNvSpPr txBox="1"/>
          <p:nvPr/>
        </p:nvSpPr>
        <p:spPr>
          <a:xfrm>
            <a:off x="815612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4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27E7C-9020-4E12-863D-DFA6CC06598C}"/>
              </a:ext>
            </a:extLst>
          </p:cNvPr>
          <p:cNvSpPr txBox="1"/>
          <p:nvPr/>
        </p:nvSpPr>
        <p:spPr>
          <a:xfrm>
            <a:off x="8156127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C62C2-B62B-4413-8B66-DBC723DC047C}"/>
              </a:ext>
            </a:extLst>
          </p:cNvPr>
          <p:cNvSpPr txBox="1"/>
          <p:nvPr/>
        </p:nvSpPr>
        <p:spPr>
          <a:xfrm>
            <a:off x="741942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4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CBD4B-003F-4A39-BC0E-1B47DBFD8097}"/>
              </a:ext>
            </a:extLst>
          </p:cNvPr>
          <p:cNvSpPr txBox="1"/>
          <p:nvPr/>
        </p:nvSpPr>
        <p:spPr>
          <a:xfrm>
            <a:off x="741942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BFD865-B747-41B0-8C0C-F85FE19A9015}"/>
              </a:ext>
            </a:extLst>
          </p:cNvPr>
          <p:cNvGrpSpPr/>
          <p:nvPr/>
        </p:nvGrpSpPr>
        <p:grpSpPr>
          <a:xfrm>
            <a:off x="9045576" y="2476500"/>
            <a:ext cx="1511300" cy="1511300"/>
            <a:chOff x="9045576" y="2476500"/>
            <a:chExt cx="1511300" cy="15113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A1CEBD9-E89A-4EC7-AD40-06516D10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2490788"/>
              <a:ext cx="1482725" cy="1482725"/>
            </a:xfrm>
            <a:custGeom>
              <a:avLst/>
              <a:gdLst>
                <a:gd name="T0" fmla="*/ 112 w 623"/>
                <a:gd name="T1" fmla="*/ 623 h 623"/>
                <a:gd name="T2" fmla="*/ 0 w 623"/>
                <a:gd name="T3" fmla="*/ 511 h 623"/>
                <a:gd name="T4" fmla="*/ 0 w 623"/>
                <a:gd name="T5" fmla="*/ 112 h 623"/>
                <a:gd name="T6" fmla="*/ 112 w 623"/>
                <a:gd name="T7" fmla="*/ 0 h 623"/>
                <a:gd name="T8" fmla="*/ 511 w 623"/>
                <a:gd name="T9" fmla="*/ 0 h 623"/>
                <a:gd name="T10" fmla="*/ 623 w 623"/>
                <a:gd name="T11" fmla="*/ 112 h 623"/>
                <a:gd name="T12" fmla="*/ 623 w 623"/>
                <a:gd name="T13" fmla="*/ 511 h 623"/>
                <a:gd name="T14" fmla="*/ 511 w 623"/>
                <a:gd name="T15" fmla="*/ 623 h 623"/>
                <a:gd name="T16" fmla="*/ 112 w 623"/>
                <a:gd name="T17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623">
                  <a:moveTo>
                    <a:pt x="112" y="623"/>
                  </a:moveTo>
                  <a:cubicBezTo>
                    <a:pt x="50" y="623"/>
                    <a:pt x="0" y="572"/>
                    <a:pt x="0" y="5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73" y="0"/>
                    <a:pt x="623" y="50"/>
                    <a:pt x="623" y="112"/>
                  </a:cubicBezTo>
                  <a:cubicBezTo>
                    <a:pt x="623" y="511"/>
                    <a:pt x="623" y="511"/>
                    <a:pt x="623" y="511"/>
                  </a:cubicBezTo>
                  <a:cubicBezTo>
                    <a:pt x="623" y="572"/>
                    <a:pt x="573" y="623"/>
                    <a:pt x="511" y="623"/>
                  </a:cubicBezTo>
                  <a:lnTo>
                    <a:pt x="112" y="623"/>
                  </a:lnTo>
                  <a:close/>
                </a:path>
              </a:pathLst>
            </a:cu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831CB4A-7E37-4E5D-A460-C9F6BCA7F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5576" y="2476500"/>
              <a:ext cx="1511300" cy="1511300"/>
            </a:xfrm>
            <a:custGeom>
              <a:avLst/>
              <a:gdLst>
                <a:gd name="T0" fmla="*/ 517 w 635"/>
                <a:gd name="T1" fmla="*/ 635 h 635"/>
                <a:gd name="T2" fmla="*/ 118 w 635"/>
                <a:gd name="T3" fmla="*/ 635 h 635"/>
                <a:gd name="T4" fmla="*/ 0 w 635"/>
                <a:gd name="T5" fmla="*/ 517 h 635"/>
                <a:gd name="T6" fmla="*/ 0 w 635"/>
                <a:gd name="T7" fmla="*/ 118 h 635"/>
                <a:gd name="T8" fmla="*/ 118 w 635"/>
                <a:gd name="T9" fmla="*/ 0 h 635"/>
                <a:gd name="T10" fmla="*/ 517 w 635"/>
                <a:gd name="T11" fmla="*/ 0 h 635"/>
                <a:gd name="T12" fmla="*/ 635 w 635"/>
                <a:gd name="T13" fmla="*/ 118 h 635"/>
                <a:gd name="T14" fmla="*/ 635 w 635"/>
                <a:gd name="T15" fmla="*/ 517 h 635"/>
                <a:gd name="T16" fmla="*/ 517 w 635"/>
                <a:gd name="T17" fmla="*/ 635 h 635"/>
                <a:gd name="T18" fmla="*/ 118 w 635"/>
                <a:gd name="T19" fmla="*/ 12 h 635"/>
                <a:gd name="T20" fmla="*/ 12 w 635"/>
                <a:gd name="T21" fmla="*/ 118 h 635"/>
                <a:gd name="T22" fmla="*/ 12 w 635"/>
                <a:gd name="T23" fmla="*/ 517 h 635"/>
                <a:gd name="T24" fmla="*/ 118 w 635"/>
                <a:gd name="T25" fmla="*/ 623 h 635"/>
                <a:gd name="T26" fmla="*/ 517 w 635"/>
                <a:gd name="T27" fmla="*/ 623 h 635"/>
                <a:gd name="T28" fmla="*/ 623 w 635"/>
                <a:gd name="T29" fmla="*/ 517 h 635"/>
                <a:gd name="T30" fmla="*/ 623 w 635"/>
                <a:gd name="T31" fmla="*/ 118 h 635"/>
                <a:gd name="T32" fmla="*/ 517 w 635"/>
                <a:gd name="T33" fmla="*/ 12 h 635"/>
                <a:gd name="T34" fmla="*/ 118 w 635"/>
                <a:gd name="T35" fmla="*/ 1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5" h="635">
                  <a:moveTo>
                    <a:pt x="517" y="635"/>
                  </a:moveTo>
                  <a:cubicBezTo>
                    <a:pt x="118" y="635"/>
                    <a:pt x="118" y="635"/>
                    <a:pt x="118" y="635"/>
                  </a:cubicBezTo>
                  <a:cubicBezTo>
                    <a:pt x="53" y="635"/>
                    <a:pt x="0" y="582"/>
                    <a:pt x="0" y="5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82" y="0"/>
                    <a:pt x="635" y="53"/>
                    <a:pt x="635" y="118"/>
                  </a:cubicBezTo>
                  <a:cubicBezTo>
                    <a:pt x="635" y="517"/>
                    <a:pt x="635" y="517"/>
                    <a:pt x="635" y="517"/>
                  </a:cubicBezTo>
                  <a:cubicBezTo>
                    <a:pt x="635" y="582"/>
                    <a:pt x="582" y="635"/>
                    <a:pt x="517" y="635"/>
                  </a:cubicBezTo>
                  <a:close/>
                  <a:moveTo>
                    <a:pt x="118" y="12"/>
                  </a:moveTo>
                  <a:cubicBezTo>
                    <a:pt x="60" y="12"/>
                    <a:pt x="12" y="59"/>
                    <a:pt x="12" y="118"/>
                  </a:cubicBezTo>
                  <a:cubicBezTo>
                    <a:pt x="12" y="517"/>
                    <a:pt x="12" y="517"/>
                    <a:pt x="12" y="517"/>
                  </a:cubicBezTo>
                  <a:cubicBezTo>
                    <a:pt x="12" y="575"/>
                    <a:pt x="60" y="623"/>
                    <a:pt x="118" y="623"/>
                  </a:cubicBezTo>
                  <a:cubicBezTo>
                    <a:pt x="517" y="623"/>
                    <a:pt x="517" y="623"/>
                    <a:pt x="517" y="623"/>
                  </a:cubicBezTo>
                  <a:cubicBezTo>
                    <a:pt x="575" y="623"/>
                    <a:pt x="623" y="575"/>
                    <a:pt x="623" y="517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59"/>
                    <a:pt x="575" y="12"/>
                    <a:pt x="517" y="12"/>
                  </a:cubicBezTo>
                  <a:lnTo>
                    <a:pt x="118" y="12"/>
                  </a:lnTo>
                  <a:close/>
                </a:path>
              </a:pathLst>
            </a:custGeom>
            <a:solidFill>
              <a:srgbClr val="44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F8EE14E-D49C-4C8C-A819-9AABF2AD3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2566988"/>
              <a:ext cx="1330325" cy="1330325"/>
            </a:xfrm>
            <a:custGeom>
              <a:avLst/>
              <a:gdLst>
                <a:gd name="T0" fmla="*/ 479 w 559"/>
                <a:gd name="T1" fmla="*/ 559 h 559"/>
                <a:gd name="T2" fmla="*/ 80 w 559"/>
                <a:gd name="T3" fmla="*/ 559 h 559"/>
                <a:gd name="T4" fmla="*/ 0 w 559"/>
                <a:gd name="T5" fmla="*/ 479 h 559"/>
                <a:gd name="T6" fmla="*/ 0 w 559"/>
                <a:gd name="T7" fmla="*/ 80 h 559"/>
                <a:gd name="T8" fmla="*/ 80 w 559"/>
                <a:gd name="T9" fmla="*/ 0 h 559"/>
                <a:gd name="T10" fmla="*/ 479 w 559"/>
                <a:gd name="T11" fmla="*/ 0 h 559"/>
                <a:gd name="T12" fmla="*/ 559 w 559"/>
                <a:gd name="T13" fmla="*/ 80 h 559"/>
                <a:gd name="T14" fmla="*/ 559 w 559"/>
                <a:gd name="T15" fmla="*/ 479 h 559"/>
                <a:gd name="T16" fmla="*/ 479 w 559"/>
                <a:gd name="T1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559">
                  <a:moveTo>
                    <a:pt x="479" y="559"/>
                  </a:moveTo>
                  <a:cubicBezTo>
                    <a:pt x="80" y="559"/>
                    <a:pt x="80" y="559"/>
                    <a:pt x="80" y="559"/>
                  </a:cubicBezTo>
                  <a:cubicBezTo>
                    <a:pt x="36" y="559"/>
                    <a:pt x="0" y="523"/>
                    <a:pt x="0" y="4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523" y="0"/>
                    <a:pt x="559" y="35"/>
                    <a:pt x="559" y="80"/>
                  </a:cubicBezTo>
                  <a:cubicBezTo>
                    <a:pt x="559" y="479"/>
                    <a:pt x="559" y="479"/>
                    <a:pt x="559" y="479"/>
                  </a:cubicBezTo>
                  <a:cubicBezTo>
                    <a:pt x="559" y="523"/>
                    <a:pt x="523" y="559"/>
                    <a:pt x="479" y="559"/>
                  </a:cubicBezTo>
                  <a:close/>
                </a:path>
              </a:pathLst>
            </a:custGeom>
            <a:solidFill>
              <a:srgbClr val="97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6C1277AF-58D1-454D-B5DC-077264234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826" y="2824163"/>
              <a:ext cx="811213" cy="814388"/>
            </a:xfrm>
            <a:prstGeom prst="ellipse">
              <a:avLst/>
            </a:pr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C085D15-034C-468D-9F32-CC625E698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6" y="2709863"/>
              <a:ext cx="163513" cy="166688"/>
            </a:xfrm>
            <a:custGeom>
              <a:avLst/>
              <a:gdLst>
                <a:gd name="T0" fmla="*/ 57 w 69"/>
                <a:gd name="T1" fmla="*/ 58 h 70"/>
                <a:gd name="T2" fmla="*/ 12 w 69"/>
                <a:gd name="T3" fmla="*/ 58 h 70"/>
                <a:gd name="T4" fmla="*/ 12 w 69"/>
                <a:gd name="T5" fmla="*/ 13 h 70"/>
                <a:gd name="T6" fmla="*/ 57 w 69"/>
                <a:gd name="T7" fmla="*/ 13 h 70"/>
                <a:gd name="T8" fmla="*/ 57 w 69"/>
                <a:gd name="T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57" y="58"/>
                  </a:moveTo>
                  <a:cubicBezTo>
                    <a:pt x="44" y="70"/>
                    <a:pt x="24" y="70"/>
                    <a:pt x="12" y="58"/>
                  </a:cubicBezTo>
                  <a:cubicBezTo>
                    <a:pt x="0" y="45"/>
                    <a:pt x="0" y="25"/>
                    <a:pt x="12" y="13"/>
                  </a:cubicBezTo>
                  <a:cubicBezTo>
                    <a:pt x="24" y="0"/>
                    <a:pt x="44" y="0"/>
                    <a:pt x="57" y="13"/>
                  </a:cubicBezTo>
                  <a:cubicBezTo>
                    <a:pt x="69" y="25"/>
                    <a:pt x="69" y="45"/>
                    <a:pt x="57" y="58"/>
                  </a:cubicBezTo>
                  <a:close/>
                </a:path>
              </a:pathLst>
            </a:cu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F51881-A1FC-4838-8A66-8C3E152B43D3}"/>
              </a:ext>
            </a:extLst>
          </p:cNvPr>
          <p:cNvGrpSpPr/>
          <p:nvPr/>
        </p:nvGrpSpPr>
        <p:grpSpPr>
          <a:xfrm>
            <a:off x="5752306" y="2454275"/>
            <a:ext cx="687388" cy="1552575"/>
            <a:chOff x="5753101" y="2454275"/>
            <a:chExt cx="687388" cy="1552575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AE83BB7-04DE-41A2-BA2D-4AE9F7E60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2468563"/>
              <a:ext cx="658813" cy="1524000"/>
            </a:xfrm>
            <a:custGeom>
              <a:avLst/>
              <a:gdLst>
                <a:gd name="T0" fmla="*/ 75 w 277"/>
                <a:gd name="T1" fmla="*/ 640 h 640"/>
                <a:gd name="T2" fmla="*/ 43 w 277"/>
                <a:gd name="T3" fmla="*/ 608 h 640"/>
                <a:gd name="T4" fmla="*/ 43 w 277"/>
                <a:gd name="T5" fmla="*/ 298 h 640"/>
                <a:gd name="T6" fmla="*/ 32 w 277"/>
                <a:gd name="T7" fmla="*/ 298 h 640"/>
                <a:gd name="T8" fmla="*/ 0 w 277"/>
                <a:gd name="T9" fmla="*/ 266 h 640"/>
                <a:gd name="T10" fmla="*/ 0 w 277"/>
                <a:gd name="T11" fmla="*/ 197 h 640"/>
                <a:gd name="T12" fmla="*/ 32 w 277"/>
                <a:gd name="T13" fmla="*/ 165 h 640"/>
                <a:gd name="T14" fmla="*/ 43 w 277"/>
                <a:gd name="T15" fmla="*/ 165 h 640"/>
                <a:gd name="T16" fmla="*/ 43 w 277"/>
                <a:gd name="T17" fmla="*/ 141 h 640"/>
                <a:gd name="T18" fmla="*/ 77 w 277"/>
                <a:gd name="T19" fmla="*/ 37 h 640"/>
                <a:gd name="T20" fmla="*/ 178 w 277"/>
                <a:gd name="T21" fmla="*/ 0 h 640"/>
                <a:gd name="T22" fmla="*/ 237 w 277"/>
                <a:gd name="T23" fmla="*/ 0 h 640"/>
                <a:gd name="T24" fmla="*/ 269 w 277"/>
                <a:gd name="T25" fmla="*/ 32 h 640"/>
                <a:gd name="T26" fmla="*/ 269 w 277"/>
                <a:gd name="T27" fmla="*/ 109 h 640"/>
                <a:gd name="T28" fmla="*/ 237 w 277"/>
                <a:gd name="T29" fmla="*/ 141 h 640"/>
                <a:gd name="T30" fmla="*/ 188 w 277"/>
                <a:gd name="T31" fmla="*/ 141 h 640"/>
                <a:gd name="T32" fmla="*/ 188 w 277"/>
                <a:gd name="T33" fmla="*/ 165 h 640"/>
                <a:gd name="T34" fmla="*/ 244 w 277"/>
                <a:gd name="T35" fmla="*/ 165 h 640"/>
                <a:gd name="T36" fmla="*/ 268 w 277"/>
                <a:gd name="T37" fmla="*/ 175 h 640"/>
                <a:gd name="T38" fmla="*/ 276 w 277"/>
                <a:gd name="T39" fmla="*/ 200 h 640"/>
                <a:gd name="T40" fmla="*/ 269 w 277"/>
                <a:gd name="T41" fmla="*/ 269 h 640"/>
                <a:gd name="T42" fmla="*/ 237 w 277"/>
                <a:gd name="T43" fmla="*/ 298 h 640"/>
                <a:gd name="T44" fmla="*/ 188 w 277"/>
                <a:gd name="T45" fmla="*/ 298 h 640"/>
                <a:gd name="T46" fmla="*/ 188 w 277"/>
                <a:gd name="T47" fmla="*/ 608 h 640"/>
                <a:gd name="T48" fmla="*/ 156 w 277"/>
                <a:gd name="T49" fmla="*/ 640 h 640"/>
                <a:gd name="T50" fmla="*/ 75 w 277"/>
                <a:gd name="T5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7" h="640">
                  <a:moveTo>
                    <a:pt x="75" y="640"/>
                  </a:moveTo>
                  <a:cubicBezTo>
                    <a:pt x="58" y="640"/>
                    <a:pt x="43" y="626"/>
                    <a:pt x="43" y="608"/>
                  </a:cubicBezTo>
                  <a:cubicBezTo>
                    <a:pt x="43" y="298"/>
                    <a:pt x="43" y="298"/>
                    <a:pt x="43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14" y="298"/>
                    <a:pt x="0" y="283"/>
                    <a:pt x="0" y="26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9"/>
                    <a:pt x="14" y="165"/>
                    <a:pt x="32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96"/>
                    <a:pt x="55" y="62"/>
                    <a:pt x="77" y="37"/>
                  </a:cubicBezTo>
                  <a:cubicBezTo>
                    <a:pt x="100" y="13"/>
                    <a:pt x="134" y="0"/>
                    <a:pt x="178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55" y="0"/>
                    <a:pt x="269" y="14"/>
                    <a:pt x="269" y="32"/>
                  </a:cubicBezTo>
                  <a:cubicBezTo>
                    <a:pt x="269" y="109"/>
                    <a:pt x="269" y="109"/>
                    <a:pt x="269" y="109"/>
                  </a:cubicBezTo>
                  <a:cubicBezTo>
                    <a:pt x="269" y="127"/>
                    <a:pt x="255" y="141"/>
                    <a:pt x="237" y="141"/>
                  </a:cubicBezTo>
                  <a:cubicBezTo>
                    <a:pt x="188" y="141"/>
                    <a:pt x="188" y="141"/>
                    <a:pt x="188" y="141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244" y="165"/>
                    <a:pt x="244" y="165"/>
                    <a:pt x="244" y="165"/>
                  </a:cubicBezTo>
                  <a:cubicBezTo>
                    <a:pt x="253" y="165"/>
                    <a:pt x="262" y="169"/>
                    <a:pt x="268" y="175"/>
                  </a:cubicBezTo>
                  <a:cubicBezTo>
                    <a:pt x="274" y="182"/>
                    <a:pt x="277" y="191"/>
                    <a:pt x="276" y="200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268" y="285"/>
                    <a:pt x="254" y="298"/>
                    <a:pt x="237" y="298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8" y="608"/>
                    <a:pt x="188" y="608"/>
                    <a:pt x="188" y="608"/>
                  </a:cubicBezTo>
                  <a:cubicBezTo>
                    <a:pt x="188" y="626"/>
                    <a:pt x="174" y="640"/>
                    <a:pt x="156" y="640"/>
                  </a:cubicBezTo>
                  <a:lnTo>
                    <a:pt x="75" y="640"/>
                  </a:lnTo>
                  <a:close/>
                </a:path>
              </a:pathLst>
            </a:cu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46BA875-0C9B-44B5-8D58-2B851684F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3101" y="2454275"/>
              <a:ext cx="687388" cy="1552575"/>
            </a:xfrm>
            <a:custGeom>
              <a:avLst/>
              <a:gdLst>
                <a:gd name="T0" fmla="*/ 162 w 289"/>
                <a:gd name="T1" fmla="*/ 652 h 652"/>
                <a:gd name="T2" fmla="*/ 81 w 289"/>
                <a:gd name="T3" fmla="*/ 652 h 652"/>
                <a:gd name="T4" fmla="*/ 43 w 289"/>
                <a:gd name="T5" fmla="*/ 614 h 652"/>
                <a:gd name="T6" fmla="*/ 43 w 289"/>
                <a:gd name="T7" fmla="*/ 310 h 652"/>
                <a:gd name="T8" fmla="*/ 38 w 289"/>
                <a:gd name="T9" fmla="*/ 310 h 652"/>
                <a:gd name="T10" fmla="*/ 0 w 289"/>
                <a:gd name="T11" fmla="*/ 272 h 652"/>
                <a:gd name="T12" fmla="*/ 0 w 289"/>
                <a:gd name="T13" fmla="*/ 203 h 652"/>
                <a:gd name="T14" fmla="*/ 38 w 289"/>
                <a:gd name="T15" fmla="*/ 165 h 652"/>
                <a:gd name="T16" fmla="*/ 43 w 289"/>
                <a:gd name="T17" fmla="*/ 165 h 652"/>
                <a:gd name="T18" fmla="*/ 43 w 289"/>
                <a:gd name="T19" fmla="*/ 147 h 652"/>
                <a:gd name="T20" fmla="*/ 79 w 289"/>
                <a:gd name="T21" fmla="*/ 39 h 652"/>
                <a:gd name="T22" fmla="*/ 184 w 289"/>
                <a:gd name="T23" fmla="*/ 0 h 652"/>
                <a:gd name="T24" fmla="*/ 243 w 289"/>
                <a:gd name="T25" fmla="*/ 0 h 652"/>
                <a:gd name="T26" fmla="*/ 281 w 289"/>
                <a:gd name="T27" fmla="*/ 38 h 652"/>
                <a:gd name="T28" fmla="*/ 281 w 289"/>
                <a:gd name="T29" fmla="*/ 115 h 652"/>
                <a:gd name="T30" fmla="*/ 243 w 289"/>
                <a:gd name="T31" fmla="*/ 153 h 652"/>
                <a:gd name="T32" fmla="*/ 200 w 289"/>
                <a:gd name="T33" fmla="*/ 153 h 652"/>
                <a:gd name="T34" fmla="*/ 200 w 289"/>
                <a:gd name="T35" fmla="*/ 165 h 652"/>
                <a:gd name="T36" fmla="*/ 250 w 289"/>
                <a:gd name="T37" fmla="*/ 165 h 652"/>
                <a:gd name="T38" fmla="*/ 278 w 289"/>
                <a:gd name="T39" fmla="*/ 177 h 652"/>
                <a:gd name="T40" fmla="*/ 288 w 289"/>
                <a:gd name="T41" fmla="*/ 206 h 652"/>
                <a:gd name="T42" fmla="*/ 281 w 289"/>
                <a:gd name="T43" fmla="*/ 275 h 652"/>
                <a:gd name="T44" fmla="*/ 243 w 289"/>
                <a:gd name="T45" fmla="*/ 310 h 652"/>
                <a:gd name="T46" fmla="*/ 200 w 289"/>
                <a:gd name="T47" fmla="*/ 310 h 652"/>
                <a:gd name="T48" fmla="*/ 200 w 289"/>
                <a:gd name="T49" fmla="*/ 614 h 652"/>
                <a:gd name="T50" fmla="*/ 162 w 289"/>
                <a:gd name="T51" fmla="*/ 652 h 652"/>
                <a:gd name="T52" fmla="*/ 38 w 289"/>
                <a:gd name="T53" fmla="*/ 177 h 652"/>
                <a:gd name="T54" fmla="*/ 12 w 289"/>
                <a:gd name="T55" fmla="*/ 203 h 652"/>
                <a:gd name="T56" fmla="*/ 12 w 289"/>
                <a:gd name="T57" fmla="*/ 272 h 652"/>
                <a:gd name="T58" fmla="*/ 38 w 289"/>
                <a:gd name="T59" fmla="*/ 298 h 652"/>
                <a:gd name="T60" fmla="*/ 49 w 289"/>
                <a:gd name="T61" fmla="*/ 298 h 652"/>
                <a:gd name="T62" fmla="*/ 55 w 289"/>
                <a:gd name="T63" fmla="*/ 304 h 652"/>
                <a:gd name="T64" fmla="*/ 55 w 289"/>
                <a:gd name="T65" fmla="*/ 614 h 652"/>
                <a:gd name="T66" fmla="*/ 81 w 289"/>
                <a:gd name="T67" fmla="*/ 640 h 652"/>
                <a:gd name="T68" fmla="*/ 162 w 289"/>
                <a:gd name="T69" fmla="*/ 640 h 652"/>
                <a:gd name="T70" fmla="*/ 188 w 289"/>
                <a:gd name="T71" fmla="*/ 614 h 652"/>
                <a:gd name="T72" fmla="*/ 188 w 289"/>
                <a:gd name="T73" fmla="*/ 304 h 652"/>
                <a:gd name="T74" fmla="*/ 194 w 289"/>
                <a:gd name="T75" fmla="*/ 298 h 652"/>
                <a:gd name="T76" fmla="*/ 243 w 289"/>
                <a:gd name="T77" fmla="*/ 298 h 652"/>
                <a:gd name="T78" fmla="*/ 269 w 289"/>
                <a:gd name="T79" fmla="*/ 274 h 652"/>
                <a:gd name="T80" fmla="*/ 276 w 289"/>
                <a:gd name="T81" fmla="*/ 205 h 652"/>
                <a:gd name="T82" fmla="*/ 269 w 289"/>
                <a:gd name="T83" fmla="*/ 185 h 652"/>
                <a:gd name="T84" fmla="*/ 250 w 289"/>
                <a:gd name="T85" fmla="*/ 177 h 652"/>
                <a:gd name="T86" fmla="*/ 194 w 289"/>
                <a:gd name="T87" fmla="*/ 177 h 652"/>
                <a:gd name="T88" fmla="*/ 188 w 289"/>
                <a:gd name="T89" fmla="*/ 171 h 652"/>
                <a:gd name="T90" fmla="*/ 188 w 289"/>
                <a:gd name="T91" fmla="*/ 147 h 652"/>
                <a:gd name="T92" fmla="*/ 194 w 289"/>
                <a:gd name="T93" fmla="*/ 141 h 652"/>
                <a:gd name="T94" fmla="*/ 243 w 289"/>
                <a:gd name="T95" fmla="*/ 141 h 652"/>
                <a:gd name="T96" fmla="*/ 269 w 289"/>
                <a:gd name="T97" fmla="*/ 115 h 652"/>
                <a:gd name="T98" fmla="*/ 269 w 289"/>
                <a:gd name="T99" fmla="*/ 38 h 652"/>
                <a:gd name="T100" fmla="*/ 243 w 289"/>
                <a:gd name="T101" fmla="*/ 12 h 652"/>
                <a:gd name="T102" fmla="*/ 184 w 289"/>
                <a:gd name="T103" fmla="*/ 12 h 652"/>
                <a:gd name="T104" fmla="*/ 87 w 289"/>
                <a:gd name="T105" fmla="*/ 47 h 652"/>
                <a:gd name="T106" fmla="*/ 55 w 289"/>
                <a:gd name="T107" fmla="*/ 147 h 652"/>
                <a:gd name="T108" fmla="*/ 55 w 289"/>
                <a:gd name="T109" fmla="*/ 171 h 652"/>
                <a:gd name="T110" fmla="*/ 49 w 289"/>
                <a:gd name="T111" fmla="*/ 177 h 652"/>
                <a:gd name="T112" fmla="*/ 38 w 289"/>
                <a:gd name="T113" fmla="*/ 17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652">
                  <a:moveTo>
                    <a:pt x="162" y="652"/>
                  </a:moveTo>
                  <a:cubicBezTo>
                    <a:pt x="81" y="652"/>
                    <a:pt x="81" y="652"/>
                    <a:pt x="81" y="652"/>
                  </a:cubicBezTo>
                  <a:cubicBezTo>
                    <a:pt x="60" y="652"/>
                    <a:pt x="43" y="635"/>
                    <a:pt x="43" y="614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38" y="310"/>
                    <a:pt x="38" y="310"/>
                    <a:pt x="38" y="310"/>
                  </a:cubicBezTo>
                  <a:cubicBezTo>
                    <a:pt x="17" y="310"/>
                    <a:pt x="0" y="293"/>
                    <a:pt x="0" y="272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2"/>
                    <a:pt x="17" y="165"/>
                    <a:pt x="38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3" y="101"/>
                    <a:pt x="55" y="65"/>
                    <a:pt x="79" y="39"/>
                  </a:cubicBezTo>
                  <a:cubicBezTo>
                    <a:pt x="103" y="13"/>
                    <a:pt x="138" y="0"/>
                    <a:pt x="18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64" y="0"/>
                    <a:pt x="281" y="17"/>
                    <a:pt x="281" y="38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136"/>
                    <a:pt x="264" y="153"/>
                    <a:pt x="243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61" y="165"/>
                    <a:pt x="271" y="169"/>
                    <a:pt x="278" y="177"/>
                  </a:cubicBezTo>
                  <a:cubicBezTo>
                    <a:pt x="285" y="185"/>
                    <a:pt x="289" y="196"/>
                    <a:pt x="288" y="206"/>
                  </a:cubicBezTo>
                  <a:cubicBezTo>
                    <a:pt x="281" y="275"/>
                    <a:pt x="281" y="275"/>
                    <a:pt x="281" y="275"/>
                  </a:cubicBezTo>
                  <a:cubicBezTo>
                    <a:pt x="279" y="295"/>
                    <a:pt x="263" y="310"/>
                    <a:pt x="243" y="310"/>
                  </a:cubicBezTo>
                  <a:cubicBezTo>
                    <a:pt x="200" y="310"/>
                    <a:pt x="200" y="310"/>
                    <a:pt x="200" y="310"/>
                  </a:cubicBezTo>
                  <a:cubicBezTo>
                    <a:pt x="200" y="614"/>
                    <a:pt x="200" y="614"/>
                    <a:pt x="200" y="614"/>
                  </a:cubicBezTo>
                  <a:cubicBezTo>
                    <a:pt x="200" y="635"/>
                    <a:pt x="183" y="652"/>
                    <a:pt x="162" y="652"/>
                  </a:cubicBezTo>
                  <a:close/>
                  <a:moveTo>
                    <a:pt x="38" y="177"/>
                  </a:moveTo>
                  <a:cubicBezTo>
                    <a:pt x="23" y="177"/>
                    <a:pt x="12" y="188"/>
                    <a:pt x="12" y="203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12" y="286"/>
                    <a:pt x="23" y="298"/>
                    <a:pt x="38" y="298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53" y="298"/>
                    <a:pt x="55" y="300"/>
                    <a:pt x="55" y="304"/>
                  </a:cubicBezTo>
                  <a:cubicBezTo>
                    <a:pt x="55" y="614"/>
                    <a:pt x="55" y="614"/>
                    <a:pt x="55" y="614"/>
                  </a:cubicBezTo>
                  <a:cubicBezTo>
                    <a:pt x="55" y="628"/>
                    <a:pt x="67" y="640"/>
                    <a:pt x="81" y="640"/>
                  </a:cubicBezTo>
                  <a:cubicBezTo>
                    <a:pt x="162" y="640"/>
                    <a:pt x="162" y="640"/>
                    <a:pt x="162" y="640"/>
                  </a:cubicBezTo>
                  <a:cubicBezTo>
                    <a:pt x="176" y="640"/>
                    <a:pt x="188" y="628"/>
                    <a:pt x="188" y="614"/>
                  </a:cubicBezTo>
                  <a:cubicBezTo>
                    <a:pt x="188" y="304"/>
                    <a:pt x="188" y="304"/>
                    <a:pt x="188" y="304"/>
                  </a:cubicBezTo>
                  <a:cubicBezTo>
                    <a:pt x="188" y="300"/>
                    <a:pt x="191" y="298"/>
                    <a:pt x="194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57" y="298"/>
                    <a:pt x="268" y="288"/>
                    <a:pt x="269" y="274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198"/>
                    <a:pt x="274" y="191"/>
                    <a:pt x="269" y="185"/>
                  </a:cubicBezTo>
                  <a:cubicBezTo>
                    <a:pt x="264" y="180"/>
                    <a:pt x="257" y="177"/>
                    <a:pt x="250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1" y="177"/>
                    <a:pt x="188" y="174"/>
                    <a:pt x="188" y="171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4"/>
                    <a:pt x="191" y="141"/>
                    <a:pt x="194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58" y="141"/>
                    <a:pt x="269" y="129"/>
                    <a:pt x="269" y="11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24"/>
                    <a:pt x="258" y="12"/>
                    <a:pt x="243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42" y="12"/>
                    <a:pt x="109" y="24"/>
                    <a:pt x="87" y="47"/>
                  </a:cubicBezTo>
                  <a:cubicBezTo>
                    <a:pt x="66" y="70"/>
                    <a:pt x="55" y="104"/>
                    <a:pt x="55" y="147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5" y="174"/>
                    <a:pt x="53" y="177"/>
                    <a:pt x="49" y="177"/>
                  </a:cubicBezTo>
                  <a:lnTo>
                    <a:pt x="38" y="177"/>
                  </a:lnTo>
                  <a:close/>
                </a:path>
              </a:pathLst>
            </a:custGeom>
            <a:solidFill>
              <a:srgbClr val="44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14C1BE6-F92A-4E78-AA55-157A37E7F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2544763"/>
              <a:ext cx="504825" cy="1371600"/>
            </a:xfrm>
            <a:custGeom>
              <a:avLst/>
              <a:gdLst>
                <a:gd name="T0" fmla="*/ 124 w 212"/>
                <a:gd name="T1" fmla="*/ 108 h 576"/>
                <a:gd name="T2" fmla="*/ 124 w 212"/>
                <a:gd name="T3" fmla="*/ 165 h 576"/>
                <a:gd name="T4" fmla="*/ 212 w 212"/>
                <a:gd name="T5" fmla="*/ 165 h 576"/>
                <a:gd name="T6" fmla="*/ 205 w 212"/>
                <a:gd name="T7" fmla="*/ 234 h 576"/>
                <a:gd name="T8" fmla="*/ 124 w 212"/>
                <a:gd name="T9" fmla="*/ 234 h 576"/>
                <a:gd name="T10" fmla="*/ 124 w 212"/>
                <a:gd name="T11" fmla="*/ 576 h 576"/>
                <a:gd name="T12" fmla="*/ 43 w 212"/>
                <a:gd name="T13" fmla="*/ 576 h 576"/>
                <a:gd name="T14" fmla="*/ 43 w 212"/>
                <a:gd name="T15" fmla="*/ 234 h 576"/>
                <a:gd name="T16" fmla="*/ 0 w 212"/>
                <a:gd name="T17" fmla="*/ 234 h 576"/>
                <a:gd name="T18" fmla="*/ 0 w 212"/>
                <a:gd name="T19" fmla="*/ 165 h 576"/>
                <a:gd name="T20" fmla="*/ 43 w 212"/>
                <a:gd name="T21" fmla="*/ 165 h 576"/>
                <a:gd name="T22" fmla="*/ 43 w 212"/>
                <a:gd name="T23" fmla="*/ 109 h 576"/>
                <a:gd name="T24" fmla="*/ 68 w 212"/>
                <a:gd name="T25" fmla="*/ 27 h 576"/>
                <a:gd name="T26" fmla="*/ 146 w 212"/>
                <a:gd name="T27" fmla="*/ 0 h 576"/>
                <a:gd name="T28" fmla="*/ 205 w 212"/>
                <a:gd name="T29" fmla="*/ 0 h 576"/>
                <a:gd name="T30" fmla="*/ 205 w 212"/>
                <a:gd name="T31" fmla="*/ 77 h 576"/>
                <a:gd name="T32" fmla="*/ 147 w 212"/>
                <a:gd name="T33" fmla="*/ 77 h 576"/>
                <a:gd name="T34" fmla="*/ 130 w 212"/>
                <a:gd name="T35" fmla="*/ 86 h 576"/>
                <a:gd name="T36" fmla="*/ 124 w 212"/>
                <a:gd name="T37" fmla="*/ 10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576">
                  <a:moveTo>
                    <a:pt x="124" y="108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05" y="234"/>
                    <a:pt x="205" y="234"/>
                    <a:pt x="205" y="234"/>
                  </a:cubicBezTo>
                  <a:cubicBezTo>
                    <a:pt x="124" y="234"/>
                    <a:pt x="124" y="234"/>
                    <a:pt x="124" y="234"/>
                  </a:cubicBezTo>
                  <a:cubicBezTo>
                    <a:pt x="124" y="576"/>
                    <a:pt x="124" y="576"/>
                    <a:pt x="124" y="576"/>
                  </a:cubicBezTo>
                  <a:cubicBezTo>
                    <a:pt x="43" y="576"/>
                    <a:pt x="43" y="576"/>
                    <a:pt x="43" y="576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73"/>
                    <a:pt x="52" y="45"/>
                    <a:pt x="68" y="27"/>
                  </a:cubicBezTo>
                  <a:cubicBezTo>
                    <a:pt x="85" y="9"/>
                    <a:pt x="111" y="0"/>
                    <a:pt x="14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0" y="77"/>
                    <a:pt x="134" y="80"/>
                    <a:pt x="130" y="86"/>
                  </a:cubicBezTo>
                  <a:cubicBezTo>
                    <a:pt x="126" y="91"/>
                    <a:pt x="124" y="99"/>
                    <a:pt x="124" y="108"/>
                  </a:cubicBezTo>
                  <a:close/>
                </a:path>
              </a:pathLst>
            </a:custGeom>
            <a:solidFill>
              <a:srgbClr val="97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958237-EE22-4A79-BA2A-95C22B4BFAC2}"/>
              </a:ext>
            </a:extLst>
          </p:cNvPr>
          <p:cNvGrpSpPr/>
          <p:nvPr/>
        </p:nvGrpSpPr>
        <p:grpSpPr>
          <a:xfrm>
            <a:off x="1470538" y="2463800"/>
            <a:ext cx="1836738" cy="1514475"/>
            <a:chOff x="1471613" y="2463800"/>
            <a:chExt cx="1836738" cy="1514475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50AB804-DD97-4586-A4D4-3F3FAD7E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488" y="2478088"/>
              <a:ext cx="1804988" cy="1485900"/>
            </a:xfrm>
            <a:custGeom>
              <a:avLst/>
              <a:gdLst>
                <a:gd name="T0" fmla="*/ 258 w 758"/>
                <a:gd name="T1" fmla="*/ 624 h 624"/>
                <a:gd name="T2" fmla="*/ 16 w 758"/>
                <a:gd name="T3" fmla="*/ 551 h 624"/>
                <a:gd name="T4" fmla="*/ 4 w 758"/>
                <a:gd name="T5" fmla="*/ 515 h 624"/>
                <a:gd name="T6" fmla="*/ 34 w 758"/>
                <a:gd name="T7" fmla="*/ 492 h 624"/>
                <a:gd name="T8" fmla="*/ 152 w 758"/>
                <a:gd name="T9" fmla="*/ 472 h 624"/>
                <a:gd name="T10" fmla="*/ 88 w 758"/>
                <a:gd name="T11" fmla="*/ 374 h 624"/>
                <a:gd name="T12" fmla="*/ 90 w 758"/>
                <a:gd name="T13" fmla="*/ 360 h 624"/>
                <a:gd name="T14" fmla="*/ 30 w 758"/>
                <a:gd name="T15" fmla="*/ 240 h 624"/>
                <a:gd name="T16" fmla="*/ 47 w 758"/>
                <a:gd name="T17" fmla="*/ 207 h 624"/>
                <a:gd name="T18" fmla="*/ 62 w 758"/>
                <a:gd name="T19" fmla="*/ 204 h 624"/>
                <a:gd name="T20" fmla="*/ 69 w 758"/>
                <a:gd name="T21" fmla="*/ 205 h 624"/>
                <a:gd name="T22" fmla="*/ 48 w 758"/>
                <a:gd name="T23" fmla="*/ 114 h 624"/>
                <a:gd name="T24" fmla="*/ 62 w 758"/>
                <a:gd name="T25" fmla="*/ 39 h 624"/>
                <a:gd name="T26" fmla="*/ 87 w 758"/>
                <a:gd name="T27" fmla="*/ 20 h 624"/>
                <a:gd name="T28" fmla="*/ 92 w 758"/>
                <a:gd name="T29" fmla="*/ 19 h 624"/>
                <a:gd name="T30" fmla="*/ 117 w 758"/>
                <a:gd name="T31" fmla="*/ 32 h 624"/>
                <a:gd name="T32" fmla="*/ 343 w 758"/>
                <a:gd name="T33" fmla="*/ 165 h 624"/>
                <a:gd name="T34" fmla="*/ 343 w 758"/>
                <a:gd name="T35" fmla="*/ 160 h 624"/>
                <a:gd name="T36" fmla="*/ 386 w 758"/>
                <a:gd name="T37" fmla="*/ 54 h 624"/>
                <a:gd name="T38" fmla="*/ 401 w 758"/>
                <a:gd name="T39" fmla="*/ 40 h 624"/>
                <a:gd name="T40" fmla="*/ 514 w 758"/>
                <a:gd name="T41" fmla="*/ 0 h 624"/>
                <a:gd name="T42" fmla="*/ 631 w 758"/>
                <a:gd name="T43" fmla="*/ 43 h 624"/>
                <a:gd name="T44" fmla="*/ 693 w 758"/>
                <a:gd name="T45" fmla="*/ 17 h 624"/>
                <a:gd name="T46" fmla="*/ 706 w 758"/>
                <a:gd name="T47" fmla="*/ 15 h 624"/>
                <a:gd name="T48" fmla="*/ 730 w 758"/>
                <a:gd name="T49" fmla="*/ 26 h 624"/>
                <a:gd name="T50" fmla="*/ 732 w 758"/>
                <a:gd name="T51" fmla="*/ 64 h 624"/>
                <a:gd name="T52" fmla="*/ 723 w 758"/>
                <a:gd name="T53" fmla="*/ 79 h 624"/>
                <a:gd name="T54" fmla="*/ 724 w 758"/>
                <a:gd name="T55" fmla="*/ 79 h 624"/>
                <a:gd name="T56" fmla="*/ 753 w 758"/>
                <a:gd name="T57" fmla="*/ 98 h 624"/>
                <a:gd name="T58" fmla="*/ 746 w 758"/>
                <a:gd name="T59" fmla="*/ 134 h 624"/>
                <a:gd name="T60" fmla="*/ 685 w 758"/>
                <a:gd name="T61" fmla="*/ 192 h 624"/>
                <a:gd name="T62" fmla="*/ 686 w 758"/>
                <a:gd name="T63" fmla="*/ 204 h 624"/>
                <a:gd name="T64" fmla="*/ 258 w 758"/>
                <a:gd name="T6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8" h="624">
                  <a:moveTo>
                    <a:pt x="258" y="624"/>
                  </a:moveTo>
                  <a:cubicBezTo>
                    <a:pt x="171" y="624"/>
                    <a:pt x="88" y="599"/>
                    <a:pt x="16" y="551"/>
                  </a:cubicBezTo>
                  <a:cubicBezTo>
                    <a:pt x="5" y="543"/>
                    <a:pt x="0" y="528"/>
                    <a:pt x="4" y="515"/>
                  </a:cubicBezTo>
                  <a:cubicBezTo>
                    <a:pt x="8" y="501"/>
                    <a:pt x="20" y="492"/>
                    <a:pt x="34" y="492"/>
                  </a:cubicBezTo>
                  <a:cubicBezTo>
                    <a:pt x="75" y="492"/>
                    <a:pt x="114" y="485"/>
                    <a:pt x="152" y="472"/>
                  </a:cubicBezTo>
                  <a:cubicBezTo>
                    <a:pt x="104" y="443"/>
                    <a:pt x="89" y="400"/>
                    <a:pt x="88" y="374"/>
                  </a:cubicBezTo>
                  <a:cubicBezTo>
                    <a:pt x="87" y="369"/>
                    <a:pt x="88" y="364"/>
                    <a:pt x="90" y="360"/>
                  </a:cubicBezTo>
                  <a:cubicBezTo>
                    <a:pt x="41" y="313"/>
                    <a:pt x="31" y="244"/>
                    <a:pt x="30" y="240"/>
                  </a:cubicBezTo>
                  <a:cubicBezTo>
                    <a:pt x="28" y="227"/>
                    <a:pt x="35" y="214"/>
                    <a:pt x="47" y="207"/>
                  </a:cubicBezTo>
                  <a:cubicBezTo>
                    <a:pt x="52" y="205"/>
                    <a:pt x="57" y="204"/>
                    <a:pt x="62" y="204"/>
                  </a:cubicBezTo>
                  <a:cubicBezTo>
                    <a:pt x="64" y="204"/>
                    <a:pt x="67" y="204"/>
                    <a:pt x="69" y="205"/>
                  </a:cubicBezTo>
                  <a:cubicBezTo>
                    <a:pt x="55" y="177"/>
                    <a:pt x="48" y="146"/>
                    <a:pt x="48" y="114"/>
                  </a:cubicBezTo>
                  <a:cubicBezTo>
                    <a:pt x="48" y="88"/>
                    <a:pt x="52" y="63"/>
                    <a:pt x="62" y="39"/>
                  </a:cubicBezTo>
                  <a:cubicBezTo>
                    <a:pt x="66" y="29"/>
                    <a:pt x="76" y="21"/>
                    <a:pt x="87" y="20"/>
                  </a:cubicBezTo>
                  <a:cubicBezTo>
                    <a:pt x="89" y="20"/>
                    <a:pt x="90" y="19"/>
                    <a:pt x="92" y="19"/>
                  </a:cubicBezTo>
                  <a:cubicBezTo>
                    <a:pt x="101" y="19"/>
                    <a:pt x="111" y="24"/>
                    <a:pt x="117" y="32"/>
                  </a:cubicBezTo>
                  <a:cubicBezTo>
                    <a:pt x="173" y="103"/>
                    <a:pt x="254" y="150"/>
                    <a:pt x="343" y="165"/>
                  </a:cubicBezTo>
                  <a:cubicBezTo>
                    <a:pt x="343" y="163"/>
                    <a:pt x="343" y="162"/>
                    <a:pt x="343" y="160"/>
                  </a:cubicBezTo>
                  <a:cubicBezTo>
                    <a:pt x="343" y="121"/>
                    <a:pt x="358" y="83"/>
                    <a:pt x="386" y="54"/>
                  </a:cubicBezTo>
                  <a:cubicBezTo>
                    <a:pt x="390" y="49"/>
                    <a:pt x="395" y="44"/>
                    <a:pt x="401" y="40"/>
                  </a:cubicBezTo>
                  <a:cubicBezTo>
                    <a:pt x="432" y="14"/>
                    <a:pt x="472" y="0"/>
                    <a:pt x="514" y="0"/>
                  </a:cubicBezTo>
                  <a:cubicBezTo>
                    <a:pt x="558" y="0"/>
                    <a:pt x="600" y="16"/>
                    <a:pt x="631" y="43"/>
                  </a:cubicBezTo>
                  <a:cubicBezTo>
                    <a:pt x="693" y="17"/>
                    <a:pt x="693" y="17"/>
                    <a:pt x="693" y="17"/>
                  </a:cubicBezTo>
                  <a:cubicBezTo>
                    <a:pt x="697" y="15"/>
                    <a:pt x="701" y="15"/>
                    <a:pt x="706" y="15"/>
                  </a:cubicBezTo>
                  <a:cubicBezTo>
                    <a:pt x="715" y="15"/>
                    <a:pt x="724" y="19"/>
                    <a:pt x="730" y="26"/>
                  </a:cubicBezTo>
                  <a:cubicBezTo>
                    <a:pt x="739" y="37"/>
                    <a:pt x="740" y="52"/>
                    <a:pt x="732" y="64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23" y="79"/>
                    <a:pt x="723" y="79"/>
                    <a:pt x="724" y="79"/>
                  </a:cubicBezTo>
                  <a:cubicBezTo>
                    <a:pt x="736" y="79"/>
                    <a:pt x="748" y="86"/>
                    <a:pt x="753" y="98"/>
                  </a:cubicBezTo>
                  <a:cubicBezTo>
                    <a:pt x="758" y="110"/>
                    <a:pt x="756" y="124"/>
                    <a:pt x="746" y="134"/>
                  </a:cubicBezTo>
                  <a:cubicBezTo>
                    <a:pt x="685" y="192"/>
                    <a:pt x="685" y="192"/>
                    <a:pt x="685" y="192"/>
                  </a:cubicBezTo>
                  <a:cubicBezTo>
                    <a:pt x="686" y="196"/>
                    <a:pt x="686" y="200"/>
                    <a:pt x="686" y="204"/>
                  </a:cubicBezTo>
                  <a:cubicBezTo>
                    <a:pt x="686" y="436"/>
                    <a:pt x="494" y="624"/>
                    <a:pt x="258" y="624"/>
                  </a:cubicBezTo>
                  <a:close/>
                </a:path>
              </a:pathLst>
            </a:cu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13B6FB5-3414-4507-8D78-291027E5D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613" y="2463800"/>
              <a:ext cx="1836738" cy="1514475"/>
            </a:xfrm>
            <a:custGeom>
              <a:avLst/>
              <a:gdLst>
                <a:gd name="T0" fmla="*/ 20 w 772"/>
                <a:gd name="T1" fmla="*/ 562 h 636"/>
                <a:gd name="T2" fmla="*/ 41 w 772"/>
                <a:gd name="T3" fmla="*/ 492 h 636"/>
                <a:gd name="T4" fmla="*/ 89 w 772"/>
                <a:gd name="T5" fmla="*/ 380 h 636"/>
                <a:gd name="T6" fmla="*/ 31 w 772"/>
                <a:gd name="T7" fmla="*/ 247 h 636"/>
                <a:gd name="T8" fmla="*/ 66 w 772"/>
                <a:gd name="T9" fmla="*/ 204 h 636"/>
                <a:gd name="T10" fmla="*/ 63 w 772"/>
                <a:gd name="T11" fmla="*/ 43 h 636"/>
                <a:gd name="T12" fmla="*/ 99 w 772"/>
                <a:gd name="T13" fmla="*/ 19 h 636"/>
                <a:gd name="T14" fmla="*/ 344 w 772"/>
                <a:gd name="T15" fmla="*/ 164 h 636"/>
                <a:gd name="T16" fmla="*/ 404 w 772"/>
                <a:gd name="T17" fmla="*/ 41 h 636"/>
                <a:gd name="T18" fmla="*/ 639 w 772"/>
                <a:gd name="T19" fmla="*/ 42 h 636"/>
                <a:gd name="T20" fmla="*/ 713 w 772"/>
                <a:gd name="T21" fmla="*/ 15 h 636"/>
                <a:gd name="T22" fmla="*/ 744 w 772"/>
                <a:gd name="T23" fmla="*/ 73 h 636"/>
                <a:gd name="T24" fmla="*/ 765 w 772"/>
                <a:gd name="T25" fmla="*/ 101 h 636"/>
                <a:gd name="T26" fmla="*/ 699 w 772"/>
                <a:gd name="T27" fmla="*/ 201 h 636"/>
                <a:gd name="T28" fmla="*/ 265 w 772"/>
                <a:gd name="T29" fmla="*/ 636 h 636"/>
                <a:gd name="T30" fmla="*/ 57 w 772"/>
                <a:gd name="T31" fmla="*/ 219 h 636"/>
                <a:gd name="T32" fmla="*/ 101 w 772"/>
                <a:gd name="T33" fmla="*/ 362 h 636"/>
                <a:gd name="T34" fmla="*/ 101 w 772"/>
                <a:gd name="T35" fmla="*/ 380 h 636"/>
                <a:gd name="T36" fmla="*/ 165 w 772"/>
                <a:gd name="T37" fmla="*/ 479 h 636"/>
                <a:gd name="T38" fmla="*/ 41 w 772"/>
                <a:gd name="T39" fmla="*/ 504 h 636"/>
                <a:gd name="T40" fmla="*/ 27 w 772"/>
                <a:gd name="T41" fmla="*/ 552 h 636"/>
                <a:gd name="T42" fmla="*/ 687 w 772"/>
                <a:gd name="T43" fmla="*/ 210 h 636"/>
                <a:gd name="T44" fmla="*/ 688 w 772"/>
                <a:gd name="T45" fmla="*/ 194 h 636"/>
                <a:gd name="T46" fmla="*/ 754 w 772"/>
                <a:gd name="T47" fmla="*/ 106 h 636"/>
                <a:gd name="T48" fmla="*/ 730 w 772"/>
                <a:gd name="T49" fmla="*/ 91 h 636"/>
                <a:gd name="T50" fmla="*/ 725 w 772"/>
                <a:gd name="T51" fmla="*/ 81 h 636"/>
                <a:gd name="T52" fmla="*/ 732 w 772"/>
                <a:gd name="T53" fmla="*/ 36 h 636"/>
                <a:gd name="T54" fmla="*/ 702 w 772"/>
                <a:gd name="T55" fmla="*/ 29 h 636"/>
                <a:gd name="T56" fmla="*/ 634 w 772"/>
                <a:gd name="T57" fmla="*/ 54 h 636"/>
                <a:gd name="T58" fmla="*/ 412 w 772"/>
                <a:gd name="T59" fmla="*/ 51 h 636"/>
                <a:gd name="T60" fmla="*/ 356 w 772"/>
                <a:gd name="T61" fmla="*/ 166 h 636"/>
                <a:gd name="T62" fmla="*/ 354 w 772"/>
                <a:gd name="T63" fmla="*/ 176 h 636"/>
                <a:gd name="T64" fmla="*/ 119 w 772"/>
                <a:gd name="T65" fmla="*/ 41 h 636"/>
                <a:gd name="T66" fmla="*/ 75 w 772"/>
                <a:gd name="T67" fmla="*/ 48 h 636"/>
                <a:gd name="T68" fmla="*/ 82 w 772"/>
                <a:gd name="T69" fmla="*/ 208 h 636"/>
                <a:gd name="T70" fmla="*/ 75 w 772"/>
                <a:gd name="T71" fmla="*/ 21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2" h="636">
                  <a:moveTo>
                    <a:pt x="265" y="636"/>
                  </a:moveTo>
                  <a:cubicBezTo>
                    <a:pt x="177" y="636"/>
                    <a:pt x="92" y="610"/>
                    <a:pt x="20" y="562"/>
                  </a:cubicBezTo>
                  <a:cubicBezTo>
                    <a:pt x="6" y="552"/>
                    <a:pt x="0" y="535"/>
                    <a:pt x="5" y="519"/>
                  </a:cubicBezTo>
                  <a:cubicBezTo>
                    <a:pt x="10" y="503"/>
                    <a:pt x="24" y="492"/>
                    <a:pt x="41" y="492"/>
                  </a:cubicBezTo>
                  <a:cubicBezTo>
                    <a:pt x="77" y="492"/>
                    <a:pt x="112" y="487"/>
                    <a:pt x="145" y="476"/>
                  </a:cubicBezTo>
                  <a:cubicBezTo>
                    <a:pt x="105" y="447"/>
                    <a:pt x="90" y="407"/>
                    <a:pt x="89" y="380"/>
                  </a:cubicBezTo>
                  <a:cubicBezTo>
                    <a:pt x="88" y="376"/>
                    <a:pt x="89" y="372"/>
                    <a:pt x="90" y="368"/>
                  </a:cubicBezTo>
                  <a:cubicBezTo>
                    <a:pt x="42" y="319"/>
                    <a:pt x="32" y="250"/>
                    <a:pt x="31" y="247"/>
                  </a:cubicBezTo>
                  <a:cubicBezTo>
                    <a:pt x="29" y="231"/>
                    <a:pt x="37" y="216"/>
                    <a:pt x="51" y="208"/>
                  </a:cubicBezTo>
                  <a:cubicBezTo>
                    <a:pt x="56" y="206"/>
                    <a:pt x="61" y="204"/>
                    <a:pt x="66" y="204"/>
                  </a:cubicBezTo>
                  <a:cubicBezTo>
                    <a:pt x="55" y="178"/>
                    <a:pt x="49" y="149"/>
                    <a:pt x="49" y="120"/>
                  </a:cubicBezTo>
                  <a:cubicBezTo>
                    <a:pt x="49" y="93"/>
                    <a:pt x="54" y="67"/>
                    <a:pt x="63" y="43"/>
                  </a:cubicBezTo>
                  <a:cubicBezTo>
                    <a:pt x="69" y="31"/>
                    <a:pt x="80" y="22"/>
                    <a:pt x="93" y="20"/>
                  </a:cubicBezTo>
                  <a:cubicBezTo>
                    <a:pt x="95" y="20"/>
                    <a:pt x="97" y="19"/>
                    <a:pt x="99" y="19"/>
                  </a:cubicBezTo>
                  <a:cubicBezTo>
                    <a:pt x="110" y="19"/>
                    <a:pt x="121" y="25"/>
                    <a:pt x="129" y="34"/>
                  </a:cubicBezTo>
                  <a:cubicBezTo>
                    <a:pt x="182" y="102"/>
                    <a:pt x="258" y="148"/>
                    <a:pt x="344" y="164"/>
                  </a:cubicBezTo>
                  <a:cubicBezTo>
                    <a:pt x="344" y="124"/>
                    <a:pt x="360" y="86"/>
                    <a:pt x="388" y="56"/>
                  </a:cubicBezTo>
                  <a:cubicBezTo>
                    <a:pt x="393" y="51"/>
                    <a:pt x="398" y="46"/>
                    <a:pt x="404" y="41"/>
                  </a:cubicBezTo>
                  <a:cubicBezTo>
                    <a:pt x="436" y="15"/>
                    <a:pt x="478" y="0"/>
                    <a:pt x="521" y="0"/>
                  </a:cubicBezTo>
                  <a:cubicBezTo>
                    <a:pt x="565" y="0"/>
                    <a:pt x="607" y="15"/>
                    <a:pt x="639" y="42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702" y="16"/>
                    <a:pt x="707" y="15"/>
                    <a:pt x="713" y="15"/>
                  </a:cubicBezTo>
                  <a:cubicBezTo>
                    <a:pt x="724" y="15"/>
                    <a:pt x="734" y="20"/>
                    <a:pt x="742" y="28"/>
                  </a:cubicBezTo>
                  <a:cubicBezTo>
                    <a:pt x="753" y="41"/>
                    <a:pt x="754" y="59"/>
                    <a:pt x="744" y="73"/>
                  </a:cubicBezTo>
                  <a:cubicBezTo>
                    <a:pt x="740" y="80"/>
                    <a:pt x="740" y="80"/>
                    <a:pt x="740" y="80"/>
                  </a:cubicBezTo>
                  <a:cubicBezTo>
                    <a:pt x="751" y="83"/>
                    <a:pt x="761" y="91"/>
                    <a:pt x="765" y="101"/>
                  </a:cubicBezTo>
                  <a:cubicBezTo>
                    <a:pt x="772" y="116"/>
                    <a:pt x="768" y="133"/>
                    <a:pt x="757" y="144"/>
                  </a:cubicBezTo>
                  <a:cubicBezTo>
                    <a:pt x="699" y="201"/>
                    <a:pt x="699" y="201"/>
                    <a:pt x="699" y="201"/>
                  </a:cubicBezTo>
                  <a:cubicBezTo>
                    <a:pt x="699" y="204"/>
                    <a:pt x="699" y="207"/>
                    <a:pt x="699" y="210"/>
                  </a:cubicBezTo>
                  <a:cubicBezTo>
                    <a:pt x="699" y="445"/>
                    <a:pt x="504" y="636"/>
                    <a:pt x="265" y="636"/>
                  </a:cubicBezTo>
                  <a:close/>
                  <a:moveTo>
                    <a:pt x="69" y="216"/>
                  </a:moveTo>
                  <a:cubicBezTo>
                    <a:pt x="65" y="216"/>
                    <a:pt x="60" y="217"/>
                    <a:pt x="57" y="219"/>
                  </a:cubicBezTo>
                  <a:cubicBezTo>
                    <a:pt x="47" y="224"/>
                    <a:pt x="42" y="235"/>
                    <a:pt x="43" y="245"/>
                  </a:cubicBezTo>
                  <a:cubicBezTo>
                    <a:pt x="43" y="248"/>
                    <a:pt x="53" y="316"/>
                    <a:pt x="101" y="362"/>
                  </a:cubicBezTo>
                  <a:cubicBezTo>
                    <a:pt x="103" y="363"/>
                    <a:pt x="104" y="366"/>
                    <a:pt x="103" y="368"/>
                  </a:cubicBezTo>
                  <a:cubicBezTo>
                    <a:pt x="101" y="372"/>
                    <a:pt x="100" y="376"/>
                    <a:pt x="101" y="380"/>
                  </a:cubicBezTo>
                  <a:cubicBezTo>
                    <a:pt x="102" y="406"/>
                    <a:pt x="118" y="446"/>
                    <a:pt x="162" y="473"/>
                  </a:cubicBezTo>
                  <a:cubicBezTo>
                    <a:pt x="164" y="474"/>
                    <a:pt x="165" y="476"/>
                    <a:pt x="165" y="479"/>
                  </a:cubicBezTo>
                  <a:cubicBezTo>
                    <a:pt x="165" y="481"/>
                    <a:pt x="163" y="483"/>
                    <a:pt x="161" y="484"/>
                  </a:cubicBezTo>
                  <a:cubicBezTo>
                    <a:pt x="122" y="497"/>
                    <a:pt x="82" y="504"/>
                    <a:pt x="41" y="504"/>
                  </a:cubicBezTo>
                  <a:cubicBezTo>
                    <a:pt x="30" y="504"/>
                    <a:pt x="20" y="512"/>
                    <a:pt x="16" y="523"/>
                  </a:cubicBezTo>
                  <a:cubicBezTo>
                    <a:pt x="13" y="534"/>
                    <a:pt x="17" y="545"/>
                    <a:pt x="27" y="552"/>
                  </a:cubicBezTo>
                  <a:cubicBezTo>
                    <a:pt x="97" y="599"/>
                    <a:pt x="179" y="624"/>
                    <a:pt x="265" y="624"/>
                  </a:cubicBezTo>
                  <a:cubicBezTo>
                    <a:pt x="498" y="624"/>
                    <a:pt x="687" y="438"/>
                    <a:pt x="687" y="210"/>
                  </a:cubicBezTo>
                  <a:cubicBezTo>
                    <a:pt x="687" y="206"/>
                    <a:pt x="687" y="202"/>
                    <a:pt x="686" y="198"/>
                  </a:cubicBezTo>
                  <a:cubicBezTo>
                    <a:pt x="686" y="197"/>
                    <a:pt x="687" y="195"/>
                    <a:pt x="688" y="194"/>
                  </a:cubicBezTo>
                  <a:cubicBezTo>
                    <a:pt x="749" y="135"/>
                    <a:pt x="749" y="135"/>
                    <a:pt x="749" y="135"/>
                  </a:cubicBezTo>
                  <a:cubicBezTo>
                    <a:pt x="757" y="128"/>
                    <a:pt x="759" y="116"/>
                    <a:pt x="754" y="106"/>
                  </a:cubicBezTo>
                  <a:cubicBezTo>
                    <a:pt x="750" y="97"/>
                    <a:pt x="741" y="91"/>
                    <a:pt x="731" y="91"/>
                  </a:cubicBezTo>
                  <a:cubicBezTo>
                    <a:pt x="730" y="91"/>
                    <a:pt x="730" y="91"/>
                    <a:pt x="730" y="91"/>
                  </a:cubicBezTo>
                  <a:cubicBezTo>
                    <a:pt x="728" y="91"/>
                    <a:pt x="726" y="90"/>
                    <a:pt x="724" y="88"/>
                  </a:cubicBezTo>
                  <a:cubicBezTo>
                    <a:pt x="723" y="86"/>
                    <a:pt x="723" y="83"/>
                    <a:pt x="725" y="81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41" y="57"/>
                    <a:pt x="740" y="45"/>
                    <a:pt x="732" y="36"/>
                  </a:cubicBezTo>
                  <a:cubicBezTo>
                    <a:pt x="728" y="30"/>
                    <a:pt x="720" y="27"/>
                    <a:pt x="713" y="27"/>
                  </a:cubicBezTo>
                  <a:cubicBezTo>
                    <a:pt x="709" y="27"/>
                    <a:pt x="706" y="27"/>
                    <a:pt x="702" y="29"/>
                  </a:cubicBezTo>
                  <a:cubicBezTo>
                    <a:pt x="641" y="55"/>
                    <a:pt x="641" y="55"/>
                    <a:pt x="641" y="55"/>
                  </a:cubicBezTo>
                  <a:cubicBezTo>
                    <a:pt x="639" y="56"/>
                    <a:pt x="636" y="55"/>
                    <a:pt x="634" y="54"/>
                  </a:cubicBezTo>
                  <a:cubicBezTo>
                    <a:pt x="604" y="27"/>
                    <a:pt x="563" y="12"/>
                    <a:pt x="521" y="12"/>
                  </a:cubicBezTo>
                  <a:cubicBezTo>
                    <a:pt x="481" y="12"/>
                    <a:pt x="442" y="26"/>
                    <a:pt x="412" y="51"/>
                  </a:cubicBezTo>
                  <a:cubicBezTo>
                    <a:pt x="406" y="55"/>
                    <a:pt x="402" y="59"/>
                    <a:pt x="397" y="64"/>
                  </a:cubicBezTo>
                  <a:cubicBezTo>
                    <a:pt x="370" y="92"/>
                    <a:pt x="356" y="128"/>
                    <a:pt x="356" y="166"/>
                  </a:cubicBezTo>
                  <a:cubicBezTo>
                    <a:pt x="356" y="168"/>
                    <a:pt x="356" y="169"/>
                    <a:pt x="356" y="171"/>
                  </a:cubicBezTo>
                  <a:cubicBezTo>
                    <a:pt x="356" y="173"/>
                    <a:pt x="355" y="174"/>
                    <a:pt x="354" y="176"/>
                  </a:cubicBezTo>
                  <a:cubicBezTo>
                    <a:pt x="352" y="177"/>
                    <a:pt x="350" y="177"/>
                    <a:pt x="349" y="177"/>
                  </a:cubicBezTo>
                  <a:cubicBezTo>
                    <a:pt x="257" y="162"/>
                    <a:pt x="176" y="113"/>
                    <a:pt x="119" y="41"/>
                  </a:cubicBezTo>
                  <a:cubicBezTo>
                    <a:pt x="113" y="34"/>
                    <a:pt x="104" y="30"/>
                    <a:pt x="95" y="32"/>
                  </a:cubicBezTo>
                  <a:cubicBezTo>
                    <a:pt x="86" y="33"/>
                    <a:pt x="78" y="39"/>
                    <a:pt x="75" y="48"/>
                  </a:cubicBezTo>
                  <a:cubicBezTo>
                    <a:pt x="65" y="71"/>
                    <a:pt x="61" y="95"/>
                    <a:pt x="61" y="120"/>
                  </a:cubicBezTo>
                  <a:cubicBezTo>
                    <a:pt x="61" y="151"/>
                    <a:pt x="68" y="181"/>
                    <a:pt x="82" y="208"/>
                  </a:cubicBezTo>
                  <a:cubicBezTo>
                    <a:pt x="83" y="210"/>
                    <a:pt x="83" y="213"/>
                    <a:pt x="81" y="214"/>
                  </a:cubicBezTo>
                  <a:cubicBezTo>
                    <a:pt x="80" y="216"/>
                    <a:pt x="77" y="217"/>
                    <a:pt x="75" y="217"/>
                  </a:cubicBezTo>
                  <a:cubicBezTo>
                    <a:pt x="73" y="216"/>
                    <a:pt x="71" y="216"/>
                    <a:pt x="69" y="216"/>
                  </a:cubicBezTo>
                  <a:close/>
                </a:path>
              </a:pathLst>
            </a:custGeom>
            <a:solidFill>
              <a:srgbClr val="44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A747352-8C18-4AAF-AD94-C0D87CE2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1" y="2554288"/>
              <a:ext cx="1643063" cy="1333500"/>
            </a:xfrm>
            <a:custGeom>
              <a:avLst/>
              <a:gdLst>
                <a:gd name="T0" fmla="*/ 619 w 690"/>
                <a:gd name="T1" fmla="*/ 147 h 560"/>
                <a:gd name="T2" fmla="*/ 620 w 690"/>
                <a:gd name="T3" fmla="*/ 172 h 560"/>
                <a:gd name="T4" fmla="*/ 224 w 690"/>
                <a:gd name="T5" fmla="*/ 560 h 560"/>
                <a:gd name="T6" fmla="*/ 0 w 690"/>
                <a:gd name="T7" fmla="*/ 492 h 560"/>
                <a:gd name="T8" fmla="*/ 204 w 690"/>
                <a:gd name="T9" fmla="*/ 436 h 560"/>
                <a:gd name="T10" fmla="*/ 86 w 690"/>
                <a:gd name="T11" fmla="*/ 341 h 560"/>
                <a:gd name="T12" fmla="*/ 140 w 690"/>
                <a:gd name="T13" fmla="*/ 336 h 560"/>
                <a:gd name="T14" fmla="*/ 28 w 690"/>
                <a:gd name="T15" fmla="*/ 204 h 560"/>
                <a:gd name="T16" fmla="*/ 111 w 690"/>
                <a:gd name="T17" fmla="*/ 214 h 560"/>
                <a:gd name="T18" fmla="*/ 46 w 690"/>
                <a:gd name="T19" fmla="*/ 82 h 560"/>
                <a:gd name="T20" fmla="*/ 58 w 690"/>
                <a:gd name="T21" fmla="*/ 19 h 560"/>
                <a:gd name="T22" fmla="*/ 348 w 690"/>
                <a:gd name="T23" fmla="*/ 170 h 560"/>
                <a:gd name="T24" fmla="*/ 341 w 690"/>
                <a:gd name="T25" fmla="*/ 128 h 560"/>
                <a:gd name="T26" fmla="*/ 375 w 690"/>
                <a:gd name="T27" fmla="*/ 44 h 560"/>
                <a:gd name="T28" fmla="*/ 387 w 690"/>
                <a:gd name="T29" fmla="*/ 33 h 560"/>
                <a:gd name="T30" fmla="*/ 480 w 690"/>
                <a:gd name="T31" fmla="*/ 0 h 560"/>
                <a:gd name="T32" fmla="*/ 590 w 690"/>
                <a:gd name="T33" fmla="*/ 49 h 560"/>
                <a:gd name="T34" fmla="*/ 672 w 690"/>
                <a:gd name="T35" fmla="*/ 15 h 560"/>
                <a:gd name="T36" fmla="*/ 627 w 690"/>
                <a:gd name="T37" fmla="*/ 83 h 560"/>
                <a:gd name="T38" fmla="*/ 690 w 690"/>
                <a:gd name="T39" fmla="*/ 79 h 560"/>
                <a:gd name="T40" fmla="*/ 619 w 690"/>
                <a:gd name="T41" fmla="*/ 1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0" h="560">
                  <a:moveTo>
                    <a:pt x="619" y="147"/>
                  </a:moveTo>
                  <a:cubicBezTo>
                    <a:pt x="619" y="155"/>
                    <a:pt x="620" y="163"/>
                    <a:pt x="620" y="172"/>
                  </a:cubicBezTo>
                  <a:cubicBezTo>
                    <a:pt x="620" y="386"/>
                    <a:pt x="442" y="560"/>
                    <a:pt x="224" y="560"/>
                  </a:cubicBezTo>
                  <a:cubicBezTo>
                    <a:pt x="141" y="560"/>
                    <a:pt x="64" y="535"/>
                    <a:pt x="0" y="492"/>
                  </a:cubicBezTo>
                  <a:cubicBezTo>
                    <a:pt x="75" y="492"/>
                    <a:pt x="144" y="471"/>
                    <a:pt x="204" y="436"/>
                  </a:cubicBezTo>
                  <a:cubicBezTo>
                    <a:pt x="89" y="420"/>
                    <a:pt x="86" y="341"/>
                    <a:pt x="86" y="341"/>
                  </a:cubicBezTo>
                  <a:cubicBezTo>
                    <a:pt x="101" y="351"/>
                    <a:pt x="140" y="336"/>
                    <a:pt x="140" y="336"/>
                  </a:cubicBezTo>
                  <a:cubicBezTo>
                    <a:pt x="44" y="318"/>
                    <a:pt x="28" y="204"/>
                    <a:pt x="28" y="204"/>
                  </a:cubicBezTo>
                  <a:cubicBezTo>
                    <a:pt x="43" y="218"/>
                    <a:pt x="91" y="216"/>
                    <a:pt x="111" y="214"/>
                  </a:cubicBezTo>
                  <a:cubicBezTo>
                    <a:pt x="71" y="184"/>
                    <a:pt x="46" y="136"/>
                    <a:pt x="46" y="82"/>
                  </a:cubicBezTo>
                  <a:cubicBezTo>
                    <a:pt x="46" y="60"/>
                    <a:pt x="50" y="39"/>
                    <a:pt x="58" y="19"/>
                  </a:cubicBezTo>
                  <a:cubicBezTo>
                    <a:pt x="126" y="106"/>
                    <a:pt x="230" y="163"/>
                    <a:pt x="348" y="170"/>
                  </a:cubicBezTo>
                  <a:cubicBezTo>
                    <a:pt x="343" y="157"/>
                    <a:pt x="341" y="143"/>
                    <a:pt x="341" y="128"/>
                  </a:cubicBezTo>
                  <a:cubicBezTo>
                    <a:pt x="341" y="96"/>
                    <a:pt x="353" y="66"/>
                    <a:pt x="375" y="44"/>
                  </a:cubicBezTo>
                  <a:cubicBezTo>
                    <a:pt x="379" y="40"/>
                    <a:pt x="383" y="36"/>
                    <a:pt x="387" y="33"/>
                  </a:cubicBezTo>
                  <a:cubicBezTo>
                    <a:pt x="412" y="12"/>
                    <a:pt x="444" y="0"/>
                    <a:pt x="480" y="0"/>
                  </a:cubicBezTo>
                  <a:cubicBezTo>
                    <a:pt x="525" y="0"/>
                    <a:pt x="564" y="19"/>
                    <a:pt x="590" y="49"/>
                  </a:cubicBezTo>
                  <a:cubicBezTo>
                    <a:pt x="672" y="15"/>
                    <a:pt x="672" y="15"/>
                    <a:pt x="672" y="15"/>
                  </a:cubicBezTo>
                  <a:cubicBezTo>
                    <a:pt x="627" y="83"/>
                    <a:pt x="627" y="83"/>
                    <a:pt x="627" y="83"/>
                  </a:cubicBezTo>
                  <a:cubicBezTo>
                    <a:pt x="690" y="79"/>
                    <a:pt x="690" y="79"/>
                    <a:pt x="690" y="79"/>
                  </a:cubicBezTo>
                  <a:lnTo>
                    <a:pt x="619" y="147"/>
                  </a:lnTo>
                  <a:close/>
                </a:path>
              </a:pathLst>
            </a:custGeom>
            <a:solidFill>
              <a:srgbClr val="97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0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E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6E14E2-601F-4550-8273-5936149F77CE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5445"/>
                </a:solidFill>
                <a:latin typeface="Montserrat ExtraBold" panose="00000900000000000000" pitchFamily="2" charset="0"/>
              </a:rPr>
              <a:t>Social Infographics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51F8F-E031-4E74-BF6C-8FB468409E40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5445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3DB25-5C13-41D8-9D7A-9915F832F76D}"/>
              </a:ext>
            </a:extLst>
          </p:cNvPr>
          <p:cNvSpPr txBox="1"/>
          <p:nvPr/>
        </p:nvSpPr>
        <p:spPr>
          <a:xfrm>
            <a:off x="444903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45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F5B49-5F0B-4435-A512-4156D564C4B9}"/>
              </a:ext>
            </a:extLst>
          </p:cNvPr>
          <p:cNvSpPr txBox="1"/>
          <p:nvPr/>
        </p:nvSpPr>
        <p:spPr>
          <a:xfrm>
            <a:off x="4449035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F7DA6-6A73-4FB3-A0D9-0B16777A7820}"/>
              </a:ext>
            </a:extLst>
          </p:cNvPr>
          <p:cNvSpPr txBox="1"/>
          <p:nvPr/>
        </p:nvSpPr>
        <p:spPr>
          <a:xfrm>
            <a:off x="815612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45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E4A6F-AB9C-465F-B3E6-11C17A96F13D}"/>
              </a:ext>
            </a:extLst>
          </p:cNvPr>
          <p:cNvSpPr txBox="1"/>
          <p:nvPr/>
        </p:nvSpPr>
        <p:spPr>
          <a:xfrm>
            <a:off x="8156127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36E86-4083-4DBF-BB9E-FA8684AF64C2}"/>
              </a:ext>
            </a:extLst>
          </p:cNvPr>
          <p:cNvSpPr txBox="1"/>
          <p:nvPr/>
        </p:nvSpPr>
        <p:spPr>
          <a:xfrm>
            <a:off x="741942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45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D331A-AFCF-448E-9C52-CB12419A70B6}"/>
              </a:ext>
            </a:extLst>
          </p:cNvPr>
          <p:cNvSpPr txBox="1"/>
          <p:nvPr/>
        </p:nvSpPr>
        <p:spPr>
          <a:xfrm>
            <a:off x="741942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15ED4-3EDD-4ECA-AAF7-618137308F72}"/>
              </a:ext>
            </a:extLst>
          </p:cNvPr>
          <p:cNvGrpSpPr/>
          <p:nvPr/>
        </p:nvGrpSpPr>
        <p:grpSpPr>
          <a:xfrm>
            <a:off x="9045576" y="2476500"/>
            <a:ext cx="1511300" cy="1511300"/>
            <a:chOff x="9045576" y="2476500"/>
            <a:chExt cx="1511300" cy="15113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7FCDE44-ECA3-4E02-A283-45F7E95D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2490788"/>
              <a:ext cx="1482725" cy="1482725"/>
            </a:xfrm>
            <a:custGeom>
              <a:avLst/>
              <a:gdLst>
                <a:gd name="T0" fmla="*/ 112 w 623"/>
                <a:gd name="T1" fmla="*/ 623 h 623"/>
                <a:gd name="T2" fmla="*/ 0 w 623"/>
                <a:gd name="T3" fmla="*/ 511 h 623"/>
                <a:gd name="T4" fmla="*/ 0 w 623"/>
                <a:gd name="T5" fmla="*/ 112 h 623"/>
                <a:gd name="T6" fmla="*/ 112 w 623"/>
                <a:gd name="T7" fmla="*/ 0 h 623"/>
                <a:gd name="T8" fmla="*/ 511 w 623"/>
                <a:gd name="T9" fmla="*/ 0 h 623"/>
                <a:gd name="T10" fmla="*/ 623 w 623"/>
                <a:gd name="T11" fmla="*/ 112 h 623"/>
                <a:gd name="T12" fmla="*/ 623 w 623"/>
                <a:gd name="T13" fmla="*/ 511 h 623"/>
                <a:gd name="T14" fmla="*/ 511 w 623"/>
                <a:gd name="T15" fmla="*/ 623 h 623"/>
                <a:gd name="T16" fmla="*/ 112 w 623"/>
                <a:gd name="T17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623">
                  <a:moveTo>
                    <a:pt x="112" y="623"/>
                  </a:moveTo>
                  <a:cubicBezTo>
                    <a:pt x="50" y="623"/>
                    <a:pt x="0" y="572"/>
                    <a:pt x="0" y="5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73" y="0"/>
                    <a:pt x="623" y="50"/>
                    <a:pt x="623" y="112"/>
                  </a:cubicBezTo>
                  <a:cubicBezTo>
                    <a:pt x="623" y="511"/>
                    <a:pt x="623" y="511"/>
                    <a:pt x="623" y="511"/>
                  </a:cubicBezTo>
                  <a:cubicBezTo>
                    <a:pt x="623" y="572"/>
                    <a:pt x="573" y="623"/>
                    <a:pt x="511" y="623"/>
                  </a:cubicBezTo>
                  <a:lnTo>
                    <a:pt x="112" y="623"/>
                  </a:lnTo>
                  <a:close/>
                </a:path>
              </a:pathLst>
            </a:cu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5E57EEC-48C7-441C-81ED-DE89C795A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5576" y="2476500"/>
              <a:ext cx="1511300" cy="1511300"/>
            </a:xfrm>
            <a:custGeom>
              <a:avLst/>
              <a:gdLst>
                <a:gd name="T0" fmla="*/ 517 w 635"/>
                <a:gd name="T1" fmla="*/ 635 h 635"/>
                <a:gd name="T2" fmla="*/ 118 w 635"/>
                <a:gd name="T3" fmla="*/ 635 h 635"/>
                <a:gd name="T4" fmla="*/ 0 w 635"/>
                <a:gd name="T5" fmla="*/ 517 h 635"/>
                <a:gd name="T6" fmla="*/ 0 w 635"/>
                <a:gd name="T7" fmla="*/ 118 h 635"/>
                <a:gd name="T8" fmla="*/ 118 w 635"/>
                <a:gd name="T9" fmla="*/ 0 h 635"/>
                <a:gd name="T10" fmla="*/ 517 w 635"/>
                <a:gd name="T11" fmla="*/ 0 h 635"/>
                <a:gd name="T12" fmla="*/ 635 w 635"/>
                <a:gd name="T13" fmla="*/ 118 h 635"/>
                <a:gd name="T14" fmla="*/ 635 w 635"/>
                <a:gd name="T15" fmla="*/ 517 h 635"/>
                <a:gd name="T16" fmla="*/ 517 w 635"/>
                <a:gd name="T17" fmla="*/ 635 h 635"/>
                <a:gd name="T18" fmla="*/ 118 w 635"/>
                <a:gd name="T19" fmla="*/ 12 h 635"/>
                <a:gd name="T20" fmla="*/ 12 w 635"/>
                <a:gd name="T21" fmla="*/ 118 h 635"/>
                <a:gd name="T22" fmla="*/ 12 w 635"/>
                <a:gd name="T23" fmla="*/ 517 h 635"/>
                <a:gd name="T24" fmla="*/ 118 w 635"/>
                <a:gd name="T25" fmla="*/ 623 h 635"/>
                <a:gd name="T26" fmla="*/ 517 w 635"/>
                <a:gd name="T27" fmla="*/ 623 h 635"/>
                <a:gd name="T28" fmla="*/ 623 w 635"/>
                <a:gd name="T29" fmla="*/ 517 h 635"/>
                <a:gd name="T30" fmla="*/ 623 w 635"/>
                <a:gd name="T31" fmla="*/ 118 h 635"/>
                <a:gd name="T32" fmla="*/ 517 w 635"/>
                <a:gd name="T33" fmla="*/ 12 h 635"/>
                <a:gd name="T34" fmla="*/ 118 w 635"/>
                <a:gd name="T35" fmla="*/ 1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5" h="635">
                  <a:moveTo>
                    <a:pt x="517" y="635"/>
                  </a:moveTo>
                  <a:cubicBezTo>
                    <a:pt x="118" y="635"/>
                    <a:pt x="118" y="635"/>
                    <a:pt x="118" y="635"/>
                  </a:cubicBezTo>
                  <a:cubicBezTo>
                    <a:pt x="53" y="635"/>
                    <a:pt x="0" y="582"/>
                    <a:pt x="0" y="5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82" y="0"/>
                    <a:pt x="635" y="53"/>
                    <a:pt x="635" y="118"/>
                  </a:cubicBezTo>
                  <a:cubicBezTo>
                    <a:pt x="635" y="517"/>
                    <a:pt x="635" y="517"/>
                    <a:pt x="635" y="517"/>
                  </a:cubicBezTo>
                  <a:cubicBezTo>
                    <a:pt x="635" y="582"/>
                    <a:pt x="582" y="635"/>
                    <a:pt x="517" y="635"/>
                  </a:cubicBezTo>
                  <a:close/>
                  <a:moveTo>
                    <a:pt x="118" y="12"/>
                  </a:moveTo>
                  <a:cubicBezTo>
                    <a:pt x="60" y="12"/>
                    <a:pt x="12" y="59"/>
                    <a:pt x="12" y="118"/>
                  </a:cubicBezTo>
                  <a:cubicBezTo>
                    <a:pt x="12" y="517"/>
                    <a:pt x="12" y="517"/>
                    <a:pt x="12" y="517"/>
                  </a:cubicBezTo>
                  <a:cubicBezTo>
                    <a:pt x="12" y="575"/>
                    <a:pt x="60" y="623"/>
                    <a:pt x="118" y="623"/>
                  </a:cubicBezTo>
                  <a:cubicBezTo>
                    <a:pt x="517" y="623"/>
                    <a:pt x="517" y="623"/>
                    <a:pt x="517" y="623"/>
                  </a:cubicBezTo>
                  <a:cubicBezTo>
                    <a:pt x="575" y="623"/>
                    <a:pt x="623" y="575"/>
                    <a:pt x="623" y="517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59"/>
                    <a:pt x="575" y="12"/>
                    <a:pt x="517" y="12"/>
                  </a:cubicBezTo>
                  <a:lnTo>
                    <a:pt x="118" y="12"/>
                  </a:lnTo>
                  <a:close/>
                </a:path>
              </a:pathLst>
            </a:custGeom>
            <a:solidFill>
              <a:srgbClr val="445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758DB84-3634-44AA-AF5F-D5024259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2566988"/>
              <a:ext cx="1330325" cy="1330325"/>
            </a:xfrm>
            <a:custGeom>
              <a:avLst/>
              <a:gdLst>
                <a:gd name="T0" fmla="*/ 479 w 559"/>
                <a:gd name="T1" fmla="*/ 559 h 559"/>
                <a:gd name="T2" fmla="*/ 80 w 559"/>
                <a:gd name="T3" fmla="*/ 559 h 559"/>
                <a:gd name="T4" fmla="*/ 0 w 559"/>
                <a:gd name="T5" fmla="*/ 479 h 559"/>
                <a:gd name="T6" fmla="*/ 0 w 559"/>
                <a:gd name="T7" fmla="*/ 80 h 559"/>
                <a:gd name="T8" fmla="*/ 80 w 559"/>
                <a:gd name="T9" fmla="*/ 0 h 559"/>
                <a:gd name="T10" fmla="*/ 479 w 559"/>
                <a:gd name="T11" fmla="*/ 0 h 559"/>
                <a:gd name="T12" fmla="*/ 559 w 559"/>
                <a:gd name="T13" fmla="*/ 80 h 559"/>
                <a:gd name="T14" fmla="*/ 559 w 559"/>
                <a:gd name="T15" fmla="*/ 479 h 559"/>
                <a:gd name="T16" fmla="*/ 479 w 559"/>
                <a:gd name="T1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559">
                  <a:moveTo>
                    <a:pt x="479" y="559"/>
                  </a:moveTo>
                  <a:cubicBezTo>
                    <a:pt x="80" y="559"/>
                    <a:pt x="80" y="559"/>
                    <a:pt x="80" y="559"/>
                  </a:cubicBezTo>
                  <a:cubicBezTo>
                    <a:pt x="36" y="559"/>
                    <a:pt x="0" y="523"/>
                    <a:pt x="0" y="4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523" y="0"/>
                    <a:pt x="559" y="35"/>
                    <a:pt x="559" y="80"/>
                  </a:cubicBezTo>
                  <a:cubicBezTo>
                    <a:pt x="559" y="479"/>
                    <a:pt x="559" y="479"/>
                    <a:pt x="559" y="479"/>
                  </a:cubicBezTo>
                  <a:cubicBezTo>
                    <a:pt x="559" y="523"/>
                    <a:pt x="523" y="559"/>
                    <a:pt x="479" y="559"/>
                  </a:cubicBezTo>
                  <a:close/>
                </a:path>
              </a:pathLst>
            </a:custGeom>
            <a:solidFill>
              <a:srgbClr val="7EE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41876408-465F-4C84-AAD1-635EC49F4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826" y="2824163"/>
              <a:ext cx="811213" cy="814388"/>
            </a:xfrm>
            <a:prstGeom prst="ellipse">
              <a:avLst/>
            </a:pr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7FB264A-688C-413C-ADFA-B857EBB19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6" y="2709863"/>
              <a:ext cx="163513" cy="166688"/>
            </a:xfrm>
            <a:custGeom>
              <a:avLst/>
              <a:gdLst>
                <a:gd name="T0" fmla="*/ 57 w 69"/>
                <a:gd name="T1" fmla="*/ 58 h 70"/>
                <a:gd name="T2" fmla="*/ 12 w 69"/>
                <a:gd name="T3" fmla="*/ 58 h 70"/>
                <a:gd name="T4" fmla="*/ 12 w 69"/>
                <a:gd name="T5" fmla="*/ 13 h 70"/>
                <a:gd name="T6" fmla="*/ 57 w 69"/>
                <a:gd name="T7" fmla="*/ 13 h 70"/>
                <a:gd name="T8" fmla="*/ 57 w 69"/>
                <a:gd name="T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57" y="58"/>
                  </a:moveTo>
                  <a:cubicBezTo>
                    <a:pt x="44" y="70"/>
                    <a:pt x="24" y="70"/>
                    <a:pt x="12" y="58"/>
                  </a:cubicBezTo>
                  <a:cubicBezTo>
                    <a:pt x="0" y="45"/>
                    <a:pt x="0" y="25"/>
                    <a:pt x="12" y="13"/>
                  </a:cubicBezTo>
                  <a:cubicBezTo>
                    <a:pt x="24" y="0"/>
                    <a:pt x="44" y="0"/>
                    <a:pt x="57" y="13"/>
                  </a:cubicBezTo>
                  <a:cubicBezTo>
                    <a:pt x="69" y="25"/>
                    <a:pt x="69" y="45"/>
                    <a:pt x="57" y="58"/>
                  </a:cubicBezTo>
                  <a:close/>
                </a:path>
              </a:pathLst>
            </a:cu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26C7C3-C55A-478B-A662-9F52D06A978C}"/>
              </a:ext>
            </a:extLst>
          </p:cNvPr>
          <p:cNvGrpSpPr/>
          <p:nvPr/>
        </p:nvGrpSpPr>
        <p:grpSpPr>
          <a:xfrm>
            <a:off x="5752306" y="2454275"/>
            <a:ext cx="687388" cy="1552575"/>
            <a:chOff x="5753101" y="2454275"/>
            <a:chExt cx="687388" cy="1552575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7BA114D-400C-496E-8017-E791C0C1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2468563"/>
              <a:ext cx="658813" cy="1524000"/>
            </a:xfrm>
            <a:custGeom>
              <a:avLst/>
              <a:gdLst>
                <a:gd name="T0" fmla="*/ 75 w 277"/>
                <a:gd name="T1" fmla="*/ 640 h 640"/>
                <a:gd name="T2" fmla="*/ 43 w 277"/>
                <a:gd name="T3" fmla="*/ 608 h 640"/>
                <a:gd name="T4" fmla="*/ 43 w 277"/>
                <a:gd name="T5" fmla="*/ 298 h 640"/>
                <a:gd name="T6" fmla="*/ 32 w 277"/>
                <a:gd name="T7" fmla="*/ 298 h 640"/>
                <a:gd name="T8" fmla="*/ 0 w 277"/>
                <a:gd name="T9" fmla="*/ 266 h 640"/>
                <a:gd name="T10" fmla="*/ 0 w 277"/>
                <a:gd name="T11" fmla="*/ 197 h 640"/>
                <a:gd name="T12" fmla="*/ 32 w 277"/>
                <a:gd name="T13" fmla="*/ 165 h 640"/>
                <a:gd name="T14" fmla="*/ 43 w 277"/>
                <a:gd name="T15" fmla="*/ 165 h 640"/>
                <a:gd name="T16" fmla="*/ 43 w 277"/>
                <a:gd name="T17" fmla="*/ 141 h 640"/>
                <a:gd name="T18" fmla="*/ 77 w 277"/>
                <a:gd name="T19" fmla="*/ 37 h 640"/>
                <a:gd name="T20" fmla="*/ 178 w 277"/>
                <a:gd name="T21" fmla="*/ 0 h 640"/>
                <a:gd name="T22" fmla="*/ 237 w 277"/>
                <a:gd name="T23" fmla="*/ 0 h 640"/>
                <a:gd name="T24" fmla="*/ 269 w 277"/>
                <a:gd name="T25" fmla="*/ 32 h 640"/>
                <a:gd name="T26" fmla="*/ 269 w 277"/>
                <a:gd name="T27" fmla="*/ 109 h 640"/>
                <a:gd name="T28" fmla="*/ 237 w 277"/>
                <a:gd name="T29" fmla="*/ 141 h 640"/>
                <a:gd name="T30" fmla="*/ 188 w 277"/>
                <a:gd name="T31" fmla="*/ 141 h 640"/>
                <a:gd name="T32" fmla="*/ 188 w 277"/>
                <a:gd name="T33" fmla="*/ 165 h 640"/>
                <a:gd name="T34" fmla="*/ 244 w 277"/>
                <a:gd name="T35" fmla="*/ 165 h 640"/>
                <a:gd name="T36" fmla="*/ 268 w 277"/>
                <a:gd name="T37" fmla="*/ 175 h 640"/>
                <a:gd name="T38" fmla="*/ 276 w 277"/>
                <a:gd name="T39" fmla="*/ 200 h 640"/>
                <a:gd name="T40" fmla="*/ 269 w 277"/>
                <a:gd name="T41" fmla="*/ 269 h 640"/>
                <a:gd name="T42" fmla="*/ 237 w 277"/>
                <a:gd name="T43" fmla="*/ 298 h 640"/>
                <a:gd name="T44" fmla="*/ 188 w 277"/>
                <a:gd name="T45" fmla="*/ 298 h 640"/>
                <a:gd name="T46" fmla="*/ 188 w 277"/>
                <a:gd name="T47" fmla="*/ 608 h 640"/>
                <a:gd name="T48" fmla="*/ 156 w 277"/>
                <a:gd name="T49" fmla="*/ 640 h 640"/>
                <a:gd name="T50" fmla="*/ 75 w 277"/>
                <a:gd name="T5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7" h="640">
                  <a:moveTo>
                    <a:pt x="75" y="640"/>
                  </a:moveTo>
                  <a:cubicBezTo>
                    <a:pt x="58" y="640"/>
                    <a:pt x="43" y="626"/>
                    <a:pt x="43" y="608"/>
                  </a:cubicBezTo>
                  <a:cubicBezTo>
                    <a:pt x="43" y="298"/>
                    <a:pt x="43" y="298"/>
                    <a:pt x="43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14" y="298"/>
                    <a:pt x="0" y="283"/>
                    <a:pt x="0" y="26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9"/>
                    <a:pt x="14" y="165"/>
                    <a:pt x="32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96"/>
                    <a:pt x="55" y="62"/>
                    <a:pt x="77" y="37"/>
                  </a:cubicBezTo>
                  <a:cubicBezTo>
                    <a:pt x="100" y="13"/>
                    <a:pt x="134" y="0"/>
                    <a:pt x="178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55" y="0"/>
                    <a:pt x="269" y="14"/>
                    <a:pt x="269" y="32"/>
                  </a:cubicBezTo>
                  <a:cubicBezTo>
                    <a:pt x="269" y="109"/>
                    <a:pt x="269" y="109"/>
                    <a:pt x="269" y="109"/>
                  </a:cubicBezTo>
                  <a:cubicBezTo>
                    <a:pt x="269" y="127"/>
                    <a:pt x="255" y="141"/>
                    <a:pt x="237" y="141"/>
                  </a:cubicBezTo>
                  <a:cubicBezTo>
                    <a:pt x="188" y="141"/>
                    <a:pt x="188" y="141"/>
                    <a:pt x="188" y="141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244" y="165"/>
                    <a:pt x="244" y="165"/>
                    <a:pt x="244" y="165"/>
                  </a:cubicBezTo>
                  <a:cubicBezTo>
                    <a:pt x="253" y="165"/>
                    <a:pt x="262" y="169"/>
                    <a:pt x="268" y="175"/>
                  </a:cubicBezTo>
                  <a:cubicBezTo>
                    <a:pt x="274" y="182"/>
                    <a:pt x="277" y="191"/>
                    <a:pt x="276" y="200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268" y="285"/>
                    <a:pt x="254" y="298"/>
                    <a:pt x="237" y="298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8" y="608"/>
                    <a:pt x="188" y="608"/>
                    <a:pt x="188" y="608"/>
                  </a:cubicBezTo>
                  <a:cubicBezTo>
                    <a:pt x="188" y="626"/>
                    <a:pt x="174" y="640"/>
                    <a:pt x="156" y="640"/>
                  </a:cubicBezTo>
                  <a:lnTo>
                    <a:pt x="75" y="640"/>
                  </a:lnTo>
                  <a:close/>
                </a:path>
              </a:pathLst>
            </a:cu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EF4FC27-0526-467F-B1A1-32A231F6F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3101" y="2454275"/>
              <a:ext cx="687388" cy="1552575"/>
            </a:xfrm>
            <a:custGeom>
              <a:avLst/>
              <a:gdLst>
                <a:gd name="T0" fmla="*/ 162 w 289"/>
                <a:gd name="T1" fmla="*/ 652 h 652"/>
                <a:gd name="T2" fmla="*/ 81 w 289"/>
                <a:gd name="T3" fmla="*/ 652 h 652"/>
                <a:gd name="T4" fmla="*/ 43 w 289"/>
                <a:gd name="T5" fmla="*/ 614 h 652"/>
                <a:gd name="T6" fmla="*/ 43 w 289"/>
                <a:gd name="T7" fmla="*/ 310 h 652"/>
                <a:gd name="T8" fmla="*/ 38 w 289"/>
                <a:gd name="T9" fmla="*/ 310 h 652"/>
                <a:gd name="T10" fmla="*/ 0 w 289"/>
                <a:gd name="T11" fmla="*/ 272 h 652"/>
                <a:gd name="T12" fmla="*/ 0 w 289"/>
                <a:gd name="T13" fmla="*/ 203 h 652"/>
                <a:gd name="T14" fmla="*/ 38 w 289"/>
                <a:gd name="T15" fmla="*/ 165 h 652"/>
                <a:gd name="T16" fmla="*/ 43 w 289"/>
                <a:gd name="T17" fmla="*/ 165 h 652"/>
                <a:gd name="T18" fmla="*/ 43 w 289"/>
                <a:gd name="T19" fmla="*/ 147 h 652"/>
                <a:gd name="T20" fmla="*/ 79 w 289"/>
                <a:gd name="T21" fmla="*/ 39 h 652"/>
                <a:gd name="T22" fmla="*/ 184 w 289"/>
                <a:gd name="T23" fmla="*/ 0 h 652"/>
                <a:gd name="T24" fmla="*/ 243 w 289"/>
                <a:gd name="T25" fmla="*/ 0 h 652"/>
                <a:gd name="T26" fmla="*/ 281 w 289"/>
                <a:gd name="T27" fmla="*/ 38 h 652"/>
                <a:gd name="T28" fmla="*/ 281 w 289"/>
                <a:gd name="T29" fmla="*/ 115 h 652"/>
                <a:gd name="T30" fmla="*/ 243 w 289"/>
                <a:gd name="T31" fmla="*/ 153 h 652"/>
                <a:gd name="T32" fmla="*/ 200 w 289"/>
                <a:gd name="T33" fmla="*/ 153 h 652"/>
                <a:gd name="T34" fmla="*/ 200 w 289"/>
                <a:gd name="T35" fmla="*/ 165 h 652"/>
                <a:gd name="T36" fmla="*/ 250 w 289"/>
                <a:gd name="T37" fmla="*/ 165 h 652"/>
                <a:gd name="T38" fmla="*/ 278 w 289"/>
                <a:gd name="T39" fmla="*/ 177 h 652"/>
                <a:gd name="T40" fmla="*/ 288 w 289"/>
                <a:gd name="T41" fmla="*/ 206 h 652"/>
                <a:gd name="T42" fmla="*/ 281 w 289"/>
                <a:gd name="T43" fmla="*/ 275 h 652"/>
                <a:gd name="T44" fmla="*/ 243 w 289"/>
                <a:gd name="T45" fmla="*/ 310 h 652"/>
                <a:gd name="T46" fmla="*/ 200 w 289"/>
                <a:gd name="T47" fmla="*/ 310 h 652"/>
                <a:gd name="T48" fmla="*/ 200 w 289"/>
                <a:gd name="T49" fmla="*/ 614 h 652"/>
                <a:gd name="T50" fmla="*/ 162 w 289"/>
                <a:gd name="T51" fmla="*/ 652 h 652"/>
                <a:gd name="T52" fmla="*/ 38 w 289"/>
                <a:gd name="T53" fmla="*/ 177 h 652"/>
                <a:gd name="T54" fmla="*/ 12 w 289"/>
                <a:gd name="T55" fmla="*/ 203 h 652"/>
                <a:gd name="T56" fmla="*/ 12 w 289"/>
                <a:gd name="T57" fmla="*/ 272 h 652"/>
                <a:gd name="T58" fmla="*/ 38 w 289"/>
                <a:gd name="T59" fmla="*/ 298 h 652"/>
                <a:gd name="T60" fmla="*/ 49 w 289"/>
                <a:gd name="T61" fmla="*/ 298 h 652"/>
                <a:gd name="T62" fmla="*/ 55 w 289"/>
                <a:gd name="T63" fmla="*/ 304 h 652"/>
                <a:gd name="T64" fmla="*/ 55 w 289"/>
                <a:gd name="T65" fmla="*/ 614 h 652"/>
                <a:gd name="T66" fmla="*/ 81 w 289"/>
                <a:gd name="T67" fmla="*/ 640 h 652"/>
                <a:gd name="T68" fmla="*/ 162 w 289"/>
                <a:gd name="T69" fmla="*/ 640 h 652"/>
                <a:gd name="T70" fmla="*/ 188 w 289"/>
                <a:gd name="T71" fmla="*/ 614 h 652"/>
                <a:gd name="T72" fmla="*/ 188 w 289"/>
                <a:gd name="T73" fmla="*/ 304 h 652"/>
                <a:gd name="T74" fmla="*/ 194 w 289"/>
                <a:gd name="T75" fmla="*/ 298 h 652"/>
                <a:gd name="T76" fmla="*/ 243 w 289"/>
                <a:gd name="T77" fmla="*/ 298 h 652"/>
                <a:gd name="T78" fmla="*/ 269 w 289"/>
                <a:gd name="T79" fmla="*/ 274 h 652"/>
                <a:gd name="T80" fmla="*/ 276 w 289"/>
                <a:gd name="T81" fmla="*/ 205 h 652"/>
                <a:gd name="T82" fmla="*/ 269 w 289"/>
                <a:gd name="T83" fmla="*/ 185 h 652"/>
                <a:gd name="T84" fmla="*/ 250 w 289"/>
                <a:gd name="T85" fmla="*/ 177 h 652"/>
                <a:gd name="T86" fmla="*/ 194 w 289"/>
                <a:gd name="T87" fmla="*/ 177 h 652"/>
                <a:gd name="T88" fmla="*/ 188 w 289"/>
                <a:gd name="T89" fmla="*/ 171 h 652"/>
                <a:gd name="T90" fmla="*/ 188 w 289"/>
                <a:gd name="T91" fmla="*/ 147 h 652"/>
                <a:gd name="T92" fmla="*/ 194 w 289"/>
                <a:gd name="T93" fmla="*/ 141 h 652"/>
                <a:gd name="T94" fmla="*/ 243 w 289"/>
                <a:gd name="T95" fmla="*/ 141 h 652"/>
                <a:gd name="T96" fmla="*/ 269 w 289"/>
                <a:gd name="T97" fmla="*/ 115 h 652"/>
                <a:gd name="T98" fmla="*/ 269 w 289"/>
                <a:gd name="T99" fmla="*/ 38 h 652"/>
                <a:gd name="T100" fmla="*/ 243 w 289"/>
                <a:gd name="T101" fmla="*/ 12 h 652"/>
                <a:gd name="T102" fmla="*/ 184 w 289"/>
                <a:gd name="T103" fmla="*/ 12 h 652"/>
                <a:gd name="T104" fmla="*/ 87 w 289"/>
                <a:gd name="T105" fmla="*/ 47 h 652"/>
                <a:gd name="T106" fmla="*/ 55 w 289"/>
                <a:gd name="T107" fmla="*/ 147 h 652"/>
                <a:gd name="T108" fmla="*/ 55 w 289"/>
                <a:gd name="T109" fmla="*/ 171 h 652"/>
                <a:gd name="T110" fmla="*/ 49 w 289"/>
                <a:gd name="T111" fmla="*/ 177 h 652"/>
                <a:gd name="T112" fmla="*/ 38 w 289"/>
                <a:gd name="T113" fmla="*/ 17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652">
                  <a:moveTo>
                    <a:pt x="162" y="652"/>
                  </a:moveTo>
                  <a:cubicBezTo>
                    <a:pt x="81" y="652"/>
                    <a:pt x="81" y="652"/>
                    <a:pt x="81" y="652"/>
                  </a:cubicBezTo>
                  <a:cubicBezTo>
                    <a:pt x="60" y="652"/>
                    <a:pt x="43" y="635"/>
                    <a:pt x="43" y="614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38" y="310"/>
                    <a:pt x="38" y="310"/>
                    <a:pt x="38" y="310"/>
                  </a:cubicBezTo>
                  <a:cubicBezTo>
                    <a:pt x="17" y="310"/>
                    <a:pt x="0" y="293"/>
                    <a:pt x="0" y="272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2"/>
                    <a:pt x="17" y="165"/>
                    <a:pt x="38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3" y="101"/>
                    <a:pt x="55" y="65"/>
                    <a:pt x="79" y="39"/>
                  </a:cubicBezTo>
                  <a:cubicBezTo>
                    <a:pt x="103" y="13"/>
                    <a:pt x="138" y="0"/>
                    <a:pt x="18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64" y="0"/>
                    <a:pt x="281" y="17"/>
                    <a:pt x="281" y="38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136"/>
                    <a:pt x="264" y="153"/>
                    <a:pt x="243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61" y="165"/>
                    <a:pt x="271" y="169"/>
                    <a:pt x="278" y="177"/>
                  </a:cubicBezTo>
                  <a:cubicBezTo>
                    <a:pt x="285" y="185"/>
                    <a:pt x="289" y="196"/>
                    <a:pt x="288" y="206"/>
                  </a:cubicBezTo>
                  <a:cubicBezTo>
                    <a:pt x="281" y="275"/>
                    <a:pt x="281" y="275"/>
                    <a:pt x="281" y="275"/>
                  </a:cubicBezTo>
                  <a:cubicBezTo>
                    <a:pt x="279" y="295"/>
                    <a:pt x="263" y="310"/>
                    <a:pt x="243" y="310"/>
                  </a:cubicBezTo>
                  <a:cubicBezTo>
                    <a:pt x="200" y="310"/>
                    <a:pt x="200" y="310"/>
                    <a:pt x="200" y="310"/>
                  </a:cubicBezTo>
                  <a:cubicBezTo>
                    <a:pt x="200" y="614"/>
                    <a:pt x="200" y="614"/>
                    <a:pt x="200" y="614"/>
                  </a:cubicBezTo>
                  <a:cubicBezTo>
                    <a:pt x="200" y="635"/>
                    <a:pt x="183" y="652"/>
                    <a:pt x="162" y="652"/>
                  </a:cubicBezTo>
                  <a:close/>
                  <a:moveTo>
                    <a:pt x="38" y="177"/>
                  </a:moveTo>
                  <a:cubicBezTo>
                    <a:pt x="23" y="177"/>
                    <a:pt x="12" y="188"/>
                    <a:pt x="12" y="203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12" y="286"/>
                    <a:pt x="23" y="298"/>
                    <a:pt x="38" y="298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53" y="298"/>
                    <a:pt x="55" y="300"/>
                    <a:pt x="55" y="304"/>
                  </a:cubicBezTo>
                  <a:cubicBezTo>
                    <a:pt x="55" y="614"/>
                    <a:pt x="55" y="614"/>
                    <a:pt x="55" y="614"/>
                  </a:cubicBezTo>
                  <a:cubicBezTo>
                    <a:pt x="55" y="628"/>
                    <a:pt x="67" y="640"/>
                    <a:pt x="81" y="640"/>
                  </a:cubicBezTo>
                  <a:cubicBezTo>
                    <a:pt x="162" y="640"/>
                    <a:pt x="162" y="640"/>
                    <a:pt x="162" y="640"/>
                  </a:cubicBezTo>
                  <a:cubicBezTo>
                    <a:pt x="176" y="640"/>
                    <a:pt x="188" y="628"/>
                    <a:pt x="188" y="614"/>
                  </a:cubicBezTo>
                  <a:cubicBezTo>
                    <a:pt x="188" y="304"/>
                    <a:pt x="188" y="304"/>
                    <a:pt x="188" y="304"/>
                  </a:cubicBezTo>
                  <a:cubicBezTo>
                    <a:pt x="188" y="300"/>
                    <a:pt x="191" y="298"/>
                    <a:pt x="194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57" y="298"/>
                    <a:pt x="268" y="288"/>
                    <a:pt x="269" y="274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198"/>
                    <a:pt x="274" y="191"/>
                    <a:pt x="269" y="185"/>
                  </a:cubicBezTo>
                  <a:cubicBezTo>
                    <a:pt x="264" y="180"/>
                    <a:pt x="257" y="177"/>
                    <a:pt x="250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1" y="177"/>
                    <a:pt x="188" y="174"/>
                    <a:pt x="188" y="171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4"/>
                    <a:pt x="191" y="141"/>
                    <a:pt x="194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58" y="141"/>
                    <a:pt x="269" y="129"/>
                    <a:pt x="269" y="11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24"/>
                    <a:pt x="258" y="12"/>
                    <a:pt x="243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42" y="12"/>
                    <a:pt x="109" y="24"/>
                    <a:pt x="87" y="47"/>
                  </a:cubicBezTo>
                  <a:cubicBezTo>
                    <a:pt x="66" y="70"/>
                    <a:pt x="55" y="104"/>
                    <a:pt x="55" y="147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5" y="174"/>
                    <a:pt x="53" y="177"/>
                    <a:pt x="49" y="177"/>
                  </a:cubicBezTo>
                  <a:lnTo>
                    <a:pt x="38" y="177"/>
                  </a:lnTo>
                  <a:close/>
                </a:path>
              </a:pathLst>
            </a:custGeom>
            <a:solidFill>
              <a:srgbClr val="445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A0B4E36-A9AA-40AE-B9E8-631548F04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2544763"/>
              <a:ext cx="504825" cy="1371600"/>
            </a:xfrm>
            <a:custGeom>
              <a:avLst/>
              <a:gdLst>
                <a:gd name="T0" fmla="*/ 124 w 212"/>
                <a:gd name="T1" fmla="*/ 108 h 576"/>
                <a:gd name="T2" fmla="*/ 124 w 212"/>
                <a:gd name="T3" fmla="*/ 165 h 576"/>
                <a:gd name="T4" fmla="*/ 212 w 212"/>
                <a:gd name="T5" fmla="*/ 165 h 576"/>
                <a:gd name="T6" fmla="*/ 205 w 212"/>
                <a:gd name="T7" fmla="*/ 234 h 576"/>
                <a:gd name="T8" fmla="*/ 124 w 212"/>
                <a:gd name="T9" fmla="*/ 234 h 576"/>
                <a:gd name="T10" fmla="*/ 124 w 212"/>
                <a:gd name="T11" fmla="*/ 576 h 576"/>
                <a:gd name="T12" fmla="*/ 43 w 212"/>
                <a:gd name="T13" fmla="*/ 576 h 576"/>
                <a:gd name="T14" fmla="*/ 43 w 212"/>
                <a:gd name="T15" fmla="*/ 234 h 576"/>
                <a:gd name="T16" fmla="*/ 0 w 212"/>
                <a:gd name="T17" fmla="*/ 234 h 576"/>
                <a:gd name="T18" fmla="*/ 0 w 212"/>
                <a:gd name="T19" fmla="*/ 165 h 576"/>
                <a:gd name="T20" fmla="*/ 43 w 212"/>
                <a:gd name="T21" fmla="*/ 165 h 576"/>
                <a:gd name="T22" fmla="*/ 43 w 212"/>
                <a:gd name="T23" fmla="*/ 109 h 576"/>
                <a:gd name="T24" fmla="*/ 68 w 212"/>
                <a:gd name="T25" fmla="*/ 27 h 576"/>
                <a:gd name="T26" fmla="*/ 146 w 212"/>
                <a:gd name="T27" fmla="*/ 0 h 576"/>
                <a:gd name="T28" fmla="*/ 205 w 212"/>
                <a:gd name="T29" fmla="*/ 0 h 576"/>
                <a:gd name="T30" fmla="*/ 205 w 212"/>
                <a:gd name="T31" fmla="*/ 77 h 576"/>
                <a:gd name="T32" fmla="*/ 147 w 212"/>
                <a:gd name="T33" fmla="*/ 77 h 576"/>
                <a:gd name="T34" fmla="*/ 130 w 212"/>
                <a:gd name="T35" fmla="*/ 86 h 576"/>
                <a:gd name="T36" fmla="*/ 124 w 212"/>
                <a:gd name="T37" fmla="*/ 10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576">
                  <a:moveTo>
                    <a:pt x="124" y="108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05" y="234"/>
                    <a:pt x="205" y="234"/>
                    <a:pt x="205" y="234"/>
                  </a:cubicBezTo>
                  <a:cubicBezTo>
                    <a:pt x="124" y="234"/>
                    <a:pt x="124" y="234"/>
                    <a:pt x="124" y="234"/>
                  </a:cubicBezTo>
                  <a:cubicBezTo>
                    <a:pt x="124" y="576"/>
                    <a:pt x="124" y="576"/>
                    <a:pt x="124" y="576"/>
                  </a:cubicBezTo>
                  <a:cubicBezTo>
                    <a:pt x="43" y="576"/>
                    <a:pt x="43" y="576"/>
                    <a:pt x="43" y="576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73"/>
                    <a:pt x="52" y="45"/>
                    <a:pt x="68" y="27"/>
                  </a:cubicBezTo>
                  <a:cubicBezTo>
                    <a:pt x="85" y="9"/>
                    <a:pt x="111" y="0"/>
                    <a:pt x="14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0" y="77"/>
                    <a:pt x="134" y="80"/>
                    <a:pt x="130" y="86"/>
                  </a:cubicBezTo>
                  <a:cubicBezTo>
                    <a:pt x="126" y="91"/>
                    <a:pt x="124" y="99"/>
                    <a:pt x="124" y="108"/>
                  </a:cubicBezTo>
                  <a:close/>
                </a:path>
              </a:pathLst>
            </a:custGeom>
            <a:solidFill>
              <a:srgbClr val="7EE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3F6076-9041-43A1-BE81-E9F053F29B37}"/>
              </a:ext>
            </a:extLst>
          </p:cNvPr>
          <p:cNvGrpSpPr/>
          <p:nvPr/>
        </p:nvGrpSpPr>
        <p:grpSpPr>
          <a:xfrm>
            <a:off x="1470538" y="2463800"/>
            <a:ext cx="1836738" cy="1514475"/>
            <a:chOff x="1471613" y="2463800"/>
            <a:chExt cx="1836738" cy="1514475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AF6D7780-F4A3-43EB-BCA7-D92A7587F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488" y="2478088"/>
              <a:ext cx="1804988" cy="1485900"/>
            </a:xfrm>
            <a:custGeom>
              <a:avLst/>
              <a:gdLst>
                <a:gd name="T0" fmla="*/ 258 w 758"/>
                <a:gd name="T1" fmla="*/ 624 h 624"/>
                <a:gd name="T2" fmla="*/ 16 w 758"/>
                <a:gd name="T3" fmla="*/ 551 h 624"/>
                <a:gd name="T4" fmla="*/ 4 w 758"/>
                <a:gd name="T5" fmla="*/ 515 h 624"/>
                <a:gd name="T6" fmla="*/ 34 w 758"/>
                <a:gd name="T7" fmla="*/ 492 h 624"/>
                <a:gd name="T8" fmla="*/ 152 w 758"/>
                <a:gd name="T9" fmla="*/ 472 h 624"/>
                <a:gd name="T10" fmla="*/ 88 w 758"/>
                <a:gd name="T11" fmla="*/ 374 h 624"/>
                <a:gd name="T12" fmla="*/ 90 w 758"/>
                <a:gd name="T13" fmla="*/ 360 h 624"/>
                <a:gd name="T14" fmla="*/ 30 w 758"/>
                <a:gd name="T15" fmla="*/ 240 h 624"/>
                <a:gd name="T16" fmla="*/ 47 w 758"/>
                <a:gd name="T17" fmla="*/ 207 h 624"/>
                <a:gd name="T18" fmla="*/ 62 w 758"/>
                <a:gd name="T19" fmla="*/ 204 h 624"/>
                <a:gd name="T20" fmla="*/ 69 w 758"/>
                <a:gd name="T21" fmla="*/ 205 h 624"/>
                <a:gd name="T22" fmla="*/ 48 w 758"/>
                <a:gd name="T23" fmla="*/ 114 h 624"/>
                <a:gd name="T24" fmla="*/ 62 w 758"/>
                <a:gd name="T25" fmla="*/ 39 h 624"/>
                <a:gd name="T26" fmla="*/ 87 w 758"/>
                <a:gd name="T27" fmla="*/ 20 h 624"/>
                <a:gd name="T28" fmla="*/ 92 w 758"/>
                <a:gd name="T29" fmla="*/ 19 h 624"/>
                <a:gd name="T30" fmla="*/ 117 w 758"/>
                <a:gd name="T31" fmla="*/ 32 h 624"/>
                <a:gd name="T32" fmla="*/ 343 w 758"/>
                <a:gd name="T33" fmla="*/ 165 h 624"/>
                <a:gd name="T34" fmla="*/ 343 w 758"/>
                <a:gd name="T35" fmla="*/ 160 h 624"/>
                <a:gd name="T36" fmla="*/ 386 w 758"/>
                <a:gd name="T37" fmla="*/ 54 h 624"/>
                <a:gd name="T38" fmla="*/ 401 w 758"/>
                <a:gd name="T39" fmla="*/ 40 h 624"/>
                <a:gd name="T40" fmla="*/ 514 w 758"/>
                <a:gd name="T41" fmla="*/ 0 h 624"/>
                <a:gd name="T42" fmla="*/ 631 w 758"/>
                <a:gd name="T43" fmla="*/ 43 h 624"/>
                <a:gd name="T44" fmla="*/ 693 w 758"/>
                <a:gd name="T45" fmla="*/ 17 h 624"/>
                <a:gd name="T46" fmla="*/ 706 w 758"/>
                <a:gd name="T47" fmla="*/ 15 h 624"/>
                <a:gd name="T48" fmla="*/ 730 w 758"/>
                <a:gd name="T49" fmla="*/ 26 h 624"/>
                <a:gd name="T50" fmla="*/ 732 w 758"/>
                <a:gd name="T51" fmla="*/ 64 h 624"/>
                <a:gd name="T52" fmla="*/ 723 w 758"/>
                <a:gd name="T53" fmla="*/ 79 h 624"/>
                <a:gd name="T54" fmla="*/ 724 w 758"/>
                <a:gd name="T55" fmla="*/ 79 h 624"/>
                <a:gd name="T56" fmla="*/ 753 w 758"/>
                <a:gd name="T57" fmla="*/ 98 h 624"/>
                <a:gd name="T58" fmla="*/ 746 w 758"/>
                <a:gd name="T59" fmla="*/ 134 h 624"/>
                <a:gd name="T60" fmla="*/ 685 w 758"/>
                <a:gd name="T61" fmla="*/ 192 h 624"/>
                <a:gd name="T62" fmla="*/ 686 w 758"/>
                <a:gd name="T63" fmla="*/ 204 h 624"/>
                <a:gd name="T64" fmla="*/ 258 w 758"/>
                <a:gd name="T6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8" h="624">
                  <a:moveTo>
                    <a:pt x="258" y="624"/>
                  </a:moveTo>
                  <a:cubicBezTo>
                    <a:pt x="171" y="624"/>
                    <a:pt x="88" y="599"/>
                    <a:pt x="16" y="551"/>
                  </a:cubicBezTo>
                  <a:cubicBezTo>
                    <a:pt x="5" y="543"/>
                    <a:pt x="0" y="528"/>
                    <a:pt x="4" y="515"/>
                  </a:cubicBezTo>
                  <a:cubicBezTo>
                    <a:pt x="8" y="501"/>
                    <a:pt x="20" y="492"/>
                    <a:pt x="34" y="492"/>
                  </a:cubicBezTo>
                  <a:cubicBezTo>
                    <a:pt x="75" y="492"/>
                    <a:pt x="114" y="485"/>
                    <a:pt x="152" y="472"/>
                  </a:cubicBezTo>
                  <a:cubicBezTo>
                    <a:pt x="104" y="443"/>
                    <a:pt x="89" y="400"/>
                    <a:pt x="88" y="374"/>
                  </a:cubicBezTo>
                  <a:cubicBezTo>
                    <a:pt x="87" y="369"/>
                    <a:pt x="88" y="364"/>
                    <a:pt x="90" y="360"/>
                  </a:cubicBezTo>
                  <a:cubicBezTo>
                    <a:pt x="41" y="313"/>
                    <a:pt x="31" y="244"/>
                    <a:pt x="30" y="240"/>
                  </a:cubicBezTo>
                  <a:cubicBezTo>
                    <a:pt x="28" y="227"/>
                    <a:pt x="35" y="214"/>
                    <a:pt x="47" y="207"/>
                  </a:cubicBezTo>
                  <a:cubicBezTo>
                    <a:pt x="52" y="205"/>
                    <a:pt x="57" y="204"/>
                    <a:pt x="62" y="204"/>
                  </a:cubicBezTo>
                  <a:cubicBezTo>
                    <a:pt x="64" y="204"/>
                    <a:pt x="67" y="204"/>
                    <a:pt x="69" y="205"/>
                  </a:cubicBezTo>
                  <a:cubicBezTo>
                    <a:pt x="55" y="177"/>
                    <a:pt x="48" y="146"/>
                    <a:pt x="48" y="114"/>
                  </a:cubicBezTo>
                  <a:cubicBezTo>
                    <a:pt x="48" y="88"/>
                    <a:pt x="52" y="63"/>
                    <a:pt x="62" y="39"/>
                  </a:cubicBezTo>
                  <a:cubicBezTo>
                    <a:pt x="66" y="29"/>
                    <a:pt x="76" y="21"/>
                    <a:pt x="87" y="20"/>
                  </a:cubicBezTo>
                  <a:cubicBezTo>
                    <a:pt x="89" y="20"/>
                    <a:pt x="90" y="19"/>
                    <a:pt x="92" y="19"/>
                  </a:cubicBezTo>
                  <a:cubicBezTo>
                    <a:pt x="101" y="19"/>
                    <a:pt x="111" y="24"/>
                    <a:pt x="117" y="32"/>
                  </a:cubicBezTo>
                  <a:cubicBezTo>
                    <a:pt x="173" y="103"/>
                    <a:pt x="254" y="150"/>
                    <a:pt x="343" y="165"/>
                  </a:cubicBezTo>
                  <a:cubicBezTo>
                    <a:pt x="343" y="163"/>
                    <a:pt x="343" y="162"/>
                    <a:pt x="343" y="160"/>
                  </a:cubicBezTo>
                  <a:cubicBezTo>
                    <a:pt x="343" y="121"/>
                    <a:pt x="358" y="83"/>
                    <a:pt x="386" y="54"/>
                  </a:cubicBezTo>
                  <a:cubicBezTo>
                    <a:pt x="390" y="49"/>
                    <a:pt x="395" y="44"/>
                    <a:pt x="401" y="40"/>
                  </a:cubicBezTo>
                  <a:cubicBezTo>
                    <a:pt x="432" y="14"/>
                    <a:pt x="472" y="0"/>
                    <a:pt x="514" y="0"/>
                  </a:cubicBezTo>
                  <a:cubicBezTo>
                    <a:pt x="558" y="0"/>
                    <a:pt x="600" y="16"/>
                    <a:pt x="631" y="43"/>
                  </a:cubicBezTo>
                  <a:cubicBezTo>
                    <a:pt x="693" y="17"/>
                    <a:pt x="693" y="17"/>
                    <a:pt x="693" y="17"/>
                  </a:cubicBezTo>
                  <a:cubicBezTo>
                    <a:pt x="697" y="15"/>
                    <a:pt x="701" y="15"/>
                    <a:pt x="706" y="15"/>
                  </a:cubicBezTo>
                  <a:cubicBezTo>
                    <a:pt x="715" y="15"/>
                    <a:pt x="724" y="19"/>
                    <a:pt x="730" y="26"/>
                  </a:cubicBezTo>
                  <a:cubicBezTo>
                    <a:pt x="739" y="37"/>
                    <a:pt x="740" y="52"/>
                    <a:pt x="732" y="64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23" y="79"/>
                    <a:pt x="723" y="79"/>
                    <a:pt x="724" y="79"/>
                  </a:cubicBezTo>
                  <a:cubicBezTo>
                    <a:pt x="736" y="79"/>
                    <a:pt x="748" y="86"/>
                    <a:pt x="753" y="98"/>
                  </a:cubicBezTo>
                  <a:cubicBezTo>
                    <a:pt x="758" y="110"/>
                    <a:pt x="756" y="124"/>
                    <a:pt x="746" y="134"/>
                  </a:cubicBezTo>
                  <a:cubicBezTo>
                    <a:pt x="685" y="192"/>
                    <a:pt x="685" y="192"/>
                    <a:pt x="685" y="192"/>
                  </a:cubicBezTo>
                  <a:cubicBezTo>
                    <a:pt x="686" y="196"/>
                    <a:pt x="686" y="200"/>
                    <a:pt x="686" y="204"/>
                  </a:cubicBezTo>
                  <a:cubicBezTo>
                    <a:pt x="686" y="436"/>
                    <a:pt x="494" y="624"/>
                    <a:pt x="258" y="624"/>
                  </a:cubicBezTo>
                  <a:close/>
                </a:path>
              </a:pathLst>
            </a:cu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FA2AC03-CC63-4F79-8D4D-4464BCD6BE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613" y="2463800"/>
              <a:ext cx="1836738" cy="1514475"/>
            </a:xfrm>
            <a:custGeom>
              <a:avLst/>
              <a:gdLst>
                <a:gd name="T0" fmla="*/ 20 w 772"/>
                <a:gd name="T1" fmla="*/ 562 h 636"/>
                <a:gd name="T2" fmla="*/ 41 w 772"/>
                <a:gd name="T3" fmla="*/ 492 h 636"/>
                <a:gd name="T4" fmla="*/ 89 w 772"/>
                <a:gd name="T5" fmla="*/ 380 h 636"/>
                <a:gd name="T6" fmla="*/ 31 w 772"/>
                <a:gd name="T7" fmla="*/ 247 h 636"/>
                <a:gd name="T8" fmla="*/ 66 w 772"/>
                <a:gd name="T9" fmla="*/ 204 h 636"/>
                <a:gd name="T10" fmla="*/ 63 w 772"/>
                <a:gd name="T11" fmla="*/ 43 h 636"/>
                <a:gd name="T12" fmla="*/ 99 w 772"/>
                <a:gd name="T13" fmla="*/ 19 h 636"/>
                <a:gd name="T14" fmla="*/ 344 w 772"/>
                <a:gd name="T15" fmla="*/ 164 h 636"/>
                <a:gd name="T16" fmla="*/ 404 w 772"/>
                <a:gd name="T17" fmla="*/ 41 h 636"/>
                <a:gd name="T18" fmla="*/ 639 w 772"/>
                <a:gd name="T19" fmla="*/ 42 h 636"/>
                <a:gd name="T20" fmla="*/ 713 w 772"/>
                <a:gd name="T21" fmla="*/ 15 h 636"/>
                <a:gd name="T22" fmla="*/ 744 w 772"/>
                <a:gd name="T23" fmla="*/ 73 h 636"/>
                <a:gd name="T24" fmla="*/ 765 w 772"/>
                <a:gd name="T25" fmla="*/ 101 h 636"/>
                <a:gd name="T26" fmla="*/ 699 w 772"/>
                <a:gd name="T27" fmla="*/ 201 h 636"/>
                <a:gd name="T28" fmla="*/ 265 w 772"/>
                <a:gd name="T29" fmla="*/ 636 h 636"/>
                <a:gd name="T30" fmla="*/ 57 w 772"/>
                <a:gd name="T31" fmla="*/ 219 h 636"/>
                <a:gd name="T32" fmla="*/ 101 w 772"/>
                <a:gd name="T33" fmla="*/ 362 h 636"/>
                <a:gd name="T34" fmla="*/ 101 w 772"/>
                <a:gd name="T35" fmla="*/ 380 h 636"/>
                <a:gd name="T36" fmla="*/ 165 w 772"/>
                <a:gd name="T37" fmla="*/ 479 h 636"/>
                <a:gd name="T38" fmla="*/ 41 w 772"/>
                <a:gd name="T39" fmla="*/ 504 h 636"/>
                <a:gd name="T40" fmla="*/ 27 w 772"/>
                <a:gd name="T41" fmla="*/ 552 h 636"/>
                <a:gd name="T42" fmla="*/ 687 w 772"/>
                <a:gd name="T43" fmla="*/ 210 h 636"/>
                <a:gd name="T44" fmla="*/ 688 w 772"/>
                <a:gd name="T45" fmla="*/ 194 h 636"/>
                <a:gd name="T46" fmla="*/ 754 w 772"/>
                <a:gd name="T47" fmla="*/ 106 h 636"/>
                <a:gd name="T48" fmla="*/ 730 w 772"/>
                <a:gd name="T49" fmla="*/ 91 h 636"/>
                <a:gd name="T50" fmla="*/ 725 w 772"/>
                <a:gd name="T51" fmla="*/ 81 h 636"/>
                <a:gd name="T52" fmla="*/ 732 w 772"/>
                <a:gd name="T53" fmla="*/ 36 h 636"/>
                <a:gd name="T54" fmla="*/ 702 w 772"/>
                <a:gd name="T55" fmla="*/ 29 h 636"/>
                <a:gd name="T56" fmla="*/ 634 w 772"/>
                <a:gd name="T57" fmla="*/ 54 h 636"/>
                <a:gd name="T58" fmla="*/ 412 w 772"/>
                <a:gd name="T59" fmla="*/ 51 h 636"/>
                <a:gd name="T60" fmla="*/ 356 w 772"/>
                <a:gd name="T61" fmla="*/ 166 h 636"/>
                <a:gd name="T62" fmla="*/ 354 w 772"/>
                <a:gd name="T63" fmla="*/ 176 h 636"/>
                <a:gd name="T64" fmla="*/ 119 w 772"/>
                <a:gd name="T65" fmla="*/ 41 h 636"/>
                <a:gd name="T66" fmla="*/ 75 w 772"/>
                <a:gd name="T67" fmla="*/ 48 h 636"/>
                <a:gd name="T68" fmla="*/ 82 w 772"/>
                <a:gd name="T69" fmla="*/ 208 h 636"/>
                <a:gd name="T70" fmla="*/ 75 w 772"/>
                <a:gd name="T71" fmla="*/ 21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2" h="636">
                  <a:moveTo>
                    <a:pt x="265" y="636"/>
                  </a:moveTo>
                  <a:cubicBezTo>
                    <a:pt x="177" y="636"/>
                    <a:pt x="92" y="610"/>
                    <a:pt x="20" y="562"/>
                  </a:cubicBezTo>
                  <a:cubicBezTo>
                    <a:pt x="6" y="552"/>
                    <a:pt x="0" y="535"/>
                    <a:pt x="5" y="519"/>
                  </a:cubicBezTo>
                  <a:cubicBezTo>
                    <a:pt x="10" y="503"/>
                    <a:pt x="24" y="492"/>
                    <a:pt x="41" y="492"/>
                  </a:cubicBezTo>
                  <a:cubicBezTo>
                    <a:pt x="77" y="492"/>
                    <a:pt x="112" y="487"/>
                    <a:pt x="145" y="476"/>
                  </a:cubicBezTo>
                  <a:cubicBezTo>
                    <a:pt x="105" y="447"/>
                    <a:pt x="90" y="407"/>
                    <a:pt x="89" y="380"/>
                  </a:cubicBezTo>
                  <a:cubicBezTo>
                    <a:pt x="88" y="376"/>
                    <a:pt x="89" y="372"/>
                    <a:pt x="90" y="368"/>
                  </a:cubicBezTo>
                  <a:cubicBezTo>
                    <a:pt x="42" y="319"/>
                    <a:pt x="32" y="250"/>
                    <a:pt x="31" y="247"/>
                  </a:cubicBezTo>
                  <a:cubicBezTo>
                    <a:pt x="29" y="231"/>
                    <a:pt x="37" y="216"/>
                    <a:pt x="51" y="208"/>
                  </a:cubicBezTo>
                  <a:cubicBezTo>
                    <a:pt x="56" y="206"/>
                    <a:pt x="61" y="204"/>
                    <a:pt x="66" y="204"/>
                  </a:cubicBezTo>
                  <a:cubicBezTo>
                    <a:pt x="55" y="178"/>
                    <a:pt x="49" y="149"/>
                    <a:pt x="49" y="120"/>
                  </a:cubicBezTo>
                  <a:cubicBezTo>
                    <a:pt x="49" y="93"/>
                    <a:pt x="54" y="67"/>
                    <a:pt x="63" y="43"/>
                  </a:cubicBezTo>
                  <a:cubicBezTo>
                    <a:pt x="69" y="31"/>
                    <a:pt x="80" y="22"/>
                    <a:pt x="93" y="20"/>
                  </a:cubicBezTo>
                  <a:cubicBezTo>
                    <a:pt x="95" y="20"/>
                    <a:pt x="97" y="19"/>
                    <a:pt x="99" y="19"/>
                  </a:cubicBezTo>
                  <a:cubicBezTo>
                    <a:pt x="110" y="19"/>
                    <a:pt x="121" y="25"/>
                    <a:pt x="129" y="34"/>
                  </a:cubicBezTo>
                  <a:cubicBezTo>
                    <a:pt x="182" y="102"/>
                    <a:pt x="258" y="148"/>
                    <a:pt x="344" y="164"/>
                  </a:cubicBezTo>
                  <a:cubicBezTo>
                    <a:pt x="344" y="124"/>
                    <a:pt x="360" y="86"/>
                    <a:pt x="388" y="56"/>
                  </a:cubicBezTo>
                  <a:cubicBezTo>
                    <a:pt x="393" y="51"/>
                    <a:pt x="398" y="46"/>
                    <a:pt x="404" y="41"/>
                  </a:cubicBezTo>
                  <a:cubicBezTo>
                    <a:pt x="436" y="15"/>
                    <a:pt x="478" y="0"/>
                    <a:pt x="521" y="0"/>
                  </a:cubicBezTo>
                  <a:cubicBezTo>
                    <a:pt x="565" y="0"/>
                    <a:pt x="607" y="15"/>
                    <a:pt x="639" y="42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702" y="16"/>
                    <a:pt x="707" y="15"/>
                    <a:pt x="713" y="15"/>
                  </a:cubicBezTo>
                  <a:cubicBezTo>
                    <a:pt x="724" y="15"/>
                    <a:pt x="734" y="20"/>
                    <a:pt x="742" y="28"/>
                  </a:cubicBezTo>
                  <a:cubicBezTo>
                    <a:pt x="753" y="41"/>
                    <a:pt x="754" y="59"/>
                    <a:pt x="744" y="73"/>
                  </a:cubicBezTo>
                  <a:cubicBezTo>
                    <a:pt x="740" y="80"/>
                    <a:pt x="740" y="80"/>
                    <a:pt x="740" y="80"/>
                  </a:cubicBezTo>
                  <a:cubicBezTo>
                    <a:pt x="751" y="83"/>
                    <a:pt x="761" y="91"/>
                    <a:pt x="765" y="101"/>
                  </a:cubicBezTo>
                  <a:cubicBezTo>
                    <a:pt x="772" y="116"/>
                    <a:pt x="768" y="133"/>
                    <a:pt x="757" y="144"/>
                  </a:cubicBezTo>
                  <a:cubicBezTo>
                    <a:pt x="699" y="201"/>
                    <a:pt x="699" y="201"/>
                    <a:pt x="699" y="201"/>
                  </a:cubicBezTo>
                  <a:cubicBezTo>
                    <a:pt x="699" y="204"/>
                    <a:pt x="699" y="207"/>
                    <a:pt x="699" y="210"/>
                  </a:cubicBezTo>
                  <a:cubicBezTo>
                    <a:pt x="699" y="445"/>
                    <a:pt x="504" y="636"/>
                    <a:pt x="265" y="636"/>
                  </a:cubicBezTo>
                  <a:close/>
                  <a:moveTo>
                    <a:pt x="69" y="216"/>
                  </a:moveTo>
                  <a:cubicBezTo>
                    <a:pt x="65" y="216"/>
                    <a:pt x="60" y="217"/>
                    <a:pt x="57" y="219"/>
                  </a:cubicBezTo>
                  <a:cubicBezTo>
                    <a:pt x="47" y="224"/>
                    <a:pt x="42" y="235"/>
                    <a:pt x="43" y="245"/>
                  </a:cubicBezTo>
                  <a:cubicBezTo>
                    <a:pt x="43" y="248"/>
                    <a:pt x="53" y="316"/>
                    <a:pt x="101" y="362"/>
                  </a:cubicBezTo>
                  <a:cubicBezTo>
                    <a:pt x="103" y="363"/>
                    <a:pt x="104" y="366"/>
                    <a:pt x="103" y="368"/>
                  </a:cubicBezTo>
                  <a:cubicBezTo>
                    <a:pt x="101" y="372"/>
                    <a:pt x="100" y="376"/>
                    <a:pt x="101" y="380"/>
                  </a:cubicBezTo>
                  <a:cubicBezTo>
                    <a:pt x="102" y="406"/>
                    <a:pt x="118" y="446"/>
                    <a:pt x="162" y="473"/>
                  </a:cubicBezTo>
                  <a:cubicBezTo>
                    <a:pt x="164" y="474"/>
                    <a:pt x="165" y="476"/>
                    <a:pt x="165" y="479"/>
                  </a:cubicBezTo>
                  <a:cubicBezTo>
                    <a:pt x="165" y="481"/>
                    <a:pt x="163" y="483"/>
                    <a:pt x="161" y="484"/>
                  </a:cubicBezTo>
                  <a:cubicBezTo>
                    <a:pt x="122" y="497"/>
                    <a:pt x="82" y="504"/>
                    <a:pt x="41" y="504"/>
                  </a:cubicBezTo>
                  <a:cubicBezTo>
                    <a:pt x="30" y="504"/>
                    <a:pt x="20" y="512"/>
                    <a:pt x="16" y="523"/>
                  </a:cubicBezTo>
                  <a:cubicBezTo>
                    <a:pt x="13" y="534"/>
                    <a:pt x="17" y="545"/>
                    <a:pt x="27" y="552"/>
                  </a:cubicBezTo>
                  <a:cubicBezTo>
                    <a:pt x="97" y="599"/>
                    <a:pt x="179" y="624"/>
                    <a:pt x="265" y="624"/>
                  </a:cubicBezTo>
                  <a:cubicBezTo>
                    <a:pt x="498" y="624"/>
                    <a:pt x="687" y="438"/>
                    <a:pt x="687" y="210"/>
                  </a:cubicBezTo>
                  <a:cubicBezTo>
                    <a:pt x="687" y="206"/>
                    <a:pt x="687" y="202"/>
                    <a:pt x="686" y="198"/>
                  </a:cubicBezTo>
                  <a:cubicBezTo>
                    <a:pt x="686" y="197"/>
                    <a:pt x="687" y="195"/>
                    <a:pt x="688" y="194"/>
                  </a:cubicBezTo>
                  <a:cubicBezTo>
                    <a:pt x="749" y="135"/>
                    <a:pt x="749" y="135"/>
                    <a:pt x="749" y="135"/>
                  </a:cubicBezTo>
                  <a:cubicBezTo>
                    <a:pt x="757" y="128"/>
                    <a:pt x="759" y="116"/>
                    <a:pt x="754" y="106"/>
                  </a:cubicBezTo>
                  <a:cubicBezTo>
                    <a:pt x="750" y="97"/>
                    <a:pt x="741" y="91"/>
                    <a:pt x="731" y="91"/>
                  </a:cubicBezTo>
                  <a:cubicBezTo>
                    <a:pt x="730" y="91"/>
                    <a:pt x="730" y="91"/>
                    <a:pt x="730" y="91"/>
                  </a:cubicBezTo>
                  <a:cubicBezTo>
                    <a:pt x="728" y="91"/>
                    <a:pt x="726" y="90"/>
                    <a:pt x="724" y="88"/>
                  </a:cubicBezTo>
                  <a:cubicBezTo>
                    <a:pt x="723" y="86"/>
                    <a:pt x="723" y="83"/>
                    <a:pt x="725" y="81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41" y="57"/>
                    <a:pt x="740" y="45"/>
                    <a:pt x="732" y="36"/>
                  </a:cubicBezTo>
                  <a:cubicBezTo>
                    <a:pt x="728" y="30"/>
                    <a:pt x="720" y="27"/>
                    <a:pt x="713" y="27"/>
                  </a:cubicBezTo>
                  <a:cubicBezTo>
                    <a:pt x="709" y="27"/>
                    <a:pt x="706" y="27"/>
                    <a:pt x="702" y="29"/>
                  </a:cubicBezTo>
                  <a:cubicBezTo>
                    <a:pt x="641" y="55"/>
                    <a:pt x="641" y="55"/>
                    <a:pt x="641" y="55"/>
                  </a:cubicBezTo>
                  <a:cubicBezTo>
                    <a:pt x="639" y="56"/>
                    <a:pt x="636" y="55"/>
                    <a:pt x="634" y="54"/>
                  </a:cubicBezTo>
                  <a:cubicBezTo>
                    <a:pt x="604" y="27"/>
                    <a:pt x="563" y="12"/>
                    <a:pt x="521" y="12"/>
                  </a:cubicBezTo>
                  <a:cubicBezTo>
                    <a:pt x="481" y="12"/>
                    <a:pt x="442" y="26"/>
                    <a:pt x="412" y="51"/>
                  </a:cubicBezTo>
                  <a:cubicBezTo>
                    <a:pt x="406" y="55"/>
                    <a:pt x="402" y="59"/>
                    <a:pt x="397" y="64"/>
                  </a:cubicBezTo>
                  <a:cubicBezTo>
                    <a:pt x="370" y="92"/>
                    <a:pt x="356" y="128"/>
                    <a:pt x="356" y="166"/>
                  </a:cubicBezTo>
                  <a:cubicBezTo>
                    <a:pt x="356" y="168"/>
                    <a:pt x="356" y="169"/>
                    <a:pt x="356" y="171"/>
                  </a:cubicBezTo>
                  <a:cubicBezTo>
                    <a:pt x="356" y="173"/>
                    <a:pt x="355" y="174"/>
                    <a:pt x="354" y="176"/>
                  </a:cubicBezTo>
                  <a:cubicBezTo>
                    <a:pt x="352" y="177"/>
                    <a:pt x="350" y="177"/>
                    <a:pt x="349" y="177"/>
                  </a:cubicBezTo>
                  <a:cubicBezTo>
                    <a:pt x="257" y="162"/>
                    <a:pt x="176" y="113"/>
                    <a:pt x="119" y="41"/>
                  </a:cubicBezTo>
                  <a:cubicBezTo>
                    <a:pt x="113" y="34"/>
                    <a:pt x="104" y="30"/>
                    <a:pt x="95" y="32"/>
                  </a:cubicBezTo>
                  <a:cubicBezTo>
                    <a:pt x="86" y="33"/>
                    <a:pt x="78" y="39"/>
                    <a:pt x="75" y="48"/>
                  </a:cubicBezTo>
                  <a:cubicBezTo>
                    <a:pt x="65" y="71"/>
                    <a:pt x="61" y="95"/>
                    <a:pt x="61" y="120"/>
                  </a:cubicBezTo>
                  <a:cubicBezTo>
                    <a:pt x="61" y="151"/>
                    <a:pt x="68" y="181"/>
                    <a:pt x="82" y="208"/>
                  </a:cubicBezTo>
                  <a:cubicBezTo>
                    <a:pt x="83" y="210"/>
                    <a:pt x="83" y="213"/>
                    <a:pt x="81" y="214"/>
                  </a:cubicBezTo>
                  <a:cubicBezTo>
                    <a:pt x="80" y="216"/>
                    <a:pt x="77" y="217"/>
                    <a:pt x="75" y="217"/>
                  </a:cubicBezTo>
                  <a:cubicBezTo>
                    <a:pt x="73" y="216"/>
                    <a:pt x="71" y="216"/>
                    <a:pt x="69" y="216"/>
                  </a:cubicBezTo>
                  <a:close/>
                </a:path>
              </a:pathLst>
            </a:custGeom>
            <a:solidFill>
              <a:srgbClr val="445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A0FB7E8-80D4-4F0C-8261-FEE471B7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1" y="2554288"/>
              <a:ext cx="1643063" cy="1333500"/>
            </a:xfrm>
            <a:custGeom>
              <a:avLst/>
              <a:gdLst>
                <a:gd name="T0" fmla="*/ 619 w 690"/>
                <a:gd name="T1" fmla="*/ 147 h 560"/>
                <a:gd name="T2" fmla="*/ 620 w 690"/>
                <a:gd name="T3" fmla="*/ 172 h 560"/>
                <a:gd name="T4" fmla="*/ 224 w 690"/>
                <a:gd name="T5" fmla="*/ 560 h 560"/>
                <a:gd name="T6" fmla="*/ 0 w 690"/>
                <a:gd name="T7" fmla="*/ 492 h 560"/>
                <a:gd name="T8" fmla="*/ 204 w 690"/>
                <a:gd name="T9" fmla="*/ 436 h 560"/>
                <a:gd name="T10" fmla="*/ 86 w 690"/>
                <a:gd name="T11" fmla="*/ 341 h 560"/>
                <a:gd name="T12" fmla="*/ 140 w 690"/>
                <a:gd name="T13" fmla="*/ 336 h 560"/>
                <a:gd name="T14" fmla="*/ 28 w 690"/>
                <a:gd name="T15" fmla="*/ 204 h 560"/>
                <a:gd name="T16" fmla="*/ 111 w 690"/>
                <a:gd name="T17" fmla="*/ 214 h 560"/>
                <a:gd name="T18" fmla="*/ 46 w 690"/>
                <a:gd name="T19" fmla="*/ 82 h 560"/>
                <a:gd name="T20" fmla="*/ 58 w 690"/>
                <a:gd name="T21" fmla="*/ 19 h 560"/>
                <a:gd name="T22" fmla="*/ 348 w 690"/>
                <a:gd name="T23" fmla="*/ 170 h 560"/>
                <a:gd name="T24" fmla="*/ 341 w 690"/>
                <a:gd name="T25" fmla="*/ 128 h 560"/>
                <a:gd name="T26" fmla="*/ 375 w 690"/>
                <a:gd name="T27" fmla="*/ 44 h 560"/>
                <a:gd name="T28" fmla="*/ 387 w 690"/>
                <a:gd name="T29" fmla="*/ 33 h 560"/>
                <a:gd name="T30" fmla="*/ 480 w 690"/>
                <a:gd name="T31" fmla="*/ 0 h 560"/>
                <a:gd name="T32" fmla="*/ 590 w 690"/>
                <a:gd name="T33" fmla="*/ 49 h 560"/>
                <a:gd name="T34" fmla="*/ 672 w 690"/>
                <a:gd name="T35" fmla="*/ 15 h 560"/>
                <a:gd name="T36" fmla="*/ 627 w 690"/>
                <a:gd name="T37" fmla="*/ 83 h 560"/>
                <a:gd name="T38" fmla="*/ 690 w 690"/>
                <a:gd name="T39" fmla="*/ 79 h 560"/>
                <a:gd name="T40" fmla="*/ 619 w 690"/>
                <a:gd name="T41" fmla="*/ 1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0" h="560">
                  <a:moveTo>
                    <a:pt x="619" y="147"/>
                  </a:moveTo>
                  <a:cubicBezTo>
                    <a:pt x="619" y="155"/>
                    <a:pt x="620" y="163"/>
                    <a:pt x="620" y="172"/>
                  </a:cubicBezTo>
                  <a:cubicBezTo>
                    <a:pt x="620" y="386"/>
                    <a:pt x="442" y="560"/>
                    <a:pt x="224" y="560"/>
                  </a:cubicBezTo>
                  <a:cubicBezTo>
                    <a:pt x="141" y="560"/>
                    <a:pt x="64" y="535"/>
                    <a:pt x="0" y="492"/>
                  </a:cubicBezTo>
                  <a:cubicBezTo>
                    <a:pt x="75" y="492"/>
                    <a:pt x="144" y="471"/>
                    <a:pt x="204" y="436"/>
                  </a:cubicBezTo>
                  <a:cubicBezTo>
                    <a:pt x="89" y="420"/>
                    <a:pt x="86" y="341"/>
                    <a:pt x="86" y="341"/>
                  </a:cubicBezTo>
                  <a:cubicBezTo>
                    <a:pt x="101" y="351"/>
                    <a:pt x="140" y="336"/>
                    <a:pt x="140" y="336"/>
                  </a:cubicBezTo>
                  <a:cubicBezTo>
                    <a:pt x="44" y="318"/>
                    <a:pt x="28" y="204"/>
                    <a:pt x="28" y="204"/>
                  </a:cubicBezTo>
                  <a:cubicBezTo>
                    <a:pt x="43" y="218"/>
                    <a:pt x="91" y="216"/>
                    <a:pt x="111" y="214"/>
                  </a:cubicBezTo>
                  <a:cubicBezTo>
                    <a:pt x="71" y="184"/>
                    <a:pt x="46" y="136"/>
                    <a:pt x="46" y="82"/>
                  </a:cubicBezTo>
                  <a:cubicBezTo>
                    <a:pt x="46" y="60"/>
                    <a:pt x="50" y="39"/>
                    <a:pt x="58" y="19"/>
                  </a:cubicBezTo>
                  <a:cubicBezTo>
                    <a:pt x="126" y="106"/>
                    <a:pt x="230" y="163"/>
                    <a:pt x="348" y="170"/>
                  </a:cubicBezTo>
                  <a:cubicBezTo>
                    <a:pt x="343" y="157"/>
                    <a:pt x="341" y="143"/>
                    <a:pt x="341" y="128"/>
                  </a:cubicBezTo>
                  <a:cubicBezTo>
                    <a:pt x="341" y="96"/>
                    <a:pt x="353" y="66"/>
                    <a:pt x="375" y="44"/>
                  </a:cubicBezTo>
                  <a:cubicBezTo>
                    <a:pt x="379" y="40"/>
                    <a:pt x="383" y="36"/>
                    <a:pt x="387" y="33"/>
                  </a:cubicBezTo>
                  <a:cubicBezTo>
                    <a:pt x="412" y="12"/>
                    <a:pt x="444" y="0"/>
                    <a:pt x="480" y="0"/>
                  </a:cubicBezTo>
                  <a:cubicBezTo>
                    <a:pt x="525" y="0"/>
                    <a:pt x="564" y="19"/>
                    <a:pt x="590" y="49"/>
                  </a:cubicBezTo>
                  <a:cubicBezTo>
                    <a:pt x="672" y="15"/>
                    <a:pt x="672" y="15"/>
                    <a:pt x="672" y="15"/>
                  </a:cubicBezTo>
                  <a:cubicBezTo>
                    <a:pt x="627" y="83"/>
                    <a:pt x="627" y="83"/>
                    <a:pt x="627" y="83"/>
                  </a:cubicBezTo>
                  <a:cubicBezTo>
                    <a:pt x="690" y="79"/>
                    <a:pt x="690" y="79"/>
                    <a:pt x="690" y="79"/>
                  </a:cubicBezTo>
                  <a:lnTo>
                    <a:pt x="619" y="147"/>
                  </a:lnTo>
                  <a:close/>
                </a:path>
              </a:pathLst>
            </a:custGeom>
            <a:solidFill>
              <a:srgbClr val="7EE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9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94106-6D18-4B0F-8A80-08EF35B2B4CE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5452"/>
                </a:solidFill>
                <a:latin typeface="Montserrat ExtraBold" panose="00000900000000000000" pitchFamily="2" charset="0"/>
              </a:rPr>
              <a:t>Social Infographics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4A4F1-3083-4E3D-9A95-745F6B5B24D5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5452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CCED8-BD86-4296-8CCD-56A020D51708}"/>
              </a:ext>
            </a:extLst>
          </p:cNvPr>
          <p:cNvSpPr txBox="1"/>
          <p:nvPr/>
        </p:nvSpPr>
        <p:spPr>
          <a:xfrm>
            <a:off x="444903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52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FB93D-41E2-41A7-BB01-54D3CBAA94C6}"/>
              </a:ext>
            </a:extLst>
          </p:cNvPr>
          <p:cNvSpPr txBox="1"/>
          <p:nvPr/>
        </p:nvSpPr>
        <p:spPr>
          <a:xfrm>
            <a:off x="4449035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976C1-94E2-4926-B6BE-A83B74004D75}"/>
              </a:ext>
            </a:extLst>
          </p:cNvPr>
          <p:cNvSpPr txBox="1"/>
          <p:nvPr/>
        </p:nvSpPr>
        <p:spPr>
          <a:xfrm>
            <a:off x="8156125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52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2232B-B4B4-4781-A92E-2ECAB26FEC94}"/>
              </a:ext>
            </a:extLst>
          </p:cNvPr>
          <p:cNvSpPr txBox="1"/>
          <p:nvPr/>
        </p:nvSpPr>
        <p:spPr>
          <a:xfrm>
            <a:off x="8156127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9C6F0-C065-426C-8BCD-6D6C58F4D447}"/>
              </a:ext>
            </a:extLst>
          </p:cNvPr>
          <p:cNvSpPr txBox="1"/>
          <p:nvPr/>
        </p:nvSpPr>
        <p:spPr>
          <a:xfrm>
            <a:off x="741942" y="4370618"/>
            <a:ext cx="32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52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AD476-FFCD-428A-9A90-840C6FC97B39}"/>
              </a:ext>
            </a:extLst>
          </p:cNvPr>
          <p:cNvSpPr txBox="1"/>
          <p:nvPr/>
        </p:nvSpPr>
        <p:spPr>
          <a:xfrm>
            <a:off x="741942" y="4807586"/>
            <a:ext cx="329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Add Some Brief Text to Explain the Topic This is Just a Demo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AA11E4-6A92-442D-98D0-085760D9A6BF}"/>
              </a:ext>
            </a:extLst>
          </p:cNvPr>
          <p:cNvGrpSpPr/>
          <p:nvPr/>
        </p:nvGrpSpPr>
        <p:grpSpPr>
          <a:xfrm>
            <a:off x="9045576" y="2476500"/>
            <a:ext cx="1511300" cy="1511300"/>
            <a:chOff x="9045576" y="2476500"/>
            <a:chExt cx="1511300" cy="15113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45471D7-C6D8-4B5F-8E0B-906929C8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2490788"/>
              <a:ext cx="1482725" cy="1482725"/>
            </a:xfrm>
            <a:custGeom>
              <a:avLst/>
              <a:gdLst>
                <a:gd name="T0" fmla="*/ 112 w 623"/>
                <a:gd name="T1" fmla="*/ 623 h 623"/>
                <a:gd name="T2" fmla="*/ 0 w 623"/>
                <a:gd name="T3" fmla="*/ 511 h 623"/>
                <a:gd name="T4" fmla="*/ 0 w 623"/>
                <a:gd name="T5" fmla="*/ 112 h 623"/>
                <a:gd name="T6" fmla="*/ 112 w 623"/>
                <a:gd name="T7" fmla="*/ 0 h 623"/>
                <a:gd name="T8" fmla="*/ 511 w 623"/>
                <a:gd name="T9" fmla="*/ 0 h 623"/>
                <a:gd name="T10" fmla="*/ 623 w 623"/>
                <a:gd name="T11" fmla="*/ 112 h 623"/>
                <a:gd name="T12" fmla="*/ 623 w 623"/>
                <a:gd name="T13" fmla="*/ 511 h 623"/>
                <a:gd name="T14" fmla="*/ 511 w 623"/>
                <a:gd name="T15" fmla="*/ 623 h 623"/>
                <a:gd name="T16" fmla="*/ 112 w 623"/>
                <a:gd name="T17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623">
                  <a:moveTo>
                    <a:pt x="112" y="623"/>
                  </a:moveTo>
                  <a:cubicBezTo>
                    <a:pt x="50" y="623"/>
                    <a:pt x="0" y="572"/>
                    <a:pt x="0" y="5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73" y="0"/>
                    <a:pt x="623" y="50"/>
                    <a:pt x="623" y="112"/>
                  </a:cubicBezTo>
                  <a:cubicBezTo>
                    <a:pt x="623" y="511"/>
                    <a:pt x="623" y="511"/>
                    <a:pt x="623" y="511"/>
                  </a:cubicBezTo>
                  <a:cubicBezTo>
                    <a:pt x="623" y="572"/>
                    <a:pt x="573" y="623"/>
                    <a:pt x="511" y="623"/>
                  </a:cubicBezTo>
                  <a:lnTo>
                    <a:pt x="112" y="623"/>
                  </a:lnTo>
                  <a:close/>
                </a:path>
              </a:pathLst>
            </a:cu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641EACF-2545-46B9-99E6-8E56D02CD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5576" y="2476500"/>
              <a:ext cx="1511300" cy="1511300"/>
            </a:xfrm>
            <a:custGeom>
              <a:avLst/>
              <a:gdLst>
                <a:gd name="T0" fmla="*/ 517 w 635"/>
                <a:gd name="T1" fmla="*/ 635 h 635"/>
                <a:gd name="T2" fmla="*/ 118 w 635"/>
                <a:gd name="T3" fmla="*/ 635 h 635"/>
                <a:gd name="T4" fmla="*/ 0 w 635"/>
                <a:gd name="T5" fmla="*/ 517 h 635"/>
                <a:gd name="T6" fmla="*/ 0 w 635"/>
                <a:gd name="T7" fmla="*/ 118 h 635"/>
                <a:gd name="T8" fmla="*/ 118 w 635"/>
                <a:gd name="T9" fmla="*/ 0 h 635"/>
                <a:gd name="T10" fmla="*/ 517 w 635"/>
                <a:gd name="T11" fmla="*/ 0 h 635"/>
                <a:gd name="T12" fmla="*/ 635 w 635"/>
                <a:gd name="T13" fmla="*/ 118 h 635"/>
                <a:gd name="T14" fmla="*/ 635 w 635"/>
                <a:gd name="T15" fmla="*/ 517 h 635"/>
                <a:gd name="T16" fmla="*/ 517 w 635"/>
                <a:gd name="T17" fmla="*/ 635 h 635"/>
                <a:gd name="T18" fmla="*/ 118 w 635"/>
                <a:gd name="T19" fmla="*/ 12 h 635"/>
                <a:gd name="T20" fmla="*/ 12 w 635"/>
                <a:gd name="T21" fmla="*/ 118 h 635"/>
                <a:gd name="T22" fmla="*/ 12 w 635"/>
                <a:gd name="T23" fmla="*/ 517 h 635"/>
                <a:gd name="T24" fmla="*/ 118 w 635"/>
                <a:gd name="T25" fmla="*/ 623 h 635"/>
                <a:gd name="T26" fmla="*/ 517 w 635"/>
                <a:gd name="T27" fmla="*/ 623 h 635"/>
                <a:gd name="T28" fmla="*/ 623 w 635"/>
                <a:gd name="T29" fmla="*/ 517 h 635"/>
                <a:gd name="T30" fmla="*/ 623 w 635"/>
                <a:gd name="T31" fmla="*/ 118 h 635"/>
                <a:gd name="T32" fmla="*/ 517 w 635"/>
                <a:gd name="T33" fmla="*/ 12 h 635"/>
                <a:gd name="T34" fmla="*/ 118 w 635"/>
                <a:gd name="T35" fmla="*/ 1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5" h="635">
                  <a:moveTo>
                    <a:pt x="517" y="635"/>
                  </a:moveTo>
                  <a:cubicBezTo>
                    <a:pt x="118" y="635"/>
                    <a:pt x="118" y="635"/>
                    <a:pt x="118" y="635"/>
                  </a:cubicBezTo>
                  <a:cubicBezTo>
                    <a:pt x="53" y="635"/>
                    <a:pt x="0" y="582"/>
                    <a:pt x="0" y="5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82" y="0"/>
                    <a:pt x="635" y="53"/>
                    <a:pt x="635" y="118"/>
                  </a:cubicBezTo>
                  <a:cubicBezTo>
                    <a:pt x="635" y="517"/>
                    <a:pt x="635" y="517"/>
                    <a:pt x="635" y="517"/>
                  </a:cubicBezTo>
                  <a:cubicBezTo>
                    <a:pt x="635" y="582"/>
                    <a:pt x="582" y="635"/>
                    <a:pt x="517" y="635"/>
                  </a:cubicBezTo>
                  <a:close/>
                  <a:moveTo>
                    <a:pt x="118" y="12"/>
                  </a:moveTo>
                  <a:cubicBezTo>
                    <a:pt x="60" y="12"/>
                    <a:pt x="12" y="59"/>
                    <a:pt x="12" y="118"/>
                  </a:cubicBezTo>
                  <a:cubicBezTo>
                    <a:pt x="12" y="517"/>
                    <a:pt x="12" y="517"/>
                    <a:pt x="12" y="517"/>
                  </a:cubicBezTo>
                  <a:cubicBezTo>
                    <a:pt x="12" y="575"/>
                    <a:pt x="60" y="623"/>
                    <a:pt x="118" y="623"/>
                  </a:cubicBezTo>
                  <a:cubicBezTo>
                    <a:pt x="517" y="623"/>
                    <a:pt x="517" y="623"/>
                    <a:pt x="517" y="623"/>
                  </a:cubicBezTo>
                  <a:cubicBezTo>
                    <a:pt x="575" y="623"/>
                    <a:pt x="623" y="575"/>
                    <a:pt x="623" y="517"/>
                  </a:cubicBezTo>
                  <a:cubicBezTo>
                    <a:pt x="623" y="118"/>
                    <a:pt x="623" y="118"/>
                    <a:pt x="623" y="118"/>
                  </a:cubicBezTo>
                  <a:cubicBezTo>
                    <a:pt x="623" y="59"/>
                    <a:pt x="575" y="12"/>
                    <a:pt x="517" y="12"/>
                  </a:cubicBezTo>
                  <a:lnTo>
                    <a:pt x="118" y="12"/>
                  </a:lnTo>
                  <a:close/>
                </a:path>
              </a:pathLst>
            </a:custGeom>
            <a:solidFill>
              <a:srgbClr val="44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4DB9146-397E-4FCF-9DE2-1D9F19374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2566988"/>
              <a:ext cx="1330325" cy="1330325"/>
            </a:xfrm>
            <a:custGeom>
              <a:avLst/>
              <a:gdLst>
                <a:gd name="T0" fmla="*/ 479 w 559"/>
                <a:gd name="T1" fmla="*/ 559 h 559"/>
                <a:gd name="T2" fmla="*/ 80 w 559"/>
                <a:gd name="T3" fmla="*/ 559 h 559"/>
                <a:gd name="T4" fmla="*/ 0 w 559"/>
                <a:gd name="T5" fmla="*/ 479 h 559"/>
                <a:gd name="T6" fmla="*/ 0 w 559"/>
                <a:gd name="T7" fmla="*/ 80 h 559"/>
                <a:gd name="T8" fmla="*/ 80 w 559"/>
                <a:gd name="T9" fmla="*/ 0 h 559"/>
                <a:gd name="T10" fmla="*/ 479 w 559"/>
                <a:gd name="T11" fmla="*/ 0 h 559"/>
                <a:gd name="T12" fmla="*/ 559 w 559"/>
                <a:gd name="T13" fmla="*/ 80 h 559"/>
                <a:gd name="T14" fmla="*/ 559 w 559"/>
                <a:gd name="T15" fmla="*/ 479 h 559"/>
                <a:gd name="T16" fmla="*/ 479 w 559"/>
                <a:gd name="T1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559">
                  <a:moveTo>
                    <a:pt x="479" y="559"/>
                  </a:moveTo>
                  <a:cubicBezTo>
                    <a:pt x="80" y="559"/>
                    <a:pt x="80" y="559"/>
                    <a:pt x="80" y="559"/>
                  </a:cubicBezTo>
                  <a:cubicBezTo>
                    <a:pt x="36" y="559"/>
                    <a:pt x="0" y="523"/>
                    <a:pt x="0" y="4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523" y="0"/>
                    <a:pt x="559" y="35"/>
                    <a:pt x="559" y="80"/>
                  </a:cubicBezTo>
                  <a:cubicBezTo>
                    <a:pt x="559" y="479"/>
                    <a:pt x="559" y="479"/>
                    <a:pt x="559" y="479"/>
                  </a:cubicBezTo>
                  <a:cubicBezTo>
                    <a:pt x="559" y="523"/>
                    <a:pt x="523" y="559"/>
                    <a:pt x="479" y="559"/>
                  </a:cubicBezTo>
                  <a:close/>
                </a:path>
              </a:pathLst>
            </a:custGeom>
            <a:solidFill>
              <a:srgbClr val="58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6A50DACB-5B43-4B66-9934-75D2A840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826" y="2824163"/>
              <a:ext cx="811213" cy="814388"/>
            </a:xfrm>
            <a:prstGeom prst="ellipse">
              <a:avLst/>
            </a:pr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C68E56-8430-4DC0-BB15-B6F210FCC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6" y="2709863"/>
              <a:ext cx="163513" cy="166688"/>
            </a:xfrm>
            <a:custGeom>
              <a:avLst/>
              <a:gdLst>
                <a:gd name="T0" fmla="*/ 57 w 69"/>
                <a:gd name="T1" fmla="*/ 58 h 70"/>
                <a:gd name="T2" fmla="*/ 12 w 69"/>
                <a:gd name="T3" fmla="*/ 58 h 70"/>
                <a:gd name="T4" fmla="*/ 12 w 69"/>
                <a:gd name="T5" fmla="*/ 13 h 70"/>
                <a:gd name="T6" fmla="*/ 57 w 69"/>
                <a:gd name="T7" fmla="*/ 13 h 70"/>
                <a:gd name="T8" fmla="*/ 57 w 69"/>
                <a:gd name="T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57" y="58"/>
                  </a:moveTo>
                  <a:cubicBezTo>
                    <a:pt x="44" y="70"/>
                    <a:pt x="24" y="70"/>
                    <a:pt x="12" y="58"/>
                  </a:cubicBezTo>
                  <a:cubicBezTo>
                    <a:pt x="0" y="45"/>
                    <a:pt x="0" y="25"/>
                    <a:pt x="12" y="13"/>
                  </a:cubicBezTo>
                  <a:cubicBezTo>
                    <a:pt x="24" y="0"/>
                    <a:pt x="44" y="0"/>
                    <a:pt x="57" y="13"/>
                  </a:cubicBezTo>
                  <a:cubicBezTo>
                    <a:pt x="69" y="25"/>
                    <a:pt x="69" y="45"/>
                    <a:pt x="57" y="58"/>
                  </a:cubicBezTo>
                  <a:close/>
                </a:path>
              </a:pathLst>
            </a:cu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6DA753-373A-4CF0-9F5B-A04CA032B62F}"/>
              </a:ext>
            </a:extLst>
          </p:cNvPr>
          <p:cNvGrpSpPr/>
          <p:nvPr/>
        </p:nvGrpSpPr>
        <p:grpSpPr>
          <a:xfrm>
            <a:off x="5752306" y="2454275"/>
            <a:ext cx="687388" cy="1552575"/>
            <a:chOff x="5753101" y="2454275"/>
            <a:chExt cx="687388" cy="1552575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B89C913-D297-478B-8B0E-BDC2332AC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2468563"/>
              <a:ext cx="658813" cy="1524000"/>
            </a:xfrm>
            <a:custGeom>
              <a:avLst/>
              <a:gdLst>
                <a:gd name="T0" fmla="*/ 75 w 277"/>
                <a:gd name="T1" fmla="*/ 640 h 640"/>
                <a:gd name="T2" fmla="*/ 43 w 277"/>
                <a:gd name="T3" fmla="*/ 608 h 640"/>
                <a:gd name="T4" fmla="*/ 43 w 277"/>
                <a:gd name="T5" fmla="*/ 298 h 640"/>
                <a:gd name="T6" fmla="*/ 32 w 277"/>
                <a:gd name="T7" fmla="*/ 298 h 640"/>
                <a:gd name="T8" fmla="*/ 0 w 277"/>
                <a:gd name="T9" fmla="*/ 266 h 640"/>
                <a:gd name="T10" fmla="*/ 0 w 277"/>
                <a:gd name="T11" fmla="*/ 197 h 640"/>
                <a:gd name="T12" fmla="*/ 32 w 277"/>
                <a:gd name="T13" fmla="*/ 165 h 640"/>
                <a:gd name="T14" fmla="*/ 43 w 277"/>
                <a:gd name="T15" fmla="*/ 165 h 640"/>
                <a:gd name="T16" fmla="*/ 43 w 277"/>
                <a:gd name="T17" fmla="*/ 141 h 640"/>
                <a:gd name="T18" fmla="*/ 77 w 277"/>
                <a:gd name="T19" fmla="*/ 37 h 640"/>
                <a:gd name="T20" fmla="*/ 178 w 277"/>
                <a:gd name="T21" fmla="*/ 0 h 640"/>
                <a:gd name="T22" fmla="*/ 237 w 277"/>
                <a:gd name="T23" fmla="*/ 0 h 640"/>
                <a:gd name="T24" fmla="*/ 269 w 277"/>
                <a:gd name="T25" fmla="*/ 32 h 640"/>
                <a:gd name="T26" fmla="*/ 269 w 277"/>
                <a:gd name="T27" fmla="*/ 109 h 640"/>
                <a:gd name="T28" fmla="*/ 237 w 277"/>
                <a:gd name="T29" fmla="*/ 141 h 640"/>
                <a:gd name="T30" fmla="*/ 188 w 277"/>
                <a:gd name="T31" fmla="*/ 141 h 640"/>
                <a:gd name="T32" fmla="*/ 188 w 277"/>
                <a:gd name="T33" fmla="*/ 165 h 640"/>
                <a:gd name="T34" fmla="*/ 244 w 277"/>
                <a:gd name="T35" fmla="*/ 165 h 640"/>
                <a:gd name="T36" fmla="*/ 268 w 277"/>
                <a:gd name="T37" fmla="*/ 175 h 640"/>
                <a:gd name="T38" fmla="*/ 276 w 277"/>
                <a:gd name="T39" fmla="*/ 200 h 640"/>
                <a:gd name="T40" fmla="*/ 269 w 277"/>
                <a:gd name="T41" fmla="*/ 269 h 640"/>
                <a:gd name="T42" fmla="*/ 237 w 277"/>
                <a:gd name="T43" fmla="*/ 298 h 640"/>
                <a:gd name="T44" fmla="*/ 188 w 277"/>
                <a:gd name="T45" fmla="*/ 298 h 640"/>
                <a:gd name="T46" fmla="*/ 188 w 277"/>
                <a:gd name="T47" fmla="*/ 608 h 640"/>
                <a:gd name="T48" fmla="*/ 156 w 277"/>
                <a:gd name="T49" fmla="*/ 640 h 640"/>
                <a:gd name="T50" fmla="*/ 75 w 277"/>
                <a:gd name="T51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7" h="640">
                  <a:moveTo>
                    <a:pt x="75" y="640"/>
                  </a:moveTo>
                  <a:cubicBezTo>
                    <a:pt x="58" y="640"/>
                    <a:pt x="43" y="626"/>
                    <a:pt x="43" y="608"/>
                  </a:cubicBezTo>
                  <a:cubicBezTo>
                    <a:pt x="43" y="298"/>
                    <a:pt x="43" y="298"/>
                    <a:pt x="43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14" y="298"/>
                    <a:pt x="0" y="283"/>
                    <a:pt x="0" y="26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9"/>
                    <a:pt x="14" y="165"/>
                    <a:pt x="32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96"/>
                    <a:pt x="55" y="62"/>
                    <a:pt x="77" y="37"/>
                  </a:cubicBezTo>
                  <a:cubicBezTo>
                    <a:pt x="100" y="13"/>
                    <a:pt x="134" y="0"/>
                    <a:pt x="178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55" y="0"/>
                    <a:pt x="269" y="14"/>
                    <a:pt x="269" y="32"/>
                  </a:cubicBezTo>
                  <a:cubicBezTo>
                    <a:pt x="269" y="109"/>
                    <a:pt x="269" y="109"/>
                    <a:pt x="269" y="109"/>
                  </a:cubicBezTo>
                  <a:cubicBezTo>
                    <a:pt x="269" y="127"/>
                    <a:pt x="255" y="141"/>
                    <a:pt x="237" y="141"/>
                  </a:cubicBezTo>
                  <a:cubicBezTo>
                    <a:pt x="188" y="141"/>
                    <a:pt x="188" y="141"/>
                    <a:pt x="188" y="141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244" y="165"/>
                    <a:pt x="244" y="165"/>
                    <a:pt x="244" y="165"/>
                  </a:cubicBezTo>
                  <a:cubicBezTo>
                    <a:pt x="253" y="165"/>
                    <a:pt x="262" y="169"/>
                    <a:pt x="268" y="175"/>
                  </a:cubicBezTo>
                  <a:cubicBezTo>
                    <a:pt x="274" y="182"/>
                    <a:pt x="277" y="191"/>
                    <a:pt x="276" y="200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268" y="285"/>
                    <a:pt x="254" y="298"/>
                    <a:pt x="237" y="298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188" y="608"/>
                    <a:pt x="188" y="608"/>
                    <a:pt x="188" y="608"/>
                  </a:cubicBezTo>
                  <a:cubicBezTo>
                    <a:pt x="188" y="626"/>
                    <a:pt x="174" y="640"/>
                    <a:pt x="156" y="640"/>
                  </a:cubicBezTo>
                  <a:lnTo>
                    <a:pt x="75" y="640"/>
                  </a:lnTo>
                  <a:close/>
                </a:path>
              </a:pathLst>
            </a:cu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0050C18-8271-4629-965E-C3A423105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3101" y="2454275"/>
              <a:ext cx="687388" cy="1552575"/>
            </a:xfrm>
            <a:custGeom>
              <a:avLst/>
              <a:gdLst>
                <a:gd name="T0" fmla="*/ 162 w 289"/>
                <a:gd name="T1" fmla="*/ 652 h 652"/>
                <a:gd name="T2" fmla="*/ 81 w 289"/>
                <a:gd name="T3" fmla="*/ 652 h 652"/>
                <a:gd name="T4" fmla="*/ 43 w 289"/>
                <a:gd name="T5" fmla="*/ 614 h 652"/>
                <a:gd name="T6" fmla="*/ 43 w 289"/>
                <a:gd name="T7" fmla="*/ 310 h 652"/>
                <a:gd name="T8" fmla="*/ 38 w 289"/>
                <a:gd name="T9" fmla="*/ 310 h 652"/>
                <a:gd name="T10" fmla="*/ 0 w 289"/>
                <a:gd name="T11" fmla="*/ 272 h 652"/>
                <a:gd name="T12" fmla="*/ 0 w 289"/>
                <a:gd name="T13" fmla="*/ 203 h 652"/>
                <a:gd name="T14" fmla="*/ 38 w 289"/>
                <a:gd name="T15" fmla="*/ 165 h 652"/>
                <a:gd name="T16" fmla="*/ 43 w 289"/>
                <a:gd name="T17" fmla="*/ 165 h 652"/>
                <a:gd name="T18" fmla="*/ 43 w 289"/>
                <a:gd name="T19" fmla="*/ 147 h 652"/>
                <a:gd name="T20" fmla="*/ 79 w 289"/>
                <a:gd name="T21" fmla="*/ 39 h 652"/>
                <a:gd name="T22" fmla="*/ 184 w 289"/>
                <a:gd name="T23" fmla="*/ 0 h 652"/>
                <a:gd name="T24" fmla="*/ 243 w 289"/>
                <a:gd name="T25" fmla="*/ 0 h 652"/>
                <a:gd name="T26" fmla="*/ 281 w 289"/>
                <a:gd name="T27" fmla="*/ 38 h 652"/>
                <a:gd name="T28" fmla="*/ 281 w 289"/>
                <a:gd name="T29" fmla="*/ 115 h 652"/>
                <a:gd name="T30" fmla="*/ 243 w 289"/>
                <a:gd name="T31" fmla="*/ 153 h 652"/>
                <a:gd name="T32" fmla="*/ 200 w 289"/>
                <a:gd name="T33" fmla="*/ 153 h 652"/>
                <a:gd name="T34" fmla="*/ 200 w 289"/>
                <a:gd name="T35" fmla="*/ 165 h 652"/>
                <a:gd name="T36" fmla="*/ 250 w 289"/>
                <a:gd name="T37" fmla="*/ 165 h 652"/>
                <a:gd name="T38" fmla="*/ 278 w 289"/>
                <a:gd name="T39" fmla="*/ 177 h 652"/>
                <a:gd name="T40" fmla="*/ 288 w 289"/>
                <a:gd name="T41" fmla="*/ 206 h 652"/>
                <a:gd name="T42" fmla="*/ 281 w 289"/>
                <a:gd name="T43" fmla="*/ 275 h 652"/>
                <a:gd name="T44" fmla="*/ 243 w 289"/>
                <a:gd name="T45" fmla="*/ 310 h 652"/>
                <a:gd name="T46" fmla="*/ 200 w 289"/>
                <a:gd name="T47" fmla="*/ 310 h 652"/>
                <a:gd name="T48" fmla="*/ 200 w 289"/>
                <a:gd name="T49" fmla="*/ 614 h 652"/>
                <a:gd name="T50" fmla="*/ 162 w 289"/>
                <a:gd name="T51" fmla="*/ 652 h 652"/>
                <a:gd name="T52" fmla="*/ 38 w 289"/>
                <a:gd name="T53" fmla="*/ 177 h 652"/>
                <a:gd name="T54" fmla="*/ 12 w 289"/>
                <a:gd name="T55" fmla="*/ 203 h 652"/>
                <a:gd name="T56" fmla="*/ 12 w 289"/>
                <a:gd name="T57" fmla="*/ 272 h 652"/>
                <a:gd name="T58" fmla="*/ 38 w 289"/>
                <a:gd name="T59" fmla="*/ 298 h 652"/>
                <a:gd name="T60" fmla="*/ 49 w 289"/>
                <a:gd name="T61" fmla="*/ 298 h 652"/>
                <a:gd name="T62" fmla="*/ 55 w 289"/>
                <a:gd name="T63" fmla="*/ 304 h 652"/>
                <a:gd name="T64" fmla="*/ 55 w 289"/>
                <a:gd name="T65" fmla="*/ 614 h 652"/>
                <a:gd name="T66" fmla="*/ 81 w 289"/>
                <a:gd name="T67" fmla="*/ 640 h 652"/>
                <a:gd name="T68" fmla="*/ 162 w 289"/>
                <a:gd name="T69" fmla="*/ 640 h 652"/>
                <a:gd name="T70" fmla="*/ 188 w 289"/>
                <a:gd name="T71" fmla="*/ 614 h 652"/>
                <a:gd name="T72" fmla="*/ 188 w 289"/>
                <a:gd name="T73" fmla="*/ 304 h 652"/>
                <a:gd name="T74" fmla="*/ 194 w 289"/>
                <a:gd name="T75" fmla="*/ 298 h 652"/>
                <a:gd name="T76" fmla="*/ 243 w 289"/>
                <a:gd name="T77" fmla="*/ 298 h 652"/>
                <a:gd name="T78" fmla="*/ 269 w 289"/>
                <a:gd name="T79" fmla="*/ 274 h 652"/>
                <a:gd name="T80" fmla="*/ 276 w 289"/>
                <a:gd name="T81" fmla="*/ 205 h 652"/>
                <a:gd name="T82" fmla="*/ 269 w 289"/>
                <a:gd name="T83" fmla="*/ 185 h 652"/>
                <a:gd name="T84" fmla="*/ 250 w 289"/>
                <a:gd name="T85" fmla="*/ 177 h 652"/>
                <a:gd name="T86" fmla="*/ 194 w 289"/>
                <a:gd name="T87" fmla="*/ 177 h 652"/>
                <a:gd name="T88" fmla="*/ 188 w 289"/>
                <a:gd name="T89" fmla="*/ 171 h 652"/>
                <a:gd name="T90" fmla="*/ 188 w 289"/>
                <a:gd name="T91" fmla="*/ 147 h 652"/>
                <a:gd name="T92" fmla="*/ 194 w 289"/>
                <a:gd name="T93" fmla="*/ 141 h 652"/>
                <a:gd name="T94" fmla="*/ 243 w 289"/>
                <a:gd name="T95" fmla="*/ 141 h 652"/>
                <a:gd name="T96" fmla="*/ 269 w 289"/>
                <a:gd name="T97" fmla="*/ 115 h 652"/>
                <a:gd name="T98" fmla="*/ 269 w 289"/>
                <a:gd name="T99" fmla="*/ 38 h 652"/>
                <a:gd name="T100" fmla="*/ 243 w 289"/>
                <a:gd name="T101" fmla="*/ 12 h 652"/>
                <a:gd name="T102" fmla="*/ 184 w 289"/>
                <a:gd name="T103" fmla="*/ 12 h 652"/>
                <a:gd name="T104" fmla="*/ 87 w 289"/>
                <a:gd name="T105" fmla="*/ 47 h 652"/>
                <a:gd name="T106" fmla="*/ 55 w 289"/>
                <a:gd name="T107" fmla="*/ 147 h 652"/>
                <a:gd name="T108" fmla="*/ 55 w 289"/>
                <a:gd name="T109" fmla="*/ 171 h 652"/>
                <a:gd name="T110" fmla="*/ 49 w 289"/>
                <a:gd name="T111" fmla="*/ 177 h 652"/>
                <a:gd name="T112" fmla="*/ 38 w 289"/>
                <a:gd name="T113" fmla="*/ 17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652">
                  <a:moveTo>
                    <a:pt x="162" y="652"/>
                  </a:moveTo>
                  <a:cubicBezTo>
                    <a:pt x="81" y="652"/>
                    <a:pt x="81" y="652"/>
                    <a:pt x="81" y="652"/>
                  </a:cubicBezTo>
                  <a:cubicBezTo>
                    <a:pt x="60" y="652"/>
                    <a:pt x="43" y="635"/>
                    <a:pt x="43" y="614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38" y="310"/>
                    <a:pt x="38" y="310"/>
                    <a:pt x="38" y="310"/>
                  </a:cubicBezTo>
                  <a:cubicBezTo>
                    <a:pt x="17" y="310"/>
                    <a:pt x="0" y="293"/>
                    <a:pt x="0" y="272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2"/>
                    <a:pt x="17" y="165"/>
                    <a:pt x="38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3" y="101"/>
                    <a:pt x="55" y="65"/>
                    <a:pt x="79" y="39"/>
                  </a:cubicBezTo>
                  <a:cubicBezTo>
                    <a:pt x="103" y="13"/>
                    <a:pt x="138" y="0"/>
                    <a:pt x="18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64" y="0"/>
                    <a:pt x="281" y="17"/>
                    <a:pt x="281" y="38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136"/>
                    <a:pt x="264" y="153"/>
                    <a:pt x="243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61" y="165"/>
                    <a:pt x="271" y="169"/>
                    <a:pt x="278" y="177"/>
                  </a:cubicBezTo>
                  <a:cubicBezTo>
                    <a:pt x="285" y="185"/>
                    <a:pt x="289" y="196"/>
                    <a:pt x="288" y="206"/>
                  </a:cubicBezTo>
                  <a:cubicBezTo>
                    <a:pt x="281" y="275"/>
                    <a:pt x="281" y="275"/>
                    <a:pt x="281" y="275"/>
                  </a:cubicBezTo>
                  <a:cubicBezTo>
                    <a:pt x="279" y="295"/>
                    <a:pt x="263" y="310"/>
                    <a:pt x="243" y="310"/>
                  </a:cubicBezTo>
                  <a:cubicBezTo>
                    <a:pt x="200" y="310"/>
                    <a:pt x="200" y="310"/>
                    <a:pt x="200" y="310"/>
                  </a:cubicBezTo>
                  <a:cubicBezTo>
                    <a:pt x="200" y="614"/>
                    <a:pt x="200" y="614"/>
                    <a:pt x="200" y="614"/>
                  </a:cubicBezTo>
                  <a:cubicBezTo>
                    <a:pt x="200" y="635"/>
                    <a:pt x="183" y="652"/>
                    <a:pt x="162" y="652"/>
                  </a:cubicBezTo>
                  <a:close/>
                  <a:moveTo>
                    <a:pt x="38" y="177"/>
                  </a:moveTo>
                  <a:cubicBezTo>
                    <a:pt x="23" y="177"/>
                    <a:pt x="12" y="188"/>
                    <a:pt x="12" y="203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12" y="286"/>
                    <a:pt x="23" y="298"/>
                    <a:pt x="38" y="298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53" y="298"/>
                    <a:pt x="55" y="300"/>
                    <a:pt x="55" y="304"/>
                  </a:cubicBezTo>
                  <a:cubicBezTo>
                    <a:pt x="55" y="614"/>
                    <a:pt x="55" y="614"/>
                    <a:pt x="55" y="614"/>
                  </a:cubicBezTo>
                  <a:cubicBezTo>
                    <a:pt x="55" y="628"/>
                    <a:pt x="67" y="640"/>
                    <a:pt x="81" y="640"/>
                  </a:cubicBezTo>
                  <a:cubicBezTo>
                    <a:pt x="162" y="640"/>
                    <a:pt x="162" y="640"/>
                    <a:pt x="162" y="640"/>
                  </a:cubicBezTo>
                  <a:cubicBezTo>
                    <a:pt x="176" y="640"/>
                    <a:pt x="188" y="628"/>
                    <a:pt x="188" y="614"/>
                  </a:cubicBezTo>
                  <a:cubicBezTo>
                    <a:pt x="188" y="304"/>
                    <a:pt x="188" y="304"/>
                    <a:pt x="188" y="304"/>
                  </a:cubicBezTo>
                  <a:cubicBezTo>
                    <a:pt x="188" y="300"/>
                    <a:pt x="191" y="298"/>
                    <a:pt x="194" y="298"/>
                  </a:cubicBezTo>
                  <a:cubicBezTo>
                    <a:pt x="243" y="298"/>
                    <a:pt x="243" y="298"/>
                    <a:pt x="243" y="298"/>
                  </a:cubicBezTo>
                  <a:cubicBezTo>
                    <a:pt x="257" y="298"/>
                    <a:pt x="268" y="288"/>
                    <a:pt x="269" y="274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198"/>
                    <a:pt x="274" y="191"/>
                    <a:pt x="269" y="185"/>
                  </a:cubicBezTo>
                  <a:cubicBezTo>
                    <a:pt x="264" y="180"/>
                    <a:pt x="257" y="177"/>
                    <a:pt x="250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1" y="177"/>
                    <a:pt x="188" y="174"/>
                    <a:pt x="188" y="171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4"/>
                    <a:pt x="191" y="141"/>
                    <a:pt x="194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58" y="141"/>
                    <a:pt x="269" y="129"/>
                    <a:pt x="269" y="11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24"/>
                    <a:pt x="258" y="12"/>
                    <a:pt x="243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42" y="12"/>
                    <a:pt x="109" y="24"/>
                    <a:pt x="87" y="47"/>
                  </a:cubicBezTo>
                  <a:cubicBezTo>
                    <a:pt x="66" y="70"/>
                    <a:pt x="55" y="104"/>
                    <a:pt x="55" y="147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5" y="174"/>
                    <a:pt x="53" y="177"/>
                    <a:pt x="49" y="177"/>
                  </a:cubicBezTo>
                  <a:lnTo>
                    <a:pt x="38" y="177"/>
                  </a:lnTo>
                  <a:close/>
                </a:path>
              </a:pathLst>
            </a:custGeom>
            <a:solidFill>
              <a:srgbClr val="44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A225B6D-595C-4129-9E29-8D3AE32DC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2544763"/>
              <a:ext cx="504825" cy="1371600"/>
            </a:xfrm>
            <a:custGeom>
              <a:avLst/>
              <a:gdLst>
                <a:gd name="T0" fmla="*/ 124 w 212"/>
                <a:gd name="T1" fmla="*/ 108 h 576"/>
                <a:gd name="T2" fmla="*/ 124 w 212"/>
                <a:gd name="T3" fmla="*/ 165 h 576"/>
                <a:gd name="T4" fmla="*/ 212 w 212"/>
                <a:gd name="T5" fmla="*/ 165 h 576"/>
                <a:gd name="T6" fmla="*/ 205 w 212"/>
                <a:gd name="T7" fmla="*/ 234 h 576"/>
                <a:gd name="T8" fmla="*/ 124 w 212"/>
                <a:gd name="T9" fmla="*/ 234 h 576"/>
                <a:gd name="T10" fmla="*/ 124 w 212"/>
                <a:gd name="T11" fmla="*/ 576 h 576"/>
                <a:gd name="T12" fmla="*/ 43 w 212"/>
                <a:gd name="T13" fmla="*/ 576 h 576"/>
                <a:gd name="T14" fmla="*/ 43 w 212"/>
                <a:gd name="T15" fmla="*/ 234 h 576"/>
                <a:gd name="T16" fmla="*/ 0 w 212"/>
                <a:gd name="T17" fmla="*/ 234 h 576"/>
                <a:gd name="T18" fmla="*/ 0 w 212"/>
                <a:gd name="T19" fmla="*/ 165 h 576"/>
                <a:gd name="T20" fmla="*/ 43 w 212"/>
                <a:gd name="T21" fmla="*/ 165 h 576"/>
                <a:gd name="T22" fmla="*/ 43 w 212"/>
                <a:gd name="T23" fmla="*/ 109 h 576"/>
                <a:gd name="T24" fmla="*/ 68 w 212"/>
                <a:gd name="T25" fmla="*/ 27 h 576"/>
                <a:gd name="T26" fmla="*/ 146 w 212"/>
                <a:gd name="T27" fmla="*/ 0 h 576"/>
                <a:gd name="T28" fmla="*/ 205 w 212"/>
                <a:gd name="T29" fmla="*/ 0 h 576"/>
                <a:gd name="T30" fmla="*/ 205 w 212"/>
                <a:gd name="T31" fmla="*/ 77 h 576"/>
                <a:gd name="T32" fmla="*/ 147 w 212"/>
                <a:gd name="T33" fmla="*/ 77 h 576"/>
                <a:gd name="T34" fmla="*/ 130 w 212"/>
                <a:gd name="T35" fmla="*/ 86 h 576"/>
                <a:gd name="T36" fmla="*/ 124 w 212"/>
                <a:gd name="T37" fmla="*/ 10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576">
                  <a:moveTo>
                    <a:pt x="124" y="108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05" y="234"/>
                    <a:pt x="205" y="234"/>
                    <a:pt x="205" y="234"/>
                  </a:cubicBezTo>
                  <a:cubicBezTo>
                    <a:pt x="124" y="234"/>
                    <a:pt x="124" y="234"/>
                    <a:pt x="124" y="234"/>
                  </a:cubicBezTo>
                  <a:cubicBezTo>
                    <a:pt x="124" y="576"/>
                    <a:pt x="124" y="576"/>
                    <a:pt x="124" y="576"/>
                  </a:cubicBezTo>
                  <a:cubicBezTo>
                    <a:pt x="43" y="576"/>
                    <a:pt x="43" y="576"/>
                    <a:pt x="43" y="576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73"/>
                    <a:pt x="52" y="45"/>
                    <a:pt x="68" y="27"/>
                  </a:cubicBezTo>
                  <a:cubicBezTo>
                    <a:pt x="85" y="9"/>
                    <a:pt x="111" y="0"/>
                    <a:pt x="14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0" y="77"/>
                    <a:pt x="134" y="80"/>
                    <a:pt x="130" y="86"/>
                  </a:cubicBezTo>
                  <a:cubicBezTo>
                    <a:pt x="126" y="91"/>
                    <a:pt x="124" y="99"/>
                    <a:pt x="124" y="108"/>
                  </a:cubicBezTo>
                  <a:close/>
                </a:path>
              </a:pathLst>
            </a:custGeom>
            <a:solidFill>
              <a:srgbClr val="58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B553D2-99B8-4432-9FA8-DC017755B54A}"/>
              </a:ext>
            </a:extLst>
          </p:cNvPr>
          <p:cNvGrpSpPr/>
          <p:nvPr/>
        </p:nvGrpSpPr>
        <p:grpSpPr>
          <a:xfrm>
            <a:off x="1470538" y="2463800"/>
            <a:ext cx="1836738" cy="1514475"/>
            <a:chOff x="1471613" y="2463800"/>
            <a:chExt cx="1836738" cy="1514475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D51070B-C74F-4691-B6A1-FEE5B6E7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488" y="2478088"/>
              <a:ext cx="1804988" cy="1485900"/>
            </a:xfrm>
            <a:custGeom>
              <a:avLst/>
              <a:gdLst>
                <a:gd name="T0" fmla="*/ 258 w 758"/>
                <a:gd name="T1" fmla="*/ 624 h 624"/>
                <a:gd name="T2" fmla="*/ 16 w 758"/>
                <a:gd name="T3" fmla="*/ 551 h 624"/>
                <a:gd name="T4" fmla="*/ 4 w 758"/>
                <a:gd name="T5" fmla="*/ 515 h 624"/>
                <a:gd name="T6" fmla="*/ 34 w 758"/>
                <a:gd name="T7" fmla="*/ 492 h 624"/>
                <a:gd name="T8" fmla="*/ 152 w 758"/>
                <a:gd name="T9" fmla="*/ 472 h 624"/>
                <a:gd name="T10" fmla="*/ 88 w 758"/>
                <a:gd name="T11" fmla="*/ 374 h 624"/>
                <a:gd name="T12" fmla="*/ 90 w 758"/>
                <a:gd name="T13" fmla="*/ 360 h 624"/>
                <a:gd name="T14" fmla="*/ 30 w 758"/>
                <a:gd name="T15" fmla="*/ 240 h 624"/>
                <a:gd name="T16" fmla="*/ 47 w 758"/>
                <a:gd name="T17" fmla="*/ 207 h 624"/>
                <a:gd name="T18" fmla="*/ 62 w 758"/>
                <a:gd name="T19" fmla="*/ 204 h 624"/>
                <a:gd name="T20" fmla="*/ 69 w 758"/>
                <a:gd name="T21" fmla="*/ 205 h 624"/>
                <a:gd name="T22" fmla="*/ 48 w 758"/>
                <a:gd name="T23" fmla="*/ 114 h 624"/>
                <a:gd name="T24" fmla="*/ 62 w 758"/>
                <a:gd name="T25" fmla="*/ 39 h 624"/>
                <a:gd name="T26" fmla="*/ 87 w 758"/>
                <a:gd name="T27" fmla="*/ 20 h 624"/>
                <a:gd name="T28" fmla="*/ 92 w 758"/>
                <a:gd name="T29" fmla="*/ 19 h 624"/>
                <a:gd name="T30" fmla="*/ 117 w 758"/>
                <a:gd name="T31" fmla="*/ 32 h 624"/>
                <a:gd name="T32" fmla="*/ 343 w 758"/>
                <a:gd name="T33" fmla="*/ 165 h 624"/>
                <a:gd name="T34" fmla="*/ 343 w 758"/>
                <a:gd name="T35" fmla="*/ 160 h 624"/>
                <a:gd name="T36" fmla="*/ 386 w 758"/>
                <a:gd name="T37" fmla="*/ 54 h 624"/>
                <a:gd name="T38" fmla="*/ 401 w 758"/>
                <a:gd name="T39" fmla="*/ 40 h 624"/>
                <a:gd name="T40" fmla="*/ 514 w 758"/>
                <a:gd name="T41" fmla="*/ 0 h 624"/>
                <a:gd name="T42" fmla="*/ 631 w 758"/>
                <a:gd name="T43" fmla="*/ 43 h 624"/>
                <a:gd name="T44" fmla="*/ 693 w 758"/>
                <a:gd name="T45" fmla="*/ 17 h 624"/>
                <a:gd name="T46" fmla="*/ 706 w 758"/>
                <a:gd name="T47" fmla="*/ 15 h 624"/>
                <a:gd name="T48" fmla="*/ 730 w 758"/>
                <a:gd name="T49" fmla="*/ 26 h 624"/>
                <a:gd name="T50" fmla="*/ 732 w 758"/>
                <a:gd name="T51" fmla="*/ 64 h 624"/>
                <a:gd name="T52" fmla="*/ 723 w 758"/>
                <a:gd name="T53" fmla="*/ 79 h 624"/>
                <a:gd name="T54" fmla="*/ 724 w 758"/>
                <a:gd name="T55" fmla="*/ 79 h 624"/>
                <a:gd name="T56" fmla="*/ 753 w 758"/>
                <a:gd name="T57" fmla="*/ 98 h 624"/>
                <a:gd name="T58" fmla="*/ 746 w 758"/>
                <a:gd name="T59" fmla="*/ 134 h 624"/>
                <a:gd name="T60" fmla="*/ 685 w 758"/>
                <a:gd name="T61" fmla="*/ 192 h 624"/>
                <a:gd name="T62" fmla="*/ 686 w 758"/>
                <a:gd name="T63" fmla="*/ 204 h 624"/>
                <a:gd name="T64" fmla="*/ 258 w 758"/>
                <a:gd name="T6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8" h="624">
                  <a:moveTo>
                    <a:pt x="258" y="624"/>
                  </a:moveTo>
                  <a:cubicBezTo>
                    <a:pt x="171" y="624"/>
                    <a:pt x="88" y="599"/>
                    <a:pt x="16" y="551"/>
                  </a:cubicBezTo>
                  <a:cubicBezTo>
                    <a:pt x="5" y="543"/>
                    <a:pt x="0" y="528"/>
                    <a:pt x="4" y="515"/>
                  </a:cubicBezTo>
                  <a:cubicBezTo>
                    <a:pt x="8" y="501"/>
                    <a:pt x="20" y="492"/>
                    <a:pt x="34" y="492"/>
                  </a:cubicBezTo>
                  <a:cubicBezTo>
                    <a:pt x="75" y="492"/>
                    <a:pt x="114" y="485"/>
                    <a:pt x="152" y="472"/>
                  </a:cubicBezTo>
                  <a:cubicBezTo>
                    <a:pt x="104" y="443"/>
                    <a:pt x="89" y="400"/>
                    <a:pt x="88" y="374"/>
                  </a:cubicBezTo>
                  <a:cubicBezTo>
                    <a:pt x="87" y="369"/>
                    <a:pt x="88" y="364"/>
                    <a:pt x="90" y="360"/>
                  </a:cubicBezTo>
                  <a:cubicBezTo>
                    <a:pt x="41" y="313"/>
                    <a:pt x="31" y="244"/>
                    <a:pt x="30" y="240"/>
                  </a:cubicBezTo>
                  <a:cubicBezTo>
                    <a:pt x="28" y="227"/>
                    <a:pt x="35" y="214"/>
                    <a:pt x="47" y="207"/>
                  </a:cubicBezTo>
                  <a:cubicBezTo>
                    <a:pt x="52" y="205"/>
                    <a:pt x="57" y="204"/>
                    <a:pt x="62" y="204"/>
                  </a:cubicBezTo>
                  <a:cubicBezTo>
                    <a:pt x="64" y="204"/>
                    <a:pt x="67" y="204"/>
                    <a:pt x="69" y="205"/>
                  </a:cubicBezTo>
                  <a:cubicBezTo>
                    <a:pt x="55" y="177"/>
                    <a:pt x="48" y="146"/>
                    <a:pt x="48" y="114"/>
                  </a:cubicBezTo>
                  <a:cubicBezTo>
                    <a:pt x="48" y="88"/>
                    <a:pt x="52" y="63"/>
                    <a:pt x="62" y="39"/>
                  </a:cubicBezTo>
                  <a:cubicBezTo>
                    <a:pt x="66" y="29"/>
                    <a:pt x="76" y="21"/>
                    <a:pt x="87" y="20"/>
                  </a:cubicBezTo>
                  <a:cubicBezTo>
                    <a:pt x="89" y="20"/>
                    <a:pt x="90" y="19"/>
                    <a:pt x="92" y="19"/>
                  </a:cubicBezTo>
                  <a:cubicBezTo>
                    <a:pt x="101" y="19"/>
                    <a:pt x="111" y="24"/>
                    <a:pt x="117" y="32"/>
                  </a:cubicBezTo>
                  <a:cubicBezTo>
                    <a:pt x="173" y="103"/>
                    <a:pt x="254" y="150"/>
                    <a:pt x="343" y="165"/>
                  </a:cubicBezTo>
                  <a:cubicBezTo>
                    <a:pt x="343" y="163"/>
                    <a:pt x="343" y="162"/>
                    <a:pt x="343" y="160"/>
                  </a:cubicBezTo>
                  <a:cubicBezTo>
                    <a:pt x="343" y="121"/>
                    <a:pt x="358" y="83"/>
                    <a:pt x="386" y="54"/>
                  </a:cubicBezTo>
                  <a:cubicBezTo>
                    <a:pt x="390" y="49"/>
                    <a:pt x="395" y="44"/>
                    <a:pt x="401" y="40"/>
                  </a:cubicBezTo>
                  <a:cubicBezTo>
                    <a:pt x="432" y="14"/>
                    <a:pt x="472" y="0"/>
                    <a:pt x="514" y="0"/>
                  </a:cubicBezTo>
                  <a:cubicBezTo>
                    <a:pt x="558" y="0"/>
                    <a:pt x="600" y="16"/>
                    <a:pt x="631" y="43"/>
                  </a:cubicBezTo>
                  <a:cubicBezTo>
                    <a:pt x="693" y="17"/>
                    <a:pt x="693" y="17"/>
                    <a:pt x="693" y="17"/>
                  </a:cubicBezTo>
                  <a:cubicBezTo>
                    <a:pt x="697" y="15"/>
                    <a:pt x="701" y="15"/>
                    <a:pt x="706" y="15"/>
                  </a:cubicBezTo>
                  <a:cubicBezTo>
                    <a:pt x="715" y="15"/>
                    <a:pt x="724" y="19"/>
                    <a:pt x="730" y="26"/>
                  </a:cubicBezTo>
                  <a:cubicBezTo>
                    <a:pt x="739" y="37"/>
                    <a:pt x="740" y="52"/>
                    <a:pt x="732" y="64"/>
                  </a:cubicBezTo>
                  <a:cubicBezTo>
                    <a:pt x="723" y="79"/>
                    <a:pt x="723" y="79"/>
                    <a:pt x="723" y="79"/>
                  </a:cubicBezTo>
                  <a:cubicBezTo>
                    <a:pt x="723" y="79"/>
                    <a:pt x="723" y="79"/>
                    <a:pt x="724" y="79"/>
                  </a:cubicBezTo>
                  <a:cubicBezTo>
                    <a:pt x="736" y="79"/>
                    <a:pt x="748" y="86"/>
                    <a:pt x="753" y="98"/>
                  </a:cubicBezTo>
                  <a:cubicBezTo>
                    <a:pt x="758" y="110"/>
                    <a:pt x="756" y="124"/>
                    <a:pt x="746" y="134"/>
                  </a:cubicBezTo>
                  <a:cubicBezTo>
                    <a:pt x="685" y="192"/>
                    <a:pt x="685" y="192"/>
                    <a:pt x="685" y="192"/>
                  </a:cubicBezTo>
                  <a:cubicBezTo>
                    <a:pt x="686" y="196"/>
                    <a:pt x="686" y="200"/>
                    <a:pt x="686" y="204"/>
                  </a:cubicBezTo>
                  <a:cubicBezTo>
                    <a:pt x="686" y="436"/>
                    <a:pt x="494" y="624"/>
                    <a:pt x="258" y="624"/>
                  </a:cubicBezTo>
                  <a:close/>
                </a:path>
              </a:pathLst>
            </a:cu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B228AB4-D615-4366-836A-222896347D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613" y="2463800"/>
              <a:ext cx="1836738" cy="1514475"/>
            </a:xfrm>
            <a:custGeom>
              <a:avLst/>
              <a:gdLst>
                <a:gd name="T0" fmla="*/ 20 w 772"/>
                <a:gd name="T1" fmla="*/ 562 h 636"/>
                <a:gd name="T2" fmla="*/ 41 w 772"/>
                <a:gd name="T3" fmla="*/ 492 h 636"/>
                <a:gd name="T4" fmla="*/ 89 w 772"/>
                <a:gd name="T5" fmla="*/ 380 h 636"/>
                <a:gd name="T6" fmla="*/ 31 w 772"/>
                <a:gd name="T7" fmla="*/ 247 h 636"/>
                <a:gd name="T8" fmla="*/ 66 w 772"/>
                <a:gd name="T9" fmla="*/ 204 h 636"/>
                <a:gd name="T10" fmla="*/ 63 w 772"/>
                <a:gd name="T11" fmla="*/ 43 h 636"/>
                <a:gd name="T12" fmla="*/ 99 w 772"/>
                <a:gd name="T13" fmla="*/ 19 h 636"/>
                <a:gd name="T14" fmla="*/ 344 w 772"/>
                <a:gd name="T15" fmla="*/ 164 h 636"/>
                <a:gd name="T16" fmla="*/ 404 w 772"/>
                <a:gd name="T17" fmla="*/ 41 h 636"/>
                <a:gd name="T18" fmla="*/ 639 w 772"/>
                <a:gd name="T19" fmla="*/ 42 h 636"/>
                <a:gd name="T20" fmla="*/ 713 w 772"/>
                <a:gd name="T21" fmla="*/ 15 h 636"/>
                <a:gd name="T22" fmla="*/ 744 w 772"/>
                <a:gd name="T23" fmla="*/ 73 h 636"/>
                <a:gd name="T24" fmla="*/ 765 w 772"/>
                <a:gd name="T25" fmla="*/ 101 h 636"/>
                <a:gd name="T26" fmla="*/ 699 w 772"/>
                <a:gd name="T27" fmla="*/ 201 h 636"/>
                <a:gd name="T28" fmla="*/ 265 w 772"/>
                <a:gd name="T29" fmla="*/ 636 h 636"/>
                <a:gd name="T30" fmla="*/ 57 w 772"/>
                <a:gd name="T31" fmla="*/ 219 h 636"/>
                <a:gd name="T32" fmla="*/ 101 w 772"/>
                <a:gd name="T33" fmla="*/ 362 h 636"/>
                <a:gd name="T34" fmla="*/ 101 w 772"/>
                <a:gd name="T35" fmla="*/ 380 h 636"/>
                <a:gd name="T36" fmla="*/ 165 w 772"/>
                <a:gd name="T37" fmla="*/ 479 h 636"/>
                <a:gd name="T38" fmla="*/ 41 w 772"/>
                <a:gd name="T39" fmla="*/ 504 h 636"/>
                <a:gd name="T40" fmla="*/ 27 w 772"/>
                <a:gd name="T41" fmla="*/ 552 h 636"/>
                <a:gd name="T42" fmla="*/ 687 w 772"/>
                <a:gd name="T43" fmla="*/ 210 h 636"/>
                <a:gd name="T44" fmla="*/ 688 w 772"/>
                <a:gd name="T45" fmla="*/ 194 h 636"/>
                <a:gd name="T46" fmla="*/ 754 w 772"/>
                <a:gd name="T47" fmla="*/ 106 h 636"/>
                <a:gd name="T48" fmla="*/ 730 w 772"/>
                <a:gd name="T49" fmla="*/ 91 h 636"/>
                <a:gd name="T50" fmla="*/ 725 w 772"/>
                <a:gd name="T51" fmla="*/ 81 h 636"/>
                <a:gd name="T52" fmla="*/ 732 w 772"/>
                <a:gd name="T53" fmla="*/ 36 h 636"/>
                <a:gd name="T54" fmla="*/ 702 w 772"/>
                <a:gd name="T55" fmla="*/ 29 h 636"/>
                <a:gd name="T56" fmla="*/ 634 w 772"/>
                <a:gd name="T57" fmla="*/ 54 h 636"/>
                <a:gd name="T58" fmla="*/ 412 w 772"/>
                <a:gd name="T59" fmla="*/ 51 h 636"/>
                <a:gd name="T60" fmla="*/ 356 w 772"/>
                <a:gd name="T61" fmla="*/ 166 h 636"/>
                <a:gd name="T62" fmla="*/ 354 w 772"/>
                <a:gd name="T63" fmla="*/ 176 h 636"/>
                <a:gd name="T64" fmla="*/ 119 w 772"/>
                <a:gd name="T65" fmla="*/ 41 h 636"/>
                <a:gd name="T66" fmla="*/ 75 w 772"/>
                <a:gd name="T67" fmla="*/ 48 h 636"/>
                <a:gd name="T68" fmla="*/ 82 w 772"/>
                <a:gd name="T69" fmla="*/ 208 h 636"/>
                <a:gd name="T70" fmla="*/ 75 w 772"/>
                <a:gd name="T71" fmla="*/ 21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2" h="636">
                  <a:moveTo>
                    <a:pt x="265" y="636"/>
                  </a:moveTo>
                  <a:cubicBezTo>
                    <a:pt x="177" y="636"/>
                    <a:pt x="92" y="610"/>
                    <a:pt x="20" y="562"/>
                  </a:cubicBezTo>
                  <a:cubicBezTo>
                    <a:pt x="6" y="552"/>
                    <a:pt x="0" y="535"/>
                    <a:pt x="5" y="519"/>
                  </a:cubicBezTo>
                  <a:cubicBezTo>
                    <a:pt x="10" y="503"/>
                    <a:pt x="24" y="492"/>
                    <a:pt x="41" y="492"/>
                  </a:cubicBezTo>
                  <a:cubicBezTo>
                    <a:pt x="77" y="492"/>
                    <a:pt x="112" y="487"/>
                    <a:pt x="145" y="476"/>
                  </a:cubicBezTo>
                  <a:cubicBezTo>
                    <a:pt x="105" y="447"/>
                    <a:pt x="90" y="407"/>
                    <a:pt x="89" y="380"/>
                  </a:cubicBezTo>
                  <a:cubicBezTo>
                    <a:pt x="88" y="376"/>
                    <a:pt x="89" y="372"/>
                    <a:pt x="90" y="368"/>
                  </a:cubicBezTo>
                  <a:cubicBezTo>
                    <a:pt x="42" y="319"/>
                    <a:pt x="32" y="250"/>
                    <a:pt x="31" y="247"/>
                  </a:cubicBezTo>
                  <a:cubicBezTo>
                    <a:pt x="29" y="231"/>
                    <a:pt x="37" y="216"/>
                    <a:pt x="51" y="208"/>
                  </a:cubicBezTo>
                  <a:cubicBezTo>
                    <a:pt x="56" y="206"/>
                    <a:pt x="61" y="204"/>
                    <a:pt x="66" y="204"/>
                  </a:cubicBezTo>
                  <a:cubicBezTo>
                    <a:pt x="55" y="178"/>
                    <a:pt x="49" y="149"/>
                    <a:pt x="49" y="120"/>
                  </a:cubicBezTo>
                  <a:cubicBezTo>
                    <a:pt x="49" y="93"/>
                    <a:pt x="54" y="67"/>
                    <a:pt x="63" y="43"/>
                  </a:cubicBezTo>
                  <a:cubicBezTo>
                    <a:pt x="69" y="31"/>
                    <a:pt x="80" y="22"/>
                    <a:pt x="93" y="20"/>
                  </a:cubicBezTo>
                  <a:cubicBezTo>
                    <a:pt x="95" y="20"/>
                    <a:pt x="97" y="19"/>
                    <a:pt x="99" y="19"/>
                  </a:cubicBezTo>
                  <a:cubicBezTo>
                    <a:pt x="110" y="19"/>
                    <a:pt x="121" y="25"/>
                    <a:pt x="129" y="34"/>
                  </a:cubicBezTo>
                  <a:cubicBezTo>
                    <a:pt x="182" y="102"/>
                    <a:pt x="258" y="148"/>
                    <a:pt x="344" y="164"/>
                  </a:cubicBezTo>
                  <a:cubicBezTo>
                    <a:pt x="344" y="124"/>
                    <a:pt x="360" y="86"/>
                    <a:pt x="388" y="56"/>
                  </a:cubicBezTo>
                  <a:cubicBezTo>
                    <a:pt x="393" y="51"/>
                    <a:pt x="398" y="46"/>
                    <a:pt x="404" y="41"/>
                  </a:cubicBezTo>
                  <a:cubicBezTo>
                    <a:pt x="436" y="15"/>
                    <a:pt x="478" y="0"/>
                    <a:pt x="521" y="0"/>
                  </a:cubicBezTo>
                  <a:cubicBezTo>
                    <a:pt x="565" y="0"/>
                    <a:pt x="607" y="15"/>
                    <a:pt x="639" y="42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702" y="16"/>
                    <a:pt x="707" y="15"/>
                    <a:pt x="713" y="15"/>
                  </a:cubicBezTo>
                  <a:cubicBezTo>
                    <a:pt x="724" y="15"/>
                    <a:pt x="734" y="20"/>
                    <a:pt x="742" y="28"/>
                  </a:cubicBezTo>
                  <a:cubicBezTo>
                    <a:pt x="753" y="41"/>
                    <a:pt x="754" y="59"/>
                    <a:pt x="744" y="73"/>
                  </a:cubicBezTo>
                  <a:cubicBezTo>
                    <a:pt x="740" y="80"/>
                    <a:pt x="740" y="80"/>
                    <a:pt x="740" y="80"/>
                  </a:cubicBezTo>
                  <a:cubicBezTo>
                    <a:pt x="751" y="83"/>
                    <a:pt x="761" y="91"/>
                    <a:pt x="765" y="101"/>
                  </a:cubicBezTo>
                  <a:cubicBezTo>
                    <a:pt x="772" y="116"/>
                    <a:pt x="768" y="133"/>
                    <a:pt x="757" y="144"/>
                  </a:cubicBezTo>
                  <a:cubicBezTo>
                    <a:pt x="699" y="201"/>
                    <a:pt x="699" y="201"/>
                    <a:pt x="699" y="201"/>
                  </a:cubicBezTo>
                  <a:cubicBezTo>
                    <a:pt x="699" y="204"/>
                    <a:pt x="699" y="207"/>
                    <a:pt x="699" y="210"/>
                  </a:cubicBezTo>
                  <a:cubicBezTo>
                    <a:pt x="699" y="445"/>
                    <a:pt x="504" y="636"/>
                    <a:pt x="265" y="636"/>
                  </a:cubicBezTo>
                  <a:close/>
                  <a:moveTo>
                    <a:pt x="69" y="216"/>
                  </a:moveTo>
                  <a:cubicBezTo>
                    <a:pt x="65" y="216"/>
                    <a:pt x="60" y="217"/>
                    <a:pt x="57" y="219"/>
                  </a:cubicBezTo>
                  <a:cubicBezTo>
                    <a:pt x="47" y="224"/>
                    <a:pt x="42" y="235"/>
                    <a:pt x="43" y="245"/>
                  </a:cubicBezTo>
                  <a:cubicBezTo>
                    <a:pt x="43" y="248"/>
                    <a:pt x="53" y="316"/>
                    <a:pt x="101" y="362"/>
                  </a:cubicBezTo>
                  <a:cubicBezTo>
                    <a:pt x="103" y="363"/>
                    <a:pt x="104" y="366"/>
                    <a:pt x="103" y="368"/>
                  </a:cubicBezTo>
                  <a:cubicBezTo>
                    <a:pt x="101" y="372"/>
                    <a:pt x="100" y="376"/>
                    <a:pt x="101" y="380"/>
                  </a:cubicBezTo>
                  <a:cubicBezTo>
                    <a:pt x="102" y="406"/>
                    <a:pt x="118" y="446"/>
                    <a:pt x="162" y="473"/>
                  </a:cubicBezTo>
                  <a:cubicBezTo>
                    <a:pt x="164" y="474"/>
                    <a:pt x="165" y="476"/>
                    <a:pt x="165" y="479"/>
                  </a:cubicBezTo>
                  <a:cubicBezTo>
                    <a:pt x="165" y="481"/>
                    <a:pt x="163" y="483"/>
                    <a:pt x="161" y="484"/>
                  </a:cubicBezTo>
                  <a:cubicBezTo>
                    <a:pt x="122" y="497"/>
                    <a:pt x="82" y="504"/>
                    <a:pt x="41" y="504"/>
                  </a:cubicBezTo>
                  <a:cubicBezTo>
                    <a:pt x="30" y="504"/>
                    <a:pt x="20" y="512"/>
                    <a:pt x="16" y="523"/>
                  </a:cubicBezTo>
                  <a:cubicBezTo>
                    <a:pt x="13" y="534"/>
                    <a:pt x="17" y="545"/>
                    <a:pt x="27" y="552"/>
                  </a:cubicBezTo>
                  <a:cubicBezTo>
                    <a:pt x="97" y="599"/>
                    <a:pt x="179" y="624"/>
                    <a:pt x="265" y="624"/>
                  </a:cubicBezTo>
                  <a:cubicBezTo>
                    <a:pt x="498" y="624"/>
                    <a:pt x="687" y="438"/>
                    <a:pt x="687" y="210"/>
                  </a:cubicBezTo>
                  <a:cubicBezTo>
                    <a:pt x="687" y="206"/>
                    <a:pt x="687" y="202"/>
                    <a:pt x="686" y="198"/>
                  </a:cubicBezTo>
                  <a:cubicBezTo>
                    <a:pt x="686" y="197"/>
                    <a:pt x="687" y="195"/>
                    <a:pt x="688" y="194"/>
                  </a:cubicBezTo>
                  <a:cubicBezTo>
                    <a:pt x="749" y="135"/>
                    <a:pt x="749" y="135"/>
                    <a:pt x="749" y="135"/>
                  </a:cubicBezTo>
                  <a:cubicBezTo>
                    <a:pt x="757" y="128"/>
                    <a:pt x="759" y="116"/>
                    <a:pt x="754" y="106"/>
                  </a:cubicBezTo>
                  <a:cubicBezTo>
                    <a:pt x="750" y="97"/>
                    <a:pt x="741" y="91"/>
                    <a:pt x="731" y="91"/>
                  </a:cubicBezTo>
                  <a:cubicBezTo>
                    <a:pt x="730" y="91"/>
                    <a:pt x="730" y="91"/>
                    <a:pt x="730" y="91"/>
                  </a:cubicBezTo>
                  <a:cubicBezTo>
                    <a:pt x="728" y="91"/>
                    <a:pt x="726" y="90"/>
                    <a:pt x="724" y="88"/>
                  </a:cubicBezTo>
                  <a:cubicBezTo>
                    <a:pt x="723" y="86"/>
                    <a:pt x="723" y="83"/>
                    <a:pt x="725" y="81"/>
                  </a:cubicBezTo>
                  <a:cubicBezTo>
                    <a:pt x="734" y="67"/>
                    <a:pt x="734" y="67"/>
                    <a:pt x="734" y="67"/>
                  </a:cubicBezTo>
                  <a:cubicBezTo>
                    <a:pt x="741" y="57"/>
                    <a:pt x="740" y="45"/>
                    <a:pt x="732" y="36"/>
                  </a:cubicBezTo>
                  <a:cubicBezTo>
                    <a:pt x="728" y="30"/>
                    <a:pt x="720" y="27"/>
                    <a:pt x="713" y="27"/>
                  </a:cubicBezTo>
                  <a:cubicBezTo>
                    <a:pt x="709" y="27"/>
                    <a:pt x="706" y="27"/>
                    <a:pt x="702" y="29"/>
                  </a:cubicBezTo>
                  <a:cubicBezTo>
                    <a:pt x="641" y="55"/>
                    <a:pt x="641" y="55"/>
                    <a:pt x="641" y="55"/>
                  </a:cubicBezTo>
                  <a:cubicBezTo>
                    <a:pt x="639" y="56"/>
                    <a:pt x="636" y="55"/>
                    <a:pt x="634" y="54"/>
                  </a:cubicBezTo>
                  <a:cubicBezTo>
                    <a:pt x="604" y="27"/>
                    <a:pt x="563" y="12"/>
                    <a:pt x="521" y="12"/>
                  </a:cubicBezTo>
                  <a:cubicBezTo>
                    <a:pt x="481" y="12"/>
                    <a:pt x="442" y="26"/>
                    <a:pt x="412" y="51"/>
                  </a:cubicBezTo>
                  <a:cubicBezTo>
                    <a:pt x="406" y="55"/>
                    <a:pt x="402" y="59"/>
                    <a:pt x="397" y="64"/>
                  </a:cubicBezTo>
                  <a:cubicBezTo>
                    <a:pt x="370" y="92"/>
                    <a:pt x="356" y="128"/>
                    <a:pt x="356" y="166"/>
                  </a:cubicBezTo>
                  <a:cubicBezTo>
                    <a:pt x="356" y="168"/>
                    <a:pt x="356" y="169"/>
                    <a:pt x="356" y="171"/>
                  </a:cubicBezTo>
                  <a:cubicBezTo>
                    <a:pt x="356" y="173"/>
                    <a:pt x="355" y="174"/>
                    <a:pt x="354" y="176"/>
                  </a:cubicBezTo>
                  <a:cubicBezTo>
                    <a:pt x="352" y="177"/>
                    <a:pt x="350" y="177"/>
                    <a:pt x="349" y="177"/>
                  </a:cubicBezTo>
                  <a:cubicBezTo>
                    <a:pt x="257" y="162"/>
                    <a:pt x="176" y="113"/>
                    <a:pt x="119" y="41"/>
                  </a:cubicBezTo>
                  <a:cubicBezTo>
                    <a:pt x="113" y="34"/>
                    <a:pt x="104" y="30"/>
                    <a:pt x="95" y="32"/>
                  </a:cubicBezTo>
                  <a:cubicBezTo>
                    <a:pt x="86" y="33"/>
                    <a:pt x="78" y="39"/>
                    <a:pt x="75" y="48"/>
                  </a:cubicBezTo>
                  <a:cubicBezTo>
                    <a:pt x="65" y="71"/>
                    <a:pt x="61" y="95"/>
                    <a:pt x="61" y="120"/>
                  </a:cubicBezTo>
                  <a:cubicBezTo>
                    <a:pt x="61" y="151"/>
                    <a:pt x="68" y="181"/>
                    <a:pt x="82" y="208"/>
                  </a:cubicBezTo>
                  <a:cubicBezTo>
                    <a:pt x="83" y="210"/>
                    <a:pt x="83" y="213"/>
                    <a:pt x="81" y="214"/>
                  </a:cubicBezTo>
                  <a:cubicBezTo>
                    <a:pt x="80" y="216"/>
                    <a:pt x="77" y="217"/>
                    <a:pt x="75" y="217"/>
                  </a:cubicBezTo>
                  <a:cubicBezTo>
                    <a:pt x="73" y="216"/>
                    <a:pt x="71" y="216"/>
                    <a:pt x="69" y="216"/>
                  </a:cubicBezTo>
                  <a:close/>
                </a:path>
              </a:pathLst>
            </a:custGeom>
            <a:solidFill>
              <a:srgbClr val="44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90B9540-D0D9-431A-A566-5F546C3BC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1" y="2554288"/>
              <a:ext cx="1643063" cy="1333500"/>
            </a:xfrm>
            <a:custGeom>
              <a:avLst/>
              <a:gdLst>
                <a:gd name="T0" fmla="*/ 619 w 690"/>
                <a:gd name="T1" fmla="*/ 147 h 560"/>
                <a:gd name="T2" fmla="*/ 620 w 690"/>
                <a:gd name="T3" fmla="*/ 172 h 560"/>
                <a:gd name="T4" fmla="*/ 224 w 690"/>
                <a:gd name="T5" fmla="*/ 560 h 560"/>
                <a:gd name="T6" fmla="*/ 0 w 690"/>
                <a:gd name="T7" fmla="*/ 492 h 560"/>
                <a:gd name="T8" fmla="*/ 204 w 690"/>
                <a:gd name="T9" fmla="*/ 436 h 560"/>
                <a:gd name="T10" fmla="*/ 86 w 690"/>
                <a:gd name="T11" fmla="*/ 341 h 560"/>
                <a:gd name="T12" fmla="*/ 140 w 690"/>
                <a:gd name="T13" fmla="*/ 336 h 560"/>
                <a:gd name="T14" fmla="*/ 28 w 690"/>
                <a:gd name="T15" fmla="*/ 204 h 560"/>
                <a:gd name="T16" fmla="*/ 111 w 690"/>
                <a:gd name="T17" fmla="*/ 214 h 560"/>
                <a:gd name="T18" fmla="*/ 46 w 690"/>
                <a:gd name="T19" fmla="*/ 82 h 560"/>
                <a:gd name="T20" fmla="*/ 58 w 690"/>
                <a:gd name="T21" fmla="*/ 19 h 560"/>
                <a:gd name="T22" fmla="*/ 348 w 690"/>
                <a:gd name="T23" fmla="*/ 170 h 560"/>
                <a:gd name="T24" fmla="*/ 341 w 690"/>
                <a:gd name="T25" fmla="*/ 128 h 560"/>
                <a:gd name="T26" fmla="*/ 375 w 690"/>
                <a:gd name="T27" fmla="*/ 44 h 560"/>
                <a:gd name="T28" fmla="*/ 387 w 690"/>
                <a:gd name="T29" fmla="*/ 33 h 560"/>
                <a:gd name="T30" fmla="*/ 480 w 690"/>
                <a:gd name="T31" fmla="*/ 0 h 560"/>
                <a:gd name="T32" fmla="*/ 590 w 690"/>
                <a:gd name="T33" fmla="*/ 49 h 560"/>
                <a:gd name="T34" fmla="*/ 672 w 690"/>
                <a:gd name="T35" fmla="*/ 15 h 560"/>
                <a:gd name="T36" fmla="*/ 627 w 690"/>
                <a:gd name="T37" fmla="*/ 83 h 560"/>
                <a:gd name="T38" fmla="*/ 690 w 690"/>
                <a:gd name="T39" fmla="*/ 79 h 560"/>
                <a:gd name="T40" fmla="*/ 619 w 690"/>
                <a:gd name="T41" fmla="*/ 1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0" h="560">
                  <a:moveTo>
                    <a:pt x="619" y="147"/>
                  </a:moveTo>
                  <a:cubicBezTo>
                    <a:pt x="619" y="155"/>
                    <a:pt x="620" y="163"/>
                    <a:pt x="620" y="172"/>
                  </a:cubicBezTo>
                  <a:cubicBezTo>
                    <a:pt x="620" y="386"/>
                    <a:pt x="442" y="560"/>
                    <a:pt x="224" y="560"/>
                  </a:cubicBezTo>
                  <a:cubicBezTo>
                    <a:pt x="141" y="560"/>
                    <a:pt x="64" y="535"/>
                    <a:pt x="0" y="492"/>
                  </a:cubicBezTo>
                  <a:cubicBezTo>
                    <a:pt x="75" y="492"/>
                    <a:pt x="144" y="471"/>
                    <a:pt x="204" y="436"/>
                  </a:cubicBezTo>
                  <a:cubicBezTo>
                    <a:pt x="89" y="420"/>
                    <a:pt x="86" y="341"/>
                    <a:pt x="86" y="341"/>
                  </a:cubicBezTo>
                  <a:cubicBezTo>
                    <a:pt x="101" y="351"/>
                    <a:pt x="140" y="336"/>
                    <a:pt x="140" y="336"/>
                  </a:cubicBezTo>
                  <a:cubicBezTo>
                    <a:pt x="44" y="318"/>
                    <a:pt x="28" y="204"/>
                    <a:pt x="28" y="204"/>
                  </a:cubicBezTo>
                  <a:cubicBezTo>
                    <a:pt x="43" y="218"/>
                    <a:pt x="91" y="216"/>
                    <a:pt x="111" y="214"/>
                  </a:cubicBezTo>
                  <a:cubicBezTo>
                    <a:pt x="71" y="184"/>
                    <a:pt x="46" y="136"/>
                    <a:pt x="46" y="82"/>
                  </a:cubicBezTo>
                  <a:cubicBezTo>
                    <a:pt x="46" y="60"/>
                    <a:pt x="50" y="39"/>
                    <a:pt x="58" y="19"/>
                  </a:cubicBezTo>
                  <a:cubicBezTo>
                    <a:pt x="126" y="106"/>
                    <a:pt x="230" y="163"/>
                    <a:pt x="348" y="170"/>
                  </a:cubicBezTo>
                  <a:cubicBezTo>
                    <a:pt x="343" y="157"/>
                    <a:pt x="341" y="143"/>
                    <a:pt x="341" y="128"/>
                  </a:cubicBezTo>
                  <a:cubicBezTo>
                    <a:pt x="341" y="96"/>
                    <a:pt x="353" y="66"/>
                    <a:pt x="375" y="44"/>
                  </a:cubicBezTo>
                  <a:cubicBezTo>
                    <a:pt x="379" y="40"/>
                    <a:pt x="383" y="36"/>
                    <a:pt x="387" y="33"/>
                  </a:cubicBezTo>
                  <a:cubicBezTo>
                    <a:pt x="412" y="12"/>
                    <a:pt x="444" y="0"/>
                    <a:pt x="480" y="0"/>
                  </a:cubicBezTo>
                  <a:cubicBezTo>
                    <a:pt x="525" y="0"/>
                    <a:pt x="564" y="19"/>
                    <a:pt x="590" y="49"/>
                  </a:cubicBezTo>
                  <a:cubicBezTo>
                    <a:pt x="672" y="15"/>
                    <a:pt x="672" y="15"/>
                    <a:pt x="672" y="15"/>
                  </a:cubicBezTo>
                  <a:cubicBezTo>
                    <a:pt x="627" y="83"/>
                    <a:pt x="627" y="83"/>
                    <a:pt x="627" y="83"/>
                  </a:cubicBezTo>
                  <a:cubicBezTo>
                    <a:pt x="690" y="79"/>
                    <a:pt x="690" y="79"/>
                    <a:pt x="690" y="79"/>
                  </a:cubicBezTo>
                  <a:lnTo>
                    <a:pt x="619" y="147"/>
                  </a:lnTo>
                  <a:close/>
                </a:path>
              </a:pathLst>
            </a:custGeom>
            <a:solidFill>
              <a:srgbClr val="58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6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FD88D-67C2-4B31-B30C-6F21DD1BB1DE}"/>
              </a:ext>
            </a:extLst>
          </p:cNvPr>
          <p:cNvSpPr txBox="1"/>
          <p:nvPr/>
        </p:nvSpPr>
        <p:spPr>
          <a:xfrm>
            <a:off x="873088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2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5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2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2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600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8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8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5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49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0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5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5" y="448818"/>
                </a:cubicBezTo>
                <a:cubicBezTo>
                  <a:pt x="3080765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3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8" y="454762"/>
                </a:cubicBezTo>
                <a:cubicBezTo>
                  <a:pt x="2388032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3" y="342786"/>
                  <a:pt x="2167128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8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3" y="376047"/>
                  <a:pt x="2077593" y="389611"/>
                </a:cubicBezTo>
                <a:cubicBezTo>
                  <a:pt x="2077593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2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5" y="452704"/>
                  <a:pt x="2793643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4" y="348005"/>
                </a:lnTo>
                <a:lnTo>
                  <a:pt x="2763164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3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6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8" y="344996"/>
                  <a:pt x="1953730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3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8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5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2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7" y="415900"/>
                  <a:pt x="2007107" y="409042"/>
                </a:cubicBezTo>
                <a:cubicBezTo>
                  <a:pt x="2007107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8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8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7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7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7" y="366979"/>
                  <a:pt x="2308097" y="378409"/>
                </a:cubicBezTo>
                <a:lnTo>
                  <a:pt x="2308097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8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4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4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6" y="154191"/>
                  <a:pt x="3176015" y="155905"/>
                  <a:pt x="3182568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5" y="129654"/>
                  <a:pt x="3220745" y="122072"/>
                  <a:pt x="3220745" y="113386"/>
                </a:cubicBezTo>
                <a:cubicBezTo>
                  <a:pt x="3220745" y="104699"/>
                  <a:pt x="3218955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8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7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7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8" y="71095"/>
                  <a:pt x="1549488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8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9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6" y="71095"/>
                  <a:pt x="1406156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6" y="154229"/>
                  <a:pt x="1412366" y="155905"/>
                  <a:pt x="1418920" y="155905"/>
                </a:cubicBezTo>
                <a:cubicBezTo>
                  <a:pt x="1425626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3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3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6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5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1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1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100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299" y="83858"/>
                  <a:pt x="110947" y="90183"/>
                </a:cubicBezTo>
                <a:cubicBezTo>
                  <a:pt x="107594" y="96507"/>
                  <a:pt x="105918" y="104242"/>
                  <a:pt x="105918" y="113386"/>
                </a:cubicBezTo>
                <a:cubicBezTo>
                  <a:pt x="105918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1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80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6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3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0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1" y="137732"/>
                  <a:pt x="3270047" y="126340"/>
                  <a:pt x="3270047" y="113386"/>
                </a:cubicBezTo>
                <a:cubicBezTo>
                  <a:pt x="3270047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4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3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1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1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1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1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1" y="86144"/>
                  <a:pt x="2835783" y="80124"/>
                </a:cubicBezTo>
                <a:cubicBezTo>
                  <a:pt x="2830143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4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1" y="136893"/>
                  <a:pt x="2593771" y="125578"/>
                  <a:pt x="2593771" y="112928"/>
                </a:cubicBezTo>
                <a:cubicBezTo>
                  <a:pt x="2593771" y="100279"/>
                  <a:pt x="2596401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4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1" y="66561"/>
                  <a:pt x="2494178" y="76429"/>
                  <a:pt x="2494787" y="88925"/>
                </a:cubicBezTo>
                <a:lnTo>
                  <a:pt x="2468726" y="88925"/>
                </a:lnTo>
                <a:cubicBezTo>
                  <a:pt x="2468270" y="83287"/>
                  <a:pt x="2465984" y="78791"/>
                  <a:pt x="2461869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7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4" y="145923"/>
                  <a:pt x="2470784" y="141503"/>
                </a:cubicBezTo>
                <a:cubicBezTo>
                  <a:pt x="2470784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2" y="93040"/>
                  <a:pt x="2397632" y="84811"/>
                </a:cubicBezTo>
                <a:cubicBezTo>
                  <a:pt x="2397632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9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1" y="86144"/>
                  <a:pt x="2207133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8" y="94793"/>
                  <a:pt x="2152268" y="106070"/>
                </a:cubicBezTo>
                <a:lnTo>
                  <a:pt x="2152268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8" y="50521"/>
                </a:lnTo>
                <a:lnTo>
                  <a:pt x="2152268" y="64922"/>
                </a:lnTo>
                <a:cubicBezTo>
                  <a:pt x="2156536" y="59741"/>
                  <a:pt x="2161984" y="55702"/>
                  <a:pt x="2168614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7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6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8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6" y="172593"/>
                </a:cubicBezTo>
                <a:cubicBezTo>
                  <a:pt x="1271016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59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4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3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2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2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6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8" y="137541"/>
                  <a:pt x="199186" y="147447"/>
                </a:cubicBezTo>
                <a:cubicBezTo>
                  <a:pt x="193395" y="157353"/>
                  <a:pt x="185508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6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4" y="50521"/>
                </a:lnTo>
                <a:lnTo>
                  <a:pt x="3482644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4" y="154762"/>
                </a:lnTo>
                <a:lnTo>
                  <a:pt x="3482644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1" y="153734"/>
                  <a:pt x="803833" y="154762"/>
                  <a:pt x="809168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0" y="136893"/>
                  <a:pt x="2898572" y="125578"/>
                  <a:pt x="2898572" y="112928"/>
                </a:cubicBezTo>
                <a:cubicBezTo>
                  <a:pt x="2898572" y="100279"/>
                  <a:pt x="2901200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0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3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6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8" y="7315"/>
                </a:lnTo>
                <a:lnTo>
                  <a:pt x="875918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1" y="86144"/>
                  <a:pt x="930783" y="80124"/>
                </a:cubicBezTo>
                <a:cubicBezTo>
                  <a:pt x="925143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8" y="94793"/>
                  <a:pt x="875918" y="106070"/>
                </a:cubicBezTo>
                <a:lnTo>
                  <a:pt x="875918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3" y="7315"/>
                </a:lnTo>
                <a:lnTo>
                  <a:pt x="256793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3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3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9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8" y="176479"/>
                </a:lnTo>
                <a:lnTo>
                  <a:pt x="14858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8" y="50521"/>
                </a:lnTo>
                <a:lnTo>
                  <a:pt x="14858" y="41605"/>
                </a:lnTo>
                <a:cubicBezTo>
                  <a:pt x="14858" y="27127"/>
                  <a:pt x="18707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  <a:sym typeface="Poppins"/>
              <a:rtl val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2F608D9F-24E2-4E42-A602-696B662E7A77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0F4A355-4255-40D7-9BBF-57BB57AC1F17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0212F9-140A-451F-BEE8-B6B5708F083D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solidFill>
            <a:srgbClr val="FF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D8DCE65-304C-4959-91C9-1FD63408116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9AB50B-513D-4F3A-9E5B-B3F616C54DE2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F38469-53C4-453F-BC33-3590F50C9E80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solidFill>
            <a:srgbClr val="FFB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1BDB963-FD64-46B0-88E2-B545CCF2340F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D966CC-AC6B-43E4-A119-6A94E995F3D6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164BCA-B8E1-41F7-955A-9EDE10625FBC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solidFill>
            <a:srgbClr val="7EE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61B6218-23DB-4ACA-86EC-4AF8796F1A28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54757C-78FA-4CC5-96EB-9E8A5DD102FA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78EE64-CE16-4587-AF1F-882991F5AF29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solidFill>
            <a:srgbClr val="97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CB3A7D78-AB30-4954-9D03-263C7E7CFE63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TextBox 15">
            <a:hlinkClick r:id="rId3"/>
            <a:extLst>
              <a:ext uri="{FF2B5EF4-FFF2-40B4-BE49-F238E27FC236}">
                <a16:creationId xmlns:a16="http://schemas.microsoft.com/office/drawing/2014/main" id="{CF8D0AD8-6D56-4707-914B-79DF99A13631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855B7EE-9B22-4968-A770-B52575F5A14A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1AA15C-5BDF-46E2-BA8A-3D4BE0B083B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8B7A1D-EE4C-4E52-B84C-052A0544CE74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solidFill>
            <a:srgbClr val="78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9E8B15FB-557F-44E6-AD0C-EE7A548E23C2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A7445266-0828-4F01-A237-FC462E5E04F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2" name="TextBox 21">
            <a:hlinkClick r:id="rId6"/>
            <a:extLst>
              <a:ext uri="{FF2B5EF4-FFF2-40B4-BE49-F238E27FC236}">
                <a16:creationId xmlns:a16="http://schemas.microsoft.com/office/drawing/2014/main" id="{EF7EF618-2CA5-4501-8DC4-28B98D91986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71E1D6-7350-4C79-9294-51D08384EA8F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262D33-A619-40BE-BDC4-3747CB6DB7A2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9D9191-D4FD-4508-A73B-E87536CE2765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hlinkClick r:id="rId2"/>
            <a:extLst>
              <a:ext uri="{FF2B5EF4-FFF2-40B4-BE49-F238E27FC236}">
                <a16:creationId xmlns:a16="http://schemas.microsoft.com/office/drawing/2014/main" id="{69557635-C4A4-433E-846C-7735C3EB9482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3"/>
            <a:extLst>
              <a:ext uri="{FF2B5EF4-FFF2-40B4-BE49-F238E27FC236}">
                <a16:creationId xmlns:a16="http://schemas.microsoft.com/office/drawing/2014/main" id="{3AAA8F71-4003-43EE-A5DF-D88B9C29017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4"/>
            <a:extLst>
              <a:ext uri="{FF2B5EF4-FFF2-40B4-BE49-F238E27FC236}">
                <a16:creationId xmlns:a16="http://schemas.microsoft.com/office/drawing/2014/main" id="{A6C263B0-AF1C-496F-80CB-A10BFC9719F0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5"/>
            <a:extLst>
              <a:ext uri="{FF2B5EF4-FFF2-40B4-BE49-F238E27FC236}">
                <a16:creationId xmlns:a16="http://schemas.microsoft.com/office/drawing/2014/main" id="{59120D8A-C24C-4588-B1AC-488F54AA4FDD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0" name="TextBox 29">
            <a:hlinkClick r:id="rId6"/>
            <a:extLst>
              <a:ext uri="{FF2B5EF4-FFF2-40B4-BE49-F238E27FC236}">
                <a16:creationId xmlns:a16="http://schemas.microsoft.com/office/drawing/2014/main" id="{BAD39EAA-CB6D-4CD2-8AC4-1B350EC9F5AF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9C29C1F-25F1-4C7E-8664-D39720071E0B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402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Akira Expanded</vt:lpstr>
      <vt:lpstr>Poppins ExtraBold</vt:lpstr>
      <vt:lpstr>Calibri Light</vt:lpstr>
      <vt:lpstr>Montserrat</vt:lpstr>
      <vt:lpstr>Calibri</vt:lpstr>
      <vt:lpstr>Montserrat ExtraBold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9</cp:revision>
  <dcterms:created xsi:type="dcterms:W3CDTF">2024-01-18T07:24:28Z</dcterms:created>
  <dcterms:modified xsi:type="dcterms:W3CDTF">2025-09-08T15:21:05Z</dcterms:modified>
</cp:coreProperties>
</file>