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1" r:id="rId3"/>
    <p:sldId id="263" r:id="rId4"/>
  </p:sldIdLst>
  <p:sldSz cx="12192000" cy="6858000"/>
  <p:notesSz cx="6858000" cy="9144000"/>
  <p:embeddedFontLst>
    <p:embeddedFont>
      <p:font typeface="Akira Expanded" panose="02000800000000000000" pitchFamily="50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Pacifico" panose="00000500000000000000" pitchFamily="2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ExtraBold" panose="00000900000000000000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51E"/>
    <a:srgbClr val="ED8989"/>
    <a:srgbClr val="8AE9BC"/>
    <a:srgbClr val="9AB6FB"/>
    <a:srgbClr val="BB92E3"/>
    <a:srgbClr val="8FD2F9"/>
    <a:srgbClr val="FFB85F"/>
    <a:srgbClr val="FF849A"/>
    <a:srgbClr val="E6E6E6"/>
    <a:srgbClr val="FF8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1592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8BC7B-A9E4-4C4C-9EAF-8D0AE9FFC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595BF-0DAB-4DFB-8E7F-E4123925E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71F9-5B89-4124-A6FE-9E93B6C4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B3A3E-9C1B-43AB-A7A4-4FC5DB2B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0274E-CECC-4479-A081-046C7A30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A6FD-CBB7-4CB2-B406-BF6D93C9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FD24D-C36C-4191-A4E1-1BD34DBC2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A9CE-1D42-492B-9D3C-A5ABCC43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759-764B-4F74-8BAC-3A08065F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A7A30-4A97-4737-B5C6-BAE43024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4A6D528-AFCF-4915-B0C4-410A9F679ACD}"/>
              </a:ext>
            </a:extLst>
          </p:cNvPr>
          <p:cNvSpPr/>
          <p:nvPr userDrawn="1"/>
        </p:nvSpPr>
        <p:spPr>
          <a:xfrm>
            <a:off x="101046" y="111541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88BA-F939-4470-8C05-58936089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D5AF2-C27F-4973-9526-01DABB1B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B5742-D9F9-4630-BF3E-7ACA2DE1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0B2AA-9E40-42F7-8E57-C4C50748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B6C75-72FF-4B1D-A92A-34D4446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7B33-FD37-4D15-9278-7B5362F4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F3C34-D780-4734-B36D-57B471BC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0B868-2D6B-4B9D-837A-32703CDD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474B-8FC3-47BB-90AD-F9185BCF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14A49-FEBB-4952-AC3F-7DA05B9F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58B6-CE64-4C5C-911D-09AF59E1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37CCB-0191-46AD-929B-5508A7117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8031B-CB21-4410-B29E-986E1E21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5A799-49D9-4E8E-A863-BDD81EE3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7AF08-B4C0-4433-8F3E-A58674A0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E4A7B-2EDF-4BC9-839A-A9C52173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18D4-CB74-42B6-AB64-84457E42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0D8D1-8770-4B98-9E23-84BBD91B2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CD311-1CA1-4504-A161-F2F861A7C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37FF8-258A-4721-8E71-5A9CF99C8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C1770-6CB9-42FC-93D2-1EC58817B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7E728-4899-4151-9B25-184419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1CEF2-B907-457F-9E5F-4991FCFE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540A3-C75F-47C2-909E-169808D9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94E1-0743-408E-A70F-CCB02D60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C3F3F-4479-4023-913F-7D2C208D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55B11-ABFB-4890-A169-80F06470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B46A4-07BD-4FA1-83C3-3624488C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6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F7D5D-F05C-49E6-82B8-C1124F49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E3742-D2F9-4EB6-BE34-8967AD7D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AEB80-5316-462F-9542-7C819590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90B5-27B7-48D9-B4A7-B165943D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B7728-9FC3-4BB1-A554-CECD7D9D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0B53-77FB-4DC3-BED0-C55F26DDF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F3EA3-B05E-49BA-A983-2D05AB7E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8BF46-DA3D-4C2E-8FF8-E60E84A1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50BFF-95FD-487E-BE5C-7DD756FA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289D-FE3D-4CD5-ACAD-87AF0EB2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7A158-0A32-4B26-9054-209CEC1E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4D26A-A3BC-4D08-98C9-886D9F841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741E7-6A7E-4CE4-AD2D-62B27E8B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99481-2E91-4BAD-A4FA-DAAD4DC7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95C2-0824-4E7D-AE87-DD075834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E0B8B-9564-4206-8973-6876E31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142BD-CF2D-4C59-8128-F45C37ABD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A56C-2F48-4224-B01C-2C5D5A071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40CD-1C5B-4BF5-9C18-DD1E6582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540F-A16A-4DF7-96DE-F2F7C9C7C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1DF04C8-21F8-455B-B9CF-92F242ECE373}"/>
              </a:ext>
            </a:extLst>
          </p:cNvPr>
          <p:cNvSpPr txBox="1"/>
          <p:nvPr/>
        </p:nvSpPr>
        <p:spPr>
          <a:xfrm>
            <a:off x="2131634" y="4541789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78E90-41EE-4F7A-B1EB-EDF64043C8DF}"/>
              </a:ext>
            </a:extLst>
          </p:cNvPr>
          <p:cNvSpPr txBox="1"/>
          <p:nvPr/>
        </p:nvSpPr>
        <p:spPr>
          <a:xfrm>
            <a:off x="2131634" y="4926683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4BF492-E0DC-4FE9-8B83-C8C24E8180A4}"/>
              </a:ext>
            </a:extLst>
          </p:cNvPr>
          <p:cNvSpPr txBox="1"/>
          <p:nvPr/>
        </p:nvSpPr>
        <p:spPr>
          <a:xfrm>
            <a:off x="7698122" y="2565019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11D7D9-E4F2-4CA7-B889-A677D658EB7A}"/>
              </a:ext>
            </a:extLst>
          </p:cNvPr>
          <p:cNvSpPr txBox="1"/>
          <p:nvPr/>
        </p:nvSpPr>
        <p:spPr>
          <a:xfrm>
            <a:off x="7698122" y="2949913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A60BEC-7DD9-4E49-B8D8-14733AC6479B}"/>
              </a:ext>
            </a:extLst>
          </p:cNvPr>
          <p:cNvSpPr txBox="1"/>
          <p:nvPr/>
        </p:nvSpPr>
        <p:spPr>
          <a:xfrm>
            <a:off x="7698122" y="4541789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B66DD7"/>
                    </a:gs>
                    <a:gs pos="100000">
                      <a:srgbClr val="BC97E5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4F715F-EA59-4F3F-BE05-EDC7B920067D}"/>
              </a:ext>
            </a:extLst>
          </p:cNvPr>
          <p:cNvSpPr txBox="1"/>
          <p:nvPr/>
        </p:nvSpPr>
        <p:spPr>
          <a:xfrm>
            <a:off x="7698122" y="4926683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61305-89A2-4B64-BB1B-51B5E40FDACA}"/>
              </a:ext>
            </a:extLst>
          </p:cNvPr>
          <p:cNvSpPr txBox="1"/>
          <p:nvPr/>
        </p:nvSpPr>
        <p:spPr>
          <a:xfrm>
            <a:off x="2131634" y="2565019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E7BAF-0A3D-4FA0-B3C4-16B8E4B2CDB9}"/>
              </a:ext>
            </a:extLst>
          </p:cNvPr>
          <p:cNvSpPr txBox="1"/>
          <p:nvPr/>
        </p:nvSpPr>
        <p:spPr>
          <a:xfrm>
            <a:off x="2131634" y="2949913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E7433-787C-40BF-994F-68C22F1C5637}"/>
              </a:ext>
            </a:extLst>
          </p:cNvPr>
          <p:cNvSpPr txBox="1"/>
          <p:nvPr/>
        </p:nvSpPr>
        <p:spPr>
          <a:xfrm>
            <a:off x="1641475" y="65715"/>
            <a:ext cx="8909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00" dirty="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10000"/>
                    </a:prst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BUSINESS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B84E5-6FC0-4BA9-A661-993F476441A6}"/>
              </a:ext>
            </a:extLst>
          </p:cNvPr>
          <p:cNvSpPr txBox="1"/>
          <p:nvPr/>
        </p:nvSpPr>
        <p:spPr>
          <a:xfrm>
            <a:off x="3472674" y="1138576"/>
            <a:ext cx="524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acifico" panose="00000500000000000000" pitchFamily="2" charset="0"/>
                <a:cs typeface="Poppins ExtraBold" panose="00000900000000000000" pitchFamily="2" charset="0"/>
              </a:rPr>
              <a:t>animated infographics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841E99-9EB7-43E7-8ACF-2D447C6CEA0F}"/>
              </a:ext>
            </a:extLst>
          </p:cNvPr>
          <p:cNvGrpSpPr/>
          <p:nvPr/>
        </p:nvGrpSpPr>
        <p:grpSpPr>
          <a:xfrm>
            <a:off x="1176944" y="2525295"/>
            <a:ext cx="840009" cy="1203007"/>
            <a:chOff x="1176944" y="2525295"/>
            <a:chExt cx="840009" cy="120300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8178973-F025-4BD9-8797-0DB18E159C3A}"/>
                </a:ext>
              </a:extLst>
            </p:cNvPr>
            <p:cNvSpPr/>
            <p:nvPr/>
          </p:nvSpPr>
          <p:spPr>
            <a:xfrm>
              <a:off x="1176944" y="2525295"/>
              <a:ext cx="840009" cy="1203007"/>
            </a:xfrm>
            <a:custGeom>
              <a:avLst/>
              <a:gdLst>
                <a:gd name="connsiteX0" fmla="*/ 840010 w 840009"/>
                <a:gd name="connsiteY0" fmla="*/ 55912 h 1203007"/>
                <a:gd name="connsiteX1" fmla="*/ 840010 w 840009"/>
                <a:gd name="connsiteY1" fmla="*/ 1147096 h 1203007"/>
                <a:gd name="connsiteX2" fmla="*/ 784098 w 840009"/>
                <a:gd name="connsiteY2" fmla="*/ 1203008 h 1203007"/>
                <a:gd name="connsiteX3" fmla="*/ 422243 w 840009"/>
                <a:gd name="connsiteY3" fmla="*/ 1203008 h 1203007"/>
                <a:gd name="connsiteX4" fmla="*/ 366331 w 840009"/>
                <a:gd name="connsiteY4" fmla="*/ 1147096 h 1203007"/>
                <a:gd name="connsiteX5" fmla="*/ 366331 w 840009"/>
                <a:gd name="connsiteY5" fmla="*/ 1030415 h 1203007"/>
                <a:gd name="connsiteX6" fmla="*/ 310420 w 840009"/>
                <a:gd name="connsiteY6" fmla="*/ 974503 h 1203007"/>
                <a:gd name="connsiteX7" fmla="*/ 55912 w 840009"/>
                <a:gd name="connsiteY7" fmla="*/ 974503 h 1203007"/>
                <a:gd name="connsiteX8" fmla="*/ 0 w 840009"/>
                <a:gd name="connsiteY8" fmla="*/ 918591 h 1203007"/>
                <a:gd name="connsiteX9" fmla="*/ 0 w 840009"/>
                <a:gd name="connsiteY9" fmla="*/ 284417 h 1203007"/>
                <a:gd name="connsiteX10" fmla="*/ 55912 w 840009"/>
                <a:gd name="connsiteY10" fmla="*/ 228505 h 1203007"/>
                <a:gd name="connsiteX11" fmla="*/ 310420 w 840009"/>
                <a:gd name="connsiteY11" fmla="*/ 228505 h 1203007"/>
                <a:gd name="connsiteX12" fmla="*/ 366331 w 840009"/>
                <a:gd name="connsiteY12" fmla="*/ 172593 h 1203007"/>
                <a:gd name="connsiteX13" fmla="*/ 366331 w 840009"/>
                <a:gd name="connsiteY13" fmla="*/ 55912 h 1203007"/>
                <a:gd name="connsiteX14" fmla="*/ 422243 w 840009"/>
                <a:gd name="connsiteY14" fmla="*/ 0 h 1203007"/>
                <a:gd name="connsiteX15" fmla="*/ 784098 w 840009"/>
                <a:gd name="connsiteY15" fmla="*/ 0 h 1203007"/>
                <a:gd name="connsiteX16" fmla="*/ 840010 w 840009"/>
                <a:gd name="connsiteY16" fmla="*/ 55912 h 12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0009" h="1203007">
                  <a:moveTo>
                    <a:pt x="840010" y="55912"/>
                  </a:moveTo>
                  <a:lnTo>
                    <a:pt x="840010" y="1147096"/>
                  </a:lnTo>
                  <a:cubicBezTo>
                    <a:pt x="840010" y="1178052"/>
                    <a:pt x="814959" y="1203008"/>
                    <a:pt x="784098" y="1203008"/>
                  </a:cubicBezTo>
                  <a:lnTo>
                    <a:pt x="422243" y="1203008"/>
                  </a:lnTo>
                  <a:cubicBezTo>
                    <a:pt x="391287" y="1203008"/>
                    <a:pt x="366331" y="1178052"/>
                    <a:pt x="366331" y="1147096"/>
                  </a:cubicBezTo>
                  <a:lnTo>
                    <a:pt x="366331" y="1030415"/>
                  </a:lnTo>
                  <a:cubicBezTo>
                    <a:pt x="366331" y="999553"/>
                    <a:pt x="341281" y="974503"/>
                    <a:pt x="310420" y="974503"/>
                  </a:cubicBezTo>
                  <a:lnTo>
                    <a:pt x="55912" y="974503"/>
                  </a:lnTo>
                  <a:cubicBezTo>
                    <a:pt x="25051" y="974503"/>
                    <a:pt x="0" y="949452"/>
                    <a:pt x="0" y="918591"/>
                  </a:cubicBezTo>
                  <a:lnTo>
                    <a:pt x="0" y="284417"/>
                  </a:lnTo>
                  <a:cubicBezTo>
                    <a:pt x="0" y="253555"/>
                    <a:pt x="25051" y="228505"/>
                    <a:pt x="55912" y="228505"/>
                  </a:cubicBezTo>
                  <a:lnTo>
                    <a:pt x="310420" y="228505"/>
                  </a:lnTo>
                  <a:cubicBezTo>
                    <a:pt x="341281" y="228505"/>
                    <a:pt x="366331" y="203454"/>
                    <a:pt x="366331" y="172593"/>
                  </a:cubicBezTo>
                  <a:lnTo>
                    <a:pt x="366331" y="55912"/>
                  </a:lnTo>
                  <a:cubicBezTo>
                    <a:pt x="366331" y="24955"/>
                    <a:pt x="391287" y="0"/>
                    <a:pt x="422243" y="0"/>
                  </a:cubicBezTo>
                  <a:lnTo>
                    <a:pt x="784098" y="0"/>
                  </a:lnTo>
                  <a:cubicBezTo>
                    <a:pt x="814959" y="0"/>
                    <a:pt x="840010" y="24955"/>
                    <a:pt x="840010" y="559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D959BC3-5F79-4A1F-BB11-34FD934048F1}"/>
                </a:ext>
              </a:extLst>
            </p:cNvPr>
            <p:cNvSpPr/>
            <p:nvPr/>
          </p:nvSpPr>
          <p:spPr>
            <a:xfrm>
              <a:off x="1244191" y="2592351"/>
              <a:ext cx="705802" cy="1068895"/>
            </a:xfrm>
            <a:custGeom>
              <a:avLst/>
              <a:gdLst>
                <a:gd name="connsiteX0" fmla="*/ 366236 w 705802"/>
                <a:gd name="connsiteY0" fmla="*/ 1046321 h 1068895"/>
                <a:gd name="connsiteX1" fmla="*/ 366236 w 705802"/>
                <a:gd name="connsiteY1" fmla="*/ 952024 h 1068895"/>
                <a:gd name="connsiteX2" fmla="*/ 254508 w 705802"/>
                <a:gd name="connsiteY2" fmla="*/ 840296 h 1068895"/>
                <a:gd name="connsiteX3" fmla="*/ 22384 w 705802"/>
                <a:gd name="connsiteY3" fmla="*/ 840296 h 1068895"/>
                <a:gd name="connsiteX4" fmla="*/ 0 w 705802"/>
                <a:gd name="connsiteY4" fmla="*/ 817912 h 1068895"/>
                <a:gd name="connsiteX5" fmla="*/ 0 w 705802"/>
                <a:gd name="connsiteY5" fmla="*/ 250793 h 1068895"/>
                <a:gd name="connsiteX6" fmla="*/ 22384 w 705802"/>
                <a:gd name="connsiteY6" fmla="*/ 228409 h 1068895"/>
                <a:gd name="connsiteX7" fmla="*/ 254508 w 705802"/>
                <a:gd name="connsiteY7" fmla="*/ 228409 h 1068895"/>
                <a:gd name="connsiteX8" fmla="*/ 366236 w 705802"/>
                <a:gd name="connsiteY8" fmla="*/ 116681 h 1068895"/>
                <a:gd name="connsiteX9" fmla="*/ 366236 w 705802"/>
                <a:gd name="connsiteY9" fmla="*/ 22384 h 1068895"/>
                <a:gd name="connsiteX10" fmla="*/ 388620 w 705802"/>
                <a:gd name="connsiteY10" fmla="*/ 0 h 1068895"/>
                <a:gd name="connsiteX11" fmla="*/ 683419 w 705802"/>
                <a:gd name="connsiteY11" fmla="*/ 0 h 1068895"/>
                <a:gd name="connsiteX12" fmla="*/ 705803 w 705802"/>
                <a:gd name="connsiteY12" fmla="*/ 22384 h 1068895"/>
                <a:gd name="connsiteX13" fmla="*/ 705803 w 705802"/>
                <a:gd name="connsiteY13" fmla="*/ 1046512 h 1068895"/>
                <a:gd name="connsiteX14" fmla="*/ 683419 w 705802"/>
                <a:gd name="connsiteY14" fmla="*/ 1068896 h 1068895"/>
                <a:gd name="connsiteX15" fmla="*/ 388620 w 705802"/>
                <a:gd name="connsiteY15" fmla="*/ 1068896 h 1068895"/>
                <a:gd name="connsiteX16" fmla="*/ 366236 w 705802"/>
                <a:gd name="connsiteY16" fmla="*/ 1046512 h 10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02" h="1068895">
                  <a:moveTo>
                    <a:pt x="366236" y="1046321"/>
                  </a:moveTo>
                  <a:lnTo>
                    <a:pt x="366236" y="952024"/>
                  </a:lnTo>
                  <a:cubicBezTo>
                    <a:pt x="366236" y="890302"/>
                    <a:pt x="316230" y="840296"/>
                    <a:pt x="254508" y="840296"/>
                  </a:cubicBezTo>
                  <a:lnTo>
                    <a:pt x="22384" y="840296"/>
                  </a:lnTo>
                  <a:cubicBezTo>
                    <a:pt x="10001" y="840296"/>
                    <a:pt x="0" y="830294"/>
                    <a:pt x="0" y="817912"/>
                  </a:cubicBezTo>
                  <a:lnTo>
                    <a:pt x="0" y="250793"/>
                  </a:lnTo>
                  <a:cubicBezTo>
                    <a:pt x="0" y="238411"/>
                    <a:pt x="10001" y="228409"/>
                    <a:pt x="22384" y="228409"/>
                  </a:cubicBezTo>
                  <a:lnTo>
                    <a:pt x="254508" y="228409"/>
                  </a:lnTo>
                  <a:cubicBezTo>
                    <a:pt x="316230" y="228409"/>
                    <a:pt x="366236" y="178403"/>
                    <a:pt x="366236" y="116681"/>
                  </a:cubicBezTo>
                  <a:lnTo>
                    <a:pt x="366236" y="22384"/>
                  </a:lnTo>
                  <a:cubicBezTo>
                    <a:pt x="366236" y="10001"/>
                    <a:pt x="376238" y="0"/>
                    <a:pt x="388620" y="0"/>
                  </a:cubicBezTo>
                  <a:lnTo>
                    <a:pt x="683419" y="0"/>
                  </a:lnTo>
                  <a:cubicBezTo>
                    <a:pt x="695801" y="0"/>
                    <a:pt x="705803" y="10001"/>
                    <a:pt x="705803" y="22384"/>
                  </a:cubicBezTo>
                  <a:lnTo>
                    <a:pt x="705803" y="1046512"/>
                  </a:lnTo>
                  <a:cubicBezTo>
                    <a:pt x="705803" y="1058894"/>
                    <a:pt x="695801" y="1068896"/>
                    <a:pt x="683419" y="1068896"/>
                  </a:cubicBezTo>
                  <a:lnTo>
                    <a:pt x="388620" y="1068896"/>
                  </a:lnTo>
                  <a:cubicBezTo>
                    <a:pt x="376238" y="1068896"/>
                    <a:pt x="366236" y="1058894"/>
                    <a:pt x="366236" y="1046512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FCD147-62FA-4B05-A026-46AF9DDA082A}"/>
              </a:ext>
            </a:extLst>
          </p:cNvPr>
          <p:cNvSpPr txBox="1"/>
          <p:nvPr/>
        </p:nvSpPr>
        <p:spPr>
          <a:xfrm>
            <a:off x="1289806" y="2833032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0" baseline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01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467CF1-F2F1-4574-8CCD-16AF8E7D5843}"/>
              </a:ext>
            </a:extLst>
          </p:cNvPr>
          <p:cNvGrpSpPr/>
          <p:nvPr/>
        </p:nvGrpSpPr>
        <p:grpSpPr>
          <a:xfrm>
            <a:off x="1176944" y="4502065"/>
            <a:ext cx="840009" cy="1203007"/>
            <a:chOff x="1176944" y="4502065"/>
            <a:chExt cx="840009" cy="120300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CDFBB4-DA27-467A-B4A3-AAD1BF12F148}"/>
                </a:ext>
              </a:extLst>
            </p:cNvPr>
            <p:cNvSpPr/>
            <p:nvPr/>
          </p:nvSpPr>
          <p:spPr>
            <a:xfrm>
              <a:off x="1176944" y="4502065"/>
              <a:ext cx="840009" cy="1203007"/>
            </a:xfrm>
            <a:custGeom>
              <a:avLst/>
              <a:gdLst>
                <a:gd name="connsiteX0" fmla="*/ 840010 w 840009"/>
                <a:gd name="connsiteY0" fmla="*/ 55912 h 1203007"/>
                <a:gd name="connsiteX1" fmla="*/ 840010 w 840009"/>
                <a:gd name="connsiteY1" fmla="*/ 1147096 h 1203007"/>
                <a:gd name="connsiteX2" fmla="*/ 784098 w 840009"/>
                <a:gd name="connsiteY2" fmla="*/ 1203008 h 1203007"/>
                <a:gd name="connsiteX3" fmla="*/ 422243 w 840009"/>
                <a:gd name="connsiteY3" fmla="*/ 1203008 h 1203007"/>
                <a:gd name="connsiteX4" fmla="*/ 366331 w 840009"/>
                <a:gd name="connsiteY4" fmla="*/ 1147096 h 1203007"/>
                <a:gd name="connsiteX5" fmla="*/ 366331 w 840009"/>
                <a:gd name="connsiteY5" fmla="*/ 1030415 h 1203007"/>
                <a:gd name="connsiteX6" fmla="*/ 310420 w 840009"/>
                <a:gd name="connsiteY6" fmla="*/ 974503 h 1203007"/>
                <a:gd name="connsiteX7" fmla="*/ 55912 w 840009"/>
                <a:gd name="connsiteY7" fmla="*/ 974503 h 1203007"/>
                <a:gd name="connsiteX8" fmla="*/ 0 w 840009"/>
                <a:gd name="connsiteY8" fmla="*/ 918591 h 1203007"/>
                <a:gd name="connsiteX9" fmla="*/ 0 w 840009"/>
                <a:gd name="connsiteY9" fmla="*/ 284417 h 1203007"/>
                <a:gd name="connsiteX10" fmla="*/ 55912 w 840009"/>
                <a:gd name="connsiteY10" fmla="*/ 228505 h 1203007"/>
                <a:gd name="connsiteX11" fmla="*/ 310420 w 840009"/>
                <a:gd name="connsiteY11" fmla="*/ 228505 h 1203007"/>
                <a:gd name="connsiteX12" fmla="*/ 366331 w 840009"/>
                <a:gd name="connsiteY12" fmla="*/ 172593 h 1203007"/>
                <a:gd name="connsiteX13" fmla="*/ 366331 w 840009"/>
                <a:gd name="connsiteY13" fmla="*/ 55912 h 1203007"/>
                <a:gd name="connsiteX14" fmla="*/ 422243 w 840009"/>
                <a:gd name="connsiteY14" fmla="*/ 0 h 1203007"/>
                <a:gd name="connsiteX15" fmla="*/ 784098 w 840009"/>
                <a:gd name="connsiteY15" fmla="*/ 0 h 1203007"/>
                <a:gd name="connsiteX16" fmla="*/ 840010 w 840009"/>
                <a:gd name="connsiteY16" fmla="*/ 55912 h 12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0009" h="1203007">
                  <a:moveTo>
                    <a:pt x="840010" y="55912"/>
                  </a:moveTo>
                  <a:lnTo>
                    <a:pt x="840010" y="1147096"/>
                  </a:lnTo>
                  <a:cubicBezTo>
                    <a:pt x="840010" y="1178052"/>
                    <a:pt x="814959" y="1203008"/>
                    <a:pt x="784098" y="1203008"/>
                  </a:cubicBezTo>
                  <a:lnTo>
                    <a:pt x="422243" y="1203008"/>
                  </a:lnTo>
                  <a:cubicBezTo>
                    <a:pt x="391287" y="1203008"/>
                    <a:pt x="366331" y="1178052"/>
                    <a:pt x="366331" y="1147096"/>
                  </a:cubicBezTo>
                  <a:lnTo>
                    <a:pt x="366331" y="1030415"/>
                  </a:lnTo>
                  <a:cubicBezTo>
                    <a:pt x="366331" y="999553"/>
                    <a:pt x="341281" y="974503"/>
                    <a:pt x="310420" y="974503"/>
                  </a:cubicBezTo>
                  <a:lnTo>
                    <a:pt x="55912" y="974503"/>
                  </a:lnTo>
                  <a:cubicBezTo>
                    <a:pt x="25051" y="974503"/>
                    <a:pt x="0" y="949452"/>
                    <a:pt x="0" y="918591"/>
                  </a:cubicBezTo>
                  <a:lnTo>
                    <a:pt x="0" y="284417"/>
                  </a:lnTo>
                  <a:cubicBezTo>
                    <a:pt x="0" y="253555"/>
                    <a:pt x="25051" y="228505"/>
                    <a:pt x="55912" y="228505"/>
                  </a:cubicBezTo>
                  <a:lnTo>
                    <a:pt x="310420" y="228505"/>
                  </a:lnTo>
                  <a:cubicBezTo>
                    <a:pt x="341281" y="228505"/>
                    <a:pt x="366331" y="203454"/>
                    <a:pt x="366331" y="172593"/>
                  </a:cubicBezTo>
                  <a:lnTo>
                    <a:pt x="366331" y="55912"/>
                  </a:lnTo>
                  <a:cubicBezTo>
                    <a:pt x="366331" y="24955"/>
                    <a:pt x="391287" y="0"/>
                    <a:pt x="422243" y="0"/>
                  </a:cubicBezTo>
                  <a:lnTo>
                    <a:pt x="784098" y="0"/>
                  </a:lnTo>
                  <a:cubicBezTo>
                    <a:pt x="814959" y="0"/>
                    <a:pt x="840010" y="24955"/>
                    <a:pt x="840010" y="559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EAF31C2-A1EA-4413-8C28-C4F13FB4ABBB}"/>
                </a:ext>
              </a:extLst>
            </p:cNvPr>
            <p:cNvSpPr/>
            <p:nvPr/>
          </p:nvSpPr>
          <p:spPr>
            <a:xfrm>
              <a:off x="1244191" y="4569121"/>
              <a:ext cx="705802" cy="1068895"/>
            </a:xfrm>
            <a:custGeom>
              <a:avLst/>
              <a:gdLst>
                <a:gd name="connsiteX0" fmla="*/ 366236 w 705802"/>
                <a:gd name="connsiteY0" fmla="*/ 1046321 h 1068895"/>
                <a:gd name="connsiteX1" fmla="*/ 366236 w 705802"/>
                <a:gd name="connsiteY1" fmla="*/ 952024 h 1068895"/>
                <a:gd name="connsiteX2" fmla="*/ 254508 w 705802"/>
                <a:gd name="connsiteY2" fmla="*/ 840296 h 1068895"/>
                <a:gd name="connsiteX3" fmla="*/ 22384 w 705802"/>
                <a:gd name="connsiteY3" fmla="*/ 840296 h 1068895"/>
                <a:gd name="connsiteX4" fmla="*/ 0 w 705802"/>
                <a:gd name="connsiteY4" fmla="*/ 817912 h 1068895"/>
                <a:gd name="connsiteX5" fmla="*/ 0 w 705802"/>
                <a:gd name="connsiteY5" fmla="*/ 250793 h 1068895"/>
                <a:gd name="connsiteX6" fmla="*/ 22384 w 705802"/>
                <a:gd name="connsiteY6" fmla="*/ 228409 h 1068895"/>
                <a:gd name="connsiteX7" fmla="*/ 254508 w 705802"/>
                <a:gd name="connsiteY7" fmla="*/ 228409 h 1068895"/>
                <a:gd name="connsiteX8" fmla="*/ 366236 w 705802"/>
                <a:gd name="connsiteY8" fmla="*/ 116681 h 1068895"/>
                <a:gd name="connsiteX9" fmla="*/ 366236 w 705802"/>
                <a:gd name="connsiteY9" fmla="*/ 22384 h 1068895"/>
                <a:gd name="connsiteX10" fmla="*/ 388620 w 705802"/>
                <a:gd name="connsiteY10" fmla="*/ 0 h 1068895"/>
                <a:gd name="connsiteX11" fmla="*/ 683419 w 705802"/>
                <a:gd name="connsiteY11" fmla="*/ 0 h 1068895"/>
                <a:gd name="connsiteX12" fmla="*/ 705803 w 705802"/>
                <a:gd name="connsiteY12" fmla="*/ 22384 h 1068895"/>
                <a:gd name="connsiteX13" fmla="*/ 705803 w 705802"/>
                <a:gd name="connsiteY13" fmla="*/ 1046512 h 1068895"/>
                <a:gd name="connsiteX14" fmla="*/ 683419 w 705802"/>
                <a:gd name="connsiteY14" fmla="*/ 1068896 h 1068895"/>
                <a:gd name="connsiteX15" fmla="*/ 388620 w 705802"/>
                <a:gd name="connsiteY15" fmla="*/ 1068896 h 1068895"/>
                <a:gd name="connsiteX16" fmla="*/ 366236 w 705802"/>
                <a:gd name="connsiteY16" fmla="*/ 1046512 h 10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02" h="1068895">
                  <a:moveTo>
                    <a:pt x="366236" y="1046321"/>
                  </a:moveTo>
                  <a:lnTo>
                    <a:pt x="366236" y="952024"/>
                  </a:lnTo>
                  <a:cubicBezTo>
                    <a:pt x="366236" y="890302"/>
                    <a:pt x="316230" y="840296"/>
                    <a:pt x="254508" y="840296"/>
                  </a:cubicBezTo>
                  <a:lnTo>
                    <a:pt x="22384" y="840296"/>
                  </a:lnTo>
                  <a:cubicBezTo>
                    <a:pt x="10001" y="840296"/>
                    <a:pt x="0" y="830294"/>
                    <a:pt x="0" y="817912"/>
                  </a:cubicBezTo>
                  <a:lnTo>
                    <a:pt x="0" y="250793"/>
                  </a:lnTo>
                  <a:cubicBezTo>
                    <a:pt x="0" y="238411"/>
                    <a:pt x="10001" y="228409"/>
                    <a:pt x="22384" y="228409"/>
                  </a:cubicBezTo>
                  <a:lnTo>
                    <a:pt x="254508" y="228409"/>
                  </a:lnTo>
                  <a:cubicBezTo>
                    <a:pt x="316230" y="228409"/>
                    <a:pt x="366236" y="178403"/>
                    <a:pt x="366236" y="116681"/>
                  </a:cubicBezTo>
                  <a:lnTo>
                    <a:pt x="366236" y="22384"/>
                  </a:lnTo>
                  <a:cubicBezTo>
                    <a:pt x="366236" y="10001"/>
                    <a:pt x="376238" y="0"/>
                    <a:pt x="388620" y="0"/>
                  </a:cubicBezTo>
                  <a:lnTo>
                    <a:pt x="683419" y="0"/>
                  </a:lnTo>
                  <a:cubicBezTo>
                    <a:pt x="695801" y="0"/>
                    <a:pt x="705803" y="10001"/>
                    <a:pt x="705803" y="22384"/>
                  </a:cubicBezTo>
                  <a:lnTo>
                    <a:pt x="705803" y="1046512"/>
                  </a:lnTo>
                  <a:cubicBezTo>
                    <a:pt x="705803" y="1058894"/>
                    <a:pt x="695801" y="1068896"/>
                    <a:pt x="683419" y="1068896"/>
                  </a:cubicBezTo>
                  <a:lnTo>
                    <a:pt x="388620" y="1068896"/>
                  </a:lnTo>
                  <a:cubicBezTo>
                    <a:pt x="376238" y="1068896"/>
                    <a:pt x="366236" y="1058894"/>
                    <a:pt x="366236" y="1046512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B7435E-404C-4890-9D99-E80D5B210A02}"/>
              </a:ext>
            </a:extLst>
          </p:cNvPr>
          <p:cNvSpPr txBox="1"/>
          <p:nvPr/>
        </p:nvSpPr>
        <p:spPr>
          <a:xfrm>
            <a:off x="1244119" y="4807084"/>
            <a:ext cx="70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0" baseline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03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103B7C-FD3B-4A12-BFB9-56F849912928}"/>
              </a:ext>
            </a:extLst>
          </p:cNvPr>
          <p:cNvGrpSpPr/>
          <p:nvPr/>
        </p:nvGrpSpPr>
        <p:grpSpPr>
          <a:xfrm>
            <a:off x="6743432" y="2525295"/>
            <a:ext cx="840009" cy="1203007"/>
            <a:chOff x="6743432" y="2525295"/>
            <a:chExt cx="840009" cy="120300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00363A-DF84-4526-A585-64A629DD272B}"/>
                </a:ext>
              </a:extLst>
            </p:cNvPr>
            <p:cNvSpPr/>
            <p:nvPr/>
          </p:nvSpPr>
          <p:spPr>
            <a:xfrm>
              <a:off x="6743432" y="2525295"/>
              <a:ext cx="840009" cy="1203007"/>
            </a:xfrm>
            <a:custGeom>
              <a:avLst/>
              <a:gdLst>
                <a:gd name="connsiteX0" fmla="*/ 840010 w 840009"/>
                <a:gd name="connsiteY0" fmla="*/ 55912 h 1203007"/>
                <a:gd name="connsiteX1" fmla="*/ 840010 w 840009"/>
                <a:gd name="connsiteY1" fmla="*/ 1147096 h 1203007"/>
                <a:gd name="connsiteX2" fmla="*/ 784098 w 840009"/>
                <a:gd name="connsiteY2" fmla="*/ 1203008 h 1203007"/>
                <a:gd name="connsiteX3" fmla="*/ 422243 w 840009"/>
                <a:gd name="connsiteY3" fmla="*/ 1203008 h 1203007"/>
                <a:gd name="connsiteX4" fmla="*/ 366331 w 840009"/>
                <a:gd name="connsiteY4" fmla="*/ 1147096 h 1203007"/>
                <a:gd name="connsiteX5" fmla="*/ 366331 w 840009"/>
                <a:gd name="connsiteY5" fmla="*/ 1030415 h 1203007"/>
                <a:gd name="connsiteX6" fmla="*/ 310420 w 840009"/>
                <a:gd name="connsiteY6" fmla="*/ 974503 h 1203007"/>
                <a:gd name="connsiteX7" fmla="*/ 55912 w 840009"/>
                <a:gd name="connsiteY7" fmla="*/ 974503 h 1203007"/>
                <a:gd name="connsiteX8" fmla="*/ 0 w 840009"/>
                <a:gd name="connsiteY8" fmla="*/ 918591 h 1203007"/>
                <a:gd name="connsiteX9" fmla="*/ 0 w 840009"/>
                <a:gd name="connsiteY9" fmla="*/ 284417 h 1203007"/>
                <a:gd name="connsiteX10" fmla="*/ 55912 w 840009"/>
                <a:gd name="connsiteY10" fmla="*/ 228505 h 1203007"/>
                <a:gd name="connsiteX11" fmla="*/ 310420 w 840009"/>
                <a:gd name="connsiteY11" fmla="*/ 228505 h 1203007"/>
                <a:gd name="connsiteX12" fmla="*/ 366331 w 840009"/>
                <a:gd name="connsiteY12" fmla="*/ 172593 h 1203007"/>
                <a:gd name="connsiteX13" fmla="*/ 366331 w 840009"/>
                <a:gd name="connsiteY13" fmla="*/ 55912 h 1203007"/>
                <a:gd name="connsiteX14" fmla="*/ 422243 w 840009"/>
                <a:gd name="connsiteY14" fmla="*/ 0 h 1203007"/>
                <a:gd name="connsiteX15" fmla="*/ 784098 w 840009"/>
                <a:gd name="connsiteY15" fmla="*/ 0 h 1203007"/>
                <a:gd name="connsiteX16" fmla="*/ 840010 w 840009"/>
                <a:gd name="connsiteY16" fmla="*/ 55912 h 12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0009" h="1203007">
                  <a:moveTo>
                    <a:pt x="840010" y="55912"/>
                  </a:moveTo>
                  <a:lnTo>
                    <a:pt x="840010" y="1147096"/>
                  </a:lnTo>
                  <a:cubicBezTo>
                    <a:pt x="840010" y="1178052"/>
                    <a:pt x="814959" y="1203008"/>
                    <a:pt x="784098" y="1203008"/>
                  </a:cubicBezTo>
                  <a:lnTo>
                    <a:pt x="422243" y="1203008"/>
                  </a:lnTo>
                  <a:cubicBezTo>
                    <a:pt x="391287" y="1203008"/>
                    <a:pt x="366331" y="1178052"/>
                    <a:pt x="366331" y="1147096"/>
                  </a:cubicBezTo>
                  <a:lnTo>
                    <a:pt x="366331" y="1030415"/>
                  </a:lnTo>
                  <a:cubicBezTo>
                    <a:pt x="366331" y="999553"/>
                    <a:pt x="341281" y="974503"/>
                    <a:pt x="310420" y="974503"/>
                  </a:cubicBezTo>
                  <a:lnTo>
                    <a:pt x="55912" y="974503"/>
                  </a:lnTo>
                  <a:cubicBezTo>
                    <a:pt x="25051" y="974503"/>
                    <a:pt x="0" y="949452"/>
                    <a:pt x="0" y="918591"/>
                  </a:cubicBezTo>
                  <a:lnTo>
                    <a:pt x="0" y="284417"/>
                  </a:lnTo>
                  <a:cubicBezTo>
                    <a:pt x="0" y="253555"/>
                    <a:pt x="25051" y="228505"/>
                    <a:pt x="55912" y="228505"/>
                  </a:cubicBezTo>
                  <a:lnTo>
                    <a:pt x="310420" y="228505"/>
                  </a:lnTo>
                  <a:cubicBezTo>
                    <a:pt x="341281" y="228505"/>
                    <a:pt x="366331" y="203454"/>
                    <a:pt x="366331" y="172593"/>
                  </a:cubicBezTo>
                  <a:lnTo>
                    <a:pt x="366331" y="55912"/>
                  </a:lnTo>
                  <a:cubicBezTo>
                    <a:pt x="366331" y="24955"/>
                    <a:pt x="391287" y="0"/>
                    <a:pt x="422243" y="0"/>
                  </a:cubicBezTo>
                  <a:lnTo>
                    <a:pt x="784098" y="0"/>
                  </a:lnTo>
                  <a:cubicBezTo>
                    <a:pt x="814959" y="0"/>
                    <a:pt x="840010" y="24955"/>
                    <a:pt x="840010" y="559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FA44939-ACE8-4D19-B63E-E88FB3397A3E}"/>
                </a:ext>
              </a:extLst>
            </p:cNvPr>
            <p:cNvSpPr/>
            <p:nvPr/>
          </p:nvSpPr>
          <p:spPr>
            <a:xfrm>
              <a:off x="6810679" y="2592351"/>
              <a:ext cx="705802" cy="1068895"/>
            </a:xfrm>
            <a:custGeom>
              <a:avLst/>
              <a:gdLst>
                <a:gd name="connsiteX0" fmla="*/ 366236 w 705802"/>
                <a:gd name="connsiteY0" fmla="*/ 1046321 h 1068895"/>
                <a:gd name="connsiteX1" fmla="*/ 366236 w 705802"/>
                <a:gd name="connsiteY1" fmla="*/ 952024 h 1068895"/>
                <a:gd name="connsiteX2" fmla="*/ 254508 w 705802"/>
                <a:gd name="connsiteY2" fmla="*/ 840296 h 1068895"/>
                <a:gd name="connsiteX3" fmla="*/ 22384 w 705802"/>
                <a:gd name="connsiteY3" fmla="*/ 840296 h 1068895"/>
                <a:gd name="connsiteX4" fmla="*/ 0 w 705802"/>
                <a:gd name="connsiteY4" fmla="*/ 817912 h 1068895"/>
                <a:gd name="connsiteX5" fmla="*/ 0 w 705802"/>
                <a:gd name="connsiteY5" fmla="*/ 250793 h 1068895"/>
                <a:gd name="connsiteX6" fmla="*/ 22384 w 705802"/>
                <a:gd name="connsiteY6" fmla="*/ 228409 h 1068895"/>
                <a:gd name="connsiteX7" fmla="*/ 254508 w 705802"/>
                <a:gd name="connsiteY7" fmla="*/ 228409 h 1068895"/>
                <a:gd name="connsiteX8" fmla="*/ 366236 w 705802"/>
                <a:gd name="connsiteY8" fmla="*/ 116681 h 1068895"/>
                <a:gd name="connsiteX9" fmla="*/ 366236 w 705802"/>
                <a:gd name="connsiteY9" fmla="*/ 22384 h 1068895"/>
                <a:gd name="connsiteX10" fmla="*/ 388620 w 705802"/>
                <a:gd name="connsiteY10" fmla="*/ 0 h 1068895"/>
                <a:gd name="connsiteX11" fmla="*/ 683419 w 705802"/>
                <a:gd name="connsiteY11" fmla="*/ 0 h 1068895"/>
                <a:gd name="connsiteX12" fmla="*/ 705803 w 705802"/>
                <a:gd name="connsiteY12" fmla="*/ 22384 h 1068895"/>
                <a:gd name="connsiteX13" fmla="*/ 705803 w 705802"/>
                <a:gd name="connsiteY13" fmla="*/ 1046512 h 1068895"/>
                <a:gd name="connsiteX14" fmla="*/ 683419 w 705802"/>
                <a:gd name="connsiteY14" fmla="*/ 1068896 h 1068895"/>
                <a:gd name="connsiteX15" fmla="*/ 388620 w 705802"/>
                <a:gd name="connsiteY15" fmla="*/ 1068896 h 1068895"/>
                <a:gd name="connsiteX16" fmla="*/ 366236 w 705802"/>
                <a:gd name="connsiteY16" fmla="*/ 1046512 h 10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02" h="1068895">
                  <a:moveTo>
                    <a:pt x="366236" y="1046321"/>
                  </a:moveTo>
                  <a:lnTo>
                    <a:pt x="366236" y="952024"/>
                  </a:lnTo>
                  <a:cubicBezTo>
                    <a:pt x="366236" y="890302"/>
                    <a:pt x="316230" y="840296"/>
                    <a:pt x="254508" y="840296"/>
                  </a:cubicBezTo>
                  <a:lnTo>
                    <a:pt x="22384" y="840296"/>
                  </a:lnTo>
                  <a:cubicBezTo>
                    <a:pt x="10001" y="840296"/>
                    <a:pt x="0" y="830294"/>
                    <a:pt x="0" y="817912"/>
                  </a:cubicBezTo>
                  <a:lnTo>
                    <a:pt x="0" y="250793"/>
                  </a:lnTo>
                  <a:cubicBezTo>
                    <a:pt x="0" y="238411"/>
                    <a:pt x="10001" y="228409"/>
                    <a:pt x="22384" y="228409"/>
                  </a:cubicBezTo>
                  <a:lnTo>
                    <a:pt x="254508" y="228409"/>
                  </a:lnTo>
                  <a:cubicBezTo>
                    <a:pt x="316230" y="228409"/>
                    <a:pt x="366236" y="178403"/>
                    <a:pt x="366236" y="116681"/>
                  </a:cubicBezTo>
                  <a:lnTo>
                    <a:pt x="366236" y="22384"/>
                  </a:lnTo>
                  <a:cubicBezTo>
                    <a:pt x="366236" y="10001"/>
                    <a:pt x="376238" y="0"/>
                    <a:pt x="388620" y="0"/>
                  </a:cubicBezTo>
                  <a:lnTo>
                    <a:pt x="683419" y="0"/>
                  </a:lnTo>
                  <a:cubicBezTo>
                    <a:pt x="695801" y="0"/>
                    <a:pt x="705803" y="10001"/>
                    <a:pt x="705803" y="22384"/>
                  </a:cubicBezTo>
                  <a:lnTo>
                    <a:pt x="705803" y="1046512"/>
                  </a:lnTo>
                  <a:cubicBezTo>
                    <a:pt x="705803" y="1058894"/>
                    <a:pt x="695801" y="1068896"/>
                    <a:pt x="683419" y="1068896"/>
                  </a:cubicBezTo>
                  <a:lnTo>
                    <a:pt x="388620" y="1068896"/>
                  </a:lnTo>
                  <a:cubicBezTo>
                    <a:pt x="376238" y="1068896"/>
                    <a:pt x="366236" y="1058894"/>
                    <a:pt x="366236" y="1046512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07868E2-6E53-460B-B7B5-86719B3E8138}"/>
              </a:ext>
            </a:extLst>
          </p:cNvPr>
          <p:cNvSpPr txBox="1"/>
          <p:nvPr/>
        </p:nvSpPr>
        <p:spPr>
          <a:xfrm>
            <a:off x="6818623" y="2833032"/>
            <a:ext cx="68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0" baseline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02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C959D1-842E-4C71-86C7-FAF532872FEF}"/>
              </a:ext>
            </a:extLst>
          </p:cNvPr>
          <p:cNvGrpSpPr/>
          <p:nvPr/>
        </p:nvGrpSpPr>
        <p:grpSpPr>
          <a:xfrm>
            <a:off x="6743432" y="4502065"/>
            <a:ext cx="840009" cy="1203007"/>
            <a:chOff x="6743432" y="4502065"/>
            <a:chExt cx="840009" cy="120300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8E79DD-38AD-495A-BA99-2611FE3846A4}"/>
                </a:ext>
              </a:extLst>
            </p:cNvPr>
            <p:cNvSpPr/>
            <p:nvPr/>
          </p:nvSpPr>
          <p:spPr>
            <a:xfrm>
              <a:off x="6743432" y="4502065"/>
              <a:ext cx="840009" cy="1203007"/>
            </a:xfrm>
            <a:custGeom>
              <a:avLst/>
              <a:gdLst>
                <a:gd name="connsiteX0" fmla="*/ 840010 w 840009"/>
                <a:gd name="connsiteY0" fmla="*/ 55912 h 1203007"/>
                <a:gd name="connsiteX1" fmla="*/ 840010 w 840009"/>
                <a:gd name="connsiteY1" fmla="*/ 1147096 h 1203007"/>
                <a:gd name="connsiteX2" fmla="*/ 784098 w 840009"/>
                <a:gd name="connsiteY2" fmla="*/ 1203008 h 1203007"/>
                <a:gd name="connsiteX3" fmla="*/ 422243 w 840009"/>
                <a:gd name="connsiteY3" fmla="*/ 1203008 h 1203007"/>
                <a:gd name="connsiteX4" fmla="*/ 366331 w 840009"/>
                <a:gd name="connsiteY4" fmla="*/ 1147096 h 1203007"/>
                <a:gd name="connsiteX5" fmla="*/ 366331 w 840009"/>
                <a:gd name="connsiteY5" fmla="*/ 1030415 h 1203007"/>
                <a:gd name="connsiteX6" fmla="*/ 310420 w 840009"/>
                <a:gd name="connsiteY6" fmla="*/ 974503 h 1203007"/>
                <a:gd name="connsiteX7" fmla="*/ 55912 w 840009"/>
                <a:gd name="connsiteY7" fmla="*/ 974503 h 1203007"/>
                <a:gd name="connsiteX8" fmla="*/ 0 w 840009"/>
                <a:gd name="connsiteY8" fmla="*/ 918591 h 1203007"/>
                <a:gd name="connsiteX9" fmla="*/ 0 w 840009"/>
                <a:gd name="connsiteY9" fmla="*/ 284417 h 1203007"/>
                <a:gd name="connsiteX10" fmla="*/ 55912 w 840009"/>
                <a:gd name="connsiteY10" fmla="*/ 228505 h 1203007"/>
                <a:gd name="connsiteX11" fmla="*/ 310420 w 840009"/>
                <a:gd name="connsiteY11" fmla="*/ 228505 h 1203007"/>
                <a:gd name="connsiteX12" fmla="*/ 366331 w 840009"/>
                <a:gd name="connsiteY12" fmla="*/ 172593 h 1203007"/>
                <a:gd name="connsiteX13" fmla="*/ 366331 w 840009"/>
                <a:gd name="connsiteY13" fmla="*/ 55912 h 1203007"/>
                <a:gd name="connsiteX14" fmla="*/ 422243 w 840009"/>
                <a:gd name="connsiteY14" fmla="*/ 0 h 1203007"/>
                <a:gd name="connsiteX15" fmla="*/ 784098 w 840009"/>
                <a:gd name="connsiteY15" fmla="*/ 0 h 1203007"/>
                <a:gd name="connsiteX16" fmla="*/ 840010 w 840009"/>
                <a:gd name="connsiteY16" fmla="*/ 55912 h 12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0009" h="1203007">
                  <a:moveTo>
                    <a:pt x="840010" y="55912"/>
                  </a:moveTo>
                  <a:lnTo>
                    <a:pt x="840010" y="1147096"/>
                  </a:lnTo>
                  <a:cubicBezTo>
                    <a:pt x="840010" y="1178052"/>
                    <a:pt x="814959" y="1203008"/>
                    <a:pt x="784098" y="1203008"/>
                  </a:cubicBezTo>
                  <a:lnTo>
                    <a:pt x="422243" y="1203008"/>
                  </a:lnTo>
                  <a:cubicBezTo>
                    <a:pt x="391287" y="1203008"/>
                    <a:pt x="366331" y="1178052"/>
                    <a:pt x="366331" y="1147096"/>
                  </a:cubicBezTo>
                  <a:lnTo>
                    <a:pt x="366331" y="1030415"/>
                  </a:lnTo>
                  <a:cubicBezTo>
                    <a:pt x="366331" y="999553"/>
                    <a:pt x="341281" y="974503"/>
                    <a:pt x="310420" y="974503"/>
                  </a:cubicBezTo>
                  <a:lnTo>
                    <a:pt x="55912" y="974503"/>
                  </a:lnTo>
                  <a:cubicBezTo>
                    <a:pt x="25051" y="974503"/>
                    <a:pt x="0" y="949452"/>
                    <a:pt x="0" y="918591"/>
                  </a:cubicBezTo>
                  <a:lnTo>
                    <a:pt x="0" y="284417"/>
                  </a:lnTo>
                  <a:cubicBezTo>
                    <a:pt x="0" y="253555"/>
                    <a:pt x="25051" y="228505"/>
                    <a:pt x="55912" y="228505"/>
                  </a:cubicBezTo>
                  <a:lnTo>
                    <a:pt x="310420" y="228505"/>
                  </a:lnTo>
                  <a:cubicBezTo>
                    <a:pt x="341281" y="228505"/>
                    <a:pt x="366331" y="203454"/>
                    <a:pt x="366331" y="172593"/>
                  </a:cubicBezTo>
                  <a:lnTo>
                    <a:pt x="366331" y="55912"/>
                  </a:lnTo>
                  <a:cubicBezTo>
                    <a:pt x="366331" y="24955"/>
                    <a:pt x="391287" y="0"/>
                    <a:pt x="422243" y="0"/>
                  </a:cubicBezTo>
                  <a:lnTo>
                    <a:pt x="784098" y="0"/>
                  </a:lnTo>
                  <a:cubicBezTo>
                    <a:pt x="814959" y="0"/>
                    <a:pt x="840010" y="24955"/>
                    <a:pt x="840010" y="559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FC639EE-A3F3-4785-AA77-919A4486E83B}"/>
                </a:ext>
              </a:extLst>
            </p:cNvPr>
            <p:cNvSpPr/>
            <p:nvPr/>
          </p:nvSpPr>
          <p:spPr>
            <a:xfrm>
              <a:off x="6810679" y="4569121"/>
              <a:ext cx="705802" cy="1068895"/>
            </a:xfrm>
            <a:custGeom>
              <a:avLst/>
              <a:gdLst>
                <a:gd name="connsiteX0" fmla="*/ 366236 w 705802"/>
                <a:gd name="connsiteY0" fmla="*/ 1046321 h 1068895"/>
                <a:gd name="connsiteX1" fmla="*/ 366236 w 705802"/>
                <a:gd name="connsiteY1" fmla="*/ 952024 h 1068895"/>
                <a:gd name="connsiteX2" fmla="*/ 254508 w 705802"/>
                <a:gd name="connsiteY2" fmla="*/ 840296 h 1068895"/>
                <a:gd name="connsiteX3" fmla="*/ 22384 w 705802"/>
                <a:gd name="connsiteY3" fmla="*/ 840296 h 1068895"/>
                <a:gd name="connsiteX4" fmla="*/ 0 w 705802"/>
                <a:gd name="connsiteY4" fmla="*/ 817912 h 1068895"/>
                <a:gd name="connsiteX5" fmla="*/ 0 w 705802"/>
                <a:gd name="connsiteY5" fmla="*/ 250793 h 1068895"/>
                <a:gd name="connsiteX6" fmla="*/ 22384 w 705802"/>
                <a:gd name="connsiteY6" fmla="*/ 228409 h 1068895"/>
                <a:gd name="connsiteX7" fmla="*/ 254508 w 705802"/>
                <a:gd name="connsiteY7" fmla="*/ 228409 h 1068895"/>
                <a:gd name="connsiteX8" fmla="*/ 366236 w 705802"/>
                <a:gd name="connsiteY8" fmla="*/ 116681 h 1068895"/>
                <a:gd name="connsiteX9" fmla="*/ 366236 w 705802"/>
                <a:gd name="connsiteY9" fmla="*/ 22384 h 1068895"/>
                <a:gd name="connsiteX10" fmla="*/ 388620 w 705802"/>
                <a:gd name="connsiteY10" fmla="*/ 0 h 1068895"/>
                <a:gd name="connsiteX11" fmla="*/ 683419 w 705802"/>
                <a:gd name="connsiteY11" fmla="*/ 0 h 1068895"/>
                <a:gd name="connsiteX12" fmla="*/ 705803 w 705802"/>
                <a:gd name="connsiteY12" fmla="*/ 22384 h 1068895"/>
                <a:gd name="connsiteX13" fmla="*/ 705803 w 705802"/>
                <a:gd name="connsiteY13" fmla="*/ 1046512 h 1068895"/>
                <a:gd name="connsiteX14" fmla="*/ 683419 w 705802"/>
                <a:gd name="connsiteY14" fmla="*/ 1068896 h 1068895"/>
                <a:gd name="connsiteX15" fmla="*/ 388620 w 705802"/>
                <a:gd name="connsiteY15" fmla="*/ 1068896 h 1068895"/>
                <a:gd name="connsiteX16" fmla="*/ 366236 w 705802"/>
                <a:gd name="connsiteY16" fmla="*/ 1046512 h 10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02" h="1068895">
                  <a:moveTo>
                    <a:pt x="366236" y="1046321"/>
                  </a:moveTo>
                  <a:lnTo>
                    <a:pt x="366236" y="952024"/>
                  </a:lnTo>
                  <a:cubicBezTo>
                    <a:pt x="366236" y="890302"/>
                    <a:pt x="316230" y="840296"/>
                    <a:pt x="254508" y="840296"/>
                  </a:cubicBezTo>
                  <a:lnTo>
                    <a:pt x="22384" y="840296"/>
                  </a:lnTo>
                  <a:cubicBezTo>
                    <a:pt x="10001" y="840296"/>
                    <a:pt x="0" y="830294"/>
                    <a:pt x="0" y="817912"/>
                  </a:cubicBezTo>
                  <a:lnTo>
                    <a:pt x="0" y="250793"/>
                  </a:lnTo>
                  <a:cubicBezTo>
                    <a:pt x="0" y="238411"/>
                    <a:pt x="10001" y="228409"/>
                    <a:pt x="22384" y="228409"/>
                  </a:cubicBezTo>
                  <a:lnTo>
                    <a:pt x="254508" y="228409"/>
                  </a:lnTo>
                  <a:cubicBezTo>
                    <a:pt x="316230" y="228409"/>
                    <a:pt x="366236" y="178403"/>
                    <a:pt x="366236" y="116681"/>
                  </a:cubicBezTo>
                  <a:lnTo>
                    <a:pt x="366236" y="22384"/>
                  </a:lnTo>
                  <a:cubicBezTo>
                    <a:pt x="366236" y="10001"/>
                    <a:pt x="376238" y="0"/>
                    <a:pt x="388620" y="0"/>
                  </a:cubicBezTo>
                  <a:lnTo>
                    <a:pt x="683419" y="0"/>
                  </a:lnTo>
                  <a:cubicBezTo>
                    <a:pt x="695801" y="0"/>
                    <a:pt x="705803" y="10001"/>
                    <a:pt x="705803" y="22384"/>
                  </a:cubicBezTo>
                  <a:lnTo>
                    <a:pt x="705803" y="1046512"/>
                  </a:lnTo>
                  <a:cubicBezTo>
                    <a:pt x="705803" y="1058894"/>
                    <a:pt x="695801" y="1068896"/>
                    <a:pt x="683419" y="1068896"/>
                  </a:cubicBezTo>
                  <a:lnTo>
                    <a:pt x="388620" y="1068896"/>
                  </a:lnTo>
                  <a:cubicBezTo>
                    <a:pt x="376238" y="1068896"/>
                    <a:pt x="366236" y="1058894"/>
                    <a:pt x="366236" y="1046512"/>
                  </a:cubicBezTo>
                  <a:close/>
                </a:path>
              </a:pathLst>
            </a:custGeom>
            <a:gradFill>
              <a:gsLst>
                <a:gs pos="0">
                  <a:srgbClr val="B66DD7"/>
                </a:gs>
                <a:gs pos="100000">
                  <a:srgbClr val="BC97E5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CE58A8A-F604-4729-8A02-5F6F5F09A386}"/>
              </a:ext>
            </a:extLst>
          </p:cNvPr>
          <p:cNvSpPr txBox="1"/>
          <p:nvPr/>
        </p:nvSpPr>
        <p:spPr>
          <a:xfrm>
            <a:off x="6793777" y="4807084"/>
            <a:ext cx="737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0" baseline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9070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  <p:bldP spid="26" grpId="0"/>
      <p:bldP spid="27" grpId="0"/>
      <p:bldP spid="8" grpId="0"/>
      <p:bldP spid="9" grpId="0"/>
      <p:bldP spid="2" grpId="0"/>
      <p:bldP spid="3" grpId="0"/>
      <p:bldP spid="6" grpId="0"/>
      <p:bldP spid="12" grpId="0"/>
      <p:bldP spid="18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9CC0FB9-28B3-4D93-AFD5-765AA847270B}"/>
              </a:ext>
            </a:extLst>
          </p:cNvPr>
          <p:cNvSpPr txBox="1"/>
          <p:nvPr/>
        </p:nvSpPr>
        <p:spPr>
          <a:xfrm>
            <a:off x="2131634" y="4477689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07A2B4"/>
                    </a:gs>
                    <a:gs pos="100000">
                      <a:srgbClr val="58CDD7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05120FF-EB26-4845-9BDA-8B8DA0DAFC38}"/>
              </a:ext>
            </a:extLst>
          </p:cNvPr>
          <p:cNvSpPr txBox="1"/>
          <p:nvPr/>
        </p:nvSpPr>
        <p:spPr>
          <a:xfrm>
            <a:off x="2131634" y="4862583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112FEB5-1122-4CE2-BAE5-3D0A53FA4A40}"/>
              </a:ext>
            </a:extLst>
          </p:cNvPr>
          <p:cNvSpPr txBox="1"/>
          <p:nvPr/>
        </p:nvSpPr>
        <p:spPr>
          <a:xfrm>
            <a:off x="7698122" y="250304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E97D18"/>
                    </a:gs>
                    <a:gs pos="100000">
                      <a:srgbClr val="EDB24A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180A6BA-61AF-4DF0-8CE2-363F8EE4B782}"/>
              </a:ext>
            </a:extLst>
          </p:cNvPr>
          <p:cNvSpPr txBox="1"/>
          <p:nvPr/>
        </p:nvSpPr>
        <p:spPr>
          <a:xfrm>
            <a:off x="7698122" y="2887934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8528666-C371-4AEC-998E-E64F66D048D5}"/>
              </a:ext>
            </a:extLst>
          </p:cNvPr>
          <p:cNvSpPr txBox="1"/>
          <p:nvPr/>
        </p:nvSpPr>
        <p:spPr>
          <a:xfrm>
            <a:off x="7698122" y="4477689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6E4CC4"/>
                    </a:gs>
                    <a:gs pos="100000">
                      <a:srgbClr val="AB7BDF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9265429-ACE4-463D-A93E-22B41FF34EAA}"/>
              </a:ext>
            </a:extLst>
          </p:cNvPr>
          <p:cNvSpPr txBox="1"/>
          <p:nvPr/>
        </p:nvSpPr>
        <p:spPr>
          <a:xfrm>
            <a:off x="7698122" y="4862583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E519F63-BEB6-4611-AD30-5ED461968EE3}"/>
              </a:ext>
            </a:extLst>
          </p:cNvPr>
          <p:cNvSpPr txBox="1"/>
          <p:nvPr/>
        </p:nvSpPr>
        <p:spPr>
          <a:xfrm>
            <a:off x="2131634" y="2887934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D1F558-2D84-49B4-BA90-28BC5D798671}"/>
              </a:ext>
            </a:extLst>
          </p:cNvPr>
          <p:cNvSpPr txBox="1"/>
          <p:nvPr/>
        </p:nvSpPr>
        <p:spPr>
          <a:xfrm>
            <a:off x="2131634" y="250304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EA2A69"/>
                    </a:gs>
                    <a:gs pos="100000">
                      <a:srgbClr val="F44E98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2183CC-A131-4AEC-A34E-34EE52C49026}"/>
              </a:ext>
            </a:extLst>
          </p:cNvPr>
          <p:cNvGrpSpPr/>
          <p:nvPr/>
        </p:nvGrpSpPr>
        <p:grpSpPr>
          <a:xfrm>
            <a:off x="1176944" y="2463316"/>
            <a:ext cx="840009" cy="1203007"/>
            <a:chOff x="1176944" y="2463316"/>
            <a:chExt cx="840009" cy="1203007"/>
          </a:xfrm>
        </p:grpSpPr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EB474D8-0825-4AFE-B8BF-DDC30A71F2CC}"/>
                </a:ext>
              </a:extLst>
            </p:cNvPr>
            <p:cNvSpPr/>
            <p:nvPr/>
          </p:nvSpPr>
          <p:spPr>
            <a:xfrm>
              <a:off x="1176944" y="2463316"/>
              <a:ext cx="840009" cy="1203007"/>
            </a:xfrm>
            <a:custGeom>
              <a:avLst/>
              <a:gdLst>
                <a:gd name="connsiteX0" fmla="*/ 840010 w 840009"/>
                <a:gd name="connsiteY0" fmla="*/ 55912 h 1203007"/>
                <a:gd name="connsiteX1" fmla="*/ 840010 w 840009"/>
                <a:gd name="connsiteY1" fmla="*/ 1147096 h 1203007"/>
                <a:gd name="connsiteX2" fmla="*/ 784098 w 840009"/>
                <a:gd name="connsiteY2" fmla="*/ 1203008 h 1203007"/>
                <a:gd name="connsiteX3" fmla="*/ 422243 w 840009"/>
                <a:gd name="connsiteY3" fmla="*/ 1203008 h 1203007"/>
                <a:gd name="connsiteX4" fmla="*/ 366331 w 840009"/>
                <a:gd name="connsiteY4" fmla="*/ 1147096 h 1203007"/>
                <a:gd name="connsiteX5" fmla="*/ 366331 w 840009"/>
                <a:gd name="connsiteY5" fmla="*/ 1030415 h 1203007"/>
                <a:gd name="connsiteX6" fmla="*/ 310420 w 840009"/>
                <a:gd name="connsiteY6" fmla="*/ 974503 h 1203007"/>
                <a:gd name="connsiteX7" fmla="*/ 55912 w 840009"/>
                <a:gd name="connsiteY7" fmla="*/ 974503 h 1203007"/>
                <a:gd name="connsiteX8" fmla="*/ 0 w 840009"/>
                <a:gd name="connsiteY8" fmla="*/ 918591 h 1203007"/>
                <a:gd name="connsiteX9" fmla="*/ 0 w 840009"/>
                <a:gd name="connsiteY9" fmla="*/ 284417 h 1203007"/>
                <a:gd name="connsiteX10" fmla="*/ 55912 w 840009"/>
                <a:gd name="connsiteY10" fmla="*/ 228505 h 1203007"/>
                <a:gd name="connsiteX11" fmla="*/ 310420 w 840009"/>
                <a:gd name="connsiteY11" fmla="*/ 228505 h 1203007"/>
                <a:gd name="connsiteX12" fmla="*/ 366331 w 840009"/>
                <a:gd name="connsiteY12" fmla="*/ 172593 h 1203007"/>
                <a:gd name="connsiteX13" fmla="*/ 366331 w 840009"/>
                <a:gd name="connsiteY13" fmla="*/ 55912 h 1203007"/>
                <a:gd name="connsiteX14" fmla="*/ 422243 w 840009"/>
                <a:gd name="connsiteY14" fmla="*/ 0 h 1203007"/>
                <a:gd name="connsiteX15" fmla="*/ 784098 w 840009"/>
                <a:gd name="connsiteY15" fmla="*/ 0 h 1203007"/>
                <a:gd name="connsiteX16" fmla="*/ 840010 w 840009"/>
                <a:gd name="connsiteY16" fmla="*/ 55912 h 12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0009" h="1203007">
                  <a:moveTo>
                    <a:pt x="840010" y="55912"/>
                  </a:moveTo>
                  <a:lnTo>
                    <a:pt x="840010" y="1147096"/>
                  </a:lnTo>
                  <a:cubicBezTo>
                    <a:pt x="840010" y="1178052"/>
                    <a:pt x="814959" y="1203008"/>
                    <a:pt x="784098" y="1203008"/>
                  </a:cubicBezTo>
                  <a:lnTo>
                    <a:pt x="422243" y="1203008"/>
                  </a:lnTo>
                  <a:cubicBezTo>
                    <a:pt x="391287" y="1203008"/>
                    <a:pt x="366331" y="1178052"/>
                    <a:pt x="366331" y="1147096"/>
                  </a:cubicBezTo>
                  <a:lnTo>
                    <a:pt x="366331" y="1030415"/>
                  </a:lnTo>
                  <a:cubicBezTo>
                    <a:pt x="366331" y="999553"/>
                    <a:pt x="341281" y="974503"/>
                    <a:pt x="310420" y="974503"/>
                  </a:cubicBezTo>
                  <a:lnTo>
                    <a:pt x="55912" y="974503"/>
                  </a:lnTo>
                  <a:cubicBezTo>
                    <a:pt x="25051" y="974503"/>
                    <a:pt x="0" y="949452"/>
                    <a:pt x="0" y="918591"/>
                  </a:cubicBezTo>
                  <a:lnTo>
                    <a:pt x="0" y="284417"/>
                  </a:lnTo>
                  <a:cubicBezTo>
                    <a:pt x="0" y="253555"/>
                    <a:pt x="25051" y="228505"/>
                    <a:pt x="55912" y="228505"/>
                  </a:cubicBezTo>
                  <a:lnTo>
                    <a:pt x="310420" y="228505"/>
                  </a:lnTo>
                  <a:cubicBezTo>
                    <a:pt x="341281" y="228505"/>
                    <a:pt x="366331" y="203454"/>
                    <a:pt x="366331" y="172593"/>
                  </a:cubicBezTo>
                  <a:lnTo>
                    <a:pt x="366331" y="55912"/>
                  </a:lnTo>
                  <a:cubicBezTo>
                    <a:pt x="366331" y="24955"/>
                    <a:pt x="391287" y="0"/>
                    <a:pt x="422243" y="0"/>
                  </a:cubicBezTo>
                  <a:lnTo>
                    <a:pt x="784098" y="0"/>
                  </a:lnTo>
                  <a:cubicBezTo>
                    <a:pt x="814959" y="0"/>
                    <a:pt x="840010" y="24955"/>
                    <a:pt x="840010" y="55912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DA1BF83-4AB6-4661-B7FB-A4D506FF6AB9}"/>
                </a:ext>
              </a:extLst>
            </p:cNvPr>
            <p:cNvSpPr/>
            <p:nvPr/>
          </p:nvSpPr>
          <p:spPr>
            <a:xfrm>
              <a:off x="1244191" y="2530372"/>
              <a:ext cx="705802" cy="1068895"/>
            </a:xfrm>
            <a:custGeom>
              <a:avLst/>
              <a:gdLst>
                <a:gd name="connsiteX0" fmla="*/ 366236 w 705802"/>
                <a:gd name="connsiteY0" fmla="*/ 1046321 h 1068895"/>
                <a:gd name="connsiteX1" fmla="*/ 366236 w 705802"/>
                <a:gd name="connsiteY1" fmla="*/ 952024 h 1068895"/>
                <a:gd name="connsiteX2" fmla="*/ 254508 w 705802"/>
                <a:gd name="connsiteY2" fmla="*/ 840296 h 1068895"/>
                <a:gd name="connsiteX3" fmla="*/ 22384 w 705802"/>
                <a:gd name="connsiteY3" fmla="*/ 840296 h 1068895"/>
                <a:gd name="connsiteX4" fmla="*/ 0 w 705802"/>
                <a:gd name="connsiteY4" fmla="*/ 817912 h 1068895"/>
                <a:gd name="connsiteX5" fmla="*/ 0 w 705802"/>
                <a:gd name="connsiteY5" fmla="*/ 250793 h 1068895"/>
                <a:gd name="connsiteX6" fmla="*/ 22384 w 705802"/>
                <a:gd name="connsiteY6" fmla="*/ 228409 h 1068895"/>
                <a:gd name="connsiteX7" fmla="*/ 254508 w 705802"/>
                <a:gd name="connsiteY7" fmla="*/ 228409 h 1068895"/>
                <a:gd name="connsiteX8" fmla="*/ 366236 w 705802"/>
                <a:gd name="connsiteY8" fmla="*/ 116681 h 1068895"/>
                <a:gd name="connsiteX9" fmla="*/ 366236 w 705802"/>
                <a:gd name="connsiteY9" fmla="*/ 22384 h 1068895"/>
                <a:gd name="connsiteX10" fmla="*/ 388620 w 705802"/>
                <a:gd name="connsiteY10" fmla="*/ 0 h 1068895"/>
                <a:gd name="connsiteX11" fmla="*/ 683419 w 705802"/>
                <a:gd name="connsiteY11" fmla="*/ 0 h 1068895"/>
                <a:gd name="connsiteX12" fmla="*/ 705803 w 705802"/>
                <a:gd name="connsiteY12" fmla="*/ 22384 h 1068895"/>
                <a:gd name="connsiteX13" fmla="*/ 705803 w 705802"/>
                <a:gd name="connsiteY13" fmla="*/ 1046512 h 1068895"/>
                <a:gd name="connsiteX14" fmla="*/ 683419 w 705802"/>
                <a:gd name="connsiteY14" fmla="*/ 1068896 h 1068895"/>
                <a:gd name="connsiteX15" fmla="*/ 388620 w 705802"/>
                <a:gd name="connsiteY15" fmla="*/ 1068896 h 1068895"/>
                <a:gd name="connsiteX16" fmla="*/ 366236 w 705802"/>
                <a:gd name="connsiteY16" fmla="*/ 1046512 h 10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02" h="1068895">
                  <a:moveTo>
                    <a:pt x="366236" y="1046321"/>
                  </a:moveTo>
                  <a:lnTo>
                    <a:pt x="366236" y="952024"/>
                  </a:lnTo>
                  <a:cubicBezTo>
                    <a:pt x="366236" y="890302"/>
                    <a:pt x="316230" y="840296"/>
                    <a:pt x="254508" y="840296"/>
                  </a:cubicBezTo>
                  <a:lnTo>
                    <a:pt x="22384" y="840296"/>
                  </a:lnTo>
                  <a:cubicBezTo>
                    <a:pt x="10001" y="840296"/>
                    <a:pt x="0" y="830294"/>
                    <a:pt x="0" y="817912"/>
                  </a:cubicBezTo>
                  <a:lnTo>
                    <a:pt x="0" y="250793"/>
                  </a:lnTo>
                  <a:cubicBezTo>
                    <a:pt x="0" y="238411"/>
                    <a:pt x="10001" y="228409"/>
                    <a:pt x="22384" y="228409"/>
                  </a:cubicBezTo>
                  <a:lnTo>
                    <a:pt x="254508" y="228409"/>
                  </a:lnTo>
                  <a:cubicBezTo>
                    <a:pt x="316230" y="228409"/>
                    <a:pt x="366236" y="178403"/>
                    <a:pt x="366236" y="116681"/>
                  </a:cubicBezTo>
                  <a:lnTo>
                    <a:pt x="366236" y="22384"/>
                  </a:lnTo>
                  <a:cubicBezTo>
                    <a:pt x="366236" y="10001"/>
                    <a:pt x="376238" y="0"/>
                    <a:pt x="388620" y="0"/>
                  </a:cubicBezTo>
                  <a:lnTo>
                    <a:pt x="683419" y="0"/>
                  </a:lnTo>
                  <a:cubicBezTo>
                    <a:pt x="695801" y="0"/>
                    <a:pt x="705803" y="10001"/>
                    <a:pt x="705803" y="22384"/>
                  </a:cubicBezTo>
                  <a:lnTo>
                    <a:pt x="705803" y="1046512"/>
                  </a:lnTo>
                  <a:cubicBezTo>
                    <a:pt x="705803" y="1058894"/>
                    <a:pt x="695801" y="1068896"/>
                    <a:pt x="683419" y="1068896"/>
                  </a:cubicBezTo>
                  <a:lnTo>
                    <a:pt x="388620" y="1068896"/>
                  </a:lnTo>
                  <a:cubicBezTo>
                    <a:pt x="376238" y="1068896"/>
                    <a:pt x="366236" y="1058894"/>
                    <a:pt x="366236" y="1046512"/>
                  </a:cubicBezTo>
                  <a:close/>
                </a:path>
              </a:pathLst>
            </a:custGeom>
            <a:gradFill>
              <a:gsLst>
                <a:gs pos="0">
                  <a:srgbClr val="EA2A69"/>
                </a:gs>
                <a:gs pos="100000">
                  <a:srgbClr val="F44E98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89181F39-C4D3-4F6C-BEB8-9111BAB5D2AB}"/>
                </a:ext>
              </a:extLst>
            </p:cNvPr>
            <p:cNvSpPr txBox="1"/>
            <p:nvPr/>
          </p:nvSpPr>
          <p:spPr>
            <a:xfrm>
              <a:off x="1289806" y="2771053"/>
              <a:ext cx="6126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0" baseline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  <a:sym typeface="Montserrat"/>
                  <a:rtl val="0"/>
                </a:rPr>
                <a:t>01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BA5281-89D6-4EE9-B58A-71997BC8FD73}"/>
              </a:ext>
            </a:extLst>
          </p:cNvPr>
          <p:cNvGrpSpPr/>
          <p:nvPr/>
        </p:nvGrpSpPr>
        <p:grpSpPr>
          <a:xfrm>
            <a:off x="1176944" y="4437965"/>
            <a:ext cx="840009" cy="1203007"/>
            <a:chOff x="1176944" y="4437965"/>
            <a:chExt cx="840009" cy="1203007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C69661C-C9DE-45C7-9847-7D09226B72F1}"/>
                </a:ext>
              </a:extLst>
            </p:cNvPr>
            <p:cNvSpPr/>
            <p:nvPr/>
          </p:nvSpPr>
          <p:spPr>
            <a:xfrm>
              <a:off x="1176944" y="4437965"/>
              <a:ext cx="840009" cy="1203007"/>
            </a:xfrm>
            <a:custGeom>
              <a:avLst/>
              <a:gdLst>
                <a:gd name="connsiteX0" fmla="*/ 840010 w 840009"/>
                <a:gd name="connsiteY0" fmla="*/ 55912 h 1203007"/>
                <a:gd name="connsiteX1" fmla="*/ 840010 w 840009"/>
                <a:gd name="connsiteY1" fmla="*/ 1147096 h 1203007"/>
                <a:gd name="connsiteX2" fmla="*/ 784098 w 840009"/>
                <a:gd name="connsiteY2" fmla="*/ 1203008 h 1203007"/>
                <a:gd name="connsiteX3" fmla="*/ 422243 w 840009"/>
                <a:gd name="connsiteY3" fmla="*/ 1203008 h 1203007"/>
                <a:gd name="connsiteX4" fmla="*/ 366331 w 840009"/>
                <a:gd name="connsiteY4" fmla="*/ 1147096 h 1203007"/>
                <a:gd name="connsiteX5" fmla="*/ 366331 w 840009"/>
                <a:gd name="connsiteY5" fmla="*/ 1030415 h 1203007"/>
                <a:gd name="connsiteX6" fmla="*/ 310420 w 840009"/>
                <a:gd name="connsiteY6" fmla="*/ 974503 h 1203007"/>
                <a:gd name="connsiteX7" fmla="*/ 55912 w 840009"/>
                <a:gd name="connsiteY7" fmla="*/ 974503 h 1203007"/>
                <a:gd name="connsiteX8" fmla="*/ 0 w 840009"/>
                <a:gd name="connsiteY8" fmla="*/ 918591 h 1203007"/>
                <a:gd name="connsiteX9" fmla="*/ 0 w 840009"/>
                <a:gd name="connsiteY9" fmla="*/ 284417 h 1203007"/>
                <a:gd name="connsiteX10" fmla="*/ 55912 w 840009"/>
                <a:gd name="connsiteY10" fmla="*/ 228505 h 1203007"/>
                <a:gd name="connsiteX11" fmla="*/ 310420 w 840009"/>
                <a:gd name="connsiteY11" fmla="*/ 228505 h 1203007"/>
                <a:gd name="connsiteX12" fmla="*/ 366331 w 840009"/>
                <a:gd name="connsiteY12" fmla="*/ 172593 h 1203007"/>
                <a:gd name="connsiteX13" fmla="*/ 366331 w 840009"/>
                <a:gd name="connsiteY13" fmla="*/ 55912 h 1203007"/>
                <a:gd name="connsiteX14" fmla="*/ 422243 w 840009"/>
                <a:gd name="connsiteY14" fmla="*/ 0 h 1203007"/>
                <a:gd name="connsiteX15" fmla="*/ 784098 w 840009"/>
                <a:gd name="connsiteY15" fmla="*/ 0 h 1203007"/>
                <a:gd name="connsiteX16" fmla="*/ 840010 w 840009"/>
                <a:gd name="connsiteY16" fmla="*/ 55912 h 12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0009" h="1203007">
                  <a:moveTo>
                    <a:pt x="840010" y="55912"/>
                  </a:moveTo>
                  <a:lnTo>
                    <a:pt x="840010" y="1147096"/>
                  </a:lnTo>
                  <a:cubicBezTo>
                    <a:pt x="840010" y="1178052"/>
                    <a:pt x="814959" y="1203008"/>
                    <a:pt x="784098" y="1203008"/>
                  </a:cubicBezTo>
                  <a:lnTo>
                    <a:pt x="422243" y="1203008"/>
                  </a:lnTo>
                  <a:cubicBezTo>
                    <a:pt x="391287" y="1203008"/>
                    <a:pt x="366331" y="1178052"/>
                    <a:pt x="366331" y="1147096"/>
                  </a:cubicBezTo>
                  <a:lnTo>
                    <a:pt x="366331" y="1030415"/>
                  </a:lnTo>
                  <a:cubicBezTo>
                    <a:pt x="366331" y="999553"/>
                    <a:pt x="341281" y="974503"/>
                    <a:pt x="310420" y="974503"/>
                  </a:cubicBezTo>
                  <a:lnTo>
                    <a:pt x="55912" y="974503"/>
                  </a:lnTo>
                  <a:cubicBezTo>
                    <a:pt x="25051" y="974503"/>
                    <a:pt x="0" y="949452"/>
                    <a:pt x="0" y="918591"/>
                  </a:cubicBezTo>
                  <a:lnTo>
                    <a:pt x="0" y="284417"/>
                  </a:lnTo>
                  <a:cubicBezTo>
                    <a:pt x="0" y="253555"/>
                    <a:pt x="25051" y="228505"/>
                    <a:pt x="55912" y="228505"/>
                  </a:cubicBezTo>
                  <a:lnTo>
                    <a:pt x="310420" y="228505"/>
                  </a:lnTo>
                  <a:cubicBezTo>
                    <a:pt x="341281" y="228505"/>
                    <a:pt x="366331" y="203454"/>
                    <a:pt x="366331" y="172593"/>
                  </a:cubicBezTo>
                  <a:lnTo>
                    <a:pt x="366331" y="55912"/>
                  </a:lnTo>
                  <a:cubicBezTo>
                    <a:pt x="366331" y="24955"/>
                    <a:pt x="391287" y="0"/>
                    <a:pt x="422243" y="0"/>
                  </a:cubicBezTo>
                  <a:lnTo>
                    <a:pt x="784098" y="0"/>
                  </a:lnTo>
                  <a:cubicBezTo>
                    <a:pt x="814959" y="0"/>
                    <a:pt x="840010" y="24955"/>
                    <a:pt x="840010" y="55912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BD09B6-18AB-4BD6-BD4E-6725FCBFB731}"/>
                </a:ext>
              </a:extLst>
            </p:cNvPr>
            <p:cNvSpPr/>
            <p:nvPr/>
          </p:nvSpPr>
          <p:spPr>
            <a:xfrm>
              <a:off x="1244191" y="4505021"/>
              <a:ext cx="705802" cy="1068895"/>
            </a:xfrm>
            <a:custGeom>
              <a:avLst/>
              <a:gdLst>
                <a:gd name="connsiteX0" fmla="*/ 366236 w 705802"/>
                <a:gd name="connsiteY0" fmla="*/ 1046321 h 1068895"/>
                <a:gd name="connsiteX1" fmla="*/ 366236 w 705802"/>
                <a:gd name="connsiteY1" fmla="*/ 952024 h 1068895"/>
                <a:gd name="connsiteX2" fmla="*/ 254508 w 705802"/>
                <a:gd name="connsiteY2" fmla="*/ 840296 h 1068895"/>
                <a:gd name="connsiteX3" fmla="*/ 22384 w 705802"/>
                <a:gd name="connsiteY3" fmla="*/ 840296 h 1068895"/>
                <a:gd name="connsiteX4" fmla="*/ 0 w 705802"/>
                <a:gd name="connsiteY4" fmla="*/ 817912 h 1068895"/>
                <a:gd name="connsiteX5" fmla="*/ 0 w 705802"/>
                <a:gd name="connsiteY5" fmla="*/ 250793 h 1068895"/>
                <a:gd name="connsiteX6" fmla="*/ 22384 w 705802"/>
                <a:gd name="connsiteY6" fmla="*/ 228409 h 1068895"/>
                <a:gd name="connsiteX7" fmla="*/ 254508 w 705802"/>
                <a:gd name="connsiteY7" fmla="*/ 228409 h 1068895"/>
                <a:gd name="connsiteX8" fmla="*/ 366236 w 705802"/>
                <a:gd name="connsiteY8" fmla="*/ 116681 h 1068895"/>
                <a:gd name="connsiteX9" fmla="*/ 366236 w 705802"/>
                <a:gd name="connsiteY9" fmla="*/ 22384 h 1068895"/>
                <a:gd name="connsiteX10" fmla="*/ 388620 w 705802"/>
                <a:gd name="connsiteY10" fmla="*/ 0 h 1068895"/>
                <a:gd name="connsiteX11" fmla="*/ 683419 w 705802"/>
                <a:gd name="connsiteY11" fmla="*/ 0 h 1068895"/>
                <a:gd name="connsiteX12" fmla="*/ 705803 w 705802"/>
                <a:gd name="connsiteY12" fmla="*/ 22384 h 1068895"/>
                <a:gd name="connsiteX13" fmla="*/ 705803 w 705802"/>
                <a:gd name="connsiteY13" fmla="*/ 1046512 h 1068895"/>
                <a:gd name="connsiteX14" fmla="*/ 683419 w 705802"/>
                <a:gd name="connsiteY14" fmla="*/ 1068896 h 1068895"/>
                <a:gd name="connsiteX15" fmla="*/ 388620 w 705802"/>
                <a:gd name="connsiteY15" fmla="*/ 1068896 h 1068895"/>
                <a:gd name="connsiteX16" fmla="*/ 366236 w 705802"/>
                <a:gd name="connsiteY16" fmla="*/ 1046512 h 10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02" h="1068895">
                  <a:moveTo>
                    <a:pt x="366236" y="1046321"/>
                  </a:moveTo>
                  <a:lnTo>
                    <a:pt x="366236" y="952024"/>
                  </a:lnTo>
                  <a:cubicBezTo>
                    <a:pt x="366236" y="890302"/>
                    <a:pt x="316230" y="840296"/>
                    <a:pt x="254508" y="840296"/>
                  </a:cubicBezTo>
                  <a:lnTo>
                    <a:pt x="22384" y="840296"/>
                  </a:lnTo>
                  <a:cubicBezTo>
                    <a:pt x="10001" y="840296"/>
                    <a:pt x="0" y="830294"/>
                    <a:pt x="0" y="817912"/>
                  </a:cubicBezTo>
                  <a:lnTo>
                    <a:pt x="0" y="250793"/>
                  </a:lnTo>
                  <a:cubicBezTo>
                    <a:pt x="0" y="238411"/>
                    <a:pt x="10001" y="228409"/>
                    <a:pt x="22384" y="228409"/>
                  </a:cubicBezTo>
                  <a:lnTo>
                    <a:pt x="254508" y="228409"/>
                  </a:lnTo>
                  <a:cubicBezTo>
                    <a:pt x="316230" y="228409"/>
                    <a:pt x="366236" y="178403"/>
                    <a:pt x="366236" y="116681"/>
                  </a:cubicBezTo>
                  <a:lnTo>
                    <a:pt x="366236" y="22384"/>
                  </a:lnTo>
                  <a:cubicBezTo>
                    <a:pt x="366236" y="10001"/>
                    <a:pt x="376238" y="0"/>
                    <a:pt x="388620" y="0"/>
                  </a:cubicBezTo>
                  <a:lnTo>
                    <a:pt x="683419" y="0"/>
                  </a:lnTo>
                  <a:cubicBezTo>
                    <a:pt x="695801" y="0"/>
                    <a:pt x="705803" y="10001"/>
                    <a:pt x="705803" y="22384"/>
                  </a:cubicBezTo>
                  <a:lnTo>
                    <a:pt x="705803" y="1046512"/>
                  </a:lnTo>
                  <a:cubicBezTo>
                    <a:pt x="705803" y="1058894"/>
                    <a:pt x="695801" y="1068896"/>
                    <a:pt x="683419" y="1068896"/>
                  </a:cubicBezTo>
                  <a:lnTo>
                    <a:pt x="388620" y="1068896"/>
                  </a:lnTo>
                  <a:cubicBezTo>
                    <a:pt x="376238" y="1068896"/>
                    <a:pt x="366236" y="1058894"/>
                    <a:pt x="366236" y="1046512"/>
                  </a:cubicBezTo>
                  <a:close/>
                </a:path>
              </a:pathLst>
            </a:custGeom>
            <a:gradFill>
              <a:gsLst>
                <a:gs pos="0">
                  <a:srgbClr val="07A2B4"/>
                </a:gs>
                <a:gs pos="100000">
                  <a:srgbClr val="58CDD7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AE1990C-7A19-4C10-99F2-1EE8D903A378}"/>
                </a:ext>
              </a:extLst>
            </p:cNvPr>
            <p:cNvSpPr txBox="1"/>
            <p:nvPr/>
          </p:nvSpPr>
          <p:spPr>
            <a:xfrm>
              <a:off x="1244119" y="4742984"/>
              <a:ext cx="704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0" baseline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  <a:sym typeface="Montserrat"/>
                  <a:rtl val="0"/>
                </a:rPr>
                <a:t>03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4A487AA-AB73-4BAD-83D8-2ADC09AA26B6}"/>
              </a:ext>
            </a:extLst>
          </p:cNvPr>
          <p:cNvGrpSpPr/>
          <p:nvPr/>
        </p:nvGrpSpPr>
        <p:grpSpPr>
          <a:xfrm>
            <a:off x="6743432" y="2463316"/>
            <a:ext cx="840009" cy="1203007"/>
            <a:chOff x="6743432" y="2463316"/>
            <a:chExt cx="840009" cy="1203007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85C5B9C-D4E9-4F19-8853-8A171AEEE064}"/>
                </a:ext>
              </a:extLst>
            </p:cNvPr>
            <p:cNvSpPr/>
            <p:nvPr/>
          </p:nvSpPr>
          <p:spPr>
            <a:xfrm>
              <a:off x="6743432" y="2463316"/>
              <a:ext cx="840009" cy="1203007"/>
            </a:xfrm>
            <a:custGeom>
              <a:avLst/>
              <a:gdLst>
                <a:gd name="connsiteX0" fmla="*/ 840010 w 840009"/>
                <a:gd name="connsiteY0" fmla="*/ 55912 h 1203007"/>
                <a:gd name="connsiteX1" fmla="*/ 840010 w 840009"/>
                <a:gd name="connsiteY1" fmla="*/ 1147096 h 1203007"/>
                <a:gd name="connsiteX2" fmla="*/ 784098 w 840009"/>
                <a:gd name="connsiteY2" fmla="*/ 1203008 h 1203007"/>
                <a:gd name="connsiteX3" fmla="*/ 422243 w 840009"/>
                <a:gd name="connsiteY3" fmla="*/ 1203008 h 1203007"/>
                <a:gd name="connsiteX4" fmla="*/ 366331 w 840009"/>
                <a:gd name="connsiteY4" fmla="*/ 1147096 h 1203007"/>
                <a:gd name="connsiteX5" fmla="*/ 366331 w 840009"/>
                <a:gd name="connsiteY5" fmla="*/ 1030415 h 1203007"/>
                <a:gd name="connsiteX6" fmla="*/ 310420 w 840009"/>
                <a:gd name="connsiteY6" fmla="*/ 974503 h 1203007"/>
                <a:gd name="connsiteX7" fmla="*/ 55912 w 840009"/>
                <a:gd name="connsiteY7" fmla="*/ 974503 h 1203007"/>
                <a:gd name="connsiteX8" fmla="*/ 0 w 840009"/>
                <a:gd name="connsiteY8" fmla="*/ 918591 h 1203007"/>
                <a:gd name="connsiteX9" fmla="*/ 0 w 840009"/>
                <a:gd name="connsiteY9" fmla="*/ 284417 h 1203007"/>
                <a:gd name="connsiteX10" fmla="*/ 55912 w 840009"/>
                <a:gd name="connsiteY10" fmla="*/ 228505 h 1203007"/>
                <a:gd name="connsiteX11" fmla="*/ 310420 w 840009"/>
                <a:gd name="connsiteY11" fmla="*/ 228505 h 1203007"/>
                <a:gd name="connsiteX12" fmla="*/ 366331 w 840009"/>
                <a:gd name="connsiteY12" fmla="*/ 172593 h 1203007"/>
                <a:gd name="connsiteX13" fmla="*/ 366331 w 840009"/>
                <a:gd name="connsiteY13" fmla="*/ 55912 h 1203007"/>
                <a:gd name="connsiteX14" fmla="*/ 422243 w 840009"/>
                <a:gd name="connsiteY14" fmla="*/ 0 h 1203007"/>
                <a:gd name="connsiteX15" fmla="*/ 784098 w 840009"/>
                <a:gd name="connsiteY15" fmla="*/ 0 h 1203007"/>
                <a:gd name="connsiteX16" fmla="*/ 840010 w 840009"/>
                <a:gd name="connsiteY16" fmla="*/ 55912 h 12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0009" h="1203007">
                  <a:moveTo>
                    <a:pt x="840010" y="55912"/>
                  </a:moveTo>
                  <a:lnTo>
                    <a:pt x="840010" y="1147096"/>
                  </a:lnTo>
                  <a:cubicBezTo>
                    <a:pt x="840010" y="1178052"/>
                    <a:pt x="814959" y="1203008"/>
                    <a:pt x="784098" y="1203008"/>
                  </a:cubicBezTo>
                  <a:lnTo>
                    <a:pt x="422243" y="1203008"/>
                  </a:lnTo>
                  <a:cubicBezTo>
                    <a:pt x="391287" y="1203008"/>
                    <a:pt x="366331" y="1178052"/>
                    <a:pt x="366331" y="1147096"/>
                  </a:cubicBezTo>
                  <a:lnTo>
                    <a:pt x="366331" y="1030415"/>
                  </a:lnTo>
                  <a:cubicBezTo>
                    <a:pt x="366331" y="999553"/>
                    <a:pt x="341281" y="974503"/>
                    <a:pt x="310420" y="974503"/>
                  </a:cubicBezTo>
                  <a:lnTo>
                    <a:pt x="55912" y="974503"/>
                  </a:lnTo>
                  <a:cubicBezTo>
                    <a:pt x="25051" y="974503"/>
                    <a:pt x="0" y="949452"/>
                    <a:pt x="0" y="918591"/>
                  </a:cubicBezTo>
                  <a:lnTo>
                    <a:pt x="0" y="284417"/>
                  </a:lnTo>
                  <a:cubicBezTo>
                    <a:pt x="0" y="253555"/>
                    <a:pt x="25051" y="228505"/>
                    <a:pt x="55912" y="228505"/>
                  </a:cubicBezTo>
                  <a:lnTo>
                    <a:pt x="310420" y="228505"/>
                  </a:lnTo>
                  <a:cubicBezTo>
                    <a:pt x="341281" y="228505"/>
                    <a:pt x="366331" y="203454"/>
                    <a:pt x="366331" y="172593"/>
                  </a:cubicBezTo>
                  <a:lnTo>
                    <a:pt x="366331" y="55912"/>
                  </a:lnTo>
                  <a:cubicBezTo>
                    <a:pt x="366331" y="24955"/>
                    <a:pt x="391287" y="0"/>
                    <a:pt x="422243" y="0"/>
                  </a:cubicBezTo>
                  <a:lnTo>
                    <a:pt x="784098" y="0"/>
                  </a:lnTo>
                  <a:cubicBezTo>
                    <a:pt x="814959" y="0"/>
                    <a:pt x="840010" y="24955"/>
                    <a:pt x="840010" y="55912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3A71EF4-DEF7-4878-A073-7FCB045A3A9C}"/>
                </a:ext>
              </a:extLst>
            </p:cNvPr>
            <p:cNvSpPr/>
            <p:nvPr/>
          </p:nvSpPr>
          <p:spPr>
            <a:xfrm>
              <a:off x="6810679" y="2530372"/>
              <a:ext cx="705802" cy="1068895"/>
            </a:xfrm>
            <a:custGeom>
              <a:avLst/>
              <a:gdLst>
                <a:gd name="connsiteX0" fmla="*/ 366236 w 705802"/>
                <a:gd name="connsiteY0" fmla="*/ 1046321 h 1068895"/>
                <a:gd name="connsiteX1" fmla="*/ 366236 w 705802"/>
                <a:gd name="connsiteY1" fmla="*/ 952024 h 1068895"/>
                <a:gd name="connsiteX2" fmla="*/ 254508 w 705802"/>
                <a:gd name="connsiteY2" fmla="*/ 840296 h 1068895"/>
                <a:gd name="connsiteX3" fmla="*/ 22384 w 705802"/>
                <a:gd name="connsiteY3" fmla="*/ 840296 h 1068895"/>
                <a:gd name="connsiteX4" fmla="*/ 0 w 705802"/>
                <a:gd name="connsiteY4" fmla="*/ 817912 h 1068895"/>
                <a:gd name="connsiteX5" fmla="*/ 0 w 705802"/>
                <a:gd name="connsiteY5" fmla="*/ 250793 h 1068895"/>
                <a:gd name="connsiteX6" fmla="*/ 22384 w 705802"/>
                <a:gd name="connsiteY6" fmla="*/ 228409 h 1068895"/>
                <a:gd name="connsiteX7" fmla="*/ 254508 w 705802"/>
                <a:gd name="connsiteY7" fmla="*/ 228409 h 1068895"/>
                <a:gd name="connsiteX8" fmla="*/ 366236 w 705802"/>
                <a:gd name="connsiteY8" fmla="*/ 116681 h 1068895"/>
                <a:gd name="connsiteX9" fmla="*/ 366236 w 705802"/>
                <a:gd name="connsiteY9" fmla="*/ 22384 h 1068895"/>
                <a:gd name="connsiteX10" fmla="*/ 388620 w 705802"/>
                <a:gd name="connsiteY10" fmla="*/ 0 h 1068895"/>
                <a:gd name="connsiteX11" fmla="*/ 683419 w 705802"/>
                <a:gd name="connsiteY11" fmla="*/ 0 h 1068895"/>
                <a:gd name="connsiteX12" fmla="*/ 705803 w 705802"/>
                <a:gd name="connsiteY12" fmla="*/ 22384 h 1068895"/>
                <a:gd name="connsiteX13" fmla="*/ 705803 w 705802"/>
                <a:gd name="connsiteY13" fmla="*/ 1046512 h 1068895"/>
                <a:gd name="connsiteX14" fmla="*/ 683419 w 705802"/>
                <a:gd name="connsiteY14" fmla="*/ 1068896 h 1068895"/>
                <a:gd name="connsiteX15" fmla="*/ 388620 w 705802"/>
                <a:gd name="connsiteY15" fmla="*/ 1068896 h 1068895"/>
                <a:gd name="connsiteX16" fmla="*/ 366236 w 705802"/>
                <a:gd name="connsiteY16" fmla="*/ 1046512 h 10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02" h="1068895">
                  <a:moveTo>
                    <a:pt x="366236" y="1046321"/>
                  </a:moveTo>
                  <a:lnTo>
                    <a:pt x="366236" y="952024"/>
                  </a:lnTo>
                  <a:cubicBezTo>
                    <a:pt x="366236" y="890302"/>
                    <a:pt x="316230" y="840296"/>
                    <a:pt x="254508" y="840296"/>
                  </a:cubicBezTo>
                  <a:lnTo>
                    <a:pt x="22384" y="840296"/>
                  </a:lnTo>
                  <a:cubicBezTo>
                    <a:pt x="10001" y="840296"/>
                    <a:pt x="0" y="830294"/>
                    <a:pt x="0" y="817912"/>
                  </a:cubicBezTo>
                  <a:lnTo>
                    <a:pt x="0" y="250793"/>
                  </a:lnTo>
                  <a:cubicBezTo>
                    <a:pt x="0" y="238411"/>
                    <a:pt x="10001" y="228409"/>
                    <a:pt x="22384" y="228409"/>
                  </a:cubicBezTo>
                  <a:lnTo>
                    <a:pt x="254508" y="228409"/>
                  </a:lnTo>
                  <a:cubicBezTo>
                    <a:pt x="316230" y="228409"/>
                    <a:pt x="366236" y="178403"/>
                    <a:pt x="366236" y="116681"/>
                  </a:cubicBezTo>
                  <a:lnTo>
                    <a:pt x="366236" y="22384"/>
                  </a:lnTo>
                  <a:cubicBezTo>
                    <a:pt x="366236" y="10001"/>
                    <a:pt x="376238" y="0"/>
                    <a:pt x="388620" y="0"/>
                  </a:cubicBezTo>
                  <a:lnTo>
                    <a:pt x="683419" y="0"/>
                  </a:lnTo>
                  <a:cubicBezTo>
                    <a:pt x="695801" y="0"/>
                    <a:pt x="705803" y="10001"/>
                    <a:pt x="705803" y="22384"/>
                  </a:cubicBezTo>
                  <a:lnTo>
                    <a:pt x="705803" y="1046512"/>
                  </a:lnTo>
                  <a:cubicBezTo>
                    <a:pt x="705803" y="1058894"/>
                    <a:pt x="695801" y="1068896"/>
                    <a:pt x="683419" y="1068896"/>
                  </a:cubicBezTo>
                  <a:lnTo>
                    <a:pt x="388620" y="1068896"/>
                  </a:lnTo>
                  <a:cubicBezTo>
                    <a:pt x="376238" y="1068896"/>
                    <a:pt x="366236" y="1058894"/>
                    <a:pt x="366236" y="1046512"/>
                  </a:cubicBezTo>
                  <a:close/>
                </a:path>
              </a:pathLst>
            </a:custGeom>
            <a:gradFill>
              <a:gsLst>
                <a:gs pos="0">
                  <a:srgbClr val="E97D18"/>
                </a:gs>
                <a:gs pos="100000">
                  <a:srgbClr val="EDB24A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A3BC7FE-228C-4B13-A934-6853DDA131A2}"/>
                </a:ext>
              </a:extLst>
            </p:cNvPr>
            <p:cNvSpPr txBox="1"/>
            <p:nvPr/>
          </p:nvSpPr>
          <p:spPr>
            <a:xfrm>
              <a:off x="6818623" y="2771053"/>
              <a:ext cx="6880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0" baseline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  <a:sym typeface="Montserrat"/>
                  <a:rtl val="0"/>
                </a:rPr>
                <a:t>02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95895E-D171-429A-A497-DB13C5710848}"/>
              </a:ext>
            </a:extLst>
          </p:cNvPr>
          <p:cNvGrpSpPr/>
          <p:nvPr/>
        </p:nvGrpSpPr>
        <p:grpSpPr>
          <a:xfrm>
            <a:off x="6743432" y="4437965"/>
            <a:ext cx="840009" cy="1203007"/>
            <a:chOff x="6743432" y="4437965"/>
            <a:chExt cx="840009" cy="1203007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6C4EF32-0FD3-4A9F-BC7E-C432DC204451}"/>
                </a:ext>
              </a:extLst>
            </p:cNvPr>
            <p:cNvSpPr/>
            <p:nvPr/>
          </p:nvSpPr>
          <p:spPr>
            <a:xfrm>
              <a:off x="6743432" y="4437965"/>
              <a:ext cx="840009" cy="1203007"/>
            </a:xfrm>
            <a:custGeom>
              <a:avLst/>
              <a:gdLst>
                <a:gd name="connsiteX0" fmla="*/ 840010 w 840009"/>
                <a:gd name="connsiteY0" fmla="*/ 55912 h 1203007"/>
                <a:gd name="connsiteX1" fmla="*/ 840010 w 840009"/>
                <a:gd name="connsiteY1" fmla="*/ 1147096 h 1203007"/>
                <a:gd name="connsiteX2" fmla="*/ 784098 w 840009"/>
                <a:gd name="connsiteY2" fmla="*/ 1203008 h 1203007"/>
                <a:gd name="connsiteX3" fmla="*/ 422243 w 840009"/>
                <a:gd name="connsiteY3" fmla="*/ 1203008 h 1203007"/>
                <a:gd name="connsiteX4" fmla="*/ 366331 w 840009"/>
                <a:gd name="connsiteY4" fmla="*/ 1147096 h 1203007"/>
                <a:gd name="connsiteX5" fmla="*/ 366331 w 840009"/>
                <a:gd name="connsiteY5" fmla="*/ 1030415 h 1203007"/>
                <a:gd name="connsiteX6" fmla="*/ 310420 w 840009"/>
                <a:gd name="connsiteY6" fmla="*/ 974503 h 1203007"/>
                <a:gd name="connsiteX7" fmla="*/ 55912 w 840009"/>
                <a:gd name="connsiteY7" fmla="*/ 974503 h 1203007"/>
                <a:gd name="connsiteX8" fmla="*/ 0 w 840009"/>
                <a:gd name="connsiteY8" fmla="*/ 918591 h 1203007"/>
                <a:gd name="connsiteX9" fmla="*/ 0 w 840009"/>
                <a:gd name="connsiteY9" fmla="*/ 284417 h 1203007"/>
                <a:gd name="connsiteX10" fmla="*/ 55912 w 840009"/>
                <a:gd name="connsiteY10" fmla="*/ 228505 h 1203007"/>
                <a:gd name="connsiteX11" fmla="*/ 310420 w 840009"/>
                <a:gd name="connsiteY11" fmla="*/ 228505 h 1203007"/>
                <a:gd name="connsiteX12" fmla="*/ 366331 w 840009"/>
                <a:gd name="connsiteY12" fmla="*/ 172593 h 1203007"/>
                <a:gd name="connsiteX13" fmla="*/ 366331 w 840009"/>
                <a:gd name="connsiteY13" fmla="*/ 55912 h 1203007"/>
                <a:gd name="connsiteX14" fmla="*/ 422243 w 840009"/>
                <a:gd name="connsiteY14" fmla="*/ 0 h 1203007"/>
                <a:gd name="connsiteX15" fmla="*/ 784098 w 840009"/>
                <a:gd name="connsiteY15" fmla="*/ 0 h 1203007"/>
                <a:gd name="connsiteX16" fmla="*/ 840010 w 840009"/>
                <a:gd name="connsiteY16" fmla="*/ 55912 h 12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0009" h="1203007">
                  <a:moveTo>
                    <a:pt x="840010" y="55912"/>
                  </a:moveTo>
                  <a:lnTo>
                    <a:pt x="840010" y="1147096"/>
                  </a:lnTo>
                  <a:cubicBezTo>
                    <a:pt x="840010" y="1178052"/>
                    <a:pt x="814959" y="1203008"/>
                    <a:pt x="784098" y="1203008"/>
                  </a:cubicBezTo>
                  <a:lnTo>
                    <a:pt x="422243" y="1203008"/>
                  </a:lnTo>
                  <a:cubicBezTo>
                    <a:pt x="391287" y="1203008"/>
                    <a:pt x="366331" y="1178052"/>
                    <a:pt x="366331" y="1147096"/>
                  </a:cubicBezTo>
                  <a:lnTo>
                    <a:pt x="366331" y="1030415"/>
                  </a:lnTo>
                  <a:cubicBezTo>
                    <a:pt x="366331" y="999553"/>
                    <a:pt x="341281" y="974503"/>
                    <a:pt x="310420" y="974503"/>
                  </a:cubicBezTo>
                  <a:lnTo>
                    <a:pt x="55912" y="974503"/>
                  </a:lnTo>
                  <a:cubicBezTo>
                    <a:pt x="25051" y="974503"/>
                    <a:pt x="0" y="949452"/>
                    <a:pt x="0" y="918591"/>
                  </a:cubicBezTo>
                  <a:lnTo>
                    <a:pt x="0" y="284417"/>
                  </a:lnTo>
                  <a:cubicBezTo>
                    <a:pt x="0" y="253555"/>
                    <a:pt x="25051" y="228505"/>
                    <a:pt x="55912" y="228505"/>
                  </a:cubicBezTo>
                  <a:lnTo>
                    <a:pt x="310420" y="228505"/>
                  </a:lnTo>
                  <a:cubicBezTo>
                    <a:pt x="341281" y="228505"/>
                    <a:pt x="366331" y="203454"/>
                    <a:pt x="366331" y="172593"/>
                  </a:cubicBezTo>
                  <a:lnTo>
                    <a:pt x="366331" y="55912"/>
                  </a:lnTo>
                  <a:cubicBezTo>
                    <a:pt x="366331" y="24955"/>
                    <a:pt x="391287" y="0"/>
                    <a:pt x="422243" y="0"/>
                  </a:cubicBezTo>
                  <a:lnTo>
                    <a:pt x="784098" y="0"/>
                  </a:lnTo>
                  <a:cubicBezTo>
                    <a:pt x="814959" y="0"/>
                    <a:pt x="840010" y="24955"/>
                    <a:pt x="840010" y="55912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71D1448-EF3C-4930-A46A-E1D58DDEE076}"/>
                </a:ext>
              </a:extLst>
            </p:cNvPr>
            <p:cNvSpPr/>
            <p:nvPr/>
          </p:nvSpPr>
          <p:spPr>
            <a:xfrm>
              <a:off x="6810679" y="4505021"/>
              <a:ext cx="705802" cy="1068895"/>
            </a:xfrm>
            <a:custGeom>
              <a:avLst/>
              <a:gdLst>
                <a:gd name="connsiteX0" fmla="*/ 366236 w 705802"/>
                <a:gd name="connsiteY0" fmla="*/ 1046321 h 1068895"/>
                <a:gd name="connsiteX1" fmla="*/ 366236 w 705802"/>
                <a:gd name="connsiteY1" fmla="*/ 952024 h 1068895"/>
                <a:gd name="connsiteX2" fmla="*/ 254508 w 705802"/>
                <a:gd name="connsiteY2" fmla="*/ 840296 h 1068895"/>
                <a:gd name="connsiteX3" fmla="*/ 22384 w 705802"/>
                <a:gd name="connsiteY3" fmla="*/ 840296 h 1068895"/>
                <a:gd name="connsiteX4" fmla="*/ 0 w 705802"/>
                <a:gd name="connsiteY4" fmla="*/ 817912 h 1068895"/>
                <a:gd name="connsiteX5" fmla="*/ 0 w 705802"/>
                <a:gd name="connsiteY5" fmla="*/ 250793 h 1068895"/>
                <a:gd name="connsiteX6" fmla="*/ 22384 w 705802"/>
                <a:gd name="connsiteY6" fmla="*/ 228409 h 1068895"/>
                <a:gd name="connsiteX7" fmla="*/ 254508 w 705802"/>
                <a:gd name="connsiteY7" fmla="*/ 228409 h 1068895"/>
                <a:gd name="connsiteX8" fmla="*/ 366236 w 705802"/>
                <a:gd name="connsiteY8" fmla="*/ 116681 h 1068895"/>
                <a:gd name="connsiteX9" fmla="*/ 366236 w 705802"/>
                <a:gd name="connsiteY9" fmla="*/ 22384 h 1068895"/>
                <a:gd name="connsiteX10" fmla="*/ 388620 w 705802"/>
                <a:gd name="connsiteY10" fmla="*/ 0 h 1068895"/>
                <a:gd name="connsiteX11" fmla="*/ 683419 w 705802"/>
                <a:gd name="connsiteY11" fmla="*/ 0 h 1068895"/>
                <a:gd name="connsiteX12" fmla="*/ 705803 w 705802"/>
                <a:gd name="connsiteY12" fmla="*/ 22384 h 1068895"/>
                <a:gd name="connsiteX13" fmla="*/ 705803 w 705802"/>
                <a:gd name="connsiteY13" fmla="*/ 1046512 h 1068895"/>
                <a:gd name="connsiteX14" fmla="*/ 683419 w 705802"/>
                <a:gd name="connsiteY14" fmla="*/ 1068896 h 1068895"/>
                <a:gd name="connsiteX15" fmla="*/ 388620 w 705802"/>
                <a:gd name="connsiteY15" fmla="*/ 1068896 h 1068895"/>
                <a:gd name="connsiteX16" fmla="*/ 366236 w 705802"/>
                <a:gd name="connsiteY16" fmla="*/ 1046512 h 10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02" h="1068895">
                  <a:moveTo>
                    <a:pt x="366236" y="1046321"/>
                  </a:moveTo>
                  <a:lnTo>
                    <a:pt x="366236" y="952024"/>
                  </a:lnTo>
                  <a:cubicBezTo>
                    <a:pt x="366236" y="890302"/>
                    <a:pt x="316230" y="840296"/>
                    <a:pt x="254508" y="840296"/>
                  </a:cubicBezTo>
                  <a:lnTo>
                    <a:pt x="22384" y="840296"/>
                  </a:lnTo>
                  <a:cubicBezTo>
                    <a:pt x="10001" y="840296"/>
                    <a:pt x="0" y="830294"/>
                    <a:pt x="0" y="817912"/>
                  </a:cubicBezTo>
                  <a:lnTo>
                    <a:pt x="0" y="250793"/>
                  </a:lnTo>
                  <a:cubicBezTo>
                    <a:pt x="0" y="238411"/>
                    <a:pt x="10001" y="228409"/>
                    <a:pt x="22384" y="228409"/>
                  </a:cubicBezTo>
                  <a:lnTo>
                    <a:pt x="254508" y="228409"/>
                  </a:lnTo>
                  <a:cubicBezTo>
                    <a:pt x="316230" y="228409"/>
                    <a:pt x="366236" y="178403"/>
                    <a:pt x="366236" y="116681"/>
                  </a:cubicBezTo>
                  <a:lnTo>
                    <a:pt x="366236" y="22384"/>
                  </a:lnTo>
                  <a:cubicBezTo>
                    <a:pt x="366236" y="10001"/>
                    <a:pt x="376238" y="0"/>
                    <a:pt x="388620" y="0"/>
                  </a:cubicBezTo>
                  <a:lnTo>
                    <a:pt x="683419" y="0"/>
                  </a:lnTo>
                  <a:cubicBezTo>
                    <a:pt x="695801" y="0"/>
                    <a:pt x="705803" y="10001"/>
                    <a:pt x="705803" y="22384"/>
                  </a:cubicBezTo>
                  <a:lnTo>
                    <a:pt x="705803" y="1046512"/>
                  </a:lnTo>
                  <a:cubicBezTo>
                    <a:pt x="705803" y="1058894"/>
                    <a:pt x="695801" y="1068896"/>
                    <a:pt x="683419" y="1068896"/>
                  </a:cubicBezTo>
                  <a:lnTo>
                    <a:pt x="388620" y="1068896"/>
                  </a:lnTo>
                  <a:cubicBezTo>
                    <a:pt x="376238" y="1068896"/>
                    <a:pt x="366236" y="1058894"/>
                    <a:pt x="366236" y="1046512"/>
                  </a:cubicBezTo>
                  <a:close/>
                </a:path>
              </a:pathLst>
            </a:custGeom>
            <a:gradFill>
              <a:gsLst>
                <a:gs pos="0">
                  <a:srgbClr val="6E4CC4"/>
                </a:gs>
                <a:gs pos="100000">
                  <a:srgbClr val="AB7BD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25D53AB-9B5B-41A9-8CA2-ED105B6CF32F}"/>
                </a:ext>
              </a:extLst>
            </p:cNvPr>
            <p:cNvSpPr txBox="1"/>
            <p:nvPr/>
          </p:nvSpPr>
          <p:spPr>
            <a:xfrm>
              <a:off x="6793777" y="4742984"/>
              <a:ext cx="7377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0" baseline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  <a:sym typeface="Montserrat"/>
                  <a:rtl val="0"/>
                </a:rPr>
                <a:t>04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995A134-000E-4C51-900D-63959B6D654B}"/>
              </a:ext>
            </a:extLst>
          </p:cNvPr>
          <p:cNvSpPr txBox="1"/>
          <p:nvPr/>
        </p:nvSpPr>
        <p:spPr>
          <a:xfrm>
            <a:off x="1712640" y="236083"/>
            <a:ext cx="8766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Four Steps Infographic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24664BC-CC95-4222-B074-2559EB647274}"/>
              </a:ext>
            </a:extLst>
          </p:cNvPr>
          <p:cNvSpPr txBox="1"/>
          <p:nvPr/>
        </p:nvSpPr>
        <p:spPr>
          <a:xfrm>
            <a:off x="1712640" y="959642"/>
            <a:ext cx="876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 is an Animated Business Infographic that You can Use to Explain Steps or Options and Timeline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472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decel="5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5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decel="5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12" grpId="0"/>
      <p:bldP spid="113" grpId="0"/>
      <p:bldP spid="118" grpId="0"/>
      <p:bldP spid="119" grpId="0"/>
      <p:bldP spid="99" grpId="0"/>
      <p:bldP spid="98" grpId="0"/>
      <p:bldP spid="123" grpId="0"/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83E7BA04-6D3A-4963-AB5C-FBDDC64D7741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198F71-5B5C-4A31-8087-D0AE9B19467E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C00866-C713-4287-B59D-CD1AB79B3A94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D30A8BA-DE76-4E02-9076-E2E1C9ECE383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D34DC4-9394-4359-9083-5B87A792B144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6A402E-7571-4E0F-AEB5-F22EA485F0DA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DAF7A52-30AE-4713-B05D-01AB2FBB64C9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D50253-73E7-4680-901C-30D53DE36F8A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1880BE-8A81-4B9C-B341-D43A74F717F1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6E23237-3BF4-42D3-9285-90B02E21756D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36BF77-B43D-4DB1-AE3B-A4536F9E28D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49E3EF-E7BB-4BA3-8D6B-55B4019683D7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2"/>
            <a:extLst>
              <a:ext uri="{FF2B5EF4-FFF2-40B4-BE49-F238E27FC236}">
                <a16:creationId xmlns:a16="http://schemas.microsoft.com/office/drawing/2014/main" id="{12FD2F28-A3DE-4080-BF62-1CB8F2E25FBA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5" name="TextBox 14">
            <a:hlinkClick r:id="rId3"/>
            <a:extLst>
              <a:ext uri="{FF2B5EF4-FFF2-40B4-BE49-F238E27FC236}">
                <a16:creationId xmlns:a16="http://schemas.microsoft.com/office/drawing/2014/main" id="{6978B9DE-1D51-492F-B060-D7A4102F7876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B55E7A5-F027-4AA1-92DA-DFF1BE9A7A62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881EE9-AB23-4755-80B3-FA979742148B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75F02C-3268-4EBE-A919-9287C2B76D53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797086E5-A894-400A-B7A7-40FC59F534D8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334DA544-5CDE-4566-A349-C748782AD90F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0E68BC8A-86D7-4293-9307-62DA7495BEB4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A0EE90-9DEA-43DF-B083-DE23A3C20CC9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F92FB6-4705-4387-9F06-810606DE4429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5AF671-C7CB-4169-A951-5958EC94AD65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hlinkClick r:id="rId2"/>
            <a:extLst>
              <a:ext uri="{FF2B5EF4-FFF2-40B4-BE49-F238E27FC236}">
                <a16:creationId xmlns:a16="http://schemas.microsoft.com/office/drawing/2014/main" id="{8F92DB5E-F5A7-475F-BA1F-91AD943712AE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6" name="TextBox 25">
            <a:hlinkClick r:id="rId3"/>
            <a:extLst>
              <a:ext uri="{FF2B5EF4-FFF2-40B4-BE49-F238E27FC236}">
                <a16:creationId xmlns:a16="http://schemas.microsoft.com/office/drawing/2014/main" id="{261981C0-1B75-4406-A658-DC8ED87AA465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7" name="TextBox 26">
            <a:hlinkClick r:id="rId4"/>
            <a:extLst>
              <a:ext uri="{FF2B5EF4-FFF2-40B4-BE49-F238E27FC236}">
                <a16:creationId xmlns:a16="http://schemas.microsoft.com/office/drawing/2014/main" id="{BB534B7B-5A16-451B-80D8-465E5A92BB45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8" name="TextBox 27">
            <a:hlinkClick r:id="rId5"/>
            <a:extLst>
              <a:ext uri="{FF2B5EF4-FFF2-40B4-BE49-F238E27FC236}">
                <a16:creationId xmlns:a16="http://schemas.microsoft.com/office/drawing/2014/main" id="{54EEAEBE-DE01-4D64-80ED-ED8E99F8E8A5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9" name="TextBox 28">
            <a:hlinkClick r:id="rId6"/>
            <a:extLst>
              <a:ext uri="{FF2B5EF4-FFF2-40B4-BE49-F238E27FC236}">
                <a16:creationId xmlns:a16="http://schemas.microsoft.com/office/drawing/2014/main" id="{048DA491-24F1-4A1B-999B-2DDE7D864649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D9DE84B-53B5-43C2-BF92-B48F58C4BCF9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FAE366F-2780-43B1-9551-094BB2BC4F50}"/>
              </a:ext>
            </a:extLst>
          </p:cNvPr>
          <p:cNvSpPr/>
          <p:nvPr/>
        </p:nvSpPr>
        <p:spPr>
          <a:xfrm>
            <a:off x="873088" y="5236073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2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5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1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1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600" y="360083"/>
                  <a:pt x="2511247" y="366408"/>
                </a:cubicBezTo>
                <a:cubicBezTo>
                  <a:pt x="2507894" y="372732"/>
                  <a:pt x="2506217" y="380467"/>
                  <a:pt x="2506217" y="389611"/>
                </a:cubicBezTo>
                <a:cubicBezTo>
                  <a:pt x="2506217" y="403174"/>
                  <a:pt x="2509684" y="413652"/>
                  <a:pt x="2516618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5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49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0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5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3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7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79" y="338023"/>
                  <a:pt x="2594076" y="345643"/>
                  <a:pt x="2599715" y="355549"/>
                </a:cubicBezTo>
                <a:cubicBezTo>
                  <a:pt x="2605353" y="365455"/>
                  <a:pt x="2608173" y="376809"/>
                  <a:pt x="2608173" y="389611"/>
                </a:cubicBezTo>
                <a:cubicBezTo>
                  <a:pt x="2608173" y="402412"/>
                  <a:pt x="2605277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7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2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4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3" y="342786"/>
                  <a:pt x="2167128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79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79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2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4" y="348005"/>
                </a:lnTo>
                <a:lnTo>
                  <a:pt x="2763164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3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6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8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8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3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8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5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2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5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8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8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7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2" y="349148"/>
                </a:cubicBezTo>
                <a:cubicBezTo>
                  <a:pt x="2972676" y="357226"/>
                  <a:pt x="2974848" y="366979"/>
                  <a:pt x="2974848" y="378409"/>
                </a:cubicBezTo>
                <a:lnTo>
                  <a:pt x="2974848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3" y="283540"/>
                </a:lnTo>
                <a:lnTo>
                  <a:pt x="2657093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3" y="283540"/>
                </a:lnTo>
                <a:lnTo>
                  <a:pt x="2218943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7" y="366979"/>
                  <a:pt x="2308097" y="378409"/>
                </a:cubicBezTo>
                <a:lnTo>
                  <a:pt x="2308097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3" y="371018"/>
                  <a:pt x="2218943" y="382295"/>
                </a:cubicBezTo>
                <a:lnTo>
                  <a:pt x="2218943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2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4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8" y="71095"/>
                </a:moveTo>
                <a:cubicBezTo>
                  <a:pt x="3175863" y="71095"/>
                  <a:pt x="3169615" y="72733"/>
                  <a:pt x="3163823" y="76010"/>
                </a:cubicBezTo>
                <a:cubicBezTo>
                  <a:pt x="3158033" y="79286"/>
                  <a:pt x="3153346" y="84087"/>
                  <a:pt x="3149764" y="90411"/>
                </a:cubicBezTo>
                <a:cubicBezTo>
                  <a:pt x="3146183" y="96736"/>
                  <a:pt x="3144392" y="104242"/>
                  <a:pt x="3144392" y="112928"/>
                </a:cubicBezTo>
                <a:cubicBezTo>
                  <a:pt x="3144392" y="121615"/>
                  <a:pt x="3146183" y="129235"/>
                  <a:pt x="3149764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6" y="154191"/>
                  <a:pt x="3176015" y="155905"/>
                  <a:pt x="3182568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5" y="129654"/>
                  <a:pt x="3220745" y="122072"/>
                  <a:pt x="3220745" y="113386"/>
                </a:cubicBezTo>
                <a:cubicBezTo>
                  <a:pt x="3220745" y="104699"/>
                  <a:pt x="3218955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8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8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8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40" y="72733"/>
                  <a:pt x="2639948" y="76010"/>
                </a:cubicBezTo>
                <a:cubicBezTo>
                  <a:pt x="2634157" y="79286"/>
                  <a:pt x="2629471" y="84087"/>
                  <a:pt x="2625890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90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8" y="71095"/>
                  <a:pt x="1549489" y="72695"/>
                  <a:pt x="1543774" y="75895"/>
                </a:cubicBezTo>
                <a:cubicBezTo>
                  <a:pt x="1538058" y="79096"/>
                  <a:pt x="1533525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09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9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6" y="72771"/>
                  <a:pt x="1400289" y="76124"/>
                </a:cubicBezTo>
                <a:cubicBezTo>
                  <a:pt x="1394421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1" y="147523"/>
                  <a:pt x="1400289" y="150876"/>
                </a:cubicBezTo>
                <a:cubicBezTo>
                  <a:pt x="1406156" y="154229"/>
                  <a:pt x="1412367" y="155905"/>
                  <a:pt x="1418920" y="155905"/>
                </a:cubicBezTo>
                <a:cubicBezTo>
                  <a:pt x="1425626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3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3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6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3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1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1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5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0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1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8" y="50521"/>
                </a:lnTo>
                <a:lnTo>
                  <a:pt x="2095118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8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3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0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1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50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7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9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7" y="126340"/>
                  <a:pt x="3270047" y="113386"/>
                </a:cubicBezTo>
                <a:cubicBezTo>
                  <a:pt x="3270047" y="100432"/>
                  <a:pt x="3272675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1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1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1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3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8" y="94793"/>
                  <a:pt x="2780918" y="106070"/>
                </a:cubicBezTo>
                <a:lnTo>
                  <a:pt x="2780918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8" y="50521"/>
                </a:lnTo>
                <a:lnTo>
                  <a:pt x="2780918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4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0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1" y="136893"/>
                  <a:pt x="2593772" y="125578"/>
                  <a:pt x="2593772" y="112928"/>
                </a:cubicBezTo>
                <a:cubicBezTo>
                  <a:pt x="2593772" y="100279"/>
                  <a:pt x="2596401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4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2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9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7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9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2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3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4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7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7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2" y="48463"/>
                </a:moveTo>
                <a:cubicBezTo>
                  <a:pt x="1262938" y="48463"/>
                  <a:pt x="1271587" y="50406"/>
                  <a:pt x="1278978" y="54293"/>
                </a:cubicBezTo>
                <a:cubicBezTo>
                  <a:pt x="1286369" y="58179"/>
                  <a:pt x="1292275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5" y="163678"/>
                  <a:pt x="1286256" y="168631"/>
                  <a:pt x="1278636" y="172593"/>
                </a:cubicBezTo>
                <a:cubicBezTo>
                  <a:pt x="1271016" y="176555"/>
                  <a:pt x="1262329" y="178537"/>
                  <a:pt x="1252575" y="178537"/>
                </a:cubicBezTo>
                <a:cubicBezTo>
                  <a:pt x="1241755" y="178537"/>
                  <a:pt x="1231848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2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2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4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8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4" y="50521"/>
                </a:lnTo>
                <a:lnTo>
                  <a:pt x="3482644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7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4" y="154762"/>
                </a:lnTo>
                <a:lnTo>
                  <a:pt x="3482644" y="176479"/>
                </a:lnTo>
                <a:lnTo>
                  <a:pt x="3462070" y="176479"/>
                </a:lnTo>
                <a:cubicBezTo>
                  <a:pt x="3450335" y="176479"/>
                  <a:pt x="3441344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1" y="153734"/>
                  <a:pt x="803833" y="154762"/>
                  <a:pt x="809168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8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0" y="136893"/>
                  <a:pt x="2898572" y="125578"/>
                  <a:pt x="2898572" y="112928"/>
                </a:cubicBezTo>
                <a:cubicBezTo>
                  <a:pt x="2898572" y="100279"/>
                  <a:pt x="2901200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5" y="48463"/>
                  <a:pt x="2974580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3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1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6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1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1" y="86144"/>
                  <a:pt x="930783" y="80124"/>
                </a:cubicBezTo>
                <a:cubicBezTo>
                  <a:pt x="925143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3" y="7315"/>
                </a:lnTo>
                <a:lnTo>
                  <a:pt x="256793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29" y="25832"/>
                  <a:pt x="2065629" y="21869"/>
                  <a:pt x="2065629" y="17145"/>
                </a:cubicBezTo>
                <a:cubicBezTo>
                  <a:pt x="2065629" y="12421"/>
                  <a:pt x="2067229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7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1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18439</TotalTime>
  <Words>184</Words>
  <Application>Microsoft Office PowerPoint</Application>
  <PresentationFormat>Widescreen</PresentationFormat>
  <Paragraphs>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Poppins</vt:lpstr>
      <vt:lpstr>Arial</vt:lpstr>
      <vt:lpstr>Pacifico</vt:lpstr>
      <vt:lpstr>Calibri Light</vt:lpstr>
      <vt:lpstr>Calibri</vt:lpstr>
      <vt:lpstr>Poppins ExtraBold</vt:lpstr>
      <vt:lpstr>Akira Expanded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PowerPoint School</cp:lastModifiedBy>
  <cp:revision>46</cp:revision>
  <dcterms:created xsi:type="dcterms:W3CDTF">2023-12-28T13:53:05Z</dcterms:created>
  <dcterms:modified xsi:type="dcterms:W3CDTF">2025-09-08T15:58:47Z</dcterms:modified>
</cp:coreProperties>
</file>