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7" r:id="rId2"/>
    <p:sldId id="269" r:id="rId3"/>
    <p:sldId id="270" r:id="rId4"/>
    <p:sldId id="271" r:id="rId5"/>
    <p:sldId id="272" r:id="rId6"/>
    <p:sldId id="268" r:id="rId7"/>
    <p:sldId id="27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B4E3"/>
    <a:srgbClr val="A0C1D5"/>
    <a:srgbClr val="B1AEC2"/>
    <a:srgbClr val="F2C48E"/>
    <a:srgbClr val="F59793"/>
    <a:srgbClr val="DCE0EB"/>
    <a:srgbClr val="F6C07E"/>
    <a:srgbClr val="F98B84"/>
    <a:srgbClr val="ECEFF8"/>
    <a:srgbClr val="838F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2" autoAdjust="0"/>
    <p:restoredTop sz="96532" autoAdjust="0"/>
  </p:normalViewPr>
  <p:slideViewPr>
    <p:cSldViewPr snapToGrid="0">
      <p:cViewPr>
        <p:scale>
          <a:sx n="125" d="100"/>
          <a:sy n="125" d="100"/>
        </p:scale>
        <p:origin x="1748" y="1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B7ACEDE-271E-43F8-9BA5-74094DE95C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818498-1015-4AE4-B011-A56AA71795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5BA59-FC7F-49AA-9C6A-22033DBA50F5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605B7F-B834-43F4-895F-D83F2610AB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98C2EE-AA1E-4CC5-8AD2-EA64D2B3310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480CE-9F92-4B03-9439-23E5AF785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91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2FF2C4-CD8D-4B96-B4E9-299E1B6C464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588D3-6EA5-4330-B3AD-60D6014A8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916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2BBD5-DCA4-4BEF-96EE-B23454AC67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BAC776-BDA4-4189-8AC7-7D0A9A9B0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5EC25-560A-4FCB-BC64-0B00A5870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5CFEE7-1104-4F6C-A7A7-CACB9AE48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BB49B-D899-451A-BFCF-F7009D91B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01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530EFC3-2ACE-41A3-A0EE-B11DBB3226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553677" y="2088216"/>
            <a:ext cx="5052653" cy="3917954"/>
          </a:xfrm>
          <a:custGeom>
            <a:avLst/>
            <a:gdLst>
              <a:gd name="connsiteX0" fmla="*/ 2841594 w 5052653"/>
              <a:gd name="connsiteY0" fmla="*/ 2277 h 3917954"/>
              <a:gd name="connsiteX1" fmla="*/ 3624654 w 5052653"/>
              <a:gd name="connsiteY1" fmla="*/ 72083 h 3917954"/>
              <a:gd name="connsiteX2" fmla="*/ 4396668 w 5052653"/>
              <a:gd name="connsiteY2" fmla="*/ 1091681 h 3917954"/>
              <a:gd name="connsiteX3" fmla="*/ 4814314 w 5052653"/>
              <a:gd name="connsiteY3" fmla="*/ 2136579 h 3917954"/>
              <a:gd name="connsiteX4" fmla="*/ 4839626 w 5052653"/>
              <a:gd name="connsiteY4" fmla="*/ 3495201 h 3917954"/>
              <a:gd name="connsiteX5" fmla="*/ 3629717 w 5052653"/>
              <a:gd name="connsiteY5" fmla="*/ 3824103 h 3917954"/>
              <a:gd name="connsiteX6" fmla="*/ 2161626 w 5052653"/>
              <a:gd name="connsiteY6" fmla="*/ 3725432 h 3917954"/>
              <a:gd name="connsiteX7" fmla="*/ 225264 w 5052653"/>
              <a:gd name="connsiteY7" fmla="*/ 3517971 h 3917954"/>
              <a:gd name="connsiteX8" fmla="*/ 318918 w 5052653"/>
              <a:gd name="connsiteY8" fmla="*/ 2258020 h 3917954"/>
              <a:gd name="connsiteX9" fmla="*/ 1306083 w 5052653"/>
              <a:gd name="connsiteY9" fmla="*/ 1015780 h 3917954"/>
              <a:gd name="connsiteX10" fmla="*/ 2841594 w 5052653"/>
              <a:gd name="connsiteY10" fmla="*/ 2277 h 3917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52653" h="3917954">
                <a:moveTo>
                  <a:pt x="2841594" y="2277"/>
                </a:moveTo>
                <a:cubicBezTo>
                  <a:pt x="3068276" y="-7287"/>
                  <a:pt x="3327555" y="12785"/>
                  <a:pt x="3624654" y="72083"/>
                </a:cubicBezTo>
                <a:cubicBezTo>
                  <a:pt x="4384012" y="269424"/>
                  <a:pt x="4396668" y="679288"/>
                  <a:pt x="4396668" y="1091681"/>
                </a:cubicBezTo>
                <a:cubicBezTo>
                  <a:pt x="4396668" y="1506604"/>
                  <a:pt x="4457416" y="1769727"/>
                  <a:pt x="4814314" y="2136579"/>
                </a:cubicBezTo>
                <a:cubicBezTo>
                  <a:pt x="5173744" y="2503432"/>
                  <a:pt x="5080090" y="3178948"/>
                  <a:pt x="4839626" y="3495201"/>
                </a:cubicBezTo>
                <a:cubicBezTo>
                  <a:pt x="4599164" y="3808923"/>
                  <a:pt x="4143549" y="3968314"/>
                  <a:pt x="3629717" y="3824103"/>
                </a:cubicBezTo>
                <a:cubicBezTo>
                  <a:pt x="3118416" y="3677362"/>
                  <a:pt x="2500805" y="3606521"/>
                  <a:pt x="2161626" y="3725432"/>
                </a:cubicBezTo>
                <a:cubicBezTo>
                  <a:pt x="1824977" y="3841813"/>
                  <a:pt x="933998" y="4185896"/>
                  <a:pt x="225264" y="3517971"/>
                </a:cubicBezTo>
                <a:cubicBezTo>
                  <a:pt x="225264" y="3517971"/>
                  <a:pt x="-339192" y="2991726"/>
                  <a:pt x="318918" y="2258020"/>
                </a:cubicBezTo>
                <a:cubicBezTo>
                  <a:pt x="977028" y="1524315"/>
                  <a:pt x="1080807" y="1478774"/>
                  <a:pt x="1306083" y="1015780"/>
                </a:cubicBezTo>
                <a:cubicBezTo>
                  <a:pt x="1489120" y="641654"/>
                  <a:pt x="1859306" y="43719"/>
                  <a:pt x="2841594" y="2277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68206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B4223E79-9044-428C-93C4-C5B51658AE7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674598" y="568224"/>
            <a:ext cx="1507480" cy="1671014"/>
          </a:xfrm>
          <a:custGeom>
            <a:avLst/>
            <a:gdLst>
              <a:gd name="connsiteX0" fmla="*/ 730459 w 1507480"/>
              <a:gd name="connsiteY0" fmla="*/ 46 h 1671014"/>
              <a:gd name="connsiteX1" fmla="*/ 920245 w 1507480"/>
              <a:gd name="connsiteY1" fmla="*/ 62936 h 1671014"/>
              <a:gd name="connsiteX2" fmla="*/ 1506576 w 1507480"/>
              <a:gd name="connsiteY2" fmla="*/ 1242037 h 1671014"/>
              <a:gd name="connsiteX3" fmla="*/ 1361536 w 1507480"/>
              <a:gd name="connsiteY3" fmla="*/ 1492056 h 1671014"/>
              <a:gd name="connsiteX4" fmla="*/ 262937 w 1507480"/>
              <a:gd name="connsiteY4" fmla="*/ 1618609 h 1671014"/>
              <a:gd name="connsiteX5" fmla="*/ 37662 w 1507480"/>
              <a:gd name="connsiteY5" fmla="*/ 1396370 h 1671014"/>
              <a:gd name="connsiteX6" fmla="*/ 540673 w 1507480"/>
              <a:gd name="connsiteY6" fmla="*/ 69110 h 1671014"/>
              <a:gd name="connsiteX7" fmla="*/ 730459 w 1507480"/>
              <a:gd name="connsiteY7" fmla="*/ 46 h 1671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07480" h="1671014">
                <a:moveTo>
                  <a:pt x="730459" y="46"/>
                </a:moveTo>
                <a:cubicBezTo>
                  <a:pt x="797578" y="-1112"/>
                  <a:pt x="864698" y="19723"/>
                  <a:pt x="920245" y="62936"/>
                </a:cubicBezTo>
                <a:cubicBezTo>
                  <a:pt x="1157864" y="248135"/>
                  <a:pt x="1528178" y="633967"/>
                  <a:pt x="1506576" y="1242037"/>
                </a:cubicBezTo>
                <a:cubicBezTo>
                  <a:pt x="1503490" y="1343897"/>
                  <a:pt x="1447943" y="1439583"/>
                  <a:pt x="1361536" y="1492056"/>
                </a:cubicBezTo>
                <a:cubicBezTo>
                  <a:pt x="1179465" y="1603176"/>
                  <a:pt x="809151" y="1751335"/>
                  <a:pt x="262937" y="1618609"/>
                </a:cubicBezTo>
                <a:cubicBezTo>
                  <a:pt x="151843" y="1593916"/>
                  <a:pt x="62350" y="1507490"/>
                  <a:pt x="37662" y="1396370"/>
                </a:cubicBezTo>
                <a:cubicBezTo>
                  <a:pt x="-33315" y="1115485"/>
                  <a:pt x="-67260" y="556801"/>
                  <a:pt x="540673" y="69110"/>
                </a:cubicBezTo>
                <a:cubicBezTo>
                  <a:pt x="596220" y="24353"/>
                  <a:pt x="663340" y="1203"/>
                  <a:pt x="730459" y="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9CEEF846-FEF0-436D-A962-99A55C86A0E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227958" y="2711143"/>
            <a:ext cx="2180678" cy="2002959"/>
          </a:xfrm>
          <a:custGeom>
            <a:avLst/>
            <a:gdLst>
              <a:gd name="connsiteX0" fmla="*/ 1071198 w 2180678"/>
              <a:gd name="connsiteY0" fmla="*/ 456 h 2002959"/>
              <a:gd name="connsiteX1" fmla="*/ 1963068 w 2180678"/>
              <a:gd name="connsiteY1" fmla="*/ 220429 h 2002959"/>
              <a:gd name="connsiteX2" fmla="*/ 2169632 w 2180678"/>
              <a:gd name="connsiteY2" fmla="*/ 658327 h 2002959"/>
              <a:gd name="connsiteX3" fmla="*/ 1112151 w 2180678"/>
              <a:gd name="connsiteY3" fmla="*/ 1972022 h 2002959"/>
              <a:gd name="connsiteX4" fmla="*/ 742187 w 2180678"/>
              <a:gd name="connsiteY4" fmla="*/ 1935016 h 2002959"/>
              <a:gd name="connsiteX5" fmla="*/ 8424 w 2180678"/>
              <a:gd name="connsiteY5" fmla="*/ 726171 h 2002959"/>
              <a:gd name="connsiteX6" fmla="*/ 147161 w 2180678"/>
              <a:gd name="connsiteY6" fmla="*/ 340697 h 2002959"/>
              <a:gd name="connsiteX7" fmla="*/ 1071198 w 2180678"/>
              <a:gd name="connsiteY7" fmla="*/ 456 h 2002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80678" h="2002959">
                <a:moveTo>
                  <a:pt x="1071198" y="456"/>
                </a:moveTo>
                <a:cubicBezTo>
                  <a:pt x="1328926" y="-5795"/>
                  <a:pt x="1627788" y="51592"/>
                  <a:pt x="1963068" y="220429"/>
                </a:cubicBezTo>
                <a:cubicBezTo>
                  <a:pt x="2126469" y="303692"/>
                  <a:pt x="2212794" y="482551"/>
                  <a:pt x="2169632" y="658327"/>
                </a:cubicBezTo>
                <a:cubicBezTo>
                  <a:pt x="2083306" y="1034550"/>
                  <a:pt x="1830498" y="1675978"/>
                  <a:pt x="1112151" y="1972022"/>
                </a:cubicBezTo>
                <a:cubicBezTo>
                  <a:pt x="988829" y="2024446"/>
                  <a:pt x="850093" y="2009027"/>
                  <a:pt x="742187" y="1935016"/>
                </a:cubicBezTo>
                <a:cubicBezTo>
                  <a:pt x="517125" y="1780827"/>
                  <a:pt x="147161" y="1432359"/>
                  <a:pt x="8424" y="726171"/>
                </a:cubicBezTo>
                <a:cubicBezTo>
                  <a:pt x="-22406" y="581233"/>
                  <a:pt x="33089" y="433211"/>
                  <a:pt x="147161" y="340697"/>
                </a:cubicBezTo>
                <a:cubicBezTo>
                  <a:pt x="326362" y="198072"/>
                  <a:pt x="641651" y="10876"/>
                  <a:pt x="1071198" y="45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C7785908-88E1-4DE7-9C3B-CCB356788CC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69822" y="3599858"/>
            <a:ext cx="2003262" cy="2184001"/>
          </a:xfrm>
          <a:custGeom>
            <a:avLst/>
            <a:gdLst>
              <a:gd name="connsiteX0" fmla="*/ 1332868 w 2003262"/>
              <a:gd name="connsiteY0" fmla="*/ 855 h 2184001"/>
              <a:gd name="connsiteX1" fmla="*/ 1663946 w 2003262"/>
              <a:gd name="connsiteY1" fmla="*/ 147264 h 2184001"/>
              <a:gd name="connsiteX2" fmla="*/ 1784209 w 2003262"/>
              <a:gd name="connsiteY2" fmla="*/ 1964462 h 2184001"/>
              <a:gd name="connsiteX3" fmla="*/ 1343245 w 2003262"/>
              <a:gd name="connsiteY3" fmla="*/ 2174257 h 2184001"/>
              <a:gd name="connsiteX4" fmla="*/ 29604 w 2003262"/>
              <a:gd name="connsiteY4" fmla="*/ 1112940 h 2184001"/>
              <a:gd name="connsiteX5" fmla="*/ 66608 w 2003262"/>
              <a:gd name="connsiteY5" fmla="*/ 742713 h 2184001"/>
              <a:gd name="connsiteX6" fmla="*/ 1278488 w 2003262"/>
              <a:gd name="connsiteY6" fmla="*/ 8429 h 2184001"/>
              <a:gd name="connsiteX7" fmla="*/ 1332868 w 2003262"/>
              <a:gd name="connsiteY7" fmla="*/ 855 h 218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03262" h="2184001">
                <a:moveTo>
                  <a:pt x="1332868" y="855"/>
                </a:moveTo>
                <a:cubicBezTo>
                  <a:pt x="1459557" y="-7623"/>
                  <a:pt x="1583000" y="47380"/>
                  <a:pt x="1663946" y="147264"/>
                </a:cubicBezTo>
                <a:cubicBezTo>
                  <a:pt x="1892137" y="434190"/>
                  <a:pt x="2231340" y="1069747"/>
                  <a:pt x="1784209" y="1964462"/>
                </a:cubicBezTo>
                <a:cubicBezTo>
                  <a:pt x="1700950" y="2127979"/>
                  <a:pt x="1519014" y="2214365"/>
                  <a:pt x="1343245" y="2174257"/>
                </a:cubicBezTo>
                <a:cubicBezTo>
                  <a:pt x="967038" y="2084786"/>
                  <a:pt x="328719" y="1831797"/>
                  <a:pt x="29604" y="1112940"/>
                </a:cubicBezTo>
                <a:cubicBezTo>
                  <a:pt x="-19735" y="989531"/>
                  <a:pt x="-7400" y="850696"/>
                  <a:pt x="66608" y="742713"/>
                </a:cubicBezTo>
                <a:cubicBezTo>
                  <a:pt x="220791" y="517492"/>
                  <a:pt x="572329" y="147264"/>
                  <a:pt x="1278488" y="8429"/>
                </a:cubicBezTo>
                <a:cubicBezTo>
                  <a:pt x="1296605" y="4573"/>
                  <a:pt x="1314769" y="2066"/>
                  <a:pt x="1332868" y="855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B7E92369-4599-44BE-8966-B007275DA95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801255" y="1081508"/>
            <a:ext cx="2385865" cy="2170090"/>
          </a:xfrm>
          <a:custGeom>
            <a:avLst/>
            <a:gdLst>
              <a:gd name="connsiteX0" fmla="*/ 1007934 w 2385865"/>
              <a:gd name="connsiteY0" fmla="*/ 759 h 2170090"/>
              <a:gd name="connsiteX1" fmla="*/ 2204354 w 2385865"/>
              <a:gd name="connsiteY1" fmla="*/ 405950 h 2170090"/>
              <a:gd name="connsiteX2" fmla="*/ 2355399 w 2385865"/>
              <a:gd name="connsiteY2" fmla="*/ 917932 h 2170090"/>
              <a:gd name="connsiteX3" fmla="*/ 983659 w 2385865"/>
              <a:gd name="connsiteY3" fmla="*/ 2157792 h 2170090"/>
              <a:gd name="connsiteX4" fmla="*/ 589091 w 2385865"/>
              <a:gd name="connsiteY4" fmla="*/ 2056012 h 2170090"/>
              <a:gd name="connsiteX5" fmla="*/ 321 w 2385865"/>
              <a:gd name="connsiteY5" fmla="*/ 618762 h 2170090"/>
              <a:gd name="connsiteX6" fmla="*/ 216101 w 2385865"/>
              <a:gd name="connsiteY6" fmla="*/ 227064 h 2170090"/>
              <a:gd name="connsiteX7" fmla="*/ 1007934 w 2385865"/>
              <a:gd name="connsiteY7" fmla="*/ 759 h 217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85865" h="2170090">
                <a:moveTo>
                  <a:pt x="1007934" y="759"/>
                </a:moveTo>
                <a:cubicBezTo>
                  <a:pt x="1349713" y="-9650"/>
                  <a:pt x="1758923" y="85190"/>
                  <a:pt x="2204354" y="405950"/>
                </a:cubicBezTo>
                <a:cubicBezTo>
                  <a:pt x="2364647" y="520066"/>
                  <a:pt x="2429381" y="732878"/>
                  <a:pt x="2355399" y="917932"/>
                </a:cubicBezTo>
                <a:cubicBezTo>
                  <a:pt x="2195106" y="1309629"/>
                  <a:pt x="1812868" y="1957317"/>
                  <a:pt x="983659" y="2157792"/>
                </a:cubicBezTo>
                <a:cubicBezTo>
                  <a:pt x="841861" y="2191718"/>
                  <a:pt x="693898" y="2154707"/>
                  <a:pt x="589091" y="2056012"/>
                </a:cubicBezTo>
                <a:cubicBezTo>
                  <a:pt x="370229" y="1849369"/>
                  <a:pt x="31147" y="1408324"/>
                  <a:pt x="321" y="618762"/>
                </a:cubicBezTo>
                <a:cubicBezTo>
                  <a:pt x="-5844" y="458382"/>
                  <a:pt x="77385" y="307254"/>
                  <a:pt x="216101" y="227064"/>
                </a:cubicBezTo>
                <a:cubicBezTo>
                  <a:pt x="391807" y="126827"/>
                  <a:pt x="666155" y="11168"/>
                  <a:pt x="1007934" y="759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727788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4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29" grpId="0"/>
      <p:bldP spid="28" grpId="0"/>
      <p:bldP spid="27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847D90A-2A43-41E4-8499-F9A07AA702D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98617" y="942601"/>
            <a:ext cx="5472952" cy="4905652"/>
          </a:xfrm>
          <a:custGeom>
            <a:avLst/>
            <a:gdLst>
              <a:gd name="connsiteX0" fmla="*/ 3201136 w 5472952"/>
              <a:gd name="connsiteY0" fmla="*/ 824 h 4905652"/>
              <a:gd name="connsiteX1" fmla="*/ 5454804 w 5472952"/>
              <a:gd name="connsiteY1" fmla="*/ 1692928 h 4905652"/>
              <a:gd name="connsiteX2" fmla="*/ 4078135 w 5472952"/>
              <a:gd name="connsiteY2" fmla="*/ 4776037 h 4905652"/>
              <a:gd name="connsiteX3" fmla="*/ 3020140 w 5472952"/>
              <a:gd name="connsiteY3" fmla="*/ 4747343 h 4905652"/>
              <a:gd name="connsiteX4" fmla="*/ 1560616 w 5472952"/>
              <a:gd name="connsiteY4" fmla="*/ 3631429 h 4905652"/>
              <a:gd name="connsiteX5" fmla="*/ 56478 w 5472952"/>
              <a:gd name="connsiteY5" fmla="*/ 2528269 h 4905652"/>
              <a:gd name="connsiteX6" fmla="*/ 24611 w 5472952"/>
              <a:gd name="connsiteY6" fmla="*/ 1970312 h 4905652"/>
              <a:gd name="connsiteX7" fmla="*/ 1872916 w 5472952"/>
              <a:gd name="connsiteY7" fmla="*/ 188039 h 4905652"/>
              <a:gd name="connsiteX8" fmla="*/ 3201136 w 5472952"/>
              <a:gd name="connsiteY8" fmla="*/ 824 h 4905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472952" h="4905652">
                <a:moveTo>
                  <a:pt x="3201136" y="824"/>
                </a:moveTo>
                <a:cubicBezTo>
                  <a:pt x="4433655" y="26829"/>
                  <a:pt x="5330521" y="667084"/>
                  <a:pt x="5454804" y="1692928"/>
                </a:cubicBezTo>
                <a:cubicBezTo>
                  <a:pt x="5591833" y="2812030"/>
                  <a:pt x="4935366" y="4288224"/>
                  <a:pt x="4078135" y="4776037"/>
                </a:cubicBezTo>
                <a:cubicBezTo>
                  <a:pt x="3749902" y="4960960"/>
                  <a:pt x="3342000" y="4945019"/>
                  <a:pt x="3020140" y="4747343"/>
                </a:cubicBezTo>
                <a:cubicBezTo>
                  <a:pt x="2586744" y="4476335"/>
                  <a:pt x="2115108" y="3988521"/>
                  <a:pt x="1560616" y="3631429"/>
                </a:cubicBezTo>
                <a:cubicBezTo>
                  <a:pt x="904149" y="3210570"/>
                  <a:pt x="266803" y="3086225"/>
                  <a:pt x="56478" y="2528269"/>
                </a:cubicBezTo>
                <a:cubicBezTo>
                  <a:pt x="-10443" y="2349722"/>
                  <a:pt x="-13630" y="2155235"/>
                  <a:pt x="24611" y="1970312"/>
                </a:cubicBezTo>
                <a:cubicBezTo>
                  <a:pt x="117026" y="1520758"/>
                  <a:pt x="480314" y="592956"/>
                  <a:pt x="1872916" y="188039"/>
                </a:cubicBezTo>
                <a:cubicBezTo>
                  <a:pt x="2342163" y="51738"/>
                  <a:pt x="2790297" y="-7844"/>
                  <a:pt x="3201136" y="82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96976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A77CBCB-9268-4ADE-96D7-49387C86624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20836" y="2423978"/>
            <a:ext cx="2720872" cy="2217883"/>
          </a:xfrm>
          <a:custGeom>
            <a:avLst/>
            <a:gdLst>
              <a:gd name="connsiteX0" fmla="*/ 2035256 w 2720872"/>
              <a:gd name="connsiteY0" fmla="*/ 106 h 2217883"/>
              <a:gd name="connsiteX1" fmla="*/ 2720735 w 2720872"/>
              <a:gd name="connsiteY1" fmla="*/ 819063 h 2217883"/>
              <a:gd name="connsiteX2" fmla="*/ 2073521 w 2720872"/>
              <a:gd name="connsiteY2" fmla="*/ 2020408 h 2217883"/>
              <a:gd name="connsiteX3" fmla="*/ 788166 w 2720872"/>
              <a:gd name="connsiteY3" fmla="*/ 2011330 h 2217883"/>
              <a:gd name="connsiteX4" fmla="*/ 50221 w 2720872"/>
              <a:gd name="connsiteY4" fmla="*/ 1012731 h 2217883"/>
              <a:gd name="connsiteX5" fmla="*/ 537144 w 2720872"/>
              <a:gd name="connsiteY5" fmla="*/ 74653 h 2217883"/>
              <a:gd name="connsiteX6" fmla="*/ 1922303 w 2720872"/>
              <a:gd name="connsiteY6" fmla="*/ 26236 h 2217883"/>
              <a:gd name="connsiteX7" fmla="*/ 2035256 w 2720872"/>
              <a:gd name="connsiteY7" fmla="*/ 106 h 2217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20872" h="2217883">
                <a:moveTo>
                  <a:pt x="2035256" y="106"/>
                </a:moveTo>
                <a:cubicBezTo>
                  <a:pt x="2318164" y="-7051"/>
                  <a:pt x="2712796" y="350402"/>
                  <a:pt x="2720735" y="819063"/>
                </a:cubicBezTo>
                <a:cubicBezTo>
                  <a:pt x="2726784" y="1200346"/>
                  <a:pt x="2533224" y="1702672"/>
                  <a:pt x="2073521" y="2020408"/>
                </a:cubicBezTo>
                <a:cubicBezTo>
                  <a:pt x="1686402" y="2286701"/>
                  <a:pt x="1175285" y="2283675"/>
                  <a:pt x="788166" y="2011330"/>
                </a:cubicBezTo>
                <a:cubicBezTo>
                  <a:pt x="515973" y="1820688"/>
                  <a:pt x="216561" y="1509004"/>
                  <a:pt x="50221" y="1012731"/>
                </a:cubicBezTo>
                <a:cubicBezTo>
                  <a:pt x="-113095" y="298581"/>
                  <a:pt x="140952" y="110965"/>
                  <a:pt x="537144" y="74653"/>
                </a:cubicBezTo>
                <a:cubicBezTo>
                  <a:pt x="1030115" y="29262"/>
                  <a:pt x="1190406" y="380285"/>
                  <a:pt x="1922303" y="26236"/>
                </a:cubicBezTo>
                <a:cubicBezTo>
                  <a:pt x="1956705" y="9592"/>
                  <a:pt x="1994840" y="1129"/>
                  <a:pt x="2035256" y="10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CB74A71-0279-4714-AAAD-ADFCBCBEDA4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748587" y="2382240"/>
            <a:ext cx="2688151" cy="2258971"/>
          </a:xfrm>
          <a:custGeom>
            <a:avLst/>
            <a:gdLst>
              <a:gd name="connsiteX0" fmla="*/ 1311678 w 2688151"/>
              <a:gd name="connsiteY0" fmla="*/ 17 h 2258971"/>
              <a:gd name="connsiteX1" fmla="*/ 2086982 w 2688151"/>
              <a:gd name="connsiteY1" fmla="*/ 302558 h 2258971"/>
              <a:gd name="connsiteX2" fmla="*/ 2679815 w 2688151"/>
              <a:gd name="connsiteY2" fmla="*/ 1398078 h 2258971"/>
              <a:gd name="connsiteX3" fmla="*/ 2065810 w 2688151"/>
              <a:gd name="connsiteY3" fmla="*/ 2257547 h 2258971"/>
              <a:gd name="connsiteX4" fmla="*/ 686567 w 2688151"/>
              <a:gd name="connsiteY4" fmla="*/ 2112285 h 2258971"/>
              <a:gd name="connsiteX5" fmla="*/ 6019 w 2688151"/>
              <a:gd name="connsiteY5" fmla="*/ 1216500 h 2258971"/>
              <a:gd name="connsiteX6" fmla="*/ 813602 w 2688151"/>
              <a:gd name="connsiteY6" fmla="*/ 117954 h 2258971"/>
              <a:gd name="connsiteX7" fmla="*/ 1311678 w 2688151"/>
              <a:gd name="connsiteY7" fmla="*/ 17 h 2258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88151" h="2258971">
                <a:moveTo>
                  <a:pt x="1311678" y="17"/>
                </a:moveTo>
                <a:cubicBezTo>
                  <a:pt x="1593349" y="-1490"/>
                  <a:pt x="1871476" y="102066"/>
                  <a:pt x="2086982" y="302558"/>
                </a:cubicBezTo>
                <a:cubicBezTo>
                  <a:pt x="2328955" y="532557"/>
                  <a:pt x="2583026" y="883608"/>
                  <a:pt x="2679815" y="1398078"/>
                </a:cubicBezTo>
                <a:cubicBezTo>
                  <a:pt x="2740308" y="2127416"/>
                  <a:pt x="2465064" y="2275705"/>
                  <a:pt x="2065810" y="2257547"/>
                </a:cubicBezTo>
                <a:cubicBezTo>
                  <a:pt x="1572791" y="2233337"/>
                  <a:pt x="1460879" y="1864128"/>
                  <a:pt x="686567" y="2112285"/>
                </a:cubicBezTo>
                <a:cubicBezTo>
                  <a:pt x="396200" y="2206100"/>
                  <a:pt x="-57499" y="1749129"/>
                  <a:pt x="6019" y="1216500"/>
                </a:cubicBezTo>
                <a:cubicBezTo>
                  <a:pt x="54414" y="838213"/>
                  <a:pt x="314534" y="366110"/>
                  <a:pt x="813602" y="117954"/>
                </a:cubicBezTo>
                <a:cubicBezTo>
                  <a:pt x="972397" y="39648"/>
                  <a:pt x="1142676" y="921"/>
                  <a:pt x="1311678" y="17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599C130-A367-4106-B139-6273A999595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66941" y="2423978"/>
            <a:ext cx="2719753" cy="2217883"/>
          </a:xfrm>
          <a:custGeom>
            <a:avLst/>
            <a:gdLst>
              <a:gd name="connsiteX0" fmla="*/ 2034375 w 2719753"/>
              <a:gd name="connsiteY0" fmla="*/ 106 h 2217883"/>
              <a:gd name="connsiteX1" fmla="*/ 2719616 w 2719753"/>
              <a:gd name="connsiteY1" fmla="*/ 819063 h 2217883"/>
              <a:gd name="connsiteX2" fmla="*/ 2072744 w 2719753"/>
              <a:gd name="connsiteY2" fmla="*/ 2020408 h 2217883"/>
              <a:gd name="connsiteX3" fmla="*/ 788068 w 2719753"/>
              <a:gd name="connsiteY3" fmla="*/ 2011330 h 2217883"/>
              <a:gd name="connsiteX4" fmla="*/ 50513 w 2719753"/>
              <a:gd name="connsiteY4" fmla="*/ 1012731 h 2217883"/>
              <a:gd name="connsiteX5" fmla="*/ 537179 w 2719753"/>
              <a:gd name="connsiteY5" fmla="*/ 74653 h 2217883"/>
              <a:gd name="connsiteX6" fmla="*/ 1921606 w 2719753"/>
              <a:gd name="connsiteY6" fmla="*/ 26236 h 2217883"/>
              <a:gd name="connsiteX7" fmla="*/ 2034375 w 2719753"/>
              <a:gd name="connsiteY7" fmla="*/ 106 h 2217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9753" h="2217883">
                <a:moveTo>
                  <a:pt x="2034375" y="106"/>
                </a:moveTo>
                <a:cubicBezTo>
                  <a:pt x="2316596" y="-7051"/>
                  <a:pt x="2709036" y="350402"/>
                  <a:pt x="2719616" y="819063"/>
                </a:cubicBezTo>
                <a:cubicBezTo>
                  <a:pt x="2725661" y="1200346"/>
                  <a:pt x="2532204" y="1702672"/>
                  <a:pt x="2072744" y="2020408"/>
                </a:cubicBezTo>
                <a:cubicBezTo>
                  <a:pt x="1685830" y="2286701"/>
                  <a:pt x="1174982" y="2283675"/>
                  <a:pt x="788068" y="2011330"/>
                </a:cubicBezTo>
                <a:cubicBezTo>
                  <a:pt x="516019" y="1820688"/>
                  <a:pt x="216766" y="1509004"/>
                  <a:pt x="50513" y="1012731"/>
                </a:cubicBezTo>
                <a:cubicBezTo>
                  <a:pt x="-112716" y="298581"/>
                  <a:pt x="138174" y="110965"/>
                  <a:pt x="537179" y="74653"/>
                </a:cubicBezTo>
                <a:cubicBezTo>
                  <a:pt x="1029890" y="29262"/>
                  <a:pt x="1190096" y="380285"/>
                  <a:pt x="1921606" y="26236"/>
                </a:cubicBezTo>
                <a:cubicBezTo>
                  <a:pt x="1955990" y="9592"/>
                  <a:pt x="1994057" y="1129"/>
                  <a:pt x="2034375" y="10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287466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  <p:bldP spid="9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AAEB771-3DB1-4E60-A1BE-22F1FCF3568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632163" y="2402557"/>
            <a:ext cx="2325574" cy="2117430"/>
          </a:xfrm>
          <a:custGeom>
            <a:avLst/>
            <a:gdLst>
              <a:gd name="connsiteX0" fmla="*/ 983961 w 2325574"/>
              <a:gd name="connsiteY0" fmla="*/ 756 h 2117430"/>
              <a:gd name="connsiteX1" fmla="*/ 2151119 w 2325574"/>
              <a:gd name="connsiteY1" fmla="*/ 394670 h 2117430"/>
              <a:gd name="connsiteX2" fmla="*/ 2294517 w 2325574"/>
              <a:gd name="connsiteY2" fmla="*/ 895270 h 2117430"/>
              <a:gd name="connsiteX3" fmla="*/ 958866 w 2325574"/>
              <a:gd name="connsiteY3" fmla="*/ 2105736 h 2117430"/>
              <a:gd name="connsiteX4" fmla="*/ 577837 w 2325574"/>
              <a:gd name="connsiteY4" fmla="*/ 2003154 h 2117430"/>
              <a:gd name="connsiteX5" fmla="*/ 147 w 2325574"/>
              <a:gd name="connsiteY5" fmla="*/ 603937 h 2117430"/>
              <a:gd name="connsiteX6" fmla="*/ 213196 w 2325574"/>
              <a:gd name="connsiteY6" fmla="*/ 222332 h 2117430"/>
              <a:gd name="connsiteX7" fmla="*/ 983961 w 2325574"/>
              <a:gd name="connsiteY7" fmla="*/ 756 h 2117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25574" h="2117430">
                <a:moveTo>
                  <a:pt x="983961" y="756"/>
                </a:moveTo>
                <a:cubicBezTo>
                  <a:pt x="1317361" y="-9503"/>
                  <a:pt x="1716828" y="82821"/>
                  <a:pt x="2151119" y="394670"/>
                </a:cubicBezTo>
                <a:cubicBezTo>
                  <a:pt x="2306809" y="509562"/>
                  <a:pt x="2368265" y="714726"/>
                  <a:pt x="2294517" y="895270"/>
                </a:cubicBezTo>
                <a:cubicBezTo>
                  <a:pt x="2138828" y="1276874"/>
                  <a:pt x="1765993" y="1908779"/>
                  <a:pt x="958866" y="2105736"/>
                </a:cubicBezTo>
                <a:cubicBezTo>
                  <a:pt x="823662" y="2138562"/>
                  <a:pt x="680264" y="2101633"/>
                  <a:pt x="577837" y="2003154"/>
                </a:cubicBezTo>
                <a:cubicBezTo>
                  <a:pt x="364788" y="1806197"/>
                  <a:pt x="32924" y="1371250"/>
                  <a:pt x="147" y="603937"/>
                </a:cubicBezTo>
                <a:cubicBezTo>
                  <a:pt x="-3950" y="443909"/>
                  <a:pt x="77992" y="296191"/>
                  <a:pt x="213196" y="222332"/>
                </a:cubicBezTo>
                <a:cubicBezTo>
                  <a:pt x="383225" y="123854"/>
                  <a:pt x="650560" y="11014"/>
                  <a:pt x="983961" y="75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20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AFB6B41-73DD-4431-B210-7B9A684DCAF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826205" y="2402558"/>
            <a:ext cx="2325680" cy="2117429"/>
          </a:xfrm>
          <a:custGeom>
            <a:avLst/>
            <a:gdLst>
              <a:gd name="connsiteX0" fmla="*/ 982772 w 2325680"/>
              <a:gd name="connsiteY0" fmla="*/ 756 h 2117429"/>
              <a:gd name="connsiteX1" fmla="*/ 2149530 w 2325680"/>
              <a:gd name="connsiteY1" fmla="*/ 394671 h 2117429"/>
              <a:gd name="connsiteX2" fmla="*/ 2297169 w 2325680"/>
              <a:gd name="connsiteY2" fmla="*/ 895270 h 2117429"/>
              <a:gd name="connsiteX3" fmla="*/ 956115 w 2325680"/>
              <a:gd name="connsiteY3" fmla="*/ 2105735 h 2117429"/>
              <a:gd name="connsiteX4" fmla="*/ 574715 w 2325680"/>
              <a:gd name="connsiteY4" fmla="*/ 2003153 h 2117429"/>
              <a:gd name="connsiteX5" fmla="*/ 563 w 2325680"/>
              <a:gd name="connsiteY5" fmla="*/ 603937 h 2117429"/>
              <a:gd name="connsiteX6" fmla="*/ 209719 w 2325680"/>
              <a:gd name="connsiteY6" fmla="*/ 222333 h 2117429"/>
              <a:gd name="connsiteX7" fmla="*/ 982772 w 2325680"/>
              <a:gd name="connsiteY7" fmla="*/ 756 h 2117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25680" h="2117429">
                <a:moveTo>
                  <a:pt x="982772" y="756"/>
                </a:moveTo>
                <a:cubicBezTo>
                  <a:pt x="1315985" y="-9502"/>
                  <a:pt x="1714816" y="82822"/>
                  <a:pt x="2149530" y="394671"/>
                </a:cubicBezTo>
                <a:cubicBezTo>
                  <a:pt x="2305371" y="509562"/>
                  <a:pt x="2366887" y="714726"/>
                  <a:pt x="2297169" y="895270"/>
                </a:cubicBezTo>
                <a:cubicBezTo>
                  <a:pt x="2141328" y="1276874"/>
                  <a:pt x="1768129" y="1908778"/>
                  <a:pt x="956115" y="2105735"/>
                </a:cubicBezTo>
                <a:cubicBezTo>
                  <a:pt x="820780" y="2138561"/>
                  <a:pt x="677242" y="2101632"/>
                  <a:pt x="574715" y="2003153"/>
                </a:cubicBezTo>
                <a:cubicBezTo>
                  <a:pt x="361459" y="1806196"/>
                  <a:pt x="29271" y="1371249"/>
                  <a:pt x="563" y="603937"/>
                </a:cubicBezTo>
                <a:cubicBezTo>
                  <a:pt x="-7639" y="443910"/>
                  <a:pt x="74383" y="296192"/>
                  <a:pt x="209719" y="222333"/>
                </a:cubicBezTo>
                <a:cubicBezTo>
                  <a:pt x="381964" y="123855"/>
                  <a:pt x="649560" y="11015"/>
                  <a:pt x="982772" y="75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20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A07D941-AF3A-4CB5-92DD-600C5639B1F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04199" y="2402557"/>
            <a:ext cx="2325574" cy="2117430"/>
          </a:xfrm>
          <a:custGeom>
            <a:avLst/>
            <a:gdLst>
              <a:gd name="connsiteX0" fmla="*/ 983961 w 2325574"/>
              <a:gd name="connsiteY0" fmla="*/ 756 h 2117430"/>
              <a:gd name="connsiteX1" fmla="*/ 2151119 w 2325574"/>
              <a:gd name="connsiteY1" fmla="*/ 394670 h 2117430"/>
              <a:gd name="connsiteX2" fmla="*/ 2294518 w 2325574"/>
              <a:gd name="connsiteY2" fmla="*/ 895270 h 2117430"/>
              <a:gd name="connsiteX3" fmla="*/ 958866 w 2325574"/>
              <a:gd name="connsiteY3" fmla="*/ 2105736 h 2117430"/>
              <a:gd name="connsiteX4" fmla="*/ 577837 w 2325574"/>
              <a:gd name="connsiteY4" fmla="*/ 2003154 h 2117430"/>
              <a:gd name="connsiteX5" fmla="*/ 147 w 2325574"/>
              <a:gd name="connsiteY5" fmla="*/ 603937 h 2117430"/>
              <a:gd name="connsiteX6" fmla="*/ 213196 w 2325574"/>
              <a:gd name="connsiteY6" fmla="*/ 222332 h 2117430"/>
              <a:gd name="connsiteX7" fmla="*/ 983961 w 2325574"/>
              <a:gd name="connsiteY7" fmla="*/ 756 h 2117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25574" h="2117430">
                <a:moveTo>
                  <a:pt x="983961" y="756"/>
                </a:moveTo>
                <a:cubicBezTo>
                  <a:pt x="1317362" y="-9503"/>
                  <a:pt x="1716828" y="82821"/>
                  <a:pt x="2151119" y="394670"/>
                </a:cubicBezTo>
                <a:cubicBezTo>
                  <a:pt x="2306809" y="509562"/>
                  <a:pt x="2368265" y="714726"/>
                  <a:pt x="2294518" y="895270"/>
                </a:cubicBezTo>
                <a:cubicBezTo>
                  <a:pt x="2138828" y="1276874"/>
                  <a:pt x="1765993" y="1908779"/>
                  <a:pt x="958866" y="2105736"/>
                </a:cubicBezTo>
                <a:cubicBezTo>
                  <a:pt x="823662" y="2138562"/>
                  <a:pt x="680264" y="2101633"/>
                  <a:pt x="577837" y="2003154"/>
                </a:cubicBezTo>
                <a:cubicBezTo>
                  <a:pt x="364788" y="1806197"/>
                  <a:pt x="32924" y="1371250"/>
                  <a:pt x="147" y="603937"/>
                </a:cubicBezTo>
                <a:cubicBezTo>
                  <a:pt x="-3950" y="443909"/>
                  <a:pt x="77992" y="296191"/>
                  <a:pt x="213196" y="222332"/>
                </a:cubicBezTo>
                <a:cubicBezTo>
                  <a:pt x="383225" y="123854"/>
                  <a:pt x="650560" y="11014"/>
                  <a:pt x="983961" y="75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20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3922481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  <p:bldP spid="9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854C4A5B-2BCF-4F99-9CFA-F5F8AD36008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25325" y="2152578"/>
            <a:ext cx="2551072" cy="2553613"/>
          </a:xfrm>
          <a:custGeom>
            <a:avLst/>
            <a:gdLst>
              <a:gd name="connsiteX0" fmla="*/ 1275536 w 2551072"/>
              <a:gd name="connsiteY0" fmla="*/ 0 h 2553613"/>
              <a:gd name="connsiteX1" fmla="*/ 1450293 w 2551072"/>
              <a:gd name="connsiteY1" fmla="*/ 73817 h 2553613"/>
              <a:gd name="connsiteX2" fmla="*/ 2479633 w 2551072"/>
              <a:gd name="connsiteY2" fmla="*/ 1104182 h 2553613"/>
              <a:gd name="connsiteX3" fmla="*/ 2479633 w 2551072"/>
              <a:gd name="connsiteY3" fmla="*/ 1451738 h 2553613"/>
              <a:gd name="connsiteX4" fmla="*/ 1450293 w 2551072"/>
              <a:gd name="connsiteY4" fmla="*/ 2482103 h 2553613"/>
              <a:gd name="connsiteX5" fmla="*/ 1103083 w 2551072"/>
              <a:gd name="connsiteY5" fmla="*/ 2482103 h 2553613"/>
              <a:gd name="connsiteX6" fmla="*/ 73744 w 2551072"/>
              <a:gd name="connsiteY6" fmla="*/ 1451738 h 2553613"/>
              <a:gd name="connsiteX7" fmla="*/ 73744 w 2551072"/>
              <a:gd name="connsiteY7" fmla="*/ 1104182 h 2553613"/>
              <a:gd name="connsiteX8" fmla="*/ 1103083 w 2551072"/>
              <a:gd name="connsiteY8" fmla="*/ 73817 h 2553613"/>
              <a:gd name="connsiteX9" fmla="*/ 1275536 w 2551072"/>
              <a:gd name="connsiteY9" fmla="*/ 0 h 2553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51072" h="2553613">
                <a:moveTo>
                  <a:pt x="1275536" y="0"/>
                </a:moveTo>
                <a:cubicBezTo>
                  <a:pt x="1338141" y="0"/>
                  <a:pt x="1401131" y="24606"/>
                  <a:pt x="1450293" y="73817"/>
                </a:cubicBezTo>
                <a:cubicBezTo>
                  <a:pt x="2479633" y="1104182"/>
                  <a:pt x="2479633" y="1104182"/>
                  <a:pt x="2479633" y="1104182"/>
                </a:cubicBezTo>
                <a:cubicBezTo>
                  <a:pt x="2574885" y="1199529"/>
                  <a:pt x="2574885" y="1356391"/>
                  <a:pt x="2479633" y="1451738"/>
                </a:cubicBezTo>
                <a:cubicBezTo>
                  <a:pt x="1450293" y="2482103"/>
                  <a:pt x="1450293" y="2482103"/>
                  <a:pt x="1450293" y="2482103"/>
                </a:cubicBezTo>
                <a:cubicBezTo>
                  <a:pt x="1351968" y="2577450"/>
                  <a:pt x="1198336" y="2577450"/>
                  <a:pt x="1103083" y="2482103"/>
                </a:cubicBezTo>
                <a:cubicBezTo>
                  <a:pt x="73744" y="1451738"/>
                  <a:pt x="73744" y="1451738"/>
                  <a:pt x="73744" y="1451738"/>
                </a:cubicBezTo>
                <a:cubicBezTo>
                  <a:pt x="-24581" y="1356391"/>
                  <a:pt x="-24581" y="1199529"/>
                  <a:pt x="73744" y="1104182"/>
                </a:cubicBezTo>
                <a:cubicBezTo>
                  <a:pt x="1103083" y="73817"/>
                  <a:pt x="1103083" y="73817"/>
                  <a:pt x="1103083" y="73817"/>
                </a:cubicBezTo>
                <a:cubicBezTo>
                  <a:pt x="1150710" y="24606"/>
                  <a:pt x="1212931" y="0"/>
                  <a:pt x="1275536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A6F1DF95-54C1-46DC-9A7C-F98D947F63E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820849" y="2152578"/>
            <a:ext cx="2551072" cy="2553613"/>
          </a:xfrm>
          <a:custGeom>
            <a:avLst/>
            <a:gdLst>
              <a:gd name="connsiteX0" fmla="*/ 1275536 w 2551072"/>
              <a:gd name="connsiteY0" fmla="*/ 0 h 2553613"/>
              <a:gd name="connsiteX1" fmla="*/ 1450294 w 2551072"/>
              <a:gd name="connsiteY1" fmla="*/ 73817 h 2553613"/>
              <a:gd name="connsiteX2" fmla="*/ 2479633 w 2551072"/>
              <a:gd name="connsiteY2" fmla="*/ 1104182 h 2553613"/>
              <a:gd name="connsiteX3" fmla="*/ 2479633 w 2551072"/>
              <a:gd name="connsiteY3" fmla="*/ 1451738 h 2553613"/>
              <a:gd name="connsiteX4" fmla="*/ 1450294 w 2551072"/>
              <a:gd name="connsiteY4" fmla="*/ 2482103 h 2553613"/>
              <a:gd name="connsiteX5" fmla="*/ 1103084 w 2551072"/>
              <a:gd name="connsiteY5" fmla="*/ 2482103 h 2553613"/>
              <a:gd name="connsiteX6" fmla="*/ 73744 w 2551072"/>
              <a:gd name="connsiteY6" fmla="*/ 1451738 h 2553613"/>
              <a:gd name="connsiteX7" fmla="*/ 73744 w 2551072"/>
              <a:gd name="connsiteY7" fmla="*/ 1104182 h 2553613"/>
              <a:gd name="connsiteX8" fmla="*/ 1103084 w 2551072"/>
              <a:gd name="connsiteY8" fmla="*/ 73817 h 2553613"/>
              <a:gd name="connsiteX9" fmla="*/ 1275536 w 2551072"/>
              <a:gd name="connsiteY9" fmla="*/ 0 h 2553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51072" h="2553613">
                <a:moveTo>
                  <a:pt x="1275536" y="0"/>
                </a:moveTo>
                <a:cubicBezTo>
                  <a:pt x="1338142" y="0"/>
                  <a:pt x="1401131" y="24606"/>
                  <a:pt x="1450294" y="73817"/>
                </a:cubicBezTo>
                <a:cubicBezTo>
                  <a:pt x="2479633" y="1104182"/>
                  <a:pt x="2479633" y="1104182"/>
                  <a:pt x="2479633" y="1104182"/>
                </a:cubicBezTo>
                <a:cubicBezTo>
                  <a:pt x="2574885" y="1199529"/>
                  <a:pt x="2574885" y="1356391"/>
                  <a:pt x="2479633" y="1451738"/>
                </a:cubicBezTo>
                <a:cubicBezTo>
                  <a:pt x="1450294" y="2482103"/>
                  <a:pt x="1450294" y="2482103"/>
                  <a:pt x="1450294" y="2482103"/>
                </a:cubicBezTo>
                <a:cubicBezTo>
                  <a:pt x="1351969" y="2577450"/>
                  <a:pt x="1198336" y="2577450"/>
                  <a:pt x="1103084" y="2482103"/>
                </a:cubicBezTo>
                <a:cubicBezTo>
                  <a:pt x="73744" y="1451738"/>
                  <a:pt x="73744" y="1451738"/>
                  <a:pt x="73744" y="1451738"/>
                </a:cubicBezTo>
                <a:cubicBezTo>
                  <a:pt x="-24581" y="1356391"/>
                  <a:pt x="-24581" y="1199529"/>
                  <a:pt x="73744" y="1104182"/>
                </a:cubicBezTo>
                <a:cubicBezTo>
                  <a:pt x="1103084" y="73817"/>
                  <a:pt x="1103084" y="73817"/>
                  <a:pt x="1103084" y="73817"/>
                </a:cubicBezTo>
                <a:cubicBezTo>
                  <a:pt x="1150710" y="24606"/>
                  <a:pt x="1212931" y="0"/>
                  <a:pt x="1275536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4B8DF768-3A69-4985-AA60-3E2CDF4F49A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16371" y="2152578"/>
            <a:ext cx="2551072" cy="2553613"/>
          </a:xfrm>
          <a:custGeom>
            <a:avLst/>
            <a:gdLst>
              <a:gd name="connsiteX0" fmla="*/ 1275536 w 2551072"/>
              <a:gd name="connsiteY0" fmla="*/ 0 h 2553613"/>
              <a:gd name="connsiteX1" fmla="*/ 1450294 w 2551072"/>
              <a:gd name="connsiteY1" fmla="*/ 73817 h 2553613"/>
              <a:gd name="connsiteX2" fmla="*/ 2479633 w 2551072"/>
              <a:gd name="connsiteY2" fmla="*/ 1104182 h 2553613"/>
              <a:gd name="connsiteX3" fmla="*/ 2479633 w 2551072"/>
              <a:gd name="connsiteY3" fmla="*/ 1451738 h 2553613"/>
              <a:gd name="connsiteX4" fmla="*/ 1450294 w 2551072"/>
              <a:gd name="connsiteY4" fmla="*/ 2482103 h 2553613"/>
              <a:gd name="connsiteX5" fmla="*/ 1103084 w 2551072"/>
              <a:gd name="connsiteY5" fmla="*/ 2482103 h 2553613"/>
              <a:gd name="connsiteX6" fmla="*/ 73744 w 2551072"/>
              <a:gd name="connsiteY6" fmla="*/ 1451738 h 2553613"/>
              <a:gd name="connsiteX7" fmla="*/ 73744 w 2551072"/>
              <a:gd name="connsiteY7" fmla="*/ 1104182 h 2553613"/>
              <a:gd name="connsiteX8" fmla="*/ 1103084 w 2551072"/>
              <a:gd name="connsiteY8" fmla="*/ 73817 h 2553613"/>
              <a:gd name="connsiteX9" fmla="*/ 1275536 w 2551072"/>
              <a:gd name="connsiteY9" fmla="*/ 0 h 2553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51072" h="2553613">
                <a:moveTo>
                  <a:pt x="1275536" y="0"/>
                </a:moveTo>
                <a:cubicBezTo>
                  <a:pt x="1338142" y="0"/>
                  <a:pt x="1401131" y="24606"/>
                  <a:pt x="1450294" y="73817"/>
                </a:cubicBezTo>
                <a:cubicBezTo>
                  <a:pt x="2479633" y="1104182"/>
                  <a:pt x="2479633" y="1104182"/>
                  <a:pt x="2479633" y="1104182"/>
                </a:cubicBezTo>
                <a:cubicBezTo>
                  <a:pt x="2574885" y="1199529"/>
                  <a:pt x="2574885" y="1356391"/>
                  <a:pt x="2479633" y="1451738"/>
                </a:cubicBezTo>
                <a:cubicBezTo>
                  <a:pt x="1450294" y="2482103"/>
                  <a:pt x="1450294" y="2482103"/>
                  <a:pt x="1450294" y="2482103"/>
                </a:cubicBezTo>
                <a:cubicBezTo>
                  <a:pt x="1351969" y="2577450"/>
                  <a:pt x="1198336" y="2577450"/>
                  <a:pt x="1103084" y="2482103"/>
                </a:cubicBezTo>
                <a:cubicBezTo>
                  <a:pt x="73744" y="1451738"/>
                  <a:pt x="73744" y="1451738"/>
                  <a:pt x="73744" y="1451738"/>
                </a:cubicBezTo>
                <a:cubicBezTo>
                  <a:pt x="-24581" y="1356391"/>
                  <a:pt x="-24581" y="1199529"/>
                  <a:pt x="73744" y="1104182"/>
                </a:cubicBezTo>
                <a:cubicBezTo>
                  <a:pt x="1103084" y="73817"/>
                  <a:pt x="1103084" y="73817"/>
                  <a:pt x="1103084" y="73817"/>
                </a:cubicBezTo>
                <a:cubicBezTo>
                  <a:pt x="1150710" y="24606"/>
                  <a:pt x="1212931" y="0"/>
                  <a:pt x="1275536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3453661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2" grpId="0"/>
      <p:bldP spid="21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BC123-C8D6-4456-BCE1-738519A2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19FC8-1334-43BC-9223-3B1CC4B8E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B973A2-EE11-43F1-B8A9-EE917639D3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3F60DC-89DC-4898-BFF5-D5F409362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2D8EB-93DB-41D4-82E5-EAC1CABDE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77C852-8F6C-4414-97AE-C3CDD1A97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68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8A856-04F6-4F36-A420-7C653E4DB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C48271-7D3D-4C5D-BF56-683626FE08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84B2C9-4935-44C2-B1E8-E0FB635864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C972CE-6A21-43FC-8437-7C3995FB2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985512-78D9-48C3-9182-03371CC64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1B5D0C-5BFA-460F-A960-433644DE9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698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47DA4-917F-4CB1-B867-CACF8B45A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7F93BD-61BE-4037-A20D-631690B441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A52D9-E414-400A-8BD5-502F7D7DE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BB6A9-0E87-443F-827A-1821ADB08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7CB7F-FD08-44D0-997F-D870009C8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6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1EA722-F1B8-4A86-A738-BE26618F7C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17BC68-15DB-43AF-AA07-D213023FF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9838E-0D0A-4325-B0E8-F6BEEDF0E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E24CA-0136-4DE7-A2EA-8FDE38AFF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6846C-B54A-4D05-A66F-4FC66756E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258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1B076-85F0-4E95-8107-6211332AB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2574A-66FB-4F2A-93D1-76B274470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034AF-7E52-4E48-8546-6CC1CD2EC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A031A-5B99-4FCF-94EA-001E15E4B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F21B9-B1FE-4BCF-B08A-B55DAC880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82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3245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8F6C6-0586-43F4-B336-C285E8441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04F5A9-1424-4329-9AA8-281728D22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E3879-B57E-49F1-9266-529B73F1F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618DD-AFBE-4905-A769-82B0570D0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7BAA1-A147-4CB8-A4E0-CD85C68BB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603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ABD2D-E981-41A7-BD60-907E24DC7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21293-0C99-4A0A-BCA3-E413156B0A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5505FA-41F6-4FD5-A362-2AFE4A68E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659085-F0E1-4064-99B8-B4E59B45E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D5CE01-385A-401B-8F82-72DECDBFD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A782DC-2B94-449A-8A17-965754D81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109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FED65-4438-4B07-83BD-C59F200E2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3CA77-A735-4BB4-831C-23D311A47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018B64-BB29-4401-93B9-BC23598D5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BA4288-A8A9-4EC3-9946-7DE1E895ED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9DCFF8-4585-438E-9BD1-CF943311A0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552A9D-FD2E-4EA9-B132-02AAAF00B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21C4BF-0240-4C61-8BEB-898B2F0F0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7C339C-CACA-4AC8-8097-73EC6AC07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354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62EE6-9D8C-4B9F-9F7E-8C8E4FE5B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849B21-8553-4B3A-87EC-E51B58A85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30285F-3E3A-4DEA-AE2A-CF8185FF4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E533A1-62A8-464B-A926-CDB0FE21C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66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95B2629-0DBD-455E-BB01-C3C04DA79F0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134903" y="1635092"/>
            <a:ext cx="3922193" cy="3587815"/>
          </a:xfrm>
          <a:custGeom>
            <a:avLst/>
            <a:gdLst>
              <a:gd name="connsiteX0" fmla="*/ 1265172 w 3922193"/>
              <a:gd name="connsiteY0" fmla="*/ 310 h 3587815"/>
              <a:gd name="connsiteX1" fmla="*/ 2120124 w 3922193"/>
              <a:gd name="connsiteY1" fmla="*/ 431819 h 3587815"/>
              <a:gd name="connsiteX2" fmla="*/ 2956883 w 3922193"/>
              <a:gd name="connsiteY2" fmla="*/ 586853 h 3587815"/>
              <a:gd name="connsiteX3" fmla="*/ 3919448 w 3922193"/>
              <a:gd name="connsiteY3" fmla="*/ 1692569 h 3587815"/>
              <a:gd name="connsiteX4" fmla="*/ 3170461 w 3922193"/>
              <a:gd name="connsiteY4" fmla="*/ 2739782 h 3587815"/>
              <a:gd name="connsiteX5" fmla="*/ 2345406 w 3922193"/>
              <a:gd name="connsiteY5" fmla="*/ 3307266 h 3587815"/>
              <a:gd name="connsiteX6" fmla="*/ 973239 w 3922193"/>
              <a:gd name="connsiteY6" fmla="*/ 3406722 h 3587815"/>
              <a:gd name="connsiteX7" fmla="*/ 613374 w 3922193"/>
              <a:gd name="connsiteY7" fmla="*/ 2555496 h 3587815"/>
              <a:gd name="connsiteX8" fmla="*/ 420276 w 3922193"/>
              <a:gd name="connsiteY8" fmla="*/ 2081617 h 3587815"/>
              <a:gd name="connsiteX9" fmla="*/ 203772 w 3922193"/>
              <a:gd name="connsiteY9" fmla="*/ 1838828 h 3587815"/>
              <a:gd name="connsiteX10" fmla="*/ 712849 w 3922193"/>
              <a:gd name="connsiteY10" fmla="*/ 142226 h 3587815"/>
              <a:gd name="connsiteX11" fmla="*/ 1265172 w 3922193"/>
              <a:gd name="connsiteY11" fmla="*/ 310 h 3587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922193" h="3587815">
                <a:moveTo>
                  <a:pt x="1265172" y="310"/>
                </a:moveTo>
                <a:cubicBezTo>
                  <a:pt x="1736123" y="-11345"/>
                  <a:pt x="1977495" y="308961"/>
                  <a:pt x="2120124" y="431819"/>
                </a:cubicBezTo>
                <a:cubicBezTo>
                  <a:pt x="2313223" y="598554"/>
                  <a:pt x="2582390" y="624880"/>
                  <a:pt x="2956883" y="586853"/>
                </a:cubicBezTo>
                <a:cubicBezTo>
                  <a:pt x="3331376" y="548826"/>
                  <a:pt x="3969185" y="926173"/>
                  <a:pt x="3919448" y="1692569"/>
                </a:cubicBezTo>
                <a:cubicBezTo>
                  <a:pt x="3869710" y="2456040"/>
                  <a:pt x="3381114" y="2613999"/>
                  <a:pt x="3170461" y="2739782"/>
                </a:cubicBezTo>
                <a:cubicBezTo>
                  <a:pt x="2962734" y="2868490"/>
                  <a:pt x="2664310" y="3044000"/>
                  <a:pt x="2345406" y="3307266"/>
                </a:cubicBezTo>
                <a:cubicBezTo>
                  <a:pt x="2026501" y="3570532"/>
                  <a:pt x="1455984" y="3731416"/>
                  <a:pt x="973239" y="3406722"/>
                </a:cubicBezTo>
                <a:cubicBezTo>
                  <a:pt x="622151" y="3169783"/>
                  <a:pt x="598745" y="2848013"/>
                  <a:pt x="613374" y="2555496"/>
                </a:cubicBezTo>
                <a:cubicBezTo>
                  <a:pt x="619226" y="2377060"/>
                  <a:pt x="551934" y="2204475"/>
                  <a:pt x="420276" y="2081617"/>
                </a:cubicBezTo>
                <a:cubicBezTo>
                  <a:pt x="358836" y="2020189"/>
                  <a:pt x="282767" y="1941209"/>
                  <a:pt x="203772" y="1838828"/>
                </a:cubicBezTo>
                <a:cubicBezTo>
                  <a:pt x="-97578" y="1461480"/>
                  <a:pt x="-164870" y="540050"/>
                  <a:pt x="712849" y="142226"/>
                </a:cubicBezTo>
                <a:cubicBezTo>
                  <a:pt x="925696" y="44964"/>
                  <a:pt x="1108188" y="4195"/>
                  <a:pt x="1265172" y="31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41509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7D3E30F-7480-4CBD-84C2-D21D7F272E4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683423" y="1653878"/>
            <a:ext cx="4733670" cy="3423990"/>
          </a:xfrm>
          <a:custGeom>
            <a:avLst/>
            <a:gdLst>
              <a:gd name="connsiteX0" fmla="*/ 3250312 w 4733670"/>
              <a:gd name="connsiteY0" fmla="*/ 1207 h 3423990"/>
              <a:gd name="connsiteX1" fmla="*/ 4697985 w 4733670"/>
              <a:gd name="connsiteY1" fmla="*/ 1140029 h 3423990"/>
              <a:gd name="connsiteX2" fmla="*/ 3014811 w 4733670"/>
              <a:gd name="connsiteY2" fmla="*/ 3338693 h 3423990"/>
              <a:gd name="connsiteX3" fmla="*/ 58911 w 4733670"/>
              <a:gd name="connsiteY3" fmla="*/ 2234184 h 3423990"/>
              <a:gd name="connsiteX4" fmla="*/ 576280 w 4733670"/>
              <a:gd name="connsiteY4" fmla="*/ 1309157 h 3423990"/>
              <a:gd name="connsiteX5" fmla="*/ 607322 w 4733670"/>
              <a:gd name="connsiteY5" fmla="*/ 1305706 h 3423990"/>
              <a:gd name="connsiteX6" fmla="*/ 1755881 w 4733670"/>
              <a:gd name="connsiteY6" fmla="*/ 1039933 h 3423990"/>
              <a:gd name="connsiteX7" fmla="*/ 3121734 w 4733670"/>
              <a:gd name="connsiteY7" fmla="*/ 14811 h 3423990"/>
              <a:gd name="connsiteX8" fmla="*/ 3250312 w 4733670"/>
              <a:gd name="connsiteY8" fmla="*/ 1207 h 3423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33670" h="3423990">
                <a:moveTo>
                  <a:pt x="3250312" y="1207"/>
                </a:moveTo>
                <a:cubicBezTo>
                  <a:pt x="3895053" y="-28725"/>
                  <a:pt x="4555708" y="502564"/>
                  <a:pt x="4697985" y="1140029"/>
                </a:cubicBezTo>
                <a:cubicBezTo>
                  <a:pt x="4853195" y="1819993"/>
                  <a:pt x="4539325" y="2969373"/>
                  <a:pt x="3014811" y="3338693"/>
                </a:cubicBezTo>
                <a:cubicBezTo>
                  <a:pt x="1714491" y="3649336"/>
                  <a:pt x="445213" y="3072920"/>
                  <a:pt x="58911" y="2234184"/>
                </a:cubicBezTo>
                <a:cubicBezTo>
                  <a:pt x="-123893" y="1830348"/>
                  <a:pt x="138241" y="1360931"/>
                  <a:pt x="576280" y="1309157"/>
                </a:cubicBezTo>
                <a:cubicBezTo>
                  <a:pt x="586627" y="1305706"/>
                  <a:pt x="596974" y="1305706"/>
                  <a:pt x="607322" y="1305706"/>
                </a:cubicBezTo>
                <a:cubicBezTo>
                  <a:pt x="1200571" y="1250480"/>
                  <a:pt x="1479951" y="1164191"/>
                  <a:pt x="1755881" y="1039933"/>
                </a:cubicBezTo>
                <a:cubicBezTo>
                  <a:pt x="2145632" y="867354"/>
                  <a:pt x="2435358" y="128713"/>
                  <a:pt x="3121734" y="14811"/>
                </a:cubicBezTo>
                <a:cubicBezTo>
                  <a:pt x="3164417" y="7692"/>
                  <a:pt x="3207329" y="3202"/>
                  <a:pt x="3250312" y="1207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085663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960AFED-117D-469B-9EF6-7B55C284394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29529" y="2330310"/>
            <a:ext cx="7924067" cy="4626085"/>
          </a:xfrm>
          <a:custGeom>
            <a:avLst/>
            <a:gdLst>
              <a:gd name="connsiteX0" fmla="*/ 3129444 w 7924067"/>
              <a:gd name="connsiteY0" fmla="*/ 386 h 4626085"/>
              <a:gd name="connsiteX1" fmla="*/ 3897154 w 7924067"/>
              <a:gd name="connsiteY1" fmla="*/ 58318 h 4626085"/>
              <a:gd name="connsiteX2" fmla="*/ 7897579 w 7924067"/>
              <a:gd name="connsiteY2" fmla="*/ 4626085 h 4626085"/>
              <a:gd name="connsiteX3" fmla="*/ 946754 w 7924067"/>
              <a:gd name="connsiteY3" fmla="*/ 4626085 h 4626085"/>
              <a:gd name="connsiteX4" fmla="*/ 10 w 7924067"/>
              <a:gd name="connsiteY4" fmla="*/ 2805873 h 4626085"/>
              <a:gd name="connsiteX5" fmla="*/ 1876285 w 7924067"/>
              <a:gd name="connsiteY5" fmla="*/ 223792 h 4626085"/>
              <a:gd name="connsiteX6" fmla="*/ 3129444 w 7924067"/>
              <a:gd name="connsiteY6" fmla="*/ 386 h 462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24067" h="4626085">
                <a:moveTo>
                  <a:pt x="3129444" y="386"/>
                </a:moveTo>
                <a:cubicBezTo>
                  <a:pt x="3385589" y="-3088"/>
                  <a:pt x="3642824" y="16950"/>
                  <a:pt x="3897154" y="58318"/>
                </a:cubicBezTo>
                <a:cubicBezTo>
                  <a:pt x="7346746" y="620240"/>
                  <a:pt x="8083485" y="4153795"/>
                  <a:pt x="7897579" y="4626085"/>
                </a:cubicBezTo>
                <a:lnTo>
                  <a:pt x="946754" y="4626085"/>
                </a:lnTo>
                <a:cubicBezTo>
                  <a:pt x="946754" y="4626085"/>
                  <a:pt x="-3433" y="3967637"/>
                  <a:pt x="10" y="2805873"/>
                </a:cubicBezTo>
                <a:cubicBezTo>
                  <a:pt x="6895" y="1833714"/>
                  <a:pt x="426906" y="744345"/>
                  <a:pt x="1876285" y="223792"/>
                </a:cubicBezTo>
                <a:cubicBezTo>
                  <a:pt x="2278652" y="77279"/>
                  <a:pt x="2702535" y="6177"/>
                  <a:pt x="3129444" y="38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42207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0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750F0B-6499-403F-9044-FCF3336A3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03B36-B609-4A49-B7C6-47AD6A0BB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ED1B0-EF69-452A-B822-8CBECF6448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F8B4A-C7AD-419A-86EA-E6465EF800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68AD3-E356-4150-8CF5-6C6F4C406E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33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62" r:id="rId10"/>
    <p:sldLayoutId id="2147483663" r:id="rId11"/>
    <p:sldLayoutId id="2147483665" r:id="rId12"/>
    <p:sldLayoutId id="2147483666" r:id="rId13"/>
    <p:sldLayoutId id="2147483668" r:id="rId14"/>
    <p:sldLayoutId id="2147483669" r:id="rId15"/>
    <p:sldLayoutId id="2147483656" r:id="rId16"/>
    <p:sldLayoutId id="2147483657" r:id="rId17"/>
    <p:sldLayoutId id="2147483658" r:id="rId18"/>
    <p:sldLayoutId id="2147483659" r:id="rId19"/>
    <p:sldLayoutId id="2147483670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20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 63">
            <a:extLst>
              <a:ext uri="{FF2B5EF4-FFF2-40B4-BE49-F238E27FC236}">
                <a16:creationId xmlns:a16="http://schemas.microsoft.com/office/drawing/2014/main" id="{28A3782B-143D-4BDD-8DA3-FED31B618B89}"/>
              </a:ext>
            </a:extLst>
          </p:cNvPr>
          <p:cNvGrpSpPr/>
          <p:nvPr/>
        </p:nvGrpSpPr>
        <p:grpSpPr>
          <a:xfrm>
            <a:off x="8890405" y="2219639"/>
            <a:ext cx="2080078" cy="2041354"/>
            <a:chOff x="1243826" y="2184010"/>
            <a:chExt cx="2080078" cy="2041354"/>
          </a:xfrm>
        </p:grpSpPr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9815BAA7-F5B8-43EA-A7DE-B752DFBFFFC9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90500" dir="2700000" algn="ctr" rotWithShape="0">
                <a:srgbClr val="D1D9E6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BE5C9FAF-7D33-475F-8FC3-58E35013D9FF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27000" dir="13500000" algn="ctr" rotWithShape="0">
                <a:srgbClr val="FFFFFF">
                  <a:alpha val="8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EB4DFA17-172C-4FB0-BBB9-6DDCF1D80A56}"/>
              </a:ext>
            </a:extLst>
          </p:cNvPr>
          <p:cNvSpPr/>
          <p:nvPr/>
        </p:nvSpPr>
        <p:spPr>
          <a:xfrm rot="1954526">
            <a:off x="9176832" y="2495877"/>
            <a:ext cx="1517120" cy="1488878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DCE0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E276016D-A4D0-4B20-AD91-6861F7F73171}"/>
              </a:ext>
            </a:extLst>
          </p:cNvPr>
          <p:cNvSpPr/>
          <p:nvPr/>
        </p:nvSpPr>
        <p:spPr>
          <a:xfrm rot="1954526">
            <a:off x="9441571" y="2755688"/>
            <a:ext cx="987642" cy="969256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F98B84">
              <a:alpha val="81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F350920-2AFC-46C8-AF99-069545A14F26}"/>
              </a:ext>
            </a:extLst>
          </p:cNvPr>
          <p:cNvSpPr txBox="1"/>
          <p:nvPr/>
        </p:nvSpPr>
        <p:spPr>
          <a:xfrm>
            <a:off x="7926514" y="4517878"/>
            <a:ext cx="397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59793"/>
                </a:solidFill>
                <a:latin typeface="Montserrat ExtraBold" panose="00000900000000000000" pitchFamily="2" charset="0"/>
              </a:rPr>
              <a:t>Your Text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0C139BC-DB35-4D59-B050-210375967E53}"/>
              </a:ext>
            </a:extLst>
          </p:cNvPr>
          <p:cNvSpPr txBox="1"/>
          <p:nvPr/>
        </p:nvSpPr>
        <p:spPr>
          <a:xfrm>
            <a:off x="7926514" y="5008152"/>
            <a:ext cx="3967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838FA3"/>
                </a:solidFill>
                <a:latin typeface="Montserrat" panose="00000500000000000000" pitchFamily="2" charset="0"/>
              </a:rPr>
              <a:t>Here You Can Add Some Brief Text to Explain This is Just a Demo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018F7A6-9ACA-4DD8-A94D-4A2B49257F55}"/>
              </a:ext>
            </a:extLst>
          </p:cNvPr>
          <p:cNvGrpSpPr/>
          <p:nvPr/>
        </p:nvGrpSpPr>
        <p:grpSpPr>
          <a:xfrm>
            <a:off x="1236928" y="2219639"/>
            <a:ext cx="2080078" cy="2041354"/>
            <a:chOff x="1243826" y="2184010"/>
            <a:chExt cx="2080078" cy="2041354"/>
          </a:xfrm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A30584B5-3BB5-41FC-974A-C41151CD340F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90500" dir="2700000" algn="ctr" rotWithShape="0">
                <a:srgbClr val="D1D9E6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9A3823D3-87FC-4392-B8EC-D10A511F89F4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27000" dir="13500000" algn="ctr" rotWithShape="0">
                <a:srgbClr val="FFFFFF">
                  <a:alpha val="8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875F5424-D039-4644-97B2-0EFF0C02B4A1}"/>
              </a:ext>
            </a:extLst>
          </p:cNvPr>
          <p:cNvSpPr/>
          <p:nvPr/>
        </p:nvSpPr>
        <p:spPr>
          <a:xfrm rot="1954526">
            <a:off x="1523355" y="2495877"/>
            <a:ext cx="1517120" cy="1488878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DCE0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425AE616-A6DD-49CD-BFFC-E4BE59CEF801}"/>
              </a:ext>
            </a:extLst>
          </p:cNvPr>
          <p:cNvSpPr/>
          <p:nvPr/>
        </p:nvSpPr>
        <p:spPr>
          <a:xfrm rot="1954526">
            <a:off x="1788094" y="2755688"/>
            <a:ext cx="987642" cy="969256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F98B84">
              <a:alpha val="81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C05B278-757D-4615-8506-AB187F1879E8}"/>
              </a:ext>
            </a:extLst>
          </p:cNvPr>
          <p:cNvSpPr txBox="1"/>
          <p:nvPr/>
        </p:nvSpPr>
        <p:spPr>
          <a:xfrm>
            <a:off x="273037" y="4517878"/>
            <a:ext cx="397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59793"/>
                </a:solidFill>
                <a:latin typeface="Montserrat ExtraBold" panose="00000900000000000000" pitchFamily="2" charset="0"/>
              </a:rPr>
              <a:t>Your Text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1544317-D3E7-49FF-A7E0-AC112402E967}"/>
              </a:ext>
            </a:extLst>
          </p:cNvPr>
          <p:cNvSpPr txBox="1"/>
          <p:nvPr/>
        </p:nvSpPr>
        <p:spPr>
          <a:xfrm>
            <a:off x="273037" y="5008152"/>
            <a:ext cx="3967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838FA3"/>
                </a:solidFill>
                <a:latin typeface="Montserrat" panose="00000500000000000000" pitchFamily="2" charset="0"/>
              </a:rPr>
              <a:t>Here You Can Add Some Brief Text to Explain This is Just a Demo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1DBA337-2984-4E7D-8B21-8967ECC1E77C}"/>
              </a:ext>
            </a:extLst>
          </p:cNvPr>
          <p:cNvSpPr txBox="1"/>
          <p:nvPr/>
        </p:nvSpPr>
        <p:spPr>
          <a:xfrm>
            <a:off x="2539173" y="156027"/>
            <a:ext cx="7113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838FA3"/>
                </a:solidFill>
                <a:latin typeface="Montserrat ExtraBold" panose="00000900000000000000" pitchFamily="2" charset="0"/>
              </a:rPr>
              <a:t>Shape Infographics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8CD492B-66A4-46C3-9F95-11D2D015AAA0}"/>
              </a:ext>
            </a:extLst>
          </p:cNvPr>
          <p:cNvSpPr txBox="1"/>
          <p:nvPr/>
        </p:nvSpPr>
        <p:spPr>
          <a:xfrm>
            <a:off x="2104799" y="876546"/>
            <a:ext cx="7982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838FA3"/>
                </a:solidFill>
                <a:latin typeface="Montserrat" panose="02000505000000020004" pitchFamily="2" charset="0"/>
              </a:rPr>
              <a:t>Here You Can Add Some Brief Text to Explain The Title This is Just a Demo So Consider Replacing This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7F123F83-D74F-4E44-9273-B53EAC2B69B8}"/>
              </a:ext>
            </a:extLst>
          </p:cNvPr>
          <p:cNvGrpSpPr/>
          <p:nvPr/>
        </p:nvGrpSpPr>
        <p:grpSpPr>
          <a:xfrm>
            <a:off x="5076382" y="2219639"/>
            <a:ext cx="2080078" cy="2041354"/>
            <a:chOff x="1243826" y="2184010"/>
            <a:chExt cx="2080078" cy="2041354"/>
          </a:xfrm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8EE05BB8-E7B1-4193-BE03-50543DA637BB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90500" dir="2700000" algn="ctr" rotWithShape="0">
                <a:srgbClr val="D1D9E6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6B74B5DF-DBE1-4C7F-9A07-C538EBCD8C13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27000" dir="13500000" algn="ctr" rotWithShape="0">
                <a:srgbClr val="FFFFFF">
                  <a:alpha val="8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8A164C5C-BA68-4B91-8206-159C7050FB11}"/>
              </a:ext>
            </a:extLst>
          </p:cNvPr>
          <p:cNvSpPr/>
          <p:nvPr/>
        </p:nvSpPr>
        <p:spPr>
          <a:xfrm rot="1954526">
            <a:off x="5362809" y="2495877"/>
            <a:ext cx="1517120" cy="1488878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DCE0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B6265CC6-7781-496A-955C-09987251A230}"/>
              </a:ext>
            </a:extLst>
          </p:cNvPr>
          <p:cNvSpPr/>
          <p:nvPr/>
        </p:nvSpPr>
        <p:spPr>
          <a:xfrm rot="1954526">
            <a:off x="5627548" y="2755688"/>
            <a:ext cx="987642" cy="969256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F6C07E">
              <a:alpha val="81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1A61714-65D3-46D2-870E-BD484B2FF070}"/>
              </a:ext>
            </a:extLst>
          </p:cNvPr>
          <p:cNvSpPr txBox="1"/>
          <p:nvPr/>
        </p:nvSpPr>
        <p:spPr>
          <a:xfrm>
            <a:off x="4112491" y="4517878"/>
            <a:ext cx="397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2C48E"/>
                </a:solidFill>
                <a:latin typeface="Montserrat ExtraBold" panose="00000900000000000000" pitchFamily="2" charset="0"/>
              </a:rPr>
              <a:t>Your Text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6E78AE2-5313-4F20-A74D-2EEF9FD89ADD}"/>
              </a:ext>
            </a:extLst>
          </p:cNvPr>
          <p:cNvSpPr txBox="1"/>
          <p:nvPr/>
        </p:nvSpPr>
        <p:spPr>
          <a:xfrm>
            <a:off x="4112491" y="5008152"/>
            <a:ext cx="3967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838FA3"/>
                </a:solidFill>
                <a:latin typeface="Montserrat" panose="00000500000000000000" pitchFamily="2" charset="0"/>
              </a:rPr>
              <a:t>Here You Can Add Some Brief Text to Explain This is Just a Demo</a:t>
            </a:r>
          </a:p>
        </p:txBody>
      </p:sp>
    </p:spTree>
    <p:extLst>
      <p:ext uri="{BB962C8B-B14F-4D97-AF65-F5344CB8AC3E}">
        <p14:creationId xmlns:p14="http://schemas.microsoft.com/office/powerpoint/2010/main" val="3621708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0" dur="10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3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4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6" dur="10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9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2" dur="10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3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34" dur="1500" fill="hold"/>
                                            <p:tgtEl>
                                              <p:spTgt spid="5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5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36" dur="1600" fill="hold"/>
                                            <p:tgtEl>
                                              <p:spTgt spid="57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7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38" dur="1700" fill="hold"/>
                                            <p:tgtEl>
                                              <p:spTgt spid="2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9" presetID="2" presetClass="entr" presetSubtype="4" fill="hold" grpId="0" nodeType="withEffect" p14:presetBounceEnd="8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41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42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6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3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4" dur="100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9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1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3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6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7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68" dur="1500" fill="hold"/>
                                            <p:tgtEl>
                                              <p:spTgt spid="5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69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70" dur="1600" fill="hold"/>
                                            <p:tgtEl>
                                              <p:spTgt spid="5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1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72" dur="1700" fill="hold"/>
                                            <p:tgtEl>
                                              <p:spTgt spid="51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3" presetID="2" presetClass="entr" presetSubtype="4" fill="hold" grpId="0" nodeType="withEffect" p14:presetBounceEnd="8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75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76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7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9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0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1" fill="hold">
                          <p:stCondLst>
                            <p:cond delay="indefinite"/>
                          </p:stCondLst>
                          <p:childTnLst>
                            <p:par>
                              <p:cTn id="8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3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5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7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8" dur="1000"/>
                                            <p:tgtEl>
                                              <p:spTgt spid="7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9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1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2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4" dur="1000"/>
                                            <p:tgtEl>
                                              <p:spTgt spid="7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5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7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8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0" dur="10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1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102" dur="1500" fill="hold"/>
                                            <p:tgtEl>
                                              <p:spTgt spid="7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3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104" dur="1600" fill="hold"/>
                                            <p:tgtEl>
                                              <p:spTgt spid="7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5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106" dur="1700" fill="hold"/>
                                            <p:tgtEl>
                                              <p:spTgt spid="6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7" presetID="2" presetClass="entr" presetSubtype="4" fill="hold" grpId="0" nodeType="withEffect" p14:presetBounceEnd="8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0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109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110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1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3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4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8" grpId="0" animBg="1"/>
          <p:bldP spid="78" grpId="1" animBg="1"/>
          <p:bldP spid="79" grpId="0" animBg="1"/>
          <p:bldP spid="79" grpId="1" animBg="1"/>
          <p:bldP spid="80" grpId="0"/>
          <p:bldP spid="81" grpId="0"/>
          <p:bldP spid="57" grpId="0" animBg="1"/>
          <p:bldP spid="57" grpId="1" animBg="1"/>
          <p:bldP spid="58" grpId="0" animBg="1"/>
          <p:bldP spid="58" grpId="1" animBg="1"/>
          <p:bldP spid="70" grpId="0"/>
          <p:bldP spid="71" grpId="0"/>
          <p:bldP spid="29" grpId="0"/>
          <p:bldP spid="30" grpId="0"/>
          <p:bldP spid="54" grpId="0" animBg="1"/>
          <p:bldP spid="54" grpId="1" animBg="1"/>
          <p:bldP spid="59" grpId="0" animBg="1"/>
          <p:bldP spid="59" grpId="1" animBg="1"/>
          <p:bldP spid="60" grpId="0"/>
          <p:bldP spid="61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0" dur="10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3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4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6" dur="10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9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2" dur="10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3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34" dur="1500" fill="hold"/>
                                            <p:tgtEl>
                                              <p:spTgt spid="5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5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36" dur="1600" fill="hold"/>
                                            <p:tgtEl>
                                              <p:spTgt spid="57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7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38" dur="1700" fill="hold"/>
                                            <p:tgtEl>
                                              <p:spTgt spid="2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9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1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2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6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3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4" dur="100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9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1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3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6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7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68" dur="1500" fill="hold"/>
                                            <p:tgtEl>
                                              <p:spTgt spid="5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69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70" dur="1600" fill="hold"/>
                                            <p:tgtEl>
                                              <p:spTgt spid="5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1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72" dur="1700" fill="hold"/>
                                            <p:tgtEl>
                                              <p:spTgt spid="51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3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5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6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7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9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0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1" fill="hold">
                          <p:stCondLst>
                            <p:cond delay="indefinite"/>
                          </p:stCondLst>
                          <p:childTnLst>
                            <p:par>
                              <p:cTn id="8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3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5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7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8" dur="1000"/>
                                            <p:tgtEl>
                                              <p:spTgt spid="7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9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1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2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4" dur="1000"/>
                                            <p:tgtEl>
                                              <p:spTgt spid="7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5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7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8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0" dur="10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1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102" dur="1500" fill="hold"/>
                                            <p:tgtEl>
                                              <p:spTgt spid="7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3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104" dur="1600" fill="hold"/>
                                            <p:tgtEl>
                                              <p:spTgt spid="7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5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106" dur="1700" fill="hold"/>
                                            <p:tgtEl>
                                              <p:spTgt spid="6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7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0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9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0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1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3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4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8" grpId="0" animBg="1"/>
          <p:bldP spid="78" grpId="1" animBg="1"/>
          <p:bldP spid="79" grpId="0" animBg="1"/>
          <p:bldP spid="79" grpId="1" animBg="1"/>
          <p:bldP spid="80" grpId="0"/>
          <p:bldP spid="81" grpId="0"/>
          <p:bldP spid="57" grpId="0" animBg="1"/>
          <p:bldP spid="57" grpId="1" animBg="1"/>
          <p:bldP spid="58" grpId="0" animBg="1"/>
          <p:bldP spid="58" grpId="1" animBg="1"/>
          <p:bldP spid="70" grpId="0"/>
          <p:bldP spid="71" grpId="0"/>
          <p:bldP spid="29" grpId="0"/>
          <p:bldP spid="30" grpId="0"/>
          <p:bldP spid="54" grpId="0" animBg="1"/>
          <p:bldP spid="54" grpId="1" animBg="1"/>
          <p:bldP spid="59" grpId="0" animBg="1"/>
          <p:bldP spid="59" grpId="1" animBg="1"/>
          <p:bldP spid="60" grpId="0"/>
          <p:bldP spid="61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 63">
            <a:extLst>
              <a:ext uri="{FF2B5EF4-FFF2-40B4-BE49-F238E27FC236}">
                <a16:creationId xmlns:a16="http://schemas.microsoft.com/office/drawing/2014/main" id="{28A3782B-143D-4BDD-8DA3-FED31B618B89}"/>
              </a:ext>
            </a:extLst>
          </p:cNvPr>
          <p:cNvGrpSpPr/>
          <p:nvPr/>
        </p:nvGrpSpPr>
        <p:grpSpPr>
          <a:xfrm>
            <a:off x="8890405" y="2219639"/>
            <a:ext cx="2080078" cy="2041354"/>
            <a:chOff x="1243826" y="2184010"/>
            <a:chExt cx="2080078" cy="2041354"/>
          </a:xfrm>
        </p:grpSpPr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9815BAA7-F5B8-43EA-A7DE-B752DFBFFFC9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90500" dir="2700000" algn="ctr" rotWithShape="0">
                <a:srgbClr val="D1D9E6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BE5C9FAF-7D33-475F-8FC3-58E35013D9FF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27000" dir="13500000" algn="ctr" rotWithShape="0">
                <a:srgbClr val="FFFFFF">
                  <a:alpha val="8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EB4DFA17-172C-4FB0-BBB9-6DDCF1D80A56}"/>
              </a:ext>
            </a:extLst>
          </p:cNvPr>
          <p:cNvSpPr/>
          <p:nvPr/>
        </p:nvSpPr>
        <p:spPr>
          <a:xfrm rot="1954526">
            <a:off x="9176832" y="2495877"/>
            <a:ext cx="1517120" cy="1488878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DCE0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E276016D-A4D0-4B20-AD91-6861F7F73171}"/>
              </a:ext>
            </a:extLst>
          </p:cNvPr>
          <p:cNvSpPr/>
          <p:nvPr/>
        </p:nvSpPr>
        <p:spPr>
          <a:xfrm rot="1954526">
            <a:off x="9441571" y="2755688"/>
            <a:ext cx="987642" cy="969256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gradFill>
            <a:gsLst>
              <a:gs pos="0">
                <a:srgbClr val="FF598A">
                  <a:alpha val="70000"/>
                </a:srgbClr>
              </a:gs>
              <a:gs pos="100000">
                <a:srgbClr val="FF8A9C">
                  <a:alpha val="70000"/>
                </a:srgbClr>
              </a:gs>
            </a:gsLst>
            <a:lin ang="108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F350920-2AFC-46C8-AF99-069545A14F26}"/>
              </a:ext>
            </a:extLst>
          </p:cNvPr>
          <p:cNvSpPr txBox="1"/>
          <p:nvPr/>
        </p:nvSpPr>
        <p:spPr>
          <a:xfrm>
            <a:off x="7926514" y="4517878"/>
            <a:ext cx="397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gradFill>
                  <a:gsLst>
                    <a:gs pos="0">
                      <a:srgbClr val="FF598A">
                        <a:alpha val="70000"/>
                      </a:srgbClr>
                    </a:gs>
                    <a:gs pos="100000">
                      <a:srgbClr val="FF8A9C">
                        <a:alpha val="70000"/>
                      </a:srgbClr>
                    </a:gs>
                  </a:gsLst>
                  <a:lin ang="10800000" scaled="1"/>
                </a:gradFill>
                <a:latin typeface="Montserrat ExtraBold" panose="00000900000000000000" pitchFamily="2" charset="0"/>
              </a:rPr>
              <a:t>Your Text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0C139BC-DB35-4D59-B050-210375967E53}"/>
              </a:ext>
            </a:extLst>
          </p:cNvPr>
          <p:cNvSpPr txBox="1"/>
          <p:nvPr/>
        </p:nvSpPr>
        <p:spPr>
          <a:xfrm>
            <a:off x="7926514" y="5008152"/>
            <a:ext cx="3967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838FA3"/>
                </a:solidFill>
                <a:latin typeface="Montserrat" panose="00000500000000000000" pitchFamily="2" charset="0"/>
              </a:rPr>
              <a:t>Here You Can Add Some Brief Text to Explain This is Just a Demo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018F7A6-9ACA-4DD8-A94D-4A2B49257F55}"/>
              </a:ext>
            </a:extLst>
          </p:cNvPr>
          <p:cNvGrpSpPr/>
          <p:nvPr/>
        </p:nvGrpSpPr>
        <p:grpSpPr>
          <a:xfrm>
            <a:off x="1236928" y="2219639"/>
            <a:ext cx="2080078" cy="2041354"/>
            <a:chOff x="1243826" y="2184010"/>
            <a:chExt cx="2080078" cy="2041354"/>
          </a:xfrm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A30584B5-3BB5-41FC-974A-C41151CD340F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90500" dir="2700000" algn="ctr" rotWithShape="0">
                <a:srgbClr val="D1D9E6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9A3823D3-87FC-4392-B8EC-D10A511F89F4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27000" dir="13500000" algn="ctr" rotWithShape="0">
                <a:srgbClr val="FFFFFF">
                  <a:alpha val="8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875F5424-D039-4644-97B2-0EFF0C02B4A1}"/>
              </a:ext>
            </a:extLst>
          </p:cNvPr>
          <p:cNvSpPr/>
          <p:nvPr/>
        </p:nvSpPr>
        <p:spPr>
          <a:xfrm rot="1954526">
            <a:off x="1523355" y="2495877"/>
            <a:ext cx="1517120" cy="1488878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DCE0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425AE616-A6DD-49CD-BFFC-E4BE59CEF801}"/>
              </a:ext>
            </a:extLst>
          </p:cNvPr>
          <p:cNvSpPr/>
          <p:nvPr/>
        </p:nvSpPr>
        <p:spPr>
          <a:xfrm rot="1954526">
            <a:off x="1788094" y="2755688"/>
            <a:ext cx="987642" cy="969256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gradFill>
            <a:gsLst>
              <a:gs pos="0">
                <a:srgbClr val="FF598A">
                  <a:alpha val="70000"/>
                </a:srgbClr>
              </a:gs>
              <a:gs pos="100000">
                <a:srgbClr val="FF8A9C">
                  <a:alpha val="70000"/>
                </a:srgbClr>
              </a:gs>
            </a:gsLst>
            <a:lin ang="108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C05B278-757D-4615-8506-AB187F1879E8}"/>
              </a:ext>
            </a:extLst>
          </p:cNvPr>
          <p:cNvSpPr txBox="1"/>
          <p:nvPr/>
        </p:nvSpPr>
        <p:spPr>
          <a:xfrm>
            <a:off x="273037" y="4517878"/>
            <a:ext cx="397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gradFill>
                  <a:gsLst>
                    <a:gs pos="0">
                      <a:srgbClr val="FF598A">
                        <a:alpha val="70000"/>
                      </a:srgbClr>
                    </a:gs>
                    <a:gs pos="100000">
                      <a:srgbClr val="FF8A9C">
                        <a:alpha val="70000"/>
                      </a:srgbClr>
                    </a:gs>
                  </a:gsLst>
                  <a:lin ang="10800000" scaled="1"/>
                </a:gradFill>
                <a:latin typeface="Montserrat ExtraBold" panose="00000900000000000000" pitchFamily="2" charset="0"/>
              </a:rPr>
              <a:t>Your Text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1544317-D3E7-49FF-A7E0-AC112402E967}"/>
              </a:ext>
            </a:extLst>
          </p:cNvPr>
          <p:cNvSpPr txBox="1"/>
          <p:nvPr/>
        </p:nvSpPr>
        <p:spPr>
          <a:xfrm>
            <a:off x="273037" y="5008152"/>
            <a:ext cx="3967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838FA3"/>
                </a:solidFill>
                <a:latin typeface="Montserrat" panose="00000500000000000000" pitchFamily="2" charset="0"/>
              </a:rPr>
              <a:t>Here You Can Add Some Brief Text to Explain This is Just a Demo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1DBA337-2984-4E7D-8B21-8967ECC1E77C}"/>
              </a:ext>
            </a:extLst>
          </p:cNvPr>
          <p:cNvSpPr txBox="1"/>
          <p:nvPr/>
        </p:nvSpPr>
        <p:spPr>
          <a:xfrm>
            <a:off x="2539173" y="156027"/>
            <a:ext cx="7113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838FA3"/>
                </a:solidFill>
                <a:latin typeface="Montserrat ExtraBold" panose="00000900000000000000" pitchFamily="2" charset="0"/>
              </a:rPr>
              <a:t>Shape Infographics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8CD492B-66A4-46C3-9F95-11D2D015AAA0}"/>
              </a:ext>
            </a:extLst>
          </p:cNvPr>
          <p:cNvSpPr txBox="1"/>
          <p:nvPr/>
        </p:nvSpPr>
        <p:spPr>
          <a:xfrm>
            <a:off x="2104799" y="876546"/>
            <a:ext cx="7982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838FA3"/>
                </a:solidFill>
                <a:latin typeface="Montserrat" panose="02000505000000020004" pitchFamily="2" charset="0"/>
              </a:rPr>
              <a:t>Here You Can Add Some Brief Text to Explain The Title This is Just a Demo So Consider Replacing This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7F123F83-D74F-4E44-9273-B53EAC2B69B8}"/>
              </a:ext>
            </a:extLst>
          </p:cNvPr>
          <p:cNvGrpSpPr/>
          <p:nvPr/>
        </p:nvGrpSpPr>
        <p:grpSpPr>
          <a:xfrm>
            <a:off x="5076382" y="2219639"/>
            <a:ext cx="2080078" cy="2041354"/>
            <a:chOff x="1243826" y="2184010"/>
            <a:chExt cx="2080078" cy="2041354"/>
          </a:xfrm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8EE05BB8-E7B1-4193-BE03-50543DA637BB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90500" dir="2700000" algn="ctr" rotWithShape="0">
                <a:srgbClr val="D1D9E6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6B74B5DF-DBE1-4C7F-9A07-C538EBCD8C13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27000" dir="13500000" algn="ctr" rotWithShape="0">
                <a:srgbClr val="FFFFFF">
                  <a:alpha val="8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8A164C5C-BA68-4B91-8206-159C7050FB11}"/>
              </a:ext>
            </a:extLst>
          </p:cNvPr>
          <p:cNvSpPr/>
          <p:nvPr/>
        </p:nvSpPr>
        <p:spPr>
          <a:xfrm rot="1954526">
            <a:off x="5362809" y="2495877"/>
            <a:ext cx="1517120" cy="1488878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DCE0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B6265CC6-7781-496A-955C-09987251A230}"/>
              </a:ext>
            </a:extLst>
          </p:cNvPr>
          <p:cNvSpPr/>
          <p:nvPr/>
        </p:nvSpPr>
        <p:spPr>
          <a:xfrm rot="1954526">
            <a:off x="5627548" y="2755688"/>
            <a:ext cx="987642" cy="969256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gradFill>
            <a:gsLst>
              <a:gs pos="0">
                <a:srgbClr val="FF974F">
                  <a:alpha val="70000"/>
                </a:srgbClr>
              </a:gs>
              <a:gs pos="100000">
                <a:srgbClr val="FEBD61">
                  <a:alpha val="70000"/>
                </a:srgbClr>
              </a:gs>
            </a:gsLst>
            <a:lin ang="108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1A61714-65D3-46D2-870E-BD484B2FF070}"/>
              </a:ext>
            </a:extLst>
          </p:cNvPr>
          <p:cNvSpPr txBox="1"/>
          <p:nvPr/>
        </p:nvSpPr>
        <p:spPr>
          <a:xfrm>
            <a:off x="4112491" y="4517878"/>
            <a:ext cx="397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gradFill>
                  <a:gsLst>
                    <a:gs pos="0">
                      <a:srgbClr val="FF974F">
                        <a:alpha val="70000"/>
                      </a:srgbClr>
                    </a:gs>
                    <a:gs pos="100000">
                      <a:srgbClr val="FEBD61">
                        <a:alpha val="70000"/>
                      </a:srgbClr>
                    </a:gs>
                  </a:gsLst>
                  <a:lin ang="10800000" scaled="1"/>
                </a:gradFill>
                <a:latin typeface="Montserrat ExtraBold" panose="00000900000000000000" pitchFamily="2" charset="0"/>
              </a:rPr>
              <a:t>Your Text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6E78AE2-5313-4F20-A74D-2EEF9FD89ADD}"/>
              </a:ext>
            </a:extLst>
          </p:cNvPr>
          <p:cNvSpPr txBox="1"/>
          <p:nvPr/>
        </p:nvSpPr>
        <p:spPr>
          <a:xfrm>
            <a:off x="4112491" y="5008152"/>
            <a:ext cx="3967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838FA3"/>
                </a:solidFill>
                <a:latin typeface="Montserrat" panose="00000500000000000000" pitchFamily="2" charset="0"/>
              </a:rPr>
              <a:t>Here You Can Add Some Brief Text to Explain This is Just a Demo</a:t>
            </a:r>
          </a:p>
        </p:txBody>
      </p:sp>
    </p:spTree>
    <p:extLst>
      <p:ext uri="{BB962C8B-B14F-4D97-AF65-F5344CB8AC3E}">
        <p14:creationId xmlns:p14="http://schemas.microsoft.com/office/powerpoint/2010/main" val="77551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0" dur="10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3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4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6" dur="10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9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2" dur="10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3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34" dur="1500" fill="hold"/>
                                            <p:tgtEl>
                                              <p:spTgt spid="5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5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36" dur="1600" fill="hold"/>
                                            <p:tgtEl>
                                              <p:spTgt spid="57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7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38" dur="1700" fill="hold"/>
                                            <p:tgtEl>
                                              <p:spTgt spid="2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9" presetID="2" presetClass="entr" presetSubtype="4" fill="hold" grpId="0" nodeType="withEffect" p14:presetBounceEnd="8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41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42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6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3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4" dur="100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9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1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3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6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7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68" dur="1500" fill="hold"/>
                                            <p:tgtEl>
                                              <p:spTgt spid="5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69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70" dur="1600" fill="hold"/>
                                            <p:tgtEl>
                                              <p:spTgt spid="5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1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72" dur="1700" fill="hold"/>
                                            <p:tgtEl>
                                              <p:spTgt spid="51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3" presetID="2" presetClass="entr" presetSubtype="4" fill="hold" grpId="0" nodeType="withEffect" p14:presetBounceEnd="8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75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76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7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9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0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1" fill="hold">
                          <p:stCondLst>
                            <p:cond delay="indefinite"/>
                          </p:stCondLst>
                          <p:childTnLst>
                            <p:par>
                              <p:cTn id="8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3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5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7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8" dur="1000"/>
                                            <p:tgtEl>
                                              <p:spTgt spid="7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9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1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2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4" dur="1000"/>
                                            <p:tgtEl>
                                              <p:spTgt spid="7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5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7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8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0" dur="10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1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102" dur="1500" fill="hold"/>
                                            <p:tgtEl>
                                              <p:spTgt spid="7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3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104" dur="1600" fill="hold"/>
                                            <p:tgtEl>
                                              <p:spTgt spid="7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5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106" dur="1700" fill="hold"/>
                                            <p:tgtEl>
                                              <p:spTgt spid="6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7" presetID="2" presetClass="entr" presetSubtype="4" fill="hold" grpId="0" nodeType="withEffect" p14:presetBounceEnd="8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0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109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110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1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3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4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8" grpId="0" animBg="1"/>
          <p:bldP spid="78" grpId="1" animBg="1"/>
          <p:bldP spid="79" grpId="0" animBg="1"/>
          <p:bldP spid="79" grpId="1" animBg="1"/>
          <p:bldP spid="80" grpId="0"/>
          <p:bldP spid="81" grpId="0"/>
          <p:bldP spid="57" grpId="0" animBg="1"/>
          <p:bldP spid="57" grpId="1" animBg="1"/>
          <p:bldP spid="58" grpId="0" animBg="1"/>
          <p:bldP spid="58" grpId="1" animBg="1"/>
          <p:bldP spid="70" grpId="0"/>
          <p:bldP spid="71" grpId="0"/>
          <p:bldP spid="29" grpId="0"/>
          <p:bldP spid="30" grpId="0"/>
          <p:bldP spid="54" grpId="0" animBg="1"/>
          <p:bldP spid="54" grpId="1" animBg="1"/>
          <p:bldP spid="59" grpId="0" animBg="1"/>
          <p:bldP spid="59" grpId="1" animBg="1"/>
          <p:bldP spid="60" grpId="0"/>
          <p:bldP spid="61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0" dur="10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3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4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6" dur="10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9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2" dur="10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3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34" dur="1500" fill="hold"/>
                                            <p:tgtEl>
                                              <p:spTgt spid="5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5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36" dur="1600" fill="hold"/>
                                            <p:tgtEl>
                                              <p:spTgt spid="57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7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38" dur="1700" fill="hold"/>
                                            <p:tgtEl>
                                              <p:spTgt spid="2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9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1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2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6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3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4" dur="100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9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1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3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6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7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68" dur="1500" fill="hold"/>
                                            <p:tgtEl>
                                              <p:spTgt spid="5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69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70" dur="1600" fill="hold"/>
                                            <p:tgtEl>
                                              <p:spTgt spid="5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1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72" dur="1700" fill="hold"/>
                                            <p:tgtEl>
                                              <p:spTgt spid="51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3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5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6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7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9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0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1" fill="hold">
                          <p:stCondLst>
                            <p:cond delay="indefinite"/>
                          </p:stCondLst>
                          <p:childTnLst>
                            <p:par>
                              <p:cTn id="8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3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5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7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8" dur="1000"/>
                                            <p:tgtEl>
                                              <p:spTgt spid="7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9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1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2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4" dur="1000"/>
                                            <p:tgtEl>
                                              <p:spTgt spid="7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5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7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8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0" dur="10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1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102" dur="1500" fill="hold"/>
                                            <p:tgtEl>
                                              <p:spTgt spid="7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3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104" dur="1600" fill="hold"/>
                                            <p:tgtEl>
                                              <p:spTgt spid="7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5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106" dur="1700" fill="hold"/>
                                            <p:tgtEl>
                                              <p:spTgt spid="6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7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0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9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0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1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3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4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8" grpId="0" animBg="1"/>
          <p:bldP spid="78" grpId="1" animBg="1"/>
          <p:bldP spid="79" grpId="0" animBg="1"/>
          <p:bldP spid="79" grpId="1" animBg="1"/>
          <p:bldP spid="80" grpId="0"/>
          <p:bldP spid="81" grpId="0"/>
          <p:bldP spid="57" grpId="0" animBg="1"/>
          <p:bldP spid="57" grpId="1" animBg="1"/>
          <p:bldP spid="58" grpId="0" animBg="1"/>
          <p:bldP spid="58" grpId="1" animBg="1"/>
          <p:bldP spid="70" grpId="0"/>
          <p:bldP spid="71" grpId="0"/>
          <p:bldP spid="29" grpId="0"/>
          <p:bldP spid="30" grpId="0"/>
          <p:bldP spid="54" grpId="0" animBg="1"/>
          <p:bldP spid="54" grpId="1" animBg="1"/>
          <p:bldP spid="59" grpId="0" animBg="1"/>
          <p:bldP spid="59" grpId="1" animBg="1"/>
          <p:bldP spid="60" grpId="0"/>
          <p:bldP spid="61" grpId="0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 63">
            <a:extLst>
              <a:ext uri="{FF2B5EF4-FFF2-40B4-BE49-F238E27FC236}">
                <a16:creationId xmlns:a16="http://schemas.microsoft.com/office/drawing/2014/main" id="{28A3782B-143D-4BDD-8DA3-FED31B618B89}"/>
              </a:ext>
            </a:extLst>
          </p:cNvPr>
          <p:cNvGrpSpPr/>
          <p:nvPr/>
        </p:nvGrpSpPr>
        <p:grpSpPr>
          <a:xfrm>
            <a:off x="8890405" y="2219639"/>
            <a:ext cx="2080078" cy="2041354"/>
            <a:chOff x="1243826" y="2184010"/>
            <a:chExt cx="2080078" cy="2041354"/>
          </a:xfrm>
        </p:grpSpPr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9815BAA7-F5B8-43EA-A7DE-B752DFBFFFC9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90500" dir="2700000" algn="ctr" rotWithShape="0">
                <a:srgbClr val="D1D9E6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BE5C9FAF-7D33-475F-8FC3-58E35013D9FF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27000" dir="13500000" algn="ctr" rotWithShape="0">
                <a:srgbClr val="FFFFFF">
                  <a:alpha val="8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EB4DFA17-172C-4FB0-BBB9-6DDCF1D80A56}"/>
              </a:ext>
            </a:extLst>
          </p:cNvPr>
          <p:cNvSpPr/>
          <p:nvPr/>
        </p:nvSpPr>
        <p:spPr>
          <a:xfrm rot="1954526">
            <a:off x="9176832" y="2495877"/>
            <a:ext cx="1517120" cy="1488878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DCE0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E276016D-A4D0-4B20-AD91-6861F7F73171}"/>
              </a:ext>
            </a:extLst>
          </p:cNvPr>
          <p:cNvSpPr/>
          <p:nvPr/>
        </p:nvSpPr>
        <p:spPr>
          <a:xfrm rot="1954526">
            <a:off x="9441571" y="2755688"/>
            <a:ext cx="987642" cy="969256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B1AEC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F350920-2AFC-46C8-AF99-069545A14F26}"/>
              </a:ext>
            </a:extLst>
          </p:cNvPr>
          <p:cNvSpPr txBox="1"/>
          <p:nvPr/>
        </p:nvSpPr>
        <p:spPr>
          <a:xfrm>
            <a:off x="7926514" y="4517878"/>
            <a:ext cx="397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B1AEC2"/>
                </a:solidFill>
                <a:latin typeface="Montserrat ExtraBold" panose="00000900000000000000" pitchFamily="2" charset="0"/>
              </a:rPr>
              <a:t>Your Text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0C139BC-DB35-4D59-B050-210375967E53}"/>
              </a:ext>
            </a:extLst>
          </p:cNvPr>
          <p:cNvSpPr txBox="1"/>
          <p:nvPr/>
        </p:nvSpPr>
        <p:spPr>
          <a:xfrm>
            <a:off x="7926514" y="5008152"/>
            <a:ext cx="3967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B1AEC2"/>
                </a:solidFill>
                <a:latin typeface="Montserrat" panose="00000500000000000000" pitchFamily="2" charset="0"/>
              </a:rPr>
              <a:t>Here You Can Add Some Brief Text to Explain This is Just a Demo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018F7A6-9ACA-4DD8-A94D-4A2B49257F55}"/>
              </a:ext>
            </a:extLst>
          </p:cNvPr>
          <p:cNvGrpSpPr/>
          <p:nvPr/>
        </p:nvGrpSpPr>
        <p:grpSpPr>
          <a:xfrm>
            <a:off x="1236928" y="2219639"/>
            <a:ext cx="2080078" cy="2041354"/>
            <a:chOff x="1243826" y="2184010"/>
            <a:chExt cx="2080078" cy="2041354"/>
          </a:xfrm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A30584B5-3BB5-41FC-974A-C41151CD340F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90500" dir="2700000" algn="ctr" rotWithShape="0">
                <a:srgbClr val="D1D9E6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9A3823D3-87FC-4392-B8EC-D10A511F89F4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27000" dir="13500000" algn="ctr" rotWithShape="0">
                <a:srgbClr val="FFFFFF">
                  <a:alpha val="8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875F5424-D039-4644-97B2-0EFF0C02B4A1}"/>
              </a:ext>
            </a:extLst>
          </p:cNvPr>
          <p:cNvSpPr/>
          <p:nvPr/>
        </p:nvSpPr>
        <p:spPr>
          <a:xfrm rot="1954526">
            <a:off x="1523355" y="2495877"/>
            <a:ext cx="1517120" cy="1488878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DCE0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425AE616-A6DD-49CD-BFFC-E4BE59CEF801}"/>
              </a:ext>
            </a:extLst>
          </p:cNvPr>
          <p:cNvSpPr/>
          <p:nvPr/>
        </p:nvSpPr>
        <p:spPr>
          <a:xfrm rot="1954526">
            <a:off x="1788094" y="2755688"/>
            <a:ext cx="987642" cy="969256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B1AEC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C05B278-757D-4615-8506-AB187F1879E8}"/>
              </a:ext>
            </a:extLst>
          </p:cNvPr>
          <p:cNvSpPr txBox="1"/>
          <p:nvPr/>
        </p:nvSpPr>
        <p:spPr>
          <a:xfrm>
            <a:off x="273037" y="4517878"/>
            <a:ext cx="397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B1AEC2"/>
                </a:solidFill>
                <a:latin typeface="Montserrat ExtraBold" panose="00000900000000000000" pitchFamily="2" charset="0"/>
              </a:rPr>
              <a:t>Your Text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1544317-D3E7-49FF-A7E0-AC112402E967}"/>
              </a:ext>
            </a:extLst>
          </p:cNvPr>
          <p:cNvSpPr txBox="1"/>
          <p:nvPr/>
        </p:nvSpPr>
        <p:spPr>
          <a:xfrm>
            <a:off x="273037" y="5008152"/>
            <a:ext cx="3967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B1AEC2"/>
                </a:solidFill>
                <a:latin typeface="Montserrat" panose="00000500000000000000" pitchFamily="2" charset="0"/>
              </a:rPr>
              <a:t>Here You Can Add Some Brief Text to Explain This is Just a Demo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1DBA337-2984-4E7D-8B21-8967ECC1E77C}"/>
              </a:ext>
            </a:extLst>
          </p:cNvPr>
          <p:cNvSpPr txBox="1"/>
          <p:nvPr/>
        </p:nvSpPr>
        <p:spPr>
          <a:xfrm>
            <a:off x="2539173" y="156027"/>
            <a:ext cx="7113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B1AEC2"/>
                </a:solidFill>
                <a:latin typeface="Montserrat ExtraBold" panose="00000900000000000000" pitchFamily="2" charset="0"/>
              </a:rPr>
              <a:t>Shape Infographics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8CD492B-66A4-46C3-9F95-11D2D015AAA0}"/>
              </a:ext>
            </a:extLst>
          </p:cNvPr>
          <p:cNvSpPr txBox="1"/>
          <p:nvPr/>
        </p:nvSpPr>
        <p:spPr>
          <a:xfrm>
            <a:off x="2104799" y="876546"/>
            <a:ext cx="7982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B1AEC2"/>
                </a:solidFill>
                <a:latin typeface="Montserrat" panose="02000505000000020004" pitchFamily="2" charset="0"/>
              </a:rPr>
              <a:t>Here You Can Add Some Brief Text to Explain The Title This is Just a Demo So Consider Replacing This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7F123F83-D74F-4E44-9273-B53EAC2B69B8}"/>
              </a:ext>
            </a:extLst>
          </p:cNvPr>
          <p:cNvGrpSpPr/>
          <p:nvPr/>
        </p:nvGrpSpPr>
        <p:grpSpPr>
          <a:xfrm>
            <a:off x="5076382" y="2219639"/>
            <a:ext cx="2080078" cy="2041354"/>
            <a:chOff x="1243826" y="2184010"/>
            <a:chExt cx="2080078" cy="2041354"/>
          </a:xfrm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8EE05BB8-E7B1-4193-BE03-50543DA637BB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90500" dir="2700000" algn="ctr" rotWithShape="0">
                <a:srgbClr val="D1D9E6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6B74B5DF-DBE1-4C7F-9A07-C538EBCD8C13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27000" dir="13500000" algn="ctr" rotWithShape="0">
                <a:srgbClr val="FFFFFF">
                  <a:alpha val="8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8A164C5C-BA68-4B91-8206-159C7050FB11}"/>
              </a:ext>
            </a:extLst>
          </p:cNvPr>
          <p:cNvSpPr/>
          <p:nvPr/>
        </p:nvSpPr>
        <p:spPr>
          <a:xfrm rot="1954526">
            <a:off x="5362809" y="2495877"/>
            <a:ext cx="1517120" cy="1488878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DCE0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B6265CC6-7781-496A-955C-09987251A230}"/>
              </a:ext>
            </a:extLst>
          </p:cNvPr>
          <p:cNvSpPr/>
          <p:nvPr/>
        </p:nvSpPr>
        <p:spPr>
          <a:xfrm rot="1954526">
            <a:off x="5627548" y="2755688"/>
            <a:ext cx="987642" cy="969256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B1AEC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1A61714-65D3-46D2-870E-BD484B2FF070}"/>
              </a:ext>
            </a:extLst>
          </p:cNvPr>
          <p:cNvSpPr txBox="1"/>
          <p:nvPr/>
        </p:nvSpPr>
        <p:spPr>
          <a:xfrm>
            <a:off x="4112491" y="4517878"/>
            <a:ext cx="397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B1AEC2"/>
                </a:solidFill>
                <a:latin typeface="Montserrat ExtraBold" panose="00000900000000000000" pitchFamily="2" charset="0"/>
              </a:rPr>
              <a:t>Your Text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6E78AE2-5313-4F20-A74D-2EEF9FD89ADD}"/>
              </a:ext>
            </a:extLst>
          </p:cNvPr>
          <p:cNvSpPr txBox="1"/>
          <p:nvPr/>
        </p:nvSpPr>
        <p:spPr>
          <a:xfrm>
            <a:off x="4112491" y="5008152"/>
            <a:ext cx="3967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B1AEC2"/>
                </a:solidFill>
                <a:latin typeface="Montserrat" panose="00000500000000000000" pitchFamily="2" charset="0"/>
              </a:rPr>
              <a:t>Here You Can Add Some Brief Text to Explain This is Just a Demo</a:t>
            </a:r>
          </a:p>
        </p:txBody>
      </p:sp>
    </p:spTree>
    <p:extLst>
      <p:ext uri="{BB962C8B-B14F-4D97-AF65-F5344CB8AC3E}">
        <p14:creationId xmlns:p14="http://schemas.microsoft.com/office/powerpoint/2010/main" val="3572654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0" dur="10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3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4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6" dur="10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9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2" dur="10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3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34" dur="1500" fill="hold"/>
                                            <p:tgtEl>
                                              <p:spTgt spid="5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5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36" dur="1600" fill="hold"/>
                                            <p:tgtEl>
                                              <p:spTgt spid="57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7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38" dur="1700" fill="hold"/>
                                            <p:tgtEl>
                                              <p:spTgt spid="2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9" presetID="2" presetClass="entr" presetSubtype="4" fill="hold" grpId="0" nodeType="withEffect" p14:presetBounceEnd="8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41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42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6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3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4" dur="100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9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1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3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6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7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68" dur="1500" fill="hold"/>
                                            <p:tgtEl>
                                              <p:spTgt spid="5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69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70" dur="1600" fill="hold"/>
                                            <p:tgtEl>
                                              <p:spTgt spid="5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1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72" dur="1700" fill="hold"/>
                                            <p:tgtEl>
                                              <p:spTgt spid="51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3" presetID="2" presetClass="entr" presetSubtype="4" fill="hold" grpId="0" nodeType="withEffect" p14:presetBounceEnd="8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75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76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7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9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0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1" fill="hold">
                          <p:stCondLst>
                            <p:cond delay="indefinite"/>
                          </p:stCondLst>
                          <p:childTnLst>
                            <p:par>
                              <p:cTn id="8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3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5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7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8" dur="1000"/>
                                            <p:tgtEl>
                                              <p:spTgt spid="7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9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1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2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4" dur="1000"/>
                                            <p:tgtEl>
                                              <p:spTgt spid="7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5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7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8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0" dur="10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1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102" dur="1500" fill="hold"/>
                                            <p:tgtEl>
                                              <p:spTgt spid="7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3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104" dur="1600" fill="hold"/>
                                            <p:tgtEl>
                                              <p:spTgt spid="7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5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106" dur="1700" fill="hold"/>
                                            <p:tgtEl>
                                              <p:spTgt spid="6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7" presetID="2" presetClass="entr" presetSubtype="4" fill="hold" grpId="0" nodeType="withEffect" p14:presetBounceEnd="8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0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109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110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1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3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4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8" grpId="0" animBg="1"/>
          <p:bldP spid="78" grpId="1" animBg="1"/>
          <p:bldP spid="79" grpId="0" animBg="1"/>
          <p:bldP spid="79" grpId="1" animBg="1"/>
          <p:bldP spid="80" grpId="0"/>
          <p:bldP spid="81" grpId="0"/>
          <p:bldP spid="57" grpId="0" animBg="1"/>
          <p:bldP spid="57" grpId="1" animBg="1"/>
          <p:bldP spid="58" grpId="0" animBg="1"/>
          <p:bldP spid="58" grpId="1" animBg="1"/>
          <p:bldP spid="70" grpId="0"/>
          <p:bldP spid="71" grpId="0"/>
          <p:bldP spid="29" grpId="0"/>
          <p:bldP spid="30" grpId="0"/>
          <p:bldP spid="54" grpId="0" animBg="1"/>
          <p:bldP spid="54" grpId="1" animBg="1"/>
          <p:bldP spid="59" grpId="0" animBg="1"/>
          <p:bldP spid="59" grpId="1" animBg="1"/>
          <p:bldP spid="60" grpId="0"/>
          <p:bldP spid="61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0" dur="10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3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4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6" dur="10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9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2" dur="10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3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34" dur="1500" fill="hold"/>
                                            <p:tgtEl>
                                              <p:spTgt spid="5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5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36" dur="1600" fill="hold"/>
                                            <p:tgtEl>
                                              <p:spTgt spid="57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7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38" dur="1700" fill="hold"/>
                                            <p:tgtEl>
                                              <p:spTgt spid="2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9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1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2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6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3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4" dur="100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9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1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3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6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7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68" dur="1500" fill="hold"/>
                                            <p:tgtEl>
                                              <p:spTgt spid="5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69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70" dur="1600" fill="hold"/>
                                            <p:tgtEl>
                                              <p:spTgt spid="5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1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72" dur="1700" fill="hold"/>
                                            <p:tgtEl>
                                              <p:spTgt spid="51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3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5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6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7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9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0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1" fill="hold">
                          <p:stCondLst>
                            <p:cond delay="indefinite"/>
                          </p:stCondLst>
                          <p:childTnLst>
                            <p:par>
                              <p:cTn id="8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3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5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7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8" dur="1000"/>
                                            <p:tgtEl>
                                              <p:spTgt spid="7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9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1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2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4" dur="1000"/>
                                            <p:tgtEl>
                                              <p:spTgt spid="7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5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7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8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0" dur="10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1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102" dur="1500" fill="hold"/>
                                            <p:tgtEl>
                                              <p:spTgt spid="7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3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104" dur="1600" fill="hold"/>
                                            <p:tgtEl>
                                              <p:spTgt spid="7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5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106" dur="1700" fill="hold"/>
                                            <p:tgtEl>
                                              <p:spTgt spid="6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7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0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9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0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1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3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4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8" grpId="0" animBg="1"/>
          <p:bldP spid="78" grpId="1" animBg="1"/>
          <p:bldP spid="79" grpId="0" animBg="1"/>
          <p:bldP spid="79" grpId="1" animBg="1"/>
          <p:bldP spid="80" grpId="0"/>
          <p:bldP spid="81" grpId="0"/>
          <p:bldP spid="57" grpId="0" animBg="1"/>
          <p:bldP spid="57" grpId="1" animBg="1"/>
          <p:bldP spid="58" grpId="0" animBg="1"/>
          <p:bldP spid="58" grpId="1" animBg="1"/>
          <p:bldP spid="70" grpId="0"/>
          <p:bldP spid="71" grpId="0"/>
          <p:bldP spid="29" grpId="0"/>
          <p:bldP spid="30" grpId="0"/>
          <p:bldP spid="54" grpId="0" animBg="1"/>
          <p:bldP spid="54" grpId="1" animBg="1"/>
          <p:bldP spid="59" grpId="0" animBg="1"/>
          <p:bldP spid="59" grpId="1" animBg="1"/>
          <p:bldP spid="60" grpId="0"/>
          <p:bldP spid="61" grpId="0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 63">
            <a:extLst>
              <a:ext uri="{FF2B5EF4-FFF2-40B4-BE49-F238E27FC236}">
                <a16:creationId xmlns:a16="http://schemas.microsoft.com/office/drawing/2014/main" id="{28A3782B-143D-4BDD-8DA3-FED31B618B89}"/>
              </a:ext>
            </a:extLst>
          </p:cNvPr>
          <p:cNvGrpSpPr/>
          <p:nvPr/>
        </p:nvGrpSpPr>
        <p:grpSpPr>
          <a:xfrm>
            <a:off x="8890405" y="2219639"/>
            <a:ext cx="2080078" cy="2041354"/>
            <a:chOff x="1243826" y="2184010"/>
            <a:chExt cx="2080078" cy="2041354"/>
          </a:xfrm>
        </p:grpSpPr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9815BAA7-F5B8-43EA-A7DE-B752DFBFFFC9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90500" dir="2700000" algn="ctr" rotWithShape="0">
                <a:srgbClr val="D1D9E6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BE5C9FAF-7D33-475F-8FC3-58E35013D9FF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27000" dir="13500000" algn="ctr" rotWithShape="0">
                <a:srgbClr val="FFFFFF">
                  <a:alpha val="8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EB4DFA17-172C-4FB0-BBB9-6DDCF1D80A56}"/>
              </a:ext>
            </a:extLst>
          </p:cNvPr>
          <p:cNvSpPr/>
          <p:nvPr/>
        </p:nvSpPr>
        <p:spPr>
          <a:xfrm rot="1954526">
            <a:off x="9176832" y="2495877"/>
            <a:ext cx="1517120" cy="1488878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DCE0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E276016D-A4D0-4B20-AD91-6861F7F73171}"/>
              </a:ext>
            </a:extLst>
          </p:cNvPr>
          <p:cNvSpPr/>
          <p:nvPr/>
        </p:nvSpPr>
        <p:spPr>
          <a:xfrm rot="1954526">
            <a:off x="9441571" y="2755688"/>
            <a:ext cx="987642" cy="969256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A0C1D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F350920-2AFC-46C8-AF99-069545A14F26}"/>
              </a:ext>
            </a:extLst>
          </p:cNvPr>
          <p:cNvSpPr txBox="1"/>
          <p:nvPr/>
        </p:nvSpPr>
        <p:spPr>
          <a:xfrm>
            <a:off x="7926514" y="4517878"/>
            <a:ext cx="397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A0C1D5"/>
                </a:solidFill>
                <a:latin typeface="Montserrat ExtraBold" panose="00000900000000000000" pitchFamily="2" charset="0"/>
              </a:rPr>
              <a:t>Your Text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0C139BC-DB35-4D59-B050-210375967E53}"/>
              </a:ext>
            </a:extLst>
          </p:cNvPr>
          <p:cNvSpPr txBox="1"/>
          <p:nvPr/>
        </p:nvSpPr>
        <p:spPr>
          <a:xfrm>
            <a:off x="7926514" y="5008152"/>
            <a:ext cx="3967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0C1D5"/>
                </a:solidFill>
                <a:latin typeface="Montserrat" panose="00000500000000000000" pitchFamily="2" charset="0"/>
              </a:rPr>
              <a:t>Here You Can Add Some Brief Text to Explain This is Just a Demo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018F7A6-9ACA-4DD8-A94D-4A2B49257F55}"/>
              </a:ext>
            </a:extLst>
          </p:cNvPr>
          <p:cNvGrpSpPr/>
          <p:nvPr/>
        </p:nvGrpSpPr>
        <p:grpSpPr>
          <a:xfrm>
            <a:off x="1236928" y="2219639"/>
            <a:ext cx="2080078" cy="2041354"/>
            <a:chOff x="1243826" y="2184010"/>
            <a:chExt cx="2080078" cy="2041354"/>
          </a:xfrm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A30584B5-3BB5-41FC-974A-C41151CD340F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90500" dir="2700000" algn="ctr" rotWithShape="0">
                <a:srgbClr val="D1D9E6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9A3823D3-87FC-4392-B8EC-D10A511F89F4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27000" dir="13500000" algn="ctr" rotWithShape="0">
                <a:srgbClr val="FFFFFF">
                  <a:alpha val="8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875F5424-D039-4644-97B2-0EFF0C02B4A1}"/>
              </a:ext>
            </a:extLst>
          </p:cNvPr>
          <p:cNvSpPr/>
          <p:nvPr/>
        </p:nvSpPr>
        <p:spPr>
          <a:xfrm rot="1954526">
            <a:off x="1523355" y="2495877"/>
            <a:ext cx="1517120" cy="1488878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DCE0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425AE616-A6DD-49CD-BFFC-E4BE59CEF801}"/>
              </a:ext>
            </a:extLst>
          </p:cNvPr>
          <p:cNvSpPr/>
          <p:nvPr/>
        </p:nvSpPr>
        <p:spPr>
          <a:xfrm rot="1954526">
            <a:off x="1788094" y="2755688"/>
            <a:ext cx="987642" cy="969256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A0C1D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C05B278-757D-4615-8506-AB187F1879E8}"/>
              </a:ext>
            </a:extLst>
          </p:cNvPr>
          <p:cNvSpPr txBox="1"/>
          <p:nvPr/>
        </p:nvSpPr>
        <p:spPr>
          <a:xfrm>
            <a:off x="273037" y="4517878"/>
            <a:ext cx="397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A0C1D5"/>
                </a:solidFill>
                <a:latin typeface="Montserrat ExtraBold" panose="00000900000000000000" pitchFamily="2" charset="0"/>
              </a:rPr>
              <a:t>Your Text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1544317-D3E7-49FF-A7E0-AC112402E967}"/>
              </a:ext>
            </a:extLst>
          </p:cNvPr>
          <p:cNvSpPr txBox="1"/>
          <p:nvPr/>
        </p:nvSpPr>
        <p:spPr>
          <a:xfrm>
            <a:off x="273037" y="5008152"/>
            <a:ext cx="3967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0C1D5"/>
                </a:solidFill>
                <a:latin typeface="Montserrat" panose="00000500000000000000" pitchFamily="2" charset="0"/>
              </a:rPr>
              <a:t>Here You Can Add Some Brief Text to Explain This is Just a Demo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1DBA337-2984-4E7D-8B21-8967ECC1E77C}"/>
              </a:ext>
            </a:extLst>
          </p:cNvPr>
          <p:cNvSpPr txBox="1"/>
          <p:nvPr/>
        </p:nvSpPr>
        <p:spPr>
          <a:xfrm>
            <a:off x="2539173" y="156027"/>
            <a:ext cx="7113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A0C1D5"/>
                </a:solidFill>
                <a:latin typeface="Montserrat ExtraBold" panose="00000900000000000000" pitchFamily="2" charset="0"/>
              </a:rPr>
              <a:t>Shape Infographics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8CD492B-66A4-46C3-9F95-11D2D015AAA0}"/>
              </a:ext>
            </a:extLst>
          </p:cNvPr>
          <p:cNvSpPr txBox="1"/>
          <p:nvPr/>
        </p:nvSpPr>
        <p:spPr>
          <a:xfrm>
            <a:off x="2104799" y="876546"/>
            <a:ext cx="7982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A0C1D5"/>
                </a:solidFill>
                <a:latin typeface="Montserrat" panose="02000505000000020004" pitchFamily="2" charset="0"/>
              </a:rPr>
              <a:t>Here You Can Add Some Brief Text to Explain The Title This is Just a Demo So Consider Replacing This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7F123F83-D74F-4E44-9273-B53EAC2B69B8}"/>
              </a:ext>
            </a:extLst>
          </p:cNvPr>
          <p:cNvGrpSpPr/>
          <p:nvPr/>
        </p:nvGrpSpPr>
        <p:grpSpPr>
          <a:xfrm>
            <a:off x="5076382" y="2219639"/>
            <a:ext cx="2080078" cy="2041354"/>
            <a:chOff x="1243826" y="2184010"/>
            <a:chExt cx="2080078" cy="2041354"/>
          </a:xfrm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8EE05BB8-E7B1-4193-BE03-50543DA637BB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90500" dir="2700000" algn="ctr" rotWithShape="0">
                <a:srgbClr val="D1D9E6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6B74B5DF-DBE1-4C7F-9A07-C538EBCD8C13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27000" dir="13500000" algn="ctr" rotWithShape="0">
                <a:srgbClr val="FFFFFF">
                  <a:alpha val="8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8A164C5C-BA68-4B91-8206-159C7050FB11}"/>
              </a:ext>
            </a:extLst>
          </p:cNvPr>
          <p:cNvSpPr/>
          <p:nvPr/>
        </p:nvSpPr>
        <p:spPr>
          <a:xfrm rot="1954526">
            <a:off x="5362809" y="2495877"/>
            <a:ext cx="1517120" cy="1488878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DCE0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B6265CC6-7781-496A-955C-09987251A230}"/>
              </a:ext>
            </a:extLst>
          </p:cNvPr>
          <p:cNvSpPr/>
          <p:nvPr/>
        </p:nvSpPr>
        <p:spPr>
          <a:xfrm rot="1954526">
            <a:off x="5627548" y="2755688"/>
            <a:ext cx="987642" cy="969256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A0C1D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1A61714-65D3-46D2-870E-BD484B2FF070}"/>
              </a:ext>
            </a:extLst>
          </p:cNvPr>
          <p:cNvSpPr txBox="1"/>
          <p:nvPr/>
        </p:nvSpPr>
        <p:spPr>
          <a:xfrm>
            <a:off x="4112491" y="4517878"/>
            <a:ext cx="397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A0C1D5"/>
                </a:solidFill>
                <a:latin typeface="Montserrat ExtraBold" panose="00000900000000000000" pitchFamily="2" charset="0"/>
              </a:rPr>
              <a:t>Your Text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6E78AE2-5313-4F20-A74D-2EEF9FD89ADD}"/>
              </a:ext>
            </a:extLst>
          </p:cNvPr>
          <p:cNvSpPr txBox="1"/>
          <p:nvPr/>
        </p:nvSpPr>
        <p:spPr>
          <a:xfrm>
            <a:off x="4112491" y="5008152"/>
            <a:ext cx="3967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0C1D5"/>
                </a:solidFill>
                <a:latin typeface="Montserrat" panose="00000500000000000000" pitchFamily="2" charset="0"/>
              </a:rPr>
              <a:t>Here You Can Add Some Brief Text to Explain This is Just a Demo</a:t>
            </a:r>
          </a:p>
        </p:txBody>
      </p:sp>
    </p:spTree>
    <p:extLst>
      <p:ext uri="{BB962C8B-B14F-4D97-AF65-F5344CB8AC3E}">
        <p14:creationId xmlns:p14="http://schemas.microsoft.com/office/powerpoint/2010/main" val="2021166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0" dur="10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3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4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6" dur="10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9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2" dur="10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3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34" dur="1500" fill="hold"/>
                                            <p:tgtEl>
                                              <p:spTgt spid="5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5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36" dur="1600" fill="hold"/>
                                            <p:tgtEl>
                                              <p:spTgt spid="57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7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38" dur="1700" fill="hold"/>
                                            <p:tgtEl>
                                              <p:spTgt spid="2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9" presetID="2" presetClass="entr" presetSubtype="4" fill="hold" grpId="0" nodeType="withEffect" p14:presetBounceEnd="8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41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42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6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3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4" dur="100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9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1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3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6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7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68" dur="1500" fill="hold"/>
                                            <p:tgtEl>
                                              <p:spTgt spid="5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69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70" dur="1600" fill="hold"/>
                                            <p:tgtEl>
                                              <p:spTgt spid="5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1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72" dur="1700" fill="hold"/>
                                            <p:tgtEl>
                                              <p:spTgt spid="51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3" presetID="2" presetClass="entr" presetSubtype="4" fill="hold" grpId="0" nodeType="withEffect" p14:presetBounceEnd="8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75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76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7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9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0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1" fill="hold">
                          <p:stCondLst>
                            <p:cond delay="indefinite"/>
                          </p:stCondLst>
                          <p:childTnLst>
                            <p:par>
                              <p:cTn id="8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3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5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7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8" dur="1000"/>
                                            <p:tgtEl>
                                              <p:spTgt spid="7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9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1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2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4" dur="1000"/>
                                            <p:tgtEl>
                                              <p:spTgt spid="7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5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7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8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0" dur="10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1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102" dur="1500" fill="hold"/>
                                            <p:tgtEl>
                                              <p:spTgt spid="7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3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104" dur="1600" fill="hold"/>
                                            <p:tgtEl>
                                              <p:spTgt spid="7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5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106" dur="1700" fill="hold"/>
                                            <p:tgtEl>
                                              <p:spTgt spid="6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7" presetID="2" presetClass="entr" presetSubtype="4" fill="hold" grpId="0" nodeType="withEffect" p14:presetBounceEnd="8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0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109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110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1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3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4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8" grpId="0" animBg="1"/>
          <p:bldP spid="78" grpId="1" animBg="1"/>
          <p:bldP spid="79" grpId="0" animBg="1"/>
          <p:bldP spid="79" grpId="1" animBg="1"/>
          <p:bldP spid="80" grpId="0"/>
          <p:bldP spid="81" grpId="0"/>
          <p:bldP spid="57" grpId="0" animBg="1"/>
          <p:bldP spid="57" grpId="1" animBg="1"/>
          <p:bldP spid="58" grpId="0" animBg="1"/>
          <p:bldP spid="58" grpId="1" animBg="1"/>
          <p:bldP spid="70" grpId="0"/>
          <p:bldP spid="71" grpId="0"/>
          <p:bldP spid="29" grpId="0"/>
          <p:bldP spid="30" grpId="0"/>
          <p:bldP spid="54" grpId="0" animBg="1"/>
          <p:bldP spid="54" grpId="1" animBg="1"/>
          <p:bldP spid="59" grpId="0" animBg="1"/>
          <p:bldP spid="59" grpId="1" animBg="1"/>
          <p:bldP spid="60" grpId="0"/>
          <p:bldP spid="61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0" dur="10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3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4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6" dur="10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9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2" dur="10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3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34" dur="1500" fill="hold"/>
                                            <p:tgtEl>
                                              <p:spTgt spid="5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5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36" dur="1600" fill="hold"/>
                                            <p:tgtEl>
                                              <p:spTgt spid="57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7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38" dur="1700" fill="hold"/>
                                            <p:tgtEl>
                                              <p:spTgt spid="2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9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1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2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6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3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4" dur="100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9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1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3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6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7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68" dur="1500" fill="hold"/>
                                            <p:tgtEl>
                                              <p:spTgt spid="5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69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70" dur="1600" fill="hold"/>
                                            <p:tgtEl>
                                              <p:spTgt spid="5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1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72" dur="1700" fill="hold"/>
                                            <p:tgtEl>
                                              <p:spTgt spid="51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3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5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6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7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9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0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1" fill="hold">
                          <p:stCondLst>
                            <p:cond delay="indefinite"/>
                          </p:stCondLst>
                          <p:childTnLst>
                            <p:par>
                              <p:cTn id="8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3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5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7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8" dur="1000"/>
                                            <p:tgtEl>
                                              <p:spTgt spid="7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9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1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2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4" dur="1000"/>
                                            <p:tgtEl>
                                              <p:spTgt spid="7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5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7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8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0" dur="10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1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102" dur="1500" fill="hold"/>
                                            <p:tgtEl>
                                              <p:spTgt spid="7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3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104" dur="1600" fill="hold"/>
                                            <p:tgtEl>
                                              <p:spTgt spid="7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5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106" dur="1700" fill="hold"/>
                                            <p:tgtEl>
                                              <p:spTgt spid="6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7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0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9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0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1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3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4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8" grpId="0" animBg="1"/>
          <p:bldP spid="78" grpId="1" animBg="1"/>
          <p:bldP spid="79" grpId="0" animBg="1"/>
          <p:bldP spid="79" grpId="1" animBg="1"/>
          <p:bldP spid="80" grpId="0"/>
          <p:bldP spid="81" grpId="0"/>
          <p:bldP spid="57" grpId="0" animBg="1"/>
          <p:bldP spid="57" grpId="1" animBg="1"/>
          <p:bldP spid="58" grpId="0" animBg="1"/>
          <p:bldP spid="58" grpId="1" animBg="1"/>
          <p:bldP spid="70" grpId="0"/>
          <p:bldP spid="71" grpId="0"/>
          <p:bldP spid="29" grpId="0"/>
          <p:bldP spid="30" grpId="0"/>
          <p:bldP spid="54" grpId="0" animBg="1"/>
          <p:bldP spid="54" grpId="1" animBg="1"/>
          <p:bldP spid="59" grpId="0" animBg="1"/>
          <p:bldP spid="59" grpId="1" animBg="1"/>
          <p:bldP spid="60" grpId="0"/>
          <p:bldP spid="61" grpId="0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 63">
            <a:extLst>
              <a:ext uri="{FF2B5EF4-FFF2-40B4-BE49-F238E27FC236}">
                <a16:creationId xmlns:a16="http://schemas.microsoft.com/office/drawing/2014/main" id="{28A3782B-143D-4BDD-8DA3-FED31B618B89}"/>
              </a:ext>
            </a:extLst>
          </p:cNvPr>
          <p:cNvGrpSpPr/>
          <p:nvPr/>
        </p:nvGrpSpPr>
        <p:grpSpPr>
          <a:xfrm>
            <a:off x="8890405" y="2219639"/>
            <a:ext cx="2080078" cy="2041354"/>
            <a:chOff x="1243826" y="2184010"/>
            <a:chExt cx="2080078" cy="2041354"/>
          </a:xfrm>
        </p:grpSpPr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9815BAA7-F5B8-43EA-A7DE-B752DFBFFFC9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90500" dir="2700000" algn="ctr" rotWithShape="0">
                <a:srgbClr val="D1D9E6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BE5C9FAF-7D33-475F-8FC3-58E35013D9FF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27000" dir="13500000" algn="ctr" rotWithShape="0">
                <a:srgbClr val="FFFFFF">
                  <a:alpha val="8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EB4DFA17-172C-4FB0-BBB9-6DDCF1D80A56}"/>
              </a:ext>
            </a:extLst>
          </p:cNvPr>
          <p:cNvSpPr/>
          <p:nvPr/>
        </p:nvSpPr>
        <p:spPr>
          <a:xfrm rot="1954526">
            <a:off x="9176832" y="2495877"/>
            <a:ext cx="1517120" cy="1488878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DCE0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E276016D-A4D0-4B20-AD91-6861F7F73171}"/>
              </a:ext>
            </a:extLst>
          </p:cNvPr>
          <p:cNvSpPr/>
          <p:nvPr/>
        </p:nvSpPr>
        <p:spPr>
          <a:xfrm rot="1954526">
            <a:off x="9441571" y="2755688"/>
            <a:ext cx="987642" cy="969256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8EB4E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F350920-2AFC-46C8-AF99-069545A14F26}"/>
              </a:ext>
            </a:extLst>
          </p:cNvPr>
          <p:cNvSpPr txBox="1"/>
          <p:nvPr/>
        </p:nvSpPr>
        <p:spPr>
          <a:xfrm>
            <a:off x="7926514" y="4517878"/>
            <a:ext cx="397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8EB4E3"/>
                </a:solidFill>
                <a:latin typeface="Montserrat ExtraBold" panose="00000900000000000000" pitchFamily="2" charset="0"/>
              </a:rPr>
              <a:t>Your Text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0C139BC-DB35-4D59-B050-210375967E53}"/>
              </a:ext>
            </a:extLst>
          </p:cNvPr>
          <p:cNvSpPr txBox="1"/>
          <p:nvPr/>
        </p:nvSpPr>
        <p:spPr>
          <a:xfrm>
            <a:off x="7926514" y="5008152"/>
            <a:ext cx="3967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8EB4E3"/>
                </a:solidFill>
                <a:latin typeface="Montserrat" panose="00000500000000000000" pitchFamily="2" charset="0"/>
              </a:rPr>
              <a:t>Here You Can Add Some Brief Text to Explain This is Just a Demo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018F7A6-9ACA-4DD8-A94D-4A2B49257F55}"/>
              </a:ext>
            </a:extLst>
          </p:cNvPr>
          <p:cNvGrpSpPr/>
          <p:nvPr/>
        </p:nvGrpSpPr>
        <p:grpSpPr>
          <a:xfrm>
            <a:off x="1236928" y="2219639"/>
            <a:ext cx="2080078" cy="2041354"/>
            <a:chOff x="1243826" y="2184010"/>
            <a:chExt cx="2080078" cy="2041354"/>
          </a:xfrm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A30584B5-3BB5-41FC-974A-C41151CD340F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90500" dir="2700000" algn="ctr" rotWithShape="0">
                <a:srgbClr val="D1D9E6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9A3823D3-87FC-4392-B8EC-D10A511F89F4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27000" dir="13500000" algn="ctr" rotWithShape="0">
                <a:srgbClr val="FFFFFF">
                  <a:alpha val="8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875F5424-D039-4644-97B2-0EFF0C02B4A1}"/>
              </a:ext>
            </a:extLst>
          </p:cNvPr>
          <p:cNvSpPr/>
          <p:nvPr/>
        </p:nvSpPr>
        <p:spPr>
          <a:xfrm rot="1954526">
            <a:off x="1523355" y="2495877"/>
            <a:ext cx="1517120" cy="1488878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DCE0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425AE616-A6DD-49CD-BFFC-E4BE59CEF801}"/>
              </a:ext>
            </a:extLst>
          </p:cNvPr>
          <p:cNvSpPr/>
          <p:nvPr/>
        </p:nvSpPr>
        <p:spPr>
          <a:xfrm rot="1954526">
            <a:off x="1788094" y="2755688"/>
            <a:ext cx="987642" cy="969256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8EB4E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C05B278-757D-4615-8506-AB187F1879E8}"/>
              </a:ext>
            </a:extLst>
          </p:cNvPr>
          <p:cNvSpPr txBox="1"/>
          <p:nvPr/>
        </p:nvSpPr>
        <p:spPr>
          <a:xfrm>
            <a:off x="273037" y="4517878"/>
            <a:ext cx="397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8EB4E3"/>
                </a:solidFill>
                <a:latin typeface="Montserrat ExtraBold" panose="00000900000000000000" pitchFamily="2" charset="0"/>
              </a:rPr>
              <a:t>Your Text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1544317-D3E7-49FF-A7E0-AC112402E967}"/>
              </a:ext>
            </a:extLst>
          </p:cNvPr>
          <p:cNvSpPr txBox="1"/>
          <p:nvPr/>
        </p:nvSpPr>
        <p:spPr>
          <a:xfrm>
            <a:off x="273037" y="5008152"/>
            <a:ext cx="3967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8EB4E3"/>
                </a:solidFill>
                <a:latin typeface="Montserrat" panose="00000500000000000000" pitchFamily="2" charset="0"/>
              </a:rPr>
              <a:t>Here You Can Add Some Brief Text to Explain This is Just a Demo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1DBA337-2984-4E7D-8B21-8967ECC1E77C}"/>
              </a:ext>
            </a:extLst>
          </p:cNvPr>
          <p:cNvSpPr txBox="1"/>
          <p:nvPr/>
        </p:nvSpPr>
        <p:spPr>
          <a:xfrm>
            <a:off x="2539173" y="156027"/>
            <a:ext cx="7113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8EB4E3"/>
                </a:solidFill>
                <a:latin typeface="Montserrat ExtraBold" panose="00000900000000000000" pitchFamily="2" charset="0"/>
              </a:rPr>
              <a:t>Shape Infographics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8CD492B-66A4-46C3-9F95-11D2D015AAA0}"/>
              </a:ext>
            </a:extLst>
          </p:cNvPr>
          <p:cNvSpPr txBox="1"/>
          <p:nvPr/>
        </p:nvSpPr>
        <p:spPr>
          <a:xfrm>
            <a:off x="2104799" y="876546"/>
            <a:ext cx="7982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8EB4E3"/>
                </a:solidFill>
                <a:latin typeface="Montserrat" panose="02000505000000020004" pitchFamily="2" charset="0"/>
              </a:rPr>
              <a:t>Here You Can Add Some Brief Text to Explain The Title This is Just a Demo So Consider Replacing This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7F123F83-D74F-4E44-9273-B53EAC2B69B8}"/>
              </a:ext>
            </a:extLst>
          </p:cNvPr>
          <p:cNvGrpSpPr/>
          <p:nvPr/>
        </p:nvGrpSpPr>
        <p:grpSpPr>
          <a:xfrm>
            <a:off x="5076382" y="2219639"/>
            <a:ext cx="2080078" cy="2041354"/>
            <a:chOff x="1243826" y="2184010"/>
            <a:chExt cx="2080078" cy="2041354"/>
          </a:xfrm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8EE05BB8-E7B1-4193-BE03-50543DA637BB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90500" dir="2700000" algn="ctr" rotWithShape="0">
                <a:srgbClr val="D1D9E6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6B74B5DF-DBE1-4C7F-9A07-C538EBCD8C13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EFF8"/>
            </a:solidFill>
            <a:ln>
              <a:noFill/>
            </a:ln>
            <a:effectLst>
              <a:outerShdw blurRad="190500" dist="127000" dir="13500000" algn="ctr" rotWithShape="0">
                <a:srgbClr val="FFFFFF">
                  <a:alpha val="8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8A164C5C-BA68-4B91-8206-159C7050FB11}"/>
              </a:ext>
            </a:extLst>
          </p:cNvPr>
          <p:cNvSpPr/>
          <p:nvPr/>
        </p:nvSpPr>
        <p:spPr>
          <a:xfrm rot="1954526">
            <a:off x="5362809" y="2495877"/>
            <a:ext cx="1517120" cy="1488878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DCE0E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B6265CC6-7781-496A-955C-09987251A230}"/>
              </a:ext>
            </a:extLst>
          </p:cNvPr>
          <p:cNvSpPr/>
          <p:nvPr/>
        </p:nvSpPr>
        <p:spPr>
          <a:xfrm rot="1954526">
            <a:off x="5627548" y="2755688"/>
            <a:ext cx="987642" cy="969256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rgbClr val="8EB4E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1A61714-65D3-46D2-870E-BD484B2FF070}"/>
              </a:ext>
            </a:extLst>
          </p:cNvPr>
          <p:cNvSpPr txBox="1"/>
          <p:nvPr/>
        </p:nvSpPr>
        <p:spPr>
          <a:xfrm>
            <a:off x="4112491" y="4517878"/>
            <a:ext cx="397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8EB4E3"/>
                </a:solidFill>
                <a:latin typeface="Montserrat ExtraBold" panose="00000900000000000000" pitchFamily="2" charset="0"/>
              </a:rPr>
              <a:t>Your Text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6E78AE2-5313-4F20-A74D-2EEF9FD89ADD}"/>
              </a:ext>
            </a:extLst>
          </p:cNvPr>
          <p:cNvSpPr txBox="1"/>
          <p:nvPr/>
        </p:nvSpPr>
        <p:spPr>
          <a:xfrm>
            <a:off x="4112491" y="5008152"/>
            <a:ext cx="3967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8EB4E3"/>
                </a:solidFill>
                <a:latin typeface="Montserrat" panose="00000500000000000000" pitchFamily="2" charset="0"/>
              </a:rPr>
              <a:t>Here You Can Add Some Brief Text to Explain This is Just a Demo</a:t>
            </a:r>
          </a:p>
        </p:txBody>
      </p:sp>
    </p:spTree>
    <p:extLst>
      <p:ext uri="{BB962C8B-B14F-4D97-AF65-F5344CB8AC3E}">
        <p14:creationId xmlns:p14="http://schemas.microsoft.com/office/powerpoint/2010/main" val="1635588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0" dur="10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3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4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6" dur="10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9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2" dur="10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3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34" dur="1500" fill="hold"/>
                                            <p:tgtEl>
                                              <p:spTgt spid="5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5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36" dur="1600" fill="hold"/>
                                            <p:tgtEl>
                                              <p:spTgt spid="57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7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38" dur="1700" fill="hold"/>
                                            <p:tgtEl>
                                              <p:spTgt spid="2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9" presetID="2" presetClass="entr" presetSubtype="4" fill="hold" grpId="0" nodeType="withEffect" p14:presetBounceEnd="8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41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42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6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3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4" dur="100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9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1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3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6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7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68" dur="1500" fill="hold"/>
                                            <p:tgtEl>
                                              <p:spTgt spid="5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69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70" dur="1600" fill="hold"/>
                                            <p:tgtEl>
                                              <p:spTgt spid="5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1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72" dur="1700" fill="hold"/>
                                            <p:tgtEl>
                                              <p:spTgt spid="51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3" presetID="2" presetClass="entr" presetSubtype="4" fill="hold" grpId="0" nodeType="withEffect" p14:presetBounceEnd="8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75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76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7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9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0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1" fill="hold">
                          <p:stCondLst>
                            <p:cond delay="indefinite"/>
                          </p:stCondLst>
                          <p:childTnLst>
                            <p:par>
                              <p:cTn id="8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3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5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7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8" dur="1000"/>
                                            <p:tgtEl>
                                              <p:spTgt spid="7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9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1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2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4" dur="1000"/>
                                            <p:tgtEl>
                                              <p:spTgt spid="7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5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7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8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0" dur="10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1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102" dur="1500" fill="hold"/>
                                            <p:tgtEl>
                                              <p:spTgt spid="7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3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104" dur="1600" fill="hold"/>
                                            <p:tgtEl>
                                              <p:spTgt spid="7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5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106" dur="1700" fill="hold"/>
                                            <p:tgtEl>
                                              <p:spTgt spid="6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7" presetID="2" presetClass="entr" presetSubtype="4" fill="hold" grpId="0" nodeType="withEffect" p14:presetBounceEnd="8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0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109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110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1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3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4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8" grpId="0" animBg="1"/>
          <p:bldP spid="78" grpId="1" animBg="1"/>
          <p:bldP spid="79" grpId="0" animBg="1"/>
          <p:bldP spid="79" grpId="1" animBg="1"/>
          <p:bldP spid="80" grpId="0"/>
          <p:bldP spid="81" grpId="0"/>
          <p:bldP spid="57" grpId="0" animBg="1"/>
          <p:bldP spid="57" grpId="1" animBg="1"/>
          <p:bldP spid="58" grpId="0" animBg="1"/>
          <p:bldP spid="58" grpId="1" animBg="1"/>
          <p:bldP spid="70" grpId="0"/>
          <p:bldP spid="71" grpId="0"/>
          <p:bldP spid="29" grpId="0"/>
          <p:bldP spid="30" grpId="0"/>
          <p:bldP spid="54" grpId="0" animBg="1"/>
          <p:bldP spid="54" grpId="1" animBg="1"/>
          <p:bldP spid="59" grpId="0" animBg="1"/>
          <p:bldP spid="59" grpId="1" animBg="1"/>
          <p:bldP spid="60" grpId="0"/>
          <p:bldP spid="61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0" dur="10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3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4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6" dur="10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9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2" dur="10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3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34" dur="1500" fill="hold"/>
                                            <p:tgtEl>
                                              <p:spTgt spid="5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5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36" dur="1600" fill="hold"/>
                                            <p:tgtEl>
                                              <p:spTgt spid="57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7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38" dur="1700" fill="hold"/>
                                            <p:tgtEl>
                                              <p:spTgt spid="2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9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1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2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6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3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4" dur="100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9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1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3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6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7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68" dur="1500" fill="hold"/>
                                            <p:tgtEl>
                                              <p:spTgt spid="5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69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70" dur="1600" fill="hold"/>
                                            <p:tgtEl>
                                              <p:spTgt spid="5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1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72" dur="1700" fill="hold"/>
                                            <p:tgtEl>
                                              <p:spTgt spid="51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3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5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6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7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9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0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1" fill="hold">
                          <p:stCondLst>
                            <p:cond delay="indefinite"/>
                          </p:stCondLst>
                          <p:childTnLst>
                            <p:par>
                              <p:cTn id="8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3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5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7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8" dur="1000"/>
                                            <p:tgtEl>
                                              <p:spTgt spid="7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9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1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2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4" dur="1000"/>
                                            <p:tgtEl>
                                              <p:spTgt spid="7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5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7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8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0" dur="10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1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102" dur="1500" fill="hold"/>
                                            <p:tgtEl>
                                              <p:spTgt spid="7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3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104" dur="1600" fill="hold"/>
                                            <p:tgtEl>
                                              <p:spTgt spid="7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5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106" dur="1700" fill="hold"/>
                                            <p:tgtEl>
                                              <p:spTgt spid="6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7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0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9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0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1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3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4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8" grpId="0" animBg="1"/>
          <p:bldP spid="78" grpId="1" animBg="1"/>
          <p:bldP spid="79" grpId="0" animBg="1"/>
          <p:bldP spid="79" grpId="1" animBg="1"/>
          <p:bldP spid="80" grpId="0"/>
          <p:bldP spid="81" grpId="0"/>
          <p:bldP spid="57" grpId="0" animBg="1"/>
          <p:bldP spid="57" grpId="1" animBg="1"/>
          <p:bldP spid="58" grpId="0" animBg="1"/>
          <p:bldP spid="58" grpId="1" animBg="1"/>
          <p:bldP spid="70" grpId="0"/>
          <p:bldP spid="71" grpId="0"/>
          <p:bldP spid="29" grpId="0"/>
          <p:bldP spid="30" grpId="0"/>
          <p:bldP spid="54" grpId="0" animBg="1"/>
          <p:bldP spid="54" grpId="1" animBg="1"/>
          <p:bldP spid="59" grpId="0" animBg="1"/>
          <p:bldP spid="59" grpId="1" animBg="1"/>
          <p:bldP spid="60" grpId="0"/>
          <p:bldP spid="61" grpId="0"/>
        </p:bld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 63">
            <a:extLst>
              <a:ext uri="{FF2B5EF4-FFF2-40B4-BE49-F238E27FC236}">
                <a16:creationId xmlns:a16="http://schemas.microsoft.com/office/drawing/2014/main" id="{28A3782B-143D-4BDD-8DA3-FED31B618B89}"/>
              </a:ext>
            </a:extLst>
          </p:cNvPr>
          <p:cNvGrpSpPr/>
          <p:nvPr/>
        </p:nvGrpSpPr>
        <p:grpSpPr>
          <a:xfrm>
            <a:off x="8890405" y="2219639"/>
            <a:ext cx="2080078" cy="2041354"/>
            <a:chOff x="1243826" y="2184010"/>
            <a:chExt cx="2080078" cy="2041354"/>
          </a:xfrm>
        </p:grpSpPr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9815BAA7-F5B8-43EA-A7DE-B752DFBFFFC9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F0F3"/>
            </a:solidFill>
            <a:ln>
              <a:noFill/>
            </a:ln>
            <a:effectLst>
              <a:outerShdw blurRad="190500" dist="190500" dir="2700000" algn="ctr" rotWithShape="0">
                <a:srgbClr val="D1D9E6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BE5C9FAF-7D33-475F-8FC3-58E35013D9FF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F0F3"/>
            </a:solidFill>
            <a:ln>
              <a:noFill/>
            </a:ln>
            <a:effectLst>
              <a:outerShdw blurRad="190500" dist="127000" dir="13500000" algn="ctr" rotWithShape="0">
                <a:srgbClr val="FFFFFF">
                  <a:alpha val="8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EB4DFA17-172C-4FB0-BBB9-6DDCF1D80A56}"/>
              </a:ext>
            </a:extLst>
          </p:cNvPr>
          <p:cNvSpPr/>
          <p:nvPr/>
        </p:nvSpPr>
        <p:spPr>
          <a:xfrm rot="1954526">
            <a:off x="9176832" y="2495877"/>
            <a:ext cx="1517120" cy="1488878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  <a:alpha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E276016D-A4D0-4B20-AD91-6861F7F73171}"/>
              </a:ext>
            </a:extLst>
          </p:cNvPr>
          <p:cNvSpPr/>
          <p:nvPr/>
        </p:nvSpPr>
        <p:spPr>
          <a:xfrm rot="1954526">
            <a:off x="9441571" y="2755688"/>
            <a:ext cx="987642" cy="969256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F350920-2AFC-46C8-AF99-069545A14F26}"/>
              </a:ext>
            </a:extLst>
          </p:cNvPr>
          <p:cNvSpPr txBox="1"/>
          <p:nvPr/>
        </p:nvSpPr>
        <p:spPr>
          <a:xfrm>
            <a:off x="7926514" y="4517878"/>
            <a:ext cx="397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Montserrat ExtraBold" panose="00000900000000000000" pitchFamily="2" charset="0"/>
              </a:rPr>
              <a:t>Your Text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0C139BC-DB35-4D59-B050-210375967E53}"/>
              </a:ext>
            </a:extLst>
          </p:cNvPr>
          <p:cNvSpPr txBox="1"/>
          <p:nvPr/>
        </p:nvSpPr>
        <p:spPr>
          <a:xfrm>
            <a:off x="7926514" y="5008152"/>
            <a:ext cx="3967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2">
                    <a:lumMod val="40000"/>
                    <a:lumOff val="60000"/>
                  </a:schemeClr>
                </a:solidFill>
                <a:latin typeface="Montserrat" panose="00000500000000000000" pitchFamily="2" charset="0"/>
              </a:rPr>
              <a:t>Here You Can Add Some Brief Text to Explain This is Just a Demo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018F7A6-9ACA-4DD8-A94D-4A2B49257F55}"/>
              </a:ext>
            </a:extLst>
          </p:cNvPr>
          <p:cNvGrpSpPr/>
          <p:nvPr/>
        </p:nvGrpSpPr>
        <p:grpSpPr>
          <a:xfrm>
            <a:off x="1236928" y="2219639"/>
            <a:ext cx="2080078" cy="2041354"/>
            <a:chOff x="1243826" y="2184010"/>
            <a:chExt cx="2080078" cy="2041354"/>
          </a:xfrm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A30584B5-3BB5-41FC-974A-C41151CD340F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F0F3"/>
            </a:solidFill>
            <a:ln>
              <a:noFill/>
            </a:ln>
            <a:effectLst>
              <a:outerShdw blurRad="190500" dist="190500" dir="2700000" algn="ctr" rotWithShape="0">
                <a:srgbClr val="D1D9E6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9A3823D3-87FC-4392-B8EC-D10A511F89F4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F0F3"/>
            </a:solidFill>
            <a:ln>
              <a:noFill/>
            </a:ln>
            <a:effectLst>
              <a:outerShdw blurRad="190500" dist="127000" dir="13500000" algn="ctr" rotWithShape="0">
                <a:srgbClr val="FFFFFF">
                  <a:alpha val="8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875F5424-D039-4644-97B2-0EFF0C02B4A1}"/>
              </a:ext>
            </a:extLst>
          </p:cNvPr>
          <p:cNvSpPr/>
          <p:nvPr/>
        </p:nvSpPr>
        <p:spPr>
          <a:xfrm rot="1954526">
            <a:off x="1523355" y="2495877"/>
            <a:ext cx="1517120" cy="1488878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  <a:alpha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425AE616-A6DD-49CD-BFFC-E4BE59CEF801}"/>
              </a:ext>
            </a:extLst>
          </p:cNvPr>
          <p:cNvSpPr/>
          <p:nvPr/>
        </p:nvSpPr>
        <p:spPr>
          <a:xfrm rot="1954526">
            <a:off x="1788094" y="2755688"/>
            <a:ext cx="987642" cy="969256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C05B278-757D-4615-8506-AB187F1879E8}"/>
              </a:ext>
            </a:extLst>
          </p:cNvPr>
          <p:cNvSpPr txBox="1"/>
          <p:nvPr/>
        </p:nvSpPr>
        <p:spPr>
          <a:xfrm>
            <a:off x="273037" y="4517878"/>
            <a:ext cx="397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Montserrat ExtraBold" panose="00000900000000000000" pitchFamily="2" charset="0"/>
              </a:rPr>
              <a:t>Your Text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1544317-D3E7-49FF-A7E0-AC112402E967}"/>
              </a:ext>
            </a:extLst>
          </p:cNvPr>
          <p:cNvSpPr txBox="1"/>
          <p:nvPr/>
        </p:nvSpPr>
        <p:spPr>
          <a:xfrm>
            <a:off x="273037" y="5008152"/>
            <a:ext cx="3967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2">
                    <a:lumMod val="40000"/>
                    <a:lumOff val="60000"/>
                  </a:schemeClr>
                </a:solidFill>
                <a:latin typeface="Montserrat" panose="00000500000000000000" pitchFamily="2" charset="0"/>
              </a:rPr>
              <a:t>Here You Can Add Some Brief Text to Explain This is Just a Demo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1DBA337-2984-4E7D-8B21-8967ECC1E77C}"/>
              </a:ext>
            </a:extLst>
          </p:cNvPr>
          <p:cNvSpPr txBox="1"/>
          <p:nvPr/>
        </p:nvSpPr>
        <p:spPr>
          <a:xfrm>
            <a:off x="2539173" y="152217"/>
            <a:ext cx="7113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Montserrat ExtraBold" panose="00000900000000000000" pitchFamily="2" charset="0"/>
              </a:rPr>
              <a:t>Shape Infographics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8CD492B-66A4-46C3-9F95-11D2D015AAA0}"/>
              </a:ext>
            </a:extLst>
          </p:cNvPr>
          <p:cNvSpPr txBox="1"/>
          <p:nvPr/>
        </p:nvSpPr>
        <p:spPr>
          <a:xfrm>
            <a:off x="2104799" y="871466"/>
            <a:ext cx="7982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40000"/>
                    <a:lumOff val="60000"/>
                  </a:schemeClr>
                </a:solidFill>
                <a:latin typeface="Montserrat" panose="02000505000000020004" pitchFamily="2" charset="0"/>
              </a:rPr>
              <a:t>Here You Can Add Some Brief Text to Explain The Title This is Just a Demo So Consider Replacing This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7F123F83-D74F-4E44-9273-B53EAC2B69B8}"/>
              </a:ext>
            </a:extLst>
          </p:cNvPr>
          <p:cNvGrpSpPr/>
          <p:nvPr/>
        </p:nvGrpSpPr>
        <p:grpSpPr>
          <a:xfrm>
            <a:off x="5076382" y="2219639"/>
            <a:ext cx="2080078" cy="2041354"/>
            <a:chOff x="1243826" y="2184010"/>
            <a:chExt cx="2080078" cy="2041354"/>
          </a:xfrm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8EE05BB8-E7B1-4193-BE03-50543DA637BB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F0F3"/>
            </a:solidFill>
            <a:ln>
              <a:noFill/>
            </a:ln>
            <a:effectLst>
              <a:outerShdw blurRad="190500" dist="190500" dir="2700000" algn="ctr" rotWithShape="0">
                <a:srgbClr val="D1D9E6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6B74B5DF-DBE1-4C7F-9A07-C538EBCD8C13}"/>
                </a:ext>
              </a:extLst>
            </p:cNvPr>
            <p:cNvSpPr/>
            <p:nvPr/>
          </p:nvSpPr>
          <p:spPr>
            <a:xfrm rot="1954526">
              <a:off x="1243826" y="2184010"/>
              <a:ext cx="2080078" cy="2041354"/>
            </a:xfrm>
            <a:custGeom>
              <a:avLst/>
              <a:gdLst>
                <a:gd name="connsiteX0" fmla="*/ 519247 w 1198472"/>
                <a:gd name="connsiteY0" fmla="*/ 48661 h 1176161"/>
                <a:gd name="connsiteX1" fmla="*/ 519247 w 1198472"/>
                <a:gd name="connsiteY1" fmla="*/ 48661 h 1176161"/>
                <a:gd name="connsiteX2" fmla="*/ 761658 w 1198472"/>
                <a:gd name="connsiteY2" fmla="*/ 64663 h 1176161"/>
                <a:gd name="connsiteX3" fmla="*/ 761658 w 1198472"/>
                <a:gd name="connsiteY3" fmla="*/ 64663 h 1176161"/>
                <a:gd name="connsiteX4" fmla="*/ 1063791 w 1198472"/>
                <a:gd name="connsiteY4" fmla="*/ 316123 h 1176161"/>
                <a:gd name="connsiteX5" fmla="*/ 1063791 w 1198472"/>
                <a:gd name="connsiteY5" fmla="*/ 316123 h 1176161"/>
                <a:gd name="connsiteX6" fmla="*/ 1123513 w 1198472"/>
                <a:gd name="connsiteY6" fmla="*/ 551581 h 1176161"/>
                <a:gd name="connsiteX7" fmla="*/ 1123513 w 1198472"/>
                <a:gd name="connsiteY7" fmla="*/ 551581 h 1176161"/>
                <a:gd name="connsiteX8" fmla="*/ 977685 w 1198472"/>
                <a:gd name="connsiteY8" fmla="*/ 916579 h 1176161"/>
                <a:gd name="connsiteX9" fmla="*/ 977685 w 1198472"/>
                <a:gd name="connsiteY9" fmla="*/ 916579 h 1176161"/>
                <a:gd name="connsiteX10" fmla="*/ 772231 w 1198472"/>
                <a:gd name="connsiteY10" fmla="*/ 1046119 h 1176161"/>
                <a:gd name="connsiteX11" fmla="*/ 772231 w 1198472"/>
                <a:gd name="connsiteY11" fmla="*/ 1046119 h 1176161"/>
                <a:gd name="connsiteX12" fmla="*/ 379992 w 1198472"/>
                <a:gd name="connsiteY12" fmla="*/ 1020306 h 1176161"/>
                <a:gd name="connsiteX13" fmla="*/ 379992 w 1198472"/>
                <a:gd name="connsiteY13" fmla="*/ 1020306 h 1176161"/>
                <a:gd name="connsiteX14" fmla="*/ 193302 w 1198472"/>
                <a:gd name="connsiteY14" fmla="*/ 864858 h 1176161"/>
                <a:gd name="connsiteX15" fmla="*/ 193302 w 1198472"/>
                <a:gd name="connsiteY15" fmla="*/ 864858 h 1176161"/>
                <a:gd name="connsiteX16" fmla="*/ 96718 w 1198472"/>
                <a:gd name="connsiteY16" fmla="*/ 483858 h 1176161"/>
                <a:gd name="connsiteX17" fmla="*/ 96718 w 1198472"/>
                <a:gd name="connsiteY17" fmla="*/ 483858 h 1176161"/>
                <a:gd name="connsiteX18" fmla="*/ 186825 w 1198472"/>
                <a:gd name="connsiteY18" fmla="*/ 258306 h 1176161"/>
                <a:gd name="connsiteX19" fmla="*/ 186825 w 1198472"/>
                <a:gd name="connsiteY19" fmla="*/ 258306 h 1176161"/>
                <a:gd name="connsiteX20" fmla="*/ 519247 w 1198472"/>
                <a:gd name="connsiteY20" fmla="*/ 48661 h 117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8472" h="1176161">
                  <a:moveTo>
                    <a:pt x="519247" y="48661"/>
                  </a:moveTo>
                  <a:lnTo>
                    <a:pt x="519247" y="48661"/>
                  </a:lnTo>
                  <a:cubicBezTo>
                    <a:pt x="588018" y="105906"/>
                    <a:pt x="685935" y="112383"/>
                    <a:pt x="761658" y="64663"/>
                  </a:cubicBezTo>
                  <a:lnTo>
                    <a:pt x="761658" y="64663"/>
                  </a:lnTo>
                  <a:cubicBezTo>
                    <a:pt x="931013" y="-42113"/>
                    <a:pt x="1137991" y="130195"/>
                    <a:pt x="1063791" y="316123"/>
                  </a:cubicBezTo>
                  <a:lnTo>
                    <a:pt x="1063791" y="316123"/>
                  </a:lnTo>
                  <a:cubicBezTo>
                    <a:pt x="1030549" y="399276"/>
                    <a:pt x="1054647" y="494335"/>
                    <a:pt x="1123513" y="551581"/>
                  </a:cubicBezTo>
                  <a:lnTo>
                    <a:pt x="1123513" y="551581"/>
                  </a:lnTo>
                  <a:cubicBezTo>
                    <a:pt x="1277342" y="679597"/>
                    <a:pt x="1177425" y="929818"/>
                    <a:pt x="977685" y="916579"/>
                  </a:cubicBezTo>
                  <a:lnTo>
                    <a:pt x="977685" y="916579"/>
                  </a:lnTo>
                  <a:cubicBezTo>
                    <a:pt x="888341" y="910673"/>
                    <a:pt x="805378" y="962965"/>
                    <a:pt x="772231" y="1046119"/>
                  </a:cubicBezTo>
                  <a:lnTo>
                    <a:pt x="772231" y="1046119"/>
                  </a:lnTo>
                  <a:cubicBezTo>
                    <a:pt x="697936" y="1232047"/>
                    <a:pt x="429236" y="1214330"/>
                    <a:pt x="379992" y="1020306"/>
                  </a:cubicBezTo>
                  <a:lnTo>
                    <a:pt x="379992" y="1020306"/>
                  </a:lnTo>
                  <a:cubicBezTo>
                    <a:pt x="357989" y="933533"/>
                    <a:pt x="282646" y="870763"/>
                    <a:pt x="193302" y="864858"/>
                  </a:cubicBezTo>
                  <a:lnTo>
                    <a:pt x="193302" y="864858"/>
                  </a:lnTo>
                  <a:cubicBezTo>
                    <a:pt x="-6438" y="851713"/>
                    <a:pt x="-72636" y="590633"/>
                    <a:pt x="96718" y="483858"/>
                  </a:cubicBezTo>
                  <a:lnTo>
                    <a:pt x="96718" y="483858"/>
                  </a:lnTo>
                  <a:cubicBezTo>
                    <a:pt x="172442" y="436138"/>
                    <a:pt x="208827" y="345079"/>
                    <a:pt x="186825" y="258306"/>
                  </a:cubicBezTo>
                  <a:lnTo>
                    <a:pt x="186825" y="258306"/>
                  </a:lnTo>
                  <a:cubicBezTo>
                    <a:pt x="137580" y="64282"/>
                    <a:pt x="365418" y="-79355"/>
                    <a:pt x="519247" y="48661"/>
                  </a:cubicBezTo>
                  <a:close/>
                </a:path>
              </a:pathLst>
            </a:custGeom>
            <a:solidFill>
              <a:srgbClr val="ECF0F3"/>
            </a:solidFill>
            <a:ln>
              <a:noFill/>
            </a:ln>
            <a:effectLst>
              <a:outerShdw blurRad="190500" dist="127000" dir="13500000" algn="ctr" rotWithShape="0">
                <a:srgbClr val="FFFFFF">
                  <a:alpha val="8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8A164C5C-BA68-4B91-8206-159C7050FB11}"/>
              </a:ext>
            </a:extLst>
          </p:cNvPr>
          <p:cNvSpPr/>
          <p:nvPr/>
        </p:nvSpPr>
        <p:spPr>
          <a:xfrm rot="1954526">
            <a:off x="5362809" y="2495877"/>
            <a:ext cx="1517120" cy="1488878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  <a:alpha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B6265CC6-7781-496A-955C-09987251A230}"/>
              </a:ext>
            </a:extLst>
          </p:cNvPr>
          <p:cNvSpPr/>
          <p:nvPr/>
        </p:nvSpPr>
        <p:spPr>
          <a:xfrm rot="1954526">
            <a:off x="5627548" y="2755688"/>
            <a:ext cx="987642" cy="969256"/>
          </a:xfrm>
          <a:custGeom>
            <a:avLst/>
            <a:gdLst>
              <a:gd name="connsiteX0" fmla="*/ 519247 w 1198472"/>
              <a:gd name="connsiteY0" fmla="*/ 48661 h 1176161"/>
              <a:gd name="connsiteX1" fmla="*/ 519247 w 1198472"/>
              <a:gd name="connsiteY1" fmla="*/ 48661 h 1176161"/>
              <a:gd name="connsiteX2" fmla="*/ 761658 w 1198472"/>
              <a:gd name="connsiteY2" fmla="*/ 64663 h 1176161"/>
              <a:gd name="connsiteX3" fmla="*/ 761658 w 1198472"/>
              <a:gd name="connsiteY3" fmla="*/ 64663 h 1176161"/>
              <a:gd name="connsiteX4" fmla="*/ 1063791 w 1198472"/>
              <a:gd name="connsiteY4" fmla="*/ 316123 h 1176161"/>
              <a:gd name="connsiteX5" fmla="*/ 1063791 w 1198472"/>
              <a:gd name="connsiteY5" fmla="*/ 316123 h 1176161"/>
              <a:gd name="connsiteX6" fmla="*/ 1123513 w 1198472"/>
              <a:gd name="connsiteY6" fmla="*/ 551581 h 1176161"/>
              <a:gd name="connsiteX7" fmla="*/ 1123513 w 1198472"/>
              <a:gd name="connsiteY7" fmla="*/ 551581 h 1176161"/>
              <a:gd name="connsiteX8" fmla="*/ 977685 w 1198472"/>
              <a:gd name="connsiteY8" fmla="*/ 916579 h 1176161"/>
              <a:gd name="connsiteX9" fmla="*/ 977685 w 1198472"/>
              <a:gd name="connsiteY9" fmla="*/ 916579 h 1176161"/>
              <a:gd name="connsiteX10" fmla="*/ 772231 w 1198472"/>
              <a:gd name="connsiteY10" fmla="*/ 1046119 h 1176161"/>
              <a:gd name="connsiteX11" fmla="*/ 772231 w 1198472"/>
              <a:gd name="connsiteY11" fmla="*/ 1046119 h 1176161"/>
              <a:gd name="connsiteX12" fmla="*/ 379992 w 1198472"/>
              <a:gd name="connsiteY12" fmla="*/ 1020306 h 1176161"/>
              <a:gd name="connsiteX13" fmla="*/ 379992 w 1198472"/>
              <a:gd name="connsiteY13" fmla="*/ 1020306 h 1176161"/>
              <a:gd name="connsiteX14" fmla="*/ 193302 w 1198472"/>
              <a:gd name="connsiteY14" fmla="*/ 864858 h 1176161"/>
              <a:gd name="connsiteX15" fmla="*/ 193302 w 1198472"/>
              <a:gd name="connsiteY15" fmla="*/ 864858 h 1176161"/>
              <a:gd name="connsiteX16" fmla="*/ 96718 w 1198472"/>
              <a:gd name="connsiteY16" fmla="*/ 483858 h 1176161"/>
              <a:gd name="connsiteX17" fmla="*/ 96718 w 1198472"/>
              <a:gd name="connsiteY17" fmla="*/ 483858 h 1176161"/>
              <a:gd name="connsiteX18" fmla="*/ 186825 w 1198472"/>
              <a:gd name="connsiteY18" fmla="*/ 258306 h 1176161"/>
              <a:gd name="connsiteX19" fmla="*/ 186825 w 1198472"/>
              <a:gd name="connsiteY19" fmla="*/ 258306 h 1176161"/>
              <a:gd name="connsiteX20" fmla="*/ 519247 w 1198472"/>
              <a:gd name="connsiteY20" fmla="*/ 48661 h 117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98472" h="1176161">
                <a:moveTo>
                  <a:pt x="519247" y="48661"/>
                </a:moveTo>
                <a:lnTo>
                  <a:pt x="519247" y="48661"/>
                </a:lnTo>
                <a:cubicBezTo>
                  <a:pt x="588018" y="105906"/>
                  <a:pt x="685935" y="112383"/>
                  <a:pt x="761658" y="64663"/>
                </a:cubicBezTo>
                <a:lnTo>
                  <a:pt x="761658" y="64663"/>
                </a:lnTo>
                <a:cubicBezTo>
                  <a:pt x="931013" y="-42113"/>
                  <a:pt x="1137991" y="130195"/>
                  <a:pt x="1063791" y="316123"/>
                </a:cubicBezTo>
                <a:lnTo>
                  <a:pt x="1063791" y="316123"/>
                </a:lnTo>
                <a:cubicBezTo>
                  <a:pt x="1030549" y="399276"/>
                  <a:pt x="1054647" y="494335"/>
                  <a:pt x="1123513" y="551581"/>
                </a:cubicBezTo>
                <a:lnTo>
                  <a:pt x="1123513" y="551581"/>
                </a:lnTo>
                <a:cubicBezTo>
                  <a:pt x="1277342" y="679597"/>
                  <a:pt x="1177425" y="929818"/>
                  <a:pt x="977685" y="916579"/>
                </a:cubicBezTo>
                <a:lnTo>
                  <a:pt x="977685" y="916579"/>
                </a:lnTo>
                <a:cubicBezTo>
                  <a:pt x="888341" y="910673"/>
                  <a:pt x="805378" y="962965"/>
                  <a:pt x="772231" y="1046119"/>
                </a:cubicBezTo>
                <a:lnTo>
                  <a:pt x="772231" y="1046119"/>
                </a:lnTo>
                <a:cubicBezTo>
                  <a:pt x="697936" y="1232047"/>
                  <a:pt x="429236" y="1214330"/>
                  <a:pt x="379992" y="1020306"/>
                </a:cubicBezTo>
                <a:lnTo>
                  <a:pt x="379992" y="1020306"/>
                </a:lnTo>
                <a:cubicBezTo>
                  <a:pt x="357989" y="933533"/>
                  <a:pt x="282646" y="870763"/>
                  <a:pt x="193302" y="864858"/>
                </a:cubicBezTo>
                <a:lnTo>
                  <a:pt x="193302" y="864858"/>
                </a:lnTo>
                <a:cubicBezTo>
                  <a:pt x="-6438" y="851713"/>
                  <a:pt x="-72636" y="590633"/>
                  <a:pt x="96718" y="483858"/>
                </a:cubicBezTo>
                <a:lnTo>
                  <a:pt x="96718" y="483858"/>
                </a:lnTo>
                <a:cubicBezTo>
                  <a:pt x="172442" y="436138"/>
                  <a:pt x="208827" y="345079"/>
                  <a:pt x="186825" y="258306"/>
                </a:cubicBezTo>
                <a:lnTo>
                  <a:pt x="186825" y="258306"/>
                </a:lnTo>
                <a:cubicBezTo>
                  <a:pt x="137580" y="64282"/>
                  <a:pt x="365418" y="-79355"/>
                  <a:pt x="519247" y="48661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1A61714-65D3-46D2-870E-BD484B2FF070}"/>
              </a:ext>
            </a:extLst>
          </p:cNvPr>
          <p:cNvSpPr txBox="1"/>
          <p:nvPr/>
        </p:nvSpPr>
        <p:spPr>
          <a:xfrm>
            <a:off x="4112491" y="4517878"/>
            <a:ext cx="397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Montserrat ExtraBold" panose="00000900000000000000" pitchFamily="2" charset="0"/>
              </a:rPr>
              <a:t>Your Text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6E78AE2-5313-4F20-A74D-2EEF9FD89ADD}"/>
              </a:ext>
            </a:extLst>
          </p:cNvPr>
          <p:cNvSpPr txBox="1"/>
          <p:nvPr/>
        </p:nvSpPr>
        <p:spPr>
          <a:xfrm>
            <a:off x="4112491" y="5008152"/>
            <a:ext cx="3967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2">
                    <a:lumMod val="40000"/>
                    <a:lumOff val="60000"/>
                  </a:schemeClr>
                </a:solidFill>
                <a:latin typeface="Montserrat" panose="00000500000000000000" pitchFamily="2" charset="0"/>
              </a:rPr>
              <a:t>Here You Can Add Some Brief Text to Explain This is Just a Demo</a:t>
            </a:r>
          </a:p>
        </p:txBody>
      </p:sp>
    </p:spTree>
    <p:extLst>
      <p:ext uri="{BB962C8B-B14F-4D97-AF65-F5344CB8AC3E}">
        <p14:creationId xmlns:p14="http://schemas.microsoft.com/office/powerpoint/2010/main" val="3279978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0" dur="10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3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4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6" dur="10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9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2" dur="10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3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34" dur="1500" fill="hold"/>
                                            <p:tgtEl>
                                              <p:spTgt spid="5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5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36" dur="1600" fill="hold"/>
                                            <p:tgtEl>
                                              <p:spTgt spid="57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7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38" dur="1700" fill="hold"/>
                                            <p:tgtEl>
                                              <p:spTgt spid="2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9" presetID="2" presetClass="entr" presetSubtype="4" fill="hold" grpId="0" nodeType="withEffect" p14:presetBounceEnd="8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41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42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6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3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4" dur="100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9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1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3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6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7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68" dur="1500" fill="hold"/>
                                            <p:tgtEl>
                                              <p:spTgt spid="5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69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70" dur="1600" fill="hold"/>
                                            <p:tgtEl>
                                              <p:spTgt spid="5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1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72" dur="1700" fill="hold"/>
                                            <p:tgtEl>
                                              <p:spTgt spid="51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3" presetID="2" presetClass="entr" presetSubtype="4" fill="hold" grpId="0" nodeType="withEffect" p14:presetBounceEnd="8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75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76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7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9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0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1" fill="hold">
                          <p:stCondLst>
                            <p:cond delay="indefinite"/>
                          </p:stCondLst>
                          <p:childTnLst>
                            <p:par>
                              <p:cTn id="8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3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5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7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8" dur="1000"/>
                                            <p:tgtEl>
                                              <p:spTgt spid="7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9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1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2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4" dur="1000"/>
                                            <p:tgtEl>
                                              <p:spTgt spid="7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5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7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8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0" dur="10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1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102" dur="1500" fill="hold"/>
                                            <p:tgtEl>
                                              <p:spTgt spid="7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3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104" dur="1600" fill="hold"/>
                                            <p:tgtEl>
                                              <p:spTgt spid="7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5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106" dur="1700" fill="hold"/>
                                            <p:tgtEl>
                                              <p:spTgt spid="6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7" presetID="2" presetClass="entr" presetSubtype="4" fill="hold" grpId="0" nodeType="withEffect" p14:presetBounceEnd="8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0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109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110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1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3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4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8" grpId="0" animBg="1"/>
          <p:bldP spid="78" grpId="1" animBg="1"/>
          <p:bldP spid="79" grpId="0" animBg="1"/>
          <p:bldP spid="79" grpId="1" animBg="1"/>
          <p:bldP spid="80" grpId="0"/>
          <p:bldP spid="81" grpId="0"/>
          <p:bldP spid="57" grpId="0" animBg="1"/>
          <p:bldP spid="57" grpId="1" animBg="1"/>
          <p:bldP spid="58" grpId="0" animBg="1"/>
          <p:bldP spid="58" grpId="1" animBg="1"/>
          <p:bldP spid="70" grpId="0"/>
          <p:bldP spid="71" grpId="0"/>
          <p:bldP spid="29" grpId="0"/>
          <p:bldP spid="30" grpId="0"/>
          <p:bldP spid="54" grpId="0" animBg="1"/>
          <p:bldP spid="54" grpId="1" animBg="1"/>
          <p:bldP spid="59" grpId="0" animBg="1"/>
          <p:bldP spid="59" grpId="1" animBg="1"/>
          <p:bldP spid="60" grpId="0"/>
          <p:bldP spid="61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0" dur="10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3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4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6" dur="10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9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2" dur="10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3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34" dur="1500" fill="hold"/>
                                            <p:tgtEl>
                                              <p:spTgt spid="5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5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36" dur="1600" fill="hold"/>
                                            <p:tgtEl>
                                              <p:spTgt spid="57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7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38" dur="1700" fill="hold"/>
                                            <p:tgtEl>
                                              <p:spTgt spid="2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9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1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2" dur="1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6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3" dur="1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4" dur="100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9" dur="10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1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3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6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7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68" dur="1500" fill="hold"/>
                                            <p:tgtEl>
                                              <p:spTgt spid="5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69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70" dur="1600" fill="hold"/>
                                            <p:tgtEl>
                                              <p:spTgt spid="5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1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72" dur="1700" fill="hold"/>
                                            <p:tgtEl>
                                              <p:spTgt spid="51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3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5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6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7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7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9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0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1" fill="hold">
                          <p:stCondLst>
                            <p:cond delay="indefinite"/>
                          </p:stCondLst>
                          <p:childTnLst>
                            <p:par>
                              <p:cTn id="8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3" presetID="49" presetClass="entr" presetSubtype="0" decel="10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5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7" dur="1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8" dur="1000"/>
                                            <p:tgtEl>
                                              <p:spTgt spid="7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9" presetID="49" presetClass="entr" presetSubtype="0" decel="10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1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2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3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4" dur="1000"/>
                                            <p:tgtEl>
                                              <p:spTgt spid="7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5" presetID="49" presetClass="entr" presetSubtype="0" decel="10000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7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8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9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0" dur="10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1" presetID="6" presetClass="emph" presetSubtype="0" repeatCount="indefinite" accel="50000" de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102" dur="1500" fill="hold"/>
                                            <p:tgtEl>
                                              <p:spTgt spid="79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3" presetID="6" presetClass="emph" presetSubtype="0" repeatCount="indefinite" accel="50000" decel="50000" autoRev="1" fill="hold" grpId="1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Scale>
                                          <p:cBhvr>
                                            <p:cTn id="104" dur="1600" fill="hold"/>
                                            <p:tgtEl>
                                              <p:spTgt spid="78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5" presetID="6" presetClass="emph" presetSubtype="0" repeatCount="indefinite" accel="50000" decel="50000" autoRev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106" dur="1700" fill="hold"/>
                                            <p:tgtEl>
                                              <p:spTgt spid="64"/>
                                            </p:tgtEl>
                                          </p:cBhvr>
                                          <p:by x="90000" y="9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7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0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9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0" dur="1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1" presetID="2" presetClass="entr" presetSubtype="4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3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4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8" grpId="0" animBg="1"/>
          <p:bldP spid="78" grpId="1" animBg="1"/>
          <p:bldP spid="79" grpId="0" animBg="1"/>
          <p:bldP spid="79" grpId="1" animBg="1"/>
          <p:bldP spid="80" grpId="0"/>
          <p:bldP spid="81" grpId="0"/>
          <p:bldP spid="57" grpId="0" animBg="1"/>
          <p:bldP spid="57" grpId="1" animBg="1"/>
          <p:bldP spid="58" grpId="0" animBg="1"/>
          <p:bldP spid="58" grpId="1" animBg="1"/>
          <p:bldP spid="70" grpId="0"/>
          <p:bldP spid="71" grpId="0"/>
          <p:bldP spid="29" grpId="0"/>
          <p:bldP spid="30" grpId="0"/>
          <p:bldP spid="54" grpId="0" animBg="1"/>
          <p:bldP spid="54" grpId="1" animBg="1"/>
          <p:bldP spid="59" grpId="0" animBg="1"/>
          <p:bldP spid="59" grpId="1" animBg="1"/>
          <p:bldP spid="60" grpId="0"/>
          <p:bldP spid="61" grpId="0"/>
        </p:bldLst>
      </p:timing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>
            <a:extLst>
              <a:ext uri="{FF2B5EF4-FFF2-40B4-BE49-F238E27FC236}">
                <a16:creationId xmlns:a16="http://schemas.microsoft.com/office/drawing/2014/main" id="{7EFF9389-23B2-4427-9EE5-E27D9690E12C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476431A-643B-4246-8896-94463EC53743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CF66A54-3C86-4848-9803-32B622A7D96B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EDAF1195-5868-4AA5-AEE0-E9D09DB62DA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32F4E48-3DD5-4F22-8266-3359E5162723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D2E7BDF-FFF6-46D9-801D-257E3F0EFEA4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22CB416-1BFF-4136-979D-E10B9AC2FDF5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FEF51FD-A113-4026-80D4-EC36DA584D30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C93FE43-9F14-4854-9B87-70EEE5A0FA6C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CF9C4B74-1130-4642-B126-56AA1EDB8BAB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F41860A-113C-4637-A0B8-6528AD4DB318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E5B35D7-FBF1-42BC-A53E-ADE669EDEDCC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hlinkClick r:id="rId2"/>
            <a:extLst>
              <a:ext uri="{FF2B5EF4-FFF2-40B4-BE49-F238E27FC236}">
                <a16:creationId xmlns:a16="http://schemas.microsoft.com/office/drawing/2014/main" id="{08066033-793F-4B13-B951-DF859EC90CE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15" name="TextBox 14">
            <a:hlinkClick r:id="rId3"/>
            <a:extLst>
              <a:ext uri="{FF2B5EF4-FFF2-40B4-BE49-F238E27FC236}">
                <a16:creationId xmlns:a16="http://schemas.microsoft.com/office/drawing/2014/main" id="{CCF9A8A1-7501-4188-9EEF-D16B3DED04AF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id="{CF03DE9F-4E8B-40F2-AFD0-CF343F07537A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F4EA336-16DB-4E55-89B1-6C060517699B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D6CDAF0-3835-4A41-972E-8E08F34CA535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hlinkClick r:id="rId4"/>
            <a:extLst>
              <a:ext uri="{FF2B5EF4-FFF2-40B4-BE49-F238E27FC236}">
                <a16:creationId xmlns:a16="http://schemas.microsoft.com/office/drawing/2014/main" id="{048FE3BF-809D-489D-9049-2F4E707452C8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20" name="TextBox 19">
            <a:hlinkClick r:id="rId5"/>
            <a:extLst>
              <a:ext uri="{FF2B5EF4-FFF2-40B4-BE49-F238E27FC236}">
                <a16:creationId xmlns:a16="http://schemas.microsoft.com/office/drawing/2014/main" id="{C27B42E2-E83B-4C84-ABAE-20746FBDEFEE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21" name="TextBox 20">
            <a:hlinkClick r:id="rId6"/>
            <a:extLst>
              <a:ext uri="{FF2B5EF4-FFF2-40B4-BE49-F238E27FC236}">
                <a16:creationId xmlns:a16="http://schemas.microsoft.com/office/drawing/2014/main" id="{6BFF0BD8-DEA1-4C7C-9FF8-5E388C728CDB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3F778C2-9211-48EE-8768-8BD7005C4727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6E2A1BF-F43B-44E5-94ED-846313AC90E0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6D1CB900-7163-41DD-A164-04771459E2DD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5" name="TextBox 24">
            <a:hlinkClick r:id="rId2"/>
            <a:extLst>
              <a:ext uri="{FF2B5EF4-FFF2-40B4-BE49-F238E27FC236}">
                <a16:creationId xmlns:a16="http://schemas.microsoft.com/office/drawing/2014/main" id="{8B9FDAE6-9823-4E4B-95D6-99AE205264A3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26" name="TextBox 25">
            <a:hlinkClick r:id="rId3"/>
            <a:extLst>
              <a:ext uri="{FF2B5EF4-FFF2-40B4-BE49-F238E27FC236}">
                <a16:creationId xmlns:a16="http://schemas.microsoft.com/office/drawing/2014/main" id="{AC9E2788-9F2D-4326-A0AC-E2E2CDD5BFA9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27" name="TextBox 26">
            <a:hlinkClick r:id="rId4"/>
            <a:extLst>
              <a:ext uri="{FF2B5EF4-FFF2-40B4-BE49-F238E27FC236}">
                <a16:creationId xmlns:a16="http://schemas.microsoft.com/office/drawing/2014/main" id="{34526F48-775E-4BD6-AA4C-DAE999F66C14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28" name="TextBox 27">
            <a:hlinkClick r:id="rId5"/>
            <a:extLst>
              <a:ext uri="{FF2B5EF4-FFF2-40B4-BE49-F238E27FC236}">
                <a16:creationId xmlns:a16="http://schemas.microsoft.com/office/drawing/2014/main" id="{EF602D58-AA5B-41DC-9C8A-8B41AEB197A0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29" name="TextBox 28">
            <a:hlinkClick r:id="rId6"/>
            <a:extLst>
              <a:ext uri="{FF2B5EF4-FFF2-40B4-BE49-F238E27FC236}">
                <a16:creationId xmlns:a16="http://schemas.microsoft.com/office/drawing/2014/main" id="{9DDA05D4-725C-4378-B6E7-1C27726BAFE0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79EF4105-902F-4C05-8615-1C4FB4EAF89D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5EA87B3-A119-4DBC-90AA-FB2517ACC57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2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5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0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1" y="366408"/>
                </a:cubicBezTo>
                <a:cubicBezTo>
                  <a:pt x="2365018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5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0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6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5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3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2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8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6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7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79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7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1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8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3" y="376047"/>
                  <a:pt x="2077593" y="389611"/>
                </a:cubicBezTo>
                <a:cubicBezTo>
                  <a:pt x="2077593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0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0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2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4" y="348005"/>
                </a:lnTo>
                <a:lnTo>
                  <a:pt x="2763164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3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6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30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3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8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5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2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8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8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8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8" y="366979"/>
                  <a:pt x="2974848" y="378409"/>
                </a:cubicBezTo>
                <a:lnTo>
                  <a:pt x="2974848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3" y="283540"/>
                </a:lnTo>
                <a:lnTo>
                  <a:pt x="2218943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5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3" y="371018"/>
                  <a:pt x="2218943" y="382295"/>
                </a:cubicBezTo>
                <a:lnTo>
                  <a:pt x="2218943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9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5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2" y="104242"/>
                  <a:pt x="3144392" y="112928"/>
                </a:cubicBezTo>
                <a:cubicBezTo>
                  <a:pt x="3144392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6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5" y="129654"/>
                  <a:pt x="3220745" y="122072"/>
                  <a:pt x="3220745" y="113386"/>
                </a:cubicBezTo>
                <a:cubicBezTo>
                  <a:pt x="3220745" y="104699"/>
                  <a:pt x="3218955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8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8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40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8" y="72695"/>
                  <a:pt x="1543774" y="75895"/>
                </a:cubicBezTo>
                <a:cubicBezTo>
                  <a:pt x="1538058" y="79096"/>
                  <a:pt x="1533525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0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9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6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6" y="154229"/>
                  <a:pt x="1412367" y="155905"/>
                  <a:pt x="1418920" y="155905"/>
                </a:cubicBezTo>
                <a:cubicBezTo>
                  <a:pt x="1425626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3" y="135788"/>
                </a:cubicBezTo>
                <a:cubicBezTo>
                  <a:pt x="1455534" y="129235"/>
                  <a:pt x="1457324" y="121615"/>
                  <a:pt x="1457324" y="112928"/>
                </a:cubicBezTo>
                <a:cubicBezTo>
                  <a:pt x="1457324" y="104242"/>
                  <a:pt x="1455534" y="96736"/>
                  <a:pt x="1451953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6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3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0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299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4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1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80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6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8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10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2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6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3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0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6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1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6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4" y="48463"/>
                </a:moveTo>
                <a:cubicBezTo>
                  <a:pt x="3794683" y="48463"/>
                  <a:pt x="3807294" y="52083"/>
                  <a:pt x="3817277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4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4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4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4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1" y="157391"/>
                  <a:pt x="3278162" y="147561"/>
                </a:cubicBezTo>
                <a:cubicBezTo>
                  <a:pt x="3272751" y="137732"/>
                  <a:pt x="3270047" y="126340"/>
                  <a:pt x="3270047" y="113386"/>
                </a:cubicBezTo>
                <a:cubicBezTo>
                  <a:pt x="3270047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1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1" y="86144"/>
                  <a:pt x="2835783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4" y="48463"/>
                  <a:pt x="2671761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1" y="136893"/>
                  <a:pt x="2593772" y="125578"/>
                  <a:pt x="2593772" y="112928"/>
                </a:cubicBezTo>
                <a:cubicBezTo>
                  <a:pt x="2593772" y="100279"/>
                  <a:pt x="2596401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4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2" y="48463"/>
                  <a:pt x="2471966" y="52083"/>
                  <a:pt x="2480729" y="59322"/>
                </a:cubicBezTo>
                <a:cubicBezTo>
                  <a:pt x="2489491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9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7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6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0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4" y="145923"/>
                  <a:pt x="2470784" y="141503"/>
                </a:cubicBezTo>
                <a:cubicBezTo>
                  <a:pt x="2470784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9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3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8" y="94793"/>
                  <a:pt x="2152268" y="106070"/>
                </a:cubicBezTo>
                <a:lnTo>
                  <a:pt x="2152268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8" y="50521"/>
                </a:lnTo>
                <a:lnTo>
                  <a:pt x="2152268" y="64922"/>
                </a:lnTo>
                <a:cubicBezTo>
                  <a:pt x="2156536" y="59741"/>
                  <a:pt x="2161984" y="55702"/>
                  <a:pt x="2168614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5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6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2" y="48463"/>
                </a:moveTo>
                <a:cubicBezTo>
                  <a:pt x="1574901" y="48463"/>
                  <a:pt x="1585797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2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70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59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3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4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4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4" y="50521"/>
                </a:lnTo>
                <a:lnTo>
                  <a:pt x="3482644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4" y="154762"/>
                </a:lnTo>
                <a:lnTo>
                  <a:pt x="3482644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1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8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5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6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6" y="54635"/>
                </a:cubicBezTo>
                <a:cubicBezTo>
                  <a:pt x="948271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1" y="86144"/>
                  <a:pt x="930783" y="80124"/>
                </a:cubicBezTo>
                <a:cubicBezTo>
                  <a:pt x="925143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3" y="7315"/>
                </a:lnTo>
                <a:lnTo>
                  <a:pt x="256793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3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3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7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45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ntserrat for Neumorphic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18944</TotalTime>
  <Words>420</Words>
  <Application>Microsoft Office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Akira Expanded</vt:lpstr>
      <vt:lpstr>Arial</vt:lpstr>
      <vt:lpstr>Calibri</vt:lpstr>
      <vt:lpstr>Montserrat</vt:lpstr>
      <vt:lpstr>Montserrat Extrabold</vt:lpstr>
      <vt:lpstr>Montserrat Extrabold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User;Slideflix</dc:creator>
  <cp:keywords>Infographics Template</cp:keywords>
  <cp:lastModifiedBy>PowerPoint School</cp:lastModifiedBy>
  <cp:revision>970</cp:revision>
  <dcterms:created xsi:type="dcterms:W3CDTF">2021-03-08T03:52:51Z</dcterms:created>
  <dcterms:modified xsi:type="dcterms:W3CDTF">2025-03-05T08:24:00Z</dcterms:modified>
</cp:coreProperties>
</file>