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638" r:id="rId2"/>
    <p:sldId id="639" r:id="rId3"/>
    <p:sldId id="640" r:id="rId4"/>
    <p:sldId id="641" r:id="rId5"/>
    <p:sldId id="643" r:id="rId6"/>
    <p:sldId id="642" r:id="rId7"/>
    <p:sldId id="644" r:id="rId8"/>
  </p:sldIdLst>
  <p:sldSz cx="12192000" cy="6858000"/>
  <p:notesSz cx="6858000" cy="9144000"/>
  <p:embeddedFontLst>
    <p:embeddedFont>
      <p:font typeface="Akira Expanded" panose="02000800000000000000" pitchFamily="50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Poppins ExtraBold" panose="00000900000000000000" pitchFamily="2" charset="0"/>
      <p:bold r:id="rId22"/>
      <p:boldItalic r:id="rId23"/>
    </p:embeddedFont>
    <p:embeddedFont>
      <p:font typeface="Poppins Medium" panose="000006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DE2"/>
    <a:srgbClr val="9797FF"/>
    <a:srgbClr val="7EED89"/>
    <a:srgbClr val="FF8A8A"/>
    <a:srgbClr val="FFBB2D"/>
    <a:srgbClr val="78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85" autoAdjust="0"/>
    <p:restoredTop sz="97553" autoAdjust="0"/>
  </p:normalViewPr>
  <p:slideViewPr>
    <p:cSldViewPr snapToGrid="0">
      <p:cViewPr>
        <p:scale>
          <a:sx n="100" d="100"/>
          <a:sy n="100" d="100"/>
        </p:scale>
        <p:origin x="2972" y="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BA93-EB62-47CE-A617-9A3E3E83C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D65C-8F42-4DBD-A11A-9338BDF50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28B0-FF2F-4568-A0D3-BA7266A3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5D32-71BF-4D26-BABC-278E2C41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B040-DFA1-4ECB-B496-B30FF831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9E51-F724-4FAF-A949-052A8FFB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C5A6B-66EF-422D-9EB2-BD06DA3D9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13516-DF5C-4B71-859F-AB3D0319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E199-4BA7-46EE-9415-5EC94C5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A2F1-F698-4390-8C33-5FF7E64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D8D47-3DD6-4FEC-B0DF-EC89370B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6846C-3887-41BE-B57B-81E1A256F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F8CF-B85E-453C-A9B1-9B8B6C4E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D0B2-2483-4318-AFD4-4B2DEB33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81C2C-49C9-4C12-B286-B16CA901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18EF-D235-45C8-85AE-61C68CCD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4C64-7473-4DEC-9C32-054113A36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3681-0076-4659-9D64-5DA38FC6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F68E-22CE-4BFC-B5C6-188F0277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6665-DC57-484E-B1C5-DDEA6B02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0CA3-B11E-4D70-92D8-BAB57D1B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9D4D-0C10-400A-B46A-CBDC20C6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CB96-0316-4A78-9728-4E59FD70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C997-6F13-46EA-902A-EAB423EB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B306-4B71-4245-8CAB-875B65D0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1960-1A0B-4BA3-B521-301DA719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C68-B5B8-4438-8FC5-74464F55B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02B8-E932-4EAF-BE45-3EE1D329E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F7DC7-2D85-43BF-8767-9D4F45B4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E8C5-0C3C-4A46-8A5F-10404F4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FBDA8-990B-40ED-8240-7328EB5B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34F5-CB76-4F96-A5A3-3A8AC411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B21FD-3854-436F-9CEC-87FDDEF80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56DD0-B464-41AE-B9DC-C426A806F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9712A-71C7-4B4A-A159-138EB885D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0C12-A32D-4C52-A62C-AE82DA412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B71FF-31AA-427D-9B1B-6461185E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AAC18-11F1-42AE-A01E-68680DC0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6D667-110F-478A-B380-277B3408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7106-F907-45E1-922B-DA863155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43E46-EDBF-4451-94F2-15962495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2458F-ECB8-41BA-B01D-CDD2A01A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48D77-941B-428A-9A56-9C866492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34516-A6DE-4629-B3F4-5CBB596E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CBB7F-1EE6-4E07-B8AD-E6A77E18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9214F-47AF-4149-A28E-9A6CE2EC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91B4-672A-416D-AE5F-A1E93EEF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EEABB-C83E-4F04-BFD6-DEB8FE5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EEAE7-697A-437E-9A7A-CFC34647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76470-7FED-47B7-AB27-2763DFBB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3A34-F19F-4D0F-989B-FDC47ECB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88100-C071-4D77-A166-748506F0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A716-B0CC-4A5B-A09A-5C00DD6F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9B29F-535B-439B-93FD-4C8BEFCB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605AD-E265-4409-850A-9B084376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288EC-6EBD-4428-B52A-4D5841EB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D6837-22D7-4C94-9C07-9893E084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BC3BF-81FB-4C70-B407-74F310E8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4F17-68DC-48B3-9074-56CD2FB3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0D083-608F-43D2-A354-2F1C25ED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E1EC7-0B46-4249-A4A7-FF2E79C42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266-3117-4FF6-AEE1-9BFB8B2600A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C45B-706A-4674-AE71-787135C31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2D21-E2E2-45A5-AF22-0418F5B72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BE4948-A58F-4C59-86F8-5DCC5AD5FBC5}"/>
              </a:ext>
            </a:extLst>
          </p:cNvPr>
          <p:cNvGrpSpPr/>
          <p:nvPr/>
        </p:nvGrpSpPr>
        <p:grpSpPr>
          <a:xfrm>
            <a:off x="9237948" y="2853845"/>
            <a:ext cx="988143" cy="986299"/>
            <a:chOff x="2538413" y="3805238"/>
            <a:chExt cx="850900" cy="849313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E12A8151-83FB-4918-88D4-0C94F1A46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FB4542B1-3743-4E14-BAA4-DFB054D9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Oval 14">
            <a:extLst>
              <a:ext uri="{FF2B5EF4-FFF2-40B4-BE49-F238E27FC236}">
                <a16:creationId xmlns:a16="http://schemas.microsoft.com/office/drawing/2014/main" id="{6D4DAA3C-C979-49C9-87A1-49D4DB8B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08" y="2936804"/>
            <a:ext cx="822223" cy="820380"/>
          </a:xfrm>
          <a:prstGeom prst="ellipse">
            <a:avLst/>
          </a:prstGeom>
          <a:solidFill>
            <a:srgbClr val="78A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7634C-51FD-42C6-9BC9-C21EE87365EB}"/>
              </a:ext>
            </a:extLst>
          </p:cNvPr>
          <p:cNvGrpSpPr/>
          <p:nvPr/>
        </p:nvGrpSpPr>
        <p:grpSpPr>
          <a:xfrm>
            <a:off x="5601928" y="2853845"/>
            <a:ext cx="988143" cy="986299"/>
            <a:chOff x="2538413" y="3805238"/>
            <a:chExt cx="850900" cy="849313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72764EE4-5770-4551-BAED-E9E45DE20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33CA3153-ED7D-4908-B65B-0E542FCD8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428A8C04-382A-4193-976A-9BEAFEF1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88" y="2936804"/>
            <a:ext cx="822223" cy="820380"/>
          </a:xfrm>
          <a:prstGeom prst="ellipse">
            <a:avLst/>
          </a:prstGeom>
          <a:solidFill>
            <a:srgbClr val="78A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C3975CF-527D-48B6-93BB-108F9B45DC62}"/>
              </a:ext>
            </a:extLst>
          </p:cNvPr>
          <p:cNvSpPr>
            <a:spLocks/>
          </p:cNvSpPr>
          <p:nvPr/>
        </p:nvSpPr>
        <p:spPr bwMode="auto">
          <a:xfrm>
            <a:off x="5441540" y="3331323"/>
            <a:ext cx="669209" cy="667365"/>
          </a:xfrm>
          <a:custGeom>
            <a:avLst/>
            <a:gdLst>
              <a:gd name="T0" fmla="*/ 236 w 242"/>
              <a:gd name="T1" fmla="*/ 241 h 241"/>
              <a:gd name="T2" fmla="*/ 0 w 242"/>
              <a:gd name="T3" fmla="*/ 6 h 241"/>
              <a:gd name="T4" fmla="*/ 6 w 242"/>
              <a:gd name="T5" fmla="*/ 0 h 241"/>
              <a:gd name="T6" fmla="*/ 12 w 242"/>
              <a:gd name="T7" fmla="*/ 6 h 241"/>
              <a:gd name="T8" fmla="*/ 236 w 242"/>
              <a:gd name="T9" fmla="*/ 229 h 241"/>
              <a:gd name="T10" fmla="*/ 242 w 242"/>
              <a:gd name="T11" fmla="*/ 235 h 241"/>
              <a:gd name="T12" fmla="*/ 23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236" y="241"/>
                </a:moveTo>
                <a:cubicBezTo>
                  <a:pt x="106" y="241"/>
                  <a:pt x="0" y="13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129"/>
                  <a:pt x="113" y="229"/>
                  <a:pt x="236" y="229"/>
                </a:cubicBezTo>
                <a:cubicBezTo>
                  <a:pt x="240" y="229"/>
                  <a:pt x="242" y="232"/>
                  <a:pt x="242" y="235"/>
                </a:cubicBezTo>
                <a:cubicBezTo>
                  <a:pt x="242" y="239"/>
                  <a:pt x="240" y="241"/>
                  <a:pt x="236" y="241"/>
                </a:cubicBezTo>
                <a:close/>
              </a:path>
            </a:pathLst>
          </a:custGeom>
          <a:solidFill>
            <a:srgbClr val="44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D1D51E6-106A-460D-A804-E34D15FACF5E}"/>
              </a:ext>
            </a:extLst>
          </p:cNvPr>
          <p:cNvSpPr>
            <a:spLocks/>
          </p:cNvSpPr>
          <p:nvPr/>
        </p:nvSpPr>
        <p:spPr bwMode="auto">
          <a:xfrm>
            <a:off x="6077566" y="3331323"/>
            <a:ext cx="669209" cy="667365"/>
          </a:xfrm>
          <a:custGeom>
            <a:avLst/>
            <a:gdLst>
              <a:gd name="T0" fmla="*/ 6 w 242"/>
              <a:gd name="T1" fmla="*/ 241 h 241"/>
              <a:gd name="T2" fmla="*/ 0 w 242"/>
              <a:gd name="T3" fmla="*/ 235 h 241"/>
              <a:gd name="T4" fmla="*/ 6 w 242"/>
              <a:gd name="T5" fmla="*/ 229 h 241"/>
              <a:gd name="T6" fmla="*/ 230 w 242"/>
              <a:gd name="T7" fmla="*/ 6 h 241"/>
              <a:gd name="T8" fmla="*/ 236 w 242"/>
              <a:gd name="T9" fmla="*/ 0 h 241"/>
              <a:gd name="T10" fmla="*/ 242 w 242"/>
              <a:gd name="T11" fmla="*/ 6 h 241"/>
              <a:gd name="T12" fmla="*/ 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6" y="241"/>
                </a:moveTo>
                <a:cubicBezTo>
                  <a:pt x="3" y="241"/>
                  <a:pt x="0" y="239"/>
                  <a:pt x="0" y="235"/>
                </a:cubicBezTo>
                <a:cubicBezTo>
                  <a:pt x="0" y="232"/>
                  <a:pt x="3" y="229"/>
                  <a:pt x="6" y="229"/>
                </a:cubicBezTo>
                <a:cubicBezTo>
                  <a:pt x="130" y="229"/>
                  <a:pt x="230" y="129"/>
                  <a:pt x="230" y="6"/>
                </a:cubicBezTo>
                <a:cubicBezTo>
                  <a:pt x="230" y="2"/>
                  <a:pt x="233" y="0"/>
                  <a:pt x="236" y="0"/>
                </a:cubicBezTo>
                <a:cubicBezTo>
                  <a:pt x="239" y="0"/>
                  <a:pt x="242" y="2"/>
                  <a:pt x="242" y="6"/>
                </a:cubicBezTo>
                <a:cubicBezTo>
                  <a:pt x="242" y="136"/>
                  <a:pt x="136" y="241"/>
                  <a:pt x="6" y="241"/>
                </a:cubicBezTo>
                <a:close/>
              </a:path>
            </a:pathLst>
          </a:custGeom>
          <a:solidFill>
            <a:srgbClr val="44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91A8132-9760-422E-8E26-2397E09B33FB}"/>
              </a:ext>
            </a:extLst>
          </p:cNvPr>
          <p:cNvSpPr>
            <a:spLocks/>
          </p:cNvSpPr>
          <p:nvPr/>
        </p:nvSpPr>
        <p:spPr bwMode="auto">
          <a:xfrm>
            <a:off x="2440242" y="2695300"/>
            <a:ext cx="669209" cy="669209"/>
          </a:xfrm>
          <a:custGeom>
            <a:avLst/>
            <a:gdLst>
              <a:gd name="T0" fmla="*/ 236 w 242"/>
              <a:gd name="T1" fmla="*/ 242 h 242"/>
              <a:gd name="T2" fmla="*/ 230 w 242"/>
              <a:gd name="T3" fmla="*/ 236 h 242"/>
              <a:gd name="T4" fmla="*/ 6 w 242"/>
              <a:gd name="T5" fmla="*/ 12 h 242"/>
              <a:gd name="T6" fmla="*/ 0 w 242"/>
              <a:gd name="T7" fmla="*/ 6 h 242"/>
              <a:gd name="T8" fmla="*/ 6 w 242"/>
              <a:gd name="T9" fmla="*/ 0 h 242"/>
              <a:gd name="T10" fmla="*/ 242 w 242"/>
              <a:gd name="T11" fmla="*/ 236 h 242"/>
              <a:gd name="T12" fmla="*/ 23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36" y="242"/>
                </a:moveTo>
                <a:cubicBezTo>
                  <a:pt x="233" y="242"/>
                  <a:pt x="230" y="239"/>
                  <a:pt x="230" y="236"/>
                </a:cubicBezTo>
                <a:cubicBezTo>
                  <a:pt x="230" y="112"/>
                  <a:pt x="130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6" y="0"/>
                  <a:pt x="242" y="106"/>
                  <a:pt x="242" y="236"/>
                </a:cubicBezTo>
                <a:cubicBezTo>
                  <a:pt x="242" y="239"/>
                  <a:pt x="239" y="242"/>
                  <a:pt x="236" y="242"/>
                </a:cubicBezTo>
                <a:close/>
              </a:path>
            </a:pathLst>
          </a:custGeom>
          <a:solidFill>
            <a:srgbClr val="44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5885C-1195-4B74-876E-01045B31BA2F}"/>
              </a:ext>
            </a:extLst>
          </p:cNvPr>
          <p:cNvGrpSpPr/>
          <p:nvPr/>
        </p:nvGrpSpPr>
        <p:grpSpPr>
          <a:xfrm>
            <a:off x="1964606" y="2853845"/>
            <a:ext cx="988143" cy="986299"/>
            <a:chOff x="2538413" y="3805238"/>
            <a:chExt cx="850900" cy="849313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35C68D9-7FDA-459E-9274-35E34FF04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4C36D65-F4E8-418D-AD33-75C8F1E81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057B3517-B9D1-440E-8BF7-E825B2330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66" y="2936804"/>
            <a:ext cx="822223" cy="820380"/>
          </a:xfrm>
          <a:prstGeom prst="ellipse">
            <a:avLst/>
          </a:prstGeom>
          <a:solidFill>
            <a:srgbClr val="78A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CBA6C125-FFC5-45D6-AA3B-C38D13BDB880}"/>
              </a:ext>
            </a:extLst>
          </p:cNvPr>
          <p:cNvSpPr>
            <a:spLocks/>
          </p:cNvSpPr>
          <p:nvPr/>
        </p:nvSpPr>
        <p:spPr bwMode="auto">
          <a:xfrm>
            <a:off x="3076267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6 w 868"/>
              <a:gd name="T3" fmla="*/ 12 h 12"/>
              <a:gd name="T4" fmla="*/ 0 w 868"/>
              <a:gd name="T5" fmla="*/ 6 h 12"/>
              <a:gd name="T6" fmla="*/ 6 w 868"/>
              <a:gd name="T7" fmla="*/ 0 h 12"/>
              <a:gd name="T8" fmla="*/ 862 w 868"/>
              <a:gd name="T9" fmla="*/ 0 h 12"/>
              <a:gd name="T10" fmla="*/ 868 w 868"/>
              <a:gd name="T11" fmla="*/ 6 h 12"/>
              <a:gd name="T12" fmla="*/ 862 w 86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6" y="0"/>
                  <a:pt x="868" y="2"/>
                  <a:pt x="868" y="6"/>
                </a:cubicBezTo>
                <a:cubicBezTo>
                  <a:pt x="868" y="9"/>
                  <a:pt x="866" y="12"/>
                  <a:pt x="862" y="12"/>
                </a:cubicBezTo>
                <a:close/>
              </a:path>
            </a:pathLst>
          </a:custGeom>
          <a:solidFill>
            <a:srgbClr val="44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FF9F42E-B439-412C-92DE-CA0617E560D8}"/>
              </a:ext>
            </a:extLst>
          </p:cNvPr>
          <p:cNvSpPr>
            <a:spLocks/>
          </p:cNvSpPr>
          <p:nvPr/>
        </p:nvSpPr>
        <p:spPr bwMode="auto">
          <a:xfrm>
            <a:off x="9078864" y="2695300"/>
            <a:ext cx="669209" cy="669209"/>
          </a:xfrm>
          <a:custGeom>
            <a:avLst/>
            <a:gdLst>
              <a:gd name="T0" fmla="*/ 6 w 242"/>
              <a:gd name="T1" fmla="*/ 242 h 242"/>
              <a:gd name="T2" fmla="*/ 0 w 242"/>
              <a:gd name="T3" fmla="*/ 236 h 242"/>
              <a:gd name="T4" fmla="*/ 236 w 242"/>
              <a:gd name="T5" fmla="*/ 0 h 242"/>
              <a:gd name="T6" fmla="*/ 242 w 242"/>
              <a:gd name="T7" fmla="*/ 6 h 242"/>
              <a:gd name="T8" fmla="*/ 236 w 242"/>
              <a:gd name="T9" fmla="*/ 12 h 242"/>
              <a:gd name="T10" fmla="*/ 12 w 242"/>
              <a:gd name="T11" fmla="*/ 236 h 242"/>
              <a:gd name="T12" fmla="*/ 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6" y="242"/>
                </a:moveTo>
                <a:cubicBezTo>
                  <a:pt x="3" y="242"/>
                  <a:pt x="0" y="239"/>
                  <a:pt x="0" y="236"/>
                </a:cubicBezTo>
                <a:cubicBezTo>
                  <a:pt x="0" y="106"/>
                  <a:pt x="106" y="0"/>
                  <a:pt x="236" y="0"/>
                </a:cubicBezTo>
                <a:cubicBezTo>
                  <a:pt x="239" y="0"/>
                  <a:pt x="242" y="3"/>
                  <a:pt x="242" y="6"/>
                </a:cubicBezTo>
                <a:cubicBezTo>
                  <a:pt x="242" y="9"/>
                  <a:pt x="239" y="12"/>
                  <a:pt x="236" y="12"/>
                </a:cubicBezTo>
                <a:cubicBezTo>
                  <a:pt x="112" y="12"/>
                  <a:pt x="12" y="112"/>
                  <a:pt x="12" y="236"/>
                </a:cubicBezTo>
                <a:cubicBezTo>
                  <a:pt x="12" y="239"/>
                  <a:pt x="9" y="242"/>
                  <a:pt x="6" y="242"/>
                </a:cubicBezTo>
                <a:close/>
              </a:path>
            </a:pathLst>
          </a:custGeom>
          <a:solidFill>
            <a:srgbClr val="44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D4E9822F-8A12-40F2-9D7B-CB4ACD257CE7}"/>
              </a:ext>
            </a:extLst>
          </p:cNvPr>
          <p:cNvSpPr>
            <a:spLocks/>
          </p:cNvSpPr>
          <p:nvPr/>
        </p:nvSpPr>
        <p:spPr bwMode="auto">
          <a:xfrm>
            <a:off x="6713590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862 w 868"/>
              <a:gd name="T3" fmla="*/ 12 h 12"/>
              <a:gd name="T4" fmla="*/ 6 w 868"/>
              <a:gd name="T5" fmla="*/ 12 h 12"/>
              <a:gd name="T6" fmla="*/ 0 w 868"/>
              <a:gd name="T7" fmla="*/ 6 h 12"/>
              <a:gd name="T8" fmla="*/ 6 w 868"/>
              <a:gd name="T9" fmla="*/ 0 h 12"/>
              <a:gd name="T10" fmla="*/ 6 w 868"/>
              <a:gd name="T11" fmla="*/ 0 h 12"/>
              <a:gd name="T12" fmla="*/ 862 w 868"/>
              <a:gd name="T13" fmla="*/ 0 h 12"/>
              <a:gd name="T14" fmla="*/ 868 w 868"/>
              <a:gd name="T15" fmla="*/ 6 h 12"/>
              <a:gd name="T16" fmla="*/ 862 w 86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862" y="12"/>
                  <a:pt x="862" y="12"/>
                  <a:pt x="86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5" y="0"/>
                  <a:pt x="868" y="2"/>
                  <a:pt x="868" y="6"/>
                </a:cubicBezTo>
                <a:cubicBezTo>
                  <a:pt x="868" y="9"/>
                  <a:pt x="865" y="12"/>
                  <a:pt x="862" y="12"/>
                </a:cubicBezTo>
                <a:close/>
              </a:path>
            </a:pathLst>
          </a:custGeom>
          <a:solidFill>
            <a:srgbClr val="444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77DADA-19C9-440A-BDB0-C2E500F6C797}"/>
              </a:ext>
            </a:extLst>
          </p:cNvPr>
          <p:cNvGrpSpPr/>
          <p:nvPr/>
        </p:nvGrpSpPr>
        <p:grpSpPr>
          <a:xfrm>
            <a:off x="2372031" y="2627088"/>
            <a:ext cx="173294" cy="171451"/>
            <a:chOff x="2889251" y="3609975"/>
            <a:chExt cx="149225" cy="147638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BDF0FF25-4912-4295-AD03-54BF8AA7C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3624263"/>
              <a:ext cx="120650" cy="119063"/>
            </a:xfrm>
            <a:prstGeom prst="ellipse">
              <a:avLst/>
            </a:pr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C22E3C7-5E0F-42D8-AB83-5A1049927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251" y="3609975"/>
              <a:ext cx="149225" cy="14763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2 h 62"/>
                <a:gd name="T12" fmla="*/ 12 w 63"/>
                <a:gd name="T13" fmla="*/ 31 h 62"/>
                <a:gd name="T14" fmla="*/ 31 w 63"/>
                <a:gd name="T15" fmla="*/ 50 h 62"/>
                <a:gd name="T16" fmla="*/ 51 w 63"/>
                <a:gd name="T17" fmla="*/ 31 h 62"/>
                <a:gd name="T18" fmla="*/ 31 w 63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0"/>
                    <a:pt x="12" y="31"/>
                  </a:cubicBezTo>
                  <a:cubicBezTo>
                    <a:pt x="12" y="41"/>
                    <a:pt x="21" y="50"/>
                    <a:pt x="31" y="50"/>
                  </a:cubicBezTo>
                  <a:cubicBezTo>
                    <a:pt x="42" y="50"/>
                    <a:pt x="51" y="41"/>
                    <a:pt x="51" y="31"/>
                  </a:cubicBezTo>
                  <a:cubicBezTo>
                    <a:pt x="51" y="20"/>
                    <a:pt x="42" y="12"/>
                    <a:pt x="31" y="12"/>
                  </a:cubicBez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88A890-7830-451F-898F-7AE91BFC7CB0}"/>
              </a:ext>
            </a:extLst>
          </p:cNvPr>
          <p:cNvGrpSpPr/>
          <p:nvPr/>
        </p:nvGrpSpPr>
        <p:grpSpPr>
          <a:xfrm>
            <a:off x="9646677" y="2627088"/>
            <a:ext cx="171451" cy="171451"/>
            <a:chOff x="9153526" y="3609975"/>
            <a:chExt cx="147638" cy="1476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965F2FE-B6DD-4959-B6C1-6ACDF3C78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3624263"/>
              <a:ext cx="119063" cy="119063"/>
            </a:xfrm>
            <a:prstGeom prst="ellipse">
              <a:avLst/>
            </a:prstGeom>
            <a:solidFill>
              <a:srgbClr val="D0E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E25857E-4E8C-4F18-B03C-40CD2C882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609975"/>
              <a:ext cx="147638" cy="14763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2 h 62"/>
                <a:gd name="T12" fmla="*/ 12 w 62"/>
                <a:gd name="T13" fmla="*/ 31 h 62"/>
                <a:gd name="T14" fmla="*/ 31 w 62"/>
                <a:gd name="T15" fmla="*/ 50 h 62"/>
                <a:gd name="T16" fmla="*/ 50 w 62"/>
                <a:gd name="T17" fmla="*/ 31 h 62"/>
                <a:gd name="T18" fmla="*/ 31 w 62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50"/>
                    <a:pt x="31" y="50"/>
                  </a:cubicBezTo>
                  <a:cubicBezTo>
                    <a:pt x="41" y="50"/>
                    <a:pt x="50" y="41"/>
                    <a:pt x="50" y="31"/>
                  </a:cubicBezTo>
                  <a:cubicBezTo>
                    <a:pt x="50" y="20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44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17E660A-5021-4971-90EC-23DE6D57D132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Steps Infographics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3C38AC-9590-4425-AD3B-9F9597FFDF87}"/>
              </a:ext>
            </a:extLst>
          </p:cNvPr>
          <p:cNvSpPr txBox="1"/>
          <p:nvPr/>
        </p:nvSpPr>
        <p:spPr>
          <a:xfrm>
            <a:off x="2104799" y="8587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4A5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4B04C-441F-4E5B-AFCD-0668B631BC1E}"/>
              </a:ext>
            </a:extLst>
          </p:cNvPr>
          <p:cNvSpPr txBox="1"/>
          <p:nvPr/>
        </p:nvSpPr>
        <p:spPr>
          <a:xfrm>
            <a:off x="1196021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3CEB1A-DED8-4E66-9B4E-8D0978BBF24B}"/>
              </a:ext>
            </a:extLst>
          </p:cNvPr>
          <p:cNvSpPr txBox="1"/>
          <p:nvPr/>
        </p:nvSpPr>
        <p:spPr>
          <a:xfrm>
            <a:off x="942167" y="4589494"/>
            <a:ext cx="302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2B1C3B-EC7B-4FC4-A92A-59B7EF54BBA8}"/>
              </a:ext>
            </a:extLst>
          </p:cNvPr>
          <p:cNvSpPr txBox="1"/>
          <p:nvPr/>
        </p:nvSpPr>
        <p:spPr>
          <a:xfrm>
            <a:off x="4838214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043FAB-D849-425C-86C6-D77F6835663C}"/>
              </a:ext>
            </a:extLst>
          </p:cNvPr>
          <p:cNvSpPr txBox="1"/>
          <p:nvPr/>
        </p:nvSpPr>
        <p:spPr>
          <a:xfrm>
            <a:off x="4582818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74514-C089-4937-973B-3E7226109C92}"/>
              </a:ext>
            </a:extLst>
          </p:cNvPr>
          <p:cNvSpPr txBox="1"/>
          <p:nvPr/>
        </p:nvSpPr>
        <p:spPr>
          <a:xfrm>
            <a:off x="8480407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192ABE-8291-4235-B6DE-2D588864461F}"/>
              </a:ext>
            </a:extLst>
          </p:cNvPr>
          <p:cNvSpPr txBox="1"/>
          <p:nvPr/>
        </p:nvSpPr>
        <p:spPr>
          <a:xfrm>
            <a:off x="8189911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444A54"/>
                </a:solidFill>
                <a:latin typeface="Montserrat" panose="00000500000000000000" pitchFamily="2" charset="0"/>
              </a:rPr>
              <a:t>the Heading</a:t>
            </a:r>
          </a:p>
        </p:txBody>
      </p:sp>
    </p:spTree>
    <p:extLst>
      <p:ext uri="{BB962C8B-B14F-4D97-AF65-F5344CB8AC3E}">
        <p14:creationId xmlns:p14="http://schemas.microsoft.com/office/powerpoint/2010/main" val="1458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5FDE6F-CDDB-4759-9E87-71DEE968C27D}"/>
              </a:ext>
            </a:extLst>
          </p:cNvPr>
          <p:cNvGrpSpPr/>
          <p:nvPr/>
        </p:nvGrpSpPr>
        <p:grpSpPr>
          <a:xfrm>
            <a:off x="9237948" y="2853845"/>
            <a:ext cx="988143" cy="986299"/>
            <a:chOff x="2538413" y="3805238"/>
            <a:chExt cx="850900" cy="849313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C6912B83-6383-402B-A670-26843386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B12B50C4-7AC2-4A4B-8C32-4B5A6CB96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Oval 14">
            <a:extLst>
              <a:ext uri="{FF2B5EF4-FFF2-40B4-BE49-F238E27FC236}">
                <a16:creationId xmlns:a16="http://schemas.microsoft.com/office/drawing/2014/main" id="{FFF49B59-FD0B-40DA-BA91-3C4DD496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08" y="2936804"/>
            <a:ext cx="822223" cy="820380"/>
          </a:xfrm>
          <a:prstGeom prst="ellipse">
            <a:avLst/>
          </a:prstGeom>
          <a:solidFill>
            <a:srgbClr val="FF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E184CE-9E60-4F11-AD97-D78FAB3547DD}"/>
              </a:ext>
            </a:extLst>
          </p:cNvPr>
          <p:cNvGrpSpPr/>
          <p:nvPr/>
        </p:nvGrpSpPr>
        <p:grpSpPr>
          <a:xfrm>
            <a:off x="5601928" y="2853845"/>
            <a:ext cx="988143" cy="986299"/>
            <a:chOff x="2538413" y="3805238"/>
            <a:chExt cx="850900" cy="849313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55B6515-A0A3-45EA-B3EB-6D6FC799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DE4A4992-C256-41AA-8012-6341A71C4B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B2D7D59F-E3D9-48EF-93BC-550E2A1E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88" y="2936804"/>
            <a:ext cx="822223" cy="820380"/>
          </a:xfrm>
          <a:prstGeom prst="ellipse">
            <a:avLst/>
          </a:prstGeom>
          <a:solidFill>
            <a:srgbClr val="FF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E02C263-E53C-4455-BD96-13DE8E952A51}"/>
              </a:ext>
            </a:extLst>
          </p:cNvPr>
          <p:cNvSpPr>
            <a:spLocks/>
          </p:cNvSpPr>
          <p:nvPr/>
        </p:nvSpPr>
        <p:spPr bwMode="auto">
          <a:xfrm>
            <a:off x="5441540" y="3331323"/>
            <a:ext cx="669209" cy="667365"/>
          </a:xfrm>
          <a:custGeom>
            <a:avLst/>
            <a:gdLst>
              <a:gd name="T0" fmla="*/ 236 w 242"/>
              <a:gd name="T1" fmla="*/ 241 h 241"/>
              <a:gd name="T2" fmla="*/ 0 w 242"/>
              <a:gd name="T3" fmla="*/ 6 h 241"/>
              <a:gd name="T4" fmla="*/ 6 w 242"/>
              <a:gd name="T5" fmla="*/ 0 h 241"/>
              <a:gd name="T6" fmla="*/ 12 w 242"/>
              <a:gd name="T7" fmla="*/ 6 h 241"/>
              <a:gd name="T8" fmla="*/ 236 w 242"/>
              <a:gd name="T9" fmla="*/ 229 h 241"/>
              <a:gd name="T10" fmla="*/ 242 w 242"/>
              <a:gd name="T11" fmla="*/ 235 h 241"/>
              <a:gd name="T12" fmla="*/ 23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236" y="241"/>
                </a:moveTo>
                <a:cubicBezTo>
                  <a:pt x="106" y="241"/>
                  <a:pt x="0" y="13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129"/>
                  <a:pt x="113" y="229"/>
                  <a:pt x="236" y="229"/>
                </a:cubicBezTo>
                <a:cubicBezTo>
                  <a:pt x="240" y="229"/>
                  <a:pt x="242" y="232"/>
                  <a:pt x="242" y="235"/>
                </a:cubicBezTo>
                <a:cubicBezTo>
                  <a:pt x="242" y="239"/>
                  <a:pt x="240" y="241"/>
                  <a:pt x="236" y="241"/>
                </a:cubicBezTo>
                <a:close/>
              </a:path>
            </a:pathLst>
          </a:custGeom>
          <a:solidFill>
            <a:srgbClr val="544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82236FC-DFC4-46CA-B539-6AF30B4700AC}"/>
              </a:ext>
            </a:extLst>
          </p:cNvPr>
          <p:cNvSpPr>
            <a:spLocks/>
          </p:cNvSpPr>
          <p:nvPr/>
        </p:nvSpPr>
        <p:spPr bwMode="auto">
          <a:xfrm>
            <a:off x="6077566" y="3331323"/>
            <a:ext cx="669209" cy="667365"/>
          </a:xfrm>
          <a:custGeom>
            <a:avLst/>
            <a:gdLst>
              <a:gd name="T0" fmla="*/ 6 w 242"/>
              <a:gd name="T1" fmla="*/ 241 h 241"/>
              <a:gd name="T2" fmla="*/ 0 w 242"/>
              <a:gd name="T3" fmla="*/ 235 h 241"/>
              <a:gd name="T4" fmla="*/ 6 w 242"/>
              <a:gd name="T5" fmla="*/ 229 h 241"/>
              <a:gd name="T6" fmla="*/ 230 w 242"/>
              <a:gd name="T7" fmla="*/ 6 h 241"/>
              <a:gd name="T8" fmla="*/ 236 w 242"/>
              <a:gd name="T9" fmla="*/ 0 h 241"/>
              <a:gd name="T10" fmla="*/ 242 w 242"/>
              <a:gd name="T11" fmla="*/ 6 h 241"/>
              <a:gd name="T12" fmla="*/ 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6" y="241"/>
                </a:moveTo>
                <a:cubicBezTo>
                  <a:pt x="3" y="241"/>
                  <a:pt x="0" y="239"/>
                  <a:pt x="0" y="235"/>
                </a:cubicBezTo>
                <a:cubicBezTo>
                  <a:pt x="0" y="232"/>
                  <a:pt x="3" y="229"/>
                  <a:pt x="6" y="229"/>
                </a:cubicBezTo>
                <a:cubicBezTo>
                  <a:pt x="130" y="229"/>
                  <a:pt x="230" y="129"/>
                  <a:pt x="230" y="6"/>
                </a:cubicBezTo>
                <a:cubicBezTo>
                  <a:pt x="230" y="2"/>
                  <a:pt x="233" y="0"/>
                  <a:pt x="236" y="0"/>
                </a:cubicBezTo>
                <a:cubicBezTo>
                  <a:pt x="239" y="0"/>
                  <a:pt x="242" y="2"/>
                  <a:pt x="242" y="6"/>
                </a:cubicBezTo>
                <a:cubicBezTo>
                  <a:pt x="242" y="136"/>
                  <a:pt x="136" y="241"/>
                  <a:pt x="6" y="241"/>
                </a:cubicBezTo>
                <a:close/>
              </a:path>
            </a:pathLst>
          </a:custGeom>
          <a:solidFill>
            <a:srgbClr val="544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CB8081-142F-4932-AC8D-5E785C5B8ECD}"/>
              </a:ext>
            </a:extLst>
          </p:cNvPr>
          <p:cNvSpPr>
            <a:spLocks/>
          </p:cNvSpPr>
          <p:nvPr/>
        </p:nvSpPr>
        <p:spPr bwMode="auto">
          <a:xfrm>
            <a:off x="2440242" y="2695300"/>
            <a:ext cx="669209" cy="669209"/>
          </a:xfrm>
          <a:custGeom>
            <a:avLst/>
            <a:gdLst>
              <a:gd name="T0" fmla="*/ 236 w 242"/>
              <a:gd name="T1" fmla="*/ 242 h 242"/>
              <a:gd name="T2" fmla="*/ 230 w 242"/>
              <a:gd name="T3" fmla="*/ 236 h 242"/>
              <a:gd name="T4" fmla="*/ 6 w 242"/>
              <a:gd name="T5" fmla="*/ 12 h 242"/>
              <a:gd name="T6" fmla="*/ 0 w 242"/>
              <a:gd name="T7" fmla="*/ 6 h 242"/>
              <a:gd name="T8" fmla="*/ 6 w 242"/>
              <a:gd name="T9" fmla="*/ 0 h 242"/>
              <a:gd name="T10" fmla="*/ 242 w 242"/>
              <a:gd name="T11" fmla="*/ 236 h 242"/>
              <a:gd name="T12" fmla="*/ 23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36" y="242"/>
                </a:moveTo>
                <a:cubicBezTo>
                  <a:pt x="233" y="242"/>
                  <a:pt x="230" y="239"/>
                  <a:pt x="230" y="236"/>
                </a:cubicBezTo>
                <a:cubicBezTo>
                  <a:pt x="230" y="112"/>
                  <a:pt x="130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6" y="0"/>
                  <a:pt x="242" y="106"/>
                  <a:pt x="242" y="236"/>
                </a:cubicBezTo>
                <a:cubicBezTo>
                  <a:pt x="242" y="239"/>
                  <a:pt x="239" y="242"/>
                  <a:pt x="236" y="242"/>
                </a:cubicBezTo>
                <a:close/>
              </a:path>
            </a:pathLst>
          </a:custGeom>
          <a:solidFill>
            <a:srgbClr val="544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140F9-79D1-4374-99A6-B2E989C09009}"/>
              </a:ext>
            </a:extLst>
          </p:cNvPr>
          <p:cNvGrpSpPr/>
          <p:nvPr/>
        </p:nvGrpSpPr>
        <p:grpSpPr>
          <a:xfrm>
            <a:off x="1964606" y="2853845"/>
            <a:ext cx="988143" cy="986299"/>
            <a:chOff x="2538413" y="3805238"/>
            <a:chExt cx="850900" cy="849313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9185D234-5D21-46FD-A8D6-BF5BC0139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0709435-949C-429D-8F46-0D93BBFA9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3B7E7BB3-D7CB-436A-9C82-2B16A146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66" y="2936804"/>
            <a:ext cx="822223" cy="820380"/>
          </a:xfrm>
          <a:prstGeom prst="ellipse">
            <a:avLst/>
          </a:prstGeom>
          <a:solidFill>
            <a:srgbClr val="FF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7C403070-7665-4134-B6EC-2BCC321CF95A}"/>
              </a:ext>
            </a:extLst>
          </p:cNvPr>
          <p:cNvSpPr>
            <a:spLocks/>
          </p:cNvSpPr>
          <p:nvPr/>
        </p:nvSpPr>
        <p:spPr bwMode="auto">
          <a:xfrm>
            <a:off x="3076267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6 w 868"/>
              <a:gd name="T3" fmla="*/ 12 h 12"/>
              <a:gd name="T4" fmla="*/ 0 w 868"/>
              <a:gd name="T5" fmla="*/ 6 h 12"/>
              <a:gd name="T6" fmla="*/ 6 w 868"/>
              <a:gd name="T7" fmla="*/ 0 h 12"/>
              <a:gd name="T8" fmla="*/ 862 w 868"/>
              <a:gd name="T9" fmla="*/ 0 h 12"/>
              <a:gd name="T10" fmla="*/ 868 w 868"/>
              <a:gd name="T11" fmla="*/ 6 h 12"/>
              <a:gd name="T12" fmla="*/ 862 w 86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6" y="0"/>
                  <a:pt x="868" y="2"/>
                  <a:pt x="868" y="6"/>
                </a:cubicBezTo>
                <a:cubicBezTo>
                  <a:pt x="868" y="9"/>
                  <a:pt x="866" y="12"/>
                  <a:pt x="862" y="12"/>
                </a:cubicBezTo>
                <a:close/>
              </a:path>
            </a:pathLst>
          </a:custGeom>
          <a:solidFill>
            <a:srgbClr val="544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FBF8C55-5092-44A6-8B4F-B701E4C49158}"/>
              </a:ext>
            </a:extLst>
          </p:cNvPr>
          <p:cNvSpPr>
            <a:spLocks/>
          </p:cNvSpPr>
          <p:nvPr/>
        </p:nvSpPr>
        <p:spPr bwMode="auto">
          <a:xfrm>
            <a:off x="9078864" y="2695300"/>
            <a:ext cx="669209" cy="669209"/>
          </a:xfrm>
          <a:custGeom>
            <a:avLst/>
            <a:gdLst>
              <a:gd name="T0" fmla="*/ 6 w 242"/>
              <a:gd name="T1" fmla="*/ 242 h 242"/>
              <a:gd name="T2" fmla="*/ 0 w 242"/>
              <a:gd name="T3" fmla="*/ 236 h 242"/>
              <a:gd name="T4" fmla="*/ 236 w 242"/>
              <a:gd name="T5" fmla="*/ 0 h 242"/>
              <a:gd name="T6" fmla="*/ 242 w 242"/>
              <a:gd name="T7" fmla="*/ 6 h 242"/>
              <a:gd name="T8" fmla="*/ 236 w 242"/>
              <a:gd name="T9" fmla="*/ 12 h 242"/>
              <a:gd name="T10" fmla="*/ 12 w 242"/>
              <a:gd name="T11" fmla="*/ 236 h 242"/>
              <a:gd name="T12" fmla="*/ 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6" y="242"/>
                </a:moveTo>
                <a:cubicBezTo>
                  <a:pt x="3" y="242"/>
                  <a:pt x="0" y="239"/>
                  <a:pt x="0" y="236"/>
                </a:cubicBezTo>
                <a:cubicBezTo>
                  <a:pt x="0" y="106"/>
                  <a:pt x="106" y="0"/>
                  <a:pt x="236" y="0"/>
                </a:cubicBezTo>
                <a:cubicBezTo>
                  <a:pt x="239" y="0"/>
                  <a:pt x="242" y="3"/>
                  <a:pt x="242" y="6"/>
                </a:cubicBezTo>
                <a:cubicBezTo>
                  <a:pt x="242" y="9"/>
                  <a:pt x="239" y="12"/>
                  <a:pt x="236" y="12"/>
                </a:cubicBezTo>
                <a:cubicBezTo>
                  <a:pt x="112" y="12"/>
                  <a:pt x="12" y="112"/>
                  <a:pt x="12" y="236"/>
                </a:cubicBezTo>
                <a:cubicBezTo>
                  <a:pt x="12" y="239"/>
                  <a:pt x="9" y="242"/>
                  <a:pt x="6" y="242"/>
                </a:cubicBezTo>
                <a:close/>
              </a:path>
            </a:pathLst>
          </a:custGeom>
          <a:solidFill>
            <a:srgbClr val="544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68A751EC-02EF-412F-A43E-F20B7DFE403C}"/>
              </a:ext>
            </a:extLst>
          </p:cNvPr>
          <p:cNvSpPr>
            <a:spLocks/>
          </p:cNvSpPr>
          <p:nvPr/>
        </p:nvSpPr>
        <p:spPr bwMode="auto">
          <a:xfrm>
            <a:off x="6713590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862 w 868"/>
              <a:gd name="T3" fmla="*/ 12 h 12"/>
              <a:gd name="T4" fmla="*/ 6 w 868"/>
              <a:gd name="T5" fmla="*/ 12 h 12"/>
              <a:gd name="T6" fmla="*/ 0 w 868"/>
              <a:gd name="T7" fmla="*/ 6 h 12"/>
              <a:gd name="T8" fmla="*/ 6 w 868"/>
              <a:gd name="T9" fmla="*/ 0 h 12"/>
              <a:gd name="T10" fmla="*/ 6 w 868"/>
              <a:gd name="T11" fmla="*/ 0 h 12"/>
              <a:gd name="T12" fmla="*/ 862 w 868"/>
              <a:gd name="T13" fmla="*/ 0 h 12"/>
              <a:gd name="T14" fmla="*/ 868 w 868"/>
              <a:gd name="T15" fmla="*/ 6 h 12"/>
              <a:gd name="T16" fmla="*/ 862 w 86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862" y="12"/>
                  <a:pt x="862" y="12"/>
                  <a:pt x="86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5" y="0"/>
                  <a:pt x="868" y="2"/>
                  <a:pt x="868" y="6"/>
                </a:cubicBezTo>
                <a:cubicBezTo>
                  <a:pt x="868" y="9"/>
                  <a:pt x="865" y="12"/>
                  <a:pt x="862" y="12"/>
                </a:cubicBezTo>
                <a:close/>
              </a:path>
            </a:pathLst>
          </a:custGeom>
          <a:solidFill>
            <a:srgbClr val="544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E93506-F2B5-4406-9FA2-98E1A321E4F4}"/>
              </a:ext>
            </a:extLst>
          </p:cNvPr>
          <p:cNvGrpSpPr/>
          <p:nvPr/>
        </p:nvGrpSpPr>
        <p:grpSpPr>
          <a:xfrm>
            <a:off x="2372031" y="2627088"/>
            <a:ext cx="173294" cy="171451"/>
            <a:chOff x="2889251" y="3609975"/>
            <a:chExt cx="149225" cy="147638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BEEF39A4-CE7D-4849-8661-D4E45D5B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3624263"/>
              <a:ext cx="120650" cy="119063"/>
            </a:xfrm>
            <a:prstGeom prst="ellipse">
              <a:avLst/>
            </a:pr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15765F1-F58B-428F-8B9F-540ECA8EA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251" y="3609975"/>
              <a:ext cx="149225" cy="14763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2 h 62"/>
                <a:gd name="T12" fmla="*/ 12 w 63"/>
                <a:gd name="T13" fmla="*/ 31 h 62"/>
                <a:gd name="T14" fmla="*/ 31 w 63"/>
                <a:gd name="T15" fmla="*/ 50 h 62"/>
                <a:gd name="T16" fmla="*/ 51 w 63"/>
                <a:gd name="T17" fmla="*/ 31 h 62"/>
                <a:gd name="T18" fmla="*/ 31 w 63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0"/>
                    <a:pt x="12" y="31"/>
                  </a:cubicBezTo>
                  <a:cubicBezTo>
                    <a:pt x="12" y="41"/>
                    <a:pt x="21" y="50"/>
                    <a:pt x="31" y="50"/>
                  </a:cubicBezTo>
                  <a:cubicBezTo>
                    <a:pt x="42" y="50"/>
                    <a:pt x="51" y="41"/>
                    <a:pt x="51" y="31"/>
                  </a:cubicBezTo>
                  <a:cubicBezTo>
                    <a:pt x="51" y="20"/>
                    <a:pt x="42" y="12"/>
                    <a:pt x="31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7534B8-560E-4056-82CE-AAC0A6CD5B9F}"/>
              </a:ext>
            </a:extLst>
          </p:cNvPr>
          <p:cNvGrpSpPr/>
          <p:nvPr/>
        </p:nvGrpSpPr>
        <p:grpSpPr>
          <a:xfrm>
            <a:off x="9646677" y="2627088"/>
            <a:ext cx="171451" cy="171451"/>
            <a:chOff x="9153526" y="3609975"/>
            <a:chExt cx="147638" cy="1476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83B76F7-6E18-4B70-981F-1A2318055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3624263"/>
              <a:ext cx="119063" cy="119063"/>
            </a:xfrm>
            <a:prstGeom prst="ellipse">
              <a:avLst/>
            </a:prstGeom>
            <a:solidFill>
              <a:srgbClr val="FCE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A07284A-8458-4670-8349-E7F72B419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609975"/>
              <a:ext cx="147638" cy="14763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2 h 62"/>
                <a:gd name="T12" fmla="*/ 12 w 62"/>
                <a:gd name="T13" fmla="*/ 31 h 62"/>
                <a:gd name="T14" fmla="*/ 31 w 62"/>
                <a:gd name="T15" fmla="*/ 50 h 62"/>
                <a:gd name="T16" fmla="*/ 50 w 62"/>
                <a:gd name="T17" fmla="*/ 31 h 62"/>
                <a:gd name="T18" fmla="*/ 31 w 62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50"/>
                    <a:pt x="31" y="50"/>
                  </a:cubicBezTo>
                  <a:cubicBezTo>
                    <a:pt x="41" y="50"/>
                    <a:pt x="50" y="41"/>
                    <a:pt x="50" y="31"/>
                  </a:cubicBezTo>
                  <a:cubicBezTo>
                    <a:pt x="50" y="20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3C76640-218A-4F3F-8C1C-FBC0D9696E26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Steps Infographics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107711-FA63-468D-B9D0-96E9D61903C3}"/>
              </a:ext>
            </a:extLst>
          </p:cNvPr>
          <p:cNvSpPr txBox="1"/>
          <p:nvPr/>
        </p:nvSpPr>
        <p:spPr>
          <a:xfrm>
            <a:off x="2104799" y="8587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4C4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7DE61-794C-48FD-A0BA-0D574BEBB018}"/>
              </a:ext>
            </a:extLst>
          </p:cNvPr>
          <p:cNvSpPr txBox="1"/>
          <p:nvPr/>
        </p:nvSpPr>
        <p:spPr>
          <a:xfrm>
            <a:off x="1196021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A5161-90E1-4B09-A674-05C6CA6410C2}"/>
              </a:ext>
            </a:extLst>
          </p:cNvPr>
          <p:cNvSpPr txBox="1"/>
          <p:nvPr/>
        </p:nvSpPr>
        <p:spPr>
          <a:xfrm>
            <a:off x="942167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D759EC-B90D-4F1D-AA7D-600AF72E0E7A}"/>
              </a:ext>
            </a:extLst>
          </p:cNvPr>
          <p:cNvSpPr txBox="1"/>
          <p:nvPr/>
        </p:nvSpPr>
        <p:spPr>
          <a:xfrm>
            <a:off x="4838214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95A963-AB27-425B-80A4-D8B4A48323B2}"/>
              </a:ext>
            </a:extLst>
          </p:cNvPr>
          <p:cNvSpPr txBox="1"/>
          <p:nvPr/>
        </p:nvSpPr>
        <p:spPr>
          <a:xfrm>
            <a:off x="4582821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2F1377-D701-4449-9C80-A7C0585F6EA6}"/>
              </a:ext>
            </a:extLst>
          </p:cNvPr>
          <p:cNvSpPr txBox="1"/>
          <p:nvPr/>
        </p:nvSpPr>
        <p:spPr>
          <a:xfrm>
            <a:off x="8472692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CE7CA0-8C29-402C-BF74-A99EB4DCF1BA}"/>
              </a:ext>
            </a:extLst>
          </p:cNvPr>
          <p:cNvSpPr txBox="1"/>
          <p:nvPr/>
        </p:nvSpPr>
        <p:spPr>
          <a:xfrm>
            <a:off x="8218838" y="4589494"/>
            <a:ext cx="302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544C44"/>
                </a:solidFill>
                <a:latin typeface="Montserrat" panose="00000500000000000000" pitchFamily="2" charset="0"/>
              </a:rPr>
              <a:t>the Heading</a:t>
            </a:r>
          </a:p>
        </p:txBody>
      </p:sp>
    </p:spTree>
    <p:extLst>
      <p:ext uri="{BB962C8B-B14F-4D97-AF65-F5344CB8AC3E}">
        <p14:creationId xmlns:p14="http://schemas.microsoft.com/office/powerpoint/2010/main" val="4211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45B599-4A67-4DC7-A336-9CE98225075E}"/>
              </a:ext>
            </a:extLst>
          </p:cNvPr>
          <p:cNvGrpSpPr/>
          <p:nvPr/>
        </p:nvGrpSpPr>
        <p:grpSpPr>
          <a:xfrm>
            <a:off x="9237948" y="2853845"/>
            <a:ext cx="988143" cy="986299"/>
            <a:chOff x="2538413" y="3805238"/>
            <a:chExt cx="850900" cy="849313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E84FEBCC-F942-4153-9764-8114D9E9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8220A4B0-7655-45DA-8CFA-6FEF03A50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5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Oval 14">
            <a:extLst>
              <a:ext uri="{FF2B5EF4-FFF2-40B4-BE49-F238E27FC236}">
                <a16:creationId xmlns:a16="http://schemas.microsoft.com/office/drawing/2014/main" id="{5450C747-E813-4587-B1C7-5EA232A8D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08" y="2936804"/>
            <a:ext cx="822223" cy="820380"/>
          </a:xfrm>
          <a:prstGeom prst="ellipse">
            <a:avLst/>
          </a:prstGeom>
          <a:solidFill>
            <a:srgbClr val="FF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FD16-7376-4DA4-B143-ABE996059534}"/>
              </a:ext>
            </a:extLst>
          </p:cNvPr>
          <p:cNvGrpSpPr/>
          <p:nvPr/>
        </p:nvGrpSpPr>
        <p:grpSpPr>
          <a:xfrm>
            <a:off x="5601928" y="2853845"/>
            <a:ext cx="988143" cy="986299"/>
            <a:chOff x="2538413" y="3805238"/>
            <a:chExt cx="850900" cy="849313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8948EB5-0516-4312-81DC-E29162A0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368CD7FB-D94C-47BB-993C-85A420036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5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7558A64A-336D-492B-BA88-2F6250D8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88" y="2936804"/>
            <a:ext cx="822223" cy="820380"/>
          </a:xfrm>
          <a:prstGeom prst="ellipse">
            <a:avLst/>
          </a:prstGeom>
          <a:solidFill>
            <a:srgbClr val="FF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2DB3991-EC27-484D-9588-2D317F0F26E0}"/>
              </a:ext>
            </a:extLst>
          </p:cNvPr>
          <p:cNvSpPr>
            <a:spLocks/>
          </p:cNvSpPr>
          <p:nvPr/>
        </p:nvSpPr>
        <p:spPr bwMode="auto">
          <a:xfrm>
            <a:off x="5441540" y="3331323"/>
            <a:ext cx="669209" cy="667365"/>
          </a:xfrm>
          <a:custGeom>
            <a:avLst/>
            <a:gdLst>
              <a:gd name="T0" fmla="*/ 236 w 242"/>
              <a:gd name="T1" fmla="*/ 241 h 241"/>
              <a:gd name="T2" fmla="*/ 0 w 242"/>
              <a:gd name="T3" fmla="*/ 6 h 241"/>
              <a:gd name="T4" fmla="*/ 6 w 242"/>
              <a:gd name="T5" fmla="*/ 0 h 241"/>
              <a:gd name="T6" fmla="*/ 12 w 242"/>
              <a:gd name="T7" fmla="*/ 6 h 241"/>
              <a:gd name="T8" fmla="*/ 236 w 242"/>
              <a:gd name="T9" fmla="*/ 229 h 241"/>
              <a:gd name="T10" fmla="*/ 242 w 242"/>
              <a:gd name="T11" fmla="*/ 235 h 241"/>
              <a:gd name="T12" fmla="*/ 23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236" y="241"/>
                </a:moveTo>
                <a:cubicBezTo>
                  <a:pt x="106" y="241"/>
                  <a:pt x="0" y="13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129"/>
                  <a:pt x="113" y="229"/>
                  <a:pt x="236" y="229"/>
                </a:cubicBezTo>
                <a:cubicBezTo>
                  <a:pt x="240" y="229"/>
                  <a:pt x="242" y="232"/>
                  <a:pt x="242" y="235"/>
                </a:cubicBezTo>
                <a:cubicBezTo>
                  <a:pt x="242" y="239"/>
                  <a:pt x="240" y="241"/>
                  <a:pt x="236" y="241"/>
                </a:cubicBezTo>
                <a:close/>
              </a:path>
            </a:pathLst>
          </a:custGeom>
          <a:solidFill>
            <a:srgbClr val="5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EE2E344-3846-416E-B79D-E0C1288C6622}"/>
              </a:ext>
            </a:extLst>
          </p:cNvPr>
          <p:cNvSpPr>
            <a:spLocks/>
          </p:cNvSpPr>
          <p:nvPr/>
        </p:nvSpPr>
        <p:spPr bwMode="auto">
          <a:xfrm>
            <a:off x="6077566" y="3331323"/>
            <a:ext cx="669209" cy="667365"/>
          </a:xfrm>
          <a:custGeom>
            <a:avLst/>
            <a:gdLst>
              <a:gd name="T0" fmla="*/ 6 w 242"/>
              <a:gd name="T1" fmla="*/ 241 h 241"/>
              <a:gd name="T2" fmla="*/ 0 w 242"/>
              <a:gd name="T3" fmla="*/ 235 h 241"/>
              <a:gd name="T4" fmla="*/ 6 w 242"/>
              <a:gd name="T5" fmla="*/ 229 h 241"/>
              <a:gd name="T6" fmla="*/ 230 w 242"/>
              <a:gd name="T7" fmla="*/ 6 h 241"/>
              <a:gd name="T8" fmla="*/ 236 w 242"/>
              <a:gd name="T9" fmla="*/ 0 h 241"/>
              <a:gd name="T10" fmla="*/ 242 w 242"/>
              <a:gd name="T11" fmla="*/ 6 h 241"/>
              <a:gd name="T12" fmla="*/ 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6" y="241"/>
                </a:moveTo>
                <a:cubicBezTo>
                  <a:pt x="3" y="241"/>
                  <a:pt x="0" y="239"/>
                  <a:pt x="0" y="235"/>
                </a:cubicBezTo>
                <a:cubicBezTo>
                  <a:pt x="0" y="232"/>
                  <a:pt x="3" y="229"/>
                  <a:pt x="6" y="229"/>
                </a:cubicBezTo>
                <a:cubicBezTo>
                  <a:pt x="130" y="229"/>
                  <a:pt x="230" y="129"/>
                  <a:pt x="230" y="6"/>
                </a:cubicBezTo>
                <a:cubicBezTo>
                  <a:pt x="230" y="2"/>
                  <a:pt x="233" y="0"/>
                  <a:pt x="236" y="0"/>
                </a:cubicBezTo>
                <a:cubicBezTo>
                  <a:pt x="239" y="0"/>
                  <a:pt x="242" y="2"/>
                  <a:pt x="242" y="6"/>
                </a:cubicBezTo>
                <a:cubicBezTo>
                  <a:pt x="242" y="136"/>
                  <a:pt x="136" y="241"/>
                  <a:pt x="6" y="241"/>
                </a:cubicBezTo>
                <a:close/>
              </a:path>
            </a:pathLst>
          </a:custGeom>
          <a:solidFill>
            <a:srgbClr val="5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70F9416-6BF6-43E0-9194-D1D4323E2A93}"/>
              </a:ext>
            </a:extLst>
          </p:cNvPr>
          <p:cNvSpPr>
            <a:spLocks/>
          </p:cNvSpPr>
          <p:nvPr/>
        </p:nvSpPr>
        <p:spPr bwMode="auto">
          <a:xfrm>
            <a:off x="2440242" y="2695300"/>
            <a:ext cx="669209" cy="669209"/>
          </a:xfrm>
          <a:custGeom>
            <a:avLst/>
            <a:gdLst>
              <a:gd name="T0" fmla="*/ 236 w 242"/>
              <a:gd name="T1" fmla="*/ 242 h 242"/>
              <a:gd name="T2" fmla="*/ 230 w 242"/>
              <a:gd name="T3" fmla="*/ 236 h 242"/>
              <a:gd name="T4" fmla="*/ 6 w 242"/>
              <a:gd name="T5" fmla="*/ 12 h 242"/>
              <a:gd name="T6" fmla="*/ 0 w 242"/>
              <a:gd name="T7" fmla="*/ 6 h 242"/>
              <a:gd name="T8" fmla="*/ 6 w 242"/>
              <a:gd name="T9" fmla="*/ 0 h 242"/>
              <a:gd name="T10" fmla="*/ 242 w 242"/>
              <a:gd name="T11" fmla="*/ 236 h 242"/>
              <a:gd name="T12" fmla="*/ 23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36" y="242"/>
                </a:moveTo>
                <a:cubicBezTo>
                  <a:pt x="233" y="242"/>
                  <a:pt x="230" y="239"/>
                  <a:pt x="230" y="236"/>
                </a:cubicBezTo>
                <a:cubicBezTo>
                  <a:pt x="230" y="112"/>
                  <a:pt x="130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6" y="0"/>
                  <a:pt x="242" y="106"/>
                  <a:pt x="242" y="236"/>
                </a:cubicBezTo>
                <a:cubicBezTo>
                  <a:pt x="242" y="239"/>
                  <a:pt x="239" y="242"/>
                  <a:pt x="236" y="242"/>
                </a:cubicBezTo>
                <a:close/>
              </a:path>
            </a:pathLst>
          </a:custGeom>
          <a:solidFill>
            <a:srgbClr val="5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F48720-79A3-4589-8F12-2D11D7EDA85C}"/>
              </a:ext>
            </a:extLst>
          </p:cNvPr>
          <p:cNvGrpSpPr/>
          <p:nvPr/>
        </p:nvGrpSpPr>
        <p:grpSpPr>
          <a:xfrm>
            <a:off x="1964606" y="2853845"/>
            <a:ext cx="988143" cy="986299"/>
            <a:chOff x="2538413" y="3805238"/>
            <a:chExt cx="850900" cy="849313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1F72644-2D74-43AA-8BB8-536FF5584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FFCA44B-7D9B-44FB-9729-AE2A7E4E5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5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397B02FF-6564-4502-B54E-88AC684B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66" y="2936804"/>
            <a:ext cx="822223" cy="820380"/>
          </a:xfrm>
          <a:prstGeom prst="ellipse">
            <a:avLst/>
          </a:prstGeom>
          <a:solidFill>
            <a:srgbClr val="FF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82085447-942F-42FF-8610-978870B5A466}"/>
              </a:ext>
            </a:extLst>
          </p:cNvPr>
          <p:cNvSpPr>
            <a:spLocks/>
          </p:cNvSpPr>
          <p:nvPr/>
        </p:nvSpPr>
        <p:spPr bwMode="auto">
          <a:xfrm>
            <a:off x="3076267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6 w 868"/>
              <a:gd name="T3" fmla="*/ 12 h 12"/>
              <a:gd name="T4" fmla="*/ 0 w 868"/>
              <a:gd name="T5" fmla="*/ 6 h 12"/>
              <a:gd name="T6" fmla="*/ 6 w 868"/>
              <a:gd name="T7" fmla="*/ 0 h 12"/>
              <a:gd name="T8" fmla="*/ 862 w 868"/>
              <a:gd name="T9" fmla="*/ 0 h 12"/>
              <a:gd name="T10" fmla="*/ 868 w 868"/>
              <a:gd name="T11" fmla="*/ 6 h 12"/>
              <a:gd name="T12" fmla="*/ 862 w 86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6" y="0"/>
                  <a:pt x="868" y="2"/>
                  <a:pt x="868" y="6"/>
                </a:cubicBezTo>
                <a:cubicBezTo>
                  <a:pt x="868" y="9"/>
                  <a:pt x="866" y="12"/>
                  <a:pt x="862" y="12"/>
                </a:cubicBezTo>
                <a:close/>
              </a:path>
            </a:pathLst>
          </a:custGeom>
          <a:solidFill>
            <a:srgbClr val="5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1AF9F1C-A75C-41B7-8AC9-8CAE8E89CE15}"/>
              </a:ext>
            </a:extLst>
          </p:cNvPr>
          <p:cNvSpPr>
            <a:spLocks/>
          </p:cNvSpPr>
          <p:nvPr/>
        </p:nvSpPr>
        <p:spPr bwMode="auto">
          <a:xfrm>
            <a:off x="9078864" y="2695300"/>
            <a:ext cx="669209" cy="669209"/>
          </a:xfrm>
          <a:custGeom>
            <a:avLst/>
            <a:gdLst>
              <a:gd name="T0" fmla="*/ 6 w 242"/>
              <a:gd name="T1" fmla="*/ 242 h 242"/>
              <a:gd name="T2" fmla="*/ 0 w 242"/>
              <a:gd name="T3" fmla="*/ 236 h 242"/>
              <a:gd name="T4" fmla="*/ 236 w 242"/>
              <a:gd name="T5" fmla="*/ 0 h 242"/>
              <a:gd name="T6" fmla="*/ 242 w 242"/>
              <a:gd name="T7" fmla="*/ 6 h 242"/>
              <a:gd name="T8" fmla="*/ 236 w 242"/>
              <a:gd name="T9" fmla="*/ 12 h 242"/>
              <a:gd name="T10" fmla="*/ 12 w 242"/>
              <a:gd name="T11" fmla="*/ 236 h 242"/>
              <a:gd name="T12" fmla="*/ 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6" y="242"/>
                </a:moveTo>
                <a:cubicBezTo>
                  <a:pt x="3" y="242"/>
                  <a:pt x="0" y="239"/>
                  <a:pt x="0" y="236"/>
                </a:cubicBezTo>
                <a:cubicBezTo>
                  <a:pt x="0" y="106"/>
                  <a:pt x="106" y="0"/>
                  <a:pt x="236" y="0"/>
                </a:cubicBezTo>
                <a:cubicBezTo>
                  <a:pt x="239" y="0"/>
                  <a:pt x="242" y="3"/>
                  <a:pt x="242" y="6"/>
                </a:cubicBezTo>
                <a:cubicBezTo>
                  <a:pt x="242" y="9"/>
                  <a:pt x="239" y="12"/>
                  <a:pt x="236" y="12"/>
                </a:cubicBezTo>
                <a:cubicBezTo>
                  <a:pt x="112" y="12"/>
                  <a:pt x="12" y="112"/>
                  <a:pt x="12" y="236"/>
                </a:cubicBezTo>
                <a:cubicBezTo>
                  <a:pt x="12" y="239"/>
                  <a:pt x="9" y="242"/>
                  <a:pt x="6" y="242"/>
                </a:cubicBezTo>
                <a:close/>
              </a:path>
            </a:pathLst>
          </a:custGeom>
          <a:solidFill>
            <a:srgbClr val="5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0FAE1AC4-6A3D-4905-AC21-EE2147778F74}"/>
              </a:ext>
            </a:extLst>
          </p:cNvPr>
          <p:cNvSpPr>
            <a:spLocks/>
          </p:cNvSpPr>
          <p:nvPr/>
        </p:nvSpPr>
        <p:spPr bwMode="auto">
          <a:xfrm>
            <a:off x="6713590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862 w 868"/>
              <a:gd name="T3" fmla="*/ 12 h 12"/>
              <a:gd name="T4" fmla="*/ 6 w 868"/>
              <a:gd name="T5" fmla="*/ 12 h 12"/>
              <a:gd name="T6" fmla="*/ 0 w 868"/>
              <a:gd name="T7" fmla="*/ 6 h 12"/>
              <a:gd name="T8" fmla="*/ 6 w 868"/>
              <a:gd name="T9" fmla="*/ 0 h 12"/>
              <a:gd name="T10" fmla="*/ 6 w 868"/>
              <a:gd name="T11" fmla="*/ 0 h 12"/>
              <a:gd name="T12" fmla="*/ 862 w 868"/>
              <a:gd name="T13" fmla="*/ 0 h 12"/>
              <a:gd name="T14" fmla="*/ 868 w 868"/>
              <a:gd name="T15" fmla="*/ 6 h 12"/>
              <a:gd name="T16" fmla="*/ 862 w 86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862" y="12"/>
                  <a:pt x="862" y="12"/>
                  <a:pt x="86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5" y="0"/>
                  <a:pt x="868" y="2"/>
                  <a:pt x="868" y="6"/>
                </a:cubicBezTo>
                <a:cubicBezTo>
                  <a:pt x="868" y="9"/>
                  <a:pt x="865" y="12"/>
                  <a:pt x="862" y="12"/>
                </a:cubicBezTo>
                <a:close/>
              </a:path>
            </a:pathLst>
          </a:custGeom>
          <a:solidFill>
            <a:srgbClr val="5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2B3C57-4AF8-4108-B7B7-35470D7BD8EB}"/>
              </a:ext>
            </a:extLst>
          </p:cNvPr>
          <p:cNvGrpSpPr/>
          <p:nvPr/>
        </p:nvGrpSpPr>
        <p:grpSpPr>
          <a:xfrm>
            <a:off x="2372031" y="2627088"/>
            <a:ext cx="173294" cy="171451"/>
            <a:chOff x="2889251" y="3609975"/>
            <a:chExt cx="149225" cy="147638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226C9B62-8EC4-44DA-B9B2-C4431C5AB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3624263"/>
              <a:ext cx="120650" cy="119063"/>
            </a:xfrm>
            <a:prstGeom prst="ellipse">
              <a:avLst/>
            </a:pr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ED59357-3BCB-4E04-AA43-8320F1D0B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251" y="3609975"/>
              <a:ext cx="149225" cy="14763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2 h 62"/>
                <a:gd name="T12" fmla="*/ 12 w 63"/>
                <a:gd name="T13" fmla="*/ 31 h 62"/>
                <a:gd name="T14" fmla="*/ 31 w 63"/>
                <a:gd name="T15" fmla="*/ 50 h 62"/>
                <a:gd name="T16" fmla="*/ 51 w 63"/>
                <a:gd name="T17" fmla="*/ 31 h 62"/>
                <a:gd name="T18" fmla="*/ 31 w 63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0"/>
                    <a:pt x="12" y="31"/>
                  </a:cubicBezTo>
                  <a:cubicBezTo>
                    <a:pt x="12" y="41"/>
                    <a:pt x="21" y="50"/>
                    <a:pt x="31" y="50"/>
                  </a:cubicBezTo>
                  <a:cubicBezTo>
                    <a:pt x="42" y="50"/>
                    <a:pt x="51" y="41"/>
                    <a:pt x="51" y="31"/>
                  </a:cubicBezTo>
                  <a:cubicBezTo>
                    <a:pt x="51" y="20"/>
                    <a:pt x="42" y="12"/>
                    <a:pt x="31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3B07C8-7171-45C9-9B60-E6D13E78188A}"/>
              </a:ext>
            </a:extLst>
          </p:cNvPr>
          <p:cNvGrpSpPr/>
          <p:nvPr/>
        </p:nvGrpSpPr>
        <p:grpSpPr>
          <a:xfrm>
            <a:off x="9646677" y="2627088"/>
            <a:ext cx="171451" cy="171451"/>
            <a:chOff x="9153526" y="3609975"/>
            <a:chExt cx="147638" cy="1476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9D1C3B-C62F-41B7-8FEE-AE69BEB05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3624263"/>
              <a:ext cx="119063" cy="119063"/>
            </a:xfrm>
            <a:prstGeom prst="ellipse">
              <a:avLst/>
            </a:prstGeom>
            <a:solidFill>
              <a:srgbClr val="FC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154402B-3364-4CE6-9F28-3B9C4C2E8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609975"/>
              <a:ext cx="147638" cy="14763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2 h 62"/>
                <a:gd name="T12" fmla="*/ 12 w 62"/>
                <a:gd name="T13" fmla="*/ 31 h 62"/>
                <a:gd name="T14" fmla="*/ 31 w 62"/>
                <a:gd name="T15" fmla="*/ 50 h 62"/>
                <a:gd name="T16" fmla="*/ 50 w 62"/>
                <a:gd name="T17" fmla="*/ 31 h 62"/>
                <a:gd name="T18" fmla="*/ 31 w 62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50"/>
                    <a:pt x="31" y="50"/>
                  </a:cubicBezTo>
                  <a:cubicBezTo>
                    <a:pt x="41" y="50"/>
                    <a:pt x="50" y="41"/>
                    <a:pt x="50" y="31"/>
                  </a:cubicBezTo>
                  <a:cubicBezTo>
                    <a:pt x="50" y="20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54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1103F2-7D17-477A-81D4-6C544964E0C2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Steps Infographics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D7CD79-98F2-448B-ACD7-A9862E03F6D2}"/>
              </a:ext>
            </a:extLst>
          </p:cNvPr>
          <p:cNvSpPr txBox="1"/>
          <p:nvPr/>
        </p:nvSpPr>
        <p:spPr>
          <a:xfrm>
            <a:off x="2104799" y="8587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444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C0710D-9415-4F40-95DF-1D12FFA3835C}"/>
              </a:ext>
            </a:extLst>
          </p:cNvPr>
          <p:cNvSpPr txBox="1"/>
          <p:nvPr/>
        </p:nvSpPr>
        <p:spPr>
          <a:xfrm>
            <a:off x="1196021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D1BB2-1F4E-4792-A2BD-73D25EFB7AB1}"/>
              </a:ext>
            </a:extLst>
          </p:cNvPr>
          <p:cNvSpPr txBox="1"/>
          <p:nvPr/>
        </p:nvSpPr>
        <p:spPr>
          <a:xfrm>
            <a:off x="942167" y="4589494"/>
            <a:ext cx="302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A77B23-73BA-40CC-87DD-8EDA2605C555}"/>
              </a:ext>
            </a:extLst>
          </p:cNvPr>
          <p:cNvSpPr txBox="1"/>
          <p:nvPr/>
        </p:nvSpPr>
        <p:spPr>
          <a:xfrm>
            <a:off x="4836674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DC1375-9181-4DA9-9CF1-F23CFCD441F3}"/>
              </a:ext>
            </a:extLst>
          </p:cNvPr>
          <p:cNvSpPr txBox="1"/>
          <p:nvPr/>
        </p:nvSpPr>
        <p:spPr>
          <a:xfrm>
            <a:off x="4582820" y="4589494"/>
            <a:ext cx="302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2A59C-E33B-4999-87DC-1357FE0733F0}"/>
              </a:ext>
            </a:extLst>
          </p:cNvPr>
          <p:cNvSpPr txBox="1"/>
          <p:nvPr/>
        </p:nvSpPr>
        <p:spPr>
          <a:xfrm>
            <a:off x="8480407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4F9CE-2072-4C1C-A044-613094128BFC}"/>
              </a:ext>
            </a:extLst>
          </p:cNvPr>
          <p:cNvSpPr txBox="1"/>
          <p:nvPr/>
        </p:nvSpPr>
        <p:spPr>
          <a:xfrm>
            <a:off x="8218839" y="4589494"/>
            <a:ext cx="302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Here You Can Write Some Text to Explain</a:t>
            </a:r>
          </a:p>
          <a:p>
            <a:pPr algn="ctr"/>
            <a:r>
              <a:rPr lang="en-US" sz="2000" dirty="0">
                <a:solidFill>
                  <a:srgbClr val="544444"/>
                </a:solidFill>
                <a:latin typeface="Montserrat" panose="00000500000000000000" pitchFamily="2" charset="0"/>
              </a:rPr>
              <a:t>the Heading</a:t>
            </a:r>
          </a:p>
        </p:txBody>
      </p:sp>
    </p:spTree>
    <p:extLst>
      <p:ext uri="{BB962C8B-B14F-4D97-AF65-F5344CB8AC3E}">
        <p14:creationId xmlns:p14="http://schemas.microsoft.com/office/powerpoint/2010/main" val="34503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01D3F0-66C2-4002-9EC6-C166661A07A2}"/>
              </a:ext>
            </a:extLst>
          </p:cNvPr>
          <p:cNvGrpSpPr/>
          <p:nvPr/>
        </p:nvGrpSpPr>
        <p:grpSpPr>
          <a:xfrm>
            <a:off x="9237948" y="2853845"/>
            <a:ext cx="988143" cy="986299"/>
            <a:chOff x="2538413" y="3805238"/>
            <a:chExt cx="850900" cy="849313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1903D782-D254-4427-A698-EDE8B9A71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6658A188-74C4-43C2-AF5A-E7F7FD4D7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Oval 14">
            <a:extLst>
              <a:ext uri="{FF2B5EF4-FFF2-40B4-BE49-F238E27FC236}">
                <a16:creationId xmlns:a16="http://schemas.microsoft.com/office/drawing/2014/main" id="{E025FC15-5B43-43B5-8185-02B87B66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08" y="2936804"/>
            <a:ext cx="822223" cy="820380"/>
          </a:xfrm>
          <a:prstGeom prst="ellipse">
            <a:avLst/>
          </a:prstGeom>
          <a:solidFill>
            <a:srgbClr val="9797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2A1785-4380-48C6-A045-729BBE4B2916}"/>
              </a:ext>
            </a:extLst>
          </p:cNvPr>
          <p:cNvGrpSpPr/>
          <p:nvPr/>
        </p:nvGrpSpPr>
        <p:grpSpPr>
          <a:xfrm>
            <a:off x="5601928" y="2853845"/>
            <a:ext cx="988143" cy="986299"/>
            <a:chOff x="2538413" y="3805238"/>
            <a:chExt cx="850900" cy="849313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5A69686-D92B-4D25-8AE8-652185557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7DFF1B7B-D136-4461-948F-8AADEED8A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663A9740-7039-4489-96FB-99938381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88" y="2936804"/>
            <a:ext cx="822223" cy="820380"/>
          </a:xfrm>
          <a:prstGeom prst="ellipse">
            <a:avLst/>
          </a:prstGeom>
          <a:solidFill>
            <a:srgbClr val="9797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18AB4F4-A99D-4967-AEF5-892A09315A9B}"/>
              </a:ext>
            </a:extLst>
          </p:cNvPr>
          <p:cNvSpPr>
            <a:spLocks/>
          </p:cNvSpPr>
          <p:nvPr/>
        </p:nvSpPr>
        <p:spPr bwMode="auto">
          <a:xfrm>
            <a:off x="5441540" y="3331323"/>
            <a:ext cx="669209" cy="667365"/>
          </a:xfrm>
          <a:custGeom>
            <a:avLst/>
            <a:gdLst>
              <a:gd name="T0" fmla="*/ 236 w 242"/>
              <a:gd name="T1" fmla="*/ 241 h 241"/>
              <a:gd name="T2" fmla="*/ 0 w 242"/>
              <a:gd name="T3" fmla="*/ 6 h 241"/>
              <a:gd name="T4" fmla="*/ 6 w 242"/>
              <a:gd name="T5" fmla="*/ 0 h 241"/>
              <a:gd name="T6" fmla="*/ 12 w 242"/>
              <a:gd name="T7" fmla="*/ 6 h 241"/>
              <a:gd name="T8" fmla="*/ 236 w 242"/>
              <a:gd name="T9" fmla="*/ 229 h 241"/>
              <a:gd name="T10" fmla="*/ 242 w 242"/>
              <a:gd name="T11" fmla="*/ 235 h 241"/>
              <a:gd name="T12" fmla="*/ 23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236" y="241"/>
                </a:moveTo>
                <a:cubicBezTo>
                  <a:pt x="106" y="241"/>
                  <a:pt x="0" y="13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129"/>
                  <a:pt x="113" y="229"/>
                  <a:pt x="236" y="229"/>
                </a:cubicBezTo>
                <a:cubicBezTo>
                  <a:pt x="240" y="229"/>
                  <a:pt x="242" y="232"/>
                  <a:pt x="242" y="235"/>
                </a:cubicBezTo>
                <a:cubicBezTo>
                  <a:pt x="242" y="239"/>
                  <a:pt x="240" y="241"/>
                  <a:pt x="236" y="241"/>
                </a:cubicBezTo>
                <a:close/>
              </a:path>
            </a:pathLst>
          </a:custGeom>
          <a:solidFill>
            <a:srgbClr val="444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34595732-5488-4273-BBD2-6475E907FF93}"/>
              </a:ext>
            </a:extLst>
          </p:cNvPr>
          <p:cNvSpPr>
            <a:spLocks/>
          </p:cNvSpPr>
          <p:nvPr/>
        </p:nvSpPr>
        <p:spPr bwMode="auto">
          <a:xfrm>
            <a:off x="6077566" y="3331323"/>
            <a:ext cx="669209" cy="667365"/>
          </a:xfrm>
          <a:custGeom>
            <a:avLst/>
            <a:gdLst>
              <a:gd name="T0" fmla="*/ 6 w 242"/>
              <a:gd name="T1" fmla="*/ 241 h 241"/>
              <a:gd name="T2" fmla="*/ 0 w 242"/>
              <a:gd name="T3" fmla="*/ 235 h 241"/>
              <a:gd name="T4" fmla="*/ 6 w 242"/>
              <a:gd name="T5" fmla="*/ 229 h 241"/>
              <a:gd name="T6" fmla="*/ 230 w 242"/>
              <a:gd name="T7" fmla="*/ 6 h 241"/>
              <a:gd name="T8" fmla="*/ 236 w 242"/>
              <a:gd name="T9" fmla="*/ 0 h 241"/>
              <a:gd name="T10" fmla="*/ 242 w 242"/>
              <a:gd name="T11" fmla="*/ 6 h 241"/>
              <a:gd name="T12" fmla="*/ 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6" y="241"/>
                </a:moveTo>
                <a:cubicBezTo>
                  <a:pt x="3" y="241"/>
                  <a:pt x="0" y="239"/>
                  <a:pt x="0" y="235"/>
                </a:cubicBezTo>
                <a:cubicBezTo>
                  <a:pt x="0" y="232"/>
                  <a:pt x="3" y="229"/>
                  <a:pt x="6" y="229"/>
                </a:cubicBezTo>
                <a:cubicBezTo>
                  <a:pt x="130" y="229"/>
                  <a:pt x="230" y="129"/>
                  <a:pt x="230" y="6"/>
                </a:cubicBezTo>
                <a:cubicBezTo>
                  <a:pt x="230" y="2"/>
                  <a:pt x="233" y="0"/>
                  <a:pt x="236" y="0"/>
                </a:cubicBezTo>
                <a:cubicBezTo>
                  <a:pt x="239" y="0"/>
                  <a:pt x="242" y="2"/>
                  <a:pt x="242" y="6"/>
                </a:cubicBezTo>
                <a:cubicBezTo>
                  <a:pt x="242" y="136"/>
                  <a:pt x="136" y="241"/>
                  <a:pt x="6" y="241"/>
                </a:cubicBezTo>
                <a:close/>
              </a:path>
            </a:pathLst>
          </a:custGeom>
          <a:solidFill>
            <a:srgbClr val="444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55846C1-F8C4-4E24-B7BB-4590931E5482}"/>
              </a:ext>
            </a:extLst>
          </p:cNvPr>
          <p:cNvSpPr>
            <a:spLocks/>
          </p:cNvSpPr>
          <p:nvPr/>
        </p:nvSpPr>
        <p:spPr bwMode="auto">
          <a:xfrm>
            <a:off x="2440242" y="2695300"/>
            <a:ext cx="669209" cy="669209"/>
          </a:xfrm>
          <a:custGeom>
            <a:avLst/>
            <a:gdLst>
              <a:gd name="T0" fmla="*/ 236 w 242"/>
              <a:gd name="T1" fmla="*/ 242 h 242"/>
              <a:gd name="T2" fmla="*/ 230 w 242"/>
              <a:gd name="T3" fmla="*/ 236 h 242"/>
              <a:gd name="T4" fmla="*/ 6 w 242"/>
              <a:gd name="T5" fmla="*/ 12 h 242"/>
              <a:gd name="T6" fmla="*/ 0 w 242"/>
              <a:gd name="T7" fmla="*/ 6 h 242"/>
              <a:gd name="T8" fmla="*/ 6 w 242"/>
              <a:gd name="T9" fmla="*/ 0 h 242"/>
              <a:gd name="T10" fmla="*/ 242 w 242"/>
              <a:gd name="T11" fmla="*/ 236 h 242"/>
              <a:gd name="T12" fmla="*/ 23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36" y="242"/>
                </a:moveTo>
                <a:cubicBezTo>
                  <a:pt x="233" y="242"/>
                  <a:pt x="230" y="239"/>
                  <a:pt x="230" y="236"/>
                </a:cubicBezTo>
                <a:cubicBezTo>
                  <a:pt x="230" y="112"/>
                  <a:pt x="130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6" y="0"/>
                  <a:pt x="242" y="106"/>
                  <a:pt x="242" y="236"/>
                </a:cubicBezTo>
                <a:cubicBezTo>
                  <a:pt x="242" y="239"/>
                  <a:pt x="239" y="242"/>
                  <a:pt x="236" y="242"/>
                </a:cubicBezTo>
                <a:close/>
              </a:path>
            </a:pathLst>
          </a:custGeom>
          <a:solidFill>
            <a:srgbClr val="444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494338-0D5E-493C-B4D5-ED35E9233760}"/>
              </a:ext>
            </a:extLst>
          </p:cNvPr>
          <p:cNvGrpSpPr/>
          <p:nvPr/>
        </p:nvGrpSpPr>
        <p:grpSpPr>
          <a:xfrm>
            <a:off x="1964606" y="2853845"/>
            <a:ext cx="988143" cy="986299"/>
            <a:chOff x="2538413" y="3805238"/>
            <a:chExt cx="850900" cy="849313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F93F2527-75A6-4C19-9946-46F38A3B0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EB4ACF-A44F-46D0-B6B1-A875E656C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CF394A49-F940-46A5-98F8-26DCD87D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66" y="2936804"/>
            <a:ext cx="822223" cy="820380"/>
          </a:xfrm>
          <a:prstGeom prst="ellipse">
            <a:avLst/>
          </a:prstGeom>
          <a:solidFill>
            <a:srgbClr val="9797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B978B629-9554-482A-AE00-769873946072}"/>
              </a:ext>
            </a:extLst>
          </p:cNvPr>
          <p:cNvSpPr>
            <a:spLocks/>
          </p:cNvSpPr>
          <p:nvPr/>
        </p:nvSpPr>
        <p:spPr bwMode="auto">
          <a:xfrm>
            <a:off x="3076267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6 w 868"/>
              <a:gd name="T3" fmla="*/ 12 h 12"/>
              <a:gd name="T4" fmla="*/ 0 w 868"/>
              <a:gd name="T5" fmla="*/ 6 h 12"/>
              <a:gd name="T6" fmla="*/ 6 w 868"/>
              <a:gd name="T7" fmla="*/ 0 h 12"/>
              <a:gd name="T8" fmla="*/ 862 w 868"/>
              <a:gd name="T9" fmla="*/ 0 h 12"/>
              <a:gd name="T10" fmla="*/ 868 w 868"/>
              <a:gd name="T11" fmla="*/ 6 h 12"/>
              <a:gd name="T12" fmla="*/ 862 w 86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6" y="0"/>
                  <a:pt x="868" y="2"/>
                  <a:pt x="868" y="6"/>
                </a:cubicBezTo>
                <a:cubicBezTo>
                  <a:pt x="868" y="9"/>
                  <a:pt x="866" y="12"/>
                  <a:pt x="862" y="12"/>
                </a:cubicBezTo>
                <a:close/>
              </a:path>
            </a:pathLst>
          </a:custGeom>
          <a:solidFill>
            <a:srgbClr val="444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0E342BF-66A3-428E-8E42-28CE6D0A56AB}"/>
              </a:ext>
            </a:extLst>
          </p:cNvPr>
          <p:cNvSpPr>
            <a:spLocks/>
          </p:cNvSpPr>
          <p:nvPr/>
        </p:nvSpPr>
        <p:spPr bwMode="auto">
          <a:xfrm>
            <a:off x="9078864" y="2695300"/>
            <a:ext cx="669209" cy="669209"/>
          </a:xfrm>
          <a:custGeom>
            <a:avLst/>
            <a:gdLst>
              <a:gd name="T0" fmla="*/ 6 w 242"/>
              <a:gd name="T1" fmla="*/ 242 h 242"/>
              <a:gd name="T2" fmla="*/ 0 w 242"/>
              <a:gd name="T3" fmla="*/ 236 h 242"/>
              <a:gd name="T4" fmla="*/ 236 w 242"/>
              <a:gd name="T5" fmla="*/ 0 h 242"/>
              <a:gd name="T6" fmla="*/ 242 w 242"/>
              <a:gd name="T7" fmla="*/ 6 h 242"/>
              <a:gd name="T8" fmla="*/ 236 w 242"/>
              <a:gd name="T9" fmla="*/ 12 h 242"/>
              <a:gd name="T10" fmla="*/ 12 w 242"/>
              <a:gd name="T11" fmla="*/ 236 h 242"/>
              <a:gd name="T12" fmla="*/ 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6" y="242"/>
                </a:moveTo>
                <a:cubicBezTo>
                  <a:pt x="3" y="242"/>
                  <a:pt x="0" y="239"/>
                  <a:pt x="0" y="236"/>
                </a:cubicBezTo>
                <a:cubicBezTo>
                  <a:pt x="0" y="106"/>
                  <a:pt x="106" y="0"/>
                  <a:pt x="236" y="0"/>
                </a:cubicBezTo>
                <a:cubicBezTo>
                  <a:pt x="239" y="0"/>
                  <a:pt x="242" y="3"/>
                  <a:pt x="242" y="6"/>
                </a:cubicBezTo>
                <a:cubicBezTo>
                  <a:pt x="242" y="9"/>
                  <a:pt x="239" y="12"/>
                  <a:pt x="236" y="12"/>
                </a:cubicBezTo>
                <a:cubicBezTo>
                  <a:pt x="112" y="12"/>
                  <a:pt x="12" y="112"/>
                  <a:pt x="12" y="236"/>
                </a:cubicBezTo>
                <a:cubicBezTo>
                  <a:pt x="12" y="239"/>
                  <a:pt x="9" y="242"/>
                  <a:pt x="6" y="242"/>
                </a:cubicBezTo>
                <a:close/>
              </a:path>
            </a:pathLst>
          </a:custGeom>
          <a:solidFill>
            <a:srgbClr val="444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B4C94CEF-22E0-4F34-9642-114E5C5732C1}"/>
              </a:ext>
            </a:extLst>
          </p:cNvPr>
          <p:cNvSpPr>
            <a:spLocks/>
          </p:cNvSpPr>
          <p:nvPr/>
        </p:nvSpPr>
        <p:spPr bwMode="auto">
          <a:xfrm>
            <a:off x="6713590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862 w 868"/>
              <a:gd name="T3" fmla="*/ 12 h 12"/>
              <a:gd name="T4" fmla="*/ 6 w 868"/>
              <a:gd name="T5" fmla="*/ 12 h 12"/>
              <a:gd name="T6" fmla="*/ 0 w 868"/>
              <a:gd name="T7" fmla="*/ 6 h 12"/>
              <a:gd name="T8" fmla="*/ 6 w 868"/>
              <a:gd name="T9" fmla="*/ 0 h 12"/>
              <a:gd name="T10" fmla="*/ 6 w 868"/>
              <a:gd name="T11" fmla="*/ 0 h 12"/>
              <a:gd name="T12" fmla="*/ 862 w 868"/>
              <a:gd name="T13" fmla="*/ 0 h 12"/>
              <a:gd name="T14" fmla="*/ 868 w 868"/>
              <a:gd name="T15" fmla="*/ 6 h 12"/>
              <a:gd name="T16" fmla="*/ 862 w 86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862" y="12"/>
                  <a:pt x="862" y="12"/>
                  <a:pt x="86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5" y="0"/>
                  <a:pt x="868" y="2"/>
                  <a:pt x="868" y="6"/>
                </a:cubicBezTo>
                <a:cubicBezTo>
                  <a:pt x="868" y="9"/>
                  <a:pt x="865" y="12"/>
                  <a:pt x="862" y="12"/>
                </a:cubicBezTo>
                <a:close/>
              </a:path>
            </a:pathLst>
          </a:custGeom>
          <a:solidFill>
            <a:srgbClr val="444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A71EA2-7B6B-4B71-A714-81E576CB3B2B}"/>
              </a:ext>
            </a:extLst>
          </p:cNvPr>
          <p:cNvGrpSpPr/>
          <p:nvPr/>
        </p:nvGrpSpPr>
        <p:grpSpPr>
          <a:xfrm>
            <a:off x="2372031" y="2627088"/>
            <a:ext cx="173294" cy="171451"/>
            <a:chOff x="2889251" y="3609975"/>
            <a:chExt cx="149225" cy="147638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D435E2B-D776-4609-AC53-927E6869C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3624263"/>
              <a:ext cx="120650" cy="119063"/>
            </a:xfrm>
            <a:prstGeom prst="ellipse">
              <a:avLst/>
            </a:pr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1941BB3-8491-4EE3-A223-BD57650B5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251" y="3609975"/>
              <a:ext cx="149225" cy="14763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2 h 62"/>
                <a:gd name="T12" fmla="*/ 12 w 63"/>
                <a:gd name="T13" fmla="*/ 31 h 62"/>
                <a:gd name="T14" fmla="*/ 31 w 63"/>
                <a:gd name="T15" fmla="*/ 50 h 62"/>
                <a:gd name="T16" fmla="*/ 51 w 63"/>
                <a:gd name="T17" fmla="*/ 31 h 62"/>
                <a:gd name="T18" fmla="*/ 31 w 63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0"/>
                    <a:pt x="12" y="31"/>
                  </a:cubicBezTo>
                  <a:cubicBezTo>
                    <a:pt x="12" y="41"/>
                    <a:pt x="21" y="50"/>
                    <a:pt x="31" y="50"/>
                  </a:cubicBezTo>
                  <a:cubicBezTo>
                    <a:pt x="42" y="50"/>
                    <a:pt x="51" y="41"/>
                    <a:pt x="51" y="31"/>
                  </a:cubicBezTo>
                  <a:cubicBezTo>
                    <a:pt x="51" y="20"/>
                    <a:pt x="42" y="12"/>
                    <a:pt x="31" y="12"/>
                  </a:cubicBez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7C356-12E6-46D0-BB19-0E9CF8E7EDBD}"/>
              </a:ext>
            </a:extLst>
          </p:cNvPr>
          <p:cNvGrpSpPr/>
          <p:nvPr/>
        </p:nvGrpSpPr>
        <p:grpSpPr>
          <a:xfrm>
            <a:off x="9646677" y="2627088"/>
            <a:ext cx="171451" cy="171451"/>
            <a:chOff x="9153526" y="3609975"/>
            <a:chExt cx="147638" cy="1476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7E5A3-85D4-4660-9B74-58EF108F8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3624263"/>
              <a:ext cx="119063" cy="119063"/>
            </a:xfrm>
            <a:prstGeom prst="ellipse">
              <a:avLst/>
            </a:prstGeom>
            <a:solidFill>
              <a:srgbClr val="D0D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5E45815-63F3-469E-A6A2-833DE3F51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609975"/>
              <a:ext cx="147638" cy="14763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2 h 62"/>
                <a:gd name="T12" fmla="*/ 12 w 62"/>
                <a:gd name="T13" fmla="*/ 31 h 62"/>
                <a:gd name="T14" fmla="*/ 31 w 62"/>
                <a:gd name="T15" fmla="*/ 50 h 62"/>
                <a:gd name="T16" fmla="*/ 50 w 62"/>
                <a:gd name="T17" fmla="*/ 31 h 62"/>
                <a:gd name="T18" fmla="*/ 31 w 62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50"/>
                    <a:pt x="31" y="50"/>
                  </a:cubicBezTo>
                  <a:cubicBezTo>
                    <a:pt x="41" y="50"/>
                    <a:pt x="50" y="41"/>
                    <a:pt x="50" y="31"/>
                  </a:cubicBezTo>
                  <a:cubicBezTo>
                    <a:pt x="50" y="20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44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8DAAC6-07EE-40DB-A3C9-AFDB6F50087F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Steps Infographics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FB396F-AEB4-4851-8665-20A8AB47AB0E}"/>
              </a:ext>
            </a:extLst>
          </p:cNvPr>
          <p:cNvSpPr txBox="1"/>
          <p:nvPr/>
        </p:nvSpPr>
        <p:spPr>
          <a:xfrm>
            <a:off x="2104799" y="8587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445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7957F9-A5F5-4A4A-999D-6E34D6259B7F}"/>
              </a:ext>
            </a:extLst>
          </p:cNvPr>
          <p:cNvSpPr txBox="1"/>
          <p:nvPr/>
        </p:nvSpPr>
        <p:spPr>
          <a:xfrm>
            <a:off x="1196021" y="41142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A59FB9-E6C3-4128-936F-155D38EFA8AF}"/>
              </a:ext>
            </a:extLst>
          </p:cNvPr>
          <p:cNvSpPr txBox="1"/>
          <p:nvPr/>
        </p:nvSpPr>
        <p:spPr>
          <a:xfrm>
            <a:off x="942166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FF2AB8-20E0-423A-A994-41AFAD00C2B6}"/>
              </a:ext>
            </a:extLst>
          </p:cNvPr>
          <p:cNvSpPr txBox="1"/>
          <p:nvPr/>
        </p:nvSpPr>
        <p:spPr>
          <a:xfrm>
            <a:off x="4838214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676B9-A803-4EC3-B8D8-8B1E3112EA10}"/>
              </a:ext>
            </a:extLst>
          </p:cNvPr>
          <p:cNvSpPr txBox="1"/>
          <p:nvPr/>
        </p:nvSpPr>
        <p:spPr>
          <a:xfrm>
            <a:off x="4582820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DA42C3-E423-456E-A36B-B7EDAB553E87}"/>
              </a:ext>
            </a:extLst>
          </p:cNvPr>
          <p:cNvSpPr txBox="1"/>
          <p:nvPr/>
        </p:nvSpPr>
        <p:spPr>
          <a:xfrm>
            <a:off x="8480407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6E1141-D4E4-4907-8D36-9DD29CB50978}"/>
              </a:ext>
            </a:extLst>
          </p:cNvPr>
          <p:cNvSpPr txBox="1"/>
          <p:nvPr/>
        </p:nvSpPr>
        <p:spPr>
          <a:xfrm>
            <a:off x="8218839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4454"/>
                </a:solidFill>
                <a:latin typeface="Montserrat" panose="00000500000000000000" pitchFamily="2" charset="0"/>
              </a:rPr>
              <a:t>the Heading</a:t>
            </a:r>
          </a:p>
        </p:txBody>
      </p:sp>
    </p:spTree>
    <p:extLst>
      <p:ext uri="{BB962C8B-B14F-4D97-AF65-F5344CB8AC3E}">
        <p14:creationId xmlns:p14="http://schemas.microsoft.com/office/powerpoint/2010/main" val="1580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E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4DB878-ED78-45BA-9877-22C661707F56}"/>
              </a:ext>
            </a:extLst>
          </p:cNvPr>
          <p:cNvGrpSpPr/>
          <p:nvPr/>
        </p:nvGrpSpPr>
        <p:grpSpPr>
          <a:xfrm>
            <a:off x="9237948" y="2853845"/>
            <a:ext cx="988143" cy="986299"/>
            <a:chOff x="2538413" y="3805238"/>
            <a:chExt cx="850900" cy="849313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AB553847-3EBB-44E3-9F67-C2F4A8A61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63B833C7-14C8-45E3-8AE7-94093792C0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Oval 14">
            <a:extLst>
              <a:ext uri="{FF2B5EF4-FFF2-40B4-BE49-F238E27FC236}">
                <a16:creationId xmlns:a16="http://schemas.microsoft.com/office/drawing/2014/main" id="{3217A124-4975-4124-875D-3DB21217A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08" y="2936804"/>
            <a:ext cx="822223" cy="820380"/>
          </a:xfrm>
          <a:prstGeom prst="ellipse">
            <a:avLst/>
          </a:prstGeom>
          <a:solidFill>
            <a:srgbClr val="7EED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DE34CD-BA3B-4841-AE82-9885BD0FF824}"/>
              </a:ext>
            </a:extLst>
          </p:cNvPr>
          <p:cNvGrpSpPr/>
          <p:nvPr/>
        </p:nvGrpSpPr>
        <p:grpSpPr>
          <a:xfrm>
            <a:off x="5601928" y="2853845"/>
            <a:ext cx="988143" cy="986299"/>
            <a:chOff x="2538413" y="3805238"/>
            <a:chExt cx="850900" cy="849313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33A71568-08F5-4A26-A07F-33F63B20F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98AF3D9-6E6C-470B-A5E2-97EA360AD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3BC6D458-93C7-44ED-A90F-C5181855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88" y="2936804"/>
            <a:ext cx="822223" cy="820380"/>
          </a:xfrm>
          <a:prstGeom prst="ellipse">
            <a:avLst/>
          </a:prstGeom>
          <a:solidFill>
            <a:srgbClr val="7EED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FF19839-5620-4B02-A344-54150481BD8A}"/>
              </a:ext>
            </a:extLst>
          </p:cNvPr>
          <p:cNvSpPr>
            <a:spLocks/>
          </p:cNvSpPr>
          <p:nvPr/>
        </p:nvSpPr>
        <p:spPr bwMode="auto">
          <a:xfrm>
            <a:off x="5441540" y="3331323"/>
            <a:ext cx="669209" cy="667365"/>
          </a:xfrm>
          <a:custGeom>
            <a:avLst/>
            <a:gdLst>
              <a:gd name="T0" fmla="*/ 236 w 242"/>
              <a:gd name="T1" fmla="*/ 241 h 241"/>
              <a:gd name="T2" fmla="*/ 0 w 242"/>
              <a:gd name="T3" fmla="*/ 6 h 241"/>
              <a:gd name="T4" fmla="*/ 6 w 242"/>
              <a:gd name="T5" fmla="*/ 0 h 241"/>
              <a:gd name="T6" fmla="*/ 12 w 242"/>
              <a:gd name="T7" fmla="*/ 6 h 241"/>
              <a:gd name="T8" fmla="*/ 236 w 242"/>
              <a:gd name="T9" fmla="*/ 229 h 241"/>
              <a:gd name="T10" fmla="*/ 242 w 242"/>
              <a:gd name="T11" fmla="*/ 235 h 241"/>
              <a:gd name="T12" fmla="*/ 23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236" y="241"/>
                </a:moveTo>
                <a:cubicBezTo>
                  <a:pt x="106" y="241"/>
                  <a:pt x="0" y="13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129"/>
                  <a:pt x="113" y="229"/>
                  <a:pt x="236" y="229"/>
                </a:cubicBezTo>
                <a:cubicBezTo>
                  <a:pt x="240" y="229"/>
                  <a:pt x="242" y="232"/>
                  <a:pt x="242" y="235"/>
                </a:cubicBezTo>
                <a:cubicBezTo>
                  <a:pt x="242" y="239"/>
                  <a:pt x="240" y="241"/>
                  <a:pt x="236" y="241"/>
                </a:cubicBezTo>
                <a:close/>
              </a:path>
            </a:pathLst>
          </a:custGeom>
          <a:solidFill>
            <a:srgbClr val="445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0B8A57F-CF56-4D42-9BD1-920253F3C39F}"/>
              </a:ext>
            </a:extLst>
          </p:cNvPr>
          <p:cNvSpPr>
            <a:spLocks/>
          </p:cNvSpPr>
          <p:nvPr/>
        </p:nvSpPr>
        <p:spPr bwMode="auto">
          <a:xfrm>
            <a:off x="6077566" y="3331323"/>
            <a:ext cx="669209" cy="667365"/>
          </a:xfrm>
          <a:custGeom>
            <a:avLst/>
            <a:gdLst>
              <a:gd name="T0" fmla="*/ 6 w 242"/>
              <a:gd name="T1" fmla="*/ 241 h 241"/>
              <a:gd name="T2" fmla="*/ 0 w 242"/>
              <a:gd name="T3" fmla="*/ 235 h 241"/>
              <a:gd name="T4" fmla="*/ 6 w 242"/>
              <a:gd name="T5" fmla="*/ 229 h 241"/>
              <a:gd name="T6" fmla="*/ 230 w 242"/>
              <a:gd name="T7" fmla="*/ 6 h 241"/>
              <a:gd name="T8" fmla="*/ 236 w 242"/>
              <a:gd name="T9" fmla="*/ 0 h 241"/>
              <a:gd name="T10" fmla="*/ 242 w 242"/>
              <a:gd name="T11" fmla="*/ 6 h 241"/>
              <a:gd name="T12" fmla="*/ 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6" y="241"/>
                </a:moveTo>
                <a:cubicBezTo>
                  <a:pt x="3" y="241"/>
                  <a:pt x="0" y="239"/>
                  <a:pt x="0" y="235"/>
                </a:cubicBezTo>
                <a:cubicBezTo>
                  <a:pt x="0" y="232"/>
                  <a:pt x="3" y="229"/>
                  <a:pt x="6" y="229"/>
                </a:cubicBezTo>
                <a:cubicBezTo>
                  <a:pt x="130" y="229"/>
                  <a:pt x="230" y="129"/>
                  <a:pt x="230" y="6"/>
                </a:cubicBezTo>
                <a:cubicBezTo>
                  <a:pt x="230" y="2"/>
                  <a:pt x="233" y="0"/>
                  <a:pt x="236" y="0"/>
                </a:cubicBezTo>
                <a:cubicBezTo>
                  <a:pt x="239" y="0"/>
                  <a:pt x="242" y="2"/>
                  <a:pt x="242" y="6"/>
                </a:cubicBezTo>
                <a:cubicBezTo>
                  <a:pt x="242" y="136"/>
                  <a:pt x="136" y="241"/>
                  <a:pt x="6" y="241"/>
                </a:cubicBezTo>
                <a:close/>
              </a:path>
            </a:pathLst>
          </a:custGeom>
          <a:solidFill>
            <a:srgbClr val="445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6B7C9AA-66DB-42B1-ADA3-B186ED41EEBB}"/>
              </a:ext>
            </a:extLst>
          </p:cNvPr>
          <p:cNvSpPr>
            <a:spLocks/>
          </p:cNvSpPr>
          <p:nvPr/>
        </p:nvSpPr>
        <p:spPr bwMode="auto">
          <a:xfrm>
            <a:off x="2440242" y="2695300"/>
            <a:ext cx="669209" cy="669209"/>
          </a:xfrm>
          <a:custGeom>
            <a:avLst/>
            <a:gdLst>
              <a:gd name="T0" fmla="*/ 236 w 242"/>
              <a:gd name="T1" fmla="*/ 242 h 242"/>
              <a:gd name="T2" fmla="*/ 230 w 242"/>
              <a:gd name="T3" fmla="*/ 236 h 242"/>
              <a:gd name="T4" fmla="*/ 6 w 242"/>
              <a:gd name="T5" fmla="*/ 12 h 242"/>
              <a:gd name="T6" fmla="*/ 0 w 242"/>
              <a:gd name="T7" fmla="*/ 6 h 242"/>
              <a:gd name="T8" fmla="*/ 6 w 242"/>
              <a:gd name="T9" fmla="*/ 0 h 242"/>
              <a:gd name="T10" fmla="*/ 242 w 242"/>
              <a:gd name="T11" fmla="*/ 236 h 242"/>
              <a:gd name="T12" fmla="*/ 23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36" y="242"/>
                </a:moveTo>
                <a:cubicBezTo>
                  <a:pt x="233" y="242"/>
                  <a:pt x="230" y="239"/>
                  <a:pt x="230" y="236"/>
                </a:cubicBezTo>
                <a:cubicBezTo>
                  <a:pt x="230" y="112"/>
                  <a:pt x="130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6" y="0"/>
                  <a:pt x="242" y="106"/>
                  <a:pt x="242" y="236"/>
                </a:cubicBezTo>
                <a:cubicBezTo>
                  <a:pt x="242" y="239"/>
                  <a:pt x="239" y="242"/>
                  <a:pt x="236" y="242"/>
                </a:cubicBezTo>
                <a:close/>
              </a:path>
            </a:pathLst>
          </a:custGeom>
          <a:solidFill>
            <a:srgbClr val="445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93ACF4-F4DB-48C7-9CEA-C211448DFB9F}"/>
              </a:ext>
            </a:extLst>
          </p:cNvPr>
          <p:cNvGrpSpPr/>
          <p:nvPr/>
        </p:nvGrpSpPr>
        <p:grpSpPr>
          <a:xfrm>
            <a:off x="1964606" y="2853845"/>
            <a:ext cx="988143" cy="986299"/>
            <a:chOff x="2538413" y="3805238"/>
            <a:chExt cx="850900" cy="849313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7CB6F3F2-6F31-4432-B633-5C09BDAF1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EA77713-2042-4267-8B99-3AAB835D1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A8F8912B-A010-4F55-B3D5-215FAF71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66" y="2936804"/>
            <a:ext cx="822223" cy="820380"/>
          </a:xfrm>
          <a:prstGeom prst="ellipse">
            <a:avLst/>
          </a:prstGeom>
          <a:solidFill>
            <a:srgbClr val="7EED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1338BD11-A650-4375-8BE8-C8254E5E04C8}"/>
              </a:ext>
            </a:extLst>
          </p:cNvPr>
          <p:cNvSpPr>
            <a:spLocks/>
          </p:cNvSpPr>
          <p:nvPr/>
        </p:nvSpPr>
        <p:spPr bwMode="auto">
          <a:xfrm>
            <a:off x="3076267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6 w 868"/>
              <a:gd name="T3" fmla="*/ 12 h 12"/>
              <a:gd name="T4" fmla="*/ 0 w 868"/>
              <a:gd name="T5" fmla="*/ 6 h 12"/>
              <a:gd name="T6" fmla="*/ 6 w 868"/>
              <a:gd name="T7" fmla="*/ 0 h 12"/>
              <a:gd name="T8" fmla="*/ 862 w 868"/>
              <a:gd name="T9" fmla="*/ 0 h 12"/>
              <a:gd name="T10" fmla="*/ 868 w 868"/>
              <a:gd name="T11" fmla="*/ 6 h 12"/>
              <a:gd name="T12" fmla="*/ 862 w 86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6" y="0"/>
                  <a:pt x="868" y="2"/>
                  <a:pt x="868" y="6"/>
                </a:cubicBezTo>
                <a:cubicBezTo>
                  <a:pt x="868" y="9"/>
                  <a:pt x="866" y="12"/>
                  <a:pt x="862" y="12"/>
                </a:cubicBezTo>
                <a:close/>
              </a:path>
            </a:pathLst>
          </a:custGeom>
          <a:solidFill>
            <a:srgbClr val="445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4BCFAC54-3E7A-4137-9C0C-6C03A33CFF57}"/>
              </a:ext>
            </a:extLst>
          </p:cNvPr>
          <p:cNvSpPr>
            <a:spLocks/>
          </p:cNvSpPr>
          <p:nvPr/>
        </p:nvSpPr>
        <p:spPr bwMode="auto">
          <a:xfrm>
            <a:off x="9078864" y="2695300"/>
            <a:ext cx="669209" cy="669209"/>
          </a:xfrm>
          <a:custGeom>
            <a:avLst/>
            <a:gdLst>
              <a:gd name="T0" fmla="*/ 6 w 242"/>
              <a:gd name="T1" fmla="*/ 242 h 242"/>
              <a:gd name="T2" fmla="*/ 0 w 242"/>
              <a:gd name="T3" fmla="*/ 236 h 242"/>
              <a:gd name="T4" fmla="*/ 236 w 242"/>
              <a:gd name="T5" fmla="*/ 0 h 242"/>
              <a:gd name="T6" fmla="*/ 242 w 242"/>
              <a:gd name="T7" fmla="*/ 6 h 242"/>
              <a:gd name="T8" fmla="*/ 236 w 242"/>
              <a:gd name="T9" fmla="*/ 12 h 242"/>
              <a:gd name="T10" fmla="*/ 12 w 242"/>
              <a:gd name="T11" fmla="*/ 236 h 242"/>
              <a:gd name="T12" fmla="*/ 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6" y="242"/>
                </a:moveTo>
                <a:cubicBezTo>
                  <a:pt x="3" y="242"/>
                  <a:pt x="0" y="239"/>
                  <a:pt x="0" y="236"/>
                </a:cubicBezTo>
                <a:cubicBezTo>
                  <a:pt x="0" y="106"/>
                  <a:pt x="106" y="0"/>
                  <a:pt x="236" y="0"/>
                </a:cubicBezTo>
                <a:cubicBezTo>
                  <a:pt x="239" y="0"/>
                  <a:pt x="242" y="3"/>
                  <a:pt x="242" y="6"/>
                </a:cubicBezTo>
                <a:cubicBezTo>
                  <a:pt x="242" y="9"/>
                  <a:pt x="239" y="12"/>
                  <a:pt x="236" y="12"/>
                </a:cubicBezTo>
                <a:cubicBezTo>
                  <a:pt x="112" y="12"/>
                  <a:pt x="12" y="112"/>
                  <a:pt x="12" y="236"/>
                </a:cubicBezTo>
                <a:cubicBezTo>
                  <a:pt x="12" y="239"/>
                  <a:pt x="9" y="242"/>
                  <a:pt x="6" y="242"/>
                </a:cubicBezTo>
                <a:close/>
              </a:path>
            </a:pathLst>
          </a:custGeom>
          <a:solidFill>
            <a:srgbClr val="445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18CEDB01-5430-4046-91E2-11C23765D103}"/>
              </a:ext>
            </a:extLst>
          </p:cNvPr>
          <p:cNvSpPr>
            <a:spLocks/>
          </p:cNvSpPr>
          <p:nvPr/>
        </p:nvSpPr>
        <p:spPr bwMode="auto">
          <a:xfrm>
            <a:off x="6713590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862 w 868"/>
              <a:gd name="T3" fmla="*/ 12 h 12"/>
              <a:gd name="T4" fmla="*/ 6 w 868"/>
              <a:gd name="T5" fmla="*/ 12 h 12"/>
              <a:gd name="T6" fmla="*/ 0 w 868"/>
              <a:gd name="T7" fmla="*/ 6 h 12"/>
              <a:gd name="T8" fmla="*/ 6 w 868"/>
              <a:gd name="T9" fmla="*/ 0 h 12"/>
              <a:gd name="T10" fmla="*/ 6 w 868"/>
              <a:gd name="T11" fmla="*/ 0 h 12"/>
              <a:gd name="T12" fmla="*/ 862 w 868"/>
              <a:gd name="T13" fmla="*/ 0 h 12"/>
              <a:gd name="T14" fmla="*/ 868 w 868"/>
              <a:gd name="T15" fmla="*/ 6 h 12"/>
              <a:gd name="T16" fmla="*/ 862 w 86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862" y="12"/>
                  <a:pt x="862" y="12"/>
                  <a:pt x="86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5" y="0"/>
                  <a:pt x="868" y="2"/>
                  <a:pt x="868" y="6"/>
                </a:cubicBezTo>
                <a:cubicBezTo>
                  <a:pt x="868" y="9"/>
                  <a:pt x="865" y="12"/>
                  <a:pt x="862" y="12"/>
                </a:cubicBezTo>
                <a:close/>
              </a:path>
            </a:pathLst>
          </a:custGeom>
          <a:solidFill>
            <a:srgbClr val="4454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13D344-9360-4CD3-B85B-ECB7701D2354}"/>
              </a:ext>
            </a:extLst>
          </p:cNvPr>
          <p:cNvGrpSpPr/>
          <p:nvPr/>
        </p:nvGrpSpPr>
        <p:grpSpPr>
          <a:xfrm>
            <a:off x="2372031" y="2627088"/>
            <a:ext cx="173294" cy="171451"/>
            <a:chOff x="2889251" y="3609975"/>
            <a:chExt cx="149225" cy="147638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0271965D-7EAE-4E69-9C05-0D4E227DB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3624263"/>
              <a:ext cx="120650" cy="119063"/>
            </a:xfrm>
            <a:prstGeom prst="ellipse">
              <a:avLst/>
            </a:pr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628BFEA-A489-4D7C-B19E-7BAAD27A8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251" y="3609975"/>
              <a:ext cx="149225" cy="14763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2 h 62"/>
                <a:gd name="T12" fmla="*/ 12 w 63"/>
                <a:gd name="T13" fmla="*/ 31 h 62"/>
                <a:gd name="T14" fmla="*/ 31 w 63"/>
                <a:gd name="T15" fmla="*/ 50 h 62"/>
                <a:gd name="T16" fmla="*/ 51 w 63"/>
                <a:gd name="T17" fmla="*/ 31 h 62"/>
                <a:gd name="T18" fmla="*/ 31 w 63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0"/>
                    <a:pt x="12" y="31"/>
                  </a:cubicBezTo>
                  <a:cubicBezTo>
                    <a:pt x="12" y="41"/>
                    <a:pt x="21" y="50"/>
                    <a:pt x="31" y="50"/>
                  </a:cubicBezTo>
                  <a:cubicBezTo>
                    <a:pt x="42" y="50"/>
                    <a:pt x="51" y="41"/>
                    <a:pt x="51" y="31"/>
                  </a:cubicBezTo>
                  <a:cubicBezTo>
                    <a:pt x="51" y="20"/>
                    <a:pt x="42" y="12"/>
                    <a:pt x="31" y="12"/>
                  </a:cubicBez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EA29CB-97FE-4907-988A-E8813BFE127C}"/>
              </a:ext>
            </a:extLst>
          </p:cNvPr>
          <p:cNvGrpSpPr/>
          <p:nvPr/>
        </p:nvGrpSpPr>
        <p:grpSpPr>
          <a:xfrm>
            <a:off x="9646677" y="2627088"/>
            <a:ext cx="171451" cy="171451"/>
            <a:chOff x="9153526" y="3609975"/>
            <a:chExt cx="147638" cy="1476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FB2A0A-B2F1-4E9A-AB79-7641A7DF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3624263"/>
              <a:ext cx="119063" cy="119063"/>
            </a:xfrm>
            <a:prstGeom prst="ellipse">
              <a:avLst/>
            </a:prstGeom>
            <a:solidFill>
              <a:srgbClr val="D0F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B096438-77A3-4543-88D3-9368EB177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609975"/>
              <a:ext cx="147638" cy="14763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2 h 62"/>
                <a:gd name="T12" fmla="*/ 12 w 62"/>
                <a:gd name="T13" fmla="*/ 31 h 62"/>
                <a:gd name="T14" fmla="*/ 31 w 62"/>
                <a:gd name="T15" fmla="*/ 50 h 62"/>
                <a:gd name="T16" fmla="*/ 50 w 62"/>
                <a:gd name="T17" fmla="*/ 31 h 62"/>
                <a:gd name="T18" fmla="*/ 31 w 62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50"/>
                    <a:pt x="31" y="50"/>
                  </a:cubicBezTo>
                  <a:cubicBezTo>
                    <a:pt x="41" y="50"/>
                    <a:pt x="50" y="41"/>
                    <a:pt x="50" y="31"/>
                  </a:cubicBezTo>
                  <a:cubicBezTo>
                    <a:pt x="50" y="20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44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5B22221-DA3E-4C38-B329-36320140D33B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Steps Infographics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07CBF-519C-4088-800F-9727065D678D}"/>
              </a:ext>
            </a:extLst>
          </p:cNvPr>
          <p:cNvSpPr txBox="1"/>
          <p:nvPr/>
        </p:nvSpPr>
        <p:spPr>
          <a:xfrm>
            <a:off x="2104799" y="8587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5445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6191C-C11E-4879-A550-ECCA75BB62B4}"/>
              </a:ext>
            </a:extLst>
          </p:cNvPr>
          <p:cNvSpPr txBox="1"/>
          <p:nvPr/>
        </p:nvSpPr>
        <p:spPr>
          <a:xfrm>
            <a:off x="1196021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3E797-A545-42F1-88EA-B7F39D6DAFC2}"/>
              </a:ext>
            </a:extLst>
          </p:cNvPr>
          <p:cNvSpPr txBox="1"/>
          <p:nvPr/>
        </p:nvSpPr>
        <p:spPr>
          <a:xfrm>
            <a:off x="942166" y="4589494"/>
            <a:ext cx="302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94CA25-6F03-4259-8178-380E6B7A1444}"/>
              </a:ext>
            </a:extLst>
          </p:cNvPr>
          <p:cNvSpPr txBox="1"/>
          <p:nvPr/>
        </p:nvSpPr>
        <p:spPr>
          <a:xfrm>
            <a:off x="4838214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CA44F4-1D49-45DE-B51C-699D35E30FF4}"/>
              </a:ext>
            </a:extLst>
          </p:cNvPr>
          <p:cNvSpPr txBox="1"/>
          <p:nvPr/>
        </p:nvSpPr>
        <p:spPr>
          <a:xfrm>
            <a:off x="4582821" y="4589494"/>
            <a:ext cx="302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FA518D-F8BE-4309-A0B6-6E8329DC063E}"/>
              </a:ext>
            </a:extLst>
          </p:cNvPr>
          <p:cNvSpPr txBox="1"/>
          <p:nvPr/>
        </p:nvSpPr>
        <p:spPr>
          <a:xfrm>
            <a:off x="8480407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2ACFE-C255-4796-8315-4C97CB6371E5}"/>
              </a:ext>
            </a:extLst>
          </p:cNvPr>
          <p:cNvSpPr txBox="1"/>
          <p:nvPr/>
        </p:nvSpPr>
        <p:spPr>
          <a:xfrm>
            <a:off x="8218839" y="4589494"/>
            <a:ext cx="302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5445"/>
                </a:solidFill>
                <a:latin typeface="Montserrat" panose="00000500000000000000" pitchFamily="2" charset="0"/>
              </a:rPr>
              <a:t>the Heading</a:t>
            </a:r>
          </a:p>
        </p:txBody>
      </p:sp>
    </p:spTree>
    <p:extLst>
      <p:ext uri="{BB962C8B-B14F-4D97-AF65-F5344CB8AC3E}">
        <p14:creationId xmlns:p14="http://schemas.microsoft.com/office/powerpoint/2010/main" val="10819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2A08FE-FA80-4252-8B30-5327AAC493BB}"/>
              </a:ext>
            </a:extLst>
          </p:cNvPr>
          <p:cNvGrpSpPr/>
          <p:nvPr/>
        </p:nvGrpSpPr>
        <p:grpSpPr>
          <a:xfrm>
            <a:off x="9237948" y="2853845"/>
            <a:ext cx="988143" cy="986299"/>
            <a:chOff x="2538413" y="3805238"/>
            <a:chExt cx="850900" cy="849313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C4EDCD1C-0A68-4B90-ADFD-26CA80CB3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B879C2D-FD8B-49BD-B125-C1B3B2D14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Oval 14">
            <a:extLst>
              <a:ext uri="{FF2B5EF4-FFF2-40B4-BE49-F238E27FC236}">
                <a16:creationId xmlns:a16="http://schemas.microsoft.com/office/drawing/2014/main" id="{7C8CF7D3-7BD7-4075-9788-16C1C1C4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908" y="2936804"/>
            <a:ext cx="822223" cy="820380"/>
          </a:xfrm>
          <a:prstGeom prst="ellipse">
            <a:avLst/>
          </a:prstGeom>
          <a:solidFill>
            <a:srgbClr val="58ED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24ADEA-1F09-4C00-9024-6B88B730DD2A}"/>
              </a:ext>
            </a:extLst>
          </p:cNvPr>
          <p:cNvGrpSpPr/>
          <p:nvPr/>
        </p:nvGrpSpPr>
        <p:grpSpPr>
          <a:xfrm>
            <a:off x="5601928" y="2853845"/>
            <a:ext cx="988143" cy="986299"/>
            <a:chOff x="2538413" y="3805238"/>
            <a:chExt cx="850900" cy="849313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EF0158C3-F2B0-4308-8146-0BEFDA54A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AFC823B3-D024-4A04-866E-CF9B91C2B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A368ED28-32AE-490B-B2D2-65DDEA7B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88" y="2936804"/>
            <a:ext cx="822223" cy="820380"/>
          </a:xfrm>
          <a:prstGeom prst="ellipse">
            <a:avLst/>
          </a:prstGeom>
          <a:solidFill>
            <a:srgbClr val="58ED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E7080A6-E80E-4ACA-9C8B-FC2DC5420B81}"/>
              </a:ext>
            </a:extLst>
          </p:cNvPr>
          <p:cNvSpPr>
            <a:spLocks/>
          </p:cNvSpPr>
          <p:nvPr/>
        </p:nvSpPr>
        <p:spPr bwMode="auto">
          <a:xfrm>
            <a:off x="5441540" y="3331323"/>
            <a:ext cx="669209" cy="667365"/>
          </a:xfrm>
          <a:custGeom>
            <a:avLst/>
            <a:gdLst>
              <a:gd name="T0" fmla="*/ 236 w 242"/>
              <a:gd name="T1" fmla="*/ 241 h 241"/>
              <a:gd name="T2" fmla="*/ 0 w 242"/>
              <a:gd name="T3" fmla="*/ 6 h 241"/>
              <a:gd name="T4" fmla="*/ 6 w 242"/>
              <a:gd name="T5" fmla="*/ 0 h 241"/>
              <a:gd name="T6" fmla="*/ 12 w 242"/>
              <a:gd name="T7" fmla="*/ 6 h 241"/>
              <a:gd name="T8" fmla="*/ 236 w 242"/>
              <a:gd name="T9" fmla="*/ 229 h 241"/>
              <a:gd name="T10" fmla="*/ 242 w 242"/>
              <a:gd name="T11" fmla="*/ 235 h 241"/>
              <a:gd name="T12" fmla="*/ 23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236" y="241"/>
                </a:moveTo>
                <a:cubicBezTo>
                  <a:pt x="106" y="241"/>
                  <a:pt x="0" y="13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129"/>
                  <a:pt x="113" y="229"/>
                  <a:pt x="236" y="229"/>
                </a:cubicBezTo>
                <a:cubicBezTo>
                  <a:pt x="240" y="229"/>
                  <a:pt x="242" y="232"/>
                  <a:pt x="242" y="235"/>
                </a:cubicBezTo>
                <a:cubicBezTo>
                  <a:pt x="242" y="239"/>
                  <a:pt x="240" y="241"/>
                  <a:pt x="236" y="241"/>
                </a:cubicBezTo>
                <a:close/>
              </a:path>
            </a:pathLst>
          </a:custGeom>
          <a:solidFill>
            <a:srgbClr val="4454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573BB5D-31AE-446C-ACBF-D929DACC9A4D}"/>
              </a:ext>
            </a:extLst>
          </p:cNvPr>
          <p:cNvSpPr>
            <a:spLocks/>
          </p:cNvSpPr>
          <p:nvPr/>
        </p:nvSpPr>
        <p:spPr bwMode="auto">
          <a:xfrm>
            <a:off x="6077566" y="3331323"/>
            <a:ext cx="669209" cy="667365"/>
          </a:xfrm>
          <a:custGeom>
            <a:avLst/>
            <a:gdLst>
              <a:gd name="T0" fmla="*/ 6 w 242"/>
              <a:gd name="T1" fmla="*/ 241 h 241"/>
              <a:gd name="T2" fmla="*/ 0 w 242"/>
              <a:gd name="T3" fmla="*/ 235 h 241"/>
              <a:gd name="T4" fmla="*/ 6 w 242"/>
              <a:gd name="T5" fmla="*/ 229 h 241"/>
              <a:gd name="T6" fmla="*/ 230 w 242"/>
              <a:gd name="T7" fmla="*/ 6 h 241"/>
              <a:gd name="T8" fmla="*/ 236 w 242"/>
              <a:gd name="T9" fmla="*/ 0 h 241"/>
              <a:gd name="T10" fmla="*/ 242 w 242"/>
              <a:gd name="T11" fmla="*/ 6 h 241"/>
              <a:gd name="T12" fmla="*/ 6 w 242"/>
              <a:gd name="T1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1">
                <a:moveTo>
                  <a:pt x="6" y="241"/>
                </a:moveTo>
                <a:cubicBezTo>
                  <a:pt x="3" y="241"/>
                  <a:pt x="0" y="239"/>
                  <a:pt x="0" y="235"/>
                </a:cubicBezTo>
                <a:cubicBezTo>
                  <a:pt x="0" y="232"/>
                  <a:pt x="3" y="229"/>
                  <a:pt x="6" y="229"/>
                </a:cubicBezTo>
                <a:cubicBezTo>
                  <a:pt x="130" y="229"/>
                  <a:pt x="230" y="129"/>
                  <a:pt x="230" y="6"/>
                </a:cubicBezTo>
                <a:cubicBezTo>
                  <a:pt x="230" y="2"/>
                  <a:pt x="233" y="0"/>
                  <a:pt x="236" y="0"/>
                </a:cubicBezTo>
                <a:cubicBezTo>
                  <a:pt x="239" y="0"/>
                  <a:pt x="242" y="2"/>
                  <a:pt x="242" y="6"/>
                </a:cubicBezTo>
                <a:cubicBezTo>
                  <a:pt x="242" y="136"/>
                  <a:pt x="136" y="241"/>
                  <a:pt x="6" y="241"/>
                </a:cubicBezTo>
                <a:close/>
              </a:path>
            </a:pathLst>
          </a:custGeom>
          <a:solidFill>
            <a:srgbClr val="4454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90CD5CF-46AC-4652-A35D-39A823C9DF81}"/>
              </a:ext>
            </a:extLst>
          </p:cNvPr>
          <p:cNvSpPr>
            <a:spLocks/>
          </p:cNvSpPr>
          <p:nvPr/>
        </p:nvSpPr>
        <p:spPr bwMode="auto">
          <a:xfrm>
            <a:off x="2440242" y="2695300"/>
            <a:ext cx="669209" cy="669209"/>
          </a:xfrm>
          <a:custGeom>
            <a:avLst/>
            <a:gdLst>
              <a:gd name="T0" fmla="*/ 236 w 242"/>
              <a:gd name="T1" fmla="*/ 242 h 242"/>
              <a:gd name="T2" fmla="*/ 230 w 242"/>
              <a:gd name="T3" fmla="*/ 236 h 242"/>
              <a:gd name="T4" fmla="*/ 6 w 242"/>
              <a:gd name="T5" fmla="*/ 12 h 242"/>
              <a:gd name="T6" fmla="*/ 0 w 242"/>
              <a:gd name="T7" fmla="*/ 6 h 242"/>
              <a:gd name="T8" fmla="*/ 6 w 242"/>
              <a:gd name="T9" fmla="*/ 0 h 242"/>
              <a:gd name="T10" fmla="*/ 242 w 242"/>
              <a:gd name="T11" fmla="*/ 236 h 242"/>
              <a:gd name="T12" fmla="*/ 23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36" y="242"/>
                </a:moveTo>
                <a:cubicBezTo>
                  <a:pt x="233" y="242"/>
                  <a:pt x="230" y="239"/>
                  <a:pt x="230" y="236"/>
                </a:cubicBezTo>
                <a:cubicBezTo>
                  <a:pt x="230" y="112"/>
                  <a:pt x="130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36" y="0"/>
                  <a:pt x="242" y="106"/>
                  <a:pt x="242" y="236"/>
                </a:cubicBezTo>
                <a:cubicBezTo>
                  <a:pt x="242" y="239"/>
                  <a:pt x="239" y="242"/>
                  <a:pt x="236" y="242"/>
                </a:cubicBezTo>
                <a:close/>
              </a:path>
            </a:pathLst>
          </a:custGeom>
          <a:solidFill>
            <a:srgbClr val="4454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54E2E2-3B39-4F80-87A6-B5D38AF544C4}"/>
              </a:ext>
            </a:extLst>
          </p:cNvPr>
          <p:cNvGrpSpPr/>
          <p:nvPr/>
        </p:nvGrpSpPr>
        <p:grpSpPr>
          <a:xfrm>
            <a:off x="1964606" y="2853845"/>
            <a:ext cx="988143" cy="986299"/>
            <a:chOff x="2538413" y="3805238"/>
            <a:chExt cx="850900" cy="849313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D3ABC2B-300B-46BF-8475-C9B2F4F45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1" y="3819525"/>
              <a:ext cx="822325" cy="820738"/>
            </a:xfrm>
            <a:prstGeom prst="ellipse">
              <a:avLst/>
            </a:pr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DDA259B-2EE2-4413-A2E6-D7B21741D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413" y="3805238"/>
              <a:ext cx="850900" cy="849313"/>
            </a:xfrm>
            <a:custGeom>
              <a:avLst/>
              <a:gdLst>
                <a:gd name="T0" fmla="*/ 178 w 357"/>
                <a:gd name="T1" fmla="*/ 357 h 357"/>
                <a:gd name="T2" fmla="*/ 0 w 357"/>
                <a:gd name="T3" fmla="*/ 179 h 357"/>
                <a:gd name="T4" fmla="*/ 178 w 357"/>
                <a:gd name="T5" fmla="*/ 0 h 357"/>
                <a:gd name="T6" fmla="*/ 357 w 357"/>
                <a:gd name="T7" fmla="*/ 179 h 357"/>
                <a:gd name="T8" fmla="*/ 178 w 357"/>
                <a:gd name="T9" fmla="*/ 357 h 357"/>
                <a:gd name="T10" fmla="*/ 178 w 357"/>
                <a:gd name="T11" fmla="*/ 12 h 357"/>
                <a:gd name="T12" fmla="*/ 12 w 357"/>
                <a:gd name="T13" fmla="*/ 179 h 357"/>
                <a:gd name="T14" fmla="*/ 178 w 357"/>
                <a:gd name="T15" fmla="*/ 345 h 357"/>
                <a:gd name="T16" fmla="*/ 345 w 357"/>
                <a:gd name="T17" fmla="*/ 179 h 357"/>
                <a:gd name="T18" fmla="*/ 178 w 357"/>
                <a:gd name="T19" fmla="*/ 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cubicBezTo>
                    <a:pt x="80" y="357"/>
                    <a:pt x="0" y="277"/>
                    <a:pt x="0" y="179"/>
                  </a:cubicBez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7" y="80"/>
                    <a:pt x="357" y="179"/>
                  </a:cubicBezTo>
                  <a:cubicBezTo>
                    <a:pt x="357" y="277"/>
                    <a:pt x="277" y="357"/>
                    <a:pt x="178" y="357"/>
                  </a:cubicBezTo>
                  <a:close/>
                  <a:moveTo>
                    <a:pt x="178" y="12"/>
                  </a:moveTo>
                  <a:cubicBezTo>
                    <a:pt x="87" y="12"/>
                    <a:pt x="12" y="87"/>
                    <a:pt x="12" y="179"/>
                  </a:cubicBezTo>
                  <a:cubicBezTo>
                    <a:pt x="12" y="271"/>
                    <a:pt x="87" y="345"/>
                    <a:pt x="178" y="345"/>
                  </a:cubicBezTo>
                  <a:cubicBezTo>
                    <a:pt x="270" y="345"/>
                    <a:pt x="345" y="271"/>
                    <a:pt x="345" y="179"/>
                  </a:cubicBezTo>
                  <a:cubicBezTo>
                    <a:pt x="345" y="87"/>
                    <a:pt x="270" y="12"/>
                    <a:pt x="178" y="12"/>
                  </a:cubicBez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4">
            <a:extLst>
              <a:ext uri="{FF2B5EF4-FFF2-40B4-BE49-F238E27FC236}">
                <a16:creationId xmlns:a16="http://schemas.microsoft.com/office/drawing/2014/main" id="{F06611A0-4E7F-4092-8D57-F01DF2A4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66" y="2936804"/>
            <a:ext cx="822223" cy="820380"/>
          </a:xfrm>
          <a:prstGeom prst="ellipse">
            <a:avLst/>
          </a:prstGeom>
          <a:solidFill>
            <a:srgbClr val="58ED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764D0D02-BDDF-4C44-9584-697F1E6592F5}"/>
              </a:ext>
            </a:extLst>
          </p:cNvPr>
          <p:cNvSpPr>
            <a:spLocks/>
          </p:cNvSpPr>
          <p:nvPr/>
        </p:nvSpPr>
        <p:spPr bwMode="auto">
          <a:xfrm>
            <a:off x="3076267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6 w 868"/>
              <a:gd name="T3" fmla="*/ 12 h 12"/>
              <a:gd name="T4" fmla="*/ 0 w 868"/>
              <a:gd name="T5" fmla="*/ 6 h 12"/>
              <a:gd name="T6" fmla="*/ 6 w 868"/>
              <a:gd name="T7" fmla="*/ 0 h 12"/>
              <a:gd name="T8" fmla="*/ 862 w 868"/>
              <a:gd name="T9" fmla="*/ 0 h 12"/>
              <a:gd name="T10" fmla="*/ 868 w 868"/>
              <a:gd name="T11" fmla="*/ 6 h 12"/>
              <a:gd name="T12" fmla="*/ 862 w 868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6" y="0"/>
                  <a:pt x="868" y="2"/>
                  <a:pt x="868" y="6"/>
                </a:cubicBezTo>
                <a:cubicBezTo>
                  <a:pt x="868" y="9"/>
                  <a:pt x="866" y="12"/>
                  <a:pt x="862" y="12"/>
                </a:cubicBezTo>
                <a:close/>
              </a:path>
            </a:pathLst>
          </a:custGeom>
          <a:solidFill>
            <a:srgbClr val="4454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40C6BED5-7F85-4DCB-8DA1-AB017EA0151B}"/>
              </a:ext>
            </a:extLst>
          </p:cNvPr>
          <p:cNvSpPr>
            <a:spLocks/>
          </p:cNvSpPr>
          <p:nvPr/>
        </p:nvSpPr>
        <p:spPr bwMode="auto">
          <a:xfrm>
            <a:off x="9078864" y="2695300"/>
            <a:ext cx="669209" cy="669209"/>
          </a:xfrm>
          <a:custGeom>
            <a:avLst/>
            <a:gdLst>
              <a:gd name="T0" fmla="*/ 6 w 242"/>
              <a:gd name="T1" fmla="*/ 242 h 242"/>
              <a:gd name="T2" fmla="*/ 0 w 242"/>
              <a:gd name="T3" fmla="*/ 236 h 242"/>
              <a:gd name="T4" fmla="*/ 236 w 242"/>
              <a:gd name="T5" fmla="*/ 0 h 242"/>
              <a:gd name="T6" fmla="*/ 242 w 242"/>
              <a:gd name="T7" fmla="*/ 6 h 242"/>
              <a:gd name="T8" fmla="*/ 236 w 242"/>
              <a:gd name="T9" fmla="*/ 12 h 242"/>
              <a:gd name="T10" fmla="*/ 12 w 242"/>
              <a:gd name="T11" fmla="*/ 236 h 242"/>
              <a:gd name="T12" fmla="*/ 6 w 242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6" y="242"/>
                </a:moveTo>
                <a:cubicBezTo>
                  <a:pt x="3" y="242"/>
                  <a:pt x="0" y="239"/>
                  <a:pt x="0" y="236"/>
                </a:cubicBezTo>
                <a:cubicBezTo>
                  <a:pt x="0" y="106"/>
                  <a:pt x="106" y="0"/>
                  <a:pt x="236" y="0"/>
                </a:cubicBezTo>
                <a:cubicBezTo>
                  <a:pt x="239" y="0"/>
                  <a:pt x="242" y="3"/>
                  <a:pt x="242" y="6"/>
                </a:cubicBezTo>
                <a:cubicBezTo>
                  <a:pt x="242" y="9"/>
                  <a:pt x="239" y="12"/>
                  <a:pt x="236" y="12"/>
                </a:cubicBezTo>
                <a:cubicBezTo>
                  <a:pt x="112" y="12"/>
                  <a:pt x="12" y="112"/>
                  <a:pt x="12" y="236"/>
                </a:cubicBezTo>
                <a:cubicBezTo>
                  <a:pt x="12" y="239"/>
                  <a:pt x="9" y="242"/>
                  <a:pt x="6" y="242"/>
                </a:cubicBezTo>
                <a:close/>
              </a:path>
            </a:pathLst>
          </a:custGeom>
          <a:solidFill>
            <a:srgbClr val="4454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80361805-2326-41F3-8ABC-DE3D54BC8081}"/>
              </a:ext>
            </a:extLst>
          </p:cNvPr>
          <p:cNvSpPr>
            <a:spLocks/>
          </p:cNvSpPr>
          <p:nvPr/>
        </p:nvSpPr>
        <p:spPr bwMode="auto">
          <a:xfrm>
            <a:off x="6713590" y="3331323"/>
            <a:ext cx="2398458" cy="33184"/>
          </a:xfrm>
          <a:custGeom>
            <a:avLst/>
            <a:gdLst>
              <a:gd name="T0" fmla="*/ 862 w 868"/>
              <a:gd name="T1" fmla="*/ 12 h 12"/>
              <a:gd name="T2" fmla="*/ 862 w 868"/>
              <a:gd name="T3" fmla="*/ 12 h 12"/>
              <a:gd name="T4" fmla="*/ 6 w 868"/>
              <a:gd name="T5" fmla="*/ 12 h 12"/>
              <a:gd name="T6" fmla="*/ 0 w 868"/>
              <a:gd name="T7" fmla="*/ 6 h 12"/>
              <a:gd name="T8" fmla="*/ 6 w 868"/>
              <a:gd name="T9" fmla="*/ 0 h 12"/>
              <a:gd name="T10" fmla="*/ 6 w 868"/>
              <a:gd name="T11" fmla="*/ 0 h 12"/>
              <a:gd name="T12" fmla="*/ 862 w 868"/>
              <a:gd name="T13" fmla="*/ 0 h 12"/>
              <a:gd name="T14" fmla="*/ 868 w 868"/>
              <a:gd name="T15" fmla="*/ 6 h 12"/>
              <a:gd name="T16" fmla="*/ 862 w 868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" h="12">
                <a:moveTo>
                  <a:pt x="862" y="12"/>
                </a:moveTo>
                <a:cubicBezTo>
                  <a:pt x="862" y="12"/>
                  <a:pt x="862" y="12"/>
                  <a:pt x="86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65" y="0"/>
                  <a:pt x="868" y="2"/>
                  <a:pt x="868" y="6"/>
                </a:cubicBezTo>
                <a:cubicBezTo>
                  <a:pt x="868" y="9"/>
                  <a:pt x="865" y="12"/>
                  <a:pt x="862" y="12"/>
                </a:cubicBezTo>
                <a:close/>
              </a:path>
            </a:pathLst>
          </a:custGeom>
          <a:solidFill>
            <a:srgbClr val="4454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A4FB27-EB01-45F5-BAF4-04520DE9EDBE}"/>
              </a:ext>
            </a:extLst>
          </p:cNvPr>
          <p:cNvGrpSpPr/>
          <p:nvPr/>
        </p:nvGrpSpPr>
        <p:grpSpPr>
          <a:xfrm>
            <a:off x="2372031" y="2627088"/>
            <a:ext cx="173294" cy="171451"/>
            <a:chOff x="2889251" y="3609975"/>
            <a:chExt cx="149225" cy="147638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EA945BD9-85F8-4E61-BD7E-F45704DD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538" y="3624263"/>
              <a:ext cx="120650" cy="119063"/>
            </a:xfrm>
            <a:prstGeom prst="ellipse">
              <a:avLst/>
            </a:pr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DBAC5D1-42E2-4A33-A470-574F59C42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9251" y="3609975"/>
              <a:ext cx="149225" cy="147638"/>
            </a:xfrm>
            <a:custGeom>
              <a:avLst/>
              <a:gdLst>
                <a:gd name="T0" fmla="*/ 31 w 63"/>
                <a:gd name="T1" fmla="*/ 62 h 62"/>
                <a:gd name="T2" fmla="*/ 0 w 63"/>
                <a:gd name="T3" fmla="*/ 31 h 62"/>
                <a:gd name="T4" fmla="*/ 31 w 63"/>
                <a:gd name="T5" fmla="*/ 0 h 62"/>
                <a:gd name="T6" fmla="*/ 63 w 63"/>
                <a:gd name="T7" fmla="*/ 31 h 62"/>
                <a:gd name="T8" fmla="*/ 31 w 63"/>
                <a:gd name="T9" fmla="*/ 62 h 62"/>
                <a:gd name="T10" fmla="*/ 31 w 63"/>
                <a:gd name="T11" fmla="*/ 12 h 62"/>
                <a:gd name="T12" fmla="*/ 12 w 63"/>
                <a:gd name="T13" fmla="*/ 31 h 62"/>
                <a:gd name="T14" fmla="*/ 31 w 63"/>
                <a:gd name="T15" fmla="*/ 50 h 62"/>
                <a:gd name="T16" fmla="*/ 51 w 63"/>
                <a:gd name="T17" fmla="*/ 31 h 62"/>
                <a:gd name="T18" fmla="*/ 31 w 63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0"/>
                    <a:pt x="12" y="31"/>
                  </a:cubicBezTo>
                  <a:cubicBezTo>
                    <a:pt x="12" y="41"/>
                    <a:pt x="21" y="50"/>
                    <a:pt x="31" y="50"/>
                  </a:cubicBezTo>
                  <a:cubicBezTo>
                    <a:pt x="42" y="50"/>
                    <a:pt x="51" y="41"/>
                    <a:pt x="51" y="31"/>
                  </a:cubicBezTo>
                  <a:cubicBezTo>
                    <a:pt x="51" y="20"/>
                    <a:pt x="42" y="12"/>
                    <a:pt x="31" y="12"/>
                  </a:cubicBez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626431-D5ED-4332-BA3A-A5BFAF0932F3}"/>
              </a:ext>
            </a:extLst>
          </p:cNvPr>
          <p:cNvGrpSpPr/>
          <p:nvPr/>
        </p:nvGrpSpPr>
        <p:grpSpPr>
          <a:xfrm>
            <a:off x="9646677" y="2627088"/>
            <a:ext cx="171451" cy="171451"/>
            <a:chOff x="9153526" y="3609975"/>
            <a:chExt cx="147638" cy="1476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45ABE3-D83C-40AB-A71B-898871F3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3624263"/>
              <a:ext cx="119063" cy="119063"/>
            </a:xfrm>
            <a:prstGeom prst="ellipse">
              <a:avLst/>
            </a:prstGeom>
            <a:solidFill>
              <a:srgbClr val="D0F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685895-EAEF-4BFA-862A-4F79B9C8D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609975"/>
              <a:ext cx="147638" cy="147638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2 h 62"/>
                <a:gd name="T12" fmla="*/ 12 w 62"/>
                <a:gd name="T13" fmla="*/ 31 h 62"/>
                <a:gd name="T14" fmla="*/ 31 w 62"/>
                <a:gd name="T15" fmla="*/ 50 h 62"/>
                <a:gd name="T16" fmla="*/ 50 w 62"/>
                <a:gd name="T17" fmla="*/ 31 h 62"/>
                <a:gd name="T18" fmla="*/ 31 w 62"/>
                <a:gd name="T19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50"/>
                    <a:pt x="31" y="50"/>
                  </a:cubicBezTo>
                  <a:cubicBezTo>
                    <a:pt x="41" y="50"/>
                    <a:pt x="50" y="41"/>
                    <a:pt x="50" y="31"/>
                  </a:cubicBezTo>
                  <a:cubicBezTo>
                    <a:pt x="50" y="20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44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803346-7350-454B-AB64-961230BE8973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Steps Infographics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021F08-651F-4C66-AA73-AC5641435A95}"/>
              </a:ext>
            </a:extLst>
          </p:cNvPr>
          <p:cNvSpPr txBox="1"/>
          <p:nvPr/>
        </p:nvSpPr>
        <p:spPr>
          <a:xfrm>
            <a:off x="2104799" y="8587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5452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A13A43-7FB8-4BFA-BFE5-5C50422C1663}"/>
              </a:ext>
            </a:extLst>
          </p:cNvPr>
          <p:cNvSpPr txBox="1"/>
          <p:nvPr/>
        </p:nvSpPr>
        <p:spPr>
          <a:xfrm>
            <a:off x="1196021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297261-E9C3-4AB9-9A67-3221A94B5965}"/>
              </a:ext>
            </a:extLst>
          </p:cNvPr>
          <p:cNvSpPr txBox="1"/>
          <p:nvPr/>
        </p:nvSpPr>
        <p:spPr>
          <a:xfrm>
            <a:off x="942166" y="4589494"/>
            <a:ext cx="302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7200BB-59FB-4C34-8A84-14A7BC10BD59}"/>
              </a:ext>
            </a:extLst>
          </p:cNvPr>
          <p:cNvSpPr txBox="1"/>
          <p:nvPr/>
        </p:nvSpPr>
        <p:spPr>
          <a:xfrm>
            <a:off x="4838214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80AFCB-0BC8-4B25-A568-17791DED16E1}"/>
              </a:ext>
            </a:extLst>
          </p:cNvPr>
          <p:cNvSpPr txBox="1"/>
          <p:nvPr/>
        </p:nvSpPr>
        <p:spPr>
          <a:xfrm>
            <a:off x="4582820" y="4589494"/>
            <a:ext cx="3026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the Heading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02570A-48FB-4952-AC26-4F507F2AAC95}"/>
              </a:ext>
            </a:extLst>
          </p:cNvPr>
          <p:cNvSpPr txBox="1"/>
          <p:nvPr/>
        </p:nvSpPr>
        <p:spPr>
          <a:xfrm>
            <a:off x="8480407" y="4121445"/>
            <a:ext cx="251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Your 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195D38-F463-4A34-B7EE-6A1ACFDBC71A}"/>
              </a:ext>
            </a:extLst>
          </p:cNvPr>
          <p:cNvSpPr txBox="1"/>
          <p:nvPr/>
        </p:nvSpPr>
        <p:spPr>
          <a:xfrm>
            <a:off x="8218839" y="4589494"/>
            <a:ext cx="3026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Here You Can Write</a:t>
            </a:r>
          </a:p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Some Text to Explain</a:t>
            </a:r>
          </a:p>
          <a:p>
            <a:pPr algn="ctr"/>
            <a:r>
              <a:rPr lang="en-US" sz="2000" dirty="0">
                <a:solidFill>
                  <a:srgbClr val="445452"/>
                </a:solidFill>
                <a:latin typeface="Montserrat" panose="00000500000000000000" pitchFamily="2" charset="0"/>
              </a:rPr>
              <a:t>the Heading</a:t>
            </a:r>
          </a:p>
        </p:txBody>
      </p:sp>
    </p:spTree>
    <p:extLst>
      <p:ext uri="{BB962C8B-B14F-4D97-AF65-F5344CB8AC3E}">
        <p14:creationId xmlns:p14="http://schemas.microsoft.com/office/powerpoint/2010/main" val="32456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3333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0" animBg="1"/>
          <p:bldP spid="16" grpId="0" animBg="1"/>
          <p:bldP spid="17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0158600-F38E-4119-A737-EC4722316E3A}"/>
              </a:ext>
            </a:extLst>
          </p:cNvPr>
          <p:cNvSpPr txBox="1"/>
          <p:nvPr/>
        </p:nvSpPr>
        <p:spPr>
          <a:xfrm>
            <a:off x="873088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2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2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600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8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8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5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49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5" y="448818"/>
                </a:cubicBezTo>
                <a:cubicBezTo>
                  <a:pt x="3080765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3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8" y="454762"/>
                </a:cubicBezTo>
                <a:cubicBezTo>
                  <a:pt x="2388032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3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8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3" y="376047"/>
                  <a:pt x="2077593" y="389611"/>
                </a:cubicBezTo>
                <a:cubicBezTo>
                  <a:pt x="2077593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5" y="452704"/>
                  <a:pt x="2793643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8" y="344996"/>
                  <a:pt x="1953730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7" y="415900"/>
                  <a:pt x="2007107" y="409042"/>
                </a:cubicBezTo>
                <a:cubicBezTo>
                  <a:pt x="2007107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7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7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7" y="366979"/>
                  <a:pt x="2308097" y="378409"/>
                </a:cubicBezTo>
                <a:lnTo>
                  <a:pt x="2308097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8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4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4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8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8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7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7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8" y="71095"/>
                  <a:pt x="1549488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8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6" y="71095"/>
                  <a:pt x="1406156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6" y="154229"/>
                  <a:pt x="1412366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5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1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1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100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299" y="83858"/>
                  <a:pt x="110947" y="90183"/>
                </a:cubicBezTo>
                <a:cubicBezTo>
                  <a:pt x="107594" y="96507"/>
                  <a:pt x="105918" y="104242"/>
                  <a:pt x="105918" y="113386"/>
                </a:cubicBezTo>
                <a:cubicBezTo>
                  <a:pt x="105918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1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80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6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1" y="137732"/>
                  <a:pt x="3270047" y="126340"/>
                  <a:pt x="3270047" y="113386"/>
                </a:cubicBezTo>
                <a:cubicBezTo>
                  <a:pt x="3270047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4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3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1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1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1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1" y="86144"/>
                  <a:pt x="2835783" y="80124"/>
                </a:cubicBezTo>
                <a:cubicBezTo>
                  <a:pt x="2830143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1" y="125578"/>
                  <a:pt x="2593771" y="112928"/>
                </a:cubicBezTo>
                <a:cubicBezTo>
                  <a:pt x="2593771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1" y="66561"/>
                  <a:pt x="2494178" y="76429"/>
                  <a:pt x="2494787" y="88925"/>
                </a:cubicBezTo>
                <a:lnTo>
                  <a:pt x="2468726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4" y="145923"/>
                  <a:pt x="2470784" y="141503"/>
                </a:cubicBezTo>
                <a:cubicBezTo>
                  <a:pt x="2470784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2" y="93040"/>
                  <a:pt x="2397632" y="84811"/>
                </a:cubicBezTo>
                <a:cubicBezTo>
                  <a:pt x="2397632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1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8" y="94793"/>
                  <a:pt x="2152268" y="106070"/>
                </a:cubicBezTo>
                <a:lnTo>
                  <a:pt x="2152268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8" y="50521"/>
                </a:lnTo>
                <a:lnTo>
                  <a:pt x="2152268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7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6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8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6" y="172593"/>
                </a:cubicBezTo>
                <a:cubicBezTo>
                  <a:pt x="1271016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59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4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3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2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2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6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8" y="137541"/>
                  <a:pt x="199186" y="147447"/>
                </a:cubicBezTo>
                <a:cubicBezTo>
                  <a:pt x="193395" y="157353"/>
                  <a:pt x="185508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6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8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0" y="136893"/>
                  <a:pt x="2898572" y="125578"/>
                  <a:pt x="2898572" y="112928"/>
                </a:cubicBezTo>
                <a:cubicBezTo>
                  <a:pt x="2898572" y="100279"/>
                  <a:pt x="2901200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0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3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8" y="7315"/>
                </a:lnTo>
                <a:lnTo>
                  <a:pt x="875918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8" y="94793"/>
                  <a:pt x="875918" y="106070"/>
                </a:cubicBezTo>
                <a:lnTo>
                  <a:pt x="875918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3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3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9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8" y="176479"/>
                </a:lnTo>
                <a:lnTo>
                  <a:pt x="14858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8" y="50521"/>
                </a:lnTo>
                <a:lnTo>
                  <a:pt x="14858" y="41605"/>
                </a:lnTo>
                <a:cubicBezTo>
                  <a:pt x="14858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  <a:sym typeface="Poppins"/>
              <a:rtl val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566BCEF-DA62-4CE5-9BB6-EA99D2BF9E37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D4CAC4-FD16-4B13-ADD5-F9A2409AEE31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D601FE-14DD-453D-A712-CEED000CE151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CCF6D11-816A-4FDB-9EBE-8F981A29155E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518D02-BD58-483A-B7E9-70DB7195D515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17CDD0-1928-47E5-99C3-9AB59A0ABF97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F817199-5886-4B6A-B3C1-3EBA347A3757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EF3D3C-2D12-4165-9998-3DAFFD25BC95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7F1B60-89D8-4634-AF01-83DD34F2880C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2B4920A-CACF-4BA3-B50D-2698C5296B9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9F369A-1590-45D7-AB9B-7AE609FD3B98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EDDD6F-D1E7-4127-BC9E-40070FD763CF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E2553B7B-0A26-4810-91EF-5C0D6F0BF38D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474531CE-53E5-4632-BE1D-897A309A067B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B12FB16-F90F-444D-B051-E71C41C5EC26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CC7F15-07BF-4FB8-BA0B-F69FCC0F4B06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9746F-3C82-4F5E-83D1-9537AC32F587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805E7A28-1F30-4E73-9F4C-680348E8CCD8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4106B515-D594-411E-B571-B75CAB7657C5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632C12BC-DEC5-47C4-AF53-CE4CFEC8B9F5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63E50E-584D-4F15-8B1F-5561D3FB28B4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9E96C0-F4FF-4FE8-BA1B-92BE641B039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9D3239-BC55-4214-A28A-AECC22C9206F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hlinkClick r:id="rId2"/>
            <a:extLst>
              <a:ext uri="{FF2B5EF4-FFF2-40B4-BE49-F238E27FC236}">
                <a16:creationId xmlns:a16="http://schemas.microsoft.com/office/drawing/2014/main" id="{D2D1BF3F-9CBF-4C75-A51E-2F4E51CD7C4F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3"/>
            <a:extLst>
              <a:ext uri="{FF2B5EF4-FFF2-40B4-BE49-F238E27FC236}">
                <a16:creationId xmlns:a16="http://schemas.microsoft.com/office/drawing/2014/main" id="{A300F739-C565-4225-B17C-AACA56045FD9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E214BEA6-4875-44B1-B7E5-3EBDE0B8E9BE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5"/>
            <a:extLst>
              <a:ext uri="{FF2B5EF4-FFF2-40B4-BE49-F238E27FC236}">
                <a16:creationId xmlns:a16="http://schemas.microsoft.com/office/drawing/2014/main" id="{1939686C-03A0-4FAC-BED8-15BA32DE5AD2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TextBox 29">
            <a:hlinkClick r:id="rId6"/>
            <a:extLst>
              <a:ext uri="{FF2B5EF4-FFF2-40B4-BE49-F238E27FC236}">
                <a16:creationId xmlns:a16="http://schemas.microsoft.com/office/drawing/2014/main" id="{D16FB0C3-0B74-4850-A159-C8ADC165D0BE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C59020-11F8-4DDA-8252-813D47A2C20D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348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Poppins Medium</vt:lpstr>
      <vt:lpstr>Poppins ExtraBold</vt:lpstr>
      <vt:lpstr>Calibri Light</vt:lpstr>
      <vt:lpstr>Calibri</vt:lpstr>
      <vt:lpstr>Montserrat ExtraBold</vt:lpstr>
      <vt:lpstr>Akira Expanded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11</cp:revision>
  <dcterms:created xsi:type="dcterms:W3CDTF">2024-01-18T07:24:28Z</dcterms:created>
  <dcterms:modified xsi:type="dcterms:W3CDTF">2025-09-08T17:54:46Z</dcterms:modified>
</cp:coreProperties>
</file>