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663" r:id="rId2"/>
    <p:sldId id="665" r:id="rId3"/>
    <p:sldId id="666" r:id="rId4"/>
    <p:sldId id="667" r:id="rId5"/>
    <p:sldId id="668" r:id="rId6"/>
    <p:sldId id="664" r:id="rId7"/>
    <p:sldId id="66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E0EB"/>
    <a:srgbClr val="F59793"/>
    <a:srgbClr val="8EB4E3"/>
    <a:srgbClr val="A0C1D5"/>
    <a:srgbClr val="B1AEC2"/>
    <a:srgbClr val="F2C48E"/>
    <a:srgbClr val="ECEFF8"/>
    <a:srgbClr val="F6C07E"/>
    <a:srgbClr val="F98B84"/>
    <a:srgbClr val="C9D0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76" autoAdjust="0"/>
    <p:restoredTop sz="96532" autoAdjust="0"/>
  </p:normalViewPr>
  <p:slideViewPr>
    <p:cSldViewPr snapToGrid="0">
      <p:cViewPr>
        <p:scale>
          <a:sx n="100" d="100"/>
          <a:sy n="100" d="100"/>
        </p:scale>
        <p:origin x="2804" y="160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91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B7ACEDE-271E-43F8-9BA5-74094DE95C6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818498-1015-4AE4-B011-A56AA717952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5BA59-FC7F-49AA-9C6A-22033DBA50F5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605B7F-B834-43F4-895F-D83F2610AB2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98C2EE-AA1E-4CC5-8AD2-EA64D2B3310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C480CE-9F92-4B03-9439-23E5AF785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7915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2FF2C4-CD8D-4B96-B4E9-299E1B6C464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2588D3-6EA5-4330-B3AD-60D6014A8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916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2BBD5-DCA4-4BEF-96EE-B23454AC67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BAC776-BDA4-4189-8AC7-7D0A9A9B0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B5EC25-560A-4FCB-BC64-0B00A5870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F510-5CBB-401D-943B-952013A782A6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5CFEE7-1104-4F6C-A7A7-CACB9AE48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BB49B-D899-451A-BFCF-F7009D91B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31E5-0E8E-4418-8592-54E93F9D6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201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530EFC3-2ACE-41A3-A0EE-B11DBB3226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553677" y="2088216"/>
            <a:ext cx="5052653" cy="3917954"/>
          </a:xfrm>
          <a:custGeom>
            <a:avLst/>
            <a:gdLst>
              <a:gd name="connsiteX0" fmla="*/ 2841594 w 5052653"/>
              <a:gd name="connsiteY0" fmla="*/ 2277 h 3917954"/>
              <a:gd name="connsiteX1" fmla="*/ 3624654 w 5052653"/>
              <a:gd name="connsiteY1" fmla="*/ 72083 h 3917954"/>
              <a:gd name="connsiteX2" fmla="*/ 4396668 w 5052653"/>
              <a:gd name="connsiteY2" fmla="*/ 1091681 h 3917954"/>
              <a:gd name="connsiteX3" fmla="*/ 4814314 w 5052653"/>
              <a:gd name="connsiteY3" fmla="*/ 2136579 h 3917954"/>
              <a:gd name="connsiteX4" fmla="*/ 4839626 w 5052653"/>
              <a:gd name="connsiteY4" fmla="*/ 3495201 h 3917954"/>
              <a:gd name="connsiteX5" fmla="*/ 3629717 w 5052653"/>
              <a:gd name="connsiteY5" fmla="*/ 3824103 h 3917954"/>
              <a:gd name="connsiteX6" fmla="*/ 2161626 w 5052653"/>
              <a:gd name="connsiteY6" fmla="*/ 3725432 h 3917954"/>
              <a:gd name="connsiteX7" fmla="*/ 225264 w 5052653"/>
              <a:gd name="connsiteY7" fmla="*/ 3517971 h 3917954"/>
              <a:gd name="connsiteX8" fmla="*/ 318918 w 5052653"/>
              <a:gd name="connsiteY8" fmla="*/ 2258020 h 3917954"/>
              <a:gd name="connsiteX9" fmla="*/ 1306083 w 5052653"/>
              <a:gd name="connsiteY9" fmla="*/ 1015780 h 3917954"/>
              <a:gd name="connsiteX10" fmla="*/ 2841594 w 5052653"/>
              <a:gd name="connsiteY10" fmla="*/ 2277 h 3917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052653" h="3917954">
                <a:moveTo>
                  <a:pt x="2841594" y="2277"/>
                </a:moveTo>
                <a:cubicBezTo>
                  <a:pt x="3068276" y="-7287"/>
                  <a:pt x="3327555" y="12785"/>
                  <a:pt x="3624654" y="72083"/>
                </a:cubicBezTo>
                <a:cubicBezTo>
                  <a:pt x="4384012" y="269424"/>
                  <a:pt x="4396668" y="679288"/>
                  <a:pt x="4396668" y="1091681"/>
                </a:cubicBezTo>
                <a:cubicBezTo>
                  <a:pt x="4396668" y="1506604"/>
                  <a:pt x="4457416" y="1769727"/>
                  <a:pt x="4814314" y="2136579"/>
                </a:cubicBezTo>
                <a:cubicBezTo>
                  <a:pt x="5173744" y="2503432"/>
                  <a:pt x="5080090" y="3178948"/>
                  <a:pt x="4839626" y="3495201"/>
                </a:cubicBezTo>
                <a:cubicBezTo>
                  <a:pt x="4599164" y="3808923"/>
                  <a:pt x="4143549" y="3968314"/>
                  <a:pt x="3629717" y="3824103"/>
                </a:cubicBezTo>
                <a:cubicBezTo>
                  <a:pt x="3118416" y="3677362"/>
                  <a:pt x="2500805" y="3606521"/>
                  <a:pt x="2161626" y="3725432"/>
                </a:cubicBezTo>
                <a:cubicBezTo>
                  <a:pt x="1824977" y="3841813"/>
                  <a:pt x="933998" y="4185896"/>
                  <a:pt x="225264" y="3517971"/>
                </a:cubicBezTo>
                <a:cubicBezTo>
                  <a:pt x="225264" y="3517971"/>
                  <a:pt x="-339192" y="2991726"/>
                  <a:pt x="318918" y="2258020"/>
                </a:cubicBezTo>
                <a:cubicBezTo>
                  <a:pt x="977028" y="1524315"/>
                  <a:pt x="1080807" y="1478774"/>
                  <a:pt x="1306083" y="1015780"/>
                </a:cubicBezTo>
                <a:cubicBezTo>
                  <a:pt x="1489120" y="641654"/>
                  <a:pt x="1859306" y="43719"/>
                  <a:pt x="2841594" y="2277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Add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682063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B4223E79-9044-428C-93C4-C5B51658AE7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674598" y="568224"/>
            <a:ext cx="1507480" cy="1671014"/>
          </a:xfrm>
          <a:custGeom>
            <a:avLst/>
            <a:gdLst>
              <a:gd name="connsiteX0" fmla="*/ 730459 w 1507480"/>
              <a:gd name="connsiteY0" fmla="*/ 46 h 1671014"/>
              <a:gd name="connsiteX1" fmla="*/ 920245 w 1507480"/>
              <a:gd name="connsiteY1" fmla="*/ 62936 h 1671014"/>
              <a:gd name="connsiteX2" fmla="*/ 1506576 w 1507480"/>
              <a:gd name="connsiteY2" fmla="*/ 1242037 h 1671014"/>
              <a:gd name="connsiteX3" fmla="*/ 1361536 w 1507480"/>
              <a:gd name="connsiteY3" fmla="*/ 1492056 h 1671014"/>
              <a:gd name="connsiteX4" fmla="*/ 262937 w 1507480"/>
              <a:gd name="connsiteY4" fmla="*/ 1618609 h 1671014"/>
              <a:gd name="connsiteX5" fmla="*/ 37662 w 1507480"/>
              <a:gd name="connsiteY5" fmla="*/ 1396370 h 1671014"/>
              <a:gd name="connsiteX6" fmla="*/ 540673 w 1507480"/>
              <a:gd name="connsiteY6" fmla="*/ 69110 h 1671014"/>
              <a:gd name="connsiteX7" fmla="*/ 730459 w 1507480"/>
              <a:gd name="connsiteY7" fmla="*/ 46 h 1671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07480" h="1671014">
                <a:moveTo>
                  <a:pt x="730459" y="46"/>
                </a:moveTo>
                <a:cubicBezTo>
                  <a:pt x="797578" y="-1112"/>
                  <a:pt x="864698" y="19723"/>
                  <a:pt x="920245" y="62936"/>
                </a:cubicBezTo>
                <a:cubicBezTo>
                  <a:pt x="1157864" y="248135"/>
                  <a:pt x="1528178" y="633967"/>
                  <a:pt x="1506576" y="1242037"/>
                </a:cubicBezTo>
                <a:cubicBezTo>
                  <a:pt x="1503490" y="1343897"/>
                  <a:pt x="1447943" y="1439583"/>
                  <a:pt x="1361536" y="1492056"/>
                </a:cubicBezTo>
                <a:cubicBezTo>
                  <a:pt x="1179465" y="1603176"/>
                  <a:pt x="809151" y="1751335"/>
                  <a:pt x="262937" y="1618609"/>
                </a:cubicBezTo>
                <a:cubicBezTo>
                  <a:pt x="151843" y="1593916"/>
                  <a:pt x="62350" y="1507490"/>
                  <a:pt x="37662" y="1396370"/>
                </a:cubicBezTo>
                <a:cubicBezTo>
                  <a:pt x="-33315" y="1115485"/>
                  <a:pt x="-67260" y="556801"/>
                  <a:pt x="540673" y="69110"/>
                </a:cubicBezTo>
                <a:cubicBezTo>
                  <a:pt x="596220" y="24353"/>
                  <a:pt x="663340" y="1203"/>
                  <a:pt x="730459" y="4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Add Your Picture Here</a:t>
            </a:r>
          </a:p>
        </p:txBody>
      </p:sp>
      <p:sp>
        <p:nvSpPr>
          <p:cNvPr id="29" name="Picture Placeholder 28">
            <a:extLst>
              <a:ext uri="{FF2B5EF4-FFF2-40B4-BE49-F238E27FC236}">
                <a16:creationId xmlns:a16="http://schemas.microsoft.com/office/drawing/2014/main" id="{9CEEF846-FEF0-436D-A962-99A55C86A0EE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9227958" y="2711143"/>
            <a:ext cx="2180678" cy="2002959"/>
          </a:xfrm>
          <a:custGeom>
            <a:avLst/>
            <a:gdLst>
              <a:gd name="connsiteX0" fmla="*/ 1071198 w 2180678"/>
              <a:gd name="connsiteY0" fmla="*/ 456 h 2002959"/>
              <a:gd name="connsiteX1" fmla="*/ 1963068 w 2180678"/>
              <a:gd name="connsiteY1" fmla="*/ 220429 h 2002959"/>
              <a:gd name="connsiteX2" fmla="*/ 2169632 w 2180678"/>
              <a:gd name="connsiteY2" fmla="*/ 658327 h 2002959"/>
              <a:gd name="connsiteX3" fmla="*/ 1112151 w 2180678"/>
              <a:gd name="connsiteY3" fmla="*/ 1972022 h 2002959"/>
              <a:gd name="connsiteX4" fmla="*/ 742187 w 2180678"/>
              <a:gd name="connsiteY4" fmla="*/ 1935016 h 2002959"/>
              <a:gd name="connsiteX5" fmla="*/ 8424 w 2180678"/>
              <a:gd name="connsiteY5" fmla="*/ 726171 h 2002959"/>
              <a:gd name="connsiteX6" fmla="*/ 147161 w 2180678"/>
              <a:gd name="connsiteY6" fmla="*/ 340697 h 2002959"/>
              <a:gd name="connsiteX7" fmla="*/ 1071198 w 2180678"/>
              <a:gd name="connsiteY7" fmla="*/ 456 h 2002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80678" h="2002959">
                <a:moveTo>
                  <a:pt x="1071198" y="456"/>
                </a:moveTo>
                <a:cubicBezTo>
                  <a:pt x="1328926" y="-5795"/>
                  <a:pt x="1627788" y="51592"/>
                  <a:pt x="1963068" y="220429"/>
                </a:cubicBezTo>
                <a:cubicBezTo>
                  <a:pt x="2126469" y="303692"/>
                  <a:pt x="2212794" y="482551"/>
                  <a:pt x="2169632" y="658327"/>
                </a:cubicBezTo>
                <a:cubicBezTo>
                  <a:pt x="2083306" y="1034550"/>
                  <a:pt x="1830498" y="1675978"/>
                  <a:pt x="1112151" y="1972022"/>
                </a:cubicBezTo>
                <a:cubicBezTo>
                  <a:pt x="988829" y="2024446"/>
                  <a:pt x="850093" y="2009027"/>
                  <a:pt x="742187" y="1935016"/>
                </a:cubicBezTo>
                <a:cubicBezTo>
                  <a:pt x="517125" y="1780827"/>
                  <a:pt x="147161" y="1432359"/>
                  <a:pt x="8424" y="726171"/>
                </a:cubicBezTo>
                <a:cubicBezTo>
                  <a:pt x="-22406" y="581233"/>
                  <a:pt x="33089" y="433211"/>
                  <a:pt x="147161" y="340697"/>
                </a:cubicBezTo>
                <a:cubicBezTo>
                  <a:pt x="326362" y="198072"/>
                  <a:pt x="641651" y="10876"/>
                  <a:pt x="1071198" y="45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Add Your Picture Here</a:t>
            </a:r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C7785908-88E1-4DE7-9C3B-CCB356788CC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069822" y="3599858"/>
            <a:ext cx="2003262" cy="2184001"/>
          </a:xfrm>
          <a:custGeom>
            <a:avLst/>
            <a:gdLst>
              <a:gd name="connsiteX0" fmla="*/ 1332868 w 2003262"/>
              <a:gd name="connsiteY0" fmla="*/ 855 h 2184001"/>
              <a:gd name="connsiteX1" fmla="*/ 1663946 w 2003262"/>
              <a:gd name="connsiteY1" fmla="*/ 147264 h 2184001"/>
              <a:gd name="connsiteX2" fmla="*/ 1784209 w 2003262"/>
              <a:gd name="connsiteY2" fmla="*/ 1964462 h 2184001"/>
              <a:gd name="connsiteX3" fmla="*/ 1343245 w 2003262"/>
              <a:gd name="connsiteY3" fmla="*/ 2174257 h 2184001"/>
              <a:gd name="connsiteX4" fmla="*/ 29604 w 2003262"/>
              <a:gd name="connsiteY4" fmla="*/ 1112940 h 2184001"/>
              <a:gd name="connsiteX5" fmla="*/ 66608 w 2003262"/>
              <a:gd name="connsiteY5" fmla="*/ 742713 h 2184001"/>
              <a:gd name="connsiteX6" fmla="*/ 1278488 w 2003262"/>
              <a:gd name="connsiteY6" fmla="*/ 8429 h 2184001"/>
              <a:gd name="connsiteX7" fmla="*/ 1332868 w 2003262"/>
              <a:gd name="connsiteY7" fmla="*/ 855 h 218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03262" h="2184001">
                <a:moveTo>
                  <a:pt x="1332868" y="855"/>
                </a:moveTo>
                <a:cubicBezTo>
                  <a:pt x="1459557" y="-7623"/>
                  <a:pt x="1583000" y="47380"/>
                  <a:pt x="1663946" y="147264"/>
                </a:cubicBezTo>
                <a:cubicBezTo>
                  <a:pt x="1892137" y="434190"/>
                  <a:pt x="2231340" y="1069747"/>
                  <a:pt x="1784209" y="1964462"/>
                </a:cubicBezTo>
                <a:cubicBezTo>
                  <a:pt x="1700950" y="2127979"/>
                  <a:pt x="1519014" y="2214365"/>
                  <a:pt x="1343245" y="2174257"/>
                </a:cubicBezTo>
                <a:cubicBezTo>
                  <a:pt x="967038" y="2084786"/>
                  <a:pt x="328719" y="1831797"/>
                  <a:pt x="29604" y="1112940"/>
                </a:cubicBezTo>
                <a:cubicBezTo>
                  <a:pt x="-19735" y="989531"/>
                  <a:pt x="-7400" y="850696"/>
                  <a:pt x="66608" y="742713"/>
                </a:cubicBezTo>
                <a:cubicBezTo>
                  <a:pt x="220791" y="517492"/>
                  <a:pt x="572329" y="147264"/>
                  <a:pt x="1278488" y="8429"/>
                </a:cubicBezTo>
                <a:cubicBezTo>
                  <a:pt x="1296605" y="4573"/>
                  <a:pt x="1314769" y="2066"/>
                  <a:pt x="1332868" y="855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Add Your Picture Here</a:t>
            </a:r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B7E92369-4599-44BE-8966-B007275DA95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801255" y="1081508"/>
            <a:ext cx="2385865" cy="2170090"/>
          </a:xfrm>
          <a:custGeom>
            <a:avLst/>
            <a:gdLst>
              <a:gd name="connsiteX0" fmla="*/ 1007934 w 2385865"/>
              <a:gd name="connsiteY0" fmla="*/ 759 h 2170090"/>
              <a:gd name="connsiteX1" fmla="*/ 2204354 w 2385865"/>
              <a:gd name="connsiteY1" fmla="*/ 405950 h 2170090"/>
              <a:gd name="connsiteX2" fmla="*/ 2355399 w 2385865"/>
              <a:gd name="connsiteY2" fmla="*/ 917932 h 2170090"/>
              <a:gd name="connsiteX3" fmla="*/ 983659 w 2385865"/>
              <a:gd name="connsiteY3" fmla="*/ 2157792 h 2170090"/>
              <a:gd name="connsiteX4" fmla="*/ 589091 w 2385865"/>
              <a:gd name="connsiteY4" fmla="*/ 2056012 h 2170090"/>
              <a:gd name="connsiteX5" fmla="*/ 321 w 2385865"/>
              <a:gd name="connsiteY5" fmla="*/ 618762 h 2170090"/>
              <a:gd name="connsiteX6" fmla="*/ 216101 w 2385865"/>
              <a:gd name="connsiteY6" fmla="*/ 227064 h 2170090"/>
              <a:gd name="connsiteX7" fmla="*/ 1007934 w 2385865"/>
              <a:gd name="connsiteY7" fmla="*/ 759 h 2170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85865" h="2170090">
                <a:moveTo>
                  <a:pt x="1007934" y="759"/>
                </a:moveTo>
                <a:cubicBezTo>
                  <a:pt x="1349713" y="-9650"/>
                  <a:pt x="1758923" y="85190"/>
                  <a:pt x="2204354" y="405950"/>
                </a:cubicBezTo>
                <a:cubicBezTo>
                  <a:pt x="2364647" y="520066"/>
                  <a:pt x="2429381" y="732878"/>
                  <a:pt x="2355399" y="917932"/>
                </a:cubicBezTo>
                <a:cubicBezTo>
                  <a:pt x="2195106" y="1309629"/>
                  <a:pt x="1812868" y="1957317"/>
                  <a:pt x="983659" y="2157792"/>
                </a:cubicBezTo>
                <a:cubicBezTo>
                  <a:pt x="841861" y="2191718"/>
                  <a:pt x="693898" y="2154707"/>
                  <a:pt x="589091" y="2056012"/>
                </a:cubicBezTo>
                <a:cubicBezTo>
                  <a:pt x="370229" y="1849369"/>
                  <a:pt x="31147" y="1408324"/>
                  <a:pt x="321" y="618762"/>
                </a:cubicBezTo>
                <a:cubicBezTo>
                  <a:pt x="-5844" y="458382"/>
                  <a:pt x="77385" y="307254"/>
                  <a:pt x="216101" y="227064"/>
                </a:cubicBezTo>
                <a:cubicBezTo>
                  <a:pt x="391807" y="126827"/>
                  <a:pt x="666155" y="11168"/>
                  <a:pt x="1007934" y="759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Add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727788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4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5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3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29" grpId="0"/>
      <p:bldP spid="28" grpId="0"/>
      <p:bldP spid="27" grpId="0"/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847D90A-2A43-41E4-8499-F9A07AA702D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98617" y="942601"/>
            <a:ext cx="5472952" cy="4905652"/>
          </a:xfrm>
          <a:custGeom>
            <a:avLst/>
            <a:gdLst>
              <a:gd name="connsiteX0" fmla="*/ 3201136 w 5472952"/>
              <a:gd name="connsiteY0" fmla="*/ 824 h 4905652"/>
              <a:gd name="connsiteX1" fmla="*/ 5454804 w 5472952"/>
              <a:gd name="connsiteY1" fmla="*/ 1692928 h 4905652"/>
              <a:gd name="connsiteX2" fmla="*/ 4078135 w 5472952"/>
              <a:gd name="connsiteY2" fmla="*/ 4776037 h 4905652"/>
              <a:gd name="connsiteX3" fmla="*/ 3020140 w 5472952"/>
              <a:gd name="connsiteY3" fmla="*/ 4747343 h 4905652"/>
              <a:gd name="connsiteX4" fmla="*/ 1560616 w 5472952"/>
              <a:gd name="connsiteY4" fmla="*/ 3631429 h 4905652"/>
              <a:gd name="connsiteX5" fmla="*/ 56478 w 5472952"/>
              <a:gd name="connsiteY5" fmla="*/ 2528269 h 4905652"/>
              <a:gd name="connsiteX6" fmla="*/ 24611 w 5472952"/>
              <a:gd name="connsiteY6" fmla="*/ 1970312 h 4905652"/>
              <a:gd name="connsiteX7" fmla="*/ 1872916 w 5472952"/>
              <a:gd name="connsiteY7" fmla="*/ 188039 h 4905652"/>
              <a:gd name="connsiteX8" fmla="*/ 3201136 w 5472952"/>
              <a:gd name="connsiteY8" fmla="*/ 824 h 49056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472952" h="4905652">
                <a:moveTo>
                  <a:pt x="3201136" y="824"/>
                </a:moveTo>
                <a:cubicBezTo>
                  <a:pt x="4433655" y="26829"/>
                  <a:pt x="5330521" y="667084"/>
                  <a:pt x="5454804" y="1692928"/>
                </a:cubicBezTo>
                <a:cubicBezTo>
                  <a:pt x="5591833" y="2812030"/>
                  <a:pt x="4935366" y="4288224"/>
                  <a:pt x="4078135" y="4776037"/>
                </a:cubicBezTo>
                <a:cubicBezTo>
                  <a:pt x="3749902" y="4960960"/>
                  <a:pt x="3342000" y="4945019"/>
                  <a:pt x="3020140" y="4747343"/>
                </a:cubicBezTo>
                <a:cubicBezTo>
                  <a:pt x="2586744" y="4476335"/>
                  <a:pt x="2115108" y="3988521"/>
                  <a:pt x="1560616" y="3631429"/>
                </a:cubicBezTo>
                <a:cubicBezTo>
                  <a:pt x="904149" y="3210570"/>
                  <a:pt x="266803" y="3086225"/>
                  <a:pt x="56478" y="2528269"/>
                </a:cubicBezTo>
                <a:cubicBezTo>
                  <a:pt x="-10443" y="2349722"/>
                  <a:pt x="-13630" y="2155235"/>
                  <a:pt x="24611" y="1970312"/>
                </a:cubicBezTo>
                <a:cubicBezTo>
                  <a:pt x="117026" y="1520758"/>
                  <a:pt x="480314" y="592956"/>
                  <a:pt x="1872916" y="188039"/>
                </a:cubicBezTo>
                <a:cubicBezTo>
                  <a:pt x="2342163" y="51738"/>
                  <a:pt x="2790297" y="-7844"/>
                  <a:pt x="3201136" y="824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Add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969766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DA77CBCB-9268-4ADE-96D7-49387C86624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520836" y="2423978"/>
            <a:ext cx="2720872" cy="2217883"/>
          </a:xfrm>
          <a:custGeom>
            <a:avLst/>
            <a:gdLst>
              <a:gd name="connsiteX0" fmla="*/ 2035256 w 2720872"/>
              <a:gd name="connsiteY0" fmla="*/ 106 h 2217883"/>
              <a:gd name="connsiteX1" fmla="*/ 2720735 w 2720872"/>
              <a:gd name="connsiteY1" fmla="*/ 819063 h 2217883"/>
              <a:gd name="connsiteX2" fmla="*/ 2073521 w 2720872"/>
              <a:gd name="connsiteY2" fmla="*/ 2020408 h 2217883"/>
              <a:gd name="connsiteX3" fmla="*/ 788166 w 2720872"/>
              <a:gd name="connsiteY3" fmla="*/ 2011330 h 2217883"/>
              <a:gd name="connsiteX4" fmla="*/ 50221 w 2720872"/>
              <a:gd name="connsiteY4" fmla="*/ 1012731 h 2217883"/>
              <a:gd name="connsiteX5" fmla="*/ 537144 w 2720872"/>
              <a:gd name="connsiteY5" fmla="*/ 74653 h 2217883"/>
              <a:gd name="connsiteX6" fmla="*/ 1922303 w 2720872"/>
              <a:gd name="connsiteY6" fmla="*/ 26236 h 2217883"/>
              <a:gd name="connsiteX7" fmla="*/ 2035256 w 2720872"/>
              <a:gd name="connsiteY7" fmla="*/ 106 h 2217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20872" h="2217883">
                <a:moveTo>
                  <a:pt x="2035256" y="106"/>
                </a:moveTo>
                <a:cubicBezTo>
                  <a:pt x="2318164" y="-7051"/>
                  <a:pt x="2712796" y="350402"/>
                  <a:pt x="2720735" y="819063"/>
                </a:cubicBezTo>
                <a:cubicBezTo>
                  <a:pt x="2726784" y="1200346"/>
                  <a:pt x="2533224" y="1702672"/>
                  <a:pt x="2073521" y="2020408"/>
                </a:cubicBezTo>
                <a:cubicBezTo>
                  <a:pt x="1686402" y="2286701"/>
                  <a:pt x="1175285" y="2283675"/>
                  <a:pt x="788166" y="2011330"/>
                </a:cubicBezTo>
                <a:cubicBezTo>
                  <a:pt x="515973" y="1820688"/>
                  <a:pt x="216561" y="1509004"/>
                  <a:pt x="50221" y="1012731"/>
                </a:cubicBezTo>
                <a:cubicBezTo>
                  <a:pt x="-113095" y="298581"/>
                  <a:pt x="140952" y="110965"/>
                  <a:pt x="537144" y="74653"/>
                </a:cubicBezTo>
                <a:cubicBezTo>
                  <a:pt x="1030115" y="29262"/>
                  <a:pt x="1190406" y="380285"/>
                  <a:pt x="1922303" y="26236"/>
                </a:cubicBezTo>
                <a:cubicBezTo>
                  <a:pt x="1956705" y="9592"/>
                  <a:pt x="1994840" y="1129"/>
                  <a:pt x="2035256" y="10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Add Your Picture Here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CB74A71-0279-4714-AAAD-ADFCBCBEDA4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748587" y="2382240"/>
            <a:ext cx="2688151" cy="2258971"/>
          </a:xfrm>
          <a:custGeom>
            <a:avLst/>
            <a:gdLst>
              <a:gd name="connsiteX0" fmla="*/ 1311678 w 2688151"/>
              <a:gd name="connsiteY0" fmla="*/ 17 h 2258971"/>
              <a:gd name="connsiteX1" fmla="*/ 2086982 w 2688151"/>
              <a:gd name="connsiteY1" fmla="*/ 302558 h 2258971"/>
              <a:gd name="connsiteX2" fmla="*/ 2679815 w 2688151"/>
              <a:gd name="connsiteY2" fmla="*/ 1398078 h 2258971"/>
              <a:gd name="connsiteX3" fmla="*/ 2065810 w 2688151"/>
              <a:gd name="connsiteY3" fmla="*/ 2257547 h 2258971"/>
              <a:gd name="connsiteX4" fmla="*/ 686567 w 2688151"/>
              <a:gd name="connsiteY4" fmla="*/ 2112285 h 2258971"/>
              <a:gd name="connsiteX5" fmla="*/ 6019 w 2688151"/>
              <a:gd name="connsiteY5" fmla="*/ 1216500 h 2258971"/>
              <a:gd name="connsiteX6" fmla="*/ 813602 w 2688151"/>
              <a:gd name="connsiteY6" fmla="*/ 117954 h 2258971"/>
              <a:gd name="connsiteX7" fmla="*/ 1311678 w 2688151"/>
              <a:gd name="connsiteY7" fmla="*/ 17 h 2258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88151" h="2258971">
                <a:moveTo>
                  <a:pt x="1311678" y="17"/>
                </a:moveTo>
                <a:cubicBezTo>
                  <a:pt x="1593349" y="-1490"/>
                  <a:pt x="1871476" y="102066"/>
                  <a:pt x="2086982" y="302558"/>
                </a:cubicBezTo>
                <a:cubicBezTo>
                  <a:pt x="2328955" y="532557"/>
                  <a:pt x="2583026" y="883608"/>
                  <a:pt x="2679815" y="1398078"/>
                </a:cubicBezTo>
                <a:cubicBezTo>
                  <a:pt x="2740308" y="2127416"/>
                  <a:pt x="2465064" y="2275705"/>
                  <a:pt x="2065810" y="2257547"/>
                </a:cubicBezTo>
                <a:cubicBezTo>
                  <a:pt x="1572791" y="2233337"/>
                  <a:pt x="1460879" y="1864128"/>
                  <a:pt x="686567" y="2112285"/>
                </a:cubicBezTo>
                <a:cubicBezTo>
                  <a:pt x="396200" y="2206100"/>
                  <a:pt x="-57499" y="1749129"/>
                  <a:pt x="6019" y="1216500"/>
                </a:cubicBezTo>
                <a:cubicBezTo>
                  <a:pt x="54414" y="838213"/>
                  <a:pt x="314534" y="366110"/>
                  <a:pt x="813602" y="117954"/>
                </a:cubicBezTo>
                <a:cubicBezTo>
                  <a:pt x="972397" y="39648"/>
                  <a:pt x="1142676" y="921"/>
                  <a:pt x="1311678" y="17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Add Your Picture Here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599C130-A367-4106-B139-6273A999595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966941" y="2423978"/>
            <a:ext cx="2719753" cy="2217883"/>
          </a:xfrm>
          <a:custGeom>
            <a:avLst/>
            <a:gdLst>
              <a:gd name="connsiteX0" fmla="*/ 2034375 w 2719753"/>
              <a:gd name="connsiteY0" fmla="*/ 106 h 2217883"/>
              <a:gd name="connsiteX1" fmla="*/ 2719616 w 2719753"/>
              <a:gd name="connsiteY1" fmla="*/ 819063 h 2217883"/>
              <a:gd name="connsiteX2" fmla="*/ 2072744 w 2719753"/>
              <a:gd name="connsiteY2" fmla="*/ 2020408 h 2217883"/>
              <a:gd name="connsiteX3" fmla="*/ 788068 w 2719753"/>
              <a:gd name="connsiteY3" fmla="*/ 2011330 h 2217883"/>
              <a:gd name="connsiteX4" fmla="*/ 50513 w 2719753"/>
              <a:gd name="connsiteY4" fmla="*/ 1012731 h 2217883"/>
              <a:gd name="connsiteX5" fmla="*/ 537179 w 2719753"/>
              <a:gd name="connsiteY5" fmla="*/ 74653 h 2217883"/>
              <a:gd name="connsiteX6" fmla="*/ 1921606 w 2719753"/>
              <a:gd name="connsiteY6" fmla="*/ 26236 h 2217883"/>
              <a:gd name="connsiteX7" fmla="*/ 2034375 w 2719753"/>
              <a:gd name="connsiteY7" fmla="*/ 106 h 2217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19753" h="2217883">
                <a:moveTo>
                  <a:pt x="2034375" y="106"/>
                </a:moveTo>
                <a:cubicBezTo>
                  <a:pt x="2316596" y="-7051"/>
                  <a:pt x="2709036" y="350402"/>
                  <a:pt x="2719616" y="819063"/>
                </a:cubicBezTo>
                <a:cubicBezTo>
                  <a:pt x="2725661" y="1200346"/>
                  <a:pt x="2532204" y="1702672"/>
                  <a:pt x="2072744" y="2020408"/>
                </a:cubicBezTo>
                <a:cubicBezTo>
                  <a:pt x="1685830" y="2286701"/>
                  <a:pt x="1174982" y="2283675"/>
                  <a:pt x="788068" y="2011330"/>
                </a:cubicBezTo>
                <a:cubicBezTo>
                  <a:pt x="516019" y="1820688"/>
                  <a:pt x="216766" y="1509004"/>
                  <a:pt x="50513" y="1012731"/>
                </a:cubicBezTo>
                <a:cubicBezTo>
                  <a:pt x="-112716" y="298581"/>
                  <a:pt x="138174" y="110965"/>
                  <a:pt x="537179" y="74653"/>
                </a:cubicBezTo>
                <a:cubicBezTo>
                  <a:pt x="1029890" y="29262"/>
                  <a:pt x="1190096" y="380285"/>
                  <a:pt x="1921606" y="26236"/>
                </a:cubicBezTo>
                <a:cubicBezTo>
                  <a:pt x="1955990" y="9592"/>
                  <a:pt x="1994057" y="1129"/>
                  <a:pt x="2034375" y="10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Add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2874668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6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0" grpId="0"/>
      <p:bldP spid="9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6AAEB771-3DB1-4E60-A1BE-22F1FCF3568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632163" y="2402557"/>
            <a:ext cx="2325574" cy="2117430"/>
          </a:xfrm>
          <a:custGeom>
            <a:avLst/>
            <a:gdLst>
              <a:gd name="connsiteX0" fmla="*/ 983961 w 2325574"/>
              <a:gd name="connsiteY0" fmla="*/ 756 h 2117430"/>
              <a:gd name="connsiteX1" fmla="*/ 2151119 w 2325574"/>
              <a:gd name="connsiteY1" fmla="*/ 394670 h 2117430"/>
              <a:gd name="connsiteX2" fmla="*/ 2294517 w 2325574"/>
              <a:gd name="connsiteY2" fmla="*/ 895270 h 2117430"/>
              <a:gd name="connsiteX3" fmla="*/ 958866 w 2325574"/>
              <a:gd name="connsiteY3" fmla="*/ 2105736 h 2117430"/>
              <a:gd name="connsiteX4" fmla="*/ 577837 w 2325574"/>
              <a:gd name="connsiteY4" fmla="*/ 2003154 h 2117430"/>
              <a:gd name="connsiteX5" fmla="*/ 147 w 2325574"/>
              <a:gd name="connsiteY5" fmla="*/ 603937 h 2117430"/>
              <a:gd name="connsiteX6" fmla="*/ 213196 w 2325574"/>
              <a:gd name="connsiteY6" fmla="*/ 222332 h 2117430"/>
              <a:gd name="connsiteX7" fmla="*/ 983961 w 2325574"/>
              <a:gd name="connsiteY7" fmla="*/ 756 h 2117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25574" h="2117430">
                <a:moveTo>
                  <a:pt x="983961" y="756"/>
                </a:moveTo>
                <a:cubicBezTo>
                  <a:pt x="1317361" y="-9503"/>
                  <a:pt x="1716828" y="82821"/>
                  <a:pt x="2151119" y="394670"/>
                </a:cubicBezTo>
                <a:cubicBezTo>
                  <a:pt x="2306809" y="509562"/>
                  <a:pt x="2368265" y="714726"/>
                  <a:pt x="2294517" y="895270"/>
                </a:cubicBezTo>
                <a:cubicBezTo>
                  <a:pt x="2138828" y="1276874"/>
                  <a:pt x="1765993" y="1908779"/>
                  <a:pt x="958866" y="2105736"/>
                </a:cubicBezTo>
                <a:cubicBezTo>
                  <a:pt x="823662" y="2138562"/>
                  <a:pt x="680264" y="2101633"/>
                  <a:pt x="577837" y="2003154"/>
                </a:cubicBezTo>
                <a:cubicBezTo>
                  <a:pt x="364788" y="1806197"/>
                  <a:pt x="32924" y="1371250"/>
                  <a:pt x="147" y="603937"/>
                </a:cubicBezTo>
                <a:cubicBezTo>
                  <a:pt x="-3950" y="443909"/>
                  <a:pt x="77992" y="296191"/>
                  <a:pt x="213196" y="222332"/>
                </a:cubicBezTo>
                <a:cubicBezTo>
                  <a:pt x="383225" y="123854"/>
                  <a:pt x="650560" y="11014"/>
                  <a:pt x="983961" y="75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200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Add Your Picture Here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0AFB6B41-73DD-4431-B210-7B9A684DCAF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826205" y="2402558"/>
            <a:ext cx="2325680" cy="2117429"/>
          </a:xfrm>
          <a:custGeom>
            <a:avLst/>
            <a:gdLst>
              <a:gd name="connsiteX0" fmla="*/ 982772 w 2325680"/>
              <a:gd name="connsiteY0" fmla="*/ 756 h 2117429"/>
              <a:gd name="connsiteX1" fmla="*/ 2149530 w 2325680"/>
              <a:gd name="connsiteY1" fmla="*/ 394671 h 2117429"/>
              <a:gd name="connsiteX2" fmla="*/ 2297169 w 2325680"/>
              <a:gd name="connsiteY2" fmla="*/ 895270 h 2117429"/>
              <a:gd name="connsiteX3" fmla="*/ 956115 w 2325680"/>
              <a:gd name="connsiteY3" fmla="*/ 2105735 h 2117429"/>
              <a:gd name="connsiteX4" fmla="*/ 574715 w 2325680"/>
              <a:gd name="connsiteY4" fmla="*/ 2003153 h 2117429"/>
              <a:gd name="connsiteX5" fmla="*/ 563 w 2325680"/>
              <a:gd name="connsiteY5" fmla="*/ 603937 h 2117429"/>
              <a:gd name="connsiteX6" fmla="*/ 209719 w 2325680"/>
              <a:gd name="connsiteY6" fmla="*/ 222333 h 2117429"/>
              <a:gd name="connsiteX7" fmla="*/ 982772 w 2325680"/>
              <a:gd name="connsiteY7" fmla="*/ 756 h 2117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25680" h="2117429">
                <a:moveTo>
                  <a:pt x="982772" y="756"/>
                </a:moveTo>
                <a:cubicBezTo>
                  <a:pt x="1315985" y="-9502"/>
                  <a:pt x="1714816" y="82822"/>
                  <a:pt x="2149530" y="394671"/>
                </a:cubicBezTo>
                <a:cubicBezTo>
                  <a:pt x="2305371" y="509562"/>
                  <a:pt x="2366887" y="714726"/>
                  <a:pt x="2297169" y="895270"/>
                </a:cubicBezTo>
                <a:cubicBezTo>
                  <a:pt x="2141328" y="1276874"/>
                  <a:pt x="1768129" y="1908778"/>
                  <a:pt x="956115" y="2105735"/>
                </a:cubicBezTo>
                <a:cubicBezTo>
                  <a:pt x="820780" y="2138561"/>
                  <a:pt x="677242" y="2101632"/>
                  <a:pt x="574715" y="2003153"/>
                </a:cubicBezTo>
                <a:cubicBezTo>
                  <a:pt x="361459" y="1806196"/>
                  <a:pt x="29271" y="1371249"/>
                  <a:pt x="563" y="603937"/>
                </a:cubicBezTo>
                <a:cubicBezTo>
                  <a:pt x="-7639" y="443910"/>
                  <a:pt x="74383" y="296192"/>
                  <a:pt x="209719" y="222333"/>
                </a:cubicBezTo>
                <a:cubicBezTo>
                  <a:pt x="381964" y="123855"/>
                  <a:pt x="649560" y="11015"/>
                  <a:pt x="982772" y="75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200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Add Your Picture Here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A07D941-AF3A-4CB5-92DD-600C5639B1F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904199" y="2402557"/>
            <a:ext cx="2325574" cy="2117430"/>
          </a:xfrm>
          <a:custGeom>
            <a:avLst/>
            <a:gdLst>
              <a:gd name="connsiteX0" fmla="*/ 983961 w 2325574"/>
              <a:gd name="connsiteY0" fmla="*/ 756 h 2117430"/>
              <a:gd name="connsiteX1" fmla="*/ 2151119 w 2325574"/>
              <a:gd name="connsiteY1" fmla="*/ 394670 h 2117430"/>
              <a:gd name="connsiteX2" fmla="*/ 2294518 w 2325574"/>
              <a:gd name="connsiteY2" fmla="*/ 895270 h 2117430"/>
              <a:gd name="connsiteX3" fmla="*/ 958866 w 2325574"/>
              <a:gd name="connsiteY3" fmla="*/ 2105736 h 2117430"/>
              <a:gd name="connsiteX4" fmla="*/ 577837 w 2325574"/>
              <a:gd name="connsiteY4" fmla="*/ 2003154 h 2117430"/>
              <a:gd name="connsiteX5" fmla="*/ 147 w 2325574"/>
              <a:gd name="connsiteY5" fmla="*/ 603937 h 2117430"/>
              <a:gd name="connsiteX6" fmla="*/ 213196 w 2325574"/>
              <a:gd name="connsiteY6" fmla="*/ 222332 h 2117430"/>
              <a:gd name="connsiteX7" fmla="*/ 983961 w 2325574"/>
              <a:gd name="connsiteY7" fmla="*/ 756 h 2117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25574" h="2117430">
                <a:moveTo>
                  <a:pt x="983961" y="756"/>
                </a:moveTo>
                <a:cubicBezTo>
                  <a:pt x="1317362" y="-9503"/>
                  <a:pt x="1716828" y="82821"/>
                  <a:pt x="2151119" y="394670"/>
                </a:cubicBezTo>
                <a:cubicBezTo>
                  <a:pt x="2306809" y="509562"/>
                  <a:pt x="2368265" y="714726"/>
                  <a:pt x="2294518" y="895270"/>
                </a:cubicBezTo>
                <a:cubicBezTo>
                  <a:pt x="2138828" y="1276874"/>
                  <a:pt x="1765993" y="1908779"/>
                  <a:pt x="958866" y="2105736"/>
                </a:cubicBezTo>
                <a:cubicBezTo>
                  <a:pt x="823662" y="2138562"/>
                  <a:pt x="680264" y="2101633"/>
                  <a:pt x="577837" y="2003154"/>
                </a:cubicBezTo>
                <a:cubicBezTo>
                  <a:pt x="364788" y="1806197"/>
                  <a:pt x="32924" y="1371250"/>
                  <a:pt x="147" y="603937"/>
                </a:cubicBezTo>
                <a:cubicBezTo>
                  <a:pt x="-3950" y="443909"/>
                  <a:pt x="77992" y="296191"/>
                  <a:pt x="213196" y="222332"/>
                </a:cubicBezTo>
                <a:cubicBezTo>
                  <a:pt x="383225" y="123854"/>
                  <a:pt x="650560" y="11014"/>
                  <a:pt x="983961" y="75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200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Add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3922481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6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0" grpId="0"/>
      <p:bldP spid="9" grpId="0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854C4A5B-2BCF-4F99-9CFA-F5F8AD36008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525325" y="2152578"/>
            <a:ext cx="2551072" cy="2553613"/>
          </a:xfrm>
          <a:custGeom>
            <a:avLst/>
            <a:gdLst>
              <a:gd name="connsiteX0" fmla="*/ 1275536 w 2551072"/>
              <a:gd name="connsiteY0" fmla="*/ 0 h 2553613"/>
              <a:gd name="connsiteX1" fmla="*/ 1450293 w 2551072"/>
              <a:gd name="connsiteY1" fmla="*/ 73817 h 2553613"/>
              <a:gd name="connsiteX2" fmla="*/ 2479633 w 2551072"/>
              <a:gd name="connsiteY2" fmla="*/ 1104182 h 2553613"/>
              <a:gd name="connsiteX3" fmla="*/ 2479633 w 2551072"/>
              <a:gd name="connsiteY3" fmla="*/ 1451738 h 2553613"/>
              <a:gd name="connsiteX4" fmla="*/ 1450293 w 2551072"/>
              <a:gd name="connsiteY4" fmla="*/ 2482103 h 2553613"/>
              <a:gd name="connsiteX5" fmla="*/ 1103083 w 2551072"/>
              <a:gd name="connsiteY5" fmla="*/ 2482103 h 2553613"/>
              <a:gd name="connsiteX6" fmla="*/ 73744 w 2551072"/>
              <a:gd name="connsiteY6" fmla="*/ 1451738 h 2553613"/>
              <a:gd name="connsiteX7" fmla="*/ 73744 w 2551072"/>
              <a:gd name="connsiteY7" fmla="*/ 1104182 h 2553613"/>
              <a:gd name="connsiteX8" fmla="*/ 1103083 w 2551072"/>
              <a:gd name="connsiteY8" fmla="*/ 73817 h 2553613"/>
              <a:gd name="connsiteX9" fmla="*/ 1275536 w 2551072"/>
              <a:gd name="connsiteY9" fmla="*/ 0 h 2553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551072" h="2553613">
                <a:moveTo>
                  <a:pt x="1275536" y="0"/>
                </a:moveTo>
                <a:cubicBezTo>
                  <a:pt x="1338141" y="0"/>
                  <a:pt x="1401131" y="24606"/>
                  <a:pt x="1450293" y="73817"/>
                </a:cubicBezTo>
                <a:cubicBezTo>
                  <a:pt x="2479633" y="1104182"/>
                  <a:pt x="2479633" y="1104182"/>
                  <a:pt x="2479633" y="1104182"/>
                </a:cubicBezTo>
                <a:cubicBezTo>
                  <a:pt x="2574885" y="1199529"/>
                  <a:pt x="2574885" y="1356391"/>
                  <a:pt x="2479633" y="1451738"/>
                </a:cubicBezTo>
                <a:cubicBezTo>
                  <a:pt x="1450293" y="2482103"/>
                  <a:pt x="1450293" y="2482103"/>
                  <a:pt x="1450293" y="2482103"/>
                </a:cubicBezTo>
                <a:cubicBezTo>
                  <a:pt x="1351968" y="2577450"/>
                  <a:pt x="1198336" y="2577450"/>
                  <a:pt x="1103083" y="2482103"/>
                </a:cubicBezTo>
                <a:cubicBezTo>
                  <a:pt x="73744" y="1451738"/>
                  <a:pt x="73744" y="1451738"/>
                  <a:pt x="73744" y="1451738"/>
                </a:cubicBezTo>
                <a:cubicBezTo>
                  <a:pt x="-24581" y="1356391"/>
                  <a:pt x="-24581" y="1199529"/>
                  <a:pt x="73744" y="1104182"/>
                </a:cubicBezTo>
                <a:cubicBezTo>
                  <a:pt x="1103083" y="73817"/>
                  <a:pt x="1103083" y="73817"/>
                  <a:pt x="1103083" y="73817"/>
                </a:cubicBezTo>
                <a:cubicBezTo>
                  <a:pt x="1150710" y="24606"/>
                  <a:pt x="1212931" y="0"/>
                  <a:pt x="1275536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Add Your Picture Here</a:t>
            </a:r>
          </a:p>
        </p:txBody>
      </p:sp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A6F1DF95-54C1-46DC-9A7C-F98D947F63E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820849" y="2152578"/>
            <a:ext cx="2551072" cy="2553613"/>
          </a:xfrm>
          <a:custGeom>
            <a:avLst/>
            <a:gdLst>
              <a:gd name="connsiteX0" fmla="*/ 1275536 w 2551072"/>
              <a:gd name="connsiteY0" fmla="*/ 0 h 2553613"/>
              <a:gd name="connsiteX1" fmla="*/ 1450294 w 2551072"/>
              <a:gd name="connsiteY1" fmla="*/ 73817 h 2553613"/>
              <a:gd name="connsiteX2" fmla="*/ 2479633 w 2551072"/>
              <a:gd name="connsiteY2" fmla="*/ 1104182 h 2553613"/>
              <a:gd name="connsiteX3" fmla="*/ 2479633 w 2551072"/>
              <a:gd name="connsiteY3" fmla="*/ 1451738 h 2553613"/>
              <a:gd name="connsiteX4" fmla="*/ 1450294 w 2551072"/>
              <a:gd name="connsiteY4" fmla="*/ 2482103 h 2553613"/>
              <a:gd name="connsiteX5" fmla="*/ 1103084 w 2551072"/>
              <a:gd name="connsiteY5" fmla="*/ 2482103 h 2553613"/>
              <a:gd name="connsiteX6" fmla="*/ 73744 w 2551072"/>
              <a:gd name="connsiteY6" fmla="*/ 1451738 h 2553613"/>
              <a:gd name="connsiteX7" fmla="*/ 73744 w 2551072"/>
              <a:gd name="connsiteY7" fmla="*/ 1104182 h 2553613"/>
              <a:gd name="connsiteX8" fmla="*/ 1103084 w 2551072"/>
              <a:gd name="connsiteY8" fmla="*/ 73817 h 2553613"/>
              <a:gd name="connsiteX9" fmla="*/ 1275536 w 2551072"/>
              <a:gd name="connsiteY9" fmla="*/ 0 h 2553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551072" h="2553613">
                <a:moveTo>
                  <a:pt x="1275536" y="0"/>
                </a:moveTo>
                <a:cubicBezTo>
                  <a:pt x="1338142" y="0"/>
                  <a:pt x="1401131" y="24606"/>
                  <a:pt x="1450294" y="73817"/>
                </a:cubicBezTo>
                <a:cubicBezTo>
                  <a:pt x="2479633" y="1104182"/>
                  <a:pt x="2479633" y="1104182"/>
                  <a:pt x="2479633" y="1104182"/>
                </a:cubicBezTo>
                <a:cubicBezTo>
                  <a:pt x="2574885" y="1199529"/>
                  <a:pt x="2574885" y="1356391"/>
                  <a:pt x="2479633" y="1451738"/>
                </a:cubicBezTo>
                <a:cubicBezTo>
                  <a:pt x="1450294" y="2482103"/>
                  <a:pt x="1450294" y="2482103"/>
                  <a:pt x="1450294" y="2482103"/>
                </a:cubicBezTo>
                <a:cubicBezTo>
                  <a:pt x="1351969" y="2577450"/>
                  <a:pt x="1198336" y="2577450"/>
                  <a:pt x="1103084" y="2482103"/>
                </a:cubicBezTo>
                <a:cubicBezTo>
                  <a:pt x="73744" y="1451738"/>
                  <a:pt x="73744" y="1451738"/>
                  <a:pt x="73744" y="1451738"/>
                </a:cubicBezTo>
                <a:cubicBezTo>
                  <a:pt x="-24581" y="1356391"/>
                  <a:pt x="-24581" y="1199529"/>
                  <a:pt x="73744" y="1104182"/>
                </a:cubicBezTo>
                <a:cubicBezTo>
                  <a:pt x="1103084" y="73817"/>
                  <a:pt x="1103084" y="73817"/>
                  <a:pt x="1103084" y="73817"/>
                </a:cubicBezTo>
                <a:cubicBezTo>
                  <a:pt x="1150710" y="24606"/>
                  <a:pt x="1212931" y="0"/>
                  <a:pt x="1275536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Add Your Picture Here</a:t>
            </a: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4B8DF768-3A69-4985-AA60-3E2CDF4F49A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116371" y="2152578"/>
            <a:ext cx="2551072" cy="2553613"/>
          </a:xfrm>
          <a:custGeom>
            <a:avLst/>
            <a:gdLst>
              <a:gd name="connsiteX0" fmla="*/ 1275536 w 2551072"/>
              <a:gd name="connsiteY0" fmla="*/ 0 h 2553613"/>
              <a:gd name="connsiteX1" fmla="*/ 1450294 w 2551072"/>
              <a:gd name="connsiteY1" fmla="*/ 73817 h 2553613"/>
              <a:gd name="connsiteX2" fmla="*/ 2479633 w 2551072"/>
              <a:gd name="connsiteY2" fmla="*/ 1104182 h 2553613"/>
              <a:gd name="connsiteX3" fmla="*/ 2479633 w 2551072"/>
              <a:gd name="connsiteY3" fmla="*/ 1451738 h 2553613"/>
              <a:gd name="connsiteX4" fmla="*/ 1450294 w 2551072"/>
              <a:gd name="connsiteY4" fmla="*/ 2482103 h 2553613"/>
              <a:gd name="connsiteX5" fmla="*/ 1103084 w 2551072"/>
              <a:gd name="connsiteY5" fmla="*/ 2482103 h 2553613"/>
              <a:gd name="connsiteX6" fmla="*/ 73744 w 2551072"/>
              <a:gd name="connsiteY6" fmla="*/ 1451738 h 2553613"/>
              <a:gd name="connsiteX7" fmla="*/ 73744 w 2551072"/>
              <a:gd name="connsiteY7" fmla="*/ 1104182 h 2553613"/>
              <a:gd name="connsiteX8" fmla="*/ 1103084 w 2551072"/>
              <a:gd name="connsiteY8" fmla="*/ 73817 h 2553613"/>
              <a:gd name="connsiteX9" fmla="*/ 1275536 w 2551072"/>
              <a:gd name="connsiteY9" fmla="*/ 0 h 2553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551072" h="2553613">
                <a:moveTo>
                  <a:pt x="1275536" y="0"/>
                </a:moveTo>
                <a:cubicBezTo>
                  <a:pt x="1338142" y="0"/>
                  <a:pt x="1401131" y="24606"/>
                  <a:pt x="1450294" y="73817"/>
                </a:cubicBezTo>
                <a:cubicBezTo>
                  <a:pt x="2479633" y="1104182"/>
                  <a:pt x="2479633" y="1104182"/>
                  <a:pt x="2479633" y="1104182"/>
                </a:cubicBezTo>
                <a:cubicBezTo>
                  <a:pt x="2574885" y="1199529"/>
                  <a:pt x="2574885" y="1356391"/>
                  <a:pt x="2479633" y="1451738"/>
                </a:cubicBezTo>
                <a:cubicBezTo>
                  <a:pt x="1450294" y="2482103"/>
                  <a:pt x="1450294" y="2482103"/>
                  <a:pt x="1450294" y="2482103"/>
                </a:cubicBezTo>
                <a:cubicBezTo>
                  <a:pt x="1351969" y="2577450"/>
                  <a:pt x="1198336" y="2577450"/>
                  <a:pt x="1103084" y="2482103"/>
                </a:cubicBezTo>
                <a:cubicBezTo>
                  <a:pt x="73744" y="1451738"/>
                  <a:pt x="73744" y="1451738"/>
                  <a:pt x="73744" y="1451738"/>
                </a:cubicBezTo>
                <a:cubicBezTo>
                  <a:pt x="-24581" y="1356391"/>
                  <a:pt x="-24581" y="1199529"/>
                  <a:pt x="73744" y="1104182"/>
                </a:cubicBezTo>
                <a:cubicBezTo>
                  <a:pt x="1103084" y="73817"/>
                  <a:pt x="1103084" y="73817"/>
                  <a:pt x="1103084" y="73817"/>
                </a:cubicBezTo>
                <a:cubicBezTo>
                  <a:pt x="1150710" y="24606"/>
                  <a:pt x="1212931" y="0"/>
                  <a:pt x="1275536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Add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3453661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2" grpId="0"/>
      <p:bldP spid="21" grpId="0"/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BC123-C8D6-4456-BCE1-738519A27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819FC8-1334-43BC-9223-3B1CC4B8E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B973A2-EE11-43F1-B8A9-EE917639D3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3F60DC-89DC-4898-BFF5-D5F409362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F510-5CBB-401D-943B-952013A782A6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B2D8EB-93DB-41D4-82E5-EAC1CABDE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77C852-8F6C-4414-97AE-C3CDD1A97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31E5-0E8E-4418-8592-54E93F9D6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968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8A856-04F6-4F36-A420-7C653E4DB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C48271-7D3D-4C5D-BF56-683626FE08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84B2C9-4935-44C2-B1E8-E0FB635864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C972CE-6A21-43FC-8437-7C3995FB2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F510-5CBB-401D-943B-952013A782A6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985512-78D9-48C3-9182-03371CC64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1B5D0C-5BFA-460F-A960-433644DE9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31E5-0E8E-4418-8592-54E93F9D6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698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47DA4-917F-4CB1-B867-CACF8B45A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7F93BD-61BE-4037-A20D-631690B441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6A52D9-E414-400A-8BD5-502F7D7DE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F510-5CBB-401D-943B-952013A782A6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BBB6A9-0E87-443F-827A-1821ADB08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57CB7F-FD08-44D0-997F-D870009C8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31E5-0E8E-4418-8592-54E93F9D6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166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1EA722-F1B8-4A86-A738-BE26618F7C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17BC68-15DB-43AF-AA07-D213023FF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C9838E-0D0A-4325-B0E8-F6BEEDF0E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F510-5CBB-401D-943B-952013A782A6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8E24CA-0136-4DE7-A2EA-8FDE38AFF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36846C-B54A-4D05-A66F-4FC66756E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31E5-0E8E-4418-8592-54E93F9D6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258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1B076-85F0-4E95-8107-6211332AB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A2574A-66FB-4F2A-93D1-76B2744705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B034AF-7E52-4E48-8546-6CC1CD2EC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F510-5CBB-401D-943B-952013A782A6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CA031A-5B99-4FCF-94EA-001E15E4B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5F21B9-B1FE-4BCF-B08A-B55DAC880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31E5-0E8E-4418-8592-54E93F9D6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82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0033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8F6C6-0586-43F4-B336-C285E8441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04F5A9-1424-4329-9AA8-281728D220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E3879-B57E-49F1-9266-529B73F1F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F510-5CBB-401D-943B-952013A782A6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7618DD-AFBE-4905-A769-82B0570D0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17BAA1-A147-4CB8-A4E0-CD85C68BB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31E5-0E8E-4418-8592-54E93F9D6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603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ABD2D-E981-41A7-BD60-907E24DC7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21293-0C99-4A0A-BCA3-E413156B0A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5505FA-41F6-4FD5-A362-2AFE4A68EB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659085-F0E1-4064-99B8-B4E59B45E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F510-5CBB-401D-943B-952013A782A6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D5CE01-385A-401B-8F82-72DECDBFD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A782DC-2B94-449A-8A17-965754D81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31E5-0E8E-4418-8592-54E93F9D6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109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FED65-4438-4B07-83BD-C59F200E2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13CA77-A735-4BB4-831C-23D311A47F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018B64-BB29-4401-93B9-BC23598D5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BA4288-A8A9-4EC3-9946-7DE1E895ED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9DCFF8-4585-438E-9BD1-CF943311A0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552A9D-FD2E-4EA9-B132-02AAAF00B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F510-5CBB-401D-943B-952013A782A6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21C4BF-0240-4C61-8BEB-898B2F0F0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7C339C-CACA-4AC8-8097-73EC6AC07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31E5-0E8E-4418-8592-54E93F9D6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354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62EE6-9D8C-4B9F-9F7E-8C8E4FE5B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849B21-8553-4B3A-87EC-E51B58A85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F510-5CBB-401D-943B-952013A782A6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30285F-3E3A-4DEA-AE2A-CF8185FF4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E533A1-62A8-464B-A926-CDB0FE21C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31E5-0E8E-4418-8592-54E93F9D6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664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95B2629-0DBD-455E-BB01-C3C04DA79F0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134903" y="1635092"/>
            <a:ext cx="3922193" cy="3587815"/>
          </a:xfrm>
          <a:custGeom>
            <a:avLst/>
            <a:gdLst>
              <a:gd name="connsiteX0" fmla="*/ 1265172 w 3922193"/>
              <a:gd name="connsiteY0" fmla="*/ 310 h 3587815"/>
              <a:gd name="connsiteX1" fmla="*/ 2120124 w 3922193"/>
              <a:gd name="connsiteY1" fmla="*/ 431819 h 3587815"/>
              <a:gd name="connsiteX2" fmla="*/ 2956883 w 3922193"/>
              <a:gd name="connsiteY2" fmla="*/ 586853 h 3587815"/>
              <a:gd name="connsiteX3" fmla="*/ 3919448 w 3922193"/>
              <a:gd name="connsiteY3" fmla="*/ 1692569 h 3587815"/>
              <a:gd name="connsiteX4" fmla="*/ 3170461 w 3922193"/>
              <a:gd name="connsiteY4" fmla="*/ 2739782 h 3587815"/>
              <a:gd name="connsiteX5" fmla="*/ 2345406 w 3922193"/>
              <a:gd name="connsiteY5" fmla="*/ 3307266 h 3587815"/>
              <a:gd name="connsiteX6" fmla="*/ 973239 w 3922193"/>
              <a:gd name="connsiteY6" fmla="*/ 3406722 h 3587815"/>
              <a:gd name="connsiteX7" fmla="*/ 613374 w 3922193"/>
              <a:gd name="connsiteY7" fmla="*/ 2555496 h 3587815"/>
              <a:gd name="connsiteX8" fmla="*/ 420276 w 3922193"/>
              <a:gd name="connsiteY8" fmla="*/ 2081617 h 3587815"/>
              <a:gd name="connsiteX9" fmla="*/ 203772 w 3922193"/>
              <a:gd name="connsiteY9" fmla="*/ 1838828 h 3587815"/>
              <a:gd name="connsiteX10" fmla="*/ 712849 w 3922193"/>
              <a:gd name="connsiteY10" fmla="*/ 142226 h 3587815"/>
              <a:gd name="connsiteX11" fmla="*/ 1265172 w 3922193"/>
              <a:gd name="connsiteY11" fmla="*/ 310 h 3587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922193" h="3587815">
                <a:moveTo>
                  <a:pt x="1265172" y="310"/>
                </a:moveTo>
                <a:cubicBezTo>
                  <a:pt x="1736123" y="-11345"/>
                  <a:pt x="1977495" y="308961"/>
                  <a:pt x="2120124" y="431819"/>
                </a:cubicBezTo>
                <a:cubicBezTo>
                  <a:pt x="2313223" y="598554"/>
                  <a:pt x="2582390" y="624880"/>
                  <a:pt x="2956883" y="586853"/>
                </a:cubicBezTo>
                <a:cubicBezTo>
                  <a:pt x="3331376" y="548826"/>
                  <a:pt x="3969185" y="926173"/>
                  <a:pt x="3919448" y="1692569"/>
                </a:cubicBezTo>
                <a:cubicBezTo>
                  <a:pt x="3869710" y="2456040"/>
                  <a:pt x="3381114" y="2613999"/>
                  <a:pt x="3170461" y="2739782"/>
                </a:cubicBezTo>
                <a:cubicBezTo>
                  <a:pt x="2962734" y="2868490"/>
                  <a:pt x="2664310" y="3044000"/>
                  <a:pt x="2345406" y="3307266"/>
                </a:cubicBezTo>
                <a:cubicBezTo>
                  <a:pt x="2026501" y="3570532"/>
                  <a:pt x="1455984" y="3731416"/>
                  <a:pt x="973239" y="3406722"/>
                </a:cubicBezTo>
                <a:cubicBezTo>
                  <a:pt x="622151" y="3169783"/>
                  <a:pt x="598745" y="2848013"/>
                  <a:pt x="613374" y="2555496"/>
                </a:cubicBezTo>
                <a:cubicBezTo>
                  <a:pt x="619226" y="2377060"/>
                  <a:pt x="551934" y="2204475"/>
                  <a:pt x="420276" y="2081617"/>
                </a:cubicBezTo>
                <a:cubicBezTo>
                  <a:pt x="358836" y="2020189"/>
                  <a:pt x="282767" y="1941209"/>
                  <a:pt x="203772" y="1838828"/>
                </a:cubicBezTo>
                <a:cubicBezTo>
                  <a:pt x="-97578" y="1461480"/>
                  <a:pt x="-164870" y="540050"/>
                  <a:pt x="712849" y="142226"/>
                </a:cubicBezTo>
                <a:cubicBezTo>
                  <a:pt x="925696" y="44964"/>
                  <a:pt x="1108188" y="4195"/>
                  <a:pt x="1265172" y="31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Add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415090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7D3E30F-7480-4CBD-84C2-D21D7F272E4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683423" y="1653878"/>
            <a:ext cx="4733670" cy="3423990"/>
          </a:xfrm>
          <a:custGeom>
            <a:avLst/>
            <a:gdLst>
              <a:gd name="connsiteX0" fmla="*/ 3250312 w 4733670"/>
              <a:gd name="connsiteY0" fmla="*/ 1207 h 3423990"/>
              <a:gd name="connsiteX1" fmla="*/ 4697985 w 4733670"/>
              <a:gd name="connsiteY1" fmla="*/ 1140029 h 3423990"/>
              <a:gd name="connsiteX2" fmla="*/ 3014811 w 4733670"/>
              <a:gd name="connsiteY2" fmla="*/ 3338693 h 3423990"/>
              <a:gd name="connsiteX3" fmla="*/ 58911 w 4733670"/>
              <a:gd name="connsiteY3" fmla="*/ 2234184 h 3423990"/>
              <a:gd name="connsiteX4" fmla="*/ 576280 w 4733670"/>
              <a:gd name="connsiteY4" fmla="*/ 1309157 h 3423990"/>
              <a:gd name="connsiteX5" fmla="*/ 607322 w 4733670"/>
              <a:gd name="connsiteY5" fmla="*/ 1305706 h 3423990"/>
              <a:gd name="connsiteX6" fmla="*/ 1755881 w 4733670"/>
              <a:gd name="connsiteY6" fmla="*/ 1039933 h 3423990"/>
              <a:gd name="connsiteX7" fmla="*/ 3121734 w 4733670"/>
              <a:gd name="connsiteY7" fmla="*/ 14811 h 3423990"/>
              <a:gd name="connsiteX8" fmla="*/ 3250312 w 4733670"/>
              <a:gd name="connsiteY8" fmla="*/ 1207 h 3423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33670" h="3423990">
                <a:moveTo>
                  <a:pt x="3250312" y="1207"/>
                </a:moveTo>
                <a:cubicBezTo>
                  <a:pt x="3895053" y="-28725"/>
                  <a:pt x="4555708" y="502564"/>
                  <a:pt x="4697985" y="1140029"/>
                </a:cubicBezTo>
                <a:cubicBezTo>
                  <a:pt x="4853195" y="1819993"/>
                  <a:pt x="4539325" y="2969373"/>
                  <a:pt x="3014811" y="3338693"/>
                </a:cubicBezTo>
                <a:cubicBezTo>
                  <a:pt x="1714491" y="3649336"/>
                  <a:pt x="445213" y="3072920"/>
                  <a:pt x="58911" y="2234184"/>
                </a:cubicBezTo>
                <a:cubicBezTo>
                  <a:pt x="-123893" y="1830348"/>
                  <a:pt x="138241" y="1360931"/>
                  <a:pt x="576280" y="1309157"/>
                </a:cubicBezTo>
                <a:cubicBezTo>
                  <a:pt x="586627" y="1305706"/>
                  <a:pt x="596974" y="1305706"/>
                  <a:pt x="607322" y="1305706"/>
                </a:cubicBezTo>
                <a:cubicBezTo>
                  <a:pt x="1200571" y="1250480"/>
                  <a:pt x="1479951" y="1164191"/>
                  <a:pt x="1755881" y="1039933"/>
                </a:cubicBezTo>
                <a:cubicBezTo>
                  <a:pt x="2145632" y="867354"/>
                  <a:pt x="2435358" y="128713"/>
                  <a:pt x="3121734" y="14811"/>
                </a:cubicBezTo>
                <a:cubicBezTo>
                  <a:pt x="3164417" y="7692"/>
                  <a:pt x="3207329" y="3202"/>
                  <a:pt x="3250312" y="1207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Add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085663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960AFED-117D-469B-9EF6-7B55C284394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729529" y="2330310"/>
            <a:ext cx="7924067" cy="4626085"/>
          </a:xfrm>
          <a:custGeom>
            <a:avLst/>
            <a:gdLst>
              <a:gd name="connsiteX0" fmla="*/ 3129444 w 7924067"/>
              <a:gd name="connsiteY0" fmla="*/ 386 h 4626085"/>
              <a:gd name="connsiteX1" fmla="*/ 3897154 w 7924067"/>
              <a:gd name="connsiteY1" fmla="*/ 58318 h 4626085"/>
              <a:gd name="connsiteX2" fmla="*/ 7897579 w 7924067"/>
              <a:gd name="connsiteY2" fmla="*/ 4626085 h 4626085"/>
              <a:gd name="connsiteX3" fmla="*/ 946754 w 7924067"/>
              <a:gd name="connsiteY3" fmla="*/ 4626085 h 4626085"/>
              <a:gd name="connsiteX4" fmla="*/ 10 w 7924067"/>
              <a:gd name="connsiteY4" fmla="*/ 2805873 h 4626085"/>
              <a:gd name="connsiteX5" fmla="*/ 1876285 w 7924067"/>
              <a:gd name="connsiteY5" fmla="*/ 223792 h 4626085"/>
              <a:gd name="connsiteX6" fmla="*/ 3129444 w 7924067"/>
              <a:gd name="connsiteY6" fmla="*/ 386 h 462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924067" h="4626085">
                <a:moveTo>
                  <a:pt x="3129444" y="386"/>
                </a:moveTo>
                <a:cubicBezTo>
                  <a:pt x="3385589" y="-3088"/>
                  <a:pt x="3642824" y="16950"/>
                  <a:pt x="3897154" y="58318"/>
                </a:cubicBezTo>
                <a:cubicBezTo>
                  <a:pt x="7346746" y="620240"/>
                  <a:pt x="8083485" y="4153795"/>
                  <a:pt x="7897579" y="4626085"/>
                </a:cubicBezTo>
                <a:lnTo>
                  <a:pt x="946754" y="4626085"/>
                </a:lnTo>
                <a:cubicBezTo>
                  <a:pt x="946754" y="4626085"/>
                  <a:pt x="-3433" y="3967637"/>
                  <a:pt x="10" y="2805873"/>
                </a:cubicBezTo>
                <a:cubicBezTo>
                  <a:pt x="6895" y="1833714"/>
                  <a:pt x="426906" y="744345"/>
                  <a:pt x="1876285" y="223792"/>
                </a:cubicBezTo>
                <a:cubicBezTo>
                  <a:pt x="2278652" y="77279"/>
                  <a:pt x="2702535" y="6177"/>
                  <a:pt x="3129444" y="38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Add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442207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F0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750F0B-6499-403F-9044-FCF3336A3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203B36-B609-4A49-B7C6-47AD6A0BBB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ED1B0-EF69-452A-B822-8CBECF6448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BF510-5CBB-401D-943B-952013A782A6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AF8B4A-C7AD-419A-86EA-E6465EF800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68AD3-E356-4150-8CF5-6C6F4C406E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531E5-0E8E-4418-8592-54E93F9D6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333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62" r:id="rId10"/>
    <p:sldLayoutId id="2147483663" r:id="rId11"/>
    <p:sldLayoutId id="2147483665" r:id="rId12"/>
    <p:sldLayoutId id="2147483666" r:id="rId13"/>
    <p:sldLayoutId id="2147483668" r:id="rId14"/>
    <p:sldLayoutId id="2147483669" r:id="rId15"/>
    <p:sldLayoutId id="2147483656" r:id="rId16"/>
    <p:sldLayoutId id="2147483657" r:id="rId17"/>
    <p:sldLayoutId id="2147483658" r:id="rId18"/>
    <p:sldLayoutId id="2147483659" r:id="rId19"/>
    <p:sldLayoutId id="2147483670" r:id="rId2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eon.com/powerpointschool" TargetMode="External"/><Relationship Id="rId2" Type="http://schemas.openxmlformats.org/officeDocument/2006/relationships/hyperlink" Target="https://powerpointschool.com/" TargetMode="External"/><Relationship Id="rId1" Type="http://schemas.openxmlformats.org/officeDocument/2006/relationships/slideLayout" Target="../slideLayouts/slideLayout20.xml"/><Relationship Id="rId6" Type="http://schemas.openxmlformats.org/officeDocument/2006/relationships/hyperlink" Target="https://pinterest.com/powerpointschool" TargetMode="External"/><Relationship Id="rId5" Type="http://schemas.openxmlformats.org/officeDocument/2006/relationships/hyperlink" Target="https://youtube.com/powerpointschool" TargetMode="External"/><Relationship Id="rId4" Type="http://schemas.openxmlformats.org/officeDocument/2006/relationships/hyperlink" Target="https://www.buymeacoffee.com/powerpointschoo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Box 115">
            <a:extLst>
              <a:ext uri="{FF2B5EF4-FFF2-40B4-BE49-F238E27FC236}">
                <a16:creationId xmlns:a16="http://schemas.microsoft.com/office/drawing/2014/main" id="{E368C4E8-8B77-45B5-BD00-1DA8B6C32B81}"/>
              </a:ext>
            </a:extLst>
          </p:cNvPr>
          <p:cNvSpPr txBox="1"/>
          <p:nvPr/>
        </p:nvSpPr>
        <p:spPr>
          <a:xfrm>
            <a:off x="8405066" y="4626057"/>
            <a:ext cx="2400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59793"/>
                </a:solidFill>
                <a:latin typeface="Montserrat ExtraBold" panose="00000900000000000000" pitchFamily="2" charset="0"/>
              </a:rPr>
              <a:t>Heading Text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854CD372-C4D0-4936-8BAC-D0D6C94704D3}"/>
              </a:ext>
            </a:extLst>
          </p:cNvPr>
          <p:cNvSpPr txBox="1"/>
          <p:nvPr/>
        </p:nvSpPr>
        <p:spPr>
          <a:xfrm>
            <a:off x="8043182" y="4973672"/>
            <a:ext cx="3111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838FA3"/>
                </a:solidFill>
                <a:latin typeface="Montserrat" panose="00000500000000000000" pitchFamily="2" charset="0"/>
              </a:rPr>
              <a:t>Add Some Brief Text to Explain the Topic for Your Presentation</a:t>
            </a:r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3A749AC5-8BC9-4F6C-B3F2-C8E5F5302F86}"/>
              </a:ext>
            </a:extLst>
          </p:cNvPr>
          <p:cNvGrpSpPr/>
          <p:nvPr/>
        </p:nvGrpSpPr>
        <p:grpSpPr>
          <a:xfrm>
            <a:off x="8254205" y="2494401"/>
            <a:ext cx="2702022" cy="2585151"/>
            <a:chOff x="1143355" y="2494401"/>
            <a:chExt cx="2702022" cy="2585151"/>
          </a:xfrm>
        </p:grpSpPr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831AE8EE-659D-421C-8FA6-67948E0683E0}"/>
                </a:ext>
              </a:extLst>
            </p:cNvPr>
            <p:cNvGrpSpPr/>
            <p:nvPr/>
          </p:nvGrpSpPr>
          <p:grpSpPr>
            <a:xfrm>
              <a:off x="1143355" y="2494401"/>
              <a:ext cx="2702022" cy="1411850"/>
              <a:chOff x="1253631" y="2494401"/>
              <a:chExt cx="2702022" cy="1411850"/>
            </a:xfrm>
          </p:grpSpPr>
          <p:sp>
            <p:nvSpPr>
              <p:cNvPr id="122" name="Freeform 5">
                <a:extLst>
                  <a:ext uri="{FF2B5EF4-FFF2-40B4-BE49-F238E27FC236}">
                    <a16:creationId xmlns:a16="http://schemas.microsoft.com/office/drawing/2014/main" id="{AAE6FE1F-F3F0-4648-B744-5B79B091AF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3631" y="2494401"/>
                <a:ext cx="2702022" cy="1411850"/>
              </a:xfrm>
              <a:custGeom>
                <a:avLst/>
                <a:gdLst>
                  <a:gd name="T0" fmla="*/ 1490 w 1814"/>
                  <a:gd name="T1" fmla="*/ 947 h 947"/>
                  <a:gd name="T2" fmla="*/ 1450 w 1814"/>
                  <a:gd name="T3" fmla="*/ 907 h 947"/>
                  <a:gd name="T4" fmla="*/ 907 w 1814"/>
                  <a:gd name="T5" fmla="*/ 364 h 947"/>
                  <a:gd name="T6" fmla="*/ 364 w 1814"/>
                  <a:gd name="T7" fmla="*/ 907 h 947"/>
                  <a:gd name="T8" fmla="*/ 324 w 1814"/>
                  <a:gd name="T9" fmla="*/ 947 h 947"/>
                  <a:gd name="T10" fmla="*/ 40 w 1814"/>
                  <a:gd name="T11" fmla="*/ 947 h 947"/>
                  <a:gd name="T12" fmla="*/ 0 w 1814"/>
                  <a:gd name="T13" fmla="*/ 907 h 947"/>
                  <a:gd name="T14" fmla="*/ 265 w 1814"/>
                  <a:gd name="T15" fmla="*/ 266 h 947"/>
                  <a:gd name="T16" fmla="*/ 907 w 1814"/>
                  <a:gd name="T17" fmla="*/ 0 h 947"/>
                  <a:gd name="T18" fmla="*/ 1548 w 1814"/>
                  <a:gd name="T19" fmla="*/ 266 h 947"/>
                  <a:gd name="T20" fmla="*/ 1814 w 1814"/>
                  <a:gd name="T21" fmla="*/ 907 h 947"/>
                  <a:gd name="T22" fmla="*/ 1774 w 1814"/>
                  <a:gd name="T23" fmla="*/ 947 h 947"/>
                  <a:gd name="T24" fmla="*/ 1490 w 1814"/>
                  <a:gd name="T25" fmla="*/ 947 h 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14" h="947">
                    <a:moveTo>
                      <a:pt x="1490" y="947"/>
                    </a:moveTo>
                    <a:cubicBezTo>
                      <a:pt x="1468" y="947"/>
                      <a:pt x="1450" y="929"/>
                      <a:pt x="1450" y="907"/>
                    </a:cubicBezTo>
                    <a:cubicBezTo>
                      <a:pt x="1450" y="607"/>
                      <a:pt x="1206" y="364"/>
                      <a:pt x="907" y="364"/>
                    </a:cubicBezTo>
                    <a:cubicBezTo>
                      <a:pt x="607" y="364"/>
                      <a:pt x="364" y="607"/>
                      <a:pt x="364" y="907"/>
                    </a:cubicBezTo>
                    <a:cubicBezTo>
                      <a:pt x="364" y="929"/>
                      <a:pt x="346" y="947"/>
                      <a:pt x="324" y="947"/>
                    </a:cubicBezTo>
                    <a:cubicBezTo>
                      <a:pt x="40" y="947"/>
                      <a:pt x="40" y="947"/>
                      <a:pt x="40" y="947"/>
                    </a:cubicBezTo>
                    <a:cubicBezTo>
                      <a:pt x="18" y="947"/>
                      <a:pt x="0" y="929"/>
                      <a:pt x="0" y="907"/>
                    </a:cubicBezTo>
                    <a:cubicBezTo>
                      <a:pt x="0" y="665"/>
                      <a:pt x="94" y="437"/>
                      <a:pt x="265" y="266"/>
                    </a:cubicBezTo>
                    <a:cubicBezTo>
                      <a:pt x="437" y="94"/>
                      <a:pt x="665" y="0"/>
                      <a:pt x="907" y="0"/>
                    </a:cubicBezTo>
                    <a:cubicBezTo>
                      <a:pt x="1149" y="0"/>
                      <a:pt x="1377" y="94"/>
                      <a:pt x="1548" y="266"/>
                    </a:cubicBezTo>
                    <a:cubicBezTo>
                      <a:pt x="1720" y="437"/>
                      <a:pt x="1814" y="665"/>
                      <a:pt x="1814" y="907"/>
                    </a:cubicBezTo>
                    <a:cubicBezTo>
                      <a:pt x="1814" y="929"/>
                      <a:pt x="1796" y="947"/>
                      <a:pt x="1774" y="947"/>
                    </a:cubicBezTo>
                    <a:lnTo>
                      <a:pt x="1490" y="947"/>
                    </a:ln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2700000" algn="ctr" rotWithShape="0">
                  <a:srgbClr val="D1D9E6">
                    <a:alpha val="8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123" name="Freeform 5">
                <a:extLst>
                  <a:ext uri="{FF2B5EF4-FFF2-40B4-BE49-F238E27FC236}">
                    <a16:creationId xmlns:a16="http://schemas.microsoft.com/office/drawing/2014/main" id="{3C1CE589-D97F-4CC1-BDE7-5F61FAD82D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3631" y="2494401"/>
                <a:ext cx="2702022" cy="1411850"/>
              </a:xfrm>
              <a:custGeom>
                <a:avLst/>
                <a:gdLst>
                  <a:gd name="T0" fmla="*/ 1490 w 1814"/>
                  <a:gd name="T1" fmla="*/ 947 h 947"/>
                  <a:gd name="T2" fmla="*/ 1450 w 1814"/>
                  <a:gd name="T3" fmla="*/ 907 h 947"/>
                  <a:gd name="T4" fmla="*/ 907 w 1814"/>
                  <a:gd name="T5" fmla="*/ 364 h 947"/>
                  <a:gd name="T6" fmla="*/ 364 w 1814"/>
                  <a:gd name="T7" fmla="*/ 907 h 947"/>
                  <a:gd name="T8" fmla="*/ 324 w 1814"/>
                  <a:gd name="T9" fmla="*/ 947 h 947"/>
                  <a:gd name="T10" fmla="*/ 40 w 1814"/>
                  <a:gd name="T11" fmla="*/ 947 h 947"/>
                  <a:gd name="T12" fmla="*/ 0 w 1814"/>
                  <a:gd name="T13" fmla="*/ 907 h 947"/>
                  <a:gd name="T14" fmla="*/ 265 w 1814"/>
                  <a:gd name="T15" fmla="*/ 266 h 947"/>
                  <a:gd name="T16" fmla="*/ 907 w 1814"/>
                  <a:gd name="T17" fmla="*/ 0 h 947"/>
                  <a:gd name="T18" fmla="*/ 1548 w 1814"/>
                  <a:gd name="T19" fmla="*/ 266 h 947"/>
                  <a:gd name="T20" fmla="*/ 1814 w 1814"/>
                  <a:gd name="T21" fmla="*/ 907 h 947"/>
                  <a:gd name="T22" fmla="*/ 1774 w 1814"/>
                  <a:gd name="T23" fmla="*/ 947 h 947"/>
                  <a:gd name="T24" fmla="*/ 1490 w 1814"/>
                  <a:gd name="T25" fmla="*/ 947 h 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14" h="947">
                    <a:moveTo>
                      <a:pt x="1490" y="947"/>
                    </a:moveTo>
                    <a:cubicBezTo>
                      <a:pt x="1468" y="947"/>
                      <a:pt x="1450" y="929"/>
                      <a:pt x="1450" y="907"/>
                    </a:cubicBezTo>
                    <a:cubicBezTo>
                      <a:pt x="1450" y="607"/>
                      <a:pt x="1206" y="364"/>
                      <a:pt x="907" y="364"/>
                    </a:cubicBezTo>
                    <a:cubicBezTo>
                      <a:pt x="607" y="364"/>
                      <a:pt x="364" y="607"/>
                      <a:pt x="364" y="907"/>
                    </a:cubicBezTo>
                    <a:cubicBezTo>
                      <a:pt x="364" y="929"/>
                      <a:pt x="346" y="947"/>
                      <a:pt x="324" y="947"/>
                    </a:cubicBezTo>
                    <a:cubicBezTo>
                      <a:pt x="40" y="947"/>
                      <a:pt x="40" y="947"/>
                      <a:pt x="40" y="947"/>
                    </a:cubicBezTo>
                    <a:cubicBezTo>
                      <a:pt x="18" y="947"/>
                      <a:pt x="0" y="929"/>
                      <a:pt x="0" y="907"/>
                    </a:cubicBezTo>
                    <a:cubicBezTo>
                      <a:pt x="0" y="665"/>
                      <a:pt x="94" y="437"/>
                      <a:pt x="265" y="266"/>
                    </a:cubicBezTo>
                    <a:cubicBezTo>
                      <a:pt x="437" y="94"/>
                      <a:pt x="665" y="0"/>
                      <a:pt x="907" y="0"/>
                    </a:cubicBezTo>
                    <a:cubicBezTo>
                      <a:pt x="1149" y="0"/>
                      <a:pt x="1377" y="94"/>
                      <a:pt x="1548" y="266"/>
                    </a:cubicBezTo>
                    <a:cubicBezTo>
                      <a:pt x="1720" y="437"/>
                      <a:pt x="1814" y="665"/>
                      <a:pt x="1814" y="907"/>
                    </a:cubicBezTo>
                    <a:cubicBezTo>
                      <a:pt x="1814" y="929"/>
                      <a:pt x="1796" y="947"/>
                      <a:pt x="1774" y="947"/>
                    </a:cubicBezTo>
                    <a:lnTo>
                      <a:pt x="1490" y="947"/>
                    </a:ln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13500000" algn="ctr" rotWithShape="0">
                  <a:srgbClr val="FFFFFF">
                    <a:alpha val="80000"/>
                  </a:srgb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</p:grpSp>
        <p:sp>
          <p:nvSpPr>
            <p:cNvPr id="120" name="Block Arc 119">
              <a:extLst>
                <a:ext uri="{FF2B5EF4-FFF2-40B4-BE49-F238E27FC236}">
                  <a16:creationId xmlns:a16="http://schemas.microsoft.com/office/drawing/2014/main" id="{5F8444B7-DEB7-4C34-B5EC-6EE7399F2F7E}"/>
                </a:ext>
              </a:extLst>
            </p:cNvPr>
            <p:cNvSpPr/>
            <p:nvPr/>
          </p:nvSpPr>
          <p:spPr>
            <a:xfrm>
              <a:off x="1252924" y="2596668"/>
              <a:ext cx="2482884" cy="2482884"/>
            </a:xfrm>
            <a:prstGeom prst="blockArc">
              <a:avLst>
                <a:gd name="adj1" fmla="val 10800000"/>
                <a:gd name="adj2" fmla="val 21593851"/>
                <a:gd name="adj3" fmla="val 13407"/>
              </a:avLst>
            </a:prstGeom>
            <a:solidFill>
              <a:srgbClr val="DCE0E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1" name="Block Arc 120">
              <a:extLst>
                <a:ext uri="{FF2B5EF4-FFF2-40B4-BE49-F238E27FC236}">
                  <a16:creationId xmlns:a16="http://schemas.microsoft.com/office/drawing/2014/main" id="{9DA72585-F22E-4FFC-839C-53021274D34E}"/>
                </a:ext>
              </a:extLst>
            </p:cNvPr>
            <p:cNvSpPr/>
            <p:nvPr/>
          </p:nvSpPr>
          <p:spPr>
            <a:xfrm rot="16200000">
              <a:off x="1251537" y="2596668"/>
              <a:ext cx="2482884" cy="2482884"/>
            </a:xfrm>
            <a:prstGeom prst="blockArc">
              <a:avLst>
                <a:gd name="adj1" fmla="val 16196153"/>
                <a:gd name="adj2" fmla="val 2380869"/>
                <a:gd name="adj3" fmla="val 13253"/>
              </a:avLst>
            </a:prstGeom>
            <a:solidFill>
              <a:srgbClr val="F98B84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BB741231-4E56-48C3-B7F0-E84DEC02E0B7}"/>
              </a:ext>
            </a:extLst>
          </p:cNvPr>
          <p:cNvSpPr txBox="1"/>
          <p:nvPr/>
        </p:nvSpPr>
        <p:spPr>
          <a:xfrm>
            <a:off x="1294216" y="4626057"/>
            <a:ext cx="2400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59793"/>
                </a:solidFill>
                <a:latin typeface="Montserrat ExtraBold" panose="00000900000000000000" pitchFamily="2" charset="0"/>
              </a:rPr>
              <a:t>Heading Text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15DF8E3-5E63-4BD9-B547-278173678FBD}"/>
              </a:ext>
            </a:extLst>
          </p:cNvPr>
          <p:cNvSpPr txBox="1"/>
          <p:nvPr/>
        </p:nvSpPr>
        <p:spPr>
          <a:xfrm>
            <a:off x="937075" y="4973672"/>
            <a:ext cx="3111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838FA3"/>
                </a:solidFill>
                <a:latin typeface="Montserrat" panose="00000500000000000000" pitchFamily="2" charset="0"/>
              </a:rPr>
              <a:t>Add Some Brief Text to Explain the Topic for Your Presentation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0E9AF7F-687F-440A-8E24-359A93F04D3B}"/>
              </a:ext>
            </a:extLst>
          </p:cNvPr>
          <p:cNvGrpSpPr/>
          <p:nvPr/>
        </p:nvGrpSpPr>
        <p:grpSpPr>
          <a:xfrm>
            <a:off x="1143355" y="2494401"/>
            <a:ext cx="2702022" cy="2585151"/>
            <a:chOff x="1143355" y="2494401"/>
            <a:chExt cx="2702022" cy="2585151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A4C4E896-3097-4310-8ACF-C85F9D13AFAB}"/>
                </a:ext>
              </a:extLst>
            </p:cNvPr>
            <p:cNvGrpSpPr/>
            <p:nvPr/>
          </p:nvGrpSpPr>
          <p:grpSpPr>
            <a:xfrm>
              <a:off x="1143355" y="2494401"/>
              <a:ext cx="2702022" cy="1411850"/>
              <a:chOff x="1253631" y="2494401"/>
              <a:chExt cx="2702022" cy="1411850"/>
            </a:xfrm>
          </p:grpSpPr>
          <p:sp>
            <p:nvSpPr>
              <p:cNvPr id="58" name="Freeform 5">
                <a:extLst>
                  <a:ext uri="{FF2B5EF4-FFF2-40B4-BE49-F238E27FC236}">
                    <a16:creationId xmlns:a16="http://schemas.microsoft.com/office/drawing/2014/main" id="{67A99508-7A82-4CA1-9ECC-264235E0DB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3631" y="2494401"/>
                <a:ext cx="2702022" cy="1411850"/>
              </a:xfrm>
              <a:custGeom>
                <a:avLst/>
                <a:gdLst>
                  <a:gd name="T0" fmla="*/ 1490 w 1814"/>
                  <a:gd name="T1" fmla="*/ 947 h 947"/>
                  <a:gd name="T2" fmla="*/ 1450 w 1814"/>
                  <a:gd name="T3" fmla="*/ 907 h 947"/>
                  <a:gd name="T4" fmla="*/ 907 w 1814"/>
                  <a:gd name="T5" fmla="*/ 364 h 947"/>
                  <a:gd name="T6" fmla="*/ 364 w 1814"/>
                  <a:gd name="T7" fmla="*/ 907 h 947"/>
                  <a:gd name="T8" fmla="*/ 324 w 1814"/>
                  <a:gd name="T9" fmla="*/ 947 h 947"/>
                  <a:gd name="T10" fmla="*/ 40 w 1814"/>
                  <a:gd name="T11" fmla="*/ 947 h 947"/>
                  <a:gd name="T12" fmla="*/ 0 w 1814"/>
                  <a:gd name="T13" fmla="*/ 907 h 947"/>
                  <a:gd name="T14" fmla="*/ 265 w 1814"/>
                  <a:gd name="T15" fmla="*/ 266 h 947"/>
                  <a:gd name="T16" fmla="*/ 907 w 1814"/>
                  <a:gd name="T17" fmla="*/ 0 h 947"/>
                  <a:gd name="T18" fmla="*/ 1548 w 1814"/>
                  <a:gd name="T19" fmla="*/ 266 h 947"/>
                  <a:gd name="T20" fmla="*/ 1814 w 1814"/>
                  <a:gd name="T21" fmla="*/ 907 h 947"/>
                  <a:gd name="T22" fmla="*/ 1774 w 1814"/>
                  <a:gd name="T23" fmla="*/ 947 h 947"/>
                  <a:gd name="T24" fmla="*/ 1490 w 1814"/>
                  <a:gd name="T25" fmla="*/ 947 h 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14" h="947">
                    <a:moveTo>
                      <a:pt x="1490" y="947"/>
                    </a:moveTo>
                    <a:cubicBezTo>
                      <a:pt x="1468" y="947"/>
                      <a:pt x="1450" y="929"/>
                      <a:pt x="1450" y="907"/>
                    </a:cubicBezTo>
                    <a:cubicBezTo>
                      <a:pt x="1450" y="607"/>
                      <a:pt x="1206" y="364"/>
                      <a:pt x="907" y="364"/>
                    </a:cubicBezTo>
                    <a:cubicBezTo>
                      <a:pt x="607" y="364"/>
                      <a:pt x="364" y="607"/>
                      <a:pt x="364" y="907"/>
                    </a:cubicBezTo>
                    <a:cubicBezTo>
                      <a:pt x="364" y="929"/>
                      <a:pt x="346" y="947"/>
                      <a:pt x="324" y="947"/>
                    </a:cubicBezTo>
                    <a:cubicBezTo>
                      <a:pt x="40" y="947"/>
                      <a:pt x="40" y="947"/>
                      <a:pt x="40" y="947"/>
                    </a:cubicBezTo>
                    <a:cubicBezTo>
                      <a:pt x="18" y="947"/>
                      <a:pt x="0" y="929"/>
                      <a:pt x="0" y="907"/>
                    </a:cubicBezTo>
                    <a:cubicBezTo>
                      <a:pt x="0" y="665"/>
                      <a:pt x="94" y="437"/>
                      <a:pt x="265" y="266"/>
                    </a:cubicBezTo>
                    <a:cubicBezTo>
                      <a:pt x="437" y="94"/>
                      <a:pt x="665" y="0"/>
                      <a:pt x="907" y="0"/>
                    </a:cubicBezTo>
                    <a:cubicBezTo>
                      <a:pt x="1149" y="0"/>
                      <a:pt x="1377" y="94"/>
                      <a:pt x="1548" y="266"/>
                    </a:cubicBezTo>
                    <a:cubicBezTo>
                      <a:pt x="1720" y="437"/>
                      <a:pt x="1814" y="665"/>
                      <a:pt x="1814" y="907"/>
                    </a:cubicBezTo>
                    <a:cubicBezTo>
                      <a:pt x="1814" y="929"/>
                      <a:pt x="1796" y="947"/>
                      <a:pt x="1774" y="947"/>
                    </a:cubicBezTo>
                    <a:lnTo>
                      <a:pt x="1490" y="947"/>
                    </a:ln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2700000" algn="ctr" rotWithShape="0">
                  <a:srgbClr val="D1D9E6">
                    <a:alpha val="8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60" name="Freeform 5">
                <a:extLst>
                  <a:ext uri="{FF2B5EF4-FFF2-40B4-BE49-F238E27FC236}">
                    <a16:creationId xmlns:a16="http://schemas.microsoft.com/office/drawing/2014/main" id="{9BE2B205-9393-4AD5-B3E5-E973E156E4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3631" y="2494401"/>
                <a:ext cx="2702022" cy="1411850"/>
              </a:xfrm>
              <a:custGeom>
                <a:avLst/>
                <a:gdLst>
                  <a:gd name="T0" fmla="*/ 1490 w 1814"/>
                  <a:gd name="T1" fmla="*/ 947 h 947"/>
                  <a:gd name="T2" fmla="*/ 1450 w 1814"/>
                  <a:gd name="T3" fmla="*/ 907 h 947"/>
                  <a:gd name="T4" fmla="*/ 907 w 1814"/>
                  <a:gd name="T5" fmla="*/ 364 h 947"/>
                  <a:gd name="T6" fmla="*/ 364 w 1814"/>
                  <a:gd name="T7" fmla="*/ 907 h 947"/>
                  <a:gd name="T8" fmla="*/ 324 w 1814"/>
                  <a:gd name="T9" fmla="*/ 947 h 947"/>
                  <a:gd name="T10" fmla="*/ 40 w 1814"/>
                  <a:gd name="T11" fmla="*/ 947 h 947"/>
                  <a:gd name="T12" fmla="*/ 0 w 1814"/>
                  <a:gd name="T13" fmla="*/ 907 h 947"/>
                  <a:gd name="T14" fmla="*/ 265 w 1814"/>
                  <a:gd name="T15" fmla="*/ 266 h 947"/>
                  <a:gd name="T16" fmla="*/ 907 w 1814"/>
                  <a:gd name="T17" fmla="*/ 0 h 947"/>
                  <a:gd name="T18" fmla="*/ 1548 w 1814"/>
                  <a:gd name="T19" fmla="*/ 266 h 947"/>
                  <a:gd name="T20" fmla="*/ 1814 w 1814"/>
                  <a:gd name="T21" fmla="*/ 907 h 947"/>
                  <a:gd name="T22" fmla="*/ 1774 w 1814"/>
                  <a:gd name="T23" fmla="*/ 947 h 947"/>
                  <a:gd name="T24" fmla="*/ 1490 w 1814"/>
                  <a:gd name="T25" fmla="*/ 947 h 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14" h="947">
                    <a:moveTo>
                      <a:pt x="1490" y="947"/>
                    </a:moveTo>
                    <a:cubicBezTo>
                      <a:pt x="1468" y="947"/>
                      <a:pt x="1450" y="929"/>
                      <a:pt x="1450" y="907"/>
                    </a:cubicBezTo>
                    <a:cubicBezTo>
                      <a:pt x="1450" y="607"/>
                      <a:pt x="1206" y="364"/>
                      <a:pt x="907" y="364"/>
                    </a:cubicBezTo>
                    <a:cubicBezTo>
                      <a:pt x="607" y="364"/>
                      <a:pt x="364" y="607"/>
                      <a:pt x="364" y="907"/>
                    </a:cubicBezTo>
                    <a:cubicBezTo>
                      <a:pt x="364" y="929"/>
                      <a:pt x="346" y="947"/>
                      <a:pt x="324" y="947"/>
                    </a:cubicBezTo>
                    <a:cubicBezTo>
                      <a:pt x="40" y="947"/>
                      <a:pt x="40" y="947"/>
                      <a:pt x="40" y="947"/>
                    </a:cubicBezTo>
                    <a:cubicBezTo>
                      <a:pt x="18" y="947"/>
                      <a:pt x="0" y="929"/>
                      <a:pt x="0" y="907"/>
                    </a:cubicBezTo>
                    <a:cubicBezTo>
                      <a:pt x="0" y="665"/>
                      <a:pt x="94" y="437"/>
                      <a:pt x="265" y="266"/>
                    </a:cubicBezTo>
                    <a:cubicBezTo>
                      <a:pt x="437" y="94"/>
                      <a:pt x="665" y="0"/>
                      <a:pt x="907" y="0"/>
                    </a:cubicBezTo>
                    <a:cubicBezTo>
                      <a:pt x="1149" y="0"/>
                      <a:pt x="1377" y="94"/>
                      <a:pt x="1548" y="266"/>
                    </a:cubicBezTo>
                    <a:cubicBezTo>
                      <a:pt x="1720" y="437"/>
                      <a:pt x="1814" y="665"/>
                      <a:pt x="1814" y="907"/>
                    </a:cubicBezTo>
                    <a:cubicBezTo>
                      <a:pt x="1814" y="929"/>
                      <a:pt x="1796" y="947"/>
                      <a:pt x="1774" y="947"/>
                    </a:cubicBezTo>
                    <a:lnTo>
                      <a:pt x="1490" y="947"/>
                    </a:ln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13500000" algn="ctr" rotWithShape="0">
                  <a:srgbClr val="FFFFFF">
                    <a:alpha val="80000"/>
                  </a:srgb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</p:grpSp>
        <p:sp>
          <p:nvSpPr>
            <p:cNvPr id="61" name="Block Arc 60">
              <a:extLst>
                <a:ext uri="{FF2B5EF4-FFF2-40B4-BE49-F238E27FC236}">
                  <a16:creationId xmlns:a16="http://schemas.microsoft.com/office/drawing/2014/main" id="{226FB7E9-1035-4FCB-8C4B-B0E8CC656E40}"/>
                </a:ext>
              </a:extLst>
            </p:cNvPr>
            <p:cNvSpPr/>
            <p:nvPr/>
          </p:nvSpPr>
          <p:spPr>
            <a:xfrm>
              <a:off x="1252924" y="2596668"/>
              <a:ext cx="2482884" cy="2482884"/>
            </a:xfrm>
            <a:prstGeom prst="blockArc">
              <a:avLst>
                <a:gd name="adj1" fmla="val 10800000"/>
                <a:gd name="adj2" fmla="val 21593851"/>
                <a:gd name="adj3" fmla="val 13407"/>
              </a:avLst>
            </a:prstGeom>
            <a:solidFill>
              <a:srgbClr val="DCE0E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2" name="Block Arc 61">
              <a:extLst>
                <a:ext uri="{FF2B5EF4-FFF2-40B4-BE49-F238E27FC236}">
                  <a16:creationId xmlns:a16="http://schemas.microsoft.com/office/drawing/2014/main" id="{F7CC5FE5-13C0-4565-8831-34F86F76B96F}"/>
                </a:ext>
              </a:extLst>
            </p:cNvPr>
            <p:cNvSpPr/>
            <p:nvPr/>
          </p:nvSpPr>
          <p:spPr>
            <a:xfrm rot="16200000">
              <a:off x="1251537" y="2596668"/>
              <a:ext cx="2482884" cy="2482884"/>
            </a:xfrm>
            <a:prstGeom prst="blockArc">
              <a:avLst>
                <a:gd name="adj1" fmla="val 16196153"/>
                <a:gd name="adj2" fmla="val 19526291"/>
                <a:gd name="adj3" fmla="val 13368"/>
              </a:avLst>
            </a:prstGeom>
            <a:solidFill>
              <a:srgbClr val="F98B84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40E6D1A9-F23C-42C3-9807-66BE062F1A32}"/>
              </a:ext>
            </a:extLst>
          </p:cNvPr>
          <p:cNvSpPr txBox="1"/>
          <p:nvPr/>
        </p:nvSpPr>
        <p:spPr>
          <a:xfrm>
            <a:off x="2539173" y="158567"/>
            <a:ext cx="71136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838FA3"/>
                </a:solidFill>
                <a:latin typeface="Montserrat ExtraBold" panose="00000900000000000000" pitchFamily="2" charset="0"/>
              </a:rPr>
              <a:t>Data Infographics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FBB11D4-ECBE-44BE-9A02-269F0BB9196D}"/>
              </a:ext>
            </a:extLst>
          </p:cNvPr>
          <p:cNvSpPr txBox="1"/>
          <p:nvPr/>
        </p:nvSpPr>
        <p:spPr>
          <a:xfrm>
            <a:off x="2104799" y="877816"/>
            <a:ext cx="79824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838FA3"/>
                </a:solidFill>
                <a:latin typeface="Montserrat" panose="02000505000000020004" pitchFamily="2" charset="0"/>
              </a:rPr>
              <a:t>Here You Can Add Some Brief Text to Explain The Title This is Just a Demo So Consider Replacing This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0BA596A-7B40-4025-9DA9-E21371D3FCC7}"/>
              </a:ext>
            </a:extLst>
          </p:cNvPr>
          <p:cNvSpPr txBox="1"/>
          <p:nvPr/>
        </p:nvSpPr>
        <p:spPr>
          <a:xfrm>
            <a:off x="4851043" y="4626057"/>
            <a:ext cx="2400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2C48E"/>
                </a:solidFill>
                <a:latin typeface="Montserrat ExtraBold" panose="00000900000000000000" pitchFamily="2" charset="0"/>
              </a:rPr>
              <a:t>Heading Text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676FD036-C2A2-46B6-AD09-A93794A61921}"/>
              </a:ext>
            </a:extLst>
          </p:cNvPr>
          <p:cNvSpPr txBox="1"/>
          <p:nvPr/>
        </p:nvSpPr>
        <p:spPr>
          <a:xfrm>
            <a:off x="4490369" y="4973672"/>
            <a:ext cx="3111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838FA3"/>
                </a:solidFill>
                <a:latin typeface="Montserrat" panose="00000500000000000000" pitchFamily="2" charset="0"/>
              </a:rPr>
              <a:t>Add Some Brief Text to Explain the Topic for Your Presentation</a:t>
            </a: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34CC5D54-8DF4-4F85-8B2E-B163C1F5260F}"/>
              </a:ext>
            </a:extLst>
          </p:cNvPr>
          <p:cNvGrpSpPr/>
          <p:nvPr/>
        </p:nvGrpSpPr>
        <p:grpSpPr>
          <a:xfrm>
            <a:off x="4700182" y="2494401"/>
            <a:ext cx="2702022" cy="2585151"/>
            <a:chOff x="1143355" y="2494401"/>
            <a:chExt cx="2702022" cy="2585151"/>
          </a:xfrm>
        </p:grpSpPr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E3DAEFB7-A060-4900-8E97-1C46B426B199}"/>
                </a:ext>
              </a:extLst>
            </p:cNvPr>
            <p:cNvGrpSpPr/>
            <p:nvPr/>
          </p:nvGrpSpPr>
          <p:grpSpPr>
            <a:xfrm>
              <a:off x="1143355" y="2494401"/>
              <a:ext cx="2702022" cy="1411850"/>
              <a:chOff x="1253631" y="2494401"/>
              <a:chExt cx="2702022" cy="1411850"/>
            </a:xfrm>
          </p:grpSpPr>
          <p:sp>
            <p:nvSpPr>
              <p:cNvPr id="105" name="Freeform 5">
                <a:extLst>
                  <a:ext uri="{FF2B5EF4-FFF2-40B4-BE49-F238E27FC236}">
                    <a16:creationId xmlns:a16="http://schemas.microsoft.com/office/drawing/2014/main" id="{7D97AA52-66BD-4315-A1D0-F4354DD215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3631" y="2494401"/>
                <a:ext cx="2702022" cy="1411850"/>
              </a:xfrm>
              <a:custGeom>
                <a:avLst/>
                <a:gdLst>
                  <a:gd name="T0" fmla="*/ 1490 w 1814"/>
                  <a:gd name="T1" fmla="*/ 947 h 947"/>
                  <a:gd name="T2" fmla="*/ 1450 w 1814"/>
                  <a:gd name="T3" fmla="*/ 907 h 947"/>
                  <a:gd name="T4" fmla="*/ 907 w 1814"/>
                  <a:gd name="T5" fmla="*/ 364 h 947"/>
                  <a:gd name="T6" fmla="*/ 364 w 1814"/>
                  <a:gd name="T7" fmla="*/ 907 h 947"/>
                  <a:gd name="T8" fmla="*/ 324 w 1814"/>
                  <a:gd name="T9" fmla="*/ 947 h 947"/>
                  <a:gd name="T10" fmla="*/ 40 w 1814"/>
                  <a:gd name="T11" fmla="*/ 947 h 947"/>
                  <a:gd name="T12" fmla="*/ 0 w 1814"/>
                  <a:gd name="T13" fmla="*/ 907 h 947"/>
                  <a:gd name="T14" fmla="*/ 265 w 1814"/>
                  <a:gd name="T15" fmla="*/ 266 h 947"/>
                  <a:gd name="T16" fmla="*/ 907 w 1814"/>
                  <a:gd name="T17" fmla="*/ 0 h 947"/>
                  <a:gd name="T18" fmla="*/ 1548 w 1814"/>
                  <a:gd name="T19" fmla="*/ 266 h 947"/>
                  <a:gd name="T20" fmla="*/ 1814 w 1814"/>
                  <a:gd name="T21" fmla="*/ 907 h 947"/>
                  <a:gd name="T22" fmla="*/ 1774 w 1814"/>
                  <a:gd name="T23" fmla="*/ 947 h 947"/>
                  <a:gd name="T24" fmla="*/ 1490 w 1814"/>
                  <a:gd name="T25" fmla="*/ 947 h 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14" h="947">
                    <a:moveTo>
                      <a:pt x="1490" y="947"/>
                    </a:moveTo>
                    <a:cubicBezTo>
                      <a:pt x="1468" y="947"/>
                      <a:pt x="1450" y="929"/>
                      <a:pt x="1450" y="907"/>
                    </a:cubicBezTo>
                    <a:cubicBezTo>
                      <a:pt x="1450" y="607"/>
                      <a:pt x="1206" y="364"/>
                      <a:pt x="907" y="364"/>
                    </a:cubicBezTo>
                    <a:cubicBezTo>
                      <a:pt x="607" y="364"/>
                      <a:pt x="364" y="607"/>
                      <a:pt x="364" y="907"/>
                    </a:cubicBezTo>
                    <a:cubicBezTo>
                      <a:pt x="364" y="929"/>
                      <a:pt x="346" y="947"/>
                      <a:pt x="324" y="947"/>
                    </a:cubicBezTo>
                    <a:cubicBezTo>
                      <a:pt x="40" y="947"/>
                      <a:pt x="40" y="947"/>
                      <a:pt x="40" y="947"/>
                    </a:cubicBezTo>
                    <a:cubicBezTo>
                      <a:pt x="18" y="947"/>
                      <a:pt x="0" y="929"/>
                      <a:pt x="0" y="907"/>
                    </a:cubicBezTo>
                    <a:cubicBezTo>
                      <a:pt x="0" y="665"/>
                      <a:pt x="94" y="437"/>
                      <a:pt x="265" y="266"/>
                    </a:cubicBezTo>
                    <a:cubicBezTo>
                      <a:pt x="437" y="94"/>
                      <a:pt x="665" y="0"/>
                      <a:pt x="907" y="0"/>
                    </a:cubicBezTo>
                    <a:cubicBezTo>
                      <a:pt x="1149" y="0"/>
                      <a:pt x="1377" y="94"/>
                      <a:pt x="1548" y="266"/>
                    </a:cubicBezTo>
                    <a:cubicBezTo>
                      <a:pt x="1720" y="437"/>
                      <a:pt x="1814" y="665"/>
                      <a:pt x="1814" y="907"/>
                    </a:cubicBezTo>
                    <a:cubicBezTo>
                      <a:pt x="1814" y="929"/>
                      <a:pt x="1796" y="947"/>
                      <a:pt x="1774" y="947"/>
                    </a:cubicBezTo>
                    <a:lnTo>
                      <a:pt x="1490" y="947"/>
                    </a:ln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2700000" algn="ctr" rotWithShape="0">
                  <a:srgbClr val="D1D9E6">
                    <a:alpha val="8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106" name="Freeform 5">
                <a:extLst>
                  <a:ext uri="{FF2B5EF4-FFF2-40B4-BE49-F238E27FC236}">
                    <a16:creationId xmlns:a16="http://schemas.microsoft.com/office/drawing/2014/main" id="{35040D63-0013-4086-9059-8D160F85EC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3631" y="2494401"/>
                <a:ext cx="2702022" cy="1411850"/>
              </a:xfrm>
              <a:custGeom>
                <a:avLst/>
                <a:gdLst>
                  <a:gd name="T0" fmla="*/ 1490 w 1814"/>
                  <a:gd name="T1" fmla="*/ 947 h 947"/>
                  <a:gd name="T2" fmla="*/ 1450 w 1814"/>
                  <a:gd name="T3" fmla="*/ 907 h 947"/>
                  <a:gd name="T4" fmla="*/ 907 w 1814"/>
                  <a:gd name="T5" fmla="*/ 364 h 947"/>
                  <a:gd name="T6" fmla="*/ 364 w 1814"/>
                  <a:gd name="T7" fmla="*/ 907 h 947"/>
                  <a:gd name="T8" fmla="*/ 324 w 1814"/>
                  <a:gd name="T9" fmla="*/ 947 h 947"/>
                  <a:gd name="T10" fmla="*/ 40 w 1814"/>
                  <a:gd name="T11" fmla="*/ 947 h 947"/>
                  <a:gd name="T12" fmla="*/ 0 w 1814"/>
                  <a:gd name="T13" fmla="*/ 907 h 947"/>
                  <a:gd name="T14" fmla="*/ 265 w 1814"/>
                  <a:gd name="T15" fmla="*/ 266 h 947"/>
                  <a:gd name="T16" fmla="*/ 907 w 1814"/>
                  <a:gd name="T17" fmla="*/ 0 h 947"/>
                  <a:gd name="T18" fmla="*/ 1548 w 1814"/>
                  <a:gd name="T19" fmla="*/ 266 h 947"/>
                  <a:gd name="T20" fmla="*/ 1814 w 1814"/>
                  <a:gd name="T21" fmla="*/ 907 h 947"/>
                  <a:gd name="T22" fmla="*/ 1774 w 1814"/>
                  <a:gd name="T23" fmla="*/ 947 h 947"/>
                  <a:gd name="T24" fmla="*/ 1490 w 1814"/>
                  <a:gd name="T25" fmla="*/ 947 h 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14" h="947">
                    <a:moveTo>
                      <a:pt x="1490" y="947"/>
                    </a:moveTo>
                    <a:cubicBezTo>
                      <a:pt x="1468" y="947"/>
                      <a:pt x="1450" y="929"/>
                      <a:pt x="1450" y="907"/>
                    </a:cubicBezTo>
                    <a:cubicBezTo>
                      <a:pt x="1450" y="607"/>
                      <a:pt x="1206" y="364"/>
                      <a:pt x="907" y="364"/>
                    </a:cubicBezTo>
                    <a:cubicBezTo>
                      <a:pt x="607" y="364"/>
                      <a:pt x="364" y="607"/>
                      <a:pt x="364" y="907"/>
                    </a:cubicBezTo>
                    <a:cubicBezTo>
                      <a:pt x="364" y="929"/>
                      <a:pt x="346" y="947"/>
                      <a:pt x="324" y="947"/>
                    </a:cubicBezTo>
                    <a:cubicBezTo>
                      <a:pt x="40" y="947"/>
                      <a:pt x="40" y="947"/>
                      <a:pt x="40" y="947"/>
                    </a:cubicBezTo>
                    <a:cubicBezTo>
                      <a:pt x="18" y="947"/>
                      <a:pt x="0" y="929"/>
                      <a:pt x="0" y="907"/>
                    </a:cubicBezTo>
                    <a:cubicBezTo>
                      <a:pt x="0" y="665"/>
                      <a:pt x="94" y="437"/>
                      <a:pt x="265" y="266"/>
                    </a:cubicBezTo>
                    <a:cubicBezTo>
                      <a:pt x="437" y="94"/>
                      <a:pt x="665" y="0"/>
                      <a:pt x="907" y="0"/>
                    </a:cubicBezTo>
                    <a:cubicBezTo>
                      <a:pt x="1149" y="0"/>
                      <a:pt x="1377" y="94"/>
                      <a:pt x="1548" y="266"/>
                    </a:cubicBezTo>
                    <a:cubicBezTo>
                      <a:pt x="1720" y="437"/>
                      <a:pt x="1814" y="665"/>
                      <a:pt x="1814" y="907"/>
                    </a:cubicBezTo>
                    <a:cubicBezTo>
                      <a:pt x="1814" y="929"/>
                      <a:pt x="1796" y="947"/>
                      <a:pt x="1774" y="947"/>
                    </a:cubicBezTo>
                    <a:lnTo>
                      <a:pt x="1490" y="947"/>
                    </a:ln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13500000" algn="ctr" rotWithShape="0">
                  <a:srgbClr val="FFFFFF">
                    <a:alpha val="80000"/>
                  </a:srgb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</p:grpSp>
        <p:sp>
          <p:nvSpPr>
            <p:cNvPr id="87" name="Block Arc 86">
              <a:extLst>
                <a:ext uri="{FF2B5EF4-FFF2-40B4-BE49-F238E27FC236}">
                  <a16:creationId xmlns:a16="http://schemas.microsoft.com/office/drawing/2014/main" id="{5EDD7300-D440-4E93-8D7C-CC5CEB3F3355}"/>
                </a:ext>
              </a:extLst>
            </p:cNvPr>
            <p:cNvSpPr/>
            <p:nvPr/>
          </p:nvSpPr>
          <p:spPr>
            <a:xfrm>
              <a:off x="1252924" y="2596668"/>
              <a:ext cx="2482884" cy="2482884"/>
            </a:xfrm>
            <a:prstGeom prst="blockArc">
              <a:avLst>
                <a:gd name="adj1" fmla="val 10800000"/>
                <a:gd name="adj2" fmla="val 21593851"/>
                <a:gd name="adj3" fmla="val 13407"/>
              </a:avLst>
            </a:prstGeom>
            <a:solidFill>
              <a:srgbClr val="DCE0E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4" name="Block Arc 103">
              <a:extLst>
                <a:ext uri="{FF2B5EF4-FFF2-40B4-BE49-F238E27FC236}">
                  <a16:creationId xmlns:a16="http://schemas.microsoft.com/office/drawing/2014/main" id="{0CEAAA87-050C-4FAC-B998-D89D723DD26A}"/>
                </a:ext>
              </a:extLst>
            </p:cNvPr>
            <p:cNvSpPr/>
            <p:nvPr/>
          </p:nvSpPr>
          <p:spPr>
            <a:xfrm rot="16200000">
              <a:off x="1251537" y="2596668"/>
              <a:ext cx="2482884" cy="2482884"/>
            </a:xfrm>
            <a:prstGeom prst="blockArc">
              <a:avLst>
                <a:gd name="adj1" fmla="val 16196153"/>
                <a:gd name="adj2" fmla="val 21593851"/>
                <a:gd name="adj3" fmla="val 13407"/>
              </a:avLst>
            </a:prstGeom>
            <a:solidFill>
              <a:srgbClr val="F6C07E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090F8E02-8D47-4E83-B611-FF2E52A8C634}"/>
              </a:ext>
            </a:extLst>
          </p:cNvPr>
          <p:cNvGrpSpPr/>
          <p:nvPr/>
        </p:nvGrpSpPr>
        <p:grpSpPr>
          <a:xfrm rot="20129508">
            <a:off x="1593059" y="3302387"/>
            <a:ext cx="1799840" cy="1799840"/>
            <a:chOff x="5149886" y="3362080"/>
            <a:chExt cx="1799840" cy="1799840"/>
          </a:xfrm>
        </p:grpSpPr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1DBED0F3-04E8-4355-9893-BF5ACA2F6B80}"/>
                </a:ext>
              </a:extLst>
            </p:cNvPr>
            <p:cNvGrpSpPr/>
            <p:nvPr/>
          </p:nvGrpSpPr>
          <p:grpSpPr>
            <a:xfrm>
              <a:off x="5817568" y="3439336"/>
              <a:ext cx="552134" cy="1060676"/>
              <a:chOff x="5817568" y="3439336"/>
              <a:chExt cx="552134" cy="1060676"/>
            </a:xfrm>
          </p:grpSpPr>
          <p:sp>
            <p:nvSpPr>
              <p:cNvPr id="80" name="Freeform 15">
                <a:extLst>
                  <a:ext uri="{FF2B5EF4-FFF2-40B4-BE49-F238E27FC236}">
                    <a16:creationId xmlns:a16="http://schemas.microsoft.com/office/drawing/2014/main" id="{C706EE88-2A3A-4D1B-A147-36DF2F6A803C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5817568" y="3439336"/>
                <a:ext cx="552133" cy="1060676"/>
              </a:xfrm>
              <a:custGeom>
                <a:avLst/>
                <a:gdLst>
                  <a:gd name="T0" fmla="*/ 246 w 320"/>
                  <a:gd name="T1" fmla="*/ 360 h 614"/>
                  <a:gd name="T2" fmla="*/ 240 w 320"/>
                  <a:gd name="T3" fmla="*/ 355 h 614"/>
                  <a:gd name="T4" fmla="*/ 80 w 320"/>
                  <a:gd name="T5" fmla="*/ 23 h 614"/>
                  <a:gd name="T6" fmla="*/ 43 w 320"/>
                  <a:gd name="T7" fmla="*/ 0 h 614"/>
                  <a:gd name="T8" fmla="*/ 35 w 320"/>
                  <a:gd name="T9" fmla="*/ 1 h 614"/>
                  <a:gd name="T10" fmla="*/ 8 w 320"/>
                  <a:gd name="T11" fmla="*/ 18 h 614"/>
                  <a:gd name="T12" fmla="*/ 2 w 320"/>
                  <a:gd name="T13" fmla="*/ 50 h 614"/>
                  <a:gd name="T14" fmla="*/ 74 w 320"/>
                  <a:gd name="T15" fmla="*/ 410 h 614"/>
                  <a:gd name="T16" fmla="*/ 73 w 320"/>
                  <a:gd name="T17" fmla="*/ 418 h 614"/>
                  <a:gd name="T18" fmla="*/ 59 w 320"/>
                  <a:gd name="T19" fmla="*/ 490 h 614"/>
                  <a:gd name="T20" fmla="*/ 180 w 320"/>
                  <a:gd name="T21" fmla="*/ 608 h 614"/>
                  <a:gd name="T22" fmla="*/ 320 w 320"/>
                  <a:gd name="T23" fmla="*/ 478 h 614"/>
                  <a:gd name="T24" fmla="*/ 246 w 320"/>
                  <a:gd name="T25" fmla="*/ 360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20" h="614">
                    <a:moveTo>
                      <a:pt x="246" y="360"/>
                    </a:moveTo>
                    <a:cubicBezTo>
                      <a:pt x="244" y="359"/>
                      <a:pt x="241" y="357"/>
                      <a:pt x="240" y="355"/>
                    </a:cubicBezTo>
                    <a:cubicBezTo>
                      <a:pt x="80" y="23"/>
                      <a:pt x="80" y="23"/>
                      <a:pt x="80" y="23"/>
                    </a:cubicBezTo>
                    <a:cubicBezTo>
                      <a:pt x="73" y="9"/>
                      <a:pt x="59" y="0"/>
                      <a:pt x="43" y="0"/>
                    </a:cubicBezTo>
                    <a:cubicBezTo>
                      <a:pt x="40" y="0"/>
                      <a:pt x="37" y="0"/>
                      <a:pt x="35" y="1"/>
                    </a:cubicBezTo>
                    <a:cubicBezTo>
                      <a:pt x="24" y="3"/>
                      <a:pt x="14" y="9"/>
                      <a:pt x="8" y="18"/>
                    </a:cubicBezTo>
                    <a:cubicBezTo>
                      <a:pt x="2" y="28"/>
                      <a:pt x="0" y="39"/>
                      <a:pt x="2" y="50"/>
                    </a:cubicBezTo>
                    <a:cubicBezTo>
                      <a:pt x="74" y="410"/>
                      <a:pt x="74" y="410"/>
                      <a:pt x="74" y="410"/>
                    </a:cubicBezTo>
                    <a:cubicBezTo>
                      <a:pt x="74" y="413"/>
                      <a:pt x="74" y="416"/>
                      <a:pt x="73" y="418"/>
                    </a:cubicBezTo>
                    <a:cubicBezTo>
                      <a:pt x="62" y="439"/>
                      <a:pt x="56" y="464"/>
                      <a:pt x="59" y="490"/>
                    </a:cubicBezTo>
                    <a:cubicBezTo>
                      <a:pt x="64" y="553"/>
                      <a:pt x="116" y="604"/>
                      <a:pt x="180" y="608"/>
                    </a:cubicBezTo>
                    <a:cubicBezTo>
                      <a:pt x="256" y="614"/>
                      <a:pt x="320" y="553"/>
                      <a:pt x="320" y="478"/>
                    </a:cubicBezTo>
                    <a:cubicBezTo>
                      <a:pt x="320" y="426"/>
                      <a:pt x="290" y="381"/>
                      <a:pt x="246" y="360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2700000" algn="ctr" rotWithShape="0">
                  <a:srgbClr val="D1D9E6">
                    <a:alpha val="8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81" name="Freeform 15">
                <a:extLst>
                  <a:ext uri="{FF2B5EF4-FFF2-40B4-BE49-F238E27FC236}">
                    <a16:creationId xmlns:a16="http://schemas.microsoft.com/office/drawing/2014/main" id="{D70148BF-BACD-4AAE-B9BF-A9B537FC3D3F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5817569" y="3439336"/>
                <a:ext cx="552133" cy="1060676"/>
              </a:xfrm>
              <a:custGeom>
                <a:avLst/>
                <a:gdLst>
                  <a:gd name="T0" fmla="*/ 246 w 320"/>
                  <a:gd name="T1" fmla="*/ 360 h 614"/>
                  <a:gd name="T2" fmla="*/ 240 w 320"/>
                  <a:gd name="T3" fmla="*/ 355 h 614"/>
                  <a:gd name="T4" fmla="*/ 80 w 320"/>
                  <a:gd name="T5" fmla="*/ 23 h 614"/>
                  <a:gd name="T6" fmla="*/ 43 w 320"/>
                  <a:gd name="T7" fmla="*/ 0 h 614"/>
                  <a:gd name="T8" fmla="*/ 35 w 320"/>
                  <a:gd name="T9" fmla="*/ 1 h 614"/>
                  <a:gd name="T10" fmla="*/ 8 w 320"/>
                  <a:gd name="T11" fmla="*/ 18 h 614"/>
                  <a:gd name="T12" fmla="*/ 2 w 320"/>
                  <a:gd name="T13" fmla="*/ 50 h 614"/>
                  <a:gd name="T14" fmla="*/ 74 w 320"/>
                  <a:gd name="T15" fmla="*/ 410 h 614"/>
                  <a:gd name="T16" fmla="*/ 73 w 320"/>
                  <a:gd name="T17" fmla="*/ 418 h 614"/>
                  <a:gd name="T18" fmla="*/ 59 w 320"/>
                  <a:gd name="T19" fmla="*/ 490 h 614"/>
                  <a:gd name="T20" fmla="*/ 180 w 320"/>
                  <a:gd name="T21" fmla="*/ 608 h 614"/>
                  <a:gd name="T22" fmla="*/ 320 w 320"/>
                  <a:gd name="T23" fmla="*/ 478 h 614"/>
                  <a:gd name="T24" fmla="*/ 246 w 320"/>
                  <a:gd name="T25" fmla="*/ 360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20" h="614">
                    <a:moveTo>
                      <a:pt x="246" y="360"/>
                    </a:moveTo>
                    <a:cubicBezTo>
                      <a:pt x="244" y="359"/>
                      <a:pt x="241" y="357"/>
                      <a:pt x="240" y="355"/>
                    </a:cubicBezTo>
                    <a:cubicBezTo>
                      <a:pt x="80" y="23"/>
                      <a:pt x="80" y="23"/>
                      <a:pt x="80" y="23"/>
                    </a:cubicBezTo>
                    <a:cubicBezTo>
                      <a:pt x="73" y="9"/>
                      <a:pt x="59" y="0"/>
                      <a:pt x="43" y="0"/>
                    </a:cubicBezTo>
                    <a:cubicBezTo>
                      <a:pt x="40" y="0"/>
                      <a:pt x="37" y="0"/>
                      <a:pt x="35" y="1"/>
                    </a:cubicBezTo>
                    <a:cubicBezTo>
                      <a:pt x="24" y="3"/>
                      <a:pt x="14" y="9"/>
                      <a:pt x="8" y="18"/>
                    </a:cubicBezTo>
                    <a:cubicBezTo>
                      <a:pt x="2" y="28"/>
                      <a:pt x="0" y="39"/>
                      <a:pt x="2" y="50"/>
                    </a:cubicBezTo>
                    <a:cubicBezTo>
                      <a:pt x="74" y="410"/>
                      <a:pt x="74" y="410"/>
                      <a:pt x="74" y="410"/>
                    </a:cubicBezTo>
                    <a:cubicBezTo>
                      <a:pt x="74" y="413"/>
                      <a:pt x="74" y="416"/>
                      <a:pt x="73" y="418"/>
                    </a:cubicBezTo>
                    <a:cubicBezTo>
                      <a:pt x="62" y="439"/>
                      <a:pt x="56" y="464"/>
                      <a:pt x="59" y="490"/>
                    </a:cubicBezTo>
                    <a:cubicBezTo>
                      <a:pt x="64" y="553"/>
                      <a:pt x="116" y="604"/>
                      <a:pt x="180" y="608"/>
                    </a:cubicBezTo>
                    <a:cubicBezTo>
                      <a:pt x="256" y="614"/>
                      <a:pt x="320" y="553"/>
                      <a:pt x="320" y="478"/>
                    </a:cubicBezTo>
                    <a:cubicBezTo>
                      <a:pt x="320" y="426"/>
                      <a:pt x="290" y="381"/>
                      <a:pt x="246" y="360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13500000" algn="ctr" rotWithShape="0">
                  <a:srgbClr val="FFFFFF">
                    <a:alpha val="80000"/>
                  </a:srgb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4506E3F9-C606-4D95-B605-7108F473BF36}"/>
                </a:ext>
              </a:extLst>
            </p:cNvPr>
            <p:cNvGrpSpPr/>
            <p:nvPr/>
          </p:nvGrpSpPr>
          <p:grpSpPr>
            <a:xfrm>
              <a:off x="5889693" y="3503022"/>
              <a:ext cx="377094" cy="919768"/>
              <a:chOff x="2311400" y="3367418"/>
              <a:chExt cx="444468" cy="1084100"/>
            </a:xfrm>
          </p:grpSpPr>
          <p:sp>
            <p:nvSpPr>
              <p:cNvPr id="74" name="Oval 16">
                <a:extLst>
                  <a:ext uri="{FF2B5EF4-FFF2-40B4-BE49-F238E27FC236}">
                    <a16:creationId xmlns:a16="http://schemas.microsoft.com/office/drawing/2014/main" id="{983B6AEB-8E20-4957-8DAB-6C72AAD9CB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119845">
                <a:off x="2341537" y="4110599"/>
                <a:ext cx="309121" cy="309977"/>
              </a:xfrm>
              <a:prstGeom prst="ellipse">
                <a:avLst/>
              </a:prstGeom>
              <a:solidFill>
                <a:srgbClr val="D6DC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17">
                <a:extLst>
                  <a:ext uri="{FF2B5EF4-FFF2-40B4-BE49-F238E27FC236}">
                    <a16:creationId xmlns:a16="http://schemas.microsoft.com/office/drawing/2014/main" id="{6CED44C2-7959-44D3-B987-C459B16EB0DD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2322585" y="3367418"/>
                <a:ext cx="433283" cy="1013847"/>
              </a:xfrm>
              <a:custGeom>
                <a:avLst/>
                <a:gdLst>
                  <a:gd name="T0" fmla="*/ 88 w 213"/>
                  <a:gd name="T1" fmla="*/ 442 h 498"/>
                  <a:gd name="T2" fmla="*/ 0 w 213"/>
                  <a:gd name="T3" fmla="*/ 2 h 498"/>
                  <a:gd name="T4" fmla="*/ 1 w 213"/>
                  <a:gd name="T5" fmla="*/ 0 h 498"/>
                  <a:gd name="T6" fmla="*/ 3 w 213"/>
                  <a:gd name="T7" fmla="*/ 1 h 498"/>
                  <a:gd name="T8" fmla="*/ 199 w 213"/>
                  <a:gd name="T9" fmla="*/ 405 h 498"/>
                  <a:gd name="T10" fmla="*/ 171 w 213"/>
                  <a:gd name="T11" fmla="*/ 483 h 498"/>
                  <a:gd name="T12" fmla="*/ 93 w 213"/>
                  <a:gd name="T13" fmla="*/ 456 h 498"/>
                  <a:gd name="T14" fmla="*/ 88 w 213"/>
                  <a:gd name="T15" fmla="*/ 442 h 4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3" h="498">
                    <a:moveTo>
                      <a:pt x="88" y="442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1" y="0"/>
                    </a:cubicBezTo>
                    <a:cubicBezTo>
                      <a:pt x="2" y="0"/>
                      <a:pt x="3" y="0"/>
                      <a:pt x="3" y="1"/>
                    </a:cubicBezTo>
                    <a:cubicBezTo>
                      <a:pt x="199" y="405"/>
                      <a:pt x="199" y="405"/>
                      <a:pt x="199" y="405"/>
                    </a:cubicBezTo>
                    <a:cubicBezTo>
                      <a:pt x="213" y="434"/>
                      <a:pt x="200" y="469"/>
                      <a:pt x="171" y="483"/>
                    </a:cubicBezTo>
                    <a:cubicBezTo>
                      <a:pt x="142" y="498"/>
                      <a:pt x="107" y="485"/>
                      <a:pt x="93" y="456"/>
                    </a:cubicBezTo>
                    <a:cubicBezTo>
                      <a:pt x="90" y="452"/>
                      <a:pt x="89" y="447"/>
                      <a:pt x="88" y="442"/>
                    </a:cubicBezTo>
                    <a:close/>
                  </a:path>
                </a:pathLst>
              </a:custGeom>
              <a:solidFill>
                <a:srgbClr val="DCE0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" name="Freeform 18">
                <a:extLst>
                  <a:ext uri="{FF2B5EF4-FFF2-40B4-BE49-F238E27FC236}">
                    <a16:creationId xmlns:a16="http://schemas.microsoft.com/office/drawing/2014/main" id="{A5F1FF16-2F38-4CA6-98E6-1952FF948FC9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2390744" y="3689912"/>
                <a:ext cx="247468" cy="625091"/>
              </a:xfrm>
              <a:custGeom>
                <a:avLst/>
                <a:gdLst>
                  <a:gd name="T0" fmla="*/ 71 w 122"/>
                  <a:gd name="T1" fmla="*/ 285 h 307"/>
                  <a:gd name="T2" fmla="*/ 0 w 122"/>
                  <a:gd name="T3" fmla="*/ 1 h 307"/>
                  <a:gd name="T4" fmla="*/ 0 w 122"/>
                  <a:gd name="T5" fmla="*/ 0 h 307"/>
                  <a:gd name="T6" fmla="*/ 1 w 122"/>
                  <a:gd name="T7" fmla="*/ 0 h 307"/>
                  <a:gd name="T8" fmla="*/ 117 w 122"/>
                  <a:gd name="T9" fmla="*/ 269 h 307"/>
                  <a:gd name="T10" fmla="*/ 104 w 122"/>
                  <a:gd name="T11" fmla="*/ 302 h 307"/>
                  <a:gd name="T12" fmla="*/ 72 w 122"/>
                  <a:gd name="T13" fmla="*/ 289 h 307"/>
                  <a:gd name="T14" fmla="*/ 71 w 122"/>
                  <a:gd name="T15" fmla="*/ 285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2" h="307">
                    <a:moveTo>
                      <a:pt x="71" y="285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17" y="269"/>
                      <a:pt x="117" y="269"/>
                      <a:pt x="117" y="269"/>
                    </a:cubicBezTo>
                    <a:cubicBezTo>
                      <a:pt x="122" y="282"/>
                      <a:pt x="117" y="296"/>
                      <a:pt x="104" y="302"/>
                    </a:cubicBezTo>
                    <a:cubicBezTo>
                      <a:pt x="92" y="307"/>
                      <a:pt x="78" y="301"/>
                      <a:pt x="72" y="289"/>
                    </a:cubicBezTo>
                    <a:cubicBezTo>
                      <a:pt x="72" y="288"/>
                      <a:pt x="71" y="286"/>
                      <a:pt x="71" y="285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Oval 19">
                <a:extLst>
                  <a:ext uri="{FF2B5EF4-FFF2-40B4-BE49-F238E27FC236}">
                    <a16:creationId xmlns:a16="http://schemas.microsoft.com/office/drawing/2014/main" id="{D1F7DEA1-FD26-4696-B6D0-28E97D8851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11400" y="4080744"/>
                <a:ext cx="369917" cy="370774"/>
              </a:xfrm>
              <a:prstGeom prst="ellipse">
                <a:avLst/>
              </a:prstGeom>
              <a:solidFill>
                <a:srgbClr val="DCE0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" name="Oval 20">
                <a:extLst>
                  <a:ext uri="{FF2B5EF4-FFF2-40B4-BE49-F238E27FC236}">
                    <a16:creationId xmlns:a16="http://schemas.microsoft.com/office/drawing/2014/main" id="{D33048F4-D1A5-4065-83DE-CF22E3FF74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8352" y="4147416"/>
                <a:ext cx="235480" cy="236336"/>
              </a:xfrm>
              <a:prstGeom prst="ellipse">
                <a:avLst/>
              </a:prstGeom>
              <a:solidFill>
                <a:schemeClr val="tx2">
                  <a:lumMod val="40000"/>
                  <a:lumOff val="60000"/>
                  <a:alpha val="7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" name="Oval 21">
                <a:extLst>
                  <a:ext uri="{FF2B5EF4-FFF2-40B4-BE49-F238E27FC236}">
                    <a16:creationId xmlns:a16="http://schemas.microsoft.com/office/drawing/2014/main" id="{B983F17C-6BFD-424F-946A-AF8E365FAE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2743" y="4192782"/>
                <a:ext cx="146426" cy="146426"/>
              </a:xfrm>
              <a:prstGeom prst="ellipse">
                <a:avLst/>
              </a:prstGeom>
              <a:solidFill>
                <a:srgbClr val="ECEF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8104272F-9D13-4FFF-ADF2-434A59EB66A7}"/>
                </a:ext>
              </a:extLst>
            </p:cNvPr>
            <p:cNvSpPr/>
            <p:nvPr/>
          </p:nvSpPr>
          <p:spPr>
            <a:xfrm>
              <a:off x="5149886" y="3362080"/>
              <a:ext cx="1799840" cy="179984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14C5F29A-2E82-4306-9AEB-14041382350D}"/>
              </a:ext>
            </a:extLst>
          </p:cNvPr>
          <p:cNvGrpSpPr/>
          <p:nvPr/>
        </p:nvGrpSpPr>
        <p:grpSpPr>
          <a:xfrm>
            <a:off x="5149886" y="3302387"/>
            <a:ext cx="1799840" cy="1799840"/>
            <a:chOff x="5149886" y="3362080"/>
            <a:chExt cx="1799840" cy="1799840"/>
          </a:xfrm>
        </p:grpSpPr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414EFBFD-E89B-4E8F-93F0-5D32EF8A5996}"/>
                </a:ext>
              </a:extLst>
            </p:cNvPr>
            <p:cNvGrpSpPr/>
            <p:nvPr/>
          </p:nvGrpSpPr>
          <p:grpSpPr>
            <a:xfrm>
              <a:off x="5817568" y="3439336"/>
              <a:ext cx="552134" cy="1060676"/>
              <a:chOff x="5817568" y="3439336"/>
              <a:chExt cx="552134" cy="1060676"/>
            </a:xfrm>
          </p:grpSpPr>
          <p:sp>
            <p:nvSpPr>
              <p:cNvPr id="93" name="Freeform 15">
                <a:extLst>
                  <a:ext uri="{FF2B5EF4-FFF2-40B4-BE49-F238E27FC236}">
                    <a16:creationId xmlns:a16="http://schemas.microsoft.com/office/drawing/2014/main" id="{87FDDA19-C768-4A64-8495-1392023E05C4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5817568" y="3439336"/>
                <a:ext cx="552133" cy="1060676"/>
              </a:xfrm>
              <a:custGeom>
                <a:avLst/>
                <a:gdLst>
                  <a:gd name="T0" fmla="*/ 246 w 320"/>
                  <a:gd name="T1" fmla="*/ 360 h 614"/>
                  <a:gd name="T2" fmla="*/ 240 w 320"/>
                  <a:gd name="T3" fmla="*/ 355 h 614"/>
                  <a:gd name="T4" fmla="*/ 80 w 320"/>
                  <a:gd name="T5" fmla="*/ 23 h 614"/>
                  <a:gd name="T6" fmla="*/ 43 w 320"/>
                  <a:gd name="T7" fmla="*/ 0 h 614"/>
                  <a:gd name="T8" fmla="*/ 35 w 320"/>
                  <a:gd name="T9" fmla="*/ 1 h 614"/>
                  <a:gd name="T10" fmla="*/ 8 w 320"/>
                  <a:gd name="T11" fmla="*/ 18 h 614"/>
                  <a:gd name="T12" fmla="*/ 2 w 320"/>
                  <a:gd name="T13" fmla="*/ 50 h 614"/>
                  <a:gd name="T14" fmla="*/ 74 w 320"/>
                  <a:gd name="T15" fmla="*/ 410 h 614"/>
                  <a:gd name="T16" fmla="*/ 73 w 320"/>
                  <a:gd name="T17" fmla="*/ 418 h 614"/>
                  <a:gd name="T18" fmla="*/ 59 w 320"/>
                  <a:gd name="T19" fmla="*/ 490 h 614"/>
                  <a:gd name="T20" fmla="*/ 180 w 320"/>
                  <a:gd name="T21" fmla="*/ 608 h 614"/>
                  <a:gd name="T22" fmla="*/ 320 w 320"/>
                  <a:gd name="T23" fmla="*/ 478 h 614"/>
                  <a:gd name="T24" fmla="*/ 246 w 320"/>
                  <a:gd name="T25" fmla="*/ 360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20" h="614">
                    <a:moveTo>
                      <a:pt x="246" y="360"/>
                    </a:moveTo>
                    <a:cubicBezTo>
                      <a:pt x="244" y="359"/>
                      <a:pt x="241" y="357"/>
                      <a:pt x="240" y="355"/>
                    </a:cubicBezTo>
                    <a:cubicBezTo>
                      <a:pt x="80" y="23"/>
                      <a:pt x="80" y="23"/>
                      <a:pt x="80" y="23"/>
                    </a:cubicBezTo>
                    <a:cubicBezTo>
                      <a:pt x="73" y="9"/>
                      <a:pt x="59" y="0"/>
                      <a:pt x="43" y="0"/>
                    </a:cubicBezTo>
                    <a:cubicBezTo>
                      <a:pt x="40" y="0"/>
                      <a:pt x="37" y="0"/>
                      <a:pt x="35" y="1"/>
                    </a:cubicBezTo>
                    <a:cubicBezTo>
                      <a:pt x="24" y="3"/>
                      <a:pt x="14" y="9"/>
                      <a:pt x="8" y="18"/>
                    </a:cubicBezTo>
                    <a:cubicBezTo>
                      <a:pt x="2" y="28"/>
                      <a:pt x="0" y="39"/>
                      <a:pt x="2" y="50"/>
                    </a:cubicBezTo>
                    <a:cubicBezTo>
                      <a:pt x="74" y="410"/>
                      <a:pt x="74" y="410"/>
                      <a:pt x="74" y="410"/>
                    </a:cubicBezTo>
                    <a:cubicBezTo>
                      <a:pt x="74" y="413"/>
                      <a:pt x="74" y="416"/>
                      <a:pt x="73" y="418"/>
                    </a:cubicBezTo>
                    <a:cubicBezTo>
                      <a:pt x="62" y="439"/>
                      <a:pt x="56" y="464"/>
                      <a:pt x="59" y="490"/>
                    </a:cubicBezTo>
                    <a:cubicBezTo>
                      <a:pt x="64" y="553"/>
                      <a:pt x="116" y="604"/>
                      <a:pt x="180" y="608"/>
                    </a:cubicBezTo>
                    <a:cubicBezTo>
                      <a:pt x="256" y="614"/>
                      <a:pt x="320" y="553"/>
                      <a:pt x="320" y="478"/>
                    </a:cubicBezTo>
                    <a:cubicBezTo>
                      <a:pt x="320" y="426"/>
                      <a:pt x="290" y="381"/>
                      <a:pt x="246" y="360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2700000" algn="ctr" rotWithShape="0">
                  <a:srgbClr val="D1D9E6">
                    <a:alpha val="8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94" name="Freeform 15">
                <a:extLst>
                  <a:ext uri="{FF2B5EF4-FFF2-40B4-BE49-F238E27FC236}">
                    <a16:creationId xmlns:a16="http://schemas.microsoft.com/office/drawing/2014/main" id="{739F14C4-A7C7-4FA6-85B6-0C2F35E5F55B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5817569" y="3439336"/>
                <a:ext cx="552133" cy="1060676"/>
              </a:xfrm>
              <a:custGeom>
                <a:avLst/>
                <a:gdLst>
                  <a:gd name="T0" fmla="*/ 246 w 320"/>
                  <a:gd name="T1" fmla="*/ 360 h 614"/>
                  <a:gd name="T2" fmla="*/ 240 w 320"/>
                  <a:gd name="T3" fmla="*/ 355 h 614"/>
                  <a:gd name="T4" fmla="*/ 80 w 320"/>
                  <a:gd name="T5" fmla="*/ 23 h 614"/>
                  <a:gd name="T6" fmla="*/ 43 w 320"/>
                  <a:gd name="T7" fmla="*/ 0 h 614"/>
                  <a:gd name="T8" fmla="*/ 35 w 320"/>
                  <a:gd name="T9" fmla="*/ 1 h 614"/>
                  <a:gd name="T10" fmla="*/ 8 w 320"/>
                  <a:gd name="T11" fmla="*/ 18 h 614"/>
                  <a:gd name="T12" fmla="*/ 2 w 320"/>
                  <a:gd name="T13" fmla="*/ 50 h 614"/>
                  <a:gd name="T14" fmla="*/ 74 w 320"/>
                  <a:gd name="T15" fmla="*/ 410 h 614"/>
                  <a:gd name="T16" fmla="*/ 73 w 320"/>
                  <a:gd name="T17" fmla="*/ 418 h 614"/>
                  <a:gd name="T18" fmla="*/ 59 w 320"/>
                  <a:gd name="T19" fmla="*/ 490 h 614"/>
                  <a:gd name="T20" fmla="*/ 180 w 320"/>
                  <a:gd name="T21" fmla="*/ 608 h 614"/>
                  <a:gd name="T22" fmla="*/ 320 w 320"/>
                  <a:gd name="T23" fmla="*/ 478 h 614"/>
                  <a:gd name="T24" fmla="*/ 246 w 320"/>
                  <a:gd name="T25" fmla="*/ 360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20" h="614">
                    <a:moveTo>
                      <a:pt x="246" y="360"/>
                    </a:moveTo>
                    <a:cubicBezTo>
                      <a:pt x="244" y="359"/>
                      <a:pt x="241" y="357"/>
                      <a:pt x="240" y="355"/>
                    </a:cubicBezTo>
                    <a:cubicBezTo>
                      <a:pt x="80" y="23"/>
                      <a:pt x="80" y="23"/>
                      <a:pt x="80" y="23"/>
                    </a:cubicBezTo>
                    <a:cubicBezTo>
                      <a:pt x="73" y="9"/>
                      <a:pt x="59" y="0"/>
                      <a:pt x="43" y="0"/>
                    </a:cubicBezTo>
                    <a:cubicBezTo>
                      <a:pt x="40" y="0"/>
                      <a:pt x="37" y="0"/>
                      <a:pt x="35" y="1"/>
                    </a:cubicBezTo>
                    <a:cubicBezTo>
                      <a:pt x="24" y="3"/>
                      <a:pt x="14" y="9"/>
                      <a:pt x="8" y="18"/>
                    </a:cubicBezTo>
                    <a:cubicBezTo>
                      <a:pt x="2" y="28"/>
                      <a:pt x="0" y="39"/>
                      <a:pt x="2" y="50"/>
                    </a:cubicBezTo>
                    <a:cubicBezTo>
                      <a:pt x="74" y="410"/>
                      <a:pt x="74" y="410"/>
                      <a:pt x="74" y="410"/>
                    </a:cubicBezTo>
                    <a:cubicBezTo>
                      <a:pt x="74" y="413"/>
                      <a:pt x="74" y="416"/>
                      <a:pt x="73" y="418"/>
                    </a:cubicBezTo>
                    <a:cubicBezTo>
                      <a:pt x="62" y="439"/>
                      <a:pt x="56" y="464"/>
                      <a:pt x="59" y="490"/>
                    </a:cubicBezTo>
                    <a:cubicBezTo>
                      <a:pt x="64" y="553"/>
                      <a:pt x="116" y="604"/>
                      <a:pt x="180" y="608"/>
                    </a:cubicBezTo>
                    <a:cubicBezTo>
                      <a:pt x="256" y="614"/>
                      <a:pt x="320" y="553"/>
                      <a:pt x="320" y="478"/>
                    </a:cubicBezTo>
                    <a:cubicBezTo>
                      <a:pt x="320" y="426"/>
                      <a:pt x="290" y="381"/>
                      <a:pt x="246" y="360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13500000" algn="ctr" rotWithShape="0">
                  <a:srgbClr val="FFFFFF">
                    <a:alpha val="80000"/>
                  </a:srgb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373DBDC5-CEFC-4AE9-81A3-EF152B2E4D5E}"/>
                </a:ext>
              </a:extLst>
            </p:cNvPr>
            <p:cNvGrpSpPr/>
            <p:nvPr/>
          </p:nvGrpSpPr>
          <p:grpSpPr>
            <a:xfrm>
              <a:off x="5889693" y="3503022"/>
              <a:ext cx="377094" cy="919768"/>
              <a:chOff x="2311400" y="3367418"/>
              <a:chExt cx="444468" cy="1084100"/>
            </a:xfrm>
          </p:grpSpPr>
          <p:sp>
            <p:nvSpPr>
              <p:cNvPr id="86" name="Oval 16">
                <a:extLst>
                  <a:ext uri="{FF2B5EF4-FFF2-40B4-BE49-F238E27FC236}">
                    <a16:creationId xmlns:a16="http://schemas.microsoft.com/office/drawing/2014/main" id="{251B3545-A659-461F-B439-24C55140B2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119845">
                <a:off x="2341537" y="4110599"/>
                <a:ext cx="309121" cy="309977"/>
              </a:xfrm>
              <a:prstGeom prst="ellipse">
                <a:avLst/>
              </a:prstGeom>
              <a:solidFill>
                <a:srgbClr val="D6DC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17">
                <a:extLst>
                  <a:ext uri="{FF2B5EF4-FFF2-40B4-BE49-F238E27FC236}">
                    <a16:creationId xmlns:a16="http://schemas.microsoft.com/office/drawing/2014/main" id="{3E6AB757-75DB-4C37-826E-B0276359357F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2322585" y="3367418"/>
                <a:ext cx="433283" cy="1013847"/>
              </a:xfrm>
              <a:custGeom>
                <a:avLst/>
                <a:gdLst>
                  <a:gd name="T0" fmla="*/ 88 w 213"/>
                  <a:gd name="T1" fmla="*/ 442 h 498"/>
                  <a:gd name="T2" fmla="*/ 0 w 213"/>
                  <a:gd name="T3" fmla="*/ 2 h 498"/>
                  <a:gd name="T4" fmla="*/ 1 w 213"/>
                  <a:gd name="T5" fmla="*/ 0 h 498"/>
                  <a:gd name="T6" fmla="*/ 3 w 213"/>
                  <a:gd name="T7" fmla="*/ 1 h 498"/>
                  <a:gd name="T8" fmla="*/ 199 w 213"/>
                  <a:gd name="T9" fmla="*/ 405 h 498"/>
                  <a:gd name="T10" fmla="*/ 171 w 213"/>
                  <a:gd name="T11" fmla="*/ 483 h 498"/>
                  <a:gd name="T12" fmla="*/ 93 w 213"/>
                  <a:gd name="T13" fmla="*/ 456 h 498"/>
                  <a:gd name="T14" fmla="*/ 88 w 213"/>
                  <a:gd name="T15" fmla="*/ 442 h 4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3" h="498">
                    <a:moveTo>
                      <a:pt x="88" y="442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1" y="0"/>
                    </a:cubicBezTo>
                    <a:cubicBezTo>
                      <a:pt x="2" y="0"/>
                      <a:pt x="3" y="0"/>
                      <a:pt x="3" y="1"/>
                    </a:cubicBezTo>
                    <a:cubicBezTo>
                      <a:pt x="199" y="405"/>
                      <a:pt x="199" y="405"/>
                      <a:pt x="199" y="405"/>
                    </a:cubicBezTo>
                    <a:cubicBezTo>
                      <a:pt x="213" y="434"/>
                      <a:pt x="200" y="469"/>
                      <a:pt x="171" y="483"/>
                    </a:cubicBezTo>
                    <a:cubicBezTo>
                      <a:pt x="142" y="498"/>
                      <a:pt x="107" y="485"/>
                      <a:pt x="93" y="456"/>
                    </a:cubicBezTo>
                    <a:cubicBezTo>
                      <a:pt x="90" y="452"/>
                      <a:pt x="89" y="447"/>
                      <a:pt x="88" y="442"/>
                    </a:cubicBezTo>
                    <a:close/>
                  </a:path>
                </a:pathLst>
              </a:custGeom>
              <a:solidFill>
                <a:srgbClr val="DCE0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18">
                <a:extLst>
                  <a:ext uri="{FF2B5EF4-FFF2-40B4-BE49-F238E27FC236}">
                    <a16:creationId xmlns:a16="http://schemas.microsoft.com/office/drawing/2014/main" id="{E061CFF8-973D-4022-AC91-7F6AF937EE3C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2390744" y="3689912"/>
                <a:ext cx="247468" cy="625091"/>
              </a:xfrm>
              <a:custGeom>
                <a:avLst/>
                <a:gdLst>
                  <a:gd name="T0" fmla="*/ 71 w 122"/>
                  <a:gd name="T1" fmla="*/ 285 h 307"/>
                  <a:gd name="T2" fmla="*/ 0 w 122"/>
                  <a:gd name="T3" fmla="*/ 1 h 307"/>
                  <a:gd name="T4" fmla="*/ 0 w 122"/>
                  <a:gd name="T5" fmla="*/ 0 h 307"/>
                  <a:gd name="T6" fmla="*/ 1 w 122"/>
                  <a:gd name="T7" fmla="*/ 0 h 307"/>
                  <a:gd name="T8" fmla="*/ 117 w 122"/>
                  <a:gd name="T9" fmla="*/ 269 h 307"/>
                  <a:gd name="T10" fmla="*/ 104 w 122"/>
                  <a:gd name="T11" fmla="*/ 302 h 307"/>
                  <a:gd name="T12" fmla="*/ 72 w 122"/>
                  <a:gd name="T13" fmla="*/ 289 h 307"/>
                  <a:gd name="T14" fmla="*/ 71 w 122"/>
                  <a:gd name="T15" fmla="*/ 285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2" h="307">
                    <a:moveTo>
                      <a:pt x="71" y="285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17" y="269"/>
                      <a:pt x="117" y="269"/>
                      <a:pt x="117" y="269"/>
                    </a:cubicBezTo>
                    <a:cubicBezTo>
                      <a:pt x="122" y="282"/>
                      <a:pt x="117" y="296"/>
                      <a:pt x="104" y="302"/>
                    </a:cubicBezTo>
                    <a:cubicBezTo>
                      <a:pt x="92" y="307"/>
                      <a:pt x="78" y="301"/>
                      <a:pt x="72" y="289"/>
                    </a:cubicBezTo>
                    <a:cubicBezTo>
                      <a:pt x="72" y="288"/>
                      <a:pt x="71" y="286"/>
                      <a:pt x="71" y="285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Oval 19">
                <a:extLst>
                  <a:ext uri="{FF2B5EF4-FFF2-40B4-BE49-F238E27FC236}">
                    <a16:creationId xmlns:a16="http://schemas.microsoft.com/office/drawing/2014/main" id="{B6E3A187-5327-4AC4-ADA6-0E62FDE454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11400" y="4080744"/>
                <a:ext cx="369917" cy="370774"/>
              </a:xfrm>
              <a:prstGeom prst="ellipse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Oval 20">
                <a:extLst>
                  <a:ext uri="{FF2B5EF4-FFF2-40B4-BE49-F238E27FC236}">
                    <a16:creationId xmlns:a16="http://schemas.microsoft.com/office/drawing/2014/main" id="{E9E50BB7-9896-4212-9C31-BD0A94A87E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8352" y="4147416"/>
                <a:ext cx="235480" cy="236336"/>
              </a:xfrm>
              <a:prstGeom prst="ellipse">
                <a:avLst/>
              </a:prstGeom>
              <a:solidFill>
                <a:schemeClr val="tx2">
                  <a:lumMod val="40000"/>
                  <a:lumOff val="60000"/>
                  <a:alpha val="7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" name="Oval 21">
                <a:extLst>
                  <a:ext uri="{FF2B5EF4-FFF2-40B4-BE49-F238E27FC236}">
                    <a16:creationId xmlns:a16="http://schemas.microsoft.com/office/drawing/2014/main" id="{56E01DE1-6FF9-4305-87C9-BB14065FD1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2743" y="4192782"/>
                <a:ext cx="146426" cy="146426"/>
              </a:xfrm>
              <a:prstGeom prst="ellipse">
                <a:avLst/>
              </a:prstGeom>
              <a:solidFill>
                <a:srgbClr val="ECEF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31D738B2-BD05-4E40-AD91-0F4D488E2DC0}"/>
                </a:ext>
              </a:extLst>
            </p:cNvPr>
            <p:cNvSpPr/>
            <p:nvPr/>
          </p:nvSpPr>
          <p:spPr>
            <a:xfrm>
              <a:off x="5149886" y="3362080"/>
              <a:ext cx="1799840" cy="179984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9BBA5EC9-93F1-44BC-BFC1-A2DDDE350E67}"/>
              </a:ext>
            </a:extLst>
          </p:cNvPr>
          <p:cNvGrpSpPr/>
          <p:nvPr/>
        </p:nvGrpSpPr>
        <p:grpSpPr>
          <a:xfrm rot="1767004">
            <a:off x="8703909" y="3302387"/>
            <a:ext cx="1799840" cy="1799840"/>
            <a:chOff x="5149886" y="3362080"/>
            <a:chExt cx="1799840" cy="1799840"/>
          </a:xfrm>
        </p:grpSpPr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E8B4CAC7-9088-4CCD-9EB8-714068F72FE5}"/>
                </a:ext>
              </a:extLst>
            </p:cNvPr>
            <p:cNvGrpSpPr/>
            <p:nvPr/>
          </p:nvGrpSpPr>
          <p:grpSpPr>
            <a:xfrm>
              <a:off x="5817568" y="3439336"/>
              <a:ext cx="552134" cy="1060676"/>
              <a:chOff x="5817568" y="3439336"/>
              <a:chExt cx="552134" cy="1060676"/>
            </a:xfrm>
          </p:grpSpPr>
          <p:sp>
            <p:nvSpPr>
              <p:cNvPr id="134" name="Freeform 15">
                <a:extLst>
                  <a:ext uri="{FF2B5EF4-FFF2-40B4-BE49-F238E27FC236}">
                    <a16:creationId xmlns:a16="http://schemas.microsoft.com/office/drawing/2014/main" id="{40D73F4B-F533-418E-BB40-B38A106A8C0C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5817568" y="3439336"/>
                <a:ext cx="552133" cy="1060676"/>
              </a:xfrm>
              <a:custGeom>
                <a:avLst/>
                <a:gdLst>
                  <a:gd name="T0" fmla="*/ 246 w 320"/>
                  <a:gd name="T1" fmla="*/ 360 h 614"/>
                  <a:gd name="T2" fmla="*/ 240 w 320"/>
                  <a:gd name="T3" fmla="*/ 355 h 614"/>
                  <a:gd name="T4" fmla="*/ 80 w 320"/>
                  <a:gd name="T5" fmla="*/ 23 h 614"/>
                  <a:gd name="T6" fmla="*/ 43 w 320"/>
                  <a:gd name="T7" fmla="*/ 0 h 614"/>
                  <a:gd name="T8" fmla="*/ 35 w 320"/>
                  <a:gd name="T9" fmla="*/ 1 h 614"/>
                  <a:gd name="T10" fmla="*/ 8 w 320"/>
                  <a:gd name="T11" fmla="*/ 18 h 614"/>
                  <a:gd name="T12" fmla="*/ 2 w 320"/>
                  <a:gd name="T13" fmla="*/ 50 h 614"/>
                  <a:gd name="T14" fmla="*/ 74 w 320"/>
                  <a:gd name="T15" fmla="*/ 410 h 614"/>
                  <a:gd name="T16" fmla="*/ 73 w 320"/>
                  <a:gd name="T17" fmla="*/ 418 h 614"/>
                  <a:gd name="T18" fmla="*/ 59 w 320"/>
                  <a:gd name="T19" fmla="*/ 490 h 614"/>
                  <a:gd name="T20" fmla="*/ 180 w 320"/>
                  <a:gd name="T21" fmla="*/ 608 h 614"/>
                  <a:gd name="T22" fmla="*/ 320 w 320"/>
                  <a:gd name="T23" fmla="*/ 478 h 614"/>
                  <a:gd name="T24" fmla="*/ 246 w 320"/>
                  <a:gd name="T25" fmla="*/ 360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20" h="614">
                    <a:moveTo>
                      <a:pt x="246" y="360"/>
                    </a:moveTo>
                    <a:cubicBezTo>
                      <a:pt x="244" y="359"/>
                      <a:pt x="241" y="357"/>
                      <a:pt x="240" y="355"/>
                    </a:cubicBezTo>
                    <a:cubicBezTo>
                      <a:pt x="80" y="23"/>
                      <a:pt x="80" y="23"/>
                      <a:pt x="80" y="23"/>
                    </a:cubicBezTo>
                    <a:cubicBezTo>
                      <a:pt x="73" y="9"/>
                      <a:pt x="59" y="0"/>
                      <a:pt x="43" y="0"/>
                    </a:cubicBezTo>
                    <a:cubicBezTo>
                      <a:pt x="40" y="0"/>
                      <a:pt x="37" y="0"/>
                      <a:pt x="35" y="1"/>
                    </a:cubicBezTo>
                    <a:cubicBezTo>
                      <a:pt x="24" y="3"/>
                      <a:pt x="14" y="9"/>
                      <a:pt x="8" y="18"/>
                    </a:cubicBezTo>
                    <a:cubicBezTo>
                      <a:pt x="2" y="28"/>
                      <a:pt x="0" y="39"/>
                      <a:pt x="2" y="50"/>
                    </a:cubicBezTo>
                    <a:cubicBezTo>
                      <a:pt x="74" y="410"/>
                      <a:pt x="74" y="410"/>
                      <a:pt x="74" y="410"/>
                    </a:cubicBezTo>
                    <a:cubicBezTo>
                      <a:pt x="74" y="413"/>
                      <a:pt x="74" y="416"/>
                      <a:pt x="73" y="418"/>
                    </a:cubicBezTo>
                    <a:cubicBezTo>
                      <a:pt x="62" y="439"/>
                      <a:pt x="56" y="464"/>
                      <a:pt x="59" y="490"/>
                    </a:cubicBezTo>
                    <a:cubicBezTo>
                      <a:pt x="64" y="553"/>
                      <a:pt x="116" y="604"/>
                      <a:pt x="180" y="608"/>
                    </a:cubicBezTo>
                    <a:cubicBezTo>
                      <a:pt x="256" y="614"/>
                      <a:pt x="320" y="553"/>
                      <a:pt x="320" y="478"/>
                    </a:cubicBezTo>
                    <a:cubicBezTo>
                      <a:pt x="320" y="426"/>
                      <a:pt x="290" y="381"/>
                      <a:pt x="246" y="360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2700000" algn="ctr" rotWithShape="0">
                  <a:srgbClr val="D1D9E6">
                    <a:alpha val="8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135" name="Freeform 15">
                <a:extLst>
                  <a:ext uri="{FF2B5EF4-FFF2-40B4-BE49-F238E27FC236}">
                    <a16:creationId xmlns:a16="http://schemas.microsoft.com/office/drawing/2014/main" id="{0416E23D-EEA7-4B6A-91DC-92B6F08AED15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5817569" y="3439336"/>
                <a:ext cx="552133" cy="1060676"/>
              </a:xfrm>
              <a:custGeom>
                <a:avLst/>
                <a:gdLst>
                  <a:gd name="T0" fmla="*/ 246 w 320"/>
                  <a:gd name="T1" fmla="*/ 360 h 614"/>
                  <a:gd name="T2" fmla="*/ 240 w 320"/>
                  <a:gd name="T3" fmla="*/ 355 h 614"/>
                  <a:gd name="T4" fmla="*/ 80 w 320"/>
                  <a:gd name="T5" fmla="*/ 23 h 614"/>
                  <a:gd name="T6" fmla="*/ 43 w 320"/>
                  <a:gd name="T7" fmla="*/ 0 h 614"/>
                  <a:gd name="T8" fmla="*/ 35 w 320"/>
                  <a:gd name="T9" fmla="*/ 1 h 614"/>
                  <a:gd name="T10" fmla="*/ 8 w 320"/>
                  <a:gd name="T11" fmla="*/ 18 h 614"/>
                  <a:gd name="T12" fmla="*/ 2 w 320"/>
                  <a:gd name="T13" fmla="*/ 50 h 614"/>
                  <a:gd name="T14" fmla="*/ 74 w 320"/>
                  <a:gd name="T15" fmla="*/ 410 h 614"/>
                  <a:gd name="T16" fmla="*/ 73 w 320"/>
                  <a:gd name="T17" fmla="*/ 418 h 614"/>
                  <a:gd name="T18" fmla="*/ 59 w 320"/>
                  <a:gd name="T19" fmla="*/ 490 h 614"/>
                  <a:gd name="T20" fmla="*/ 180 w 320"/>
                  <a:gd name="T21" fmla="*/ 608 h 614"/>
                  <a:gd name="T22" fmla="*/ 320 w 320"/>
                  <a:gd name="T23" fmla="*/ 478 h 614"/>
                  <a:gd name="T24" fmla="*/ 246 w 320"/>
                  <a:gd name="T25" fmla="*/ 360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20" h="614">
                    <a:moveTo>
                      <a:pt x="246" y="360"/>
                    </a:moveTo>
                    <a:cubicBezTo>
                      <a:pt x="244" y="359"/>
                      <a:pt x="241" y="357"/>
                      <a:pt x="240" y="355"/>
                    </a:cubicBezTo>
                    <a:cubicBezTo>
                      <a:pt x="80" y="23"/>
                      <a:pt x="80" y="23"/>
                      <a:pt x="80" y="23"/>
                    </a:cubicBezTo>
                    <a:cubicBezTo>
                      <a:pt x="73" y="9"/>
                      <a:pt x="59" y="0"/>
                      <a:pt x="43" y="0"/>
                    </a:cubicBezTo>
                    <a:cubicBezTo>
                      <a:pt x="40" y="0"/>
                      <a:pt x="37" y="0"/>
                      <a:pt x="35" y="1"/>
                    </a:cubicBezTo>
                    <a:cubicBezTo>
                      <a:pt x="24" y="3"/>
                      <a:pt x="14" y="9"/>
                      <a:pt x="8" y="18"/>
                    </a:cubicBezTo>
                    <a:cubicBezTo>
                      <a:pt x="2" y="28"/>
                      <a:pt x="0" y="39"/>
                      <a:pt x="2" y="50"/>
                    </a:cubicBezTo>
                    <a:cubicBezTo>
                      <a:pt x="74" y="410"/>
                      <a:pt x="74" y="410"/>
                      <a:pt x="74" y="410"/>
                    </a:cubicBezTo>
                    <a:cubicBezTo>
                      <a:pt x="74" y="413"/>
                      <a:pt x="74" y="416"/>
                      <a:pt x="73" y="418"/>
                    </a:cubicBezTo>
                    <a:cubicBezTo>
                      <a:pt x="62" y="439"/>
                      <a:pt x="56" y="464"/>
                      <a:pt x="59" y="490"/>
                    </a:cubicBezTo>
                    <a:cubicBezTo>
                      <a:pt x="64" y="553"/>
                      <a:pt x="116" y="604"/>
                      <a:pt x="180" y="608"/>
                    </a:cubicBezTo>
                    <a:cubicBezTo>
                      <a:pt x="256" y="614"/>
                      <a:pt x="320" y="553"/>
                      <a:pt x="320" y="478"/>
                    </a:cubicBezTo>
                    <a:cubicBezTo>
                      <a:pt x="320" y="426"/>
                      <a:pt x="290" y="381"/>
                      <a:pt x="246" y="360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13500000" algn="ctr" rotWithShape="0">
                  <a:srgbClr val="FFFFFF">
                    <a:alpha val="80000"/>
                  </a:srgb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7854C158-C238-4CA3-8D03-8E34B955DC13}"/>
                </a:ext>
              </a:extLst>
            </p:cNvPr>
            <p:cNvGrpSpPr/>
            <p:nvPr/>
          </p:nvGrpSpPr>
          <p:grpSpPr>
            <a:xfrm>
              <a:off x="5889693" y="3503022"/>
              <a:ext cx="377094" cy="919768"/>
              <a:chOff x="2311400" y="3367418"/>
              <a:chExt cx="444468" cy="1084100"/>
            </a:xfrm>
          </p:grpSpPr>
          <p:sp>
            <p:nvSpPr>
              <p:cNvPr id="99" name="Oval 16">
                <a:extLst>
                  <a:ext uri="{FF2B5EF4-FFF2-40B4-BE49-F238E27FC236}">
                    <a16:creationId xmlns:a16="http://schemas.microsoft.com/office/drawing/2014/main" id="{6608F0B9-3FD8-45DC-8B56-A5F2A9AD2D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119845">
                <a:off x="2341537" y="4110599"/>
                <a:ext cx="309121" cy="309977"/>
              </a:xfrm>
              <a:prstGeom prst="ellipse">
                <a:avLst/>
              </a:prstGeom>
              <a:solidFill>
                <a:srgbClr val="D6DC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" name="Freeform 17">
                <a:extLst>
                  <a:ext uri="{FF2B5EF4-FFF2-40B4-BE49-F238E27FC236}">
                    <a16:creationId xmlns:a16="http://schemas.microsoft.com/office/drawing/2014/main" id="{4EEFFE01-F1FF-437A-8B6C-EA9068D51BFC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2322585" y="3367418"/>
                <a:ext cx="433283" cy="1013847"/>
              </a:xfrm>
              <a:custGeom>
                <a:avLst/>
                <a:gdLst>
                  <a:gd name="T0" fmla="*/ 88 w 213"/>
                  <a:gd name="T1" fmla="*/ 442 h 498"/>
                  <a:gd name="T2" fmla="*/ 0 w 213"/>
                  <a:gd name="T3" fmla="*/ 2 h 498"/>
                  <a:gd name="T4" fmla="*/ 1 w 213"/>
                  <a:gd name="T5" fmla="*/ 0 h 498"/>
                  <a:gd name="T6" fmla="*/ 3 w 213"/>
                  <a:gd name="T7" fmla="*/ 1 h 498"/>
                  <a:gd name="T8" fmla="*/ 199 w 213"/>
                  <a:gd name="T9" fmla="*/ 405 h 498"/>
                  <a:gd name="T10" fmla="*/ 171 w 213"/>
                  <a:gd name="T11" fmla="*/ 483 h 498"/>
                  <a:gd name="T12" fmla="*/ 93 w 213"/>
                  <a:gd name="T13" fmla="*/ 456 h 498"/>
                  <a:gd name="T14" fmla="*/ 88 w 213"/>
                  <a:gd name="T15" fmla="*/ 442 h 4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3" h="498">
                    <a:moveTo>
                      <a:pt x="88" y="442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1" y="0"/>
                    </a:cubicBezTo>
                    <a:cubicBezTo>
                      <a:pt x="2" y="0"/>
                      <a:pt x="3" y="0"/>
                      <a:pt x="3" y="1"/>
                    </a:cubicBezTo>
                    <a:cubicBezTo>
                      <a:pt x="199" y="405"/>
                      <a:pt x="199" y="405"/>
                      <a:pt x="199" y="405"/>
                    </a:cubicBezTo>
                    <a:cubicBezTo>
                      <a:pt x="213" y="434"/>
                      <a:pt x="200" y="469"/>
                      <a:pt x="171" y="483"/>
                    </a:cubicBezTo>
                    <a:cubicBezTo>
                      <a:pt x="142" y="498"/>
                      <a:pt x="107" y="485"/>
                      <a:pt x="93" y="456"/>
                    </a:cubicBezTo>
                    <a:cubicBezTo>
                      <a:pt x="90" y="452"/>
                      <a:pt x="89" y="447"/>
                      <a:pt x="88" y="442"/>
                    </a:cubicBezTo>
                    <a:close/>
                  </a:path>
                </a:pathLst>
              </a:custGeom>
              <a:solidFill>
                <a:srgbClr val="DCE0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" name="Freeform 18">
                <a:extLst>
                  <a:ext uri="{FF2B5EF4-FFF2-40B4-BE49-F238E27FC236}">
                    <a16:creationId xmlns:a16="http://schemas.microsoft.com/office/drawing/2014/main" id="{0FAD84EC-A69A-436D-916B-BDC204DDB183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2390744" y="3689912"/>
                <a:ext cx="247468" cy="625091"/>
              </a:xfrm>
              <a:custGeom>
                <a:avLst/>
                <a:gdLst>
                  <a:gd name="T0" fmla="*/ 71 w 122"/>
                  <a:gd name="T1" fmla="*/ 285 h 307"/>
                  <a:gd name="T2" fmla="*/ 0 w 122"/>
                  <a:gd name="T3" fmla="*/ 1 h 307"/>
                  <a:gd name="T4" fmla="*/ 0 w 122"/>
                  <a:gd name="T5" fmla="*/ 0 h 307"/>
                  <a:gd name="T6" fmla="*/ 1 w 122"/>
                  <a:gd name="T7" fmla="*/ 0 h 307"/>
                  <a:gd name="T8" fmla="*/ 117 w 122"/>
                  <a:gd name="T9" fmla="*/ 269 h 307"/>
                  <a:gd name="T10" fmla="*/ 104 w 122"/>
                  <a:gd name="T11" fmla="*/ 302 h 307"/>
                  <a:gd name="T12" fmla="*/ 72 w 122"/>
                  <a:gd name="T13" fmla="*/ 289 h 307"/>
                  <a:gd name="T14" fmla="*/ 71 w 122"/>
                  <a:gd name="T15" fmla="*/ 285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2" h="307">
                    <a:moveTo>
                      <a:pt x="71" y="285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17" y="269"/>
                      <a:pt x="117" y="269"/>
                      <a:pt x="117" y="269"/>
                    </a:cubicBezTo>
                    <a:cubicBezTo>
                      <a:pt x="122" y="282"/>
                      <a:pt x="117" y="296"/>
                      <a:pt x="104" y="302"/>
                    </a:cubicBezTo>
                    <a:cubicBezTo>
                      <a:pt x="92" y="307"/>
                      <a:pt x="78" y="301"/>
                      <a:pt x="72" y="289"/>
                    </a:cubicBezTo>
                    <a:cubicBezTo>
                      <a:pt x="72" y="288"/>
                      <a:pt x="71" y="286"/>
                      <a:pt x="71" y="285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" name="Oval 19">
                <a:extLst>
                  <a:ext uri="{FF2B5EF4-FFF2-40B4-BE49-F238E27FC236}">
                    <a16:creationId xmlns:a16="http://schemas.microsoft.com/office/drawing/2014/main" id="{125CA3D0-BE19-4C9D-8672-8BA8C25EC0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11400" y="4080744"/>
                <a:ext cx="369917" cy="370774"/>
              </a:xfrm>
              <a:prstGeom prst="ellipse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" name="Oval 20">
                <a:extLst>
                  <a:ext uri="{FF2B5EF4-FFF2-40B4-BE49-F238E27FC236}">
                    <a16:creationId xmlns:a16="http://schemas.microsoft.com/office/drawing/2014/main" id="{D61C29D4-57D3-4F1E-B179-A3FBBF726B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8352" y="4147416"/>
                <a:ext cx="235480" cy="236336"/>
              </a:xfrm>
              <a:prstGeom prst="ellipse">
                <a:avLst/>
              </a:prstGeom>
              <a:solidFill>
                <a:schemeClr val="tx2">
                  <a:lumMod val="40000"/>
                  <a:lumOff val="60000"/>
                  <a:alpha val="7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" name="Oval 21">
                <a:extLst>
                  <a:ext uri="{FF2B5EF4-FFF2-40B4-BE49-F238E27FC236}">
                    <a16:creationId xmlns:a16="http://schemas.microsoft.com/office/drawing/2014/main" id="{6515871E-6071-403D-93B1-F981B969BB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2743" y="4192782"/>
                <a:ext cx="146426" cy="146426"/>
              </a:xfrm>
              <a:prstGeom prst="ellipse">
                <a:avLst/>
              </a:prstGeom>
              <a:solidFill>
                <a:srgbClr val="ECEF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652F7688-6A39-492C-9899-D4233D0DED9E}"/>
                </a:ext>
              </a:extLst>
            </p:cNvPr>
            <p:cNvSpPr/>
            <p:nvPr/>
          </p:nvSpPr>
          <p:spPr>
            <a:xfrm>
              <a:off x="5149886" y="3362080"/>
              <a:ext cx="1799840" cy="179984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34586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75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75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37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7" dur="75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8" dur="75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675" decel="1000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0" dur="75" accel="100000" fill="hold">
                                              <p:stCondLst>
                                                <p:cond delay="675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1" presetID="42" presetClass="path" presetSubtype="0" repeatCount="indefinite" accel="50000" decel="50000" autoRev="1" fill="hold" nodeType="withEffect">
                                      <p:stCondLst>
                                        <p:cond delay="75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2.70833E-6 -3.33333E-6 L 2.70833E-6 -0.01736 " pathEditMode="relative" rAng="0" ptsTypes="AA">
                                          <p:cBhvr>
                                            <p:cTn id="22" dur="20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88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23" presetID="2" presetClass="entr" presetSubtype="4" fill="hold" nodeType="withEffect" p14:presetBounceEnd="50000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25" dur="10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26" dur="10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7" presetID="2" presetClass="entr" presetSubtype="4" fill="hold" grpId="0" nodeType="withEffect" p14:presetBounceEnd="80000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29" dur="125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30" dur="125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1" presetID="2" presetClass="entr" presetSubtype="4" decel="100000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3" dur="1000" fill="hold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4" dur="1000" fill="hold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5" fill="hold">
                          <p:stCondLst>
                            <p:cond delay="indefinite"/>
                          </p:stCondLst>
                          <p:childTnLst>
                            <p:par>
                              <p:cTn id="3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7" presetID="37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9" dur="750"/>
                                            <p:tgtEl>
                                              <p:spTgt spid="5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0" dur="75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1" dur="675" decel="100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75" accel="100000" fill="hold">
                                              <p:stCondLst>
                                                <p:cond delay="675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42" presetClass="path" presetSubtype="0" repeatCount="indefinite" accel="50000" decel="50000" autoRev="1" fill="hold" nodeType="withEffect">
                                      <p:stCondLst>
                                        <p:cond delay="75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2.70833E-6 -3.33333E-6 L 2.70833E-6 -0.01736 " pathEditMode="relative" rAng="0" ptsTypes="AA">
                                          <p:cBhvr>
                                            <p:cTn id="44" dur="2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88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45" presetID="2" presetClass="entr" presetSubtype="4" fill="hold" nodeType="withEffect" p14:presetBounceEnd="50000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47" dur="10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48" dur="10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9" presetID="2" presetClass="entr" presetSubtype="4" fill="hold" grpId="0" nodeType="withEffect" p14:presetBounceEnd="80000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51" dur="12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52" dur="12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2" presetClass="entr" presetSubtype="4" decel="100000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5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6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7" fill="hold">
                          <p:stCondLst>
                            <p:cond delay="indefinite"/>
                          </p:stCondLst>
                          <p:childTnLst>
                            <p:par>
                              <p:cTn id="5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9" presetID="37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1" dur="750"/>
                                            <p:tgtEl>
                                              <p:spTgt spid="11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2" dur="75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3" dur="675" decel="1000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4" dur="75" accel="100000" fill="hold">
                                              <p:stCondLst>
                                                <p:cond delay="675"/>
                                              </p:stCondLst>
                                            </p:cTn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5" presetID="42" presetClass="path" presetSubtype="0" repeatCount="indefinite" accel="50000" decel="50000" autoRev="1" fill="hold" nodeType="withEffect">
                                      <p:stCondLst>
                                        <p:cond delay="75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2.70833E-6 -3.33333E-6 L 2.70833E-6 -0.01736 " pathEditMode="relative" rAng="0" ptsTypes="AA">
                                          <p:cBhvr>
                                            <p:cTn id="66" dur="20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88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7" presetID="2" presetClass="entr" presetSubtype="4" fill="hold" nodeType="withEffect" p14:presetBounceEnd="50000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6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69" dur="1000" fill="hold"/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70" dur="1000" fill="hold"/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1" presetID="2" presetClass="entr" presetSubtype="4" fill="hold" grpId="0" nodeType="withEffect" p14:presetBounceEnd="80000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7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73" dur="125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74" dur="125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5" presetID="2" presetClass="entr" presetSubtype="4" decel="100000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7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7" dur="10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8" dur="10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16" grpId="0"/>
          <p:bldP spid="117" grpId="0"/>
          <p:bldP spid="47" grpId="0"/>
          <p:bldP spid="48" grpId="0"/>
          <p:bldP spid="53" grpId="0"/>
          <p:bldP spid="54" grpId="0"/>
          <p:bldP spid="56" grpId="0"/>
          <p:bldP spid="57" grpId="0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75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75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37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7" dur="75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8" dur="75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675" decel="1000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0" dur="75" accel="100000" fill="hold">
                                              <p:stCondLst>
                                                <p:cond delay="675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1" presetID="42" presetClass="path" presetSubtype="0" repeatCount="indefinite" accel="50000" decel="50000" autoRev="1" fill="hold" nodeType="withEffect">
                                      <p:stCondLst>
                                        <p:cond delay="75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2.70833E-6 -3.33333E-6 L 2.70833E-6 -0.01736 " pathEditMode="relative" rAng="0" ptsTypes="AA">
                                          <p:cBhvr>
                                            <p:cTn id="22" dur="20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88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23" presetID="2" presetClass="entr" presetSubtype="4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5" dur="10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6" dur="10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7" presetID="2" presetClass="entr" presetSubtype="4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9" dur="125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0" dur="125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1" presetID="2" presetClass="entr" presetSubtype="4" decel="100000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3" dur="1000" fill="hold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4" dur="1000" fill="hold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5" fill="hold">
                          <p:stCondLst>
                            <p:cond delay="indefinite"/>
                          </p:stCondLst>
                          <p:childTnLst>
                            <p:par>
                              <p:cTn id="3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7" presetID="37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9" dur="750"/>
                                            <p:tgtEl>
                                              <p:spTgt spid="5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0" dur="75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1" dur="675" decel="100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75" accel="100000" fill="hold">
                                              <p:stCondLst>
                                                <p:cond delay="675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42" presetClass="path" presetSubtype="0" repeatCount="indefinite" accel="50000" decel="50000" autoRev="1" fill="hold" nodeType="withEffect">
                                      <p:stCondLst>
                                        <p:cond delay="75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2.70833E-6 -3.33333E-6 L 2.70833E-6 -0.01736 " pathEditMode="relative" rAng="0" ptsTypes="AA">
                                          <p:cBhvr>
                                            <p:cTn id="44" dur="2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88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45" presetID="2" presetClass="entr" presetSubtype="4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7" dur="10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8" dur="10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9" presetID="2" presetClass="entr" presetSubtype="4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1" dur="12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2" dur="12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2" presetClass="entr" presetSubtype="4" decel="100000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5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6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7" fill="hold">
                          <p:stCondLst>
                            <p:cond delay="indefinite"/>
                          </p:stCondLst>
                          <p:childTnLst>
                            <p:par>
                              <p:cTn id="5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9" presetID="37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1" dur="750"/>
                                            <p:tgtEl>
                                              <p:spTgt spid="11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2" dur="75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3" dur="675" decel="1000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4" dur="75" accel="100000" fill="hold">
                                              <p:stCondLst>
                                                <p:cond delay="675"/>
                                              </p:stCondLst>
                                            </p:cTn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5" presetID="42" presetClass="path" presetSubtype="0" repeatCount="indefinite" accel="50000" decel="50000" autoRev="1" fill="hold" nodeType="withEffect">
                                      <p:stCondLst>
                                        <p:cond delay="75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2.70833E-6 -3.33333E-6 L 2.70833E-6 -0.01736 " pathEditMode="relative" rAng="0" ptsTypes="AA">
                                          <p:cBhvr>
                                            <p:cTn id="66" dur="20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88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7" presetID="2" presetClass="entr" presetSubtype="4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6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69" dur="1000" fill="hold"/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0" dur="1000" fill="hold"/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1" presetID="2" presetClass="entr" presetSubtype="4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7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3" dur="125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4" dur="125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5" presetID="2" presetClass="entr" presetSubtype="4" decel="100000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7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7" dur="10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8" dur="10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16" grpId="0"/>
          <p:bldP spid="117" grpId="0"/>
          <p:bldP spid="47" grpId="0"/>
          <p:bldP spid="48" grpId="0"/>
          <p:bldP spid="53" grpId="0"/>
          <p:bldP spid="54" grpId="0"/>
          <p:bldP spid="56" grpId="0"/>
          <p:bldP spid="57" grpId="0"/>
        </p:bld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Box 115">
            <a:extLst>
              <a:ext uri="{FF2B5EF4-FFF2-40B4-BE49-F238E27FC236}">
                <a16:creationId xmlns:a16="http://schemas.microsoft.com/office/drawing/2014/main" id="{E368C4E8-8B77-45B5-BD00-1DA8B6C32B81}"/>
              </a:ext>
            </a:extLst>
          </p:cNvPr>
          <p:cNvSpPr txBox="1"/>
          <p:nvPr/>
        </p:nvSpPr>
        <p:spPr>
          <a:xfrm>
            <a:off x="8405066" y="4626057"/>
            <a:ext cx="2400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gradFill>
                  <a:gsLst>
                    <a:gs pos="0">
                      <a:srgbClr val="FF598A">
                        <a:alpha val="70000"/>
                      </a:srgbClr>
                    </a:gs>
                    <a:gs pos="100000">
                      <a:srgbClr val="FF8A9C">
                        <a:alpha val="70000"/>
                      </a:srgbClr>
                    </a:gs>
                  </a:gsLst>
                  <a:lin ang="10800000" scaled="1"/>
                </a:gradFill>
                <a:latin typeface="Montserrat ExtraBold" panose="00000900000000000000" pitchFamily="2" charset="0"/>
              </a:rPr>
              <a:t>Heading Text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854CD372-C4D0-4936-8BAC-D0D6C94704D3}"/>
              </a:ext>
            </a:extLst>
          </p:cNvPr>
          <p:cNvSpPr txBox="1"/>
          <p:nvPr/>
        </p:nvSpPr>
        <p:spPr>
          <a:xfrm>
            <a:off x="8043182" y="4973672"/>
            <a:ext cx="3111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838FA3"/>
                </a:solidFill>
                <a:latin typeface="Montserrat" panose="00000500000000000000" pitchFamily="2" charset="0"/>
              </a:rPr>
              <a:t>Add Some Brief Text to Explain the Topic for Your Presentation</a:t>
            </a:r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3A749AC5-8BC9-4F6C-B3F2-C8E5F5302F86}"/>
              </a:ext>
            </a:extLst>
          </p:cNvPr>
          <p:cNvGrpSpPr/>
          <p:nvPr/>
        </p:nvGrpSpPr>
        <p:grpSpPr>
          <a:xfrm>
            <a:off x="8254205" y="2494401"/>
            <a:ext cx="2702022" cy="2585151"/>
            <a:chOff x="1143355" y="2494401"/>
            <a:chExt cx="2702022" cy="2585151"/>
          </a:xfrm>
        </p:grpSpPr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831AE8EE-659D-421C-8FA6-67948E0683E0}"/>
                </a:ext>
              </a:extLst>
            </p:cNvPr>
            <p:cNvGrpSpPr/>
            <p:nvPr/>
          </p:nvGrpSpPr>
          <p:grpSpPr>
            <a:xfrm>
              <a:off x="1143355" y="2494401"/>
              <a:ext cx="2702022" cy="1411850"/>
              <a:chOff x="1253631" y="2494401"/>
              <a:chExt cx="2702022" cy="1411850"/>
            </a:xfrm>
          </p:grpSpPr>
          <p:sp>
            <p:nvSpPr>
              <p:cNvPr id="122" name="Freeform 5">
                <a:extLst>
                  <a:ext uri="{FF2B5EF4-FFF2-40B4-BE49-F238E27FC236}">
                    <a16:creationId xmlns:a16="http://schemas.microsoft.com/office/drawing/2014/main" id="{AAE6FE1F-F3F0-4648-B744-5B79B091AF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3631" y="2494401"/>
                <a:ext cx="2702022" cy="1411850"/>
              </a:xfrm>
              <a:custGeom>
                <a:avLst/>
                <a:gdLst>
                  <a:gd name="T0" fmla="*/ 1490 w 1814"/>
                  <a:gd name="T1" fmla="*/ 947 h 947"/>
                  <a:gd name="T2" fmla="*/ 1450 w 1814"/>
                  <a:gd name="T3" fmla="*/ 907 h 947"/>
                  <a:gd name="T4" fmla="*/ 907 w 1814"/>
                  <a:gd name="T5" fmla="*/ 364 h 947"/>
                  <a:gd name="T6" fmla="*/ 364 w 1814"/>
                  <a:gd name="T7" fmla="*/ 907 h 947"/>
                  <a:gd name="T8" fmla="*/ 324 w 1814"/>
                  <a:gd name="T9" fmla="*/ 947 h 947"/>
                  <a:gd name="T10" fmla="*/ 40 w 1814"/>
                  <a:gd name="T11" fmla="*/ 947 h 947"/>
                  <a:gd name="T12" fmla="*/ 0 w 1814"/>
                  <a:gd name="T13" fmla="*/ 907 h 947"/>
                  <a:gd name="T14" fmla="*/ 265 w 1814"/>
                  <a:gd name="T15" fmla="*/ 266 h 947"/>
                  <a:gd name="T16" fmla="*/ 907 w 1814"/>
                  <a:gd name="T17" fmla="*/ 0 h 947"/>
                  <a:gd name="T18" fmla="*/ 1548 w 1814"/>
                  <a:gd name="T19" fmla="*/ 266 h 947"/>
                  <a:gd name="T20" fmla="*/ 1814 w 1814"/>
                  <a:gd name="T21" fmla="*/ 907 h 947"/>
                  <a:gd name="T22" fmla="*/ 1774 w 1814"/>
                  <a:gd name="T23" fmla="*/ 947 h 947"/>
                  <a:gd name="T24" fmla="*/ 1490 w 1814"/>
                  <a:gd name="T25" fmla="*/ 947 h 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14" h="947">
                    <a:moveTo>
                      <a:pt x="1490" y="947"/>
                    </a:moveTo>
                    <a:cubicBezTo>
                      <a:pt x="1468" y="947"/>
                      <a:pt x="1450" y="929"/>
                      <a:pt x="1450" y="907"/>
                    </a:cubicBezTo>
                    <a:cubicBezTo>
                      <a:pt x="1450" y="607"/>
                      <a:pt x="1206" y="364"/>
                      <a:pt x="907" y="364"/>
                    </a:cubicBezTo>
                    <a:cubicBezTo>
                      <a:pt x="607" y="364"/>
                      <a:pt x="364" y="607"/>
                      <a:pt x="364" y="907"/>
                    </a:cubicBezTo>
                    <a:cubicBezTo>
                      <a:pt x="364" y="929"/>
                      <a:pt x="346" y="947"/>
                      <a:pt x="324" y="947"/>
                    </a:cubicBezTo>
                    <a:cubicBezTo>
                      <a:pt x="40" y="947"/>
                      <a:pt x="40" y="947"/>
                      <a:pt x="40" y="947"/>
                    </a:cubicBezTo>
                    <a:cubicBezTo>
                      <a:pt x="18" y="947"/>
                      <a:pt x="0" y="929"/>
                      <a:pt x="0" y="907"/>
                    </a:cubicBezTo>
                    <a:cubicBezTo>
                      <a:pt x="0" y="665"/>
                      <a:pt x="94" y="437"/>
                      <a:pt x="265" y="266"/>
                    </a:cubicBezTo>
                    <a:cubicBezTo>
                      <a:pt x="437" y="94"/>
                      <a:pt x="665" y="0"/>
                      <a:pt x="907" y="0"/>
                    </a:cubicBezTo>
                    <a:cubicBezTo>
                      <a:pt x="1149" y="0"/>
                      <a:pt x="1377" y="94"/>
                      <a:pt x="1548" y="266"/>
                    </a:cubicBezTo>
                    <a:cubicBezTo>
                      <a:pt x="1720" y="437"/>
                      <a:pt x="1814" y="665"/>
                      <a:pt x="1814" y="907"/>
                    </a:cubicBezTo>
                    <a:cubicBezTo>
                      <a:pt x="1814" y="929"/>
                      <a:pt x="1796" y="947"/>
                      <a:pt x="1774" y="947"/>
                    </a:cubicBezTo>
                    <a:lnTo>
                      <a:pt x="1490" y="947"/>
                    </a:ln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2700000" algn="ctr" rotWithShape="0">
                  <a:srgbClr val="D1D9E6">
                    <a:alpha val="8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123" name="Freeform 5">
                <a:extLst>
                  <a:ext uri="{FF2B5EF4-FFF2-40B4-BE49-F238E27FC236}">
                    <a16:creationId xmlns:a16="http://schemas.microsoft.com/office/drawing/2014/main" id="{3C1CE589-D97F-4CC1-BDE7-5F61FAD82D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3631" y="2494401"/>
                <a:ext cx="2702022" cy="1411850"/>
              </a:xfrm>
              <a:custGeom>
                <a:avLst/>
                <a:gdLst>
                  <a:gd name="T0" fmla="*/ 1490 w 1814"/>
                  <a:gd name="T1" fmla="*/ 947 h 947"/>
                  <a:gd name="T2" fmla="*/ 1450 w 1814"/>
                  <a:gd name="T3" fmla="*/ 907 h 947"/>
                  <a:gd name="T4" fmla="*/ 907 w 1814"/>
                  <a:gd name="T5" fmla="*/ 364 h 947"/>
                  <a:gd name="T6" fmla="*/ 364 w 1814"/>
                  <a:gd name="T7" fmla="*/ 907 h 947"/>
                  <a:gd name="T8" fmla="*/ 324 w 1814"/>
                  <a:gd name="T9" fmla="*/ 947 h 947"/>
                  <a:gd name="T10" fmla="*/ 40 w 1814"/>
                  <a:gd name="T11" fmla="*/ 947 h 947"/>
                  <a:gd name="T12" fmla="*/ 0 w 1814"/>
                  <a:gd name="T13" fmla="*/ 907 h 947"/>
                  <a:gd name="T14" fmla="*/ 265 w 1814"/>
                  <a:gd name="T15" fmla="*/ 266 h 947"/>
                  <a:gd name="T16" fmla="*/ 907 w 1814"/>
                  <a:gd name="T17" fmla="*/ 0 h 947"/>
                  <a:gd name="T18" fmla="*/ 1548 w 1814"/>
                  <a:gd name="T19" fmla="*/ 266 h 947"/>
                  <a:gd name="T20" fmla="*/ 1814 w 1814"/>
                  <a:gd name="T21" fmla="*/ 907 h 947"/>
                  <a:gd name="T22" fmla="*/ 1774 w 1814"/>
                  <a:gd name="T23" fmla="*/ 947 h 947"/>
                  <a:gd name="T24" fmla="*/ 1490 w 1814"/>
                  <a:gd name="T25" fmla="*/ 947 h 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14" h="947">
                    <a:moveTo>
                      <a:pt x="1490" y="947"/>
                    </a:moveTo>
                    <a:cubicBezTo>
                      <a:pt x="1468" y="947"/>
                      <a:pt x="1450" y="929"/>
                      <a:pt x="1450" y="907"/>
                    </a:cubicBezTo>
                    <a:cubicBezTo>
                      <a:pt x="1450" y="607"/>
                      <a:pt x="1206" y="364"/>
                      <a:pt x="907" y="364"/>
                    </a:cubicBezTo>
                    <a:cubicBezTo>
                      <a:pt x="607" y="364"/>
                      <a:pt x="364" y="607"/>
                      <a:pt x="364" y="907"/>
                    </a:cubicBezTo>
                    <a:cubicBezTo>
                      <a:pt x="364" y="929"/>
                      <a:pt x="346" y="947"/>
                      <a:pt x="324" y="947"/>
                    </a:cubicBezTo>
                    <a:cubicBezTo>
                      <a:pt x="40" y="947"/>
                      <a:pt x="40" y="947"/>
                      <a:pt x="40" y="947"/>
                    </a:cubicBezTo>
                    <a:cubicBezTo>
                      <a:pt x="18" y="947"/>
                      <a:pt x="0" y="929"/>
                      <a:pt x="0" y="907"/>
                    </a:cubicBezTo>
                    <a:cubicBezTo>
                      <a:pt x="0" y="665"/>
                      <a:pt x="94" y="437"/>
                      <a:pt x="265" y="266"/>
                    </a:cubicBezTo>
                    <a:cubicBezTo>
                      <a:pt x="437" y="94"/>
                      <a:pt x="665" y="0"/>
                      <a:pt x="907" y="0"/>
                    </a:cubicBezTo>
                    <a:cubicBezTo>
                      <a:pt x="1149" y="0"/>
                      <a:pt x="1377" y="94"/>
                      <a:pt x="1548" y="266"/>
                    </a:cubicBezTo>
                    <a:cubicBezTo>
                      <a:pt x="1720" y="437"/>
                      <a:pt x="1814" y="665"/>
                      <a:pt x="1814" y="907"/>
                    </a:cubicBezTo>
                    <a:cubicBezTo>
                      <a:pt x="1814" y="929"/>
                      <a:pt x="1796" y="947"/>
                      <a:pt x="1774" y="947"/>
                    </a:cubicBezTo>
                    <a:lnTo>
                      <a:pt x="1490" y="947"/>
                    </a:ln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13500000" algn="ctr" rotWithShape="0">
                  <a:srgbClr val="FFFFFF">
                    <a:alpha val="80000"/>
                  </a:srgb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</p:grpSp>
        <p:sp>
          <p:nvSpPr>
            <p:cNvPr id="120" name="Block Arc 119">
              <a:extLst>
                <a:ext uri="{FF2B5EF4-FFF2-40B4-BE49-F238E27FC236}">
                  <a16:creationId xmlns:a16="http://schemas.microsoft.com/office/drawing/2014/main" id="{5F8444B7-DEB7-4C34-B5EC-6EE7399F2F7E}"/>
                </a:ext>
              </a:extLst>
            </p:cNvPr>
            <p:cNvSpPr/>
            <p:nvPr/>
          </p:nvSpPr>
          <p:spPr>
            <a:xfrm>
              <a:off x="1252924" y="2596668"/>
              <a:ext cx="2482884" cy="2482884"/>
            </a:xfrm>
            <a:prstGeom prst="blockArc">
              <a:avLst>
                <a:gd name="adj1" fmla="val 10800000"/>
                <a:gd name="adj2" fmla="val 21593851"/>
                <a:gd name="adj3" fmla="val 13407"/>
              </a:avLst>
            </a:prstGeom>
            <a:solidFill>
              <a:srgbClr val="DCE0E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1" name="Block Arc 120">
              <a:extLst>
                <a:ext uri="{FF2B5EF4-FFF2-40B4-BE49-F238E27FC236}">
                  <a16:creationId xmlns:a16="http://schemas.microsoft.com/office/drawing/2014/main" id="{9DA72585-F22E-4FFC-839C-53021274D34E}"/>
                </a:ext>
              </a:extLst>
            </p:cNvPr>
            <p:cNvSpPr/>
            <p:nvPr/>
          </p:nvSpPr>
          <p:spPr>
            <a:xfrm rot="16200000">
              <a:off x="1251537" y="2596668"/>
              <a:ext cx="2482884" cy="2482884"/>
            </a:xfrm>
            <a:prstGeom prst="blockArc">
              <a:avLst>
                <a:gd name="adj1" fmla="val 16196153"/>
                <a:gd name="adj2" fmla="val 2380869"/>
                <a:gd name="adj3" fmla="val 13253"/>
              </a:avLst>
            </a:prstGeom>
            <a:gradFill>
              <a:gsLst>
                <a:gs pos="0">
                  <a:srgbClr val="FF598A">
                    <a:alpha val="70000"/>
                  </a:srgbClr>
                </a:gs>
                <a:gs pos="100000">
                  <a:srgbClr val="FF8A9C">
                    <a:alpha val="70000"/>
                  </a:srgbClr>
                </a:gs>
              </a:gsLst>
              <a:lin ang="189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BB741231-4E56-48C3-B7F0-E84DEC02E0B7}"/>
              </a:ext>
            </a:extLst>
          </p:cNvPr>
          <p:cNvSpPr txBox="1"/>
          <p:nvPr/>
        </p:nvSpPr>
        <p:spPr>
          <a:xfrm>
            <a:off x="1294216" y="4626057"/>
            <a:ext cx="2400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gradFill>
                  <a:gsLst>
                    <a:gs pos="0">
                      <a:srgbClr val="FF598A">
                        <a:alpha val="70000"/>
                      </a:srgbClr>
                    </a:gs>
                    <a:gs pos="100000">
                      <a:srgbClr val="FF8A9C">
                        <a:alpha val="70000"/>
                      </a:srgbClr>
                    </a:gs>
                  </a:gsLst>
                  <a:lin ang="10800000" scaled="1"/>
                </a:gradFill>
                <a:latin typeface="Montserrat ExtraBold" panose="00000900000000000000" pitchFamily="2" charset="0"/>
              </a:rPr>
              <a:t>Heading Text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15DF8E3-5E63-4BD9-B547-278173678FBD}"/>
              </a:ext>
            </a:extLst>
          </p:cNvPr>
          <p:cNvSpPr txBox="1"/>
          <p:nvPr/>
        </p:nvSpPr>
        <p:spPr>
          <a:xfrm>
            <a:off x="937075" y="4973672"/>
            <a:ext cx="3111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838FA3"/>
                </a:solidFill>
                <a:latin typeface="Montserrat" panose="00000500000000000000" pitchFamily="2" charset="0"/>
              </a:rPr>
              <a:t>Add Some Brief Text to Explain the Topic for Your Presentation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0E9AF7F-687F-440A-8E24-359A93F04D3B}"/>
              </a:ext>
            </a:extLst>
          </p:cNvPr>
          <p:cNvGrpSpPr/>
          <p:nvPr/>
        </p:nvGrpSpPr>
        <p:grpSpPr>
          <a:xfrm>
            <a:off x="1143355" y="2494401"/>
            <a:ext cx="2702022" cy="2585151"/>
            <a:chOff x="1143355" y="2494401"/>
            <a:chExt cx="2702022" cy="2585151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A4C4E896-3097-4310-8ACF-C85F9D13AFAB}"/>
                </a:ext>
              </a:extLst>
            </p:cNvPr>
            <p:cNvGrpSpPr/>
            <p:nvPr/>
          </p:nvGrpSpPr>
          <p:grpSpPr>
            <a:xfrm>
              <a:off x="1143355" y="2494401"/>
              <a:ext cx="2702022" cy="1411850"/>
              <a:chOff x="1253631" y="2494401"/>
              <a:chExt cx="2702022" cy="1411850"/>
            </a:xfrm>
          </p:grpSpPr>
          <p:sp>
            <p:nvSpPr>
              <p:cNvPr id="58" name="Freeform 5">
                <a:extLst>
                  <a:ext uri="{FF2B5EF4-FFF2-40B4-BE49-F238E27FC236}">
                    <a16:creationId xmlns:a16="http://schemas.microsoft.com/office/drawing/2014/main" id="{67A99508-7A82-4CA1-9ECC-264235E0DB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3631" y="2494401"/>
                <a:ext cx="2702022" cy="1411850"/>
              </a:xfrm>
              <a:custGeom>
                <a:avLst/>
                <a:gdLst>
                  <a:gd name="T0" fmla="*/ 1490 w 1814"/>
                  <a:gd name="T1" fmla="*/ 947 h 947"/>
                  <a:gd name="T2" fmla="*/ 1450 w 1814"/>
                  <a:gd name="T3" fmla="*/ 907 h 947"/>
                  <a:gd name="T4" fmla="*/ 907 w 1814"/>
                  <a:gd name="T5" fmla="*/ 364 h 947"/>
                  <a:gd name="T6" fmla="*/ 364 w 1814"/>
                  <a:gd name="T7" fmla="*/ 907 h 947"/>
                  <a:gd name="T8" fmla="*/ 324 w 1814"/>
                  <a:gd name="T9" fmla="*/ 947 h 947"/>
                  <a:gd name="T10" fmla="*/ 40 w 1814"/>
                  <a:gd name="T11" fmla="*/ 947 h 947"/>
                  <a:gd name="T12" fmla="*/ 0 w 1814"/>
                  <a:gd name="T13" fmla="*/ 907 h 947"/>
                  <a:gd name="T14" fmla="*/ 265 w 1814"/>
                  <a:gd name="T15" fmla="*/ 266 h 947"/>
                  <a:gd name="T16" fmla="*/ 907 w 1814"/>
                  <a:gd name="T17" fmla="*/ 0 h 947"/>
                  <a:gd name="T18" fmla="*/ 1548 w 1814"/>
                  <a:gd name="T19" fmla="*/ 266 h 947"/>
                  <a:gd name="T20" fmla="*/ 1814 w 1814"/>
                  <a:gd name="T21" fmla="*/ 907 h 947"/>
                  <a:gd name="T22" fmla="*/ 1774 w 1814"/>
                  <a:gd name="T23" fmla="*/ 947 h 947"/>
                  <a:gd name="T24" fmla="*/ 1490 w 1814"/>
                  <a:gd name="T25" fmla="*/ 947 h 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14" h="947">
                    <a:moveTo>
                      <a:pt x="1490" y="947"/>
                    </a:moveTo>
                    <a:cubicBezTo>
                      <a:pt x="1468" y="947"/>
                      <a:pt x="1450" y="929"/>
                      <a:pt x="1450" y="907"/>
                    </a:cubicBezTo>
                    <a:cubicBezTo>
                      <a:pt x="1450" y="607"/>
                      <a:pt x="1206" y="364"/>
                      <a:pt x="907" y="364"/>
                    </a:cubicBezTo>
                    <a:cubicBezTo>
                      <a:pt x="607" y="364"/>
                      <a:pt x="364" y="607"/>
                      <a:pt x="364" y="907"/>
                    </a:cubicBezTo>
                    <a:cubicBezTo>
                      <a:pt x="364" y="929"/>
                      <a:pt x="346" y="947"/>
                      <a:pt x="324" y="947"/>
                    </a:cubicBezTo>
                    <a:cubicBezTo>
                      <a:pt x="40" y="947"/>
                      <a:pt x="40" y="947"/>
                      <a:pt x="40" y="947"/>
                    </a:cubicBezTo>
                    <a:cubicBezTo>
                      <a:pt x="18" y="947"/>
                      <a:pt x="0" y="929"/>
                      <a:pt x="0" y="907"/>
                    </a:cubicBezTo>
                    <a:cubicBezTo>
                      <a:pt x="0" y="665"/>
                      <a:pt x="94" y="437"/>
                      <a:pt x="265" y="266"/>
                    </a:cubicBezTo>
                    <a:cubicBezTo>
                      <a:pt x="437" y="94"/>
                      <a:pt x="665" y="0"/>
                      <a:pt x="907" y="0"/>
                    </a:cubicBezTo>
                    <a:cubicBezTo>
                      <a:pt x="1149" y="0"/>
                      <a:pt x="1377" y="94"/>
                      <a:pt x="1548" y="266"/>
                    </a:cubicBezTo>
                    <a:cubicBezTo>
                      <a:pt x="1720" y="437"/>
                      <a:pt x="1814" y="665"/>
                      <a:pt x="1814" y="907"/>
                    </a:cubicBezTo>
                    <a:cubicBezTo>
                      <a:pt x="1814" y="929"/>
                      <a:pt x="1796" y="947"/>
                      <a:pt x="1774" y="947"/>
                    </a:cubicBezTo>
                    <a:lnTo>
                      <a:pt x="1490" y="947"/>
                    </a:ln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2700000" algn="ctr" rotWithShape="0">
                  <a:srgbClr val="D1D9E6">
                    <a:alpha val="8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60" name="Freeform 5">
                <a:extLst>
                  <a:ext uri="{FF2B5EF4-FFF2-40B4-BE49-F238E27FC236}">
                    <a16:creationId xmlns:a16="http://schemas.microsoft.com/office/drawing/2014/main" id="{9BE2B205-9393-4AD5-B3E5-E973E156E4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3631" y="2494401"/>
                <a:ext cx="2702022" cy="1411850"/>
              </a:xfrm>
              <a:custGeom>
                <a:avLst/>
                <a:gdLst>
                  <a:gd name="T0" fmla="*/ 1490 w 1814"/>
                  <a:gd name="T1" fmla="*/ 947 h 947"/>
                  <a:gd name="T2" fmla="*/ 1450 w 1814"/>
                  <a:gd name="T3" fmla="*/ 907 h 947"/>
                  <a:gd name="T4" fmla="*/ 907 w 1814"/>
                  <a:gd name="T5" fmla="*/ 364 h 947"/>
                  <a:gd name="T6" fmla="*/ 364 w 1814"/>
                  <a:gd name="T7" fmla="*/ 907 h 947"/>
                  <a:gd name="T8" fmla="*/ 324 w 1814"/>
                  <a:gd name="T9" fmla="*/ 947 h 947"/>
                  <a:gd name="T10" fmla="*/ 40 w 1814"/>
                  <a:gd name="T11" fmla="*/ 947 h 947"/>
                  <a:gd name="T12" fmla="*/ 0 w 1814"/>
                  <a:gd name="T13" fmla="*/ 907 h 947"/>
                  <a:gd name="T14" fmla="*/ 265 w 1814"/>
                  <a:gd name="T15" fmla="*/ 266 h 947"/>
                  <a:gd name="T16" fmla="*/ 907 w 1814"/>
                  <a:gd name="T17" fmla="*/ 0 h 947"/>
                  <a:gd name="T18" fmla="*/ 1548 w 1814"/>
                  <a:gd name="T19" fmla="*/ 266 h 947"/>
                  <a:gd name="T20" fmla="*/ 1814 w 1814"/>
                  <a:gd name="T21" fmla="*/ 907 h 947"/>
                  <a:gd name="T22" fmla="*/ 1774 w 1814"/>
                  <a:gd name="T23" fmla="*/ 947 h 947"/>
                  <a:gd name="T24" fmla="*/ 1490 w 1814"/>
                  <a:gd name="T25" fmla="*/ 947 h 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14" h="947">
                    <a:moveTo>
                      <a:pt x="1490" y="947"/>
                    </a:moveTo>
                    <a:cubicBezTo>
                      <a:pt x="1468" y="947"/>
                      <a:pt x="1450" y="929"/>
                      <a:pt x="1450" y="907"/>
                    </a:cubicBezTo>
                    <a:cubicBezTo>
                      <a:pt x="1450" y="607"/>
                      <a:pt x="1206" y="364"/>
                      <a:pt x="907" y="364"/>
                    </a:cubicBezTo>
                    <a:cubicBezTo>
                      <a:pt x="607" y="364"/>
                      <a:pt x="364" y="607"/>
                      <a:pt x="364" y="907"/>
                    </a:cubicBezTo>
                    <a:cubicBezTo>
                      <a:pt x="364" y="929"/>
                      <a:pt x="346" y="947"/>
                      <a:pt x="324" y="947"/>
                    </a:cubicBezTo>
                    <a:cubicBezTo>
                      <a:pt x="40" y="947"/>
                      <a:pt x="40" y="947"/>
                      <a:pt x="40" y="947"/>
                    </a:cubicBezTo>
                    <a:cubicBezTo>
                      <a:pt x="18" y="947"/>
                      <a:pt x="0" y="929"/>
                      <a:pt x="0" y="907"/>
                    </a:cubicBezTo>
                    <a:cubicBezTo>
                      <a:pt x="0" y="665"/>
                      <a:pt x="94" y="437"/>
                      <a:pt x="265" y="266"/>
                    </a:cubicBezTo>
                    <a:cubicBezTo>
                      <a:pt x="437" y="94"/>
                      <a:pt x="665" y="0"/>
                      <a:pt x="907" y="0"/>
                    </a:cubicBezTo>
                    <a:cubicBezTo>
                      <a:pt x="1149" y="0"/>
                      <a:pt x="1377" y="94"/>
                      <a:pt x="1548" y="266"/>
                    </a:cubicBezTo>
                    <a:cubicBezTo>
                      <a:pt x="1720" y="437"/>
                      <a:pt x="1814" y="665"/>
                      <a:pt x="1814" y="907"/>
                    </a:cubicBezTo>
                    <a:cubicBezTo>
                      <a:pt x="1814" y="929"/>
                      <a:pt x="1796" y="947"/>
                      <a:pt x="1774" y="947"/>
                    </a:cubicBezTo>
                    <a:lnTo>
                      <a:pt x="1490" y="947"/>
                    </a:ln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13500000" algn="ctr" rotWithShape="0">
                  <a:srgbClr val="FFFFFF">
                    <a:alpha val="80000"/>
                  </a:srgb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</p:grpSp>
        <p:sp>
          <p:nvSpPr>
            <p:cNvPr id="61" name="Block Arc 60">
              <a:extLst>
                <a:ext uri="{FF2B5EF4-FFF2-40B4-BE49-F238E27FC236}">
                  <a16:creationId xmlns:a16="http://schemas.microsoft.com/office/drawing/2014/main" id="{226FB7E9-1035-4FCB-8C4B-B0E8CC656E40}"/>
                </a:ext>
              </a:extLst>
            </p:cNvPr>
            <p:cNvSpPr/>
            <p:nvPr/>
          </p:nvSpPr>
          <p:spPr>
            <a:xfrm>
              <a:off x="1252924" y="2596668"/>
              <a:ext cx="2482884" cy="2482884"/>
            </a:xfrm>
            <a:prstGeom prst="blockArc">
              <a:avLst>
                <a:gd name="adj1" fmla="val 10800000"/>
                <a:gd name="adj2" fmla="val 21593851"/>
                <a:gd name="adj3" fmla="val 13407"/>
              </a:avLst>
            </a:prstGeom>
            <a:solidFill>
              <a:srgbClr val="DCE0E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2" name="Block Arc 61">
              <a:extLst>
                <a:ext uri="{FF2B5EF4-FFF2-40B4-BE49-F238E27FC236}">
                  <a16:creationId xmlns:a16="http://schemas.microsoft.com/office/drawing/2014/main" id="{F7CC5FE5-13C0-4565-8831-34F86F76B96F}"/>
                </a:ext>
              </a:extLst>
            </p:cNvPr>
            <p:cNvSpPr/>
            <p:nvPr/>
          </p:nvSpPr>
          <p:spPr>
            <a:xfrm rot="16200000">
              <a:off x="1251537" y="2596668"/>
              <a:ext cx="2482884" cy="2482884"/>
            </a:xfrm>
            <a:prstGeom prst="blockArc">
              <a:avLst>
                <a:gd name="adj1" fmla="val 16196153"/>
                <a:gd name="adj2" fmla="val 19526291"/>
                <a:gd name="adj3" fmla="val 13368"/>
              </a:avLst>
            </a:prstGeom>
            <a:gradFill flip="none" rotWithShape="1">
              <a:gsLst>
                <a:gs pos="0">
                  <a:srgbClr val="FF598A">
                    <a:alpha val="70000"/>
                  </a:srgbClr>
                </a:gs>
                <a:gs pos="100000">
                  <a:srgbClr val="FF8A9C">
                    <a:alpha val="70000"/>
                  </a:srgbClr>
                </a:gs>
              </a:gsLst>
              <a:lin ang="189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40E6D1A9-F23C-42C3-9807-66BE062F1A32}"/>
              </a:ext>
            </a:extLst>
          </p:cNvPr>
          <p:cNvSpPr txBox="1"/>
          <p:nvPr/>
        </p:nvSpPr>
        <p:spPr>
          <a:xfrm>
            <a:off x="2539173" y="158567"/>
            <a:ext cx="71136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838FA3"/>
                </a:solidFill>
                <a:latin typeface="Montserrat ExtraBold" panose="00000900000000000000" pitchFamily="2" charset="0"/>
              </a:rPr>
              <a:t>Data Infographics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FBB11D4-ECBE-44BE-9A02-269F0BB9196D}"/>
              </a:ext>
            </a:extLst>
          </p:cNvPr>
          <p:cNvSpPr txBox="1"/>
          <p:nvPr/>
        </p:nvSpPr>
        <p:spPr>
          <a:xfrm>
            <a:off x="2104799" y="877816"/>
            <a:ext cx="79824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838FA3"/>
                </a:solidFill>
                <a:latin typeface="Montserrat" panose="02000505000000020004" pitchFamily="2" charset="0"/>
              </a:rPr>
              <a:t>Here You Can Add Some Brief Text to Explain The Title This is Just a Demo So Consider Replacing This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0BA596A-7B40-4025-9DA9-E21371D3FCC7}"/>
              </a:ext>
            </a:extLst>
          </p:cNvPr>
          <p:cNvSpPr txBox="1"/>
          <p:nvPr/>
        </p:nvSpPr>
        <p:spPr>
          <a:xfrm>
            <a:off x="4851043" y="4626057"/>
            <a:ext cx="2400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gradFill>
                  <a:gsLst>
                    <a:gs pos="0">
                      <a:srgbClr val="FF974F">
                        <a:alpha val="70000"/>
                      </a:srgbClr>
                    </a:gs>
                    <a:gs pos="100000">
                      <a:srgbClr val="FEBD61">
                        <a:alpha val="70000"/>
                      </a:srgbClr>
                    </a:gs>
                  </a:gsLst>
                  <a:lin ang="10800000" scaled="1"/>
                </a:gradFill>
                <a:latin typeface="Montserrat ExtraBold" panose="00000900000000000000" pitchFamily="2" charset="0"/>
              </a:rPr>
              <a:t>Heading Text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676FD036-C2A2-46B6-AD09-A93794A61921}"/>
              </a:ext>
            </a:extLst>
          </p:cNvPr>
          <p:cNvSpPr txBox="1"/>
          <p:nvPr/>
        </p:nvSpPr>
        <p:spPr>
          <a:xfrm>
            <a:off x="4490369" y="4973672"/>
            <a:ext cx="3111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838FA3"/>
                </a:solidFill>
                <a:latin typeface="Montserrat" panose="00000500000000000000" pitchFamily="2" charset="0"/>
              </a:rPr>
              <a:t>Add Some Brief Text to Explain the Topic for Your Presentation</a:t>
            </a: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34CC5D54-8DF4-4F85-8B2E-B163C1F5260F}"/>
              </a:ext>
            </a:extLst>
          </p:cNvPr>
          <p:cNvGrpSpPr/>
          <p:nvPr/>
        </p:nvGrpSpPr>
        <p:grpSpPr>
          <a:xfrm>
            <a:off x="4700182" y="2494401"/>
            <a:ext cx="2702022" cy="2585151"/>
            <a:chOff x="1143355" y="2494401"/>
            <a:chExt cx="2702022" cy="2585151"/>
          </a:xfrm>
        </p:grpSpPr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E3DAEFB7-A060-4900-8E97-1C46B426B199}"/>
                </a:ext>
              </a:extLst>
            </p:cNvPr>
            <p:cNvGrpSpPr/>
            <p:nvPr/>
          </p:nvGrpSpPr>
          <p:grpSpPr>
            <a:xfrm>
              <a:off x="1143355" y="2494401"/>
              <a:ext cx="2702022" cy="1411850"/>
              <a:chOff x="1253631" y="2494401"/>
              <a:chExt cx="2702022" cy="1411850"/>
            </a:xfrm>
          </p:grpSpPr>
          <p:sp>
            <p:nvSpPr>
              <p:cNvPr id="105" name="Freeform 5">
                <a:extLst>
                  <a:ext uri="{FF2B5EF4-FFF2-40B4-BE49-F238E27FC236}">
                    <a16:creationId xmlns:a16="http://schemas.microsoft.com/office/drawing/2014/main" id="{7D97AA52-66BD-4315-A1D0-F4354DD215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3631" y="2494401"/>
                <a:ext cx="2702022" cy="1411850"/>
              </a:xfrm>
              <a:custGeom>
                <a:avLst/>
                <a:gdLst>
                  <a:gd name="T0" fmla="*/ 1490 w 1814"/>
                  <a:gd name="T1" fmla="*/ 947 h 947"/>
                  <a:gd name="T2" fmla="*/ 1450 w 1814"/>
                  <a:gd name="T3" fmla="*/ 907 h 947"/>
                  <a:gd name="T4" fmla="*/ 907 w 1814"/>
                  <a:gd name="T5" fmla="*/ 364 h 947"/>
                  <a:gd name="T6" fmla="*/ 364 w 1814"/>
                  <a:gd name="T7" fmla="*/ 907 h 947"/>
                  <a:gd name="T8" fmla="*/ 324 w 1814"/>
                  <a:gd name="T9" fmla="*/ 947 h 947"/>
                  <a:gd name="T10" fmla="*/ 40 w 1814"/>
                  <a:gd name="T11" fmla="*/ 947 h 947"/>
                  <a:gd name="T12" fmla="*/ 0 w 1814"/>
                  <a:gd name="T13" fmla="*/ 907 h 947"/>
                  <a:gd name="T14" fmla="*/ 265 w 1814"/>
                  <a:gd name="T15" fmla="*/ 266 h 947"/>
                  <a:gd name="T16" fmla="*/ 907 w 1814"/>
                  <a:gd name="T17" fmla="*/ 0 h 947"/>
                  <a:gd name="T18" fmla="*/ 1548 w 1814"/>
                  <a:gd name="T19" fmla="*/ 266 h 947"/>
                  <a:gd name="T20" fmla="*/ 1814 w 1814"/>
                  <a:gd name="T21" fmla="*/ 907 h 947"/>
                  <a:gd name="T22" fmla="*/ 1774 w 1814"/>
                  <a:gd name="T23" fmla="*/ 947 h 947"/>
                  <a:gd name="T24" fmla="*/ 1490 w 1814"/>
                  <a:gd name="T25" fmla="*/ 947 h 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14" h="947">
                    <a:moveTo>
                      <a:pt x="1490" y="947"/>
                    </a:moveTo>
                    <a:cubicBezTo>
                      <a:pt x="1468" y="947"/>
                      <a:pt x="1450" y="929"/>
                      <a:pt x="1450" y="907"/>
                    </a:cubicBezTo>
                    <a:cubicBezTo>
                      <a:pt x="1450" y="607"/>
                      <a:pt x="1206" y="364"/>
                      <a:pt x="907" y="364"/>
                    </a:cubicBezTo>
                    <a:cubicBezTo>
                      <a:pt x="607" y="364"/>
                      <a:pt x="364" y="607"/>
                      <a:pt x="364" y="907"/>
                    </a:cubicBezTo>
                    <a:cubicBezTo>
                      <a:pt x="364" y="929"/>
                      <a:pt x="346" y="947"/>
                      <a:pt x="324" y="947"/>
                    </a:cubicBezTo>
                    <a:cubicBezTo>
                      <a:pt x="40" y="947"/>
                      <a:pt x="40" y="947"/>
                      <a:pt x="40" y="947"/>
                    </a:cubicBezTo>
                    <a:cubicBezTo>
                      <a:pt x="18" y="947"/>
                      <a:pt x="0" y="929"/>
                      <a:pt x="0" y="907"/>
                    </a:cubicBezTo>
                    <a:cubicBezTo>
                      <a:pt x="0" y="665"/>
                      <a:pt x="94" y="437"/>
                      <a:pt x="265" y="266"/>
                    </a:cubicBezTo>
                    <a:cubicBezTo>
                      <a:pt x="437" y="94"/>
                      <a:pt x="665" y="0"/>
                      <a:pt x="907" y="0"/>
                    </a:cubicBezTo>
                    <a:cubicBezTo>
                      <a:pt x="1149" y="0"/>
                      <a:pt x="1377" y="94"/>
                      <a:pt x="1548" y="266"/>
                    </a:cubicBezTo>
                    <a:cubicBezTo>
                      <a:pt x="1720" y="437"/>
                      <a:pt x="1814" y="665"/>
                      <a:pt x="1814" y="907"/>
                    </a:cubicBezTo>
                    <a:cubicBezTo>
                      <a:pt x="1814" y="929"/>
                      <a:pt x="1796" y="947"/>
                      <a:pt x="1774" y="947"/>
                    </a:cubicBezTo>
                    <a:lnTo>
                      <a:pt x="1490" y="947"/>
                    </a:ln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2700000" algn="ctr" rotWithShape="0">
                  <a:srgbClr val="D1D9E6">
                    <a:alpha val="8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106" name="Freeform 5">
                <a:extLst>
                  <a:ext uri="{FF2B5EF4-FFF2-40B4-BE49-F238E27FC236}">
                    <a16:creationId xmlns:a16="http://schemas.microsoft.com/office/drawing/2014/main" id="{35040D63-0013-4086-9059-8D160F85EC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3631" y="2494401"/>
                <a:ext cx="2702022" cy="1411850"/>
              </a:xfrm>
              <a:custGeom>
                <a:avLst/>
                <a:gdLst>
                  <a:gd name="T0" fmla="*/ 1490 w 1814"/>
                  <a:gd name="T1" fmla="*/ 947 h 947"/>
                  <a:gd name="T2" fmla="*/ 1450 w 1814"/>
                  <a:gd name="T3" fmla="*/ 907 h 947"/>
                  <a:gd name="T4" fmla="*/ 907 w 1814"/>
                  <a:gd name="T5" fmla="*/ 364 h 947"/>
                  <a:gd name="T6" fmla="*/ 364 w 1814"/>
                  <a:gd name="T7" fmla="*/ 907 h 947"/>
                  <a:gd name="T8" fmla="*/ 324 w 1814"/>
                  <a:gd name="T9" fmla="*/ 947 h 947"/>
                  <a:gd name="T10" fmla="*/ 40 w 1814"/>
                  <a:gd name="T11" fmla="*/ 947 h 947"/>
                  <a:gd name="T12" fmla="*/ 0 w 1814"/>
                  <a:gd name="T13" fmla="*/ 907 h 947"/>
                  <a:gd name="T14" fmla="*/ 265 w 1814"/>
                  <a:gd name="T15" fmla="*/ 266 h 947"/>
                  <a:gd name="T16" fmla="*/ 907 w 1814"/>
                  <a:gd name="T17" fmla="*/ 0 h 947"/>
                  <a:gd name="T18" fmla="*/ 1548 w 1814"/>
                  <a:gd name="T19" fmla="*/ 266 h 947"/>
                  <a:gd name="T20" fmla="*/ 1814 w 1814"/>
                  <a:gd name="T21" fmla="*/ 907 h 947"/>
                  <a:gd name="T22" fmla="*/ 1774 w 1814"/>
                  <a:gd name="T23" fmla="*/ 947 h 947"/>
                  <a:gd name="T24" fmla="*/ 1490 w 1814"/>
                  <a:gd name="T25" fmla="*/ 947 h 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14" h="947">
                    <a:moveTo>
                      <a:pt x="1490" y="947"/>
                    </a:moveTo>
                    <a:cubicBezTo>
                      <a:pt x="1468" y="947"/>
                      <a:pt x="1450" y="929"/>
                      <a:pt x="1450" y="907"/>
                    </a:cubicBezTo>
                    <a:cubicBezTo>
                      <a:pt x="1450" y="607"/>
                      <a:pt x="1206" y="364"/>
                      <a:pt x="907" y="364"/>
                    </a:cubicBezTo>
                    <a:cubicBezTo>
                      <a:pt x="607" y="364"/>
                      <a:pt x="364" y="607"/>
                      <a:pt x="364" y="907"/>
                    </a:cubicBezTo>
                    <a:cubicBezTo>
                      <a:pt x="364" y="929"/>
                      <a:pt x="346" y="947"/>
                      <a:pt x="324" y="947"/>
                    </a:cubicBezTo>
                    <a:cubicBezTo>
                      <a:pt x="40" y="947"/>
                      <a:pt x="40" y="947"/>
                      <a:pt x="40" y="947"/>
                    </a:cubicBezTo>
                    <a:cubicBezTo>
                      <a:pt x="18" y="947"/>
                      <a:pt x="0" y="929"/>
                      <a:pt x="0" y="907"/>
                    </a:cubicBezTo>
                    <a:cubicBezTo>
                      <a:pt x="0" y="665"/>
                      <a:pt x="94" y="437"/>
                      <a:pt x="265" y="266"/>
                    </a:cubicBezTo>
                    <a:cubicBezTo>
                      <a:pt x="437" y="94"/>
                      <a:pt x="665" y="0"/>
                      <a:pt x="907" y="0"/>
                    </a:cubicBezTo>
                    <a:cubicBezTo>
                      <a:pt x="1149" y="0"/>
                      <a:pt x="1377" y="94"/>
                      <a:pt x="1548" y="266"/>
                    </a:cubicBezTo>
                    <a:cubicBezTo>
                      <a:pt x="1720" y="437"/>
                      <a:pt x="1814" y="665"/>
                      <a:pt x="1814" y="907"/>
                    </a:cubicBezTo>
                    <a:cubicBezTo>
                      <a:pt x="1814" y="929"/>
                      <a:pt x="1796" y="947"/>
                      <a:pt x="1774" y="947"/>
                    </a:cubicBezTo>
                    <a:lnTo>
                      <a:pt x="1490" y="947"/>
                    </a:ln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13500000" algn="ctr" rotWithShape="0">
                  <a:srgbClr val="FFFFFF">
                    <a:alpha val="80000"/>
                  </a:srgb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</p:grpSp>
        <p:sp>
          <p:nvSpPr>
            <p:cNvPr id="87" name="Block Arc 86">
              <a:extLst>
                <a:ext uri="{FF2B5EF4-FFF2-40B4-BE49-F238E27FC236}">
                  <a16:creationId xmlns:a16="http://schemas.microsoft.com/office/drawing/2014/main" id="{5EDD7300-D440-4E93-8D7C-CC5CEB3F3355}"/>
                </a:ext>
              </a:extLst>
            </p:cNvPr>
            <p:cNvSpPr/>
            <p:nvPr/>
          </p:nvSpPr>
          <p:spPr>
            <a:xfrm>
              <a:off x="1252924" y="2596668"/>
              <a:ext cx="2482884" cy="2482884"/>
            </a:xfrm>
            <a:prstGeom prst="blockArc">
              <a:avLst>
                <a:gd name="adj1" fmla="val 10800000"/>
                <a:gd name="adj2" fmla="val 21593851"/>
                <a:gd name="adj3" fmla="val 13407"/>
              </a:avLst>
            </a:prstGeom>
            <a:solidFill>
              <a:srgbClr val="DCE0E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4" name="Block Arc 103">
              <a:extLst>
                <a:ext uri="{FF2B5EF4-FFF2-40B4-BE49-F238E27FC236}">
                  <a16:creationId xmlns:a16="http://schemas.microsoft.com/office/drawing/2014/main" id="{0CEAAA87-050C-4FAC-B998-D89D723DD26A}"/>
                </a:ext>
              </a:extLst>
            </p:cNvPr>
            <p:cNvSpPr/>
            <p:nvPr/>
          </p:nvSpPr>
          <p:spPr>
            <a:xfrm rot="16200000">
              <a:off x="1251537" y="2596668"/>
              <a:ext cx="2482884" cy="2482884"/>
            </a:xfrm>
            <a:prstGeom prst="blockArc">
              <a:avLst>
                <a:gd name="adj1" fmla="val 16196153"/>
                <a:gd name="adj2" fmla="val 21593851"/>
                <a:gd name="adj3" fmla="val 13407"/>
              </a:avLst>
            </a:prstGeom>
            <a:gradFill flip="none" rotWithShape="1">
              <a:gsLst>
                <a:gs pos="0">
                  <a:srgbClr val="FF974F">
                    <a:alpha val="70000"/>
                  </a:srgbClr>
                </a:gs>
                <a:gs pos="100000">
                  <a:srgbClr val="FEBD61">
                    <a:alpha val="70000"/>
                  </a:srgbClr>
                </a:gs>
              </a:gsLst>
              <a:lin ang="189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090F8E02-8D47-4E83-B611-FF2E52A8C634}"/>
              </a:ext>
            </a:extLst>
          </p:cNvPr>
          <p:cNvGrpSpPr/>
          <p:nvPr/>
        </p:nvGrpSpPr>
        <p:grpSpPr>
          <a:xfrm rot="20129508">
            <a:off x="1593059" y="3302387"/>
            <a:ext cx="1799840" cy="1799840"/>
            <a:chOff x="5149886" y="3362080"/>
            <a:chExt cx="1799840" cy="1799840"/>
          </a:xfrm>
        </p:grpSpPr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1DBED0F3-04E8-4355-9893-BF5ACA2F6B80}"/>
                </a:ext>
              </a:extLst>
            </p:cNvPr>
            <p:cNvGrpSpPr/>
            <p:nvPr/>
          </p:nvGrpSpPr>
          <p:grpSpPr>
            <a:xfrm>
              <a:off x="5817568" y="3439336"/>
              <a:ext cx="552134" cy="1060676"/>
              <a:chOff x="5817568" y="3439336"/>
              <a:chExt cx="552134" cy="1060676"/>
            </a:xfrm>
          </p:grpSpPr>
          <p:sp>
            <p:nvSpPr>
              <p:cNvPr id="80" name="Freeform 15">
                <a:extLst>
                  <a:ext uri="{FF2B5EF4-FFF2-40B4-BE49-F238E27FC236}">
                    <a16:creationId xmlns:a16="http://schemas.microsoft.com/office/drawing/2014/main" id="{C706EE88-2A3A-4D1B-A147-36DF2F6A803C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5817568" y="3439336"/>
                <a:ext cx="552133" cy="1060676"/>
              </a:xfrm>
              <a:custGeom>
                <a:avLst/>
                <a:gdLst>
                  <a:gd name="T0" fmla="*/ 246 w 320"/>
                  <a:gd name="T1" fmla="*/ 360 h 614"/>
                  <a:gd name="T2" fmla="*/ 240 w 320"/>
                  <a:gd name="T3" fmla="*/ 355 h 614"/>
                  <a:gd name="T4" fmla="*/ 80 w 320"/>
                  <a:gd name="T5" fmla="*/ 23 h 614"/>
                  <a:gd name="T6" fmla="*/ 43 w 320"/>
                  <a:gd name="T7" fmla="*/ 0 h 614"/>
                  <a:gd name="T8" fmla="*/ 35 w 320"/>
                  <a:gd name="T9" fmla="*/ 1 h 614"/>
                  <a:gd name="T10" fmla="*/ 8 w 320"/>
                  <a:gd name="T11" fmla="*/ 18 h 614"/>
                  <a:gd name="T12" fmla="*/ 2 w 320"/>
                  <a:gd name="T13" fmla="*/ 50 h 614"/>
                  <a:gd name="T14" fmla="*/ 74 w 320"/>
                  <a:gd name="T15" fmla="*/ 410 h 614"/>
                  <a:gd name="T16" fmla="*/ 73 w 320"/>
                  <a:gd name="T17" fmla="*/ 418 h 614"/>
                  <a:gd name="T18" fmla="*/ 59 w 320"/>
                  <a:gd name="T19" fmla="*/ 490 h 614"/>
                  <a:gd name="T20" fmla="*/ 180 w 320"/>
                  <a:gd name="T21" fmla="*/ 608 h 614"/>
                  <a:gd name="T22" fmla="*/ 320 w 320"/>
                  <a:gd name="T23" fmla="*/ 478 h 614"/>
                  <a:gd name="T24" fmla="*/ 246 w 320"/>
                  <a:gd name="T25" fmla="*/ 360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20" h="614">
                    <a:moveTo>
                      <a:pt x="246" y="360"/>
                    </a:moveTo>
                    <a:cubicBezTo>
                      <a:pt x="244" y="359"/>
                      <a:pt x="241" y="357"/>
                      <a:pt x="240" y="355"/>
                    </a:cubicBezTo>
                    <a:cubicBezTo>
                      <a:pt x="80" y="23"/>
                      <a:pt x="80" y="23"/>
                      <a:pt x="80" y="23"/>
                    </a:cubicBezTo>
                    <a:cubicBezTo>
                      <a:pt x="73" y="9"/>
                      <a:pt x="59" y="0"/>
                      <a:pt x="43" y="0"/>
                    </a:cubicBezTo>
                    <a:cubicBezTo>
                      <a:pt x="40" y="0"/>
                      <a:pt x="37" y="0"/>
                      <a:pt x="35" y="1"/>
                    </a:cubicBezTo>
                    <a:cubicBezTo>
                      <a:pt x="24" y="3"/>
                      <a:pt x="14" y="9"/>
                      <a:pt x="8" y="18"/>
                    </a:cubicBezTo>
                    <a:cubicBezTo>
                      <a:pt x="2" y="28"/>
                      <a:pt x="0" y="39"/>
                      <a:pt x="2" y="50"/>
                    </a:cubicBezTo>
                    <a:cubicBezTo>
                      <a:pt x="74" y="410"/>
                      <a:pt x="74" y="410"/>
                      <a:pt x="74" y="410"/>
                    </a:cubicBezTo>
                    <a:cubicBezTo>
                      <a:pt x="74" y="413"/>
                      <a:pt x="74" y="416"/>
                      <a:pt x="73" y="418"/>
                    </a:cubicBezTo>
                    <a:cubicBezTo>
                      <a:pt x="62" y="439"/>
                      <a:pt x="56" y="464"/>
                      <a:pt x="59" y="490"/>
                    </a:cubicBezTo>
                    <a:cubicBezTo>
                      <a:pt x="64" y="553"/>
                      <a:pt x="116" y="604"/>
                      <a:pt x="180" y="608"/>
                    </a:cubicBezTo>
                    <a:cubicBezTo>
                      <a:pt x="256" y="614"/>
                      <a:pt x="320" y="553"/>
                      <a:pt x="320" y="478"/>
                    </a:cubicBezTo>
                    <a:cubicBezTo>
                      <a:pt x="320" y="426"/>
                      <a:pt x="290" y="381"/>
                      <a:pt x="246" y="360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2700000" algn="ctr" rotWithShape="0">
                  <a:srgbClr val="D1D9E6">
                    <a:alpha val="8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81" name="Freeform 15">
                <a:extLst>
                  <a:ext uri="{FF2B5EF4-FFF2-40B4-BE49-F238E27FC236}">
                    <a16:creationId xmlns:a16="http://schemas.microsoft.com/office/drawing/2014/main" id="{D70148BF-BACD-4AAE-B9BF-A9B537FC3D3F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5817569" y="3439336"/>
                <a:ext cx="552133" cy="1060676"/>
              </a:xfrm>
              <a:custGeom>
                <a:avLst/>
                <a:gdLst>
                  <a:gd name="T0" fmla="*/ 246 w 320"/>
                  <a:gd name="T1" fmla="*/ 360 h 614"/>
                  <a:gd name="T2" fmla="*/ 240 w 320"/>
                  <a:gd name="T3" fmla="*/ 355 h 614"/>
                  <a:gd name="T4" fmla="*/ 80 w 320"/>
                  <a:gd name="T5" fmla="*/ 23 h 614"/>
                  <a:gd name="T6" fmla="*/ 43 w 320"/>
                  <a:gd name="T7" fmla="*/ 0 h 614"/>
                  <a:gd name="T8" fmla="*/ 35 w 320"/>
                  <a:gd name="T9" fmla="*/ 1 h 614"/>
                  <a:gd name="T10" fmla="*/ 8 w 320"/>
                  <a:gd name="T11" fmla="*/ 18 h 614"/>
                  <a:gd name="T12" fmla="*/ 2 w 320"/>
                  <a:gd name="T13" fmla="*/ 50 h 614"/>
                  <a:gd name="T14" fmla="*/ 74 w 320"/>
                  <a:gd name="T15" fmla="*/ 410 h 614"/>
                  <a:gd name="T16" fmla="*/ 73 w 320"/>
                  <a:gd name="T17" fmla="*/ 418 h 614"/>
                  <a:gd name="T18" fmla="*/ 59 w 320"/>
                  <a:gd name="T19" fmla="*/ 490 h 614"/>
                  <a:gd name="T20" fmla="*/ 180 w 320"/>
                  <a:gd name="T21" fmla="*/ 608 h 614"/>
                  <a:gd name="T22" fmla="*/ 320 w 320"/>
                  <a:gd name="T23" fmla="*/ 478 h 614"/>
                  <a:gd name="T24" fmla="*/ 246 w 320"/>
                  <a:gd name="T25" fmla="*/ 360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20" h="614">
                    <a:moveTo>
                      <a:pt x="246" y="360"/>
                    </a:moveTo>
                    <a:cubicBezTo>
                      <a:pt x="244" y="359"/>
                      <a:pt x="241" y="357"/>
                      <a:pt x="240" y="355"/>
                    </a:cubicBezTo>
                    <a:cubicBezTo>
                      <a:pt x="80" y="23"/>
                      <a:pt x="80" y="23"/>
                      <a:pt x="80" y="23"/>
                    </a:cubicBezTo>
                    <a:cubicBezTo>
                      <a:pt x="73" y="9"/>
                      <a:pt x="59" y="0"/>
                      <a:pt x="43" y="0"/>
                    </a:cubicBezTo>
                    <a:cubicBezTo>
                      <a:pt x="40" y="0"/>
                      <a:pt x="37" y="0"/>
                      <a:pt x="35" y="1"/>
                    </a:cubicBezTo>
                    <a:cubicBezTo>
                      <a:pt x="24" y="3"/>
                      <a:pt x="14" y="9"/>
                      <a:pt x="8" y="18"/>
                    </a:cubicBezTo>
                    <a:cubicBezTo>
                      <a:pt x="2" y="28"/>
                      <a:pt x="0" y="39"/>
                      <a:pt x="2" y="50"/>
                    </a:cubicBezTo>
                    <a:cubicBezTo>
                      <a:pt x="74" y="410"/>
                      <a:pt x="74" y="410"/>
                      <a:pt x="74" y="410"/>
                    </a:cubicBezTo>
                    <a:cubicBezTo>
                      <a:pt x="74" y="413"/>
                      <a:pt x="74" y="416"/>
                      <a:pt x="73" y="418"/>
                    </a:cubicBezTo>
                    <a:cubicBezTo>
                      <a:pt x="62" y="439"/>
                      <a:pt x="56" y="464"/>
                      <a:pt x="59" y="490"/>
                    </a:cubicBezTo>
                    <a:cubicBezTo>
                      <a:pt x="64" y="553"/>
                      <a:pt x="116" y="604"/>
                      <a:pt x="180" y="608"/>
                    </a:cubicBezTo>
                    <a:cubicBezTo>
                      <a:pt x="256" y="614"/>
                      <a:pt x="320" y="553"/>
                      <a:pt x="320" y="478"/>
                    </a:cubicBezTo>
                    <a:cubicBezTo>
                      <a:pt x="320" y="426"/>
                      <a:pt x="290" y="381"/>
                      <a:pt x="246" y="360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13500000" algn="ctr" rotWithShape="0">
                  <a:srgbClr val="FFFFFF">
                    <a:alpha val="80000"/>
                  </a:srgb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4506E3F9-C606-4D95-B605-7108F473BF36}"/>
                </a:ext>
              </a:extLst>
            </p:cNvPr>
            <p:cNvGrpSpPr/>
            <p:nvPr/>
          </p:nvGrpSpPr>
          <p:grpSpPr>
            <a:xfrm>
              <a:off x="5889693" y="3503022"/>
              <a:ext cx="377094" cy="919768"/>
              <a:chOff x="2311400" y="3367418"/>
              <a:chExt cx="444468" cy="1084100"/>
            </a:xfrm>
          </p:grpSpPr>
          <p:sp>
            <p:nvSpPr>
              <p:cNvPr id="74" name="Oval 16">
                <a:extLst>
                  <a:ext uri="{FF2B5EF4-FFF2-40B4-BE49-F238E27FC236}">
                    <a16:creationId xmlns:a16="http://schemas.microsoft.com/office/drawing/2014/main" id="{983B6AEB-8E20-4957-8DAB-6C72AAD9CB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119845">
                <a:off x="2341537" y="4110599"/>
                <a:ext cx="309121" cy="309977"/>
              </a:xfrm>
              <a:prstGeom prst="ellipse">
                <a:avLst/>
              </a:prstGeom>
              <a:solidFill>
                <a:srgbClr val="D6DC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17">
                <a:extLst>
                  <a:ext uri="{FF2B5EF4-FFF2-40B4-BE49-F238E27FC236}">
                    <a16:creationId xmlns:a16="http://schemas.microsoft.com/office/drawing/2014/main" id="{6CED44C2-7959-44D3-B987-C459B16EB0DD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2322585" y="3367418"/>
                <a:ext cx="433283" cy="1013847"/>
              </a:xfrm>
              <a:custGeom>
                <a:avLst/>
                <a:gdLst>
                  <a:gd name="T0" fmla="*/ 88 w 213"/>
                  <a:gd name="T1" fmla="*/ 442 h 498"/>
                  <a:gd name="T2" fmla="*/ 0 w 213"/>
                  <a:gd name="T3" fmla="*/ 2 h 498"/>
                  <a:gd name="T4" fmla="*/ 1 w 213"/>
                  <a:gd name="T5" fmla="*/ 0 h 498"/>
                  <a:gd name="T6" fmla="*/ 3 w 213"/>
                  <a:gd name="T7" fmla="*/ 1 h 498"/>
                  <a:gd name="T8" fmla="*/ 199 w 213"/>
                  <a:gd name="T9" fmla="*/ 405 h 498"/>
                  <a:gd name="T10" fmla="*/ 171 w 213"/>
                  <a:gd name="T11" fmla="*/ 483 h 498"/>
                  <a:gd name="T12" fmla="*/ 93 w 213"/>
                  <a:gd name="T13" fmla="*/ 456 h 498"/>
                  <a:gd name="T14" fmla="*/ 88 w 213"/>
                  <a:gd name="T15" fmla="*/ 442 h 4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3" h="498">
                    <a:moveTo>
                      <a:pt x="88" y="442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1" y="0"/>
                    </a:cubicBezTo>
                    <a:cubicBezTo>
                      <a:pt x="2" y="0"/>
                      <a:pt x="3" y="0"/>
                      <a:pt x="3" y="1"/>
                    </a:cubicBezTo>
                    <a:cubicBezTo>
                      <a:pt x="199" y="405"/>
                      <a:pt x="199" y="405"/>
                      <a:pt x="199" y="405"/>
                    </a:cubicBezTo>
                    <a:cubicBezTo>
                      <a:pt x="213" y="434"/>
                      <a:pt x="200" y="469"/>
                      <a:pt x="171" y="483"/>
                    </a:cubicBezTo>
                    <a:cubicBezTo>
                      <a:pt x="142" y="498"/>
                      <a:pt x="107" y="485"/>
                      <a:pt x="93" y="456"/>
                    </a:cubicBezTo>
                    <a:cubicBezTo>
                      <a:pt x="90" y="452"/>
                      <a:pt x="89" y="447"/>
                      <a:pt x="88" y="442"/>
                    </a:cubicBezTo>
                    <a:close/>
                  </a:path>
                </a:pathLst>
              </a:custGeom>
              <a:solidFill>
                <a:srgbClr val="C9D0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" name="Freeform 18">
                <a:extLst>
                  <a:ext uri="{FF2B5EF4-FFF2-40B4-BE49-F238E27FC236}">
                    <a16:creationId xmlns:a16="http://schemas.microsoft.com/office/drawing/2014/main" id="{A5F1FF16-2F38-4CA6-98E6-1952FF948FC9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2390744" y="3689912"/>
                <a:ext cx="247468" cy="625091"/>
              </a:xfrm>
              <a:custGeom>
                <a:avLst/>
                <a:gdLst>
                  <a:gd name="T0" fmla="*/ 71 w 122"/>
                  <a:gd name="T1" fmla="*/ 285 h 307"/>
                  <a:gd name="T2" fmla="*/ 0 w 122"/>
                  <a:gd name="T3" fmla="*/ 1 h 307"/>
                  <a:gd name="T4" fmla="*/ 0 w 122"/>
                  <a:gd name="T5" fmla="*/ 0 h 307"/>
                  <a:gd name="T6" fmla="*/ 1 w 122"/>
                  <a:gd name="T7" fmla="*/ 0 h 307"/>
                  <a:gd name="T8" fmla="*/ 117 w 122"/>
                  <a:gd name="T9" fmla="*/ 269 h 307"/>
                  <a:gd name="T10" fmla="*/ 104 w 122"/>
                  <a:gd name="T11" fmla="*/ 302 h 307"/>
                  <a:gd name="T12" fmla="*/ 72 w 122"/>
                  <a:gd name="T13" fmla="*/ 289 h 307"/>
                  <a:gd name="T14" fmla="*/ 71 w 122"/>
                  <a:gd name="T15" fmla="*/ 285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2" h="307">
                    <a:moveTo>
                      <a:pt x="71" y="285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17" y="269"/>
                      <a:pt x="117" y="269"/>
                      <a:pt x="117" y="269"/>
                    </a:cubicBezTo>
                    <a:cubicBezTo>
                      <a:pt x="122" y="282"/>
                      <a:pt x="117" y="296"/>
                      <a:pt x="104" y="302"/>
                    </a:cubicBezTo>
                    <a:cubicBezTo>
                      <a:pt x="92" y="307"/>
                      <a:pt x="78" y="301"/>
                      <a:pt x="72" y="289"/>
                    </a:cubicBezTo>
                    <a:cubicBezTo>
                      <a:pt x="72" y="288"/>
                      <a:pt x="71" y="286"/>
                      <a:pt x="71" y="285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Oval 19">
                <a:extLst>
                  <a:ext uri="{FF2B5EF4-FFF2-40B4-BE49-F238E27FC236}">
                    <a16:creationId xmlns:a16="http://schemas.microsoft.com/office/drawing/2014/main" id="{D1F7DEA1-FD26-4696-B6D0-28E97D8851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11400" y="4080744"/>
                <a:ext cx="369917" cy="370774"/>
              </a:xfrm>
              <a:prstGeom prst="ellipse">
                <a:avLst/>
              </a:prstGeom>
              <a:solidFill>
                <a:srgbClr val="DCE0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" name="Oval 20">
                <a:extLst>
                  <a:ext uri="{FF2B5EF4-FFF2-40B4-BE49-F238E27FC236}">
                    <a16:creationId xmlns:a16="http://schemas.microsoft.com/office/drawing/2014/main" id="{D33048F4-D1A5-4065-83DE-CF22E3FF74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8352" y="4147416"/>
                <a:ext cx="235480" cy="236336"/>
              </a:xfrm>
              <a:prstGeom prst="ellipse">
                <a:avLst/>
              </a:prstGeom>
              <a:solidFill>
                <a:schemeClr val="tx2">
                  <a:lumMod val="40000"/>
                  <a:lumOff val="60000"/>
                  <a:alpha val="7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" name="Oval 21">
                <a:extLst>
                  <a:ext uri="{FF2B5EF4-FFF2-40B4-BE49-F238E27FC236}">
                    <a16:creationId xmlns:a16="http://schemas.microsoft.com/office/drawing/2014/main" id="{B983F17C-6BFD-424F-946A-AF8E365FAE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2743" y="4192782"/>
                <a:ext cx="146426" cy="146426"/>
              </a:xfrm>
              <a:prstGeom prst="ellipse">
                <a:avLst/>
              </a:prstGeom>
              <a:solidFill>
                <a:srgbClr val="ECEF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8104272F-9D13-4FFF-ADF2-434A59EB66A7}"/>
                </a:ext>
              </a:extLst>
            </p:cNvPr>
            <p:cNvSpPr/>
            <p:nvPr/>
          </p:nvSpPr>
          <p:spPr>
            <a:xfrm>
              <a:off x="5149886" y="3362080"/>
              <a:ext cx="1799840" cy="179984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14C5F29A-2E82-4306-9AEB-14041382350D}"/>
              </a:ext>
            </a:extLst>
          </p:cNvPr>
          <p:cNvGrpSpPr/>
          <p:nvPr/>
        </p:nvGrpSpPr>
        <p:grpSpPr>
          <a:xfrm>
            <a:off x="5149886" y="3302387"/>
            <a:ext cx="1799840" cy="1799840"/>
            <a:chOff x="5149886" y="3362080"/>
            <a:chExt cx="1799840" cy="1799840"/>
          </a:xfrm>
        </p:grpSpPr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414EFBFD-E89B-4E8F-93F0-5D32EF8A5996}"/>
                </a:ext>
              </a:extLst>
            </p:cNvPr>
            <p:cNvGrpSpPr/>
            <p:nvPr/>
          </p:nvGrpSpPr>
          <p:grpSpPr>
            <a:xfrm>
              <a:off x="5817568" y="3439336"/>
              <a:ext cx="552134" cy="1060676"/>
              <a:chOff x="5817568" y="3439336"/>
              <a:chExt cx="552134" cy="1060676"/>
            </a:xfrm>
          </p:grpSpPr>
          <p:sp>
            <p:nvSpPr>
              <p:cNvPr id="93" name="Freeform 15">
                <a:extLst>
                  <a:ext uri="{FF2B5EF4-FFF2-40B4-BE49-F238E27FC236}">
                    <a16:creationId xmlns:a16="http://schemas.microsoft.com/office/drawing/2014/main" id="{87FDDA19-C768-4A64-8495-1392023E05C4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5817568" y="3439336"/>
                <a:ext cx="552133" cy="1060676"/>
              </a:xfrm>
              <a:custGeom>
                <a:avLst/>
                <a:gdLst>
                  <a:gd name="T0" fmla="*/ 246 w 320"/>
                  <a:gd name="T1" fmla="*/ 360 h 614"/>
                  <a:gd name="T2" fmla="*/ 240 w 320"/>
                  <a:gd name="T3" fmla="*/ 355 h 614"/>
                  <a:gd name="T4" fmla="*/ 80 w 320"/>
                  <a:gd name="T5" fmla="*/ 23 h 614"/>
                  <a:gd name="T6" fmla="*/ 43 w 320"/>
                  <a:gd name="T7" fmla="*/ 0 h 614"/>
                  <a:gd name="T8" fmla="*/ 35 w 320"/>
                  <a:gd name="T9" fmla="*/ 1 h 614"/>
                  <a:gd name="T10" fmla="*/ 8 w 320"/>
                  <a:gd name="T11" fmla="*/ 18 h 614"/>
                  <a:gd name="T12" fmla="*/ 2 w 320"/>
                  <a:gd name="T13" fmla="*/ 50 h 614"/>
                  <a:gd name="T14" fmla="*/ 74 w 320"/>
                  <a:gd name="T15" fmla="*/ 410 h 614"/>
                  <a:gd name="T16" fmla="*/ 73 w 320"/>
                  <a:gd name="T17" fmla="*/ 418 h 614"/>
                  <a:gd name="T18" fmla="*/ 59 w 320"/>
                  <a:gd name="T19" fmla="*/ 490 h 614"/>
                  <a:gd name="T20" fmla="*/ 180 w 320"/>
                  <a:gd name="T21" fmla="*/ 608 h 614"/>
                  <a:gd name="T22" fmla="*/ 320 w 320"/>
                  <a:gd name="T23" fmla="*/ 478 h 614"/>
                  <a:gd name="T24" fmla="*/ 246 w 320"/>
                  <a:gd name="T25" fmla="*/ 360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20" h="614">
                    <a:moveTo>
                      <a:pt x="246" y="360"/>
                    </a:moveTo>
                    <a:cubicBezTo>
                      <a:pt x="244" y="359"/>
                      <a:pt x="241" y="357"/>
                      <a:pt x="240" y="355"/>
                    </a:cubicBezTo>
                    <a:cubicBezTo>
                      <a:pt x="80" y="23"/>
                      <a:pt x="80" y="23"/>
                      <a:pt x="80" y="23"/>
                    </a:cubicBezTo>
                    <a:cubicBezTo>
                      <a:pt x="73" y="9"/>
                      <a:pt x="59" y="0"/>
                      <a:pt x="43" y="0"/>
                    </a:cubicBezTo>
                    <a:cubicBezTo>
                      <a:pt x="40" y="0"/>
                      <a:pt x="37" y="0"/>
                      <a:pt x="35" y="1"/>
                    </a:cubicBezTo>
                    <a:cubicBezTo>
                      <a:pt x="24" y="3"/>
                      <a:pt x="14" y="9"/>
                      <a:pt x="8" y="18"/>
                    </a:cubicBezTo>
                    <a:cubicBezTo>
                      <a:pt x="2" y="28"/>
                      <a:pt x="0" y="39"/>
                      <a:pt x="2" y="50"/>
                    </a:cubicBezTo>
                    <a:cubicBezTo>
                      <a:pt x="74" y="410"/>
                      <a:pt x="74" y="410"/>
                      <a:pt x="74" y="410"/>
                    </a:cubicBezTo>
                    <a:cubicBezTo>
                      <a:pt x="74" y="413"/>
                      <a:pt x="74" y="416"/>
                      <a:pt x="73" y="418"/>
                    </a:cubicBezTo>
                    <a:cubicBezTo>
                      <a:pt x="62" y="439"/>
                      <a:pt x="56" y="464"/>
                      <a:pt x="59" y="490"/>
                    </a:cubicBezTo>
                    <a:cubicBezTo>
                      <a:pt x="64" y="553"/>
                      <a:pt x="116" y="604"/>
                      <a:pt x="180" y="608"/>
                    </a:cubicBezTo>
                    <a:cubicBezTo>
                      <a:pt x="256" y="614"/>
                      <a:pt x="320" y="553"/>
                      <a:pt x="320" y="478"/>
                    </a:cubicBezTo>
                    <a:cubicBezTo>
                      <a:pt x="320" y="426"/>
                      <a:pt x="290" y="381"/>
                      <a:pt x="246" y="360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2700000" algn="ctr" rotWithShape="0">
                  <a:srgbClr val="D1D9E6">
                    <a:alpha val="8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94" name="Freeform 15">
                <a:extLst>
                  <a:ext uri="{FF2B5EF4-FFF2-40B4-BE49-F238E27FC236}">
                    <a16:creationId xmlns:a16="http://schemas.microsoft.com/office/drawing/2014/main" id="{739F14C4-A7C7-4FA6-85B6-0C2F35E5F55B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5817569" y="3439336"/>
                <a:ext cx="552133" cy="1060676"/>
              </a:xfrm>
              <a:custGeom>
                <a:avLst/>
                <a:gdLst>
                  <a:gd name="T0" fmla="*/ 246 w 320"/>
                  <a:gd name="T1" fmla="*/ 360 h 614"/>
                  <a:gd name="T2" fmla="*/ 240 w 320"/>
                  <a:gd name="T3" fmla="*/ 355 h 614"/>
                  <a:gd name="T4" fmla="*/ 80 w 320"/>
                  <a:gd name="T5" fmla="*/ 23 h 614"/>
                  <a:gd name="T6" fmla="*/ 43 w 320"/>
                  <a:gd name="T7" fmla="*/ 0 h 614"/>
                  <a:gd name="T8" fmla="*/ 35 w 320"/>
                  <a:gd name="T9" fmla="*/ 1 h 614"/>
                  <a:gd name="T10" fmla="*/ 8 w 320"/>
                  <a:gd name="T11" fmla="*/ 18 h 614"/>
                  <a:gd name="T12" fmla="*/ 2 w 320"/>
                  <a:gd name="T13" fmla="*/ 50 h 614"/>
                  <a:gd name="T14" fmla="*/ 74 w 320"/>
                  <a:gd name="T15" fmla="*/ 410 h 614"/>
                  <a:gd name="T16" fmla="*/ 73 w 320"/>
                  <a:gd name="T17" fmla="*/ 418 h 614"/>
                  <a:gd name="T18" fmla="*/ 59 w 320"/>
                  <a:gd name="T19" fmla="*/ 490 h 614"/>
                  <a:gd name="T20" fmla="*/ 180 w 320"/>
                  <a:gd name="T21" fmla="*/ 608 h 614"/>
                  <a:gd name="T22" fmla="*/ 320 w 320"/>
                  <a:gd name="T23" fmla="*/ 478 h 614"/>
                  <a:gd name="T24" fmla="*/ 246 w 320"/>
                  <a:gd name="T25" fmla="*/ 360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20" h="614">
                    <a:moveTo>
                      <a:pt x="246" y="360"/>
                    </a:moveTo>
                    <a:cubicBezTo>
                      <a:pt x="244" y="359"/>
                      <a:pt x="241" y="357"/>
                      <a:pt x="240" y="355"/>
                    </a:cubicBezTo>
                    <a:cubicBezTo>
                      <a:pt x="80" y="23"/>
                      <a:pt x="80" y="23"/>
                      <a:pt x="80" y="23"/>
                    </a:cubicBezTo>
                    <a:cubicBezTo>
                      <a:pt x="73" y="9"/>
                      <a:pt x="59" y="0"/>
                      <a:pt x="43" y="0"/>
                    </a:cubicBezTo>
                    <a:cubicBezTo>
                      <a:pt x="40" y="0"/>
                      <a:pt x="37" y="0"/>
                      <a:pt x="35" y="1"/>
                    </a:cubicBezTo>
                    <a:cubicBezTo>
                      <a:pt x="24" y="3"/>
                      <a:pt x="14" y="9"/>
                      <a:pt x="8" y="18"/>
                    </a:cubicBezTo>
                    <a:cubicBezTo>
                      <a:pt x="2" y="28"/>
                      <a:pt x="0" y="39"/>
                      <a:pt x="2" y="50"/>
                    </a:cubicBezTo>
                    <a:cubicBezTo>
                      <a:pt x="74" y="410"/>
                      <a:pt x="74" y="410"/>
                      <a:pt x="74" y="410"/>
                    </a:cubicBezTo>
                    <a:cubicBezTo>
                      <a:pt x="74" y="413"/>
                      <a:pt x="74" y="416"/>
                      <a:pt x="73" y="418"/>
                    </a:cubicBezTo>
                    <a:cubicBezTo>
                      <a:pt x="62" y="439"/>
                      <a:pt x="56" y="464"/>
                      <a:pt x="59" y="490"/>
                    </a:cubicBezTo>
                    <a:cubicBezTo>
                      <a:pt x="64" y="553"/>
                      <a:pt x="116" y="604"/>
                      <a:pt x="180" y="608"/>
                    </a:cubicBezTo>
                    <a:cubicBezTo>
                      <a:pt x="256" y="614"/>
                      <a:pt x="320" y="553"/>
                      <a:pt x="320" y="478"/>
                    </a:cubicBezTo>
                    <a:cubicBezTo>
                      <a:pt x="320" y="426"/>
                      <a:pt x="290" y="381"/>
                      <a:pt x="246" y="360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13500000" algn="ctr" rotWithShape="0">
                  <a:srgbClr val="FFFFFF">
                    <a:alpha val="80000"/>
                  </a:srgb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373DBDC5-CEFC-4AE9-81A3-EF152B2E4D5E}"/>
                </a:ext>
              </a:extLst>
            </p:cNvPr>
            <p:cNvGrpSpPr/>
            <p:nvPr/>
          </p:nvGrpSpPr>
          <p:grpSpPr>
            <a:xfrm>
              <a:off x="5889693" y="3503022"/>
              <a:ext cx="377094" cy="919768"/>
              <a:chOff x="2311400" y="3367418"/>
              <a:chExt cx="444468" cy="1084100"/>
            </a:xfrm>
          </p:grpSpPr>
          <p:sp>
            <p:nvSpPr>
              <p:cNvPr id="86" name="Oval 16">
                <a:extLst>
                  <a:ext uri="{FF2B5EF4-FFF2-40B4-BE49-F238E27FC236}">
                    <a16:creationId xmlns:a16="http://schemas.microsoft.com/office/drawing/2014/main" id="{251B3545-A659-461F-B439-24C55140B2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119845">
                <a:off x="2341537" y="4110599"/>
                <a:ext cx="309121" cy="309977"/>
              </a:xfrm>
              <a:prstGeom prst="ellipse">
                <a:avLst/>
              </a:prstGeom>
              <a:solidFill>
                <a:srgbClr val="D6DC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17">
                <a:extLst>
                  <a:ext uri="{FF2B5EF4-FFF2-40B4-BE49-F238E27FC236}">
                    <a16:creationId xmlns:a16="http://schemas.microsoft.com/office/drawing/2014/main" id="{3E6AB757-75DB-4C37-826E-B0276359357F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2322585" y="3367418"/>
                <a:ext cx="433283" cy="1013847"/>
              </a:xfrm>
              <a:custGeom>
                <a:avLst/>
                <a:gdLst>
                  <a:gd name="T0" fmla="*/ 88 w 213"/>
                  <a:gd name="T1" fmla="*/ 442 h 498"/>
                  <a:gd name="T2" fmla="*/ 0 w 213"/>
                  <a:gd name="T3" fmla="*/ 2 h 498"/>
                  <a:gd name="T4" fmla="*/ 1 w 213"/>
                  <a:gd name="T5" fmla="*/ 0 h 498"/>
                  <a:gd name="T6" fmla="*/ 3 w 213"/>
                  <a:gd name="T7" fmla="*/ 1 h 498"/>
                  <a:gd name="T8" fmla="*/ 199 w 213"/>
                  <a:gd name="T9" fmla="*/ 405 h 498"/>
                  <a:gd name="T10" fmla="*/ 171 w 213"/>
                  <a:gd name="T11" fmla="*/ 483 h 498"/>
                  <a:gd name="T12" fmla="*/ 93 w 213"/>
                  <a:gd name="T13" fmla="*/ 456 h 498"/>
                  <a:gd name="T14" fmla="*/ 88 w 213"/>
                  <a:gd name="T15" fmla="*/ 442 h 4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3" h="498">
                    <a:moveTo>
                      <a:pt x="88" y="442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1" y="0"/>
                    </a:cubicBezTo>
                    <a:cubicBezTo>
                      <a:pt x="2" y="0"/>
                      <a:pt x="3" y="0"/>
                      <a:pt x="3" y="1"/>
                    </a:cubicBezTo>
                    <a:cubicBezTo>
                      <a:pt x="199" y="405"/>
                      <a:pt x="199" y="405"/>
                      <a:pt x="199" y="405"/>
                    </a:cubicBezTo>
                    <a:cubicBezTo>
                      <a:pt x="213" y="434"/>
                      <a:pt x="200" y="469"/>
                      <a:pt x="171" y="483"/>
                    </a:cubicBezTo>
                    <a:cubicBezTo>
                      <a:pt x="142" y="498"/>
                      <a:pt x="107" y="485"/>
                      <a:pt x="93" y="456"/>
                    </a:cubicBezTo>
                    <a:cubicBezTo>
                      <a:pt x="90" y="452"/>
                      <a:pt x="89" y="447"/>
                      <a:pt x="88" y="442"/>
                    </a:cubicBezTo>
                    <a:close/>
                  </a:path>
                </a:pathLst>
              </a:custGeom>
              <a:solidFill>
                <a:srgbClr val="C9D0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18">
                <a:extLst>
                  <a:ext uri="{FF2B5EF4-FFF2-40B4-BE49-F238E27FC236}">
                    <a16:creationId xmlns:a16="http://schemas.microsoft.com/office/drawing/2014/main" id="{E061CFF8-973D-4022-AC91-7F6AF937EE3C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2390744" y="3689912"/>
                <a:ext cx="247468" cy="625091"/>
              </a:xfrm>
              <a:custGeom>
                <a:avLst/>
                <a:gdLst>
                  <a:gd name="T0" fmla="*/ 71 w 122"/>
                  <a:gd name="T1" fmla="*/ 285 h 307"/>
                  <a:gd name="T2" fmla="*/ 0 w 122"/>
                  <a:gd name="T3" fmla="*/ 1 h 307"/>
                  <a:gd name="T4" fmla="*/ 0 w 122"/>
                  <a:gd name="T5" fmla="*/ 0 h 307"/>
                  <a:gd name="T6" fmla="*/ 1 w 122"/>
                  <a:gd name="T7" fmla="*/ 0 h 307"/>
                  <a:gd name="T8" fmla="*/ 117 w 122"/>
                  <a:gd name="T9" fmla="*/ 269 h 307"/>
                  <a:gd name="T10" fmla="*/ 104 w 122"/>
                  <a:gd name="T11" fmla="*/ 302 h 307"/>
                  <a:gd name="T12" fmla="*/ 72 w 122"/>
                  <a:gd name="T13" fmla="*/ 289 h 307"/>
                  <a:gd name="T14" fmla="*/ 71 w 122"/>
                  <a:gd name="T15" fmla="*/ 285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2" h="307">
                    <a:moveTo>
                      <a:pt x="71" y="285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17" y="269"/>
                      <a:pt x="117" y="269"/>
                      <a:pt x="117" y="269"/>
                    </a:cubicBezTo>
                    <a:cubicBezTo>
                      <a:pt x="122" y="282"/>
                      <a:pt x="117" y="296"/>
                      <a:pt x="104" y="302"/>
                    </a:cubicBezTo>
                    <a:cubicBezTo>
                      <a:pt x="92" y="307"/>
                      <a:pt x="78" y="301"/>
                      <a:pt x="72" y="289"/>
                    </a:cubicBezTo>
                    <a:cubicBezTo>
                      <a:pt x="72" y="288"/>
                      <a:pt x="71" y="286"/>
                      <a:pt x="71" y="285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Oval 19">
                <a:extLst>
                  <a:ext uri="{FF2B5EF4-FFF2-40B4-BE49-F238E27FC236}">
                    <a16:creationId xmlns:a16="http://schemas.microsoft.com/office/drawing/2014/main" id="{B6E3A187-5327-4AC4-ADA6-0E62FDE454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11400" y="4080744"/>
                <a:ext cx="369917" cy="370774"/>
              </a:xfrm>
              <a:prstGeom prst="ellipse">
                <a:avLst/>
              </a:prstGeom>
              <a:solidFill>
                <a:srgbClr val="DCE0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Oval 20">
                <a:extLst>
                  <a:ext uri="{FF2B5EF4-FFF2-40B4-BE49-F238E27FC236}">
                    <a16:creationId xmlns:a16="http://schemas.microsoft.com/office/drawing/2014/main" id="{E9E50BB7-9896-4212-9C31-BD0A94A87E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8352" y="4147416"/>
                <a:ext cx="235480" cy="236336"/>
              </a:xfrm>
              <a:prstGeom prst="ellipse">
                <a:avLst/>
              </a:prstGeom>
              <a:solidFill>
                <a:schemeClr val="tx2">
                  <a:lumMod val="40000"/>
                  <a:lumOff val="60000"/>
                  <a:alpha val="7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" name="Oval 21">
                <a:extLst>
                  <a:ext uri="{FF2B5EF4-FFF2-40B4-BE49-F238E27FC236}">
                    <a16:creationId xmlns:a16="http://schemas.microsoft.com/office/drawing/2014/main" id="{56E01DE1-6FF9-4305-87C9-BB14065FD1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2743" y="4192782"/>
                <a:ext cx="146426" cy="146426"/>
              </a:xfrm>
              <a:prstGeom prst="ellipse">
                <a:avLst/>
              </a:prstGeom>
              <a:solidFill>
                <a:srgbClr val="ECEF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31D738B2-BD05-4E40-AD91-0F4D488E2DC0}"/>
                </a:ext>
              </a:extLst>
            </p:cNvPr>
            <p:cNvSpPr/>
            <p:nvPr/>
          </p:nvSpPr>
          <p:spPr>
            <a:xfrm>
              <a:off x="5149886" y="3362080"/>
              <a:ext cx="1799840" cy="179984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9BBA5EC9-93F1-44BC-BFC1-A2DDDE350E67}"/>
              </a:ext>
            </a:extLst>
          </p:cNvPr>
          <p:cNvGrpSpPr/>
          <p:nvPr/>
        </p:nvGrpSpPr>
        <p:grpSpPr>
          <a:xfrm rot="1767004">
            <a:off x="8703909" y="3302387"/>
            <a:ext cx="1799840" cy="1799840"/>
            <a:chOff x="5149886" y="3362080"/>
            <a:chExt cx="1799840" cy="1799840"/>
          </a:xfrm>
        </p:grpSpPr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E8B4CAC7-9088-4CCD-9EB8-714068F72FE5}"/>
                </a:ext>
              </a:extLst>
            </p:cNvPr>
            <p:cNvGrpSpPr/>
            <p:nvPr/>
          </p:nvGrpSpPr>
          <p:grpSpPr>
            <a:xfrm>
              <a:off x="5817568" y="3439336"/>
              <a:ext cx="552134" cy="1060676"/>
              <a:chOff x="5817568" y="3439336"/>
              <a:chExt cx="552134" cy="1060676"/>
            </a:xfrm>
          </p:grpSpPr>
          <p:sp>
            <p:nvSpPr>
              <p:cNvPr id="134" name="Freeform 15">
                <a:extLst>
                  <a:ext uri="{FF2B5EF4-FFF2-40B4-BE49-F238E27FC236}">
                    <a16:creationId xmlns:a16="http://schemas.microsoft.com/office/drawing/2014/main" id="{40D73F4B-F533-418E-BB40-B38A106A8C0C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5817568" y="3439336"/>
                <a:ext cx="552133" cy="1060676"/>
              </a:xfrm>
              <a:custGeom>
                <a:avLst/>
                <a:gdLst>
                  <a:gd name="T0" fmla="*/ 246 w 320"/>
                  <a:gd name="T1" fmla="*/ 360 h 614"/>
                  <a:gd name="T2" fmla="*/ 240 w 320"/>
                  <a:gd name="T3" fmla="*/ 355 h 614"/>
                  <a:gd name="T4" fmla="*/ 80 w 320"/>
                  <a:gd name="T5" fmla="*/ 23 h 614"/>
                  <a:gd name="T6" fmla="*/ 43 w 320"/>
                  <a:gd name="T7" fmla="*/ 0 h 614"/>
                  <a:gd name="T8" fmla="*/ 35 w 320"/>
                  <a:gd name="T9" fmla="*/ 1 h 614"/>
                  <a:gd name="T10" fmla="*/ 8 w 320"/>
                  <a:gd name="T11" fmla="*/ 18 h 614"/>
                  <a:gd name="T12" fmla="*/ 2 w 320"/>
                  <a:gd name="T13" fmla="*/ 50 h 614"/>
                  <a:gd name="T14" fmla="*/ 74 w 320"/>
                  <a:gd name="T15" fmla="*/ 410 h 614"/>
                  <a:gd name="T16" fmla="*/ 73 w 320"/>
                  <a:gd name="T17" fmla="*/ 418 h 614"/>
                  <a:gd name="T18" fmla="*/ 59 w 320"/>
                  <a:gd name="T19" fmla="*/ 490 h 614"/>
                  <a:gd name="T20" fmla="*/ 180 w 320"/>
                  <a:gd name="T21" fmla="*/ 608 h 614"/>
                  <a:gd name="T22" fmla="*/ 320 w 320"/>
                  <a:gd name="T23" fmla="*/ 478 h 614"/>
                  <a:gd name="T24" fmla="*/ 246 w 320"/>
                  <a:gd name="T25" fmla="*/ 360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20" h="614">
                    <a:moveTo>
                      <a:pt x="246" y="360"/>
                    </a:moveTo>
                    <a:cubicBezTo>
                      <a:pt x="244" y="359"/>
                      <a:pt x="241" y="357"/>
                      <a:pt x="240" y="355"/>
                    </a:cubicBezTo>
                    <a:cubicBezTo>
                      <a:pt x="80" y="23"/>
                      <a:pt x="80" y="23"/>
                      <a:pt x="80" y="23"/>
                    </a:cubicBezTo>
                    <a:cubicBezTo>
                      <a:pt x="73" y="9"/>
                      <a:pt x="59" y="0"/>
                      <a:pt x="43" y="0"/>
                    </a:cubicBezTo>
                    <a:cubicBezTo>
                      <a:pt x="40" y="0"/>
                      <a:pt x="37" y="0"/>
                      <a:pt x="35" y="1"/>
                    </a:cubicBezTo>
                    <a:cubicBezTo>
                      <a:pt x="24" y="3"/>
                      <a:pt x="14" y="9"/>
                      <a:pt x="8" y="18"/>
                    </a:cubicBezTo>
                    <a:cubicBezTo>
                      <a:pt x="2" y="28"/>
                      <a:pt x="0" y="39"/>
                      <a:pt x="2" y="50"/>
                    </a:cubicBezTo>
                    <a:cubicBezTo>
                      <a:pt x="74" y="410"/>
                      <a:pt x="74" y="410"/>
                      <a:pt x="74" y="410"/>
                    </a:cubicBezTo>
                    <a:cubicBezTo>
                      <a:pt x="74" y="413"/>
                      <a:pt x="74" y="416"/>
                      <a:pt x="73" y="418"/>
                    </a:cubicBezTo>
                    <a:cubicBezTo>
                      <a:pt x="62" y="439"/>
                      <a:pt x="56" y="464"/>
                      <a:pt x="59" y="490"/>
                    </a:cubicBezTo>
                    <a:cubicBezTo>
                      <a:pt x="64" y="553"/>
                      <a:pt x="116" y="604"/>
                      <a:pt x="180" y="608"/>
                    </a:cubicBezTo>
                    <a:cubicBezTo>
                      <a:pt x="256" y="614"/>
                      <a:pt x="320" y="553"/>
                      <a:pt x="320" y="478"/>
                    </a:cubicBezTo>
                    <a:cubicBezTo>
                      <a:pt x="320" y="426"/>
                      <a:pt x="290" y="381"/>
                      <a:pt x="246" y="360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2700000" algn="ctr" rotWithShape="0">
                  <a:srgbClr val="D1D9E6">
                    <a:alpha val="8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135" name="Freeform 15">
                <a:extLst>
                  <a:ext uri="{FF2B5EF4-FFF2-40B4-BE49-F238E27FC236}">
                    <a16:creationId xmlns:a16="http://schemas.microsoft.com/office/drawing/2014/main" id="{0416E23D-EEA7-4B6A-91DC-92B6F08AED15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5817569" y="3439336"/>
                <a:ext cx="552133" cy="1060676"/>
              </a:xfrm>
              <a:custGeom>
                <a:avLst/>
                <a:gdLst>
                  <a:gd name="T0" fmla="*/ 246 w 320"/>
                  <a:gd name="T1" fmla="*/ 360 h 614"/>
                  <a:gd name="T2" fmla="*/ 240 w 320"/>
                  <a:gd name="T3" fmla="*/ 355 h 614"/>
                  <a:gd name="T4" fmla="*/ 80 w 320"/>
                  <a:gd name="T5" fmla="*/ 23 h 614"/>
                  <a:gd name="T6" fmla="*/ 43 w 320"/>
                  <a:gd name="T7" fmla="*/ 0 h 614"/>
                  <a:gd name="T8" fmla="*/ 35 w 320"/>
                  <a:gd name="T9" fmla="*/ 1 h 614"/>
                  <a:gd name="T10" fmla="*/ 8 w 320"/>
                  <a:gd name="T11" fmla="*/ 18 h 614"/>
                  <a:gd name="T12" fmla="*/ 2 w 320"/>
                  <a:gd name="T13" fmla="*/ 50 h 614"/>
                  <a:gd name="T14" fmla="*/ 74 w 320"/>
                  <a:gd name="T15" fmla="*/ 410 h 614"/>
                  <a:gd name="T16" fmla="*/ 73 w 320"/>
                  <a:gd name="T17" fmla="*/ 418 h 614"/>
                  <a:gd name="T18" fmla="*/ 59 w 320"/>
                  <a:gd name="T19" fmla="*/ 490 h 614"/>
                  <a:gd name="T20" fmla="*/ 180 w 320"/>
                  <a:gd name="T21" fmla="*/ 608 h 614"/>
                  <a:gd name="T22" fmla="*/ 320 w 320"/>
                  <a:gd name="T23" fmla="*/ 478 h 614"/>
                  <a:gd name="T24" fmla="*/ 246 w 320"/>
                  <a:gd name="T25" fmla="*/ 360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20" h="614">
                    <a:moveTo>
                      <a:pt x="246" y="360"/>
                    </a:moveTo>
                    <a:cubicBezTo>
                      <a:pt x="244" y="359"/>
                      <a:pt x="241" y="357"/>
                      <a:pt x="240" y="355"/>
                    </a:cubicBezTo>
                    <a:cubicBezTo>
                      <a:pt x="80" y="23"/>
                      <a:pt x="80" y="23"/>
                      <a:pt x="80" y="23"/>
                    </a:cubicBezTo>
                    <a:cubicBezTo>
                      <a:pt x="73" y="9"/>
                      <a:pt x="59" y="0"/>
                      <a:pt x="43" y="0"/>
                    </a:cubicBezTo>
                    <a:cubicBezTo>
                      <a:pt x="40" y="0"/>
                      <a:pt x="37" y="0"/>
                      <a:pt x="35" y="1"/>
                    </a:cubicBezTo>
                    <a:cubicBezTo>
                      <a:pt x="24" y="3"/>
                      <a:pt x="14" y="9"/>
                      <a:pt x="8" y="18"/>
                    </a:cubicBezTo>
                    <a:cubicBezTo>
                      <a:pt x="2" y="28"/>
                      <a:pt x="0" y="39"/>
                      <a:pt x="2" y="50"/>
                    </a:cubicBezTo>
                    <a:cubicBezTo>
                      <a:pt x="74" y="410"/>
                      <a:pt x="74" y="410"/>
                      <a:pt x="74" y="410"/>
                    </a:cubicBezTo>
                    <a:cubicBezTo>
                      <a:pt x="74" y="413"/>
                      <a:pt x="74" y="416"/>
                      <a:pt x="73" y="418"/>
                    </a:cubicBezTo>
                    <a:cubicBezTo>
                      <a:pt x="62" y="439"/>
                      <a:pt x="56" y="464"/>
                      <a:pt x="59" y="490"/>
                    </a:cubicBezTo>
                    <a:cubicBezTo>
                      <a:pt x="64" y="553"/>
                      <a:pt x="116" y="604"/>
                      <a:pt x="180" y="608"/>
                    </a:cubicBezTo>
                    <a:cubicBezTo>
                      <a:pt x="256" y="614"/>
                      <a:pt x="320" y="553"/>
                      <a:pt x="320" y="478"/>
                    </a:cubicBezTo>
                    <a:cubicBezTo>
                      <a:pt x="320" y="426"/>
                      <a:pt x="290" y="381"/>
                      <a:pt x="246" y="360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13500000" algn="ctr" rotWithShape="0">
                  <a:srgbClr val="FFFFFF">
                    <a:alpha val="80000"/>
                  </a:srgb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7854C158-C238-4CA3-8D03-8E34B955DC13}"/>
                </a:ext>
              </a:extLst>
            </p:cNvPr>
            <p:cNvGrpSpPr/>
            <p:nvPr/>
          </p:nvGrpSpPr>
          <p:grpSpPr>
            <a:xfrm>
              <a:off x="5889693" y="3503022"/>
              <a:ext cx="377094" cy="919768"/>
              <a:chOff x="2311400" y="3367418"/>
              <a:chExt cx="444468" cy="1084100"/>
            </a:xfrm>
          </p:grpSpPr>
          <p:sp>
            <p:nvSpPr>
              <p:cNvPr id="99" name="Oval 16">
                <a:extLst>
                  <a:ext uri="{FF2B5EF4-FFF2-40B4-BE49-F238E27FC236}">
                    <a16:creationId xmlns:a16="http://schemas.microsoft.com/office/drawing/2014/main" id="{6608F0B9-3FD8-45DC-8B56-A5F2A9AD2D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119845">
                <a:off x="2341537" y="4110599"/>
                <a:ext cx="309121" cy="309977"/>
              </a:xfrm>
              <a:prstGeom prst="ellipse">
                <a:avLst/>
              </a:prstGeom>
              <a:solidFill>
                <a:srgbClr val="D6DC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" name="Freeform 17">
                <a:extLst>
                  <a:ext uri="{FF2B5EF4-FFF2-40B4-BE49-F238E27FC236}">
                    <a16:creationId xmlns:a16="http://schemas.microsoft.com/office/drawing/2014/main" id="{4EEFFE01-F1FF-437A-8B6C-EA9068D51BFC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2322585" y="3367418"/>
                <a:ext cx="433283" cy="1013847"/>
              </a:xfrm>
              <a:custGeom>
                <a:avLst/>
                <a:gdLst>
                  <a:gd name="T0" fmla="*/ 88 w 213"/>
                  <a:gd name="T1" fmla="*/ 442 h 498"/>
                  <a:gd name="T2" fmla="*/ 0 w 213"/>
                  <a:gd name="T3" fmla="*/ 2 h 498"/>
                  <a:gd name="T4" fmla="*/ 1 w 213"/>
                  <a:gd name="T5" fmla="*/ 0 h 498"/>
                  <a:gd name="T6" fmla="*/ 3 w 213"/>
                  <a:gd name="T7" fmla="*/ 1 h 498"/>
                  <a:gd name="T8" fmla="*/ 199 w 213"/>
                  <a:gd name="T9" fmla="*/ 405 h 498"/>
                  <a:gd name="T10" fmla="*/ 171 w 213"/>
                  <a:gd name="T11" fmla="*/ 483 h 498"/>
                  <a:gd name="T12" fmla="*/ 93 w 213"/>
                  <a:gd name="T13" fmla="*/ 456 h 498"/>
                  <a:gd name="T14" fmla="*/ 88 w 213"/>
                  <a:gd name="T15" fmla="*/ 442 h 4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3" h="498">
                    <a:moveTo>
                      <a:pt x="88" y="442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1" y="0"/>
                    </a:cubicBezTo>
                    <a:cubicBezTo>
                      <a:pt x="2" y="0"/>
                      <a:pt x="3" y="0"/>
                      <a:pt x="3" y="1"/>
                    </a:cubicBezTo>
                    <a:cubicBezTo>
                      <a:pt x="199" y="405"/>
                      <a:pt x="199" y="405"/>
                      <a:pt x="199" y="405"/>
                    </a:cubicBezTo>
                    <a:cubicBezTo>
                      <a:pt x="213" y="434"/>
                      <a:pt x="200" y="469"/>
                      <a:pt x="171" y="483"/>
                    </a:cubicBezTo>
                    <a:cubicBezTo>
                      <a:pt x="142" y="498"/>
                      <a:pt x="107" y="485"/>
                      <a:pt x="93" y="456"/>
                    </a:cubicBezTo>
                    <a:cubicBezTo>
                      <a:pt x="90" y="452"/>
                      <a:pt x="89" y="447"/>
                      <a:pt x="88" y="442"/>
                    </a:cubicBezTo>
                    <a:close/>
                  </a:path>
                </a:pathLst>
              </a:custGeom>
              <a:solidFill>
                <a:srgbClr val="C9D0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" name="Freeform 18">
                <a:extLst>
                  <a:ext uri="{FF2B5EF4-FFF2-40B4-BE49-F238E27FC236}">
                    <a16:creationId xmlns:a16="http://schemas.microsoft.com/office/drawing/2014/main" id="{0FAD84EC-A69A-436D-916B-BDC204DDB183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2390744" y="3689912"/>
                <a:ext cx="247468" cy="625091"/>
              </a:xfrm>
              <a:custGeom>
                <a:avLst/>
                <a:gdLst>
                  <a:gd name="T0" fmla="*/ 71 w 122"/>
                  <a:gd name="T1" fmla="*/ 285 h 307"/>
                  <a:gd name="T2" fmla="*/ 0 w 122"/>
                  <a:gd name="T3" fmla="*/ 1 h 307"/>
                  <a:gd name="T4" fmla="*/ 0 w 122"/>
                  <a:gd name="T5" fmla="*/ 0 h 307"/>
                  <a:gd name="T6" fmla="*/ 1 w 122"/>
                  <a:gd name="T7" fmla="*/ 0 h 307"/>
                  <a:gd name="T8" fmla="*/ 117 w 122"/>
                  <a:gd name="T9" fmla="*/ 269 h 307"/>
                  <a:gd name="T10" fmla="*/ 104 w 122"/>
                  <a:gd name="T11" fmla="*/ 302 h 307"/>
                  <a:gd name="T12" fmla="*/ 72 w 122"/>
                  <a:gd name="T13" fmla="*/ 289 h 307"/>
                  <a:gd name="T14" fmla="*/ 71 w 122"/>
                  <a:gd name="T15" fmla="*/ 285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2" h="307">
                    <a:moveTo>
                      <a:pt x="71" y="285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17" y="269"/>
                      <a:pt x="117" y="269"/>
                      <a:pt x="117" y="269"/>
                    </a:cubicBezTo>
                    <a:cubicBezTo>
                      <a:pt x="122" y="282"/>
                      <a:pt x="117" y="296"/>
                      <a:pt x="104" y="302"/>
                    </a:cubicBezTo>
                    <a:cubicBezTo>
                      <a:pt x="92" y="307"/>
                      <a:pt x="78" y="301"/>
                      <a:pt x="72" y="289"/>
                    </a:cubicBezTo>
                    <a:cubicBezTo>
                      <a:pt x="72" y="288"/>
                      <a:pt x="71" y="286"/>
                      <a:pt x="71" y="285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" name="Oval 19">
                <a:extLst>
                  <a:ext uri="{FF2B5EF4-FFF2-40B4-BE49-F238E27FC236}">
                    <a16:creationId xmlns:a16="http://schemas.microsoft.com/office/drawing/2014/main" id="{125CA3D0-BE19-4C9D-8672-8BA8C25EC0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11400" y="4080744"/>
                <a:ext cx="369917" cy="370774"/>
              </a:xfrm>
              <a:prstGeom prst="ellipse">
                <a:avLst/>
              </a:prstGeom>
              <a:solidFill>
                <a:srgbClr val="DCE0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" name="Oval 20">
                <a:extLst>
                  <a:ext uri="{FF2B5EF4-FFF2-40B4-BE49-F238E27FC236}">
                    <a16:creationId xmlns:a16="http://schemas.microsoft.com/office/drawing/2014/main" id="{D61C29D4-57D3-4F1E-B179-A3FBBF726B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8352" y="4147416"/>
                <a:ext cx="235480" cy="236336"/>
              </a:xfrm>
              <a:prstGeom prst="ellipse">
                <a:avLst/>
              </a:prstGeom>
              <a:solidFill>
                <a:schemeClr val="tx2">
                  <a:lumMod val="40000"/>
                  <a:lumOff val="60000"/>
                  <a:alpha val="7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" name="Oval 21">
                <a:extLst>
                  <a:ext uri="{FF2B5EF4-FFF2-40B4-BE49-F238E27FC236}">
                    <a16:creationId xmlns:a16="http://schemas.microsoft.com/office/drawing/2014/main" id="{6515871E-6071-403D-93B1-F981B969BB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2743" y="4192782"/>
                <a:ext cx="146426" cy="146426"/>
              </a:xfrm>
              <a:prstGeom prst="ellipse">
                <a:avLst/>
              </a:prstGeom>
              <a:solidFill>
                <a:srgbClr val="ECEF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652F7688-6A39-492C-9899-D4233D0DED9E}"/>
                </a:ext>
              </a:extLst>
            </p:cNvPr>
            <p:cNvSpPr/>
            <p:nvPr/>
          </p:nvSpPr>
          <p:spPr>
            <a:xfrm>
              <a:off x="5149886" y="3362080"/>
              <a:ext cx="1799840" cy="179984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19245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75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75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37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7" dur="75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8" dur="75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675" decel="1000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0" dur="75" accel="100000" fill="hold">
                                              <p:stCondLst>
                                                <p:cond delay="675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1" presetID="42" presetClass="path" presetSubtype="0" repeatCount="indefinite" accel="50000" decel="50000" autoRev="1" fill="hold" nodeType="withEffect">
                                      <p:stCondLst>
                                        <p:cond delay="75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2.70833E-6 -3.33333E-6 L 2.70833E-6 -0.01736 " pathEditMode="relative" rAng="0" ptsTypes="AA">
                                          <p:cBhvr>
                                            <p:cTn id="22" dur="20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88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23" presetID="2" presetClass="entr" presetSubtype="4" fill="hold" nodeType="withEffect" p14:presetBounceEnd="50000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25" dur="10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26" dur="10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7" presetID="2" presetClass="entr" presetSubtype="4" fill="hold" grpId="0" nodeType="withEffect" p14:presetBounceEnd="80000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29" dur="125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30" dur="125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1" presetID="2" presetClass="entr" presetSubtype="4" decel="100000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3" dur="1000" fill="hold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4" dur="1000" fill="hold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5" fill="hold">
                          <p:stCondLst>
                            <p:cond delay="indefinite"/>
                          </p:stCondLst>
                          <p:childTnLst>
                            <p:par>
                              <p:cTn id="3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7" presetID="37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9" dur="750"/>
                                            <p:tgtEl>
                                              <p:spTgt spid="5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0" dur="75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1" dur="675" decel="100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75" accel="100000" fill="hold">
                                              <p:stCondLst>
                                                <p:cond delay="675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42" presetClass="path" presetSubtype="0" repeatCount="indefinite" accel="50000" decel="50000" autoRev="1" fill="hold" nodeType="withEffect">
                                      <p:stCondLst>
                                        <p:cond delay="75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2.70833E-6 -3.33333E-6 L 2.70833E-6 -0.01736 " pathEditMode="relative" rAng="0" ptsTypes="AA">
                                          <p:cBhvr>
                                            <p:cTn id="44" dur="2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88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45" presetID="2" presetClass="entr" presetSubtype="4" fill="hold" nodeType="withEffect" p14:presetBounceEnd="50000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47" dur="10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48" dur="10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9" presetID="2" presetClass="entr" presetSubtype="4" fill="hold" grpId="0" nodeType="withEffect" p14:presetBounceEnd="80000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51" dur="12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52" dur="12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2" presetClass="entr" presetSubtype="4" decel="100000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5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6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7" fill="hold">
                          <p:stCondLst>
                            <p:cond delay="indefinite"/>
                          </p:stCondLst>
                          <p:childTnLst>
                            <p:par>
                              <p:cTn id="5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9" presetID="37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1" dur="750"/>
                                            <p:tgtEl>
                                              <p:spTgt spid="11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2" dur="75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3" dur="675" decel="1000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4" dur="75" accel="100000" fill="hold">
                                              <p:stCondLst>
                                                <p:cond delay="675"/>
                                              </p:stCondLst>
                                            </p:cTn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5" presetID="42" presetClass="path" presetSubtype="0" repeatCount="indefinite" accel="50000" decel="50000" autoRev="1" fill="hold" nodeType="withEffect">
                                      <p:stCondLst>
                                        <p:cond delay="75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2.70833E-6 -3.33333E-6 L 2.70833E-6 -0.01736 " pathEditMode="relative" rAng="0" ptsTypes="AA">
                                          <p:cBhvr>
                                            <p:cTn id="66" dur="20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88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7" presetID="2" presetClass="entr" presetSubtype="4" fill="hold" nodeType="withEffect" p14:presetBounceEnd="50000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6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69" dur="1000" fill="hold"/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70" dur="1000" fill="hold"/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1" presetID="2" presetClass="entr" presetSubtype="4" fill="hold" grpId="0" nodeType="withEffect" p14:presetBounceEnd="80000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7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73" dur="125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74" dur="125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5" presetID="2" presetClass="entr" presetSubtype="4" decel="100000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7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7" dur="10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8" dur="10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16" grpId="0"/>
          <p:bldP spid="117" grpId="0"/>
          <p:bldP spid="47" grpId="0"/>
          <p:bldP spid="48" grpId="0"/>
          <p:bldP spid="53" grpId="0"/>
          <p:bldP spid="54" grpId="0"/>
          <p:bldP spid="56" grpId="0"/>
          <p:bldP spid="57" grpId="0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75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75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37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7" dur="75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8" dur="75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675" decel="1000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0" dur="75" accel="100000" fill="hold">
                                              <p:stCondLst>
                                                <p:cond delay="675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1" presetID="42" presetClass="path" presetSubtype="0" repeatCount="indefinite" accel="50000" decel="50000" autoRev="1" fill="hold" nodeType="withEffect">
                                      <p:stCondLst>
                                        <p:cond delay="75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2.70833E-6 -3.33333E-6 L 2.70833E-6 -0.01736 " pathEditMode="relative" rAng="0" ptsTypes="AA">
                                          <p:cBhvr>
                                            <p:cTn id="22" dur="20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88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23" presetID="2" presetClass="entr" presetSubtype="4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5" dur="10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6" dur="10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7" presetID="2" presetClass="entr" presetSubtype="4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9" dur="125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0" dur="125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1" presetID="2" presetClass="entr" presetSubtype="4" decel="100000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3" dur="1000" fill="hold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4" dur="1000" fill="hold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5" fill="hold">
                          <p:stCondLst>
                            <p:cond delay="indefinite"/>
                          </p:stCondLst>
                          <p:childTnLst>
                            <p:par>
                              <p:cTn id="3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7" presetID="37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9" dur="750"/>
                                            <p:tgtEl>
                                              <p:spTgt spid="5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0" dur="75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1" dur="675" decel="100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75" accel="100000" fill="hold">
                                              <p:stCondLst>
                                                <p:cond delay="675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42" presetClass="path" presetSubtype="0" repeatCount="indefinite" accel="50000" decel="50000" autoRev="1" fill="hold" nodeType="withEffect">
                                      <p:stCondLst>
                                        <p:cond delay="75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2.70833E-6 -3.33333E-6 L 2.70833E-6 -0.01736 " pathEditMode="relative" rAng="0" ptsTypes="AA">
                                          <p:cBhvr>
                                            <p:cTn id="44" dur="2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88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45" presetID="2" presetClass="entr" presetSubtype="4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7" dur="10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8" dur="10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9" presetID="2" presetClass="entr" presetSubtype="4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1" dur="12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2" dur="12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2" presetClass="entr" presetSubtype="4" decel="100000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5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6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7" fill="hold">
                          <p:stCondLst>
                            <p:cond delay="indefinite"/>
                          </p:stCondLst>
                          <p:childTnLst>
                            <p:par>
                              <p:cTn id="5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9" presetID="37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1" dur="750"/>
                                            <p:tgtEl>
                                              <p:spTgt spid="11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2" dur="75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3" dur="675" decel="1000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4" dur="75" accel="100000" fill="hold">
                                              <p:stCondLst>
                                                <p:cond delay="675"/>
                                              </p:stCondLst>
                                            </p:cTn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5" presetID="42" presetClass="path" presetSubtype="0" repeatCount="indefinite" accel="50000" decel="50000" autoRev="1" fill="hold" nodeType="withEffect">
                                      <p:stCondLst>
                                        <p:cond delay="75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2.70833E-6 -3.33333E-6 L 2.70833E-6 -0.01736 " pathEditMode="relative" rAng="0" ptsTypes="AA">
                                          <p:cBhvr>
                                            <p:cTn id="66" dur="20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88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7" presetID="2" presetClass="entr" presetSubtype="4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6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69" dur="1000" fill="hold"/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0" dur="1000" fill="hold"/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1" presetID="2" presetClass="entr" presetSubtype="4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7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3" dur="125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4" dur="125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5" presetID="2" presetClass="entr" presetSubtype="4" decel="100000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7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7" dur="10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8" dur="10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16" grpId="0"/>
          <p:bldP spid="117" grpId="0"/>
          <p:bldP spid="47" grpId="0"/>
          <p:bldP spid="48" grpId="0"/>
          <p:bldP spid="53" grpId="0"/>
          <p:bldP spid="54" grpId="0"/>
          <p:bldP spid="56" grpId="0"/>
          <p:bldP spid="57" grpId="0"/>
        </p:bldLst>
      </p:timing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Box 115">
            <a:extLst>
              <a:ext uri="{FF2B5EF4-FFF2-40B4-BE49-F238E27FC236}">
                <a16:creationId xmlns:a16="http://schemas.microsoft.com/office/drawing/2014/main" id="{E368C4E8-8B77-45B5-BD00-1DA8B6C32B81}"/>
              </a:ext>
            </a:extLst>
          </p:cNvPr>
          <p:cNvSpPr txBox="1"/>
          <p:nvPr/>
        </p:nvSpPr>
        <p:spPr>
          <a:xfrm>
            <a:off x="8405066" y="4626057"/>
            <a:ext cx="2400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B1AEC2"/>
                </a:solidFill>
                <a:latin typeface="Montserrat ExtraBold" panose="00000900000000000000" pitchFamily="2" charset="0"/>
              </a:rPr>
              <a:t>Heading Text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854CD372-C4D0-4936-8BAC-D0D6C94704D3}"/>
              </a:ext>
            </a:extLst>
          </p:cNvPr>
          <p:cNvSpPr txBox="1"/>
          <p:nvPr/>
        </p:nvSpPr>
        <p:spPr>
          <a:xfrm>
            <a:off x="8043182" y="4973672"/>
            <a:ext cx="3111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B1AEC2"/>
                </a:solidFill>
                <a:latin typeface="Montserrat" panose="00000500000000000000" pitchFamily="2" charset="0"/>
              </a:rPr>
              <a:t>Add Some Brief Text to Explain the Topic for Your Presentation</a:t>
            </a:r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3A749AC5-8BC9-4F6C-B3F2-C8E5F5302F86}"/>
              </a:ext>
            </a:extLst>
          </p:cNvPr>
          <p:cNvGrpSpPr/>
          <p:nvPr/>
        </p:nvGrpSpPr>
        <p:grpSpPr>
          <a:xfrm>
            <a:off x="8254205" y="2494401"/>
            <a:ext cx="2702022" cy="2585151"/>
            <a:chOff x="1143355" y="2494401"/>
            <a:chExt cx="2702022" cy="2585151"/>
          </a:xfrm>
        </p:grpSpPr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831AE8EE-659D-421C-8FA6-67948E0683E0}"/>
                </a:ext>
              </a:extLst>
            </p:cNvPr>
            <p:cNvGrpSpPr/>
            <p:nvPr/>
          </p:nvGrpSpPr>
          <p:grpSpPr>
            <a:xfrm>
              <a:off x="1143355" y="2494401"/>
              <a:ext cx="2702022" cy="1411850"/>
              <a:chOff x="1253631" y="2494401"/>
              <a:chExt cx="2702022" cy="1411850"/>
            </a:xfrm>
          </p:grpSpPr>
          <p:sp>
            <p:nvSpPr>
              <p:cNvPr id="122" name="Freeform 5">
                <a:extLst>
                  <a:ext uri="{FF2B5EF4-FFF2-40B4-BE49-F238E27FC236}">
                    <a16:creationId xmlns:a16="http://schemas.microsoft.com/office/drawing/2014/main" id="{AAE6FE1F-F3F0-4648-B744-5B79B091AF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3631" y="2494401"/>
                <a:ext cx="2702022" cy="1411850"/>
              </a:xfrm>
              <a:custGeom>
                <a:avLst/>
                <a:gdLst>
                  <a:gd name="T0" fmla="*/ 1490 w 1814"/>
                  <a:gd name="T1" fmla="*/ 947 h 947"/>
                  <a:gd name="T2" fmla="*/ 1450 w 1814"/>
                  <a:gd name="T3" fmla="*/ 907 h 947"/>
                  <a:gd name="T4" fmla="*/ 907 w 1814"/>
                  <a:gd name="T5" fmla="*/ 364 h 947"/>
                  <a:gd name="T6" fmla="*/ 364 w 1814"/>
                  <a:gd name="T7" fmla="*/ 907 h 947"/>
                  <a:gd name="T8" fmla="*/ 324 w 1814"/>
                  <a:gd name="T9" fmla="*/ 947 h 947"/>
                  <a:gd name="T10" fmla="*/ 40 w 1814"/>
                  <a:gd name="T11" fmla="*/ 947 h 947"/>
                  <a:gd name="T12" fmla="*/ 0 w 1814"/>
                  <a:gd name="T13" fmla="*/ 907 h 947"/>
                  <a:gd name="T14" fmla="*/ 265 w 1814"/>
                  <a:gd name="T15" fmla="*/ 266 h 947"/>
                  <a:gd name="T16" fmla="*/ 907 w 1814"/>
                  <a:gd name="T17" fmla="*/ 0 h 947"/>
                  <a:gd name="T18" fmla="*/ 1548 w 1814"/>
                  <a:gd name="T19" fmla="*/ 266 h 947"/>
                  <a:gd name="T20" fmla="*/ 1814 w 1814"/>
                  <a:gd name="T21" fmla="*/ 907 h 947"/>
                  <a:gd name="T22" fmla="*/ 1774 w 1814"/>
                  <a:gd name="T23" fmla="*/ 947 h 947"/>
                  <a:gd name="T24" fmla="*/ 1490 w 1814"/>
                  <a:gd name="T25" fmla="*/ 947 h 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14" h="947">
                    <a:moveTo>
                      <a:pt x="1490" y="947"/>
                    </a:moveTo>
                    <a:cubicBezTo>
                      <a:pt x="1468" y="947"/>
                      <a:pt x="1450" y="929"/>
                      <a:pt x="1450" y="907"/>
                    </a:cubicBezTo>
                    <a:cubicBezTo>
                      <a:pt x="1450" y="607"/>
                      <a:pt x="1206" y="364"/>
                      <a:pt x="907" y="364"/>
                    </a:cubicBezTo>
                    <a:cubicBezTo>
                      <a:pt x="607" y="364"/>
                      <a:pt x="364" y="607"/>
                      <a:pt x="364" y="907"/>
                    </a:cubicBezTo>
                    <a:cubicBezTo>
                      <a:pt x="364" y="929"/>
                      <a:pt x="346" y="947"/>
                      <a:pt x="324" y="947"/>
                    </a:cubicBezTo>
                    <a:cubicBezTo>
                      <a:pt x="40" y="947"/>
                      <a:pt x="40" y="947"/>
                      <a:pt x="40" y="947"/>
                    </a:cubicBezTo>
                    <a:cubicBezTo>
                      <a:pt x="18" y="947"/>
                      <a:pt x="0" y="929"/>
                      <a:pt x="0" y="907"/>
                    </a:cubicBezTo>
                    <a:cubicBezTo>
                      <a:pt x="0" y="665"/>
                      <a:pt x="94" y="437"/>
                      <a:pt x="265" y="266"/>
                    </a:cubicBezTo>
                    <a:cubicBezTo>
                      <a:pt x="437" y="94"/>
                      <a:pt x="665" y="0"/>
                      <a:pt x="907" y="0"/>
                    </a:cubicBezTo>
                    <a:cubicBezTo>
                      <a:pt x="1149" y="0"/>
                      <a:pt x="1377" y="94"/>
                      <a:pt x="1548" y="266"/>
                    </a:cubicBezTo>
                    <a:cubicBezTo>
                      <a:pt x="1720" y="437"/>
                      <a:pt x="1814" y="665"/>
                      <a:pt x="1814" y="907"/>
                    </a:cubicBezTo>
                    <a:cubicBezTo>
                      <a:pt x="1814" y="929"/>
                      <a:pt x="1796" y="947"/>
                      <a:pt x="1774" y="947"/>
                    </a:cubicBezTo>
                    <a:lnTo>
                      <a:pt x="1490" y="947"/>
                    </a:ln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2700000" algn="ctr" rotWithShape="0">
                  <a:srgbClr val="D1D9E6">
                    <a:alpha val="8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123" name="Freeform 5">
                <a:extLst>
                  <a:ext uri="{FF2B5EF4-FFF2-40B4-BE49-F238E27FC236}">
                    <a16:creationId xmlns:a16="http://schemas.microsoft.com/office/drawing/2014/main" id="{3C1CE589-D97F-4CC1-BDE7-5F61FAD82D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3631" y="2494401"/>
                <a:ext cx="2702022" cy="1411850"/>
              </a:xfrm>
              <a:custGeom>
                <a:avLst/>
                <a:gdLst>
                  <a:gd name="T0" fmla="*/ 1490 w 1814"/>
                  <a:gd name="T1" fmla="*/ 947 h 947"/>
                  <a:gd name="T2" fmla="*/ 1450 w 1814"/>
                  <a:gd name="T3" fmla="*/ 907 h 947"/>
                  <a:gd name="T4" fmla="*/ 907 w 1814"/>
                  <a:gd name="T5" fmla="*/ 364 h 947"/>
                  <a:gd name="T6" fmla="*/ 364 w 1814"/>
                  <a:gd name="T7" fmla="*/ 907 h 947"/>
                  <a:gd name="T8" fmla="*/ 324 w 1814"/>
                  <a:gd name="T9" fmla="*/ 947 h 947"/>
                  <a:gd name="T10" fmla="*/ 40 w 1814"/>
                  <a:gd name="T11" fmla="*/ 947 h 947"/>
                  <a:gd name="T12" fmla="*/ 0 w 1814"/>
                  <a:gd name="T13" fmla="*/ 907 h 947"/>
                  <a:gd name="T14" fmla="*/ 265 w 1814"/>
                  <a:gd name="T15" fmla="*/ 266 h 947"/>
                  <a:gd name="T16" fmla="*/ 907 w 1814"/>
                  <a:gd name="T17" fmla="*/ 0 h 947"/>
                  <a:gd name="T18" fmla="*/ 1548 w 1814"/>
                  <a:gd name="T19" fmla="*/ 266 h 947"/>
                  <a:gd name="T20" fmla="*/ 1814 w 1814"/>
                  <a:gd name="T21" fmla="*/ 907 h 947"/>
                  <a:gd name="T22" fmla="*/ 1774 w 1814"/>
                  <a:gd name="T23" fmla="*/ 947 h 947"/>
                  <a:gd name="T24" fmla="*/ 1490 w 1814"/>
                  <a:gd name="T25" fmla="*/ 947 h 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14" h="947">
                    <a:moveTo>
                      <a:pt x="1490" y="947"/>
                    </a:moveTo>
                    <a:cubicBezTo>
                      <a:pt x="1468" y="947"/>
                      <a:pt x="1450" y="929"/>
                      <a:pt x="1450" y="907"/>
                    </a:cubicBezTo>
                    <a:cubicBezTo>
                      <a:pt x="1450" y="607"/>
                      <a:pt x="1206" y="364"/>
                      <a:pt x="907" y="364"/>
                    </a:cubicBezTo>
                    <a:cubicBezTo>
                      <a:pt x="607" y="364"/>
                      <a:pt x="364" y="607"/>
                      <a:pt x="364" y="907"/>
                    </a:cubicBezTo>
                    <a:cubicBezTo>
                      <a:pt x="364" y="929"/>
                      <a:pt x="346" y="947"/>
                      <a:pt x="324" y="947"/>
                    </a:cubicBezTo>
                    <a:cubicBezTo>
                      <a:pt x="40" y="947"/>
                      <a:pt x="40" y="947"/>
                      <a:pt x="40" y="947"/>
                    </a:cubicBezTo>
                    <a:cubicBezTo>
                      <a:pt x="18" y="947"/>
                      <a:pt x="0" y="929"/>
                      <a:pt x="0" y="907"/>
                    </a:cubicBezTo>
                    <a:cubicBezTo>
                      <a:pt x="0" y="665"/>
                      <a:pt x="94" y="437"/>
                      <a:pt x="265" y="266"/>
                    </a:cubicBezTo>
                    <a:cubicBezTo>
                      <a:pt x="437" y="94"/>
                      <a:pt x="665" y="0"/>
                      <a:pt x="907" y="0"/>
                    </a:cubicBezTo>
                    <a:cubicBezTo>
                      <a:pt x="1149" y="0"/>
                      <a:pt x="1377" y="94"/>
                      <a:pt x="1548" y="266"/>
                    </a:cubicBezTo>
                    <a:cubicBezTo>
                      <a:pt x="1720" y="437"/>
                      <a:pt x="1814" y="665"/>
                      <a:pt x="1814" y="907"/>
                    </a:cubicBezTo>
                    <a:cubicBezTo>
                      <a:pt x="1814" y="929"/>
                      <a:pt x="1796" y="947"/>
                      <a:pt x="1774" y="947"/>
                    </a:cubicBezTo>
                    <a:lnTo>
                      <a:pt x="1490" y="947"/>
                    </a:ln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13500000" algn="ctr" rotWithShape="0">
                  <a:srgbClr val="FFFFFF">
                    <a:alpha val="80000"/>
                  </a:srgb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</p:grpSp>
        <p:sp>
          <p:nvSpPr>
            <p:cNvPr id="120" name="Block Arc 119">
              <a:extLst>
                <a:ext uri="{FF2B5EF4-FFF2-40B4-BE49-F238E27FC236}">
                  <a16:creationId xmlns:a16="http://schemas.microsoft.com/office/drawing/2014/main" id="{5F8444B7-DEB7-4C34-B5EC-6EE7399F2F7E}"/>
                </a:ext>
              </a:extLst>
            </p:cNvPr>
            <p:cNvSpPr/>
            <p:nvPr/>
          </p:nvSpPr>
          <p:spPr>
            <a:xfrm>
              <a:off x="1252924" y="2596668"/>
              <a:ext cx="2482884" cy="2482884"/>
            </a:xfrm>
            <a:prstGeom prst="blockArc">
              <a:avLst>
                <a:gd name="adj1" fmla="val 10800000"/>
                <a:gd name="adj2" fmla="val 21593851"/>
                <a:gd name="adj3" fmla="val 13407"/>
              </a:avLst>
            </a:prstGeom>
            <a:solidFill>
              <a:srgbClr val="DCE0E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1" name="Block Arc 120">
              <a:extLst>
                <a:ext uri="{FF2B5EF4-FFF2-40B4-BE49-F238E27FC236}">
                  <a16:creationId xmlns:a16="http://schemas.microsoft.com/office/drawing/2014/main" id="{9DA72585-F22E-4FFC-839C-53021274D34E}"/>
                </a:ext>
              </a:extLst>
            </p:cNvPr>
            <p:cNvSpPr/>
            <p:nvPr/>
          </p:nvSpPr>
          <p:spPr>
            <a:xfrm rot="16200000">
              <a:off x="1251537" y="2596668"/>
              <a:ext cx="2482884" cy="2482884"/>
            </a:xfrm>
            <a:prstGeom prst="blockArc">
              <a:avLst>
                <a:gd name="adj1" fmla="val 16196153"/>
                <a:gd name="adj2" fmla="val 2380869"/>
                <a:gd name="adj3" fmla="val 13253"/>
              </a:avLst>
            </a:prstGeom>
            <a:solidFill>
              <a:srgbClr val="B1AEC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BB741231-4E56-48C3-B7F0-E84DEC02E0B7}"/>
              </a:ext>
            </a:extLst>
          </p:cNvPr>
          <p:cNvSpPr txBox="1"/>
          <p:nvPr/>
        </p:nvSpPr>
        <p:spPr>
          <a:xfrm>
            <a:off x="1294216" y="4626057"/>
            <a:ext cx="2400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B1AEC2"/>
                </a:solidFill>
                <a:latin typeface="Montserrat ExtraBold" panose="00000900000000000000" pitchFamily="2" charset="0"/>
              </a:rPr>
              <a:t>Heading Text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15DF8E3-5E63-4BD9-B547-278173678FBD}"/>
              </a:ext>
            </a:extLst>
          </p:cNvPr>
          <p:cNvSpPr txBox="1"/>
          <p:nvPr/>
        </p:nvSpPr>
        <p:spPr>
          <a:xfrm>
            <a:off x="937075" y="4973672"/>
            <a:ext cx="3111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B1AEC2"/>
                </a:solidFill>
                <a:latin typeface="Montserrat" panose="00000500000000000000" pitchFamily="2" charset="0"/>
              </a:rPr>
              <a:t>Add Some Brief Text to Explain the Topic for Your Presentation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0E9AF7F-687F-440A-8E24-359A93F04D3B}"/>
              </a:ext>
            </a:extLst>
          </p:cNvPr>
          <p:cNvGrpSpPr/>
          <p:nvPr/>
        </p:nvGrpSpPr>
        <p:grpSpPr>
          <a:xfrm>
            <a:off x="1143355" y="2494401"/>
            <a:ext cx="2702022" cy="2585151"/>
            <a:chOff x="1143355" y="2494401"/>
            <a:chExt cx="2702022" cy="2585151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A4C4E896-3097-4310-8ACF-C85F9D13AFAB}"/>
                </a:ext>
              </a:extLst>
            </p:cNvPr>
            <p:cNvGrpSpPr/>
            <p:nvPr/>
          </p:nvGrpSpPr>
          <p:grpSpPr>
            <a:xfrm>
              <a:off x="1143355" y="2494401"/>
              <a:ext cx="2702022" cy="1411850"/>
              <a:chOff x="1253631" y="2494401"/>
              <a:chExt cx="2702022" cy="1411850"/>
            </a:xfrm>
          </p:grpSpPr>
          <p:sp>
            <p:nvSpPr>
              <p:cNvPr id="58" name="Freeform 5">
                <a:extLst>
                  <a:ext uri="{FF2B5EF4-FFF2-40B4-BE49-F238E27FC236}">
                    <a16:creationId xmlns:a16="http://schemas.microsoft.com/office/drawing/2014/main" id="{67A99508-7A82-4CA1-9ECC-264235E0DB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3631" y="2494401"/>
                <a:ext cx="2702022" cy="1411850"/>
              </a:xfrm>
              <a:custGeom>
                <a:avLst/>
                <a:gdLst>
                  <a:gd name="T0" fmla="*/ 1490 w 1814"/>
                  <a:gd name="T1" fmla="*/ 947 h 947"/>
                  <a:gd name="T2" fmla="*/ 1450 w 1814"/>
                  <a:gd name="T3" fmla="*/ 907 h 947"/>
                  <a:gd name="T4" fmla="*/ 907 w 1814"/>
                  <a:gd name="T5" fmla="*/ 364 h 947"/>
                  <a:gd name="T6" fmla="*/ 364 w 1814"/>
                  <a:gd name="T7" fmla="*/ 907 h 947"/>
                  <a:gd name="T8" fmla="*/ 324 w 1814"/>
                  <a:gd name="T9" fmla="*/ 947 h 947"/>
                  <a:gd name="T10" fmla="*/ 40 w 1814"/>
                  <a:gd name="T11" fmla="*/ 947 h 947"/>
                  <a:gd name="T12" fmla="*/ 0 w 1814"/>
                  <a:gd name="T13" fmla="*/ 907 h 947"/>
                  <a:gd name="T14" fmla="*/ 265 w 1814"/>
                  <a:gd name="T15" fmla="*/ 266 h 947"/>
                  <a:gd name="T16" fmla="*/ 907 w 1814"/>
                  <a:gd name="T17" fmla="*/ 0 h 947"/>
                  <a:gd name="T18" fmla="*/ 1548 w 1814"/>
                  <a:gd name="T19" fmla="*/ 266 h 947"/>
                  <a:gd name="T20" fmla="*/ 1814 w 1814"/>
                  <a:gd name="T21" fmla="*/ 907 h 947"/>
                  <a:gd name="T22" fmla="*/ 1774 w 1814"/>
                  <a:gd name="T23" fmla="*/ 947 h 947"/>
                  <a:gd name="T24" fmla="*/ 1490 w 1814"/>
                  <a:gd name="T25" fmla="*/ 947 h 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14" h="947">
                    <a:moveTo>
                      <a:pt x="1490" y="947"/>
                    </a:moveTo>
                    <a:cubicBezTo>
                      <a:pt x="1468" y="947"/>
                      <a:pt x="1450" y="929"/>
                      <a:pt x="1450" y="907"/>
                    </a:cubicBezTo>
                    <a:cubicBezTo>
                      <a:pt x="1450" y="607"/>
                      <a:pt x="1206" y="364"/>
                      <a:pt x="907" y="364"/>
                    </a:cubicBezTo>
                    <a:cubicBezTo>
                      <a:pt x="607" y="364"/>
                      <a:pt x="364" y="607"/>
                      <a:pt x="364" y="907"/>
                    </a:cubicBezTo>
                    <a:cubicBezTo>
                      <a:pt x="364" y="929"/>
                      <a:pt x="346" y="947"/>
                      <a:pt x="324" y="947"/>
                    </a:cubicBezTo>
                    <a:cubicBezTo>
                      <a:pt x="40" y="947"/>
                      <a:pt x="40" y="947"/>
                      <a:pt x="40" y="947"/>
                    </a:cubicBezTo>
                    <a:cubicBezTo>
                      <a:pt x="18" y="947"/>
                      <a:pt x="0" y="929"/>
                      <a:pt x="0" y="907"/>
                    </a:cubicBezTo>
                    <a:cubicBezTo>
                      <a:pt x="0" y="665"/>
                      <a:pt x="94" y="437"/>
                      <a:pt x="265" y="266"/>
                    </a:cubicBezTo>
                    <a:cubicBezTo>
                      <a:pt x="437" y="94"/>
                      <a:pt x="665" y="0"/>
                      <a:pt x="907" y="0"/>
                    </a:cubicBezTo>
                    <a:cubicBezTo>
                      <a:pt x="1149" y="0"/>
                      <a:pt x="1377" y="94"/>
                      <a:pt x="1548" y="266"/>
                    </a:cubicBezTo>
                    <a:cubicBezTo>
                      <a:pt x="1720" y="437"/>
                      <a:pt x="1814" y="665"/>
                      <a:pt x="1814" y="907"/>
                    </a:cubicBezTo>
                    <a:cubicBezTo>
                      <a:pt x="1814" y="929"/>
                      <a:pt x="1796" y="947"/>
                      <a:pt x="1774" y="947"/>
                    </a:cubicBezTo>
                    <a:lnTo>
                      <a:pt x="1490" y="947"/>
                    </a:ln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2700000" algn="ctr" rotWithShape="0">
                  <a:srgbClr val="D1D9E6">
                    <a:alpha val="8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60" name="Freeform 5">
                <a:extLst>
                  <a:ext uri="{FF2B5EF4-FFF2-40B4-BE49-F238E27FC236}">
                    <a16:creationId xmlns:a16="http://schemas.microsoft.com/office/drawing/2014/main" id="{9BE2B205-9393-4AD5-B3E5-E973E156E4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3631" y="2494401"/>
                <a:ext cx="2702022" cy="1411850"/>
              </a:xfrm>
              <a:custGeom>
                <a:avLst/>
                <a:gdLst>
                  <a:gd name="T0" fmla="*/ 1490 w 1814"/>
                  <a:gd name="T1" fmla="*/ 947 h 947"/>
                  <a:gd name="T2" fmla="*/ 1450 w 1814"/>
                  <a:gd name="T3" fmla="*/ 907 h 947"/>
                  <a:gd name="T4" fmla="*/ 907 w 1814"/>
                  <a:gd name="T5" fmla="*/ 364 h 947"/>
                  <a:gd name="T6" fmla="*/ 364 w 1814"/>
                  <a:gd name="T7" fmla="*/ 907 h 947"/>
                  <a:gd name="T8" fmla="*/ 324 w 1814"/>
                  <a:gd name="T9" fmla="*/ 947 h 947"/>
                  <a:gd name="T10" fmla="*/ 40 w 1814"/>
                  <a:gd name="T11" fmla="*/ 947 h 947"/>
                  <a:gd name="T12" fmla="*/ 0 w 1814"/>
                  <a:gd name="T13" fmla="*/ 907 h 947"/>
                  <a:gd name="T14" fmla="*/ 265 w 1814"/>
                  <a:gd name="T15" fmla="*/ 266 h 947"/>
                  <a:gd name="T16" fmla="*/ 907 w 1814"/>
                  <a:gd name="T17" fmla="*/ 0 h 947"/>
                  <a:gd name="T18" fmla="*/ 1548 w 1814"/>
                  <a:gd name="T19" fmla="*/ 266 h 947"/>
                  <a:gd name="T20" fmla="*/ 1814 w 1814"/>
                  <a:gd name="T21" fmla="*/ 907 h 947"/>
                  <a:gd name="T22" fmla="*/ 1774 w 1814"/>
                  <a:gd name="T23" fmla="*/ 947 h 947"/>
                  <a:gd name="T24" fmla="*/ 1490 w 1814"/>
                  <a:gd name="T25" fmla="*/ 947 h 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14" h="947">
                    <a:moveTo>
                      <a:pt x="1490" y="947"/>
                    </a:moveTo>
                    <a:cubicBezTo>
                      <a:pt x="1468" y="947"/>
                      <a:pt x="1450" y="929"/>
                      <a:pt x="1450" y="907"/>
                    </a:cubicBezTo>
                    <a:cubicBezTo>
                      <a:pt x="1450" y="607"/>
                      <a:pt x="1206" y="364"/>
                      <a:pt x="907" y="364"/>
                    </a:cubicBezTo>
                    <a:cubicBezTo>
                      <a:pt x="607" y="364"/>
                      <a:pt x="364" y="607"/>
                      <a:pt x="364" y="907"/>
                    </a:cubicBezTo>
                    <a:cubicBezTo>
                      <a:pt x="364" y="929"/>
                      <a:pt x="346" y="947"/>
                      <a:pt x="324" y="947"/>
                    </a:cubicBezTo>
                    <a:cubicBezTo>
                      <a:pt x="40" y="947"/>
                      <a:pt x="40" y="947"/>
                      <a:pt x="40" y="947"/>
                    </a:cubicBezTo>
                    <a:cubicBezTo>
                      <a:pt x="18" y="947"/>
                      <a:pt x="0" y="929"/>
                      <a:pt x="0" y="907"/>
                    </a:cubicBezTo>
                    <a:cubicBezTo>
                      <a:pt x="0" y="665"/>
                      <a:pt x="94" y="437"/>
                      <a:pt x="265" y="266"/>
                    </a:cubicBezTo>
                    <a:cubicBezTo>
                      <a:pt x="437" y="94"/>
                      <a:pt x="665" y="0"/>
                      <a:pt x="907" y="0"/>
                    </a:cubicBezTo>
                    <a:cubicBezTo>
                      <a:pt x="1149" y="0"/>
                      <a:pt x="1377" y="94"/>
                      <a:pt x="1548" y="266"/>
                    </a:cubicBezTo>
                    <a:cubicBezTo>
                      <a:pt x="1720" y="437"/>
                      <a:pt x="1814" y="665"/>
                      <a:pt x="1814" y="907"/>
                    </a:cubicBezTo>
                    <a:cubicBezTo>
                      <a:pt x="1814" y="929"/>
                      <a:pt x="1796" y="947"/>
                      <a:pt x="1774" y="947"/>
                    </a:cubicBezTo>
                    <a:lnTo>
                      <a:pt x="1490" y="947"/>
                    </a:ln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13500000" algn="ctr" rotWithShape="0">
                  <a:srgbClr val="FFFFFF">
                    <a:alpha val="80000"/>
                  </a:srgb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</p:grpSp>
        <p:sp>
          <p:nvSpPr>
            <p:cNvPr id="61" name="Block Arc 60">
              <a:extLst>
                <a:ext uri="{FF2B5EF4-FFF2-40B4-BE49-F238E27FC236}">
                  <a16:creationId xmlns:a16="http://schemas.microsoft.com/office/drawing/2014/main" id="{226FB7E9-1035-4FCB-8C4B-B0E8CC656E40}"/>
                </a:ext>
              </a:extLst>
            </p:cNvPr>
            <p:cNvSpPr/>
            <p:nvPr/>
          </p:nvSpPr>
          <p:spPr>
            <a:xfrm>
              <a:off x="1252924" y="2596668"/>
              <a:ext cx="2482884" cy="2482884"/>
            </a:xfrm>
            <a:prstGeom prst="blockArc">
              <a:avLst>
                <a:gd name="adj1" fmla="val 10800000"/>
                <a:gd name="adj2" fmla="val 21593851"/>
                <a:gd name="adj3" fmla="val 13407"/>
              </a:avLst>
            </a:prstGeom>
            <a:solidFill>
              <a:srgbClr val="DCE0E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2" name="Block Arc 61">
              <a:extLst>
                <a:ext uri="{FF2B5EF4-FFF2-40B4-BE49-F238E27FC236}">
                  <a16:creationId xmlns:a16="http://schemas.microsoft.com/office/drawing/2014/main" id="{F7CC5FE5-13C0-4565-8831-34F86F76B96F}"/>
                </a:ext>
              </a:extLst>
            </p:cNvPr>
            <p:cNvSpPr/>
            <p:nvPr/>
          </p:nvSpPr>
          <p:spPr>
            <a:xfrm rot="16200000">
              <a:off x="1251537" y="2596668"/>
              <a:ext cx="2482884" cy="2482884"/>
            </a:xfrm>
            <a:prstGeom prst="blockArc">
              <a:avLst>
                <a:gd name="adj1" fmla="val 16196153"/>
                <a:gd name="adj2" fmla="val 19526291"/>
                <a:gd name="adj3" fmla="val 13368"/>
              </a:avLst>
            </a:prstGeom>
            <a:solidFill>
              <a:srgbClr val="B1AEC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40E6D1A9-F23C-42C3-9807-66BE062F1A32}"/>
              </a:ext>
            </a:extLst>
          </p:cNvPr>
          <p:cNvSpPr txBox="1"/>
          <p:nvPr/>
        </p:nvSpPr>
        <p:spPr>
          <a:xfrm>
            <a:off x="2539173" y="158567"/>
            <a:ext cx="71136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B1AEC2"/>
                </a:solidFill>
                <a:latin typeface="Montserrat ExtraBold" panose="00000900000000000000" pitchFamily="2" charset="0"/>
              </a:rPr>
              <a:t>Data Infographics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FBB11D4-ECBE-44BE-9A02-269F0BB9196D}"/>
              </a:ext>
            </a:extLst>
          </p:cNvPr>
          <p:cNvSpPr txBox="1"/>
          <p:nvPr/>
        </p:nvSpPr>
        <p:spPr>
          <a:xfrm>
            <a:off x="2104799" y="877816"/>
            <a:ext cx="79824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B1AEC2"/>
                </a:solidFill>
                <a:latin typeface="Montserrat" panose="02000505000000020004" pitchFamily="2" charset="0"/>
              </a:rPr>
              <a:t>Here You Can Add Some Brief Text to Explain The Title This is Just a Demo So Consider Replacing This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0BA596A-7B40-4025-9DA9-E21371D3FCC7}"/>
              </a:ext>
            </a:extLst>
          </p:cNvPr>
          <p:cNvSpPr txBox="1"/>
          <p:nvPr/>
        </p:nvSpPr>
        <p:spPr>
          <a:xfrm>
            <a:off x="4851043" y="4626057"/>
            <a:ext cx="2400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B1AEC2"/>
                </a:solidFill>
                <a:latin typeface="Montserrat ExtraBold" panose="00000900000000000000" pitchFamily="2" charset="0"/>
              </a:rPr>
              <a:t>Heading Text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676FD036-C2A2-46B6-AD09-A93794A61921}"/>
              </a:ext>
            </a:extLst>
          </p:cNvPr>
          <p:cNvSpPr txBox="1"/>
          <p:nvPr/>
        </p:nvSpPr>
        <p:spPr>
          <a:xfrm>
            <a:off x="4490369" y="4973672"/>
            <a:ext cx="3111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B1AEC2"/>
                </a:solidFill>
                <a:latin typeface="Montserrat" panose="00000500000000000000" pitchFamily="2" charset="0"/>
              </a:rPr>
              <a:t>Add Some Brief Text to Explain the Topic for Your Presentation</a:t>
            </a: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34CC5D54-8DF4-4F85-8B2E-B163C1F5260F}"/>
              </a:ext>
            </a:extLst>
          </p:cNvPr>
          <p:cNvGrpSpPr/>
          <p:nvPr/>
        </p:nvGrpSpPr>
        <p:grpSpPr>
          <a:xfrm>
            <a:off x="4700182" y="2494401"/>
            <a:ext cx="2702022" cy="2585151"/>
            <a:chOff x="1143355" y="2494401"/>
            <a:chExt cx="2702022" cy="2585151"/>
          </a:xfrm>
        </p:grpSpPr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E3DAEFB7-A060-4900-8E97-1C46B426B199}"/>
                </a:ext>
              </a:extLst>
            </p:cNvPr>
            <p:cNvGrpSpPr/>
            <p:nvPr/>
          </p:nvGrpSpPr>
          <p:grpSpPr>
            <a:xfrm>
              <a:off x="1143355" y="2494401"/>
              <a:ext cx="2702022" cy="1411850"/>
              <a:chOff x="1253631" y="2494401"/>
              <a:chExt cx="2702022" cy="1411850"/>
            </a:xfrm>
          </p:grpSpPr>
          <p:sp>
            <p:nvSpPr>
              <p:cNvPr id="105" name="Freeform 5">
                <a:extLst>
                  <a:ext uri="{FF2B5EF4-FFF2-40B4-BE49-F238E27FC236}">
                    <a16:creationId xmlns:a16="http://schemas.microsoft.com/office/drawing/2014/main" id="{7D97AA52-66BD-4315-A1D0-F4354DD215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3631" y="2494401"/>
                <a:ext cx="2702022" cy="1411850"/>
              </a:xfrm>
              <a:custGeom>
                <a:avLst/>
                <a:gdLst>
                  <a:gd name="T0" fmla="*/ 1490 w 1814"/>
                  <a:gd name="T1" fmla="*/ 947 h 947"/>
                  <a:gd name="T2" fmla="*/ 1450 w 1814"/>
                  <a:gd name="T3" fmla="*/ 907 h 947"/>
                  <a:gd name="T4" fmla="*/ 907 w 1814"/>
                  <a:gd name="T5" fmla="*/ 364 h 947"/>
                  <a:gd name="T6" fmla="*/ 364 w 1814"/>
                  <a:gd name="T7" fmla="*/ 907 h 947"/>
                  <a:gd name="T8" fmla="*/ 324 w 1814"/>
                  <a:gd name="T9" fmla="*/ 947 h 947"/>
                  <a:gd name="T10" fmla="*/ 40 w 1814"/>
                  <a:gd name="T11" fmla="*/ 947 h 947"/>
                  <a:gd name="T12" fmla="*/ 0 w 1814"/>
                  <a:gd name="T13" fmla="*/ 907 h 947"/>
                  <a:gd name="T14" fmla="*/ 265 w 1814"/>
                  <a:gd name="T15" fmla="*/ 266 h 947"/>
                  <a:gd name="T16" fmla="*/ 907 w 1814"/>
                  <a:gd name="T17" fmla="*/ 0 h 947"/>
                  <a:gd name="T18" fmla="*/ 1548 w 1814"/>
                  <a:gd name="T19" fmla="*/ 266 h 947"/>
                  <a:gd name="T20" fmla="*/ 1814 w 1814"/>
                  <a:gd name="T21" fmla="*/ 907 h 947"/>
                  <a:gd name="T22" fmla="*/ 1774 w 1814"/>
                  <a:gd name="T23" fmla="*/ 947 h 947"/>
                  <a:gd name="T24" fmla="*/ 1490 w 1814"/>
                  <a:gd name="T25" fmla="*/ 947 h 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14" h="947">
                    <a:moveTo>
                      <a:pt x="1490" y="947"/>
                    </a:moveTo>
                    <a:cubicBezTo>
                      <a:pt x="1468" y="947"/>
                      <a:pt x="1450" y="929"/>
                      <a:pt x="1450" y="907"/>
                    </a:cubicBezTo>
                    <a:cubicBezTo>
                      <a:pt x="1450" y="607"/>
                      <a:pt x="1206" y="364"/>
                      <a:pt x="907" y="364"/>
                    </a:cubicBezTo>
                    <a:cubicBezTo>
                      <a:pt x="607" y="364"/>
                      <a:pt x="364" y="607"/>
                      <a:pt x="364" y="907"/>
                    </a:cubicBezTo>
                    <a:cubicBezTo>
                      <a:pt x="364" y="929"/>
                      <a:pt x="346" y="947"/>
                      <a:pt x="324" y="947"/>
                    </a:cubicBezTo>
                    <a:cubicBezTo>
                      <a:pt x="40" y="947"/>
                      <a:pt x="40" y="947"/>
                      <a:pt x="40" y="947"/>
                    </a:cubicBezTo>
                    <a:cubicBezTo>
                      <a:pt x="18" y="947"/>
                      <a:pt x="0" y="929"/>
                      <a:pt x="0" y="907"/>
                    </a:cubicBezTo>
                    <a:cubicBezTo>
                      <a:pt x="0" y="665"/>
                      <a:pt x="94" y="437"/>
                      <a:pt x="265" y="266"/>
                    </a:cubicBezTo>
                    <a:cubicBezTo>
                      <a:pt x="437" y="94"/>
                      <a:pt x="665" y="0"/>
                      <a:pt x="907" y="0"/>
                    </a:cubicBezTo>
                    <a:cubicBezTo>
                      <a:pt x="1149" y="0"/>
                      <a:pt x="1377" y="94"/>
                      <a:pt x="1548" y="266"/>
                    </a:cubicBezTo>
                    <a:cubicBezTo>
                      <a:pt x="1720" y="437"/>
                      <a:pt x="1814" y="665"/>
                      <a:pt x="1814" y="907"/>
                    </a:cubicBezTo>
                    <a:cubicBezTo>
                      <a:pt x="1814" y="929"/>
                      <a:pt x="1796" y="947"/>
                      <a:pt x="1774" y="947"/>
                    </a:cubicBezTo>
                    <a:lnTo>
                      <a:pt x="1490" y="947"/>
                    </a:ln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2700000" algn="ctr" rotWithShape="0">
                  <a:srgbClr val="D1D9E6">
                    <a:alpha val="8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106" name="Freeform 5">
                <a:extLst>
                  <a:ext uri="{FF2B5EF4-FFF2-40B4-BE49-F238E27FC236}">
                    <a16:creationId xmlns:a16="http://schemas.microsoft.com/office/drawing/2014/main" id="{35040D63-0013-4086-9059-8D160F85EC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3631" y="2494401"/>
                <a:ext cx="2702022" cy="1411850"/>
              </a:xfrm>
              <a:custGeom>
                <a:avLst/>
                <a:gdLst>
                  <a:gd name="T0" fmla="*/ 1490 w 1814"/>
                  <a:gd name="T1" fmla="*/ 947 h 947"/>
                  <a:gd name="T2" fmla="*/ 1450 w 1814"/>
                  <a:gd name="T3" fmla="*/ 907 h 947"/>
                  <a:gd name="T4" fmla="*/ 907 w 1814"/>
                  <a:gd name="T5" fmla="*/ 364 h 947"/>
                  <a:gd name="T6" fmla="*/ 364 w 1814"/>
                  <a:gd name="T7" fmla="*/ 907 h 947"/>
                  <a:gd name="T8" fmla="*/ 324 w 1814"/>
                  <a:gd name="T9" fmla="*/ 947 h 947"/>
                  <a:gd name="T10" fmla="*/ 40 w 1814"/>
                  <a:gd name="T11" fmla="*/ 947 h 947"/>
                  <a:gd name="T12" fmla="*/ 0 w 1814"/>
                  <a:gd name="T13" fmla="*/ 907 h 947"/>
                  <a:gd name="T14" fmla="*/ 265 w 1814"/>
                  <a:gd name="T15" fmla="*/ 266 h 947"/>
                  <a:gd name="T16" fmla="*/ 907 w 1814"/>
                  <a:gd name="T17" fmla="*/ 0 h 947"/>
                  <a:gd name="T18" fmla="*/ 1548 w 1814"/>
                  <a:gd name="T19" fmla="*/ 266 h 947"/>
                  <a:gd name="T20" fmla="*/ 1814 w 1814"/>
                  <a:gd name="T21" fmla="*/ 907 h 947"/>
                  <a:gd name="T22" fmla="*/ 1774 w 1814"/>
                  <a:gd name="T23" fmla="*/ 947 h 947"/>
                  <a:gd name="T24" fmla="*/ 1490 w 1814"/>
                  <a:gd name="T25" fmla="*/ 947 h 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14" h="947">
                    <a:moveTo>
                      <a:pt x="1490" y="947"/>
                    </a:moveTo>
                    <a:cubicBezTo>
                      <a:pt x="1468" y="947"/>
                      <a:pt x="1450" y="929"/>
                      <a:pt x="1450" y="907"/>
                    </a:cubicBezTo>
                    <a:cubicBezTo>
                      <a:pt x="1450" y="607"/>
                      <a:pt x="1206" y="364"/>
                      <a:pt x="907" y="364"/>
                    </a:cubicBezTo>
                    <a:cubicBezTo>
                      <a:pt x="607" y="364"/>
                      <a:pt x="364" y="607"/>
                      <a:pt x="364" y="907"/>
                    </a:cubicBezTo>
                    <a:cubicBezTo>
                      <a:pt x="364" y="929"/>
                      <a:pt x="346" y="947"/>
                      <a:pt x="324" y="947"/>
                    </a:cubicBezTo>
                    <a:cubicBezTo>
                      <a:pt x="40" y="947"/>
                      <a:pt x="40" y="947"/>
                      <a:pt x="40" y="947"/>
                    </a:cubicBezTo>
                    <a:cubicBezTo>
                      <a:pt x="18" y="947"/>
                      <a:pt x="0" y="929"/>
                      <a:pt x="0" y="907"/>
                    </a:cubicBezTo>
                    <a:cubicBezTo>
                      <a:pt x="0" y="665"/>
                      <a:pt x="94" y="437"/>
                      <a:pt x="265" y="266"/>
                    </a:cubicBezTo>
                    <a:cubicBezTo>
                      <a:pt x="437" y="94"/>
                      <a:pt x="665" y="0"/>
                      <a:pt x="907" y="0"/>
                    </a:cubicBezTo>
                    <a:cubicBezTo>
                      <a:pt x="1149" y="0"/>
                      <a:pt x="1377" y="94"/>
                      <a:pt x="1548" y="266"/>
                    </a:cubicBezTo>
                    <a:cubicBezTo>
                      <a:pt x="1720" y="437"/>
                      <a:pt x="1814" y="665"/>
                      <a:pt x="1814" y="907"/>
                    </a:cubicBezTo>
                    <a:cubicBezTo>
                      <a:pt x="1814" y="929"/>
                      <a:pt x="1796" y="947"/>
                      <a:pt x="1774" y="947"/>
                    </a:cubicBezTo>
                    <a:lnTo>
                      <a:pt x="1490" y="947"/>
                    </a:ln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13500000" algn="ctr" rotWithShape="0">
                  <a:srgbClr val="FFFFFF">
                    <a:alpha val="80000"/>
                  </a:srgb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</p:grpSp>
        <p:sp>
          <p:nvSpPr>
            <p:cNvPr id="87" name="Block Arc 86">
              <a:extLst>
                <a:ext uri="{FF2B5EF4-FFF2-40B4-BE49-F238E27FC236}">
                  <a16:creationId xmlns:a16="http://schemas.microsoft.com/office/drawing/2014/main" id="{5EDD7300-D440-4E93-8D7C-CC5CEB3F3355}"/>
                </a:ext>
              </a:extLst>
            </p:cNvPr>
            <p:cNvSpPr/>
            <p:nvPr/>
          </p:nvSpPr>
          <p:spPr>
            <a:xfrm>
              <a:off x="1252924" y="2596668"/>
              <a:ext cx="2482884" cy="2482884"/>
            </a:xfrm>
            <a:prstGeom prst="blockArc">
              <a:avLst>
                <a:gd name="adj1" fmla="val 10800000"/>
                <a:gd name="adj2" fmla="val 21593851"/>
                <a:gd name="adj3" fmla="val 13407"/>
              </a:avLst>
            </a:prstGeom>
            <a:solidFill>
              <a:srgbClr val="DCE0E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4" name="Block Arc 103">
              <a:extLst>
                <a:ext uri="{FF2B5EF4-FFF2-40B4-BE49-F238E27FC236}">
                  <a16:creationId xmlns:a16="http://schemas.microsoft.com/office/drawing/2014/main" id="{0CEAAA87-050C-4FAC-B998-D89D723DD26A}"/>
                </a:ext>
              </a:extLst>
            </p:cNvPr>
            <p:cNvSpPr/>
            <p:nvPr/>
          </p:nvSpPr>
          <p:spPr>
            <a:xfrm rot="16200000">
              <a:off x="1251537" y="2596668"/>
              <a:ext cx="2482884" cy="2482884"/>
            </a:xfrm>
            <a:prstGeom prst="blockArc">
              <a:avLst>
                <a:gd name="adj1" fmla="val 16196153"/>
                <a:gd name="adj2" fmla="val 21593851"/>
                <a:gd name="adj3" fmla="val 13407"/>
              </a:avLst>
            </a:prstGeom>
            <a:solidFill>
              <a:srgbClr val="B1AEC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090F8E02-8D47-4E83-B611-FF2E52A8C634}"/>
              </a:ext>
            </a:extLst>
          </p:cNvPr>
          <p:cNvGrpSpPr/>
          <p:nvPr/>
        </p:nvGrpSpPr>
        <p:grpSpPr>
          <a:xfrm rot="20129508">
            <a:off x="1593059" y="3302387"/>
            <a:ext cx="1799840" cy="1799840"/>
            <a:chOff x="5149886" y="3362080"/>
            <a:chExt cx="1799840" cy="1799840"/>
          </a:xfrm>
        </p:grpSpPr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1DBED0F3-04E8-4355-9893-BF5ACA2F6B80}"/>
                </a:ext>
              </a:extLst>
            </p:cNvPr>
            <p:cNvGrpSpPr/>
            <p:nvPr/>
          </p:nvGrpSpPr>
          <p:grpSpPr>
            <a:xfrm>
              <a:off x="5817568" y="3439336"/>
              <a:ext cx="552134" cy="1060676"/>
              <a:chOff x="5817568" y="3439336"/>
              <a:chExt cx="552134" cy="1060676"/>
            </a:xfrm>
          </p:grpSpPr>
          <p:sp>
            <p:nvSpPr>
              <p:cNvPr id="80" name="Freeform 15">
                <a:extLst>
                  <a:ext uri="{FF2B5EF4-FFF2-40B4-BE49-F238E27FC236}">
                    <a16:creationId xmlns:a16="http://schemas.microsoft.com/office/drawing/2014/main" id="{C706EE88-2A3A-4D1B-A147-36DF2F6A803C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5817568" y="3439336"/>
                <a:ext cx="552133" cy="1060676"/>
              </a:xfrm>
              <a:custGeom>
                <a:avLst/>
                <a:gdLst>
                  <a:gd name="T0" fmla="*/ 246 w 320"/>
                  <a:gd name="T1" fmla="*/ 360 h 614"/>
                  <a:gd name="T2" fmla="*/ 240 w 320"/>
                  <a:gd name="T3" fmla="*/ 355 h 614"/>
                  <a:gd name="T4" fmla="*/ 80 w 320"/>
                  <a:gd name="T5" fmla="*/ 23 h 614"/>
                  <a:gd name="T6" fmla="*/ 43 w 320"/>
                  <a:gd name="T7" fmla="*/ 0 h 614"/>
                  <a:gd name="T8" fmla="*/ 35 w 320"/>
                  <a:gd name="T9" fmla="*/ 1 h 614"/>
                  <a:gd name="T10" fmla="*/ 8 w 320"/>
                  <a:gd name="T11" fmla="*/ 18 h 614"/>
                  <a:gd name="T12" fmla="*/ 2 w 320"/>
                  <a:gd name="T13" fmla="*/ 50 h 614"/>
                  <a:gd name="T14" fmla="*/ 74 w 320"/>
                  <a:gd name="T15" fmla="*/ 410 h 614"/>
                  <a:gd name="T16" fmla="*/ 73 w 320"/>
                  <a:gd name="T17" fmla="*/ 418 h 614"/>
                  <a:gd name="T18" fmla="*/ 59 w 320"/>
                  <a:gd name="T19" fmla="*/ 490 h 614"/>
                  <a:gd name="T20" fmla="*/ 180 w 320"/>
                  <a:gd name="T21" fmla="*/ 608 h 614"/>
                  <a:gd name="T22" fmla="*/ 320 w 320"/>
                  <a:gd name="T23" fmla="*/ 478 h 614"/>
                  <a:gd name="T24" fmla="*/ 246 w 320"/>
                  <a:gd name="T25" fmla="*/ 360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20" h="614">
                    <a:moveTo>
                      <a:pt x="246" y="360"/>
                    </a:moveTo>
                    <a:cubicBezTo>
                      <a:pt x="244" y="359"/>
                      <a:pt x="241" y="357"/>
                      <a:pt x="240" y="355"/>
                    </a:cubicBezTo>
                    <a:cubicBezTo>
                      <a:pt x="80" y="23"/>
                      <a:pt x="80" y="23"/>
                      <a:pt x="80" y="23"/>
                    </a:cubicBezTo>
                    <a:cubicBezTo>
                      <a:pt x="73" y="9"/>
                      <a:pt x="59" y="0"/>
                      <a:pt x="43" y="0"/>
                    </a:cubicBezTo>
                    <a:cubicBezTo>
                      <a:pt x="40" y="0"/>
                      <a:pt x="37" y="0"/>
                      <a:pt x="35" y="1"/>
                    </a:cubicBezTo>
                    <a:cubicBezTo>
                      <a:pt x="24" y="3"/>
                      <a:pt x="14" y="9"/>
                      <a:pt x="8" y="18"/>
                    </a:cubicBezTo>
                    <a:cubicBezTo>
                      <a:pt x="2" y="28"/>
                      <a:pt x="0" y="39"/>
                      <a:pt x="2" y="50"/>
                    </a:cubicBezTo>
                    <a:cubicBezTo>
                      <a:pt x="74" y="410"/>
                      <a:pt x="74" y="410"/>
                      <a:pt x="74" y="410"/>
                    </a:cubicBezTo>
                    <a:cubicBezTo>
                      <a:pt x="74" y="413"/>
                      <a:pt x="74" y="416"/>
                      <a:pt x="73" y="418"/>
                    </a:cubicBezTo>
                    <a:cubicBezTo>
                      <a:pt x="62" y="439"/>
                      <a:pt x="56" y="464"/>
                      <a:pt x="59" y="490"/>
                    </a:cubicBezTo>
                    <a:cubicBezTo>
                      <a:pt x="64" y="553"/>
                      <a:pt x="116" y="604"/>
                      <a:pt x="180" y="608"/>
                    </a:cubicBezTo>
                    <a:cubicBezTo>
                      <a:pt x="256" y="614"/>
                      <a:pt x="320" y="553"/>
                      <a:pt x="320" y="478"/>
                    </a:cubicBezTo>
                    <a:cubicBezTo>
                      <a:pt x="320" y="426"/>
                      <a:pt x="290" y="381"/>
                      <a:pt x="246" y="360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2700000" algn="ctr" rotWithShape="0">
                  <a:srgbClr val="D1D9E6">
                    <a:alpha val="8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81" name="Freeform 15">
                <a:extLst>
                  <a:ext uri="{FF2B5EF4-FFF2-40B4-BE49-F238E27FC236}">
                    <a16:creationId xmlns:a16="http://schemas.microsoft.com/office/drawing/2014/main" id="{D70148BF-BACD-4AAE-B9BF-A9B537FC3D3F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5817569" y="3439336"/>
                <a:ext cx="552133" cy="1060676"/>
              </a:xfrm>
              <a:custGeom>
                <a:avLst/>
                <a:gdLst>
                  <a:gd name="T0" fmla="*/ 246 w 320"/>
                  <a:gd name="T1" fmla="*/ 360 h 614"/>
                  <a:gd name="T2" fmla="*/ 240 w 320"/>
                  <a:gd name="T3" fmla="*/ 355 h 614"/>
                  <a:gd name="T4" fmla="*/ 80 w 320"/>
                  <a:gd name="T5" fmla="*/ 23 h 614"/>
                  <a:gd name="T6" fmla="*/ 43 w 320"/>
                  <a:gd name="T7" fmla="*/ 0 h 614"/>
                  <a:gd name="T8" fmla="*/ 35 w 320"/>
                  <a:gd name="T9" fmla="*/ 1 h 614"/>
                  <a:gd name="T10" fmla="*/ 8 w 320"/>
                  <a:gd name="T11" fmla="*/ 18 h 614"/>
                  <a:gd name="T12" fmla="*/ 2 w 320"/>
                  <a:gd name="T13" fmla="*/ 50 h 614"/>
                  <a:gd name="T14" fmla="*/ 74 w 320"/>
                  <a:gd name="T15" fmla="*/ 410 h 614"/>
                  <a:gd name="T16" fmla="*/ 73 w 320"/>
                  <a:gd name="T17" fmla="*/ 418 h 614"/>
                  <a:gd name="T18" fmla="*/ 59 w 320"/>
                  <a:gd name="T19" fmla="*/ 490 h 614"/>
                  <a:gd name="T20" fmla="*/ 180 w 320"/>
                  <a:gd name="T21" fmla="*/ 608 h 614"/>
                  <a:gd name="T22" fmla="*/ 320 w 320"/>
                  <a:gd name="T23" fmla="*/ 478 h 614"/>
                  <a:gd name="T24" fmla="*/ 246 w 320"/>
                  <a:gd name="T25" fmla="*/ 360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20" h="614">
                    <a:moveTo>
                      <a:pt x="246" y="360"/>
                    </a:moveTo>
                    <a:cubicBezTo>
                      <a:pt x="244" y="359"/>
                      <a:pt x="241" y="357"/>
                      <a:pt x="240" y="355"/>
                    </a:cubicBezTo>
                    <a:cubicBezTo>
                      <a:pt x="80" y="23"/>
                      <a:pt x="80" y="23"/>
                      <a:pt x="80" y="23"/>
                    </a:cubicBezTo>
                    <a:cubicBezTo>
                      <a:pt x="73" y="9"/>
                      <a:pt x="59" y="0"/>
                      <a:pt x="43" y="0"/>
                    </a:cubicBezTo>
                    <a:cubicBezTo>
                      <a:pt x="40" y="0"/>
                      <a:pt x="37" y="0"/>
                      <a:pt x="35" y="1"/>
                    </a:cubicBezTo>
                    <a:cubicBezTo>
                      <a:pt x="24" y="3"/>
                      <a:pt x="14" y="9"/>
                      <a:pt x="8" y="18"/>
                    </a:cubicBezTo>
                    <a:cubicBezTo>
                      <a:pt x="2" y="28"/>
                      <a:pt x="0" y="39"/>
                      <a:pt x="2" y="50"/>
                    </a:cubicBezTo>
                    <a:cubicBezTo>
                      <a:pt x="74" y="410"/>
                      <a:pt x="74" y="410"/>
                      <a:pt x="74" y="410"/>
                    </a:cubicBezTo>
                    <a:cubicBezTo>
                      <a:pt x="74" y="413"/>
                      <a:pt x="74" y="416"/>
                      <a:pt x="73" y="418"/>
                    </a:cubicBezTo>
                    <a:cubicBezTo>
                      <a:pt x="62" y="439"/>
                      <a:pt x="56" y="464"/>
                      <a:pt x="59" y="490"/>
                    </a:cubicBezTo>
                    <a:cubicBezTo>
                      <a:pt x="64" y="553"/>
                      <a:pt x="116" y="604"/>
                      <a:pt x="180" y="608"/>
                    </a:cubicBezTo>
                    <a:cubicBezTo>
                      <a:pt x="256" y="614"/>
                      <a:pt x="320" y="553"/>
                      <a:pt x="320" y="478"/>
                    </a:cubicBezTo>
                    <a:cubicBezTo>
                      <a:pt x="320" y="426"/>
                      <a:pt x="290" y="381"/>
                      <a:pt x="246" y="360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13500000" algn="ctr" rotWithShape="0">
                  <a:srgbClr val="FFFFFF">
                    <a:alpha val="80000"/>
                  </a:srgb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4506E3F9-C606-4D95-B605-7108F473BF36}"/>
                </a:ext>
              </a:extLst>
            </p:cNvPr>
            <p:cNvGrpSpPr/>
            <p:nvPr/>
          </p:nvGrpSpPr>
          <p:grpSpPr>
            <a:xfrm>
              <a:off x="5889693" y="3503022"/>
              <a:ext cx="377094" cy="919768"/>
              <a:chOff x="2311400" y="3367418"/>
              <a:chExt cx="444468" cy="1084100"/>
            </a:xfrm>
          </p:grpSpPr>
          <p:sp>
            <p:nvSpPr>
              <p:cNvPr id="74" name="Oval 16">
                <a:extLst>
                  <a:ext uri="{FF2B5EF4-FFF2-40B4-BE49-F238E27FC236}">
                    <a16:creationId xmlns:a16="http://schemas.microsoft.com/office/drawing/2014/main" id="{983B6AEB-8E20-4957-8DAB-6C72AAD9CB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119845">
                <a:off x="2341537" y="4110599"/>
                <a:ext cx="309121" cy="309977"/>
              </a:xfrm>
              <a:prstGeom prst="ellipse">
                <a:avLst/>
              </a:prstGeom>
              <a:solidFill>
                <a:srgbClr val="D6DC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17">
                <a:extLst>
                  <a:ext uri="{FF2B5EF4-FFF2-40B4-BE49-F238E27FC236}">
                    <a16:creationId xmlns:a16="http://schemas.microsoft.com/office/drawing/2014/main" id="{6CED44C2-7959-44D3-B987-C459B16EB0DD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2322585" y="3367418"/>
                <a:ext cx="433283" cy="1013847"/>
              </a:xfrm>
              <a:custGeom>
                <a:avLst/>
                <a:gdLst>
                  <a:gd name="T0" fmla="*/ 88 w 213"/>
                  <a:gd name="T1" fmla="*/ 442 h 498"/>
                  <a:gd name="T2" fmla="*/ 0 w 213"/>
                  <a:gd name="T3" fmla="*/ 2 h 498"/>
                  <a:gd name="T4" fmla="*/ 1 w 213"/>
                  <a:gd name="T5" fmla="*/ 0 h 498"/>
                  <a:gd name="T6" fmla="*/ 3 w 213"/>
                  <a:gd name="T7" fmla="*/ 1 h 498"/>
                  <a:gd name="T8" fmla="*/ 199 w 213"/>
                  <a:gd name="T9" fmla="*/ 405 h 498"/>
                  <a:gd name="T10" fmla="*/ 171 w 213"/>
                  <a:gd name="T11" fmla="*/ 483 h 498"/>
                  <a:gd name="T12" fmla="*/ 93 w 213"/>
                  <a:gd name="T13" fmla="*/ 456 h 498"/>
                  <a:gd name="T14" fmla="*/ 88 w 213"/>
                  <a:gd name="T15" fmla="*/ 442 h 4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3" h="498">
                    <a:moveTo>
                      <a:pt x="88" y="442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1" y="0"/>
                    </a:cubicBezTo>
                    <a:cubicBezTo>
                      <a:pt x="2" y="0"/>
                      <a:pt x="3" y="0"/>
                      <a:pt x="3" y="1"/>
                    </a:cubicBezTo>
                    <a:cubicBezTo>
                      <a:pt x="199" y="405"/>
                      <a:pt x="199" y="405"/>
                      <a:pt x="199" y="405"/>
                    </a:cubicBezTo>
                    <a:cubicBezTo>
                      <a:pt x="213" y="434"/>
                      <a:pt x="200" y="469"/>
                      <a:pt x="171" y="483"/>
                    </a:cubicBezTo>
                    <a:cubicBezTo>
                      <a:pt x="142" y="498"/>
                      <a:pt x="107" y="485"/>
                      <a:pt x="93" y="456"/>
                    </a:cubicBezTo>
                    <a:cubicBezTo>
                      <a:pt x="90" y="452"/>
                      <a:pt x="89" y="447"/>
                      <a:pt x="88" y="442"/>
                    </a:cubicBezTo>
                    <a:close/>
                  </a:path>
                </a:pathLst>
              </a:custGeom>
              <a:solidFill>
                <a:srgbClr val="B1AE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" name="Freeform 18">
                <a:extLst>
                  <a:ext uri="{FF2B5EF4-FFF2-40B4-BE49-F238E27FC236}">
                    <a16:creationId xmlns:a16="http://schemas.microsoft.com/office/drawing/2014/main" id="{A5F1FF16-2F38-4CA6-98E6-1952FF948FC9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2390744" y="3689912"/>
                <a:ext cx="247468" cy="625091"/>
              </a:xfrm>
              <a:custGeom>
                <a:avLst/>
                <a:gdLst>
                  <a:gd name="T0" fmla="*/ 71 w 122"/>
                  <a:gd name="T1" fmla="*/ 285 h 307"/>
                  <a:gd name="T2" fmla="*/ 0 w 122"/>
                  <a:gd name="T3" fmla="*/ 1 h 307"/>
                  <a:gd name="T4" fmla="*/ 0 w 122"/>
                  <a:gd name="T5" fmla="*/ 0 h 307"/>
                  <a:gd name="T6" fmla="*/ 1 w 122"/>
                  <a:gd name="T7" fmla="*/ 0 h 307"/>
                  <a:gd name="T8" fmla="*/ 117 w 122"/>
                  <a:gd name="T9" fmla="*/ 269 h 307"/>
                  <a:gd name="T10" fmla="*/ 104 w 122"/>
                  <a:gd name="T11" fmla="*/ 302 h 307"/>
                  <a:gd name="T12" fmla="*/ 72 w 122"/>
                  <a:gd name="T13" fmla="*/ 289 h 307"/>
                  <a:gd name="T14" fmla="*/ 71 w 122"/>
                  <a:gd name="T15" fmla="*/ 285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2" h="307">
                    <a:moveTo>
                      <a:pt x="71" y="285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17" y="269"/>
                      <a:pt x="117" y="269"/>
                      <a:pt x="117" y="269"/>
                    </a:cubicBezTo>
                    <a:cubicBezTo>
                      <a:pt x="122" y="282"/>
                      <a:pt x="117" y="296"/>
                      <a:pt x="104" y="302"/>
                    </a:cubicBezTo>
                    <a:cubicBezTo>
                      <a:pt x="92" y="307"/>
                      <a:pt x="78" y="301"/>
                      <a:pt x="72" y="289"/>
                    </a:cubicBezTo>
                    <a:cubicBezTo>
                      <a:pt x="72" y="288"/>
                      <a:pt x="71" y="286"/>
                      <a:pt x="71" y="285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Oval 19">
                <a:extLst>
                  <a:ext uri="{FF2B5EF4-FFF2-40B4-BE49-F238E27FC236}">
                    <a16:creationId xmlns:a16="http://schemas.microsoft.com/office/drawing/2014/main" id="{D1F7DEA1-FD26-4696-B6D0-28E97D8851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11400" y="4080744"/>
                <a:ext cx="369917" cy="370774"/>
              </a:xfrm>
              <a:prstGeom prst="ellipse">
                <a:avLst/>
              </a:prstGeom>
              <a:solidFill>
                <a:srgbClr val="DCE0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" name="Oval 20">
                <a:extLst>
                  <a:ext uri="{FF2B5EF4-FFF2-40B4-BE49-F238E27FC236}">
                    <a16:creationId xmlns:a16="http://schemas.microsoft.com/office/drawing/2014/main" id="{D33048F4-D1A5-4065-83DE-CF22E3FF74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8352" y="4147416"/>
                <a:ext cx="235480" cy="236336"/>
              </a:xfrm>
              <a:prstGeom prst="ellipse">
                <a:avLst/>
              </a:prstGeom>
              <a:solidFill>
                <a:srgbClr val="B1AE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" name="Oval 21">
                <a:extLst>
                  <a:ext uri="{FF2B5EF4-FFF2-40B4-BE49-F238E27FC236}">
                    <a16:creationId xmlns:a16="http://schemas.microsoft.com/office/drawing/2014/main" id="{B983F17C-6BFD-424F-946A-AF8E365FAE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2743" y="4192782"/>
                <a:ext cx="146426" cy="146426"/>
              </a:xfrm>
              <a:prstGeom prst="ellipse">
                <a:avLst/>
              </a:prstGeom>
              <a:solidFill>
                <a:srgbClr val="ECEF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8104272F-9D13-4FFF-ADF2-434A59EB66A7}"/>
                </a:ext>
              </a:extLst>
            </p:cNvPr>
            <p:cNvSpPr/>
            <p:nvPr/>
          </p:nvSpPr>
          <p:spPr>
            <a:xfrm>
              <a:off x="5149886" y="3362080"/>
              <a:ext cx="1799840" cy="179984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14C5F29A-2E82-4306-9AEB-14041382350D}"/>
              </a:ext>
            </a:extLst>
          </p:cNvPr>
          <p:cNvGrpSpPr/>
          <p:nvPr/>
        </p:nvGrpSpPr>
        <p:grpSpPr>
          <a:xfrm>
            <a:off x="5149886" y="3302387"/>
            <a:ext cx="1799840" cy="1799840"/>
            <a:chOff x="5149886" y="3362080"/>
            <a:chExt cx="1799840" cy="1799840"/>
          </a:xfrm>
        </p:grpSpPr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414EFBFD-E89B-4E8F-93F0-5D32EF8A5996}"/>
                </a:ext>
              </a:extLst>
            </p:cNvPr>
            <p:cNvGrpSpPr/>
            <p:nvPr/>
          </p:nvGrpSpPr>
          <p:grpSpPr>
            <a:xfrm>
              <a:off x="5817568" y="3439336"/>
              <a:ext cx="552134" cy="1060676"/>
              <a:chOff x="5817568" y="3439336"/>
              <a:chExt cx="552134" cy="1060676"/>
            </a:xfrm>
          </p:grpSpPr>
          <p:sp>
            <p:nvSpPr>
              <p:cNvPr id="93" name="Freeform 15">
                <a:extLst>
                  <a:ext uri="{FF2B5EF4-FFF2-40B4-BE49-F238E27FC236}">
                    <a16:creationId xmlns:a16="http://schemas.microsoft.com/office/drawing/2014/main" id="{87FDDA19-C768-4A64-8495-1392023E05C4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5817568" y="3439336"/>
                <a:ext cx="552133" cy="1060676"/>
              </a:xfrm>
              <a:custGeom>
                <a:avLst/>
                <a:gdLst>
                  <a:gd name="T0" fmla="*/ 246 w 320"/>
                  <a:gd name="T1" fmla="*/ 360 h 614"/>
                  <a:gd name="T2" fmla="*/ 240 w 320"/>
                  <a:gd name="T3" fmla="*/ 355 h 614"/>
                  <a:gd name="T4" fmla="*/ 80 w 320"/>
                  <a:gd name="T5" fmla="*/ 23 h 614"/>
                  <a:gd name="T6" fmla="*/ 43 w 320"/>
                  <a:gd name="T7" fmla="*/ 0 h 614"/>
                  <a:gd name="T8" fmla="*/ 35 w 320"/>
                  <a:gd name="T9" fmla="*/ 1 h 614"/>
                  <a:gd name="T10" fmla="*/ 8 w 320"/>
                  <a:gd name="T11" fmla="*/ 18 h 614"/>
                  <a:gd name="T12" fmla="*/ 2 w 320"/>
                  <a:gd name="T13" fmla="*/ 50 h 614"/>
                  <a:gd name="T14" fmla="*/ 74 w 320"/>
                  <a:gd name="T15" fmla="*/ 410 h 614"/>
                  <a:gd name="T16" fmla="*/ 73 w 320"/>
                  <a:gd name="T17" fmla="*/ 418 h 614"/>
                  <a:gd name="T18" fmla="*/ 59 w 320"/>
                  <a:gd name="T19" fmla="*/ 490 h 614"/>
                  <a:gd name="T20" fmla="*/ 180 w 320"/>
                  <a:gd name="T21" fmla="*/ 608 h 614"/>
                  <a:gd name="T22" fmla="*/ 320 w 320"/>
                  <a:gd name="T23" fmla="*/ 478 h 614"/>
                  <a:gd name="T24" fmla="*/ 246 w 320"/>
                  <a:gd name="T25" fmla="*/ 360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20" h="614">
                    <a:moveTo>
                      <a:pt x="246" y="360"/>
                    </a:moveTo>
                    <a:cubicBezTo>
                      <a:pt x="244" y="359"/>
                      <a:pt x="241" y="357"/>
                      <a:pt x="240" y="355"/>
                    </a:cubicBezTo>
                    <a:cubicBezTo>
                      <a:pt x="80" y="23"/>
                      <a:pt x="80" y="23"/>
                      <a:pt x="80" y="23"/>
                    </a:cubicBezTo>
                    <a:cubicBezTo>
                      <a:pt x="73" y="9"/>
                      <a:pt x="59" y="0"/>
                      <a:pt x="43" y="0"/>
                    </a:cubicBezTo>
                    <a:cubicBezTo>
                      <a:pt x="40" y="0"/>
                      <a:pt x="37" y="0"/>
                      <a:pt x="35" y="1"/>
                    </a:cubicBezTo>
                    <a:cubicBezTo>
                      <a:pt x="24" y="3"/>
                      <a:pt x="14" y="9"/>
                      <a:pt x="8" y="18"/>
                    </a:cubicBezTo>
                    <a:cubicBezTo>
                      <a:pt x="2" y="28"/>
                      <a:pt x="0" y="39"/>
                      <a:pt x="2" y="50"/>
                    </a:cubicBezTo>
                    <a:cubicBezTo>
                      <a:pt x="74" y="410"/>
                      <a:pt x="74" y="410"/>
                      <a:pt x="74" y="410"/>
                    </a:cubicBezTo>
                    <a:cubicBezTo>
                      <a:pt x="74" y="413"/>
                      <a:pt x="74" y="416"/>
                      <a:pt x="73" y="418"/>
                    </a:cubicBezTo>
                    <a:cubicBezTo>
                      <a:pt x="62" y="439"/>
                      <a:pt x="56" y="464"/>
                      <a:pt x="59" y="490"/>
                    </a:cubicBezTo>
                    <a:cubicBezTo>
                      <a:pt x="64" y="553"/>
                      <a:pt x="116" y="604"/>
                      <a:pt x="180" y="608"/>
                    </a:cubicBezTo>
                    <a:cubicBezTo>
                      <a:pt x="256" y="614"/>
                      <a:pt x="320" y="553"/>
                      <a:pt x="320" y="478"/>
                    </a:cubicBezTo>
                    <a:cubicBezTo>
                      <a:pt x="320" y="426"/>
                      <a:pt x="290" y="381"/>
                      <a:pt x="246" y="360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2700000" algn="ctr" rotWithShape="0">
                  <a:srgbClr val="D1D9E6">
                    <a:alpha val="8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94" name="Freeform 15">
                <a:extLst>
                  <a:ext uri="{FF2B5EF4-FFF2-40B4-BE49-F238E27FC236}">
                    <a16:creationId xmlns:a16="http://schemas.microsoft.com/office/drawing/2014/main" id="{739F14C4-A7C7-4FA6-85B6-0C2F35E5F55B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5817569" y="3439336"/>
                <a:ext cx="552133" cy="1060676"/>
              </a:xfrm>
              <a:custGeom>
                <a:avLst/>
                <a:gdLst>
                  <a:gd name="T0" fmla="*/ 246 w 320"/>
                  <a:gd name="T1" fmla="*/ 360 h 614"/>
                  <a:gd name="T2" fmla="*/ 240 w 320"/>
                  <a:gd name="T3" fmla="*/ 355 h 614"/>
                  <a:gd name="T4" fmla="*/ 80 w 320"/>
                  <a:gd name="T5" fmla="*/ 23 h 614"/>
                  <a:gd name="T6" fmla="*/ 43 w 320"/>
                  <a:gd name="T7" fmla="*/ 0 h 614"/>
                  <a:gd name="T8" fmla="*/ 35 w 320"/>
                  <a:gd name="T9" fmla="*/ 1 h 614"/>
                  <a:gd name="T10" fmla="*/ 8 w 320"/>
                  <a:gd name="T11" fmla="*/ 18 h 614"/>
                  <a:gd name="T12" fmla="*/ 2 w 320"/>
                  <a:gd name="T13" fmla="*/ 50 h 614"/>
                  <a:gd name="T14" fmla="*/ 74 w 320"/>
                  <a:gd name="T15" fmla="*/ 410 h 614"/>
                  <a:gd name="T16" fmla="*/ 73 w 320"/>
                  <a:gd name="T17" fmla="*/ 418 h 614"/>
                  <a:gd name="T18" fmla="*/ 59 w 320"/>
                  <a:gd name="T19" fmla="*/ 490 h 614"/>
                  <a:gd name="T20" fmla="*/ 180 w 320"/>
                  <a:gd name="T21" fmla="*/ 608 h 614"/>
                  <a:gd name="T22" fmla="*/ 320 w 320"/>
                  <a:gd name="T23" fmla="*/ 478 h 614"/>
                  <a:gd name="T24" fmla="*/ 246 w 320"/>
                  <a:gd name="T25" fmla="*/ 360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20" h="614">
                    <a:moveTo>
                      <a:pt x="246" y="360"/>
                    </a:moveTo>
                    <a:cubicBezTo>
                      <a:pt x="244" y="359"/>
                      <a:pt x="241" y="357"/>
                      <a:pt x="240" y="355"/>
                    </a:cubicBezTo>
                    <a:cubicBezTo>
                      <a:pt x="80" y="23"/>
                      <a:pt x="80" y="23"/>
                      <a:pt x="80" y="23"/>
                    </a:cubicBezTo>
                    <a:cubicBezTo>
                      <a:pt x="73" y="9"/>
                      <a:pt x="59" y="0"/>
                      <a:pt x="43" y="0"/>
                    </a:cubicBezTo>
                    <a:cubicBezTo>
                      <a:pt x="40" y="0"/>
                      <a:pt x="37" y="0"/>
                      <a:pt x="35" y="1"/>
                    </a:cubicBezTo>
                    <a:cubicBezTo>
                      <a:pt x="24" y="3"/>
                      <a:pt x="14" y="9"/>
                      <a:pt x="8" y="18"/>
                    </a:cubicBezTo>
                    <a:cubicBezTo>
                      <a:pt x="2" y="28"/>
                      <a:pt x="0" y="39"/>
                      <a:pt x="2" y="50"/>
                    </a:cubicBezTo>
                    <a:cubicBezTo>
                      <a:pt x="74" y="410"/>
                      <a:pt x="74" y="410"/>
                      <a:pt x="74" y="410"/>
                    </a:cubicBezTo>
                    <a:cubicBezTo>
                      <a:pt x="74" y="413"/>
                      <a:pt x="74" y="416"/>
                      <a:pt x="73" y="418"/>
                    </a:cubicBezTo>
                    <a:cubicBezTo>
                      <a:pt x="62" y="439"/>
                      <a:pt x="56" y="464"/>
                      <a:pt x="59" y="490"/>
                    </a:cubicBezTo>
                    <a:cubicBezTo>
                      <a:pt x="64" y="553"/>
                      <a:pt x="116" y="604"/>
                      <a:pt x="180" y="608"/>
                    </a:cubicBezTo>
                    <a:cubicBezTo>
                      <a:pt x="256" y="614"/>
                      <a:pt x="320" y="553"/>
                      <a:pt x="320" y="478"/>
                    </a:cubicBezTo>
                    <a:cubicBezTo>
                      <a:pt x="320" y="426"/>
                      <a:pt x="290" y="381"/>
                      <a:pt x="246" y="360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13500000" algn="ctr" rotWithShape="0">
                  <a:srgbClr val="FFFFFF">
                    <a:alpha val="80000"/>
                  </a:srgb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373DBDC5-CEFC-4AE9-81A3-EF152B2E4D5E}"/>
                </a:ext>
              </a:extLst>
            </p:cNvPr>
            <p:cNvGrpSpPr/>
            <p:nvPr/>
          </p:nvGrpSpPr>
          <p:grpSpPr>
            <a:xfrm>
              <a:off x="5889693" y="3503022"/>
              <a:ext cx="377094" cy="919768"/>
              <a:chOff x="2311400" y="3367418"/>
              <a:chExt cx="444468" cy="1084100"/>
            </a:xfrm>
          </p:grpSpPr>
          <p:sp>
            <p:nvSpPr>
              <p:cNvPr id="86" name="Oval 16">
                <a:extLst>
                  <a:ext uri="{FF2B5EF4-FFF2-40B4-BE49-F238E27FC236}">
                    <a16:creationId xmlns:a16="http://schemas.microsoft.com/office/drawing/2014/main" id="{251B3545-A659-461F-B439-24C55140B2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119845">
                <a:off x="2341537" y="4110599"/>
                <a:ext cx="309121" cy="309977"/>
              </a:xfrm>
              <a:prstGeom prst="ellipse">
                <a:avLst/>
              </a:prstGeom>
              <a:solidFill>
                <a:srgbClr val="D6DC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17">
                <a:extLst>
                  <a:ext uri="{FF2B5EF4-FFF2-40B4-BE49-F238E27FC236}">
                    <a16:creationId xmlns:a16="http://schemas.microsoft.com/office/drawing/2014/main" id="{3E6AB757-75DB-4C37-826E-B0276359357F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2322585" y="3367418"/>
                <a:ext cx="433283" cy="1013847"/>
              </a:xfrm>
              <a:custGeom>
                <a:avLst/>
                <a:gdLst>
                  <a:gd name="T0" fmla="*/ 88 w 213"/>
                  <a:gd name="T1" fmla="*/ 442 h 498"/>
                  <a:gd name="T2" fmla="*/ 0 w 213"/>
                  <a:gd name="T3" fmla="*/ 2 h 498"/>
                  <a:gd name="T4" fmla="*/ 1 w 213"/>
                  <a:gd name="T5" fmla="*/ 0 h 498"/>
                  <a:gd name="T6" fmla="*/ 3 w 213"/>
                  <a:gd name="T7" fmla="*/ 1 h 498"/>
                  <a:gd name="T8" fmla="*/ 199 w 213"/>
                  <a:gd name="T9" fmla="*/ 405 h 498"/>
                  <a:gd name="T10" fmla="*/ 171 w 213"/>
                  <a:gd name="T11" fmla="*/ 483 h 498"/>
                  <a:gd name="T12" fmla="*/ 93 w 213"/>
                  <a:gd name="T13" fmla="*/ 456 h 498"/>
                  <a:gd name="T14" fmla="*/ 88 w 213"/>
                  <a:gd name="T15" fmla="*/ 442 h 4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3" h="498">
                    <a:moveTo>
                      <a:pt x="88" y="442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1" y="0"/>
                    </a:cubicBezTo>
                    <a:cubicBezTo>
                      <a:pt x="2" y="0"/>
                      <a:pt x="3" y="0"/>
                      <a:pt x="3" y="1"/>
                    </a:cubicBezTo>
                    <a:cubicBezTo>
                      <a:pt x="199" y="405"/>
                      <a:pt x="199" y="405"/>
                      <a:pt x="199" y="405"/>
                    </a:cubicBezTo>
                    <a:cubicBezTo>
                      <a:pt x="213" y="434"/>
                      <a:pt x="200" y="469"/>
                      <a:pt x="171" y="483"/>
                    </a:cubicBezTo>
                    <a:cubicBezTo>
                      <a:pt x="142" y="498"/>
                      <a:pt x="107" y="485"/>
                      <a:pt x="93" y="456"/>
                    </a:cubicBezTo>
                    <a:cubicBezTo>
                      <a:pt x="90" y="452"/>
                      <a:pt x="89" y="447"/>
                      <a:pt x="88" y="442"/>
                    </a:cubicBezTo>
                    <a:close/>
                  </a:path>
                </a:pathLst>
              </a:custGeom>
              <a:solidFill>
                <a:srgbClr val="B1AE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18">
                <a:extLst>
                  <a:ext uri="{FF2B5EF4-FFF2-40B4-BE49-F238E27FC236}">
                    <a16:creationId xmlns:a16="http://schemas.microsoft.com/office/drawing/2014/main" id="{E061CFF8-973D-4022-AC91-7F6AF937EE3C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2390744" y="3689912"/>
                <a:ext cx="247468" cy="625091"/>
              </a:xfrm>
              <a:custGeom>
                <a:avLst/>
                <a:gdLst>
                  <a:gd name="T0" fmla="*/ 71 w 122"/>
                  <a:gd name="T1" fmla="*/ 285 h 307"/>
                  <a:gd name="T2" fmla="*/ 0 w 122"/>
                  <a:gd name="T3" fmla="*/ 1 h 307"/>
                  <a:gd name="T4" fmla="*/ 0 w 122"/>
                  <a:gd name="T5" fmla="*/ 0 h 307"/>
                  <a:gd name="T6" fmla="*/ 1 w 122"/>
                  <a:gd name="T7" fmla="*/ 0 h 307"/>
                  <a:gd name="T8" fmla="*/ 117 w 122"/>
                  <a:gd name="T9" fmla="*/ 269 h 307"/>
                  <a:gd name="T10" fmla="*/ 104 w 122"/>
                  <a:gd name="T11" fmla="*/ 302 h 307"/>
                  <a:gd name="T12" fmla="*/ 72 w 122"/>
                  <a:gd name="T13" fmla="*/ 289 h 307"/>
                  <a:gd name="T14" fmla="*/ 71 w 122"/>
                  <a:gd name="T15" fmla="*/ 285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2" h="307">
                    <a:moveTo>
                      <a:pt x="71" y="285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17" y="269"/>
                      <a:pt x="117" y="269"/>
                      <a:pt x="117" y="269"/>
                    </a:cubicBezTo>
                    <a:cubicBezTo>
                      <a:pt x="122" y="282"/>
                      <a:pt x="117" y="296"/>
                      <a:pt x="104" y="302"/>
                    </a:cubicBezTo>
                    <a:cubicBezTo>
                      <a:pt x="92" y="307"/>
                      <a:pt x="78" y="301"/>
                      <a:pt x="72" y="289"/>
                    </a:cubicBezTo>
                    <a:cubicBezTo>
                      <a:pt x="72" y="288"/>
                      <a:pt x="71" y="286"/>
                      <a:pt x="71" y="285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Oval 19">
                <a:extLst>
                  <a:ext uri="{FF2B5EF4-FFF2-40B4-BE49-F238E27FC236}">
                    <a16:creationId xmlns:a16="http://schemas.microsoft.com/office/drawing/2014/main" id="{B6E3A187-5327-4AC4-ADA6-0E62FDE454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11400" y="4080744"/>
                <a:ext cx="369917" cy="370774"/>
              </a:xfrm>
              <a:prstGeom prst="ellipse">
                <a:avLst/>
              </a:prstGeom>
              <a:solidFill>
                <a:srgbClr val="DCE0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Oval 20">
                <a:extLst>
                  <a:ext uri="{FF2B5EF4-FFF2-40B4-BE49-F238E27FC236}">
                    <a16:creationId xmlns:a16="http://schemas.microsoft.com/office/drawing/2014/main" id="{E9E50BB7-9896-4212-9C31-BD0A94A87E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8352" y="4147416"/>
                <a:ext cx="235480" cy="236336"/>
              </a:xfrm>
              <a:prstGeom prst="ellipse">
                <a:avLst/>
              </a:prstGeom>
              <a:solidFill>
                <a:srgbClr val="B1AE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" name="Oval 21">
                <a:extLst>
                  <a:ext uri="{FF2B5EF4-FFF2-40B4-BE49-F238E27FC236}">
                    <a16:creationId xmlns:a16="http://schemas.microsoft.com/office/drawing/2014/main" id="{56E01DE1-6FF9-4305-87C9-BB14065FD1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2743" y="4192782"/>
                <a:ext cx="146426" cy="146426"/>
              </a:xfrm>
              <a:prstGeom prst="ellipse">
                <a:avLst/>
              </a:prstGeom>
              <a:solidFill>
                <a:srgbClr val="ECEF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31D738B2-BD05-4E40-AD91-0F4D488E2DC0}"/>
                </a:ext>
              </a:extLst>
            </p:cNvPr>
            <p:cNvSpPr/>
            <p:nvPr/>
          </p:nvSpPr>
          <p:spPr>
            <a:xfrm>
              <a:off x="5149886" y="3362080"/>
              <a:ext cx="1799840" cy="179984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9BBA5EC9-93F1-44BC-BFC1-A2DDDE350E67}"/>
              </a:ext>
            </a:extLst>
          </p:cNvPr>
          <p:cNvGrpSpPr/>
          <p:nvPr/>
        </p:nvGrpSpPr>
        <p:grpSpPr>
          <a:xfrm rot="1767004">
            <a:off x="8703909" y="3302387"/>
            <a:ext cx="1799840" cy="1799840"/>
            <a:chOff x="5149886" y="3362080"/>
            <a:chExt cx="1799840" cy="1799840"/>
          </a:xfrm>
        </p:grpSpPr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E8B4CAC7-9088-4CCD-9EB8-714068F72FE5}"/>
                </a:ext>
              </a:extLst>
            </p:cNvPr>
            <p:cNvGrpSpPr/>
            <p:nvPr/>
          </p:nvGrpSpPr>
          <p:grpSpPr>
            <a:xfrm>
              <a:off x="5817568" y="3439336"/>
              <a:ext cx="552134" cy="1060676"/>
              <a:chOff x="5817568" y="3439336"/>
              <a:chExt cx="552134" cy="1060676"/>
            </a:xfrm>
          </p:grpSpPr>
          <p:sp>
            <p:nvSpPr>
              <p:cNvPr id="134" name="Freeform 15">
                <a:extLst>
                  <a:ext uri="{FF2B5EF4-FFF2-40B4-BE49-F238E27FC236}">
                    <a16:creationId xmlns:a16="http://schemas.microsoft.com/office/drawing/2014/main" id="{40D73F4B-F533-418E-BB40-B38A106A8C0C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5817568" y="3439336"/>
                <a:ext cx="552133" cy="1060676"/>
              </a:xfrm>
              <a:custGeom>
                <a:avLst/>
                <a:gdLst>
                  <a:gd name="T0" fmla="*/ 246 w 320"/>
                  <a:gd name="T1" fmla="*/ 360 h 614"/>
                  <a:gd name="T2" fmla="*/ 240 w 320"/>
                  <a:gd name="T3" fmla="*/ 355 h 614"/>
                  <a:gd name="T4" fmla="*/ 80 w 320"/>
                  <a:gd name="T5" fmla="*/ 23 h 614"/>
                  <a:gd name="T6" fmla="*/ 43 w 320"/>
                  <a:gd name="T7" fmla="*/ 0 h 614"/>
                  <a:gd name="T8" fmla="*/ 35 w 320"/>
                  <a:gd name="T9" fmla="*/ 1 h 614"/>
                  <a:gd name="T10" fmla="*/ 8 w 320"/>
                  <a:gd name="T11" fmla="*/ 18 h 614"/>
                  <a:gd name="T12" fmla="*/ 2 w 320"/>
                  <a:gd name="T13" fmla="*/ 50 h 614"/>
                  <a:gd name="T14" fmla="*/ 74 w 320"/>
                  <a:gd name="T15" fmla="*/ 410 h 614"/>
                  <a:gd name="T16" fmla="*/ 73 w 320"/>
                  <a:gd name="T17" fmla="*/ 418 h 614"/>
                  <a:gd name="T18" fmla="*/ 59 w 320"/>
                  <a:gd name="T19" fmla="*/ 490 h 614"/>
                  <a:gd name="T20" fmla="*/ 180 w 320"/>
                  <a:gd name="T21" fmla="*/ 608 h 614"/>
                  <a:gd name="T22" fmla="*/ 320 w 320"/>
                  <a:gd name="T23" fmla="*/ 478 h 614"/>
                  <a:gd name="T24" fmla="*/ 246 w 320"/>
                  <a:gd name="T25" fmla="*/ 360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20" h="614">
                    <a:moveTo>
                      <a:pt x="246" y="360"/>
                    </a:moveTo>
                    <a:cubicBezTo>
                      <a:pt x="244" y="359"/>
                      <a:pt x="241" y="357"/>
                      <a:pt x="240" y="355"/>
                    </a:cubicBezTo>
                    <a:cubicBezTo>
                      <a:pt x="80" y="23"/>
                      <a:pt x="80" y="23"/>
                      <a:pt x="80" y="23"/>
                    </a:cubicBezTo>
                    <a:cubicBezTo>
                      <a:pt x="73" y="9"/>
                      <a:pt x="59" y="0"/>
                      <a:pt x="43" y="0"/>
                    </a:cubicBezTo>
                    <a:cubicBezTo>
                      <a:pt x="40" y="0"/>
                      <a:pt x="37" y="0"/>
                      <a:pt x="35" y="1"/>
                    </a:cubicBezTo>
                    <a:cubicBezTo>
                      <a:pt x="24" y="3"/>
                      <a:pt x="14" y="9"/>
                      <a:pt x="8" y="18"/>
                    </a:cubicBezTo>
                    <a:cubicBezTo>
                      <a:pt x="2" y="28"/>
                      <a:pt x="0" y="39"/>
                      <a:pt x="2" y="50"/>
                    </a:cubicBezTo>
                    <a:cubicBezTo>
                      <a:pt x="74" y="410"/>
                      <a:pt x="74" y="410"/>
                      <a:pt x="74" y="410"/>
                    </a:cubicBezTo>
                    <a:cubicBezTo>
                      <a:pt x="74" y="413"/>
                      <a:pt x="74" y="416"/>
                      <a:pt x="73" y="418"/>
                    </a:cubicBezTo>
                    <a:cubicBezTo>
                      <a:pt x="62" y="439"/>
                      <a:pt x="56" y="464"/>
                      <a:pt x="59" y="490"/>
                    </a:cubicBezTo>
                    <a:cubicBezTo>
                      <a:pt x="64" y="553"/>
                      <a:pt x="116" y="604"/>
                      <a:pt x="180" y="608"/>
                    </a:cubicBezTo>
                    <a:cubicBezTo>
                      <a:pt x="256" y="614"/>
                      <a:pt x="320" y="553"/>
                      <a:pt x="320" y="478"/>
                    </a:cubicBezTo>
                    <a:cubicBezTo>
                      <a:pt x="320" y="426"/>
                      <a:pt x="290" y="381"/>
                      <a:pt x="246" y="360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2700000" algn="ctr" rotWithShape="0">
                  <a:srgbClr val="D1D9E6">
                    <a:alpha val="8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135" name="Freeform 15">
                <a:extLst>
                  <a:ext uri="{FF2B5EF4-FFF2-40B4-BE49-F238E27FC236}">
                    <a16:creationId xmlns:a16="http://schemas.microsoft.com/office/drawing/2014/main" id="{0416E23D-EEA7-4B6A-91DC-92B6F08AED15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5817569" y="3439336"/>
                <a:ext cx="552133" cy="1060676"/>
              </a:xfrm>
              <a:custGeom>
                <a:avLst/>
                <a:gdLst>
                  <a:gd name="T0" fmla="*/ 246 w 320"/>
                  <a:gd name="T1" fmla="*/ 360 h 614"/>
                  <a:gd name="T2" fmla="*/ 240 w 320"/>
                  <a:gd name="T3" fmla="*/ 355 h 614"/>
                  <a:gd name="T4" fmla="*/ 80 w 320"/>
                  <a:gd name="T5" fmla="*/ 23 h 614"/>
                  <a:gd name="T6" fmla="*/ 43 w 320"/>
                  <a:gd name="T7" fmla="*/ 0 h 614"/>
                  <a:gd name="T8" fmla="*/ 35 w 320"/>
                  <a:gd name="T9" fmla="*/ 1 h 614"/>
                  <a:gd name="T10" fmla="*/ 8 w 320"/>
                  <a:gd name="T11" fmla="*/ 18 h 614"/>
                  <a:gd name="T12" fmla="*/ 2 w 320"/>
                  <a:gd name="T13" fmla="*/ 50 h 614"/>
                  <a:gd name="T14" fmla="*/ 74 w 320"/>
                  <a:gd name="T15" fmla="*/ 410 h 614"/>
                  <a:gd name="T16" fmla="*/ 73 w 320"/>
                  <a:gd name="T17" fmla="*/ 418 h 614"/>
                  <a:gd name="T18" fmla="*/ 59 w 320"/>
                  <a:gd name="T19" fmla="*/ 490 h 614"/>
                  <a:gd name="T20" fmla="*/ 180 w 320"/>
                  <a:gd name="T21" fmla="*/ 608 h 614"/>
                  <a:gd name="T22" fmla="*/ 320 w 320"/>
                  <a:gd name="T23" fmla="*/ 478 h 614"/>
                  <a:gd name="T24" fmla="*/ 246 w 320"/>
                  <a:gd name="T25" fmla="*/ 360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20" h="614">
                    <a:moveTo>
                      <a:pt x="246" y="360"/>
                    </a:moveTo>
                    <a:cubicBezTo>
                      <a:pt x="244" y="359"/>
                      <a:pt x="241" y="357"/>
                      <a:pt x="240" y="355"/>
                    </a:cubicBezTo>
                    <a:cubicBezTo>
                      <a:pt x="80" y="23"/>
                      <a:pt x="80" y="23"/>
                      <a:pt x="80" y="23"/>
                    </a:cubicBezTo>
                    <a:cubicBezTo>
                      <a:pt x="73" y="9"/>
                      <a:pt x="59" y="0"/>
                      <a:pt x="43" y="0"/>
                    </a:cubicBezTo>
                    <a:cubicBezTo>
                      <a:pt x="40" y="0"/>
                      <a:pt x="37" y="0"/>
                      <a:pt x="35" y="1"/>
                    </a:cubicBezTo>
                    <a:cubicBezTo>
                      <a:pt x="24" y="3"/>
                      <a:pt x="14" y="9"/>
                      <a:pt x="8" y="18"/>
                    </a:cubicBezTo>
                    <a:cubicBezTo>
                      <a:pt x="2" y="28"/>
                      <a:pt x="0" y="39"/>
                      <a:pt x="2" y="50"/>
                    </a:cubicBezTo>
                    <a:cubicBezTo>
                      <a:pt x="74" y="410"/>
                      <a:pt x="74" y="410"/>
                      <a:pt x="74" y="410"/>
                    </a:cubicBezTo>
                    <a:cubicBezTo>
                      <a:pt x="74" y="413"/>
                      <a:pt x="74" y="416"/>
                      <a:pt x="73" y="418"/>
                    </a:cubicBezTo>
                    <a:cubicBezTo>
                      <a:pt x="62" y="439"/>
                      <a:pt x="56" y="464"/>
                      <a:pt x="59" y="490"/>
                    </a:cubicBezTo>
                    <a:cubicBezTo>
                      <a:pt x="64" y="553"/>
                      <a:pt x="116" y="604"/>
                      <a:pt x="180" y="608"/>
                    </a:cubicBezTo>
                    <a:cubicBezTo>
                      <a:pt x="256" y="614"/>
                      <a:pt x="320" y="553"/>
                      <a:pt x="320" y="478"/>
                    </a:cubicBezTo>
                    <a:cubicBezTo>
                      <a:pt x="320" y="426"/>
                      <a:pt x="290" y="381"/>
                      <a:pt x="246" y="360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13500000" algn="ctr" rotWithShape="0">
                  <a:srgbClr val="FFFFFF">
                    <a:alpha val="80000"/>
                  </a:srgb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7854C158-C238-4CA3-8D03-8E34B955DC13}"/>
                </a:ext>
              </a:extLst>
            </p:cNvPr>
            <p:cNvGrpSpPr/>
            <p:nvPr/>
          </p:nvGrpSpPr>
          <p:grpSpPr>
            <a:xfrm>
              <a:off x="5889693" y="3503022"/>
              <a:ext cx="377094" cy="919768"/>
              <a:chOff x="2311400" y="3367418"/>
              <a:chExt cx="444468" cy="1084100"/>
            </a:xfrm>
          </p:grpSpPr>
          <p:sp>
            <p:nvSpPr>
              <p:cNvPr id="99" name="Oval 16">
                <a:extLst>
                  <a:ext uri="{FF2B5EF4-FFF2-40B4-BE49-F238E27FC236}">
                    <a16:creationId xmlns:a16="http://schemas.microsoft.com/office/drawing/2014/main" id="{6608F0B9-3FD8-45DC-8B56-A5F2A9AD2D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119845">
                <a:off x="2341537" y="4110599"/>
                <a:ext cx="309121" cy="309977"/>
              </a:xfrm>
              <a:prstGeom prst="ellipse">
                <a:avLst/>
              </a:prstGeom>
              <a:solidFill>
                <a:srgbClr val="D6DC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" name="Freeform 17">
                <a:extLst>
                  <a:ext uri="{FF2B5EF4-FFF2-40B4-BE49-F238E27FC236}">
                    <a16:creationId xmlns:a16="http://schemas.microsoft.com/office/drawing/2014/main" id="{4EEFFE01-F1FF-437A-8B6C-EA9068D51BFC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2322585" y="3367418"/>
                <a:ext cx="433283" cy="1013847"/>
              </a:xfrm>
              <a:custGeom>
                <a:avLst/>
                <a:gdLst>
                  <a:gd name="T0" fmla="*/ 88 w 213"/>
                  <a:gd name="T1" fmla="*/ 442 h 498"/>
                  <a:gd name="T2" fmla="*/ 0 w 213"/>
                  <a:gd name="T3" fmla="*/ 2 h 498"/>
                  <a:gd name="T4" fmla="*/ 1 w 213"/>
                  <a:gd name="T5" fmla="*/ 0 h 498"/>
                  <a:gd name="T6" fmla="*/ 3 w 213"/>
                  <a:gd name="T7" fmla="*/ 1 h 498"/>
                  <a:gd name="T8" fmla="*/ 199 w 213"/>
                  <a:gd name="T9" fmla="*/ 405 h 498"/>
                  <a:gd name="T10" fmla="*/ 171 w 213"/>
                  <a:gd name="T11" fmla="*/ 483 h 498"/>
                  <a:gd name="T12" fmla="*/ 93 w 213"/>
                  <a:gd name="T13" fmla="*/ 456 h 498"/>
                  <a:gd name="T14" fmla="*/ 88 w 213"/>
                  <a:gd name="T15" fmla="*/ 442 h 4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3" h="498">
                    <a:moveTo>
                      <a:pt x="88" y="442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1" y="0"/>
                    </a:cubicBezTo>
                    <a:cubicBezTo>
                      <a:pt x="2" y="0"/>
                      <a:pt x="3" y="0"/>
                      <a:pt x="3" y="1"/>
                    </a:cubicBezTo>
                    <a:cubicBezTo>
                      <a:pt x="199" y="405"/>
                      <a:pt x="199" y="405"/>
                      <a:pt x="199" y="405"/>
                    </a:cubicBezTo>
                    <a:cubicBezTo>
                      <a:pt x="213" y="434"/>
                      <a:pt x="200" y="469"/>
                      <a:pt x="171" y="483"/>
                    </a:cubicBezTo>
                    <a:cubicBezTo>
                      <a:pt x="142" y="498"/>
                      <a:pt x="107" y="485"/>
                      <a:pt x="93" y="456"/>
                    </a:cubicBezTo>
                    <a:cubicBezTo>
                      <a:pt x="90" y="452"/>
                      <a:pt x="89" y="447"/>
                      <a:pt x="88" y="442"/>
                    </a:cubicBezTo>
                    <a:close/>
                  </a:path>
                </a:pathLst>
              </a:custGeom>
              <a:solidFill>
                <a:srgbClr val="B1AE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" name="Freeform 18">
                <a:extLst>
                  <a:ext uri="{FF2B5EF4-FFF2-40B4-BE49-F238E27FC236}">
                    <a16:creationId xmlns:a16="http://schemas.microsoft.com/office/drawing/2014/main" id="{0FAD84EC-A69A-436D-916B-BDC204DDB183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2390744" y="3689912"/>
                <a:ext cx="247468" cy="625091"/>
              </a:xfrm>
              <a:custGeom>
                <a:avLst/>
                <a:gdLst>
                  <a:gd name="T0" fmla="*/ 71 w 122"/>
                  <a:gd name="T1" fmla="*/ 285 h 307"/>
                  <a:gd name="T2" fmla="*/ 0 w 122"/>
                  <a:gd name="T3" fmla="*/ 1 h 307"/>
                  <a:gd name="T4" fmla="*/ 0 w 122"/>
                  <a:gd name="T5" fmla="*/ 0 h 307"/>
                  <a:gd name="T6" fmla="*/ 1 w 122"/>
                  <a:gd name="T7" fmla="*/ 0 h 307"/>
                  <a:gd name="T8" fmla="*/ 117 w 122"/>
                  <a:gd name="T9" fmla="*/ 269 h 307"/>
                  <a:gd name="T10" fmla="*/ 104 w 122"/>
                  <a:gd name="T11" fmla="*/ 302 h 307"/>
                  <a:gd name="T12" fmla="*/ 72 w 122"/>
                  <a:gd name="T13" fmla="*/ 289 h 307"/>
                  <a:gd name="T14" fmla="*/ 71 w 122"/>
                  <a:gd name="T15" fmla="*/ 285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2" h="307">
                    <a:moveTo>
                      <a:pt x="71" y="285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17" y="269"/>
                      <a:pt x="117" y="269"/>
                      <a:pt x="117" y="269"/>
                    </a:cubicBezTo>
                    <a:cubicBezTo>
                      <a:pt x="122" y="282"/>
                      <a:pt x="117" y="296"/>
                      <a:pt x="104" y="302"/>
                    </a:cubicBezTo>
                    <a:cubicBezTo>
                      <a:pt x="92" y="307"/>
                      <a:pt x="78" y="301"/>
                      <a:pt x="72" y="289"/>
                    </a:cubicBezTo>
                    <a:cubicBezTo>
                      <a:pt x="72" y="288"/>
                      <a:pt x="71" y="286"/>
                      <a:pt x="71" y="285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" name="Oval 19">
                <a:extLst>
                  <a:ext uri="{FF2B5EF4-FFF2-40B4-BE49-F238E27FC236}">
                    <a16:creationId xmlns:a16="http://schemas.microsoft.com/office/drawing/2014/main" id="{125CA3D0-BE19-4C9D-8672-8BA8C25EC0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11400" y="4080744"/>
                <a:ext cx="369917" cy="370774"/>
              </a:xfrm>
              <a:prstGeom prst="ellipse">
                <a:avLst/>
              </a:prstGeom>
              <a:solidFill>
                <a:srgbClr val="DCE0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" name="Oval 20">
                <a:extLst>
                  <a:ext uri="{FF2B5EF4-FFF2-40B4-BE49-F238E27FC236}">
                    <a16:creationId xmlns:a16="http://schemas.microsoft.com/office/drawing/2014/main" id="{D61C29D4-57D3-4F1E-B179-A3FBBF726B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8352" y="4147416"/>
                <a:ext cx="235480" cy="236336"/>
              </a:xfrm>
              <a:prstGeom prst="ellipse">
                <a:avLst/>
              </a:prstGeom>
              <a:solidFill>
                <a:srgbClr val="B1AE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" name="Oval 21">
                <a:extLst>
                  <a:ext uri="{FF2B5EF4-FFF2-40B4-BE49-F238E27FC236}">
                    <a16:creationId xmlns:a16="http://schemas.microsoft.com/office/drawing/2014/main" id="{6515871E-6071-403D-93B1-F981B969BB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2743" y="4192782"/>
                <a:ext cx="146426" cy="146426"/>
              </a:xfrm>
              <a:prstGeom prst="ellipse">
                <a:avLst/>
              </a:prstGeom>
              <a:solidFill>
                <a:srgbClr val="ECEF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652F7688-6A39-492C-9899-D4233D0DED9E}"/>
                </a:ext>
              </a:extLst>
            </p:cNvPr>
            <p:cNvSpPr/>
            <p:nvPr/>
          </p:nvSpPr>
          <p:spPr>
            <a:xfrm>
              <a:off x="5149886" y="3362080"/>
              <a:ext cx="1799840" cy="179984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71796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75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75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37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7" dur="75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8" dur="75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675" decel="1000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0" dur="75" accel="100000" fill="hold">
                                              <p:stCondLst>
                                                <p:cond delay="675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1" presetID="42" presetClass="path" presetSubtype="0" repeatCount="indefinite" accel="50000" decel="50000" autoRev="1" fill="hold" nodeType="withEffect">
                                      <p:stCondLst>
                                        <p:cond delay="75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2.70833E-6 -3.33333E-6 L 2.70833E-6 -0.01736 " pathEditMode="relative" rAng="0" ptsTypes="AA">
                                          <p:cBhvr>
                                            <p:cTn id="22" dur="20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88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23" presetID="2" presetClass="entr" presetSubtype="4" fill="hold" nodeType="withEffect" p14:presetBounceEnd="50000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25" dur="10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26" dur="10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7" presetID="2" presetClass="entr" presetSubtype="4" fill="hold" grpId="0" nodeType="withEffect" p14:presetBounceEnd="80000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29" dur="125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30" dur="125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1" presetID="2" presetClass="entr" presetSubtype="4" decel="100000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3" dur="1000" fill="hold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4" dur="1000" fill="hold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5" fill="hold">
                          <p:stCondLst>
                            <p:cond delay="indefinite"/>
                          </p:stCondLst>
                          <p:childTnLst>
                            <p:par>
                              <p:cTn id="3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7" presetID="37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9" dur="750"/>
                                            <p:tgtEl>
                                              <p:spTgt spid="5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0" dur="75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1" dur="675" decel="100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75" accel="100000" fill="hold">
                                              <p:stCondLst>
                                                <p:cond delay="675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42" presetClass="path" presetSubtype="0" repeatCount="indefinite" accel="50000" decel="50000" autoRev="1" fill="hold" nodeType="withEffect">
                                      <p:stCondLst>
                                        <p:cond delay="75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2.70833E-6 -3.33333E-6 L 2.70833E-6 -0.01736 " pathEditMode="relative" rAng="0" ptsTypes="AA">
                                          <p:cBhvr>
                                            <p:cTn id="44" dur="2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88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45" presetID="2" presetClass="entr" presetSubtype="4" fill="hold" nodeType="withEffect" p14:presetBounceEnd="50000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47" dur="10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48" dur="10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9" presetID="2" presetClass="entr" presetSubtype="4" fill="hold" grpId="0" nodeType="withEffect" p14:presetBounceEnd="80000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51" dur="12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52" dur="12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2" presetClass="entr" presetSubtype="4" decel="100000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5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6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7" fill="hold">
                          <p:stCondLst>
                            <p:cond delay="indefinite"/>
                          </p:stCondLst>
                          <p:childTnLst>
                            <p:par>
                              <p:cTn id="5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9" presetID="37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1" dur="750"/>
                                            <p:tgtEl>
                                              <p:spTgt spid="11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2" dur="75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3" dur="675" decel="1000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4" dur="75" accel="100000" fill="hold">
                                              <p:stCondLst>
                                                <p:cond delay="675"/>
                                              </p:stCondLst>
                                            </p:cTn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5" presetID="42" presetClass="path" presetSubtype="0" repeatCount="indefinite" accel="50000" decel="50000" autoRev="1" fill="hold" nodeType="withEffect">
                                      <p:stCondLst>
                                        <p:cond delay="75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2.70833E-6 -3.33333E-6 L 2.70833E-6 -0.01736 " pathEditMode="relative" rAng="0" ptsTypes="AA">
                                          <p:cBhvr>
                                            <p:cTn id="66" dur="20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88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7" presetID="2" presetClass="entr" presetSubtype="4" fill="hold" nodeType="withEffect" p14:presetBounceEnd="50000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6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69" dur="1000" fill="hold"/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70" dur="1000" fill="hold"/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1" presetID="2" presetClass="entr" presetSubtype="4" fill="hold" grpId="0" nodeType="withEffect" p14:presetBounceEnd="80000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7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73" dur="125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74" dur="125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5" presetID="2" presetClass="entr" presetSubtype="4" decel="100000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7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7" dur="10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8" dur="10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16" grpId="0"/>
          <p:bldP spid="117" grpId="0"/>
          <p:bldP spid="47" grpId="0"/>
          <p:bldP spid="48" grpId="0"/>
          <p:bldP spid="53" grpId="0"/>
          <p:bldP spid="54" grpId="0"/>
          <p:bldP spid="56" grpId="0"/>
          <p:bldP spid="57" grpId="0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75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75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37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7" dur="75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8" dur="75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675" decel="1000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0" dur="75" accel="100000" fill="hold">
                                              <p:stCondLst>
                                                <p:cond delay="675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1" presetID="42" presetClass="path" presetSubtype="0" repeatCount="indefinite" accel="50000" decel="50000" autoRev="1" fill="hold" nodeType="withEffect">
                                      <p:stCondLst>
                                        <p:cond delay="75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2.70833E-6 -3.33333E-6 L 2.70833E-6 -0.01736 " pathEditMode="relative" rAng="0" ptsTypes="AA">
                                          <p:cBhvr>
                                            <p:cTn id="22" dur="20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88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23" presetID="2" presetClass="entr" presetSubtype="4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5" dur="10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6" dur="10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7" presetID="2" presetClass="entr" presetSubtype="4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9" dur="125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0" dur="125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1" presetID="2" presetClass="entr" presetSubtype="4" decel="100000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3" dur="1000" fill="hold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4" dur="1000" fill="hold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5" fill="hold">
                          <p:stCondLst>
                            <p:cond delay="indefinite"/>
                          </p:stCondLst>
                          <p:childTnLst>
                            <p:par>
                              <p:cTn id="3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7" presetID="37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9" dur="750"/>
                                            <p:tgtEl>
                                              <p:spTgt spid="5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0" dur="75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1" dur="675" decel="100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75" accel="100000" fill="hold">
                                              <p:stCondLst>
                                                <p:cond delay="675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42" presetClass="path" presetSubtype="0" repeatCount="indefinite" accel="50000" decel="50000" autoRev="1" fill="hold" nodeType="withEffect">
                                      <p:stCondLst>
                                        <p:cond delay="75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2.70833E-6 -3.33333E-6 L 2.70833E-6 -0.01736 " pathEditMode="relative" rAng="0" ptsTypes="AA">
                                          <p:cBhvr>
                                            <p:cTn id="44" dur="2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88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45" presetID="2" presetClass="entr" presetSubtype="4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7" dur="10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8" dur="10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9" presetID="2" presetClass="entr" presetSubtype="4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1" dur="12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2" dur="12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2" presetClass="entr" presetSubtype="4" decel="100000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5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6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7" fill="hold">
                          <p:stCondLst>
                            <p:cond delay="indefinite"/>
                          </p:stCondLst>
                          <p:childTnLst>
                            <p:par>
                              <p:cTn id="5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9" presetID="37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1" dur="750"/>
                                            <p:tgtEl>
                                              <p:spTgt spid="11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2" dur="75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3" dur="675" decel="1000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4" dur="75" accel="100000" fill="hold">
                                              <p:stCondLst>
                                                <p:cond delay="675"/>
                                              </p:stCondLst>
                                            </p:cTn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5" presetID="42" presetClass="path" presetSubtype="0" repeatCount="indefinite" accel="50000" decel="50000" autoRev="1" fill="hold" nodeType="withEffect">
                                      <p:stCondLst>
                                        <p:cond delay="75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2.70833E-6 -3.33333E-6 L 2.70833E-6 -0.01736 " pathEditMode="relative" rAng="0" ptsTypes="AA">
                                          <p:cBhvr>
                                            <p:cTn id="66" dur="20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88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7" presetID="2" presetClass="entr" presetSubtype="4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6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69" dur="1000" fill="hold"/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0" dur="1000" fill="hold"/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1" presetID="2" presetClass="entr" presetSubtype="4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7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3" dur="125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4" dur="125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5" presetID="2" presetClass="entr" presetSubtype="4" decel="100000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7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7" dur="10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8" dur="10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16" grpId="0"/>
          <p:bldP spid="117" grpId="0"/>
          <p:bldP spid="47" grpId="0"/>
          <p:bldP spid="48" grpId="0"/>
          <p:bldP spid="53" grpId="0"/>
          <p:bldP spid="54" grpId="0"/>
          <p:bldP spid="56" grpId="0"/>
          <p:bldP spid="57" grpId="0"/>
        </p:bldLst>
      </p:timing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Box 115">
            <a:extLst>
              <a:ext uri="{FF2B5EF4-FFF2-40B4-BE49-F238E27FC236}">
                <a16:creationId xmlns:a16="http://schemas.microsoft.com/office/drawing/2014/main" id="{E368C4E8-8B77-45B5-BD00-1DA8B6C32B81}"/>
              </a:ext>
            </a:extLst>
          </p:cNvPr>
          <p:cNvSpPr txBox="1"/>
          <p:nvPr/>
        </p:nvSpPr>
        <p:spPr>
          <a:xfrm>
            <a:off x="8405066" y="4626057"/>
            <a:ext cx="2400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A0C1D5"/>
                </a:solidFill>
                <a:latin typeface="Montserrat ExtraBold" panose="00000900000000000000" pitchFamily="2" charset="0"/>
              </a:rPr>
              <a:t>Heading Text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854CD372-C4D0-4936-8BAC-D0D6C94704D3}"/>
              </a:ext>
            </a:extLst>
          </p:cNvPr>
          <p:cNvSpPr txBox="1"/>
          <p:nvPr/>
        </p:nvSpPr>
        <p:spPr>
          <a:xfrm>
            <a:off x="8043182" y="4973672"/>
            <a:ext cx="3111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A0C1D5"/>
                </a:solidFill>
                <a:latin typeface="Montserrat" panose="00000500000000000000" pitchFamily="2" charset="0"/>
              </a:rPr>
              <a:t>Add Some Brief Text to Explain the Topic for Your Presentation</a:t>
            </a:r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3A749AC5-8BC9-4F6C-B3F2-C8E5F5302F86}"/>
              </a:ext>
            </a:extLst>
          </p:cNvPr>
          <p:cNvGrpSpPr/>
          <p:nvPr/>
        </p:nvGrpSpPr>
        <p:grpSpPr>
          <a:xfrm>
            <a:off x="8254205" y="2494401"/>
            <a:ext cx="2702022" cy="2585151"/>
            <a:chOff x="1143355" y="2494401"/>
            <a:chExt cx="2702022" cy="2585151"/>
          </a:xfrm>
        </p:grpSpPr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831AE8EE-659D-421C-8FA6-67948E0683E0}"/>
                </a:ext>
              </a:extLst>
            </p:cNvPr>
            <p:cNvGrpSpPr/>
            <p:nvPr/>
          </p:nvGrpSpPr>
          <p:grpSpPr>
            <a:xfrm>
              <a:off x="1143355" y="2494401"/>
              <a:ext cx="2702022" cy="1411850"/>
              <a:chOff x="1253631" y="2494401"/>
              <a:chExt cx="2702022" cy="1411850"/>
            </a:xfrm>
          </p:grpSpPr>
          <p:sp>
            <p:nvSpPr>
              <p:cNvPr id="122" name="Freeform 5">
                <a:extLst>
                  <a:ext uri="{FF2B5EF4-FFF2-40B4-BE49-F238E27FC236}">
                    <a16:creationId xmlns:a16="http://schemas.microsoft.com/office/drawing/2014/main" id="{AAE6FE1F-F3F0-4648-B744-5B79B091AF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3631" y="2494401"/>
                <a:ext cx="2702022" cy="1411850"/>
              </a:xfrm>
              <a:custGeom>
                <a:avLst/>
                <a:gdLst>
                  <a:gd name="T0" fmla="*/ 1490 w 1814"/>
                  <a:gd name="T1" fmla="*/ 947 h 947"/>
                  <a:gd name="T2" fmla="*/ 1450 w 1814"/>
                  <a:gd name="T3" fmla="*/ 907 h 947"/>
                  <a:gd name="T4" fmla="*/ 907 w 1814"/>
                  <a:gd name="T5" fmla="*/ 364 h 947"/>
                  <a:gd name="T6" fmla="*/ 364 w 1814"/>
                  <a:gd name="T7" fmla="*/ 907 h 947"/>
                  <a:gd name="T8" fmla="*/ 324 w 1814"/>
                  <a:gd name="T9" fmla="*/ 947 h 947"/>
                  <a:gd name="T10" fmla="*/ 40 w 1814"/>
                  <a:gd name="T11" fmla="*/ 947 h 947"/>
                  <a:gd name="T12" fmla="*/ 0 w 1814"/>
                  <a:gd name="T13" fmla="*/ 907 h 947"/>
                  <a:gd name="T14" fmla="*/ 265 w 1814"/>
                  <a:gd name="T15" fmla="*/ 266 h 947"/>
                  <a:gd name="T16" fmla="*/ 907 w 1814"/>
                  <a:gd name="T17" fmla="*/ 0 h 947"/>
                  <a:gd name="T18" fmla="*/ 1548 w 1814"/>
                  <a:gd name="T19" fmla="*/ 266 h 947"/>
                  <a:gd name="T20" fmla="*/ 1814 w 1814"/>
                  <a:gd name="T21" fmla="*/ 907 h 947"/>
                  <a:gd name="T22" fmla="*/ 1774 w 1814"/>
                  <a:gd name="T23" fmla="*/ 947 h 947"/>
                  <a:gd name="T24" fmla="*/ 1490 w 1814"/>
                  <a:gd name="T25" fmla="*/ 947 h 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14" h="947">
                    <a:moveTo>
                      <a:pt x="1490" y="947"/>
                    </a:moveTo>
                    <a:cubicBezTo>
                      <a:pt x="1468" y="947"/>
                      <a:pt x="1450" y="929"/>
                      <a:pt x="1450" y="907"/>
                    </a:cubicBezTo>
                    <a:cubicBezTo>
                      <a:pt x="1450" y="607"/>
                      <a:pt x="1206" y="364"/>
                      <a:pt x="907" y="364"/>
                    </a:cubicBezTo>
                    <a:cubicBezTo>
                      <a:pt x="607" y="364"/>
                      <a:pt x="364" y="607"/>
                      <a:pt x="364" y="907"/>
                    </a:cubicBezTo>
                    <a:cubicBezTo>
                      <a:pt x="364" y="929"/>
                      <a:pt x="346" y="947"/>
                      <a:pt x="324" y="947"/>
                    </a:cubicBezTo>
                    <a:cubicBezTo>
                      <a:pt x="40" y="947"/>
                      <a:pt x="40" y="947"/>
                      <a:pt x="40" y="947"/>
                    </a:cubicBezTo>
                    <a:cubicBezTo>
                      <a:pt x="18" y="947"/>
                      <a:pt x="0" y="929"/>
                      <a:pt x="0" y="907"/>
                    </a:cubicBezTo>
                    <a:cubicBezTo>
                      <a:pt x="0" y="665"/>
                      <a:pt x="94" y="437"/>
                      <a:pt x="265" y="266"/>
                    </a:cubicBezTo>
                    <a:cubicBezTo>
                      <a:pt x="437" y="94"/>
                      <a:pt x="665" y="0"/>
                      <a:pt x="907" y="0"/>
                    </a:cubicBezTo>
                    <a:cubicBezTo>
                      <a:pt x="1149" y="0"/>
                      <a:pt x="1377" y="94"/>
                      <a:pt x="1548" y="266"/>
                    </a:cubicBezTo>
                    <a:cubicBezTo>
                      <a:pt x="1720" y="437"/>
                      <a:pt x="1814" y="665"/>
                      <a:pt x="1814" y="907"/>
                    </a:cubicBezTo>
                    <a:cubicBezTo>
                      <a:pt x="1814" y="929"/>
                      <a:pt x="1796" y="947"/>
                      <a:pt x="1774" y="947"/>
                    </a:cubicBezTo>
                    <a:lnTo>
                      <a:pt x="1490" y="947"/>
                    </a:ln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2700000" algn="ctr" rotWithShape="0">
                  <a:srgbClr val="D1D9E6">
                    <a:alpha val="8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123" name="Freeform 5">
                <a:extLst>
                  <a:ext uri="{FF2B5EF4-FFF2-40B4-BE49-F238E27FC236}">
                    <a16:creationId xmlns:a16="http://schemas.microsoft.com/office/drawing/2014/main" id="{3C1CE589-D97F-4CC1-BDE7-5F61FAD82D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3631" y="2494401"/>
                <a:ext cx="2702022" cy="1411850"/>
              </a:xfrm>
              <a:custGeom>
                <a:avLst/>
                <a:gdLst>
                  <a:gd name="T0" fmla="*/ 1490 w 1814"/>
                  <a:gd name="T1" fmla="*/ 947 h 947"/>
                  <a:gd name="T2" fmla="*/ 1450 w 1814"/>
                  <a:gd name="T3" fmla="*/ 907 h 947"/>
                  <a:gd name="T4" fmla="*/ 907 w 1814"/>
                  <a:gd name="T5" fmla="*/ 364 h 947"/>
                  <a:gd name="T6" fmla="*/ 364 w 1814"/>
                  <a:gd name="T7" fmla="*/ 907 h 947"/>
                  <a:gd name="T8" fmla="*/ 324 w 1814"/>
                  <a:gd name="T9" fmla="*/ 947 h 947"/>
                  <a:gd name="T10" fmla="*/ 40 w 1814"/>
                  <a:gd name="T11" fmla="*/ 947 h 947"/>
                  <a:gd name="T12" fmla="*/ 0 w 1814"/>
                  <a:gd name="T13" fmla="*/ 907 h 947"/>
                  <a:gd name="T14" fmla="*/ 265 w 1814"/>
                  <a:gd name="T15" fmla="*/ 266 h 947"/>
                  <a:gd name="T16" fmla="*/ 907 w 1814"/>
                  <a:gd name="T17" fmla="*/ 0 h 947"/>
                  <a:gd name="T18" fmla="*/ 1548 w 1814"/>
                  <a:gd name="T19" fmla="*/ 266 h 947"/>
                  <a:gd name="T20" fmla="*/ 1814 w 1814"/>
                  <a:gd name="T21" fmla="*/ 907 h 947"/>
                  <a:gd name="T22" fmla="*/ 1774 w 1814"/>
                  <a:gd name="T23" fmla="*/ 947 h 947"/>
                  <a:gd name="T24" fmla="*/ 1490 w 1814"/>
                  <a:gd name="T25" fmla="*/ 947 h 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14" h="947">
                    <a:moveTo>
                      <a:pt x="1490" y="947"/>
                    </a:moveTo>
                    <a:cubicBezTo>
                      <a:pt x="1468" y="947"/>
                      <a:pt x="1450" y="929"/>
                      <a:pt x="1450" y="907"/>
                    </a:cubicBezTo>
                    <a:cubicBezTo>
                      <a:pt x="1450" y="607"/>
                      <a:pt x="1206" y="364"/>
                      <a:pt x="907" y="364"/>
                    </a:cubicBezTo>
                    <a:cubicBezTo>
                      <a:pt x="607" y="364"/>
                      <a:pt x="364" y="607"/>
                      <a:pt x="364" y="907"/>
                    </a:cubicBezTo>
                    <a:cubicBezTo>
                      <a:pt x="364" y="929"/>
                      <a:pt x="346" y="947"/>
                      <a:pt x="324" y="947"/>
                    </a:cubicBezTo>
                    <a:cubicBezTo>
                      <a:pt x="40" y="947"/>
                      <a:pt x="40" y="947"/>
                      <a:pt x="40" y="947"/>
                    </a:cubicBezTo>
                    <a:cubicBezTo>
                      <a:pt x="18" y="947"/>
                      <a:pt x="0" y="929"/>
                      <a:pt x="0" y="907"/>
                    </a:cubicBezTo>
                    <a:cubicBezTo>
                      <a:pt x="0" y="665"/>
                      <a:pt x="94" y="437"/>
                      <a:pt x="265" y="266"/>
                    </a:cubicBezTo>
                    <a:cubicBezTo>
                      <a:pt x="437" y="94"/>
                      <a:pt x="665" y="0"/>
                      <a:pt x="907" y="0"/>
                    </a:cubicBezTo>
                    <a:cubicBezTo>
                      <a:pt x="1149" y="0"/>
                      <a:pt x="1377" y="94"/>
                      <a:pt x="1548" y="266"/>
                    </a:cubicBezTo>
                    <a:cubicBezTo>
                      <a:pt x="1720" y="437"/>
                      <a:pt x="1814" y="665"/>
                      <a:pt x="1814" y="907"/>
                    </a:cubicBezTo>
                    <a:cubicBezTo>
                      <a:pt x="1814" y="929"/>
                      <a:pt x="1796" y="947"/>
                      <a:pt x="1774" y="947"/>
                    </a:cubicBezTo>
                    <a:lnTo>
                      <a:pt x="1490" y="947"/>
                    </a:ln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13500000" algn="ctr" rotWithShape="0">
                  <a:srgbClr val="FFFFFF">
                    <a:alpha val="80000"/>
                  </a:srgb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</p:grpSp>
        <p:sp>
          <p:nvSpPr>
            <p:cNvPr id="120" name="Block Arc 119">
              <a:extLst>
                <a:ext uri="{FF2B5EF4-FFF2-40B4-BE49-F238E27FC236}">
                  <a16:creationId xmlns:a16="http://schemas.microsoft.com/office/drawing/2014/main" id="{5F8444B7-DEB7-4C34-B5EC-6EE7399F2F7E}"/>
                </a:ext>
              </a:extLst>
            </p:cNvPr>
            <p:cNvSpPr/>
            <p:nvPr/>
          </p:nvSpPr>
          <p:spPr>
            <a:xfrm>
              <a:off x="1252924" y="2596668"/>
              <a:ext cx="2482884" cy="2482884"/>
            </a:xfrm>
            <a:prstGeom prst="blockArc">
              <a:avLst>
                <a:gd name="adj1" fmla="val 10800000"/>
                <a:gd name="adj2" fmla="val 21593851"/>
                <a:gd name="adj3" fmla="val 13407"/>
              </a:avLst>
            </a:prstGeom>
            <a:solidFill>
              <a:srgbClr val="DCE0E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1" name="Block Arc 120">
              <a:extLst>
                <a:ext uri="{FF2B5EF4-FFF2-40B4-BE49-F238E27FC236}">
                  <a16:creationId xmlns:a16="http://schemas.microsoft.com/office/drawing/2014/main" id="{9DA72585-F22E-4FFC-839C-53021274D34E}"/>
                </a:ext>
              </a:extLst>
            </p:cNvPr>
            <p:cNvSpPr/>
            <p:nvPr/>
          </p:nvSpPr>
          <p:spPr>
            <a:xfrm rot="16200000">
              <a:off x="1251537" y="2596668"/>
              <a:ext cx="2482884" cy="2482884"/>
            </a:xfrm>
            <a:prstGeom prst="blockArc">
              <a:avLst>
                <a:gd name="adj1" fmla="val 16196153"/>
                <a:gd name="adj2" fmla="val 2380869"/>
                <a:gd name="adj3" fmla="val 13253"/>
              </a:avLst>
            </a:prstGeom>
            <a:solidFill>
              <a:srgbClr val="A0C1D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BB741231-4E56-48C3-B7F0-E84DEC02E0B7}"/>
              </a:ext>
            </a:extLst>
          </p:cNvPr>
          <p:cNvSpPr txBox="1"/>
          <p:nvPr/>
        </p:nvSpPr>
        <p:spPr>
          <a:xfrm>
            <a:off x="1294216" y="4626057"/>
            <a:ext cx="2400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A0C1D5"/>
                </a:solidFill>
                <a:latin typeface="Montserrat ExtraBold" panose="00000900000000000000" pitchFamily="2" charset="0"/>
              </a:rPr>
              <a:t>Heading Text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15DF8E3-5E63-4BD9-B547-278173678FBD}"/>
              </a:ext>
            </a:extLst>
          </p:cNvPr>
          <p:cNvSpPr txBox="1"/>
          <p:nvPr/>
        </p:nvSpPr>
        <p:spPr>
          <a:xfrm>
            <a:off x="937075" y="4973672"/>
            <a:ext cx="3111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A0C1D5"/>
                </a:solidFill>
                <a:latin typeface="Montserrat" panose="00000500000000000000" pitchFamily="2" charset="0"/>
              </a:rPr>
              <a:t>Add Some Brief Text to Explain the Topic for Your Presentation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0E9AF7F-687F-440A-8E24-359A93F04D3B}"/>
              </a:ext>
            </a:extLst>
          </p:cNvPr>
          <p:cNvGrpSpPr/>
          <p:nvPr/>
        </p:nvGrpSpPr>
        <p:grpSpPr>
          <a:xfrm>
            <a:off x="1143355" y="2494401"/>
            <a:ext cx="2702022" cy="2585151"/>
            <a:chOff x="1143355" y="2494401"/>
            <a:chExt cx="2702022" cy="2585151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A4C4E896-3097-4310-8ACF-C85F9D13AFAB}"/>
                </a:ext>
              </a:extLst>
            </p:cNvPr>
            <p:cNvGrpSpPr/>
            <p:nvPr/>
          </p:nvGrpSpPr>
          <p:grpSpPr>
            <a:xfrm>
              <a:off x="1143355" y="2494401"/>
              <a:ext cx="2702022" cy="1411850"/>
              <a:chOff x="1253631" y="2494401"/>
              <a:chExt cx="2702022" cy="1411850"/>
            </a:xfrm>
          </p:grpSpPr>
          <p:sp>
            <p:nvSpPr>
              <p:cNvPr id="58" name="Freeform 5">
                <a:extLst>
                  <a:ext uri="{FF2B5EF4-FFF2-40B4-BE49-F238E27FC236}">
                    <a16:creationId xmlns:a16="http://schemas.microsoft.com/office/drawing/2014/main" id="{67A99508-7A82-4CA1-9ECC-264235E0DB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3631" y="2494401"/>
                <a:ext cx="2702022" cy="1411850"/>
              </a:xfrm>
              <a:custGeom>
                <a:avLst/>
                <a:gdLst>
                  <a:gd name="T0" fmla="*/ 1490 w 1814"/>
                  <a:gd name="T1" fmla="*/ 947 h 947"/>
                  <a:gd name="T2" fmla="*/ 1450 w 1814"/>
                  <a:gd name="T3" fmla="*/ 907 h 947"/>
                  <a:gd name="T4" fmla="*/ 907 w 1814"/>
                  <a:gd name="T5" fmla="*/ 364 h 947"/>
                  <a:gd name="T6" fmla="*/ 364 w 1814"/>
                  <a:gd name="T7" fmla="*/ 907 h 947"/>
                  <a:gd name="T8" fmla="*/ 324 w 1814"/>
                  <a:gd name="T9" fmla="*/ 947 h 947"/>
                  <a:gd name="T10" fmla="*/ 40 w 1814"/>
                  <a:gd name="T11" fmla="*/ 947 h 947"/>
                  <a:gd name="T12" fmla="*/ 0 w 1814"/>
                  <a:gd name="T13" fmla="*/ 907 h 947"/>
                  <a:gd name="T14" fmla="*/ 265 w 1814"/>
                  <a:gd name="T15" fmla="*/ 266 h 947"/>
                  <a:gd name="T16" fmla="*/ 907 w 1814"/>
                  <a:gd name="T17" fmla="*/ 0 h 947"/>
                  <a:gd name="T18" fmla="*/ 1548 w 1814"/>
                  <a:gd name="T19" fmla="*/ 266 h 947"/>
                  <a:gd name="T20" fmla="*/ 1814 w 1814"/>
                  <a:gd name="T21" fmla="*/ 907 h 947"/>
                  <a:gd name="T22" fmla="*/ 1774 w 1814"/>
                  <a:gd name="T23" fmla="*/ 947 h 947"/>
                  <a:gd name="T24" fmla="*/ 1490 w 1814"/>
                  <a:gd name="T25" fmla="*/ 947 h 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14" h="947">
                    <a:moveTo>
                      <a:pt x="1490" y="947"/>
                    </a:moveTo>
                    <a:cubicBezTo>
                      <a:pt x="1468" y="947"/>
                      <a:pt x="1450" y="929"/>
                      <a:pt x="1450" y="907"/>
                    </a:cubicBezTo>
                    <a:cubicBezTo>
                      <a:pt x="1450" y="607"/>
                      <a:pt x="1206" y="364"/>
                      <a:pt x="907" y="364"/>
                    </a:cubicBezTo>
                    <a:cubicBezTo>
                      <a:pt x="607" y="364"/>
                      <a:pt x="364" y="607"/>
                      <a:pt x="364" y="907"/>
                    </a:cubicBezTo>
                    <a:cubicBezTo>
                      <a:pt x="364" y="929"/>
                      <a:pt x="346" y="947"/>
                      <a:pt x="324" y="947"/>
                    </a:cubicBezTo>
                    <a:cubicBezTo>
                      <a:pt x="40" y="947"/>
                      <a:pt x="40" y="947"/>
                      <a:pt x="40" y="947"/>
                    </a:cubicBezTo>
                    <a:cubicBezTo>
                      <a:pt x="18" y="947"/>
                      <a:pt x="0" y="929"/>
                      <a:pt x="0" y="907"/>
                    </a:cubicBezTo>
                    <a:cubicBezTo>
                      <a:pt x="0" y="665"/>
                      <a:pt x="94" y="437"/>
                      <a:pt x="265" y="266"/>
                    </a:cubicBezTo>
                    <a:cubicBezTo>
                      <a:pt x="437" y="94"/>
                      <a:pt x="665" y="0"/>
                      <a:pt x="907" y="0"/>
                    </a:cubicBezTo>
                    <a:cubicBezTo>
                      <a:pt x="1149" y="0"/>
                      <a:pt x="1377" y="94"/>
                      <a:pt x="1548" y="266"/>
                    </a:cubicBezTo>
                    <a:cubicBezTo>
                      <a:pt x="1720" y="437"/>
                      <a:pt x="1814" y="665"/>
                      <a:pt x="1814" y="907"/>
                    </a:cubicBezTo>
                    <a:cubicBezTo>
                      <a:pt x="1814" y="929"/>
                      <a:pt x="1796" y="947"/>
                      <a:pt x="1774" y="947"/>
                    </a:cubicBezTo>
                    <a:lnTo>
                      <a:pt x="1490" y="947"/>
                    </a:ln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2700000" algn="ctr" rotWithShape="0">
                  <a:srgbClr val="D1D9E6">
                    <a:alpha val="8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60" name="Freeform 5">
                <a:extLst>
                  <a:ext uri="{FF2B5EF4-FFF2-40B4-BE49-F238E27FC236}">
                    <a16:creationId xmlns:a16="http://schemas.microsoft.com/office/drawing/2014/main" id="{9BE2B205-9393-4AD5-B3E5-E973E156E4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3631" y="2494401"/>
                <a:ext cx="2702022" cy="1411850"/>
              </a:xfrm>
              <a:custGeom>
                <a:avLst/>
                <a:gdLst>
                  <a:gd name="T0" fmla="*/ 1490 w 1814"/>
                  <a:gd name="T1" fmla="*/ 947 h 947"/>
                  <a:gd name="T2" fmla="*/ 1450 w 1814"/>
                  <a:gd name="T3" fmla="*/ 907 h 947"/>
                  <a:gd name="T4" fmla="*/ 907 w 1814"/>
                  <a:gd name="T5" fmla="*/ 364 h 947"/>
                  <a:gd name="T6" fmla="*/ 364 w 1814"/>
                  <a:gd name="T7" fmla="*/ 907 h 947"/>
                  <a:gd name="T8" fmla="*/ 324 w 1814"/>
                  <a:gd name="T9" fmla="*/ 947 h 947"/>
                  <a:gd name="T10" fmla="*/ 40 w 1814"/>
                  <a:gd name="T11" fmla="*/ 947 h 947"/>
                  <a:gd name="T12" fmla="*/ 0 w 1814"/>
                  <a:gd name="T13" fmla="*/ 907 h 947"/>
                  <a:gd name="T14" fmla="*/ 265 w 1814"/>
                  <a:gd name="T15" fmla="*/ 266 h 947"/>
                  <a:gd name="T16" fmla="*/ 907 w 1814"/>
                  <a:gd name="T17" fmla="*/ 0 h 947"/>
                  <a:gd name="T18" fmla="*/ 1548 w 1814"/>
                  <a:gd name="T19" fmla="*/ 266 h 947"/>
                  <a:gd name="T20" fmla="*/ 1814 w 1814"/>
                  <a:gd name="T21" fmla="*/ 907 h 947"/>
                  <a:gd name="T22" fmla="*/ 1774 w 1814"/>
                  <a:gd name="T23" fmla="*/ 947 h 947"/>
                  <a:gd name="T24" fmla="*/ 1490 w 1814"/>
                  <a:gd name="T25" fmla="*/ 947 h 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14" h="947">
                    <a:moveTo>
                      <a:pt x="1490" y="947"/>
                    </a:moveTo>
                    <a:cubicBezTo>
                      <a:pt x="1468" y="947"/>
                      <a:pt x="1450" y="929"/>
                      <a:pt x="1450" y="907"/>
                    </a:cubicBezTo>
                    <a:cubicBezTo>
                      <a:pt x="1450" y="607"/>
                      <a:pt x="1206" y="364"/>
                      <a:pt x="907" y="364"/>
                    </a:cubicBezTo>
                    <a:cubicBezTo>
                      <a:pt x="607" y="364"/>
                      <a:pt x="364" y="607"/>
                      <a:pt x="364" y="907"/>
                    </a:cubicBezTo>
                    <a:cubicBezTo>
                      <a:pt x="364" y="929"/>
                      <a:pt x="346" y="947"/>
                      <a:pt x="324" y="947"/>
                    </a:cubicBezTo>
                    <a:cubicBezTo>
                      <a:pt x="40" y="947"/>
                      <a:pt x="40" y="947"/>
                      <a:pt x="40" y="947"/>
                    </a:cubicBezTo>
                    <a:cubicBezTo>
                      <a:pt x="18" y="947"/>
                      <a:pt x="0" y="929"/>
                      <a:pt x="0" y="907"/>
                    </a:cubicBezTo>
                    <a:cubicBezTo>
                      <a:pt x="0" y="665"/>
                      <a:pt x="94" y="437"/>
                      <a:pt x="265" y="266"/>
                    </a:cubicBezTo>
                    <a:cubicBezTo>
                      <a:pt x="437" y="94"/>
                      <a:pt x="665" y="0"/>
                      <a:pt x="907" y="0"/>
                    </a:cubicBezTo>
                    <a:cubicBezTo>
                      <a:pt x="1149" y="0"/>
                      <a:pt x="1377" y="94"/>
                      <a:pt x="1548" y="266"/>
                    </a:cubicBezTo>
                    <a:cubicBezTo>
                      <a:pt x="1720" y="437"/>
                      <a:pt x="1814" y="665"/>
                      <a:pt x="1814" y="907"/>
                    </a:cubicBezTo>
                    <a:cubicBezTo>
                      <a:pt x="1814" y="929"/>
                      <a:pt x="1796" y="947"/>
                      <a:pt x="1774" y="947"/>
                    </a:cubicBezTo>
                    <a:lnTo>
                      <a:pt x="1490" y="947"/>
                    </a:ln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13500000" algn="ctr" rotWithShape="0">
                  <a:srgbClr val="FFFFFF">
                    <a:alpha val="80000"/>
                  </a:srgb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</p:grpSp>
        <p:sp>
          <p:nvSpPr>
            <p:cNvPr id="61" name="Block Arc 60">
              <a:extLst>
                <a:ext uri="{FF2B5EF4-FFF2-40B4-BE49-F238E27FC236}">
                  <a16:creationId xmlns:a16="http://schemas.microsoft.com/office/drawing/2014/main" id="{226FB7E9-1035-4FCB-8C4B-B0E8CC656E40}"/>
                </a:ext>
              </a:extLst>
            </p:cNvPr>
            <p:cNvSpPr/>
            <p:nvPr/>
          </p:nvSpPr>
          <p:spPr>
            <a:xfrm>
              <a:off x="1252924" y="2596668"/>
              <a:ext cx="2482884" cy="2482884"/>
            </a:xfrm>
            <a:prstGeom prst="blockArc">
              <a:avLst>
                <a:gd name="adj1" fmla="val 10800000"/>
                <a:gd name="adj2" fmla="val 21593851"/>
                <a:gd name="adj3" fmla="val 13407"/>
              </a:avLst>
            </a:prstGeom>
            <a:solidFill>
              <a:srgbClr val="DCE0E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2" name="Block Arc 61">
              <a:extLst>
                <a:ext uri="{FF2B5EF4-FFF2-40B4-BE49-F238E27FC236}">
                  <a16:creationId xmlns:a16="http://schemas.microsoft.com/office/drawing/2014/main" id="{F7CC5FE5-13C0-4565-8831-34F86F76B96F}"/>
                </a:ext>
              </a:extLst>
            </p:cNvPr>
            <p:cNvSpPr/>
            <p:nvPr/>
          </p:nvSpPr>
          <p:spPr>
            <a:xfrm rot="16200000">
              <a:off x="1251537" y="2596668"/>
              <a:ext cx="2482884" cy="2482884"/>
            </a:xfrm>
            <a:prstGeom prst="blockArc">
              <a:avLst>
                <a:gd name="adj1" fmla="val 16196153"/>
                <a:gd name="adj2" fmla="val 19526291"/>
                <a:gd name="adj3" fmla="val 13368"/>
              </a:avLst>
            </a:prstGeom>
            <a:solidFill>
              <a:srgbClr val="A0C1D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40E6D1A9-F23C-42C3-9807-66BE062F1A32}"/>
              </a:ext>
            </a:extLst>
          </p:cNvPr>
          <p:cNvSpPr txBox="1"/>
          <p:nvPr/>
        </p:nvSpPr>
        <p:spPr>
          <a:xfrm>
            <a:off x="2539173" y="158567"/>
            <a:ext cx="71136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A0C1D5"/>
                </a:solidFill>
                <a:latin typeface="Montserrat ExtraBold" panose="00000900000000000000" pitchFamily="2" charset="0"/>
              </a:rPr>
              <a:t>Data Infographics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FBB11D4-ECBE-44BE-9A02-269F0BB9196D}"/>
              </a:ext>
            </a:extLst>
          </p:cNvPr>
          <p:cNvSpPr txBox="1"/>
          <p:nvPr/>
        </p:nvSpPr>
        <p:spPr>
          <a:xfrm>
            <a:off x="2104799" y="877816"/>
            <a:ext cx="79824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A0C1D5"/>
                </a:solidFill>
                <a:latin typeface="Montserrat" panose="02000505000000020004" pitchFamily="2" charset="0"/>
              </a:rPr>
              <a:t>Here You Can Add Some Brief Text to Explain The Title This is Just a Demo So Consider Replacing This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0BA596A-7B40-4025-9DA9-E21371D3FCC7}"/>
              </a:ext>
            </a:extLst>
          </p:cNvPr>
          <p:cNvSpPr txBox="1"/>
          <p:nvPr/>
        </p:nvSpPr>
        <p:spPr>
          <a:xfrm>
            <a:off x="4851043" y="4626057"/>
            <a:ext cx="2400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A0C1D5"/>
                </a:solidFill>
                <a:latin typeface="Montserrat ExtraBold" panose="00000900000000000000" pitchFamily="2" charset="0"/>
              </a:rPr>
              <a:t>Heading Text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676FD036-C2A2-46B6-AD09-A93794A61921}"/>
              </a:ext>
            </a:extLst>
          </p:cNvPr>
          <p:cNvSpPr txBox="1"/>
          <p:nvPr/>
        </p:nvSpPr>
        <p:spPr>
          <a:xfrm>
            <a:off x="4490369" y="4973672"/>
            <a:ext cx="3111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A0C1D5"/>
                </a:solidFill>
                <a:latin typeface="Montserrat" panose="00000500000000000000" pitchFamily="2" charset="0"/>
              </a:rPr>
              <a:t>Add Some Brief Text to Explain the Topic for Your Presentation</a:t>
            </a: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34CC5D54-8DF4-4F85-8B2E-B163C1F5260F}"/>
              </a:ext>
            </a:extLst>
          </p:cNvPr>
          <p:cNvGrpSpPr/>
          <p:nvPr/>
        </p:nvGrpSpPr>
        <p:grpSpPr>
          <a:xfrm>
            <a:off x="4700182" y="2494401"/>
            <a:ext cx="2702022" cy="2585151"/>
            <a:chOff x="1143355" y="2494401"/>
            <a:chExt cx="2702022" cy="2585151"/>
          </a:xfrm>
        </p:grpSpPr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E3DAEFB7-A060-4900-8E97-1C46B426B199}"/>
                </a:ext>
              </a:extLst>
            </p:cNvPr>
            <p:cNvGrpSpPr/>
            <p:nvPr/>
          </p:nvGrpSpPr>
          <p:grpSpPr>
            <a:xfrm>
              <a:off x="1143355" y="2494401"/>
              <a:ext cx="2702022" cy="1411850"/>
              <a:chOff x="1253631" y="2494401"/>
              <a:chExt cx="2702022" cy="1411850"/>
            </a:xfrm>
          </p:grpSpPr>
          <p:sp>
            <p:nvSpPr>
              <p:cNvPr id="105" name="Freeform 5">
                <a:extLst>
                  <a:ext uri="{FF2B5EF4-FFF2-40B4-BE49-F238E27FC236}">
                    <a16:creationId xmlns:a16="http://schemas.microsoft.com/office/drawing/2014/main" id="{7D97AA52-66BD-4315-A1D0-F4354DD215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3631" y="2494401"/>
                <a:ext cx="2702022" cy="1411850"/>
              </a:xfrm>
              <a:custGeom>
                <a:avLst/>
                <a:gdLst>
                  <a:gd name="T0" fmla="*/ 1490 w 1814"/>
                  <a:gd name="T1" fmla="*/ 947 h 947"/>
                  <a:gd name="T2" fmla="*/ 1450 w 1814"/>
                  <a:gd name="T3" fmla="*/ 907 h 947"/>
                  <a:gd name="T4" fmla="*/ 907 w 1814"/>
                  <a:gd name="T5" fmla="*/ 364 h 947"/>
                  <a:gd name="T6" fmla="*/ 364 w 1814"/>
                  <a:gd name="T7" fmla="*/ 907 h 947"/>
                  <a:gd name="T8" fmla="*/ 324 w 1814"/>
                  <a:gd name="T9" fmla="*/ 947 h 947"/>
                  <a:gd name="T10" fmla="*/ 40 w 1814"/>
                  <a:gd name="T11" fmla="*/ 947 h 947"/>
                  <a:gd name="T12" fmla="*/ 0 w 1814"/>
                  <a:gd name="T13" fmla="*/ 907 h 947"/>
                  <a:gd name="T14" fmla="*/ 265 w 1814"/>
                  <a:gd name="T15" fmla="*/ 266 h 947"/>
                  <a:gd name="T16" fmla="*/ 907 w 1814"/>
                  <a:gd name="T17" fmla="*/ 0 h 947"/>
                  <a:gd name="T18" fmla="*/ 1548 w 1814"/>
                  <a:gd name="T19" fmla="*/ 266 h 947"/>
                  <a:gd name="T20" fmla="*/ 1814 w 1814"/>
                  <a:gd name="T21" fmla="*/ 907 h 947"/>
                  <a:gd name="T22" fmla="*/ 1774 w 1814"/>
                  <a:gd name="T23" fmla="*/ 947 h 947"/>
                  <a:gd name="T24" fmla="*/ 1490 w 1814"/>
                  <a:gd name="T25" fmla="*/ 947 h 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14" h="947">
                    <a:moveTo>
                      <a:pt x="1490" y="947"/>
                    </a:moveTo>
                    <a:cubicBezTo>
                      <a:pt x="1468" y="947"/>
                      <a:pt x="1450" y="929"/>
                      <a:pt x="1450" y="907"/>
                    </a:cubicBezTo>
                    <a:cubicBezTo>
                      <a:pt x="1450" y="607"/>
                      <a:pt x="1206" y="364"/>
                      <a:pt x="907" y="364"/>
                    </a:cubicBezTo>
                    <a:cubicBezTo>
                      <a:pt x="607" y="364"/>
                      <a:pt x="364" y="607"/>
                      <a:pt x="364" y="907"/>
                    </a:cubicBezTo>
                    <a:cubicBezTo>
                      <a:pt x="364" y="929"/>
                      <a:pt x="346" y="947"/>
                      <a:pt x="324" y="947"/>
                    </a:cubicBezTo>
                    <a:cubicBezTo>
                      <a:pt x="40" y="947"/>
                      <a:pt x="40" y="947"/>
                      <a:pt x="40" y="947"/>
                    </a:cubicBezTo>
                    <a:cubicBezTo>
                      <a:pt x="18" y="947"/>
                      <a:pt x="0" y="929"/>
                      <a:pt x="0" y="907"/>
                    </a:cubicBezTo>
                    <a:cubicBezTo>
                      <a:pt x="0" y="665"/>
                      <a:pt x="94" y="437"/>
                      <a:pt x="265" y="266"/>
                    </a:cubicBezTo>
                    <a:cubicBezTo>
                      <a:pt x="437" y="94"/>
                      <a:pt x="665" y="0"/>
                      <a:pt x="907" y="0"/>
                    </a:cubicBezTo>
                    <a:cubicBezTo>
                      <a:pt x="1149" y="0"/>
                      <a:pt x="1377" y="94"/>
                      <a:pt x="1548" y="266"/>
                    </a:cubicBezTo>
                    <a:cubicBezTo>
                      <a:pt x="1720" y="437"/>
                      <a:pt x="1814" y="665"/>
                      <a:pt x="1814" y="907"/>
                    </a:cubicBezTo>
                    <a:cubicBezTo>
                      <a:pt x="1814" y="929"/>
                      <a:pt x="1796" y="947"/>
                      <a:pt x="1774" y="947"/>
                    </a:cubicBezTo>
                    <a:lnTo>
                      <a:pt x="1490" y="947"/>
                    </a:ln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2700000" algn="ctr" rotWithShape="0">
                  <a:srgbClr val="D1D9E6">
                    <a:alpha val="8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106" name="Freeform 5">
                <a:extLst>
                  <a:ext uri="{FF2B5EF4-FFF2-40B4-BE49-F238E27FC236}">
                    <a16:creationId xmlns:a16="http://schemas.microsoft.com/office/drawing/2014/main" id="{35040D63-0013-4086-9059-8D160F85EC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3631" y="2494401"/>
                <a:ext cx="2702022" cy="1411850"/>
              </a:xfrm>
              <a:custGeom>
                <a:avLst/>
                <a:gdLst>
                  <a:gd name="T0" fmla="*/ 1490 w 1814"/>
                  <a:gd name="T1" fmla="*/ 947 h 947"/>
                  <a:gd name="T2" fmla="*/ 1450 w 1814"/>
                  <a:gd name="T3" fmla="*/ 907 h 947"/>
                  <a:gd name="T4" fmla="*/ 907 w 1814"/>
                  <a:gd name="T5" fmla="*/ 364 h 947"/>
                  <a:gd name="T6" fmla="*/ 364 w 1814"/>
                  <a:gd name="T7" fmla="*/ 907 h 947"/>
                  <a:gd name="T8" fmla="*/ 324 w 1814"/>
                  <a:gd name="T9" fmla="*/ 947 h 947"/>
                  <a:gd name="T10" fmla="*/ 40 w 1814"/>
                  <a:gd name="T11" fmla="*/ 947 h 947"/>
                  <a:gd name="T12" fmla="*/ 0 w 1814"/>
                  <a:gd name="T13" fmla="*/ 907 h 947"/>
                  <a:gd name="T14" fmla="*/ 265 w 1814"/>
                  <a:gd name="T15" fmla="*/ 266 h 947"/>
                  <a:gd name="T16" fmla="*/ 907 w 1814"/>
                  <a:gd name="T17" fmla="*/ 0 h 947"/>
                  <a:gd name="T18" fmla="*/ 1548 w 1814"/>
                  <a:gd name="T19" fmla="*/ 266 h 947"/>
                  <a:gd name="T20" fmla="*/ 1814 w 1814"/>
                  <a:gd name="T21" fmla="*/ 907 h 947"/>
                  <a:gd name="T22" fmla="*/ 1774 w 1814"/>
                  <a:gd name="T23" fmla="*/ 947 h 947"/>
                  <a:gd name="T24" fmla="*/ 1490 w 1814"/>
                  <a:gd name="T25" fmla="*/ 947 h 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14" h="947">
                    <a:moveTo>
                      <a:pt x="1490" y="947"/>
                    </a:moveTo>
                    <a:cubicBezTo>
                      <a:pt x="1468" y="947"/>
                      <a:pt x="1450" y="929"/>
                      <a:pt x="1450" y="907"/>
                    </a:cubicBezTo>
                    <a:cubicBezTo>
                      <a:pt x="1450" y="607"/>
                      <a:pt x="1206" y="364"/>
                      <a:pt x="907" y="364"/>
                    </a:cubicBezTo>
                    <a:cubicBezTo>
                      <a:pt x="607" y="364"/>
                      <a:pt x="364" y="607"/>
                      <a:pt x="364" y="907"/>
                    </a:cubicBezTo>
                    <a:cubicBezTo>
                      <a:pt x="364" y="929"/>
                      <a:pt x="346" y="947"/>
                      <a:pt x="324" y="947"/>
                    </a:cubicBezTo>
                    <a:cubicBezTo>
                      <a:pt x="40" y="947"/>
                      <a:pt x="40" y="947"/>
                      <a:pt x="40" y="947"/>
                    </a:cubicBezTo>
                    <a:cubicBezTo>
                      <a:pt x="18" y="947"/>
                      <a:pt x="0" y="929"/>
                      <a:pt x="0" y="907"/>
                    </a:cubicBezTo>
                    <a:cubicBezTo>
                      <a:pt x="0" y="665"/>
                      <a:pt x="94" y="437"/>
                      <a:pt x="265" y="266"/>
                    </a:cubicBezTo>
                    <a:cubicBezTo>
                      <a:pt x="437" y="94"/>
                      <a:pt x="665" y="0"/>
                      <a:pt x="907" y="0"/>
                    </a:cubicBezTo>
                    <a:cubicBezTo>
                      <a:pt x="1149" y="0"/>
                      <a:pt x="1377" y="94"/>
                      <a:pt x="1548" y="266"/>
                    </a:cubicBezTo>
                    <a:cubicBezTo>
                      <a:pt x="1720" y="437"/>
                      <a:pt x="1814" y="665"/>
                      <a:pt x="1814" y="907"/>
                    </a:cubicBezTo>
                    <a:cubicBezTo>
                      <a:pt x="1814" y="929"/>
                      <a:pt x="1796" y="947"/>
                      <a:pt x="1774" y="947"/>
                    </a:cubicBezTo>
                    <a:lnTo>
                      <a:pt x="1490" y="947"/>
                    </a:ln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13500000" algn="ctr" rotWithShape="0">
                  <a:srgbClr val="FFFFFF">
                    <a:alpha val="80000"/>
                  </a:srgb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</p:grpSp>
        <p:sp>
          <p:nvSpPr>
            <p:cNvPr id="87" name="Block Arc 86">
              <a:extLst>
                <a:ext uri="{FF2B5EF4-FFF2-40B4-BE49-F238E27FC236}">
                  <a16:creationId xmlns:a16="http://schemas.microsoft.com/office/drawing/2014/main" id="{5EDD7300-D440-4E93-8D7C-CC5CEB3F3355}"/>
                </a:ext>
              </a:extLst>
            </p:cNvPr>
            <p:cNvSpPr/>
            <p:nvPr/>
          </p:nvSpPr>
          <p:spPr>
            <a:xfrm>
              <a:off x="1252924" y="2596668"/>
              <a:ext cx="2482884" cy="2482884"/>
            </a:xfrm>
            <a:prstGeom prst="blockArc">
              <a:avLst>
                <a:gd name="adj1" fmla="val 10800000"/>
                <a:gd name="adj2" fmla="val 21593851"/>
                <a:gd name="adj3" fmla="val 13407"/>
              </a:avLst>
            </a:prstGeom>
            <a:solidFill>
              <a:srgbClr val="DCE0E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4" name="Block Arc 103">
              <a:extLst>
                <a:ext uri="{FF2B5EF4-FFF2-40B4-BE49-F238E27FC236}">
                  <a16:creationId xmlns:a16="http://schemas.microsoft.com/office/drawing/2014/main" id="{0CEAAA87-050C-4FAC-B998-D89D723DD26A}"/>
                </a:ext>
              </a:extLst>
            </p:cNvPr>
            <p:cNvSpPr/>
            <p:nvPr/>
          </p:nvSpPr>
          <p:spPr>
            <a:xfrm rot="16200000">
              <a:off x="1251537" y="2596668"/>
              <a:ext cx="2482884" cy="2482884"/>
            </a:xfrm>
            <a:prstGeom prst="blockArc">
              <a:avLst>
                <a:gd name="adj1" fmla="val 16196153"/>
                <a:gd name="adj2" fmla="val 21593851"/>
                <a:gd name="adj3" fmla="val 13407"/>
              </a:avLst>
            </a:prstGeom>
            <a:solidFill>
              <a:srgbClr val="A0C1D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090F8E02-8D47-4E83-B611-FF2E52A8C634}"/>
              </a:ext>
            </a:extLst>
          </p:cNvPr>
          <p:cNvGrpSpPr/>
          <p:nvPr/>
        </p:nvGrpSpPr>
        <p:grpSpPr>
          <a:xfrm rot="20129508">
            <a:off x="1593059" y="3302387"/>
            <a:ext cx="1799840" cy="1799840"/>
            <a:chOff x="5149886" y="3362080"/>
            <a:chExt cx="1799840" cy="1799840"/>
          </a:xfrm>
        </p:grpSpPr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1DBED0F3-04E8-4355-9893-BF5ACA2F6B80}"/>
                </a:ext>
              </a:extLst>
            </p:cNvPr>
            <p:cNvGrpSpPr/>
            <p:nvPr/>
          </p:nvGrpSpPr>
          <p:grpSpPr>
            <a:xfrm>
              <a:off x="5817568" y="3439336"/>
              <a:ext cx="552134" cy="1060676"/>
              <a:chOff x="5817568" y="3439336"/>
              <a:chExt cx="552134" cy="1060676"/>
            </a:xfrm>
          </p:grpSpPr>
          <p:sp>
            <p:nvSpPr>
              <p:cNvPr id="80" name="Freeform 15">
                <a:extLst>
                  <a:ext uri="{FF2B5EF4-FFF2-40B4-BE49-F238E27FC236}">
                    <a16:creationId xmlns:a16="http://schemas.microsoft.com/office/drawing/2014/main" id="{C706EE88-2A3A-4D1B-A147-36DF2F6A803C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5817568" y="3439336"/>
                <a:ext cx="552133" cy="1060676"/>
              </a:xfrm>
              <a:custGeom>
                <a:avLst/>
                <a:gdLst>
                  <a:gd name="T0" fmla="*/ 246 w 320"/>
                  <a:gd name="T1" fmla="*/ 360 h 614"/>
                  <a:gd name="T2" fmla="*/ 240 w 320"/>
                  <a:gd name="T3" fmla="*/ 355 h 614"/>
                  <a:gd name="T4" fmla="*/ 80 w 320"/>
                  <a:gd name="T5" fmla="*/ 23 h 614"/>
                  <a:gd name="T6" fmla="*/ 43 w 320"/>
                  <a:gd name="T7" fmla="*/ 0 h 614"/>
                  <a:gd name="T8" fmla="*/ 35 w 320"/>
                  <a:gd name="T9" fmla="*/ 1 h 614"/>
                  <a:gd name="T10" fmla="*/ 8 w 320"/>
                  <a:gd name="T11" fmla="*/ 18 h 614"/>
                  <a:gd name="T12" fmla="*/ 2 w 320"/>
                  <a:gd name="T13" fmla="*/ 50 h 614"/>
                  <a:gd name="T14" fmla="*/ 74 w 320"/>
                  <a:gd name="T15" fmla="*/ 410 h 614"/>
                  <a:gd name="T16" fmla="*/ 73 w 320"/>
                  <a:gd name="T17" fmla="*/ 418 h 614"/>
                  <a:gd name="T18" fmla="*/ 59 w 320"/>
                  <a:gd name="T19" fmla="*/ 490 h 614"/>
                  <a:gd name="T20" fmla="*/ 180 w 320"/>
                  <a:gd name="T21" fmla="*/ 608 h 614"/>
                  <a:gd name="T22" fmla="*/ 320 w 320"/>
                  <a:gd name="T23" fmla="*/ 478 h 614"/>
                  <a:gd name="T24" fmla="*/ 246 w 320"/>
                  <a:gd name="T25" fmla="*/ 360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20" h="614">
                    <a:moveTo>
                      <a:pt x="246" y="360"/>
                    </a:moveTo>
                    <a:cubicBezTo>
                      <a:pt x="244" y="359"/>
                      <a:pt x="241" y="357"/>
                      <a:pt x="240" y="355"/>
                    </a:cubicBezTo>
                    <a:cubicBezTo>
                      <a:pt x="80" y="23"/>
                      <a:pt x="80" y="23"/>
                      <a:pt x="80" y="23"/>
                    </a:cubicBezTo>
                    <a:cubicBezTo>
                      <a:pt x="73" y="9"/>
                      <a:pt x="59" y="0"/>
                      <a:pt x="43" y="0"/>
                    </a:cubicBezTo>
                    <a:cubicBezTo>
                      <a:pt x="40" y="0"/>
                      <a:pt x="37" y="0"/>
                      <a:pt x="35" y="1"/>
                    </a:cubicBezTo>
                    <a:cubicBezTo>
                      <a:pt x="24" y="3"/>
                      <a:pt x="14" y="9"/>
                      <a:pt x="8" y="18"/>
                    </a:cubicBezTo>
                    <a:cubicBezTo>
                      <a:pt x="2" y="28"/>
                      <a:pt x="0" y="39"/>
                      <a:pt x="2" y="50"/>
                    </a:cubicBezTo>
                    <a:cubicBezTo>
                      <a:pt x="74" y="410"/>
                      <a:pt x="74" y="410"/>
                      <a:pt x="74" y="410"/>
                    </a:cubicBezTo>
                    <a:cubicBezTo>
                      <a:pt x="74" y="413"/>
                      <a:pt x="74" y="416"/>
                      <a:pt x="73" y="418"/>
                    </a:cubicBezTo>
                    <a:cubicBezTo>
                      <a:pt x="62" y="439"/>
                      <a:pt x="56" y="464"/>
                      <a:pt x="59" y="490"/>
                    </a:cubicBezTo>
                    <a:cubicBezTo>
                      <a:pt x="64" y="553"/>
                      <a:pt x="116" y="604"/>
                      <a:pt x="180" y="608"/>
                    </a:cubicBezTo>
                    <a:cubicBezTo>
                      <a:pt x="256" y="614"/>
                      <a:pt x="320" y="553"/>
                      <a:pt x="320" y="478"/>
                    </a:cubicBezTo>
                    <a:cubicBezTo>
                      <a:pt x="320" y="426"/>
                      <a:pt x="290" y="381"/>
                      <a:pt x="246" y="360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2700000" algn="ctr" rotWithShape="0">
                  <a:srgbClr val="D1D9E6">
                    <a:alpha val="8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81" name="Freeform 15">
                <a:extLst>
                  <a:ext uri="{FF2B5EF4-FFF2-40B4-BE49-F238E27FC236}">
                    <a16:creationId xmlns:a16="http://schemas.microsoft.com/office/drawing/2014/main" id="{D70148BF-BACD-4AAE-B9BF-A9B537FC3D3F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5817569" y="3439336"/>
                <a:ext cx="552133" cy="1060676"/>
              </a:xfrm>
              <a:custGeom>
                <a:avLst/>
                <a:gdLst>
                  <a:gd name="T0" fmla="*/ 246 w 320"/>
                  <a:gd name="T1" fmla="*/ 360 h 614"/>
                  <a:gd name="T2" fmla="*/ 240 w 320"/>
                  <a:gd name="T3" fmla="*/ 355 h 614"/>
                  <a:gd name="T4" fmla="*/ 80 w 320"/>
                  <a:gd name="T5" fmla="*/ 23 h 614"/>
                  <a:gd name="T6" fmla="*/ 43 w 320"/>
                  <a:gd name="T7" fmla="*/ 0 h 614"/>
                  <a:gd name="T8" fmla="*/ 35 w 320"/>
                  <a:gd name="T9" fmla="*/ 1 h 614"/>
                  <a:gd name="T10" fmla="*/ 8 w 320"/>
                  <a:gd name="T11" fmla="*/ 18 h 614"/>
                  <a:gd name="T12" fmla="*/ 2 w 320"/>
                  <a:gd name="T13" fmla="*/ 50 h 614"/>
                  <a:gd name="T14" fmla="*/ 74 w 320"/>
                  <a:gd name="T15" fmla="*/ 410 h 614"/>
                  <a:gd name="T16" fmla="*/ 73 w 320"/>
                  <a:gd name="T17" fmla="*/ 418 h 614"/>
                  <a:gd name="T18" fmla="*/ 59 w 320"/>
                  <a:gd name="T19" fmla="*/ 490 h 614"/>
                  <a:gd name="T20" fmla="*/ 180 w 320"/>
                  <a:gd name="T21" fmla="*/ 608 h 614"/>
                  <a:gd name="T22" fmla="*/ 320 w 320"/>
                  <a:gd name="T23" fmla="*/ 478 h 614"/>
                  <a:gd name="T24" fmla="*/ 246 w 320"/>
                  <a:gd name="T25" fmla="*/ 360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20" h="614">
                    <a:moveTo>
                      <a:pt x="246" y="360"/>
                    </a:moveTo>
                    <a:cubicBezTo>
                      <a:pt x="244" y="359"/>
                      <a:pt x="241" y="357"/>
                      <a:pt x="240" y="355"/>
                    </a:cubicBezTo>
                    <a:cubicBezTo>
                      <a:pt x="80" y="23"/>
                      <a:pt x="80" y="23"/>
                      <a:pt x="80" y="23"/>
                    </a:cubicBezTo>
                    <a:cubicBezTo>
                      <a:pt x="73" y="9"/>
                      <a:pt x="59" y="0"/>
                      <a:pt x="43" y="0"/>
                    </a:cubicBezTo>
                    <a:cubicBezTo>
                      <a:pt x="40" y="0"/>
                      <a:pt x="37" y="0"/>
                      <a:pt x="35" y="1"/>
                    </a:cubicBezTo>
                    <a:cubicBezTo>
                      <a:pt x="24" y="3"/>
                      <a:pt x="14" y="9"/>
                      <a:pt x="8" y="18"/>
                    </a:cubicBezTo>
                    <a:cubicBezTo>
                      <a:pt x="2" y="28"/>
                      <a:pt x="0" y="39"/>
                      <a:pt x="2" y="50"/>
                    </a:cubicBezTo>
                    <a:cubicBezTo>
                      <a:pt x="74" y="410"/>
                      <a:pt x="74" y="410"/>
                      <a:pt x="74" y="410"/>
                    </a:cubicBezTo>
                    <a:cubicBezTo>
                      <a:pt x="74" y="413"/>
                      <a:pt x="74" y="416"/>
                      <a:pt x="73" y="418"/>
                    </a:cubicBezTo>
                    <a:cubicBezTo>
                      <a:pt x="62" y="439"/>
                      <a:pt x="56" y="464"/>
                      <a:pt x="59" y="490"/>
                    </a:cubicBezTo>
                    <a:cubicBezTo>
                      <a:pt x="64" y="553"/>
                      <a:pt x="116" y="604"/>
                      <a:pt x="180" y="608"/>
                    </a:cubicBezTo>
                    <a:cubicBezTo>
                      <a:pt x="256" y="614"/>
                      <a:pt x="320" y="553"/>
                      <a:pt x="320" y="478"/>
                    </a:cubicBezTo>
                    <a:cubicBezTo>
                      <a:pt x="320" y="426"/>
                      <a:pt x="290" y="381"/>
                      <a:pt x="246" y="360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13500000" algn="ctr" rotWithShape="0">
                  <a:srgbClr val="FFFFFF">
                    <a:alpha val="80000"/>
                  </a:srgb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4506E3F9-C606-4D95-B605-7108F473BF36}"/>
                </a:ext>
              </a:extLst>
            </p:cNvPr>
            <p:cNvGrpSpPr/>
            <p:nvPr/>
          </p:nvGrpSpPr>
          <p:grpSpPr>
            <a:xfrm>
              <a:off x="5889693" y="3503022"/>
              <a:ext cx="377094" cy="919768"/>
              <a:chOff x="2311400" y="3367418"/>
              <a:chExt cx="444468" cy="1084100"/>
            </a:xfrm>
          </p:grpSpPr>
          <p:sp>
            <p:nvSpPr>
              <p:cNvPr id="74" name="Oval 16">
                <a:extLst>
                  <a:ext uri="{FF2B5EF4-FFF2-40B4-BE49-F238E27FC236}">
                    <a16:creationId xmlns:a16="http://schemas.microsoft.com/office/drawing/2014/main" id="{983B6AEB-8E20-4957-8DAB-6C72AAD9CB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119845">
                <a:off x="2341537" y="4110599"/>
                <a:ext cx="309121" cy="309977"/>
              </a:xfrm>
              <a:prstGeom prst="ellipse">
                <a:avLst/>
              </a:prstGeom>
              <a:solidFill>
                <a:srgbClr val="D6DC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17">
                <a:extLst>
                  <a:ext uri="{FF2B5EF4-FFF2-40B4-BE49-F238E27FC236}">
                    <a16:creationId xmlns:a16="http://schemas.microsoft.com/office/drawing/2014/main" id="{6CED44C2-7959-44D3-B987-C459B16EB0DD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2322585" y="3367418"/>
                <a:ext cx="433283" cy="1013847"/>
              </a:xfrm>
              <a:custGeom>
                <a:avLst/>
                <a:gdLst>
                  <a:gd name="T0" fmla="*/ 88 w 213"/>
                  <a:gd name="T1" fmla="*/ 442 h 498"/>
                  <a:gd name="T2" fmla="*/ 0 w 213"/>
                  <a:gd name="T3" fmla="*/ 2 h 498"/>
                  <a:gd name="T4" fmla="*/ 1 w 213"/>
                  <a:gd name="T5" fmla="*/ 0 h 498"/>
                  <a:gd name="T6" fmla="*/ 3 w 213"/>
                  <a:gd name="T7" fmla="*/ 1 h 498"/>
                  <a:gd name="T8" fmla="*/ 199 w 213"/>
                  <a:gd name="T9" fmla="*/ 405 h 498"/>
                  <a:gd name="T10" fmla="*/ 171 w 213"/>
                  <a:gd name="T11" fmla="*/ 483 h 498"/>
                  <a:gd name="T12" fmla="*/ 93 w 213"/>
                  <a:gd name="T13" fmla="*/ 456 h 498"/>
                  <a:gd name="T14" fmla="*/ 88 w 213"/>
                  <a:gd name="T15" fmla="*/ 442 h 4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3" h="498">
                    <a:moveTo>
                      <a:pt x="88" y="442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1" y="0"/>
                    </a:cubicBezTo>
                    <a:cubicBezTo>
                      <a:pt x="2" y="0"/>
                      <a:pt x="3" y="0"/>
                      <a:pt x="3" y="1"/>
                    </a:cubicBezTo>
                    <a:cubicBezTo>
                      <a:pt x="199" y="405"/>
                      <a:pt x="199" y="405"/>
                      <a:pt x="199" y="405"/>
                    </a:cubicBezTo>
                    <a:cubicBezTo>
                      <a:pt x="213" y="434"/>
                      <a:pt x="200" y="469"/>
                      <a:pt x="171" y="483"/>
                    </a:cubicBezTo>
                    <a:cubicBezTo>
                      <a:pt x="142" y="498"/>
                      <a:pt x="107" y="485"/>
                      <a:pt x="93" y="456"/>
                    </a:cubicBezTo>
                    <a:cubicBezTo>
                      <a:pt x="90" y="452"/>
                      <a:pt x="89" y="447"/>
                      <a:pt x="88" y="442"/>
                    </a:cubicBezTo>
                    <a:close/>
                  </a:path>
                </a:pathLst>
              </a:custGeom>
              <a:solidFill>
                <a:srgbClr val="A0C1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" name="Freeform 18">
                <a:extLst>
                  <a:ext uri="{FF2B5EF4-FFF2-40B4-BE49-F238E27FC236}">
                    <a16:creationId xmlns:a16="http://schemas.microsoft.com/office/drawing/2014/main" id="{A5F1FF16-2F38-4CA6-98E6-1952FF948FC9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2390744" y="3689912"/>
                <a:ext cx="247468" cy="625091"/>
              </a:xfrm>
              <a:custGeom>
                <a:avLst/>
                <a:gdLst>
                  <a:gd name="T0" fmla="*/ 71 w 122"/>
                  <a:gd name="T1" fmla="*/ 285 h 307"/>
                  <a:gd name="T2" fmla="*/ 0 w 122"/>
                  <a:gd name="T3" fmla="*/ 1 h 307"/>
                  <a:gd name="T4" fmla="*/ 0 w 122"/>
                  <a:gd name="T5" fmla="*/ 0 h 307"/>
                  <a:gd name="T6" fmla="*/ 1 w 122"/>
                  <a:gd name="T7" fmla="*/ 0 h 307"/>
                  <a:gd name="T8" fmla="*/ 117 w 122"/>
                  <a:gd name="T9" fmla="*/ 269 h 307"/>
                  <a:gd name="T10" fmla="*/ 104 w 122"/>
                  <a:gd name="T11" fmla="*/ 302 h 307"/>
                  <a:gd name="T12" fmla="*/ 72 w 122"/>
                  <a:gd name="T13" fmla="*/ 289 h 307"/>
                  <a:gd name="T14" fmla="*/ 71 w 122"/>
                  <a:gd name="T15" fmla="*/ 285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2" h="307">
                    <a:moveTo>
                      <a:pt x="71" y="285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17" y="269"/>
                      <a:pt x="117" y="269"/>
                      <a:pt x="117" y="269"/>
                    </a:cubicBezTo>
                    <a:cubicBezTo>
                      <a:pt x="122" y="282"/>
                      <a:pt x="117" y="296"/>
                      <a:pt x="104" y="302"/>
                    </a:cubicBezTo>
                    <a:cubicBezTo>
                      <a:pt x="92" y="307"/>
                      <a:pt x="78" y="301"/>
                      <a:pt x="72" y="289"/>
                    </a:cubicBezTo>
                    <a:cubicBezTo>
                      <a:pt x="72" y="288"/>
                      <a:pt x="71" y="286"/>
                      <a:pt x="71" y="285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Oval 19">
                <a:extLst>
                  <a:ext uri="{FF2B5EF4-FFF2-40B4-BE49-F238E27FC236}">
                    <a16:creationId xmlns:a16="http://schemas.microsoft.com/office/drawing/2014/main" id="{D1F7DEA1-FD26-4696-B6D0-28E97D8851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11400" y="4080744"/>
                <a:ext cx="369917" cy="370774"/>
              </a:xfrm>
              <a:prstGeom prst="ellipse">
                <a:avLst/>
              </a:prstGeom>
              <a:solidFill>
                <a:srgbClr val="DCE0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" name="Oval 20">
                <a:extLst>
                  <a:ext uri="{FF2B5EF4-FFF2-40B4-BE49-F238E27FC236}">
                    <a16:creationId xmlns:a16="http://schemas.microsoft.com/office/drawing/2014/main" id="{D33048F4-D1A5-4065-83DE-CF22E3FF74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8352" y="4147416"/>
                <a:ext cx="235480" cy="236336"/>
              </a:xfrm>
              <a:prstGeom prst="ellipse">
                <a:avLst/>
              </a:prstGeom>
              <a:solidFill>
                <a:srgbClr val="A0C1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" name="Oval 21">
                <a:extLst>
                  <a:ext uri="{FF2B5EF4-FFF2-40B4-BE49-F238E27FC236}">
                    <a16:creationId xmlns:a16="http://schemas.microsoft.com/office/drawing/2014/main" id="{B983F17C-6BFD-424F-946A-AF8E365FAE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2743" y="4192782"/>
                <a:ext cx="146426" cy="146426"/>
              </a:xfrm>
              <a:prstGeom prst="ellipse">
                <a:avLst/>
              </a:prstGeom>
              <a:solidFill>
                <a:srgbClr val="ECEF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8104272F-9D13-4FFF-ADF2-434A59EB66A7}"/>
                </a:ext>
              </a:extLst>
            </p:cNvPr>
            <p:cNvSpPr/>
            <p:nvPr/>
          </p:nvSpPr>
          <p:spPr>
            <a:xfrm>
              <a:off x="5149886" y="3362080"/>
              <a:ext cx="1799840" cy="179984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14C5F29A-2E82-4306-9AEB-14041382350D}"/>
              </a:ext>
            </a:extLst>
          </p:cNvPr>
          <p:cNvGrpSpPr/>
          <p:nvPr/>
        </p:nvGrpSpPr>
        <p:grpSpPr>
          <a:xfrm>
            <a:off x="5149886" y="3302387"/>
            <a:ext cx="1799840" cy="1799840"/>
            <a:chOff x="5149886" y="3362080"/>
            <a:chExt cx="1799840" cy="1799840"/>
          </a:xfrm>
        </p:grpSpPr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414EFBFD-E89B-4E8F-93F0-5D32EF8A5996}"/>
                </a:ext>
              </a:extLst>
            </p:cNvPr>
            <p:cNvGrpSpPr/>
            <p:nvPr/>
          </p:nvGrpSpPr>
          <p:grpSpPr>
            <a:xfrm>
              <a:off x="5817568" y="3439336"/>
              <a:ext cx="552134" cy="1060676"/>
              <a:chOff x="5817568" y="3439336"/>
              <a:chExt cx="552134" cy="1060676"/>
            </a:xfrm>
          </p:grpSpPr>
          <p:sp>
            <p:nvSpPr>
              <p:cNvPr id="93" name="Freeform 15">
                <a:extLst>
                  <a:ext uri="{FF2B5EF4-FFF2-40B4-BE49-F238E27FC236}">
                    <a16:creationId xmlns:a16="http://schemas.microsoft.com/office/drawing/2014/main" id="{87FDDA19-C768-4A64-8495-1392023E05C4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5817568" y="3439336"/>
                <a:ext cx="552133" cy="1060676"/>
              </a:xfrm>
              <a:custGeom>
                <a:avLst/>
                <a:gdLst>
                  <a:gd name="T0" fmla="*/ 246 w 320"/>
                  <a:gd name="T1" fmla="*/ 360 h 614"/>
                  <a:gd name="T2" fmla="*/ 240 w 320"/>
                  <a:gd name="T3" fmla="*/ 355 h 614"/>
                  <a:gd name="T4" fmla="*/ 80 w 320"/>
                  <a:gd name="T5" fmla="*/ 23 h 614"/>
                  <a:gd name="T6" fmla="*/ 43 w 320"/>
                  <a:gd name="T7" fmla="*/ 0 h 614"/>
                  <a:gd name="T8" fmla="*/ 35 w 320"/>
                  <a:gd name="T9" fmla="*/ 1 h 614"/>
                  <a:gd name="T10" fmla="*/ 8 w 320"/>
                  <a:gd name="T11" fmla="*/ 18 h 614"/>
                  <a:gd name="T12" fmla="*/ 2 w 320"/>
                  <a:gd name="T13" fmla="*/ 50 h 614"/>
                  <a:gd name="T14" fmla="*/ 74 w 320"/>
                  <a:gd name="T15" fmla="*/ 410 h 614"/>
                  <a:gd name="T16" fmla="*/ 73 w 320"/>
                  <a:gd name="T17" fmla="*/ 418 h 614"/>
                  <a:gd name="T18" fmla="*/ 59 w 320"/>
                  <a:gd name="T19" fmla="*/ 490 h 614"/>
                  <a:gd name="T20" fmla="*/ 180 w 320"/>
                  <a:gd name="T21" fmla="*/ 608 h 614"/>
                  <a:gd name="T22" fmla="*/ 320 w 320"/>
                  <a:gd name="T23" fmla="*/ 478 h 614"/>
                  <a:gd name="T24" fmla="*/ 246 w 320"/>
                  <a:gd name="T25" fmla="*/ 360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20" h="614">
                    <a:moveTo>
                      <a:pt x="246" y="360"/>
                    </a:moveTo>
                    <a:cubicBezTo>
                      <a:pt x="244" y="359"/>
                      <a:pt x="241" y="357"/>
                      <a:pt x="240" y="355"/>
                    </a:cubicBezTo>
                    <a:cubicBezTo>
                      <a:pt x="80" y="23"/>
                      <a:pt x="80" y="23"/>
                      <a:pt x="80" y="23"/>
                    </a:cubicBezTo>
                    <a:cubicBezTo>
                      <a:pt x="73" y="9"/>
                      <a:pt x="59" y="0"/>
                      <a:pt x="43" y="0"/>
                    </a:cubicBezTo>
                    <a:cubicBezTo>
                      <a:pt x="40" y="0"/>
                      <a:pt x="37" y="0"/>
                      <a:pt x="35" y="1"/>
                    </a:cubicBezTo>
                    <a:cubicBezTo>
                      <a:pt x="24" y="3"/>
                      <a:pt x="14" y="9"/>
                      <a:pt x="8" y="18"/>
                    </a:cubicBezTo>
                    <a:cubicBezTo>
                      <a:pt x="2" y="28"/>
                      <a:pt x="0" y="39"/>
                      <a:pt x="2" y="50"/>
                    </a:cubicBezTo>
                    <a:cubicBezTo>
                      <a:pt x="74" y="410"/>
                      <a:pt x="74" y="410"/>
                      <a:pt x="74" y="410"/>
                    </a:cubicBezTo>
                    <a:cubicBezTo>
                      <a:pt x="74" y="413"/>
                      <a:pt x="74" y="416"/>
                      <a:pt x="73" y="418"/>
                    </a:cubicBezTo>
                    <a:cubicBezTo>
                      <a:pt x="62" y="439"/>
                      <a:pt x="56" y="464"/>
                      <a:pt x="59" y="490"/>
                    </a:cubicBezTo>
                    <a:cubicBezTo>
                      <a:pt x="64" y="553"/>
                      <a:pt x="116" y="604"/>
                      <a:pt x="180" y="608"/>
                    </a:cubicBezTo>
                    <a:cubicBezTo>
                      <a:pt x="256" y="614"/>
                      <a:pt x="320" y="553"/>
                      <a:pt x="320" y="478"/>
                    </a:cubicBezTo>
                    <a:cubicBezTo>
                      <a:pt x="320" y="426"/>
                      <a:pt x="290" y="381"/>
                      <a:pt x="246" y="360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2700000" algn="ctr" rotWithShape="0">
                  <a:srgbClr val="D1D9E6">
                    <a:alpha val="8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94" name="Freeform 15">
                <a:extLst>
                  <a:ext uri="{FF2B5EF4-FFF2-40B4-BE49-F238E27FC236}">
                    <a16:creationId xmlns:a16="http://schemas.microsoft.com/office/drawing/2014/main" id="{739F14C4-A7C7-4FA6-85B6-0C2F35E5F55B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5817569" y="3439336"/>
                <a:ext cx="552133" cy="1060676"/>
              </a:xfrm>
              <a:custGeom>
                <a:avLst/>
                <a:gdLst>
                  <a:gd name="T0" fmla="*/ 246 w 320"/>
                  <a:gd name="T1" fmla="*/ 360 h 614"/>
                  <a:gd name="T2" fmla="*/ 240 w 320"/>
                  <a:gd name="T3" fmla="*/ 355 h 614"/>
                  <a:gd name="T4" fmla="*/ 80 w 320"/>
                  <a:gd name="T5" fmla="*/ 23 h 614"/>
                  <a:gd name="T6" fmla="*/ 43 w 320"/>
                  <a:gd name="T7" fmla="*/ 0 h 614"/>
                  <a:gd name="T8" fmla="*/ 35 w 320"/>
                  <a:gd name="T9" fmla="*/ 1 h 614"/>
                  <a:gd name="T10" fmla="*/ 8 w 320"/>
                  <a:gd name="T11" fmla="*/ 18 h 614"/>
                  <a:gd name="T12" fmla="*/ 2 w 320"/>
                  <a:gd name="T13" fmla="*/ 50 h 614"/>
                  <a:gd name="T14" fmla="*/ 74 w 320"/>
                  <a:gd name="T15" fmla="*/ 410 h 614"/>
                  <a:gd name="T16" fmla="*/ 73 w 320"/>
                  <a:gd name="T17" fmla="*/ 418 h 614"/>
                  <a:gd name="T18" fmla="*/ 59 w 320"/>
                  <a:gd name="T19" fmla="*/ 490 h 614"/>
                  <a:gd name="T20" fmla="*/ 180 w 320"/>
                  <a:gd name="T21" fmla="*/ 608 h 614"/>
                  <a:gd name="T22" fmla="*/ 320 w 320"/>
                  <a:gd name="T23" fmla="*/ 478 h 614"/>
                  <a:gd name="T24" fmla="*/ 246 w 320"/>
                  <a:gd name="T25" fmla="*/ 360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20" h="614">
                    <a:moveTo>
                      <a:pt x="246" y="360"/>
                    </a:moveTo>
                    <a:cubicBezTo>
                      <a:pt x="244" y="359"/>
                      <a:pt x="241" y="357"/>
                      <a:pt x="240" y="355"/>
                    </a:cubicBezTo>
                    <a:cubicBezTo>
                      <a:pt x="80" y="23"/>
                      <a:pt x="80" y="23"/>
                      <a:pt x="80" y="23"/>
                    </a:cubicBezTo>
                    <a:cubicBezTo>
                      <a:pt x="73" y="9"/>
                      <a:pt x="59" y="0"/>
                      <a:pt x="43" y="0"/>
                    </a:cubicBezTo>
                    <a:cubicBezTo>
                      <a:pt x="40" y="0"/>
                      <a:pt x="37" y="0"/>
                      <a:pt x="35" y="1"/>
                    </a:cubicBezTo>
                    <a:cubicBezTo>
                      <a:pt x="24" y="3"/>
                      <a:pt x="14" y="9"/>
                      <a:pt x="8" y="18"/>
                    </a:cubicBezTo>
                    <a:cubicBezTo>
                      <a:pt x="2" y="28"/>
                      <a:pt x="0" y="39"/>
                      <a:pt x="2" y="50"/>
                    </a:cubicBezTo>
                    <a:cubicBezTo>
                      <a:pt x="74" y="410"/>
                      <a:pt x="74" y="410"/>
                      <a:pt x="74" y="410"/>
                    </a:cubicBezTo>
                    <a:cubicBezTo>
                      <a:pt x="74" y="413"/>
                      <a:pt x="74" y="416"/>
                      <a:pt x="73" y="418"/>
                    </a:cubicBezTo>
                    <a:cubicBezTo>
                      <a:pt x="62" y="439"/>
                      <a:pt x="56" y="464"/>
                      <a:pt x="59" y="490"/>
                    </a:cubicBezTo>
                    <a:cubicBezTo>
                      <a:pt x="64" y="553"/>
                      <a:pt x="116" y="604"/>
                      <a:pt x="180" y="608"/>
                    </a:cubicBezTo>
                    <a:cubicBezTo>
                      <a:pt x="256" y="614"/>
                      <a:pt x="320" y="553"/>
                      <a:pt x="320" y="478"/>
                    </a:cubicBezTo>
                    <a:cubicBezTo>
                      <a:pt x="320" y="426"/>
                      <a:pt x="290" y="381"/>
                      <a:pt x="246" y="360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13500000" algn="ctr" rotWithShape="0">
                  <a:srgbClr val="FFFFFF">
                    <a:alpha val="80000"/>
                  </a:srgb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373DBDC5-CEFC-4AE9-81A3-EF152B2E4D5E}"/>
                </a:ext>
              </a:extLst>
            </p:cNvPr>
            <p:cNvGrpSpPr/>
            <p:nvPr/>
          </p:nvGrpSpPr>
          <p:grpSpPr>
            <a:xfrm>
              <a:off x="5889693" y="3503022"/>
              <a:ext cx="377094" cy="919768"/>
              <a:chOff x="2311400" y="3367418"/>
              <a:chExt cx="444468" cy="1084100"/>
            </a:xfrm>
          </p:grpSpPr>
          <p:sp>
            <p:nvSpPr>
              <p:cNvPr id="86" name="Oval 16">
                <a:extLst>
                  <a:ext uri="{FF2B5EF4-FFF2-40B4-BE49-F238E27FC236}">
                    <a16:creationId xmlns:a16="http://schemas.microsoft.com/office/drawing/2014/main" id="{251B3545-A659-461F-B439-24C55140B2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119845">
                <a:off x="2341537" y="4110599"/>
                <a:ext cx="309121" cy="309977"/>
              </a:xfrm>
              <a:prstGeom prst="ellipse">
                <a:avLst/>
              </a:prstGeom>
              <a:solidFill>
                <a:srgbClr val="D6DC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17">
                <a:extLst>
                  <a:ext uri="{FF2B5EF4-FFF2-40B4-BE49-F238E27FC236}">
                    <a16:creationId xmlns:a16="http://schemas.microsoft.com/office/drawing/2014/main" id="{3E6AB757-75DB-4C37-826E-B0276359357F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2322585" y="3367418"/>
                <a:ext cx="433283" cy="1013847"/>
              </a:xfrm>
              <a:custGeom>
                <a:avLst/>
                <a:gdLst>
                  <a:gd name="T0" fmla="*/ 88 w 213"/>
                  <a:gd name="T1" fmla="*/ 442 h 498"/>
                  <a:gd name="T2" fmla="*/ 0 w 213"/>
                  <a:gd name="T3" fmla="*/ 2 h 498"/>
                  <a:gd name="T4" fmla="*/ 1 w 213"/>
                  <a:gd name="T5" fmla="*/ 0 h 498"/>
                  <a:gd name="T6" fmla="*/ 3 w 213"/>
                  <a:gd name="T7" fmla="*/ 1 h 498"/>
                  <a:gd name="T8" fmla="*/ 199 w 213"/>
                  <a:gd name="T9" fmla="*/ 405 h 498"/>
                  <a:gd name="T10" fmla="*/ 171 w 213"/>
                  <a:gd name="T11" fmla="*/ 483 h 498"/>
                  <a:gd name="T12" fmla="*/ 93 w 213"/>
                  <a:gd name="T13" fmla="*/ 456 h 498"/>
                  <a:gd name="T14" fmla="*/ 88 w 213"/>
                  <a:gd name="T15" fmla="*/ 442 h 4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3" h="498">
                    <a:moveTo>
                      <a:pt x="88" y="442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1" y="0"/>
                    </a:cubicBezTo>
                    <a:cubicBezTo>
                      <a:pt x="2" y="0"/>
                      <a:pt x="3" y="0"/>
                      <a:pt x="3" y="1"/>
                    </a:cubicBezTo>
                    <a:cubicBezTo>
                      <a:pt x="199" y="405"/>
                      <a:pt x="199" y="405"/>
                      <a:pt x="199" y="405"/>
                    </a:cubicBezTo>
                    <a:cubicBezTo>
                      <a:pt x="213" y="434"/>
                      <a:pt x="200" y="469"/>
                      <a:pt x="171" y="483"/>
                    </a:cubicBezTo>
                    <a:cubicBezTo>
                      <a:pt x="142" y="498"/>
                      <a:pt x="107" y="485"/>
                      <a:pt x="93" y="456"/>
                    </a:cubicBezTo>
                    <a:cubicBezTo>
                      <a:pt x="90" y="452"/>
                      <a:pt x="89" y="447"/>
                      <a:pt x="88" y="442"/>
                    </a:cubicBezTo>
                    <a:close/>
                  </a:path>
                </a:pathLst>
              </a:custGeom>
              <a:solidFill>
                <a:srgbClr val="A0C1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18">
                <a:extLst>
                  <a:ext uri="{FF2B5EF4-FFF2-40B4-BE49-F238E27FC236}">
                    <a16:creationId xmlns:a16="http://schemas.microsoft.com/office/drawing/2014/main" id="{E061CFF8-973D-4022-AC91-7F6AF937EE3C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2390744" y="3689912"/>
                <a:ext cx="247468" cy="625091"/>
              </a:xfrm>
              <a:custGeom>
                <a:avLst/>
                <a:gdLst>
                  <a:gd name="T0" fmla="*/ 71 w 122"/>
                  <a:gd name="T1" fmla="*/ 285 h 307"/>
                  <a:gd name="T2" fmla="*/ 0 w 122"/>
                  <a:gd name="T3" fmla="*/ 1 h 307"/>
                  <a:gd name="T4" fmla="*/ 0 w 122"/>
                  <a:gd name="T5" fmla="*/ 0 h 307"/>
                  <a:gd name="T6" fmla="*/ 1 w 122"/>
                  <a:gd name="T7" fmla="*/ 0 h 307"/>
                  <a:gd name="T8" fmla="*/ 117 w 122"/>
                  <a:gd name="T9" fmla="*/ 269 h 307"/>
                  <a:gd name="T10" fmla="*/ 104 w 122"/>
                  <a:gd name="T11" fmla="*/ 302 h 307"/>
                  <a:gd name="T12" fmla="*/ 72 w 122"/>
                  <a:gd name="T13" fmla="*/ 289 h 307"/>
                  <a:gd name="T14" fmla="*/ 71 w 122"/>
                  <a:gd name="T15" fmla="*/ 285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2" h="307">
                    <a:moveTo>
                      <a:pt x="71" y="285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17" y="269"/>
                      <a:pt x="117" y="269"/>
                      <a:pt x="117" y="269"/>
                    </a:cubicBezTo>
                    <a:cubicBezTo>
                      <a:pt x="122" y="282"/>
                      <a:pt x="117" y="296"/>
                      <a:pt x="104" y="302"/>
                    </a:cubicBezTo>
                    <a:cubicBezTo>
                      <a:pt x="92" y="307"/>
                      <a:pt x="78" y="301"/>
                      <a:pt x="72" y="289"/>
                    </a:cubicBezTo>
                    <a:cubicBezTo>
                      <a:pt x="72" y="288"/>
                      <a:pt x="71" y="286"/>
                      <a:pt x="71" y="285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Oval 19">
                <a:extLst>
                  <a:ext uri="{FF2B5EF4-FFF2-40B4-BE49-F238E27FC236}">
                    <a16:creationId xmlns:a16="http://schemas.microsoft.com/office/drawing/2014/main" id="{B6E3A187-5327-4AC4-ADA6-0E62FDE454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11400" y="4080744"/>
                <a:ext cx="369917" cy="370774"/>
              </a:xfrm>
              <a:prstGeom prst="ellipse">
                <a:avLst/>
              </a:prstGeom>
              <a:solidFill>
                <a:srgbClr val="DCE0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Oval 20">
                <a:extLst>
                  <a:ext uri="{FF2B5EF4-FFF2-40B4-BE49-F238E27FC236}">
                    <a16:creationId xmlns:a16="http://schemas.microsoft.com/office/drawing/2014/main" id="{E9E50BB7-9896-4212-9C31-BD0A94A87E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8352" y="4147416"/>
                <a:ext cx="235480" cy="236336"/>
              </a:xfrm>
              <a:prstGeom prst="ellipse">
                <a:avLst/>
              </a:prstGeom>
              <a:solidFill>
                <a:srgbClr val="A0C1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" name="Oval 21">
                <a:extLst>
                  <a:ext uri="{FF2B5EF4-FFF2-40B4-BE49-F238E27FC236}">
                    <a16:creationId xmlns:a16="http://schemas.microsoft.com/office/drawing/2014/main" id="{56E01DE1-6FF9-4305-87C9-BB14065FD1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2743" y="4192782"/>
                <a:ext cx="146426" cy="146426"/>
              </a:xfrm>
              <a:prstGeom prst="ellipse">
                <a:avLst/>
              </a:prstGeom>
              <a:solidFill>
                <a:srgbClr val="ECEF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31D738B2-BD05-4E40-AD91-0F4D488E2DC0}"/>
                </a:ext>
              </a:extLst>
            </p:cNvPr>
            <p:cNvSpPr/>
            <p:nvPr/>
          </p:nvSpPr>
          <p:spPr>
            <a:xfrm>
              <a:off x="5149886" y="3362080"/>
              <a:ext cx="1799840" cy="179984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9BBA5EC9-93F1-44BC-BFC1-A2DDDE350E67}"/>
              </a:ext>
            </a:extLst>
          </p:cNvPr>
          <p:cNvGrpSpPr/>
          <p:nvPr/>
        </p:nvGrpSpPr>
        <p:grpSpPr>
          <a:xfrm rot="1767004">
            <a:off x="8703909" y="3302387"/>
            <a:ext cx="1799840" cy="1799840"/>
            <a:chOff x="5149886" y="3362080"/>
            <a:chExt cx="1799840" cy="1799840"/>
          </a:xfrm>
        </p:grpSpPr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E8B4CAC7-9088-4CCD-9EB8-714068F72FE5}"/>
                </a:ext>
              </a:extLst>
            </p:cNvPr>
            <p:cNvGrpSpPr/>
            <p:nvPr/>
          </p:nvGrpSpPr>
          <p:grpSpPr>
            <a:xfrm>
              <a:off x="5817568" y="3439336"/>
              <a:ext cx="552134" cy="1060676"/>
              <a:chOff x="5817568" y="3439336"/>
              <a:chExt cx="552134" cy="1060676"/>
            </a:xfrm>
          </p:grpSpPr>
          <p:sp>
            <p:nvSpPr>
              <p:cNvPr id="134" name="Freeform 15">
                <a:extLst>
                  <a:ext uri="{FF2B5EF4-FFF2-40B4-BE49-F238E27FC236}">
                    <a16:creationId xmlns:a16="http://schemas.microsoft.com/office/drawing/2014/main" id="{40D73F4B-F533-418E-BB40-B38A106A8C0C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5817568" y="3439336"/>
                <a:ext cx="552133" cy="1060676"/>
              </a:xfrm>
              <a:custGeom>
                <a:avLst/>
                <a:gdLst>
                  <a:gd name="T0" fmla="*/ 246 w 320"/>
                  <a:gd name="T1" fmla="*/ 360 h 614"/>
                  <a:gd name="T2" fmla="*/ 240 w 320"/>
                  <a:gd name="T3" fmla="*/ 355 h 614"/>
                  <a:gd name="T4" fmla="*/ 80 w 320"/>
                  <a:gd name="T5" fmla="*/ 23 h 614"/>
                  <a:gd name="T6" fmla="*/ 43 w 320"/>
                  <a:gd name="T7" fmla="*/ 0 h 614"/>
                  <a:gd name="T8" fmla="*/ 35 w 320"/>
                  <a:gd name="T9" fmla="*/ 1 h 614"/>
                  <a:gd name="T10" fmla="*/ 8 w 320"/>
                  <a:gd name="T11" fmla="*/ 18 h 614"/>
                  <a:gd name="T12" fmla="*/ 2 w 320"/>
                  <a:gd name="T13" fmla="*/ 50 h 614"/>
                  <a:gd name="T14" fmla="*/ 74 w 320"/>
                  <a:gd name="T15" fmla="*/ 410 h 614"/>
                  <a:gd name="T16" fmla="*/ 73 w 320"/>
                  <a:gd name="T17" fmla="*/ 418 h 614"/>
                  <a:gd name="T18" fmla="*/ 59 w 320"/>
                  <a:gd name="T19" fmla="*/ 490 h 614"/>
                  <a:gd name="T20" fmla="*/ 180 w 320"/>
                  <a:gd name="T21" fmla="*/ 608 h 614"/>
                  <a:gd name="T22" fmla="*/ 320 w 320"/>
                  <a:gd name="T23" fmla="*/ 478 h 614"/>
                  <a:gd name="T24" fmla="*/ 246 w 320"/>
                  <a:gd name="T25" fmla="*/ 360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20" h="614">
                    <a:moveTo>
                      <a:pt x="246" y="360"/>
                    </a:moveTo>
                    <a:cubicBezTo>
                      <a:pt x="244" y="359"/>
                      <a:pt x="241" y="357"/>
                      <a:pt x="240" y="355"/>
                    </a:cubicBezTo>
                    <a:cubicBezTo>
                      <a:pt x="80" y="23"/>
                      <a:pt x="80" y="23"/>
                      <a:pt x="80" y="23"/>
                    </a:cubicBezTo>
                    <a:cubicBezTo>
                      <a:pt x="73" y="9"/>
                      <a:pt x="59" y="0"/>
                      <a:pt x="43" y="0"/>
                    </a:cubicBezTo>
                    <a:cubicBezTo>
                      <a:pt x="40" y="0"/>
                      <a:pt x="37" y="0"/>
                      <a:pt x="35" y="1"/>
                    </a:cubicBezTo>
                    <a:cubicBezTo>
                      <a:pt x="24" y="3"/>
                      <a:pt x="14" y="9"/>
                      <a:pt x="8" y="18"/>
                    </a:cubicBezTo>
                    <a:cubicBezTo>
                      <a:pt x="2" y="28"/>
                      <a:pt x="0" y="39"/>
                      <a:pt x="2" y="50"/>
                    </a:cubicBezTo>
                    <a:cubicBezTo>
                      <a:pt x="74" y="410"/>
                      <a:pt x="74" y="410"/>
                      <a:pt x="74" y="410"/>
                    </a:cubicBezTo>
                    <a:cubicBezTo>
                      <a:pt x="74" y="413"/>
                      <a:pt x="74" y="416"/>
                      <a:pt x="73" y="418"/>
                    </a:cubicBezTo>
                    <a:cubicBezTo>
                      <a:pt x="62" y="439"/>
                      <a:pt x="56" y="464"/>
                      <a:pt x="59" y="490"/>
                    </a:cubicBezTo>
                    <a:cubicBezTo>
                      <a:pt x="64" y="553"/>
                      <a:pt x="116" y="604"/>
                      <a:pt x="180" y="608"/>
                    </a:cubicBezTo>
                    <a:cubicBezTo>
                      <a:pt x="256" y="614"/>
                      <a:pt x="320" y="553"/>
                      <a:pt x="320" y="478"/>
                    </a:cubicBezTo>
                    <a:cubicBezTo>
                      <a:pt x="320" y="426"/>
                      <a:pt x="290" y="381"/>
                      <a:pt x="246" y="360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2700000" algn="ctr" rotWithShape="0">
                  <a:srgbClr val="D1D9E6">
                    <a:alpha val="8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135" name="Freeform 15">
                <a:extLst>
                  <a:ext uri="{FF2B5EF4-FFF2-40B4-BE49-F238E27FC236}">
                    <a16:creationId xmlns:a16="http://schemas.microsoft.com/office/drawing/2014/main" id="{0416E23D-EEA7-4B6A-91DC-92B6F08AED15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5817569" y="3439336"/>
                <a:ext cx="552133" cy="1060676"/>
              </a:xfrm>
              <a:custGeom>
                <a:avLst/>
                <a:gdLst>
                  <a:gd name="T0" fmla="*/ 246 w 320"/>
                  <a:gd name="T1" fmla="*/ 360 h 614"/>
                  <a:gd name="T2" fmla="*/ 240 w 320"/>
                  <a:gd name="T3" fmla="*/ 355 h 614"/>
                  <a:gd name="T4" fmla="*/ 80 w 320"/>
                  <a:gd name="T5" fmla="*/ 23 h 614"/>
                  <a:gd name="T6" fmla="*/ 43 w 320"/>
                  <a:gd name="T7" fmla="*/ 0 h 614"/>
                  <a:gd name="T8" fmla="*/ 35 w 320"/>
                  <a:gd name="T9" fmla="*/ 1 h 614"/>
                  <a:gd name="T10" fmla="*/ 8 w 320"/>
                  <a:gd name="T11" fmla="*/ 18 h 614"/>
                  <a:gd name="T12" fmla="*/ 2 w 320"/>
                  <a:gd name="T13" fmla="*/ 50 h 614"/>
                  <a:gd name="T14" fmla="*/ 74 w 320"/>
                  <a:gd name="T15" fmla="*/ 410 h 614"/>
                  <a:gd name="T16" fmla="*/ 73 w 320"/>
                  <a:gd name="T17" fmla="*/ 418 h 614"/>
                  <a:gd name="T18" fmla="*/ 59 w 320"/>
                  <a:gd name="T19" fmla="*/ 490 h 614"/>
                  <a:gd name="T20" fmla="*/ 180 w 320"/>
                  <a:gd name="T21" fmla="*/ 608 h 614"/>
                  <a:gd name="T22" fmla="*/ 320 w 320"/>
                  <a:gd name="T23" fmla="*/ 478 h 614"/>
                  <a:gd name="T24" fmla="*/ 246 w 320"/>
                  <a:gd name="T25" fmla="*/ 360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20" h="614">
                    <a:moveTo>
                      <a:pt x="246" y="360"/>
                    </a:moveTo>
                    <a:cubicBezTo>
                      <a:pt x="244" y="359"/>
                      <a:pt x="241" y="357"/>
                      <a:pt x="240" y="355"/>
                    </a:cubicBezTo>
                    <a:cubicBezTo>
                      <a:pt x="80" y="23"/>
                      <a:pt x="80" y="23"/>
                      <a:pt x="80" y="23"/>
                    </a:cubicBezTo>
                    <a:cubicBezTo>
                      <a:pt x="73" y="9"/>
                      <a:pt x="59" y="0"/>
                      <a:pt x="43" y="0"/>
                    </a:cubicBezTo>
                    <a:cubicBezTo>
                      <a:pt x="40" y="0"/>
                      <a:pt x="37" y="0"/>
                      <a:pt x="35" y="1"/>
                    </a:cubicBezTo>
                    <a:cubicBezTo>
                      <a:pt x="24" y="3"/>
                      <a:pt x="14" y="9"/>
                      <a:pt x="8" y="18"/>
                    </a:cubicBezTo>
                    <a:cubicBezTo>
                      <a:pt x="2" y="28"/>
                      <a:pt x="0" y="39"/>
                      <a:pt x="2" y="50"/>
                    </a:cubicBezTo>
                    <a:cubicBezTo>
                      <a:pt x="74" y="410"/>
                      <a:pt x="74" y="410"/>
                      <a:pt x="74" y="410"/>
                    </a:cubicBezTo>
                    <a:cubicBezTo>
                      <a:pt x="74" y="413"/>
                      <a:pt x="74" y="416"/>
                      <a:pt x="73" y="418"/>
                    </a:cubicBezTo>
                    <a:cubicBezTo>
                      <a:pt x="62" y="439"/>
                      <a:pt x="56" y="464"/>
                      <a:pt x="59" y="490"/>
                    </a:cubicBezTo>
                    <a:cubicBezTo>
                      <a:pt x="64" y="553"/>
                      <a:pt x="116" y="604"/>
                      <a:pt x="180" y="608"/>
                    </a:cubicBezTo>
                    <a:cubicBezTo>
                      <a:pt x="256" y="614"/>
                      <a:pt x="320" y="553"/>
                      <a:pt x="320" y="478"/>
                    </a:cubicBezTo>
                    <a:cubicBezTo>
                      <a:pt x="320" y="426"/>
                      <a:pt x="290" y="381"/>
                      <a:pt x="246" y="360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13500000" algn="ctr" rotWithShape="0">
                  <a:srgbClr val="FFFFFF">
                    <a:alpha val="80000"/>
                  </a:srgb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7854C158-C238-4CA3-8D03-8E34B955DC13}"/>
                </a:ext>
              </a:extLst>
            </p:cNvPr>
            <p:cNvGrpSpPr/>
            <p:nvPr/>
          </p:nvGrpSpPr>
          <p:grpSpPr>
            <a:xfrm>
              <a:off x="5889693" y="3503022"/>
              <a:ext cx="377094" cy="919768"/>
              <a:chOff x="2311400" y="3367418"/>
              <a:chExt cx="444468" cy="1084100"/>
            </a:xfrm>
          </p:grpSpPr>
          <p:sp>
            <p:nvSpPr>
              <p:cNvPr id="99" name="Oval 16">
                <a:extLst>
                  <a:ext uri="{FF2B5EF4-FFF2-40B4-BE49-F238E27FC236}">
                    <a16:creationId xmlns:a16="http://schemas.microsoft.com/office/drawing/2014/main" id="{6608F0B9-3FD8-45DC-8B56-A5F2A9AD2D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119845">
                <a:off x="2341537" y="4110599"/>
                <a:ext cx="309121" cy="309977"/>
              </a:xfrm>
              <a:prstGeom prst="ellipse">
                <a:avLst/>
              </a:prstGeom>
              <a:solidFill>
                <a:srgbClr val="D6DC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" name="Freeform 17">
                <a:extLst>
                  <a:ext uri="{FF2B5EF4-FFF2-40B4-BE49-F238E27FC236}">
                    <a16:creationId xmlns:a16="http://schemas.microsoft.com/office/drawing/2014/main" id="{4EEFFE01-F1FF-437A-8B6C-EA9068D51BFC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2322585" y="3367418"/>
                <a:ext cx="433283" cy="1013847"/>
              </a:xfrm>
              <a:custGeom>
                <a:avLst/>
                <a:gdLst>
                  <a:gd name="T0" fmla="*/ 88 w 213"/>
                  <a:gd name="T1" fmla="*/ 442 h 498"/>
                  <a:gd name="T2" fmla="*/ 0 w 213"/>
                  <a:gd name="T3" fmla="*/ 2 h 498"/>
                  <a:gd name="T4" fmla="*/ 1 w 213"/>
                  <a:gd name="T5" fmla="*/ 0 h 498"/>
                  <a:gd name="T6" fmla="*/ 3 w 213"/>
                  <a:gd name="T7" fmla="*/ 1 h 498"/>
                  <a:gd name="T8" fmla="*/ 199 w 213"/>
                  <a:gd name="T9" fmla="*/ 405 h 498"/>
                  <a:gd name="T10" fmla="*/ 171 w 213"/>
                  <a:gd name="T11" fmla="*/ 483 h 498"/>
                  <a:gd name="T12" fmla="*/ 93 w 213"/>
                  <a:gd name="T13" fmla="*/ 456 h 498"/>
                  <a:gd name="T14" fmla="*/ 88 w 213"/>
                  <a:gd name="T15" fmla="*/ 442 h 4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3" h="498">
                    <a:moveTo>
                      <a:pt x="88" y="442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1" y="0"/>
                    </a:cubicBezTo>
                    <a:cubicBezTo>
                      <a:pt x="2" y="0"/>
                      <a:pt x="3" y="0"/>
                      <a:pt x="3" y="1"/>
                    </a:cubicBezTo>
                    <a:cubicBezTo>
                      <a:pt x="199" y="405"/>
                      <a:pt x="199" y="405"/>
                      <a:pt x="199" y="405"/>
                    </a:cubicBezTo>
                    <a:cubicBezTo>
                      <a:pt x="213" y="434"/>
                      <a:pt x="200" y="469"/>
                      <a:pt x="171" y="483"/>
                    </a:cubicBezTo>
                    <a:cubicBezTo>
                      <a:pt x="142" y="498"/>
                      <a:pt x="107" y="485"/>
                      <a:pt x="93" y="456"/>
                    </a:cubicBezTo>
                    <a:cubicBezTo>
                      <a:pt x="90" y="452"/>
                      <a:pt x="89" y="447"/>
                      <a:pt x="88" y="442"/>
                    </a:cubicBezTo>
                    <a:close/>
                  </a:path>
                </a:pathLst>
              </a:custGeom>
              <a:solidFill>
                <a:srgbClr val="A0C1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" name="Freeform 18">
                <a:extLst>
                  <a:ext uri="{FF2B5EF4-FFF2-40B4-BE49-F238E27FC236}">
                    <a16:creationId xmlns:a16="http://schemas.microsoft.com/office/drawing/2014/main" id="{0FAD84EC-A69A-436D-916B-BDC204DDB183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2390744" y="3689912"/>
                <a:ext cx="247468" cy="625091"/>
              </a:xfrm>
              <a:custGeom>
                <a:avLst/>
                <a:gdLst>
                  <a:gd name="T0" fmla="*/ 71 w 122"/>
                  <a:gd name="T1" fmla="*/ 285 h 307"/>
                  <a:gd name="T2" fmla="*/ 0 w 122"/>
                  <a:gd name="T3" fmla="*/ 1 h 307"/>
                  <a:gd name="T4" fmla="*/ 0 w 122"/>
                  <a:gd name="T5" fmla="*/ 0 h 307"/>
                  <a:gd name="T6" fmla="*/ 1 w 122"/>
                  <a:gd name="T7" fmla="*/ 0 h 307"/>
                  <a:gd name="T8" fmla="*/ 117 w 122"/>
                  <a:gd name="T9" fmla="*/ 269 h 307"/>
                  <a:gd name="T10" fmla="*/ 104 w 122"/>
                  <a:gd name="T11" fmla="*/ 302 h 307"/>
                  <a:gd name="T12" fmla="*/ 72 w 122"/>
                  <a:gd name="T13" fmla="*/ 289 h 307"/>
                  <a:gd name="T14" fmla="*/ 71 w 122"/>
                  <a:gd name="T15" fmla="*/ 285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2" h="307">
                    <a:moveTo>
                      <a:pt x="71" y="285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17" y="269"/>
                      <a:pt x="117" y="269"/>
                      <a:pt x="117" y="269"/>
                    </a:cubicBezTo>
                    <a:cubicBezTo>
                      <a:pt x="122" y="282"/>
                      <a:pt x="117" y="296"/>
                      <a:pt x="104" y="302"/>
                    </a:cubicBezTo>
                    <a:cubicBezTo>
                      <a:pt x="92" y="307"/>
                      <a:pt x="78" y="301"/>
                      <a:pt x="72" y="289"/>
                    </a:cubicBezTo>
                    <a:cubicBezTo>
                      <a:pt x="72" y="288"/>
                      <a:pt x="71" y="286"/>
                      <a:pt x="71" y="285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" name="Oval 19">
                <a:extLst>
                  <a:ext uri="{FF2B5EF4-FFF2-40B4-BE49-F238E27FC236}">
                    <a16:creationId xmlns:a16="http://schemas.microsoft.com/office/drawing/2014/main" id="{125CA3D0-BE19-4C9D-8672-8BA8C25EC0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11400" y="4080744"/>
                <a:ext cx="369917" cy="370774"/>
              </a:xfrm>
              <a:prstGeom prst="ellipse">
                <a:avLst/>
              </a:prstGeom>
              <a:solidFill>
                <a:srgbClr val="DCE0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" name="Oval 20">
                <a:extLst>
                  <a:ext uri="{FF2B5EF4-FFF2-40B4-BE49-F238E27FC236}">
                    <a16:creationId xmlns:a16="http://schemas.microsoft.com/office/drawing/2014/main" id="{D61C29D4-57D3-4F1E-B179-A3FBBF726B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8352" y="4147416"/>
                <a:ext cx="235480" cy="236336"/>
              </a:xfrm>
              <a:prstGeom prst="ellipse">
                <a:avLst/>
              </a:prstGeom>
              <a:solidFill>
                <a:srgbClr val="A0C1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" name="Oval 21">
                <a:extLst>
                  <a:ext uri="{FF2B5EF4-FFF2-40B4-BE49-F238E27FC236}">
                    <a16:creationId xmlns:a16="http://schemas.microsoft.com/office/drawing/2014/main" id="{6515871E-6071-403D-93B1-F981B969BB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2743" y="4192782"/>
                <a:ext cx="146426" cy="146426"/>
              </a:xfrm>
              <a:prstGeom prst="ellipse">
                <a:avLst/>
              </a:prstGeom>
              <a:solidFill>
                <a:srgbClr val="ECEF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652F7688-6A39-492C-9899-D4233D0DED9E}"/>
                </a:ext>
              </a:extLst>
            </p:cNvPr>
            <p:cNvSpPr/>
            <p:nvPr/>
          </p:nvSpPr>
          <p:spPr>
            <a:xfrm>
              <a:off x="5149886" y="3362080"/>
              <a:ext cx="1799840" cy="179984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725834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75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75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37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7" dur="75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8" dur="75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675" decel="1000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0" dur="75" accel="100000" fill="hold">
                                              <p:stCondLst>
                                                <p:cond delay="675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1" presetID="42" presetClass="path" presetSubtype="0" repeatCount="indefinite" accel="50000" decel="50000" autoRev="1" fill="hold" nodeType="withEffect">
                                      <p:stCondLst>
                                        <p:cond delay="75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2.70833E-6 -3.33333E-6 L 2.70833E-6 -0.01736 " pathEditMode="relative" rAng="0" ptsTypes="AA">
                                          <p:cBhvr>
                                            <p:cTn id="22" dur="20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88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23" presetID="2" presetClass="entr" presetSubtype="4" fill="hold" nodeType="withEffect" p14:presetBounceEnd="50000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25" dur="10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26" dur="10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7" presetID="2" presetClass="entr" presetSubtype="4" fill="hold" grpId="0" nodeType="withEffect" p14:presetBounceEnd="80000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29" dur="125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30" dur="125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1" presetID="2" presetClass="entr" presetSubtype="4" decel="100000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3" dur="1000" fill="hold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4" dur="1000" fill="hold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5" fill="hold">
                          <p:stCondLst>
                            <p:cond delay="indefinite"/>
                          </p:stCondLst>
                          <p:childTnLst>
                            <p:par>
                              <p:cTn id="3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7" presetID="37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9" dur="750"/>
                                            <p:tgtEl>
                                              <p:spTgt spid="5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0" dur="75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1" dur="675" decel="100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75" accel="100000" fill="hold">
                                              <p:stCondLst>
                                                <p:cond delay="675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42" presetClass="path" presetSubtype="0" repeatCount="indefinite" accel="50000" decel="50000" autoRev="1" fill="hold" nodeType="withEffect">
                                      <p:stCondLst>
                                        <p:cond delay="75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2.70833E-6 -3.33333E-6 L 2.70833E-6 -0.01736 " pathEditMode="relative" rAng="0" ptsTypes="AA">
                                          <p:cBhvr>
                                            <p:cTn id="44" dur="2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88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45" presetID="2" presetClass="entr" presetSubtype="4" fill="hold" nodeType="withEffect" p14:presetBounceEnd="50000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47" dur="10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48" dur="10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9" presetID="2" presetClass="entr" presetSubtype="4" fill="hold" grpId="0" nodeType="withEffect" p14:presetBounceEnd="80000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51" dur="12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52" dur="12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2" presetClass="entr" presetSubtype="4" decel="100000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5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6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7" fill="hold">
                          <p:stCondLst>
                            <p:cond delay="indefinite"/>
                          </p:stCondLst>
                          <p:childTnLst>
                            <p:par>
                              <p:cTn id="5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9" presetID="37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1" dur="750"/>
                                            <p:tgtEl>
                                              <p:spTgt spid="11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2" dur="75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3" dur="675" decel="1000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4" dur="75" accel="100000" fill="hold">
                                              <p:stCondLst>
                                                <p:cond delay="675"/>
                                              </p:stCondLst>
                                            </p:cTn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5" presetID="42" presetClass="path" presetSubtype="0" repeatCount="indefinite" accel="50000" decel="50000" autoRev="1" fill="hold" nodeType="withEffect">
                                      <p:stCondLst>
                                        <p:cond delay="75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2.70833E-6 -3.33333E-6 L 2.70833E-6 -0.01736 " pathEditMode="relative" rAng="0" ptsTypes="AA">
                                          <p:cBhvr>
                                            <p:cTn id="66" dur="20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88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7" presetID="2" presetClass="entr" presetSubtype="4" fill="hold" nodeType="withEffect" p14:presetBounceEnd="50000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6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69" dur="1000" fill="hold"/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70" dur="1000" fill="hold"/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1" presetID="2" presetClass="entr" presetSubtype="4" fill="hold" grpId="0" nodeType="withEffect" p14:presetBounceEnd="80000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7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73" dur="125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74" dur="125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5" presetID="2" presetClass="entr" presetSubtype="4" decel="100000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7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7" dur="10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8" dur="10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16" grpId="0"/>
          <p:bldP spid="117" grpId="0"/>
          <p:bldP spid="47" grpId="0"/>
          <p:bldP spid="48" grpId="0"/>
          <p:bldP spid="53" grpId="0"/>
          <p:bldP spid="54" grpId="0"/>
          <p:bldP spid="56" grpId="0"/>
          <p:bldP spid="57" grpId="0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75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75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37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7" dur="75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8" dur="75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675" decel="1000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0" dur="75" accel="100000" fill="hold">
                                              <p:stCondLst>
                                                <p:cond delay="675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1" presetID="42" presetClass="path" presetSubtype="0" repeatCount="indefinite" accel="50000" decel="50000" autoRev="1" fill="hold" nodeType="withEffect">
                                      <p:stCondLst>
                                        <p:cond delay="75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2.70833E-6 -3.33333E-6 L 2.70833E-6 -0.01736 " pathEditMode="relative" rAng="0" ptsTypes="AA">
                                          <p:cBhvr>
                                            <p:cTn id="22" dur="20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88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23" presetID="2" presetClass="entr" presetSubtype="4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5" dur="10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6" dur="10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7" presetID="2" presetClass="entr" presetSubtype="4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9" dur="125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0" dur="125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1" presetID="2" presetClass="entr" presetSubtype="4" decel="100000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3" dur="1000" fill="hold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4" dur="1000" fill="hold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5" fill="hold">
                          <p:stCondLst>
                            <p:cond delay="indefinite"/>
                          </p:stCondLst>
                          <p:childTnLst>
                            <p:par>
                              <p:cTn id="3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7" presetID="37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9" dur="750"/>
                                            <p:tgtEl>
                                              <p:spTgt spid="5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0" dur="75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1" dur="675" decel="100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75" accel="100000" fill="hold">
                                              <p:stCondLst>
                                                <p:cond delay="675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42" presetClass="path" presetSubtype="0" repeatCount="indefinite" accel="50000" decel="50000" autoRev="1" fill="hold" nodeType="withEffect">
                                      <p:stCondLst>
                                        <p:cond delay="75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2.70833E-6 -3.33333E-6 L 2.70833E-6 -0.01736 " pathEditMode="relative" rAng="0" ptsTypes="AA">
                                          <p:cBhvr>
                                            <p:cTn id="44" dur="2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88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45" presetID="2" presetClass="entr" presetSubtype="4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7" dur="10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8" dur="10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9" presetID="2" presetClass="entr" presetSubtype="4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1" dur="12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2" dur="12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2" presetClass="entr" presetSubtype="4" decel="100000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5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6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7" fill="hold">
                          <p:stCondLst>
                            <p:cond delay="indefinite"/>
                          </p:stCondLst>
                          <p:childTnLst>
                            <p:par>
                              <p:cTn id="5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9" presetID="37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1" dur="750"/>
                                            <p:tgtEl>
                                              <p:spTgt spid="11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2" dur="75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3" dur="675" decel="1000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4" dur="75" accel="100000" fill="hold">
                                              <p:stCondLst>
                                                <p:cond delay="675"/>
                                              </p:stCondLst>
                                            </p:cTn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5" presetID="42" presetClass="path" presetSubtype="0" repeatCount="indefinite" accel="50000" decel="50000" autoRev="1" fill="hold" nodeType="withEffect">
                                      <p:stCondLst>
                                        <p:cond delay="75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2.70833E-6 -3.33333E-6 L 2.70833E-6 -0.01736 " pathEditMode="relative" rAng="0" ptsTypes="AA">
                                          <p:cBhvr>
                                            <p:cTn id="66" dur="20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88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7" presetID="2" presetClass="entr" presetSubtype="4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6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69" dur="1000" fill="hold"/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0" dur="1000" fill="hold"/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1" presetID="2" presetClass="entr" presetSubtype="4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7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3" dur="125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4" dur="125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5" presetID="2" presetClass="entr" presetSubtype="4" decel="100000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7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7" dur="10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8" dur="10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16" grpId="0"/>
          <p:bldP spid="117" grpId="0"/>
          <p:bldP spid="47" grpId="0"/>
          <p:bldP spid="48" grpId="0"/>
          <p:bldP spid="53" grpId="0"/>
          <p:bldP spid="54" grpId="0"/>
          <p:bldP spid="56" grpId="0"/>
          <p:bldP spid="57" grpId="0"/>
        </p:bldLst>
      </p:timing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Box 115">
            <a:extLst>
              <a:ext uri="{FF2B5EF4-FFF2-40B4-BE49-F238E27FC236}">
                <a16:creationId xmlns:a16="http://schemas.microsoft.com/office/drawing/2014/main" id="{E368C4E8-8B77-45B5-BD00-1DA8B6C32B81}"/>
              </a:ext>
            </a:extLst>
          </p:cNvPr>
          <p:cNvSpPr txBox="1"/>
          <p:nvPr/>
        </p:nvSpPr>
        <p:spPr>
          <a:xfrm>
            <a:off x="8405066" y="4626057"/>
            <a:ext cx="2400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8EB4E3"/>
                </a:solidFill>
                <a:latin typeface="Montserrat ExtraBold" panose="00000900000000000000" pitchFamily="2" charset="0"/>
              </a:rPr>
              <a:t>Heading Text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854CD372-C4D0-4936-8BAC-D0D6C94704D3}"/>
              </a:ext>
            </a:extLst>
          </p:cNvPr>
          <p:cNvSpPr txBox="1"/>
          <p:nvPr/>
        </p:nvSpPr>
        <p:spPr>
          <a:xfrm>
            <a:off x="8043182" y="4973672"/>
            <a:ext cx="3111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8EB4E3"/>
                </a:solidFill>
                <a:latin typeface="Montserrat" panose="00000500000000000000" pitchFamily="2" charset="0"/>
              </a:rPr>
              <a:t>Add Some Brief Text to Explain the Topic for Your Presentation</a:t>
            </a:r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3A749AC5-8BC9-4F6C-B3F2-C8E5F5302F86}"/>
              </a:ext>
            </a:extLst>
          </p:cNvPr>
          <p:cNvGrpSpPr/>
          <p:nvPr/>
        </p:nvGrpSpPr>
        <p:grpSpPr>
          <a:xfrm>
            <a:off x="8254205" y="2494401"/>
            <a:ext cx="2702022" cy="2585151"/>
            <a:chOff x="1143355" y="2494401"/>
            <a:chExt cx="2702022" cy="2585151"/>
          </a:xfrm>
        </p:grpSpPr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831AE8EE-659D-421C-8FA6-67948E0683E0}"/>
                </a:ext>
              </a:extLst>
            </p:cNvPr>
            <p:cNvGrpSpPr/>
            <p:nvPr/>
          </p:nvGrpSpPr>
          <p:grpSpPr>
            <a:xfrm>
              <a:off x="1143355" y="2494401"/>
              <a:ext cx="2702022" cy="1411850"/>
              <a:chOff x="1253631" y="2494401"/>
              <a:chExt cx="2702022" cy="1411850"/>
            </a:xfrm>
          </p:grpSpPr>
          <p:sp>
            <p:nvSpPr>
              <p:cNvPr id="122" name="Freeform 5">
                <a:extLst>
                  <a:ext uri="{FF2B5EF4-FFF2-40B4-BE49-F238E27FC236}">
                    <a16:creationId xmlns:a16="http://schemas.microsoft.com/office/drawing/2014/main" id="{AAE6FE1F-F3F0-4648-B744-5B79B091AF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3631" y="2494401"/>
                <a:ext cx="2702022" cy="1411850"/>
              </a:xfrm>
              <a:custGeom>
                <a:avLst/>
                <a:gdLst>
                  <a:gd name="T0" fmla="*/ 1490 w 1814"/>
                  <a:gd name="T1" fmla="*/ 947 h 947"/>
                  <a:gd name="T2" fmla="*/ 1450 w 1814"/>
                  <a:gd name="T3" fmla="*/ 907 h 947"/>
                  <a:gd name="T4" fmla="*/ 907 w 1814"/>
                  <a:gd name="T5" fmla="*/ 364 h 947"/>
                  <a:gd name="T6" fmla="*/ 364 w 1814"/>
                  <a:gd name="T7" fmla="*/ 907 h 947"/>
                  <a:gd name="T8" fmla="*/ 324 w 1814"/>
                  <a:gd name="T9" fmla="*/ 947 h 947"/>
                  <a:gd name="T10" fmla="*/ 40 w 1814"/>
                  <a:gd name="T11" fmla="*/ 947 h 947"/>
                  <a:gd name="T12" fmla="*/ 0 w 1814"/>
                  <a:gd name="T13" fmla="*/ 907 h 947"/>
                  <a:gd name="T14" fmla="*/ 265 w 1814"/>
                  <a:gd name="T15" fmla="*/ 266 h 947"/>
                  <a:gd name="T16" fmla="*/ 907 w 1814"/>
                  <a:gd name="T17" fmla="*/ 0 h 947"/>
                  <a:gd name="T18" fmla="*/ 1548 w 1814"/>
                  <a:gd name="T19" fmla="*/ 266 h 947"/>
                  <a:gd name="T20" fmla="*/ 1814 w 1814"/>
                  <a:gd name="T21" fmla="*/ 907 h 947"/>
                  <a:gd name="T22" fmla="*/ 1774 w 1814"/>
                  <a:gd name="T23" fmla="*/ 947 h 947"/>
                  <a:gd name="T24" fmla="*/ 1490 w 1814"/>
                  <a:gd name="T25" fmla="*/ 947 h 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14" h="947">
                    <a:moveTo>
                      <a:pt x="1490" y="947"/>
                    </a:moveTo>
                    <a:cubicBezTo>
                      <a:pt x="1468" y="947"/>
                      <a:pt x="1450" y="929"/>
                      <a:pt x="1450" y="907"/>
                    </a:cubicBezTo>
                    <a:cubicBezTo>
                      <a:pt x="1450" y="607"/>
                      <a:pt x="1206" y="364"/>
                      <a:pt x="907" y="364"/>
                    </a:cubicBezTo>
                    <a:cubicBezTo>
                      <a:pt x="607" y="364"/>
                      <a:pt x="364" y="607"/>
                      <a:pt x="364" y="907"/>
                    </a:cubicBezTo>
                    <a:cubicBezTo>
                      <a:pt x="364" y="929"/>
                      <a:pt x="346" y="947"/>
                      <a:pt x="324" y="947"/>
                    </a:cubicBezTo>
                    <a:cubicBezTo>
                      <a:pt x="40" y="947"/>
                      <a:pt x="40" y="947"/>
                      <a:pt x="40" y="947"/>
                    </a:cubicBezTo>
                    <a:cubicBezTo>
                      <a:pt x="18" y="947"/>
                      <a:pt x="0" y="929"/>
                      <a:pt x="0" y="907"/>
                    </a:cubicBezTo>
                    <a:cubicBezTo>
                      <a:pt x="0" y="665"/>
                      <a:pt x="94" y="437"/>
                      <a:pt x="265" y="266"/>
                    </a:cubicBezTo>
                    <a:cubicBezTo>
                      <a:pt x="437" y="94"/>
                      <a:pt x="665" y="0"/>
                      <a:pt x="907" y="0"/>
                    </a:cubicBezTo>
                    <a:cubicBezTo>
                      <a:pt x="1149" y="0"/>
                      <a:pt x="1377" y="94"/>
                      <a:pt x="1548" y="266"/>
                    </a:cubicBezTo>
                    <a:cubicBezTo>
                      <a:pt x="1720" y="437"/>
                      <a:pt x="1814" y="665"/>
                      <a:pt x="1814" y="907"/>
                    </a:cubicBezTo>
                    <a:cubicBezTo>
                      <a:pt x="1814" y="929"/>
                      <a:pt x="1796" y="947"/>
                      <a:pt x="1774" y="947"/>
                    </a:cubicBezTo>
                    <a:lnTo>
                      <a:pt x="1490" y="947"/>
                    </a:ln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2700000" algn="ctr" rotWithShape="0">
                  <a:srgbClr val="D1D9E6">
                    <a:alpha val="8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123" name="Freeform 5">
                <a:extLst>
                  <a:ext uri="{FF2B5EF4-FFF2-40B4-BE49-F238E27FC236}">
                    <a16:creationId xmlns:a16="http://schemas.microsoft.com/office/drawing/2014/main" id="{3C1CE589-D97F-4CC1-BDE7-5F61FAD82D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3631" y="2494401"/>
                <a:ext cx="2702022" cy="1411850"/>
              </a:xfrm>
              <a:custGeom>
                <a:avLst/>
                <a:gdLst>
                  <a:gd name="T0" fmla="*/ 1490 w 1814"/>
                  <a:gd name="T1" fmla="*/ 947 h 947"/>
                  <a:gd name="T2" fmla="*/ 1450 w 1814"/>
                  <a:gd name="T3" fmla="*/ 907 h 947"/>
                  <a:gd name="T4" fmla="*/ 907 w 1814"/>
                  <a:gd name="T5" fmla="*/ 364 h 947"/>
                  <a:gd name="T6" fmla="*/ 364 w 1814"/>
                  <a:gd name="T7" fmla="*/ 907 h 947"/>
                  <a:gd name="T8" fmla="*/ 324 w 1814"/>
                  <a:gd name="T9" fmla="*/ 947 h 947"/>
                  <a:gd name="T10" fmla="*/ 40 w 1814"/>
                  <a:gd name="T11" fmla="*/ 947 h 947"/>
                  <a:gd name="T12" fmla="*/ 0 w 1814"/>
                  <a:gd name="T13" fmla="*/ 907 h 947"/>
                  <a:gd name="T14" fmla="*/ 265 w 1814"/>
                  <a:gd name="T15" fmla="*/ 266 h 947"/>
                  <a:gd name="T16" fmla="*/ 907 w 1814"/>
                  <a:gd name="T17" fmla="*/ 0 h 947"/>
                  <a:gd name="T18" fmla="*/ 1548 w 1814"/>
                  <a:gd name="T19" fmla="*/ 266 h 947"/>
                  <a:gd name="T20" fmla="*/ 1814 w 1814"/>
                  <a:gd name="T21" fmla="*/ 907 h 947"/>
                  <a:gd name="T22" fmla="*/ 1774 w 1814"/>
                  <a:gd name="T23" fmla="*/ 947 h 947"/>
                  <a:gd name="T24" fmla="*/ 1490 w 1814"/>
                  <a:gd name="T25" fmla="*/ 947 h 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14" h="947">
                    <a:moveTo>
                      <a:pt x="1490" y="947"/>
                    </a:moveTo>
                    <a:cubicBezTo>
                      <a:pt x="1468" y="947"/>
                      <a:pt x="1450" y="929"/>
                      <a:pt x="1450" y="907"/>
                    </a:cubicBezTo>
                    <a:cubicBezTo>
                      <a:pt x="1450" y="607"/>
                      <a:pt x="1206" y="364"/>
                      <a:pt x="907" y="364"/>
                    </a:cubicBezTo>
                    <a:cubicBezTo>
                      <a:pt x="607" y="364"/>
                      <a:pt x="364" y="607"/>
                      <a:pt x="364" y="907"/>
                    </a:cubicBezTo>
                    <a:cubicBezTo>
                      <a:pt x="364" y="929"/>
                      <a:pt x="346" y="947"/>
                      <a:pt x="324" y="947"/>
                    </a:cubicBezTo>
                    <a:cubicBezTo>
                      <a:pt x="40" y="947"/>
                      <a:pt x="40" y="947"/>
                      <a:pt x="40" y="947"/>
                    </a:cubicBezTo>
                    <a:cubicBezTo>
                      <a:pt x="18" y="947"/>
                      <a:pt x="0" y="929"/>
                      <a:pt x="0" y="907"/>
                    </a:cubicBezTo>
                    <a:cubicBezTo>
                      <a:pt x="0" y="665"/>
                      <a:pt x="94" y="437"/>
                      <a:pt x="265" y="266"/>
                    </a:cubicBezTo>
                    <a:cubicBezTo>
                      <a:pt x="437" y="94"/>
                      <a:pt x="665" y="0"/>
                      <a:pt x="907" y="0"/>
                    </a:cubicBezTo>
                    <a:cubicBezTo>
                      <a:pt x="1149" y="0"/>
                      <a:pt x="1377" y="94"/>
                      <a:pt x="1548" y="266"/>
                    </a:cubicBezTo>
                    <a:cubicBezTo>
                      <a:pt x="1720" y="437"/>
                      <a:pt x="1814" y="665"/>
                      <a:pt x="1814" y="907"/>
                    </a:cubicBezTo>
                    <a:cubicBezTo>
                      <a:pt x="1814" y="929"/>
                      <a:pt x="1796" y="947"/>
                      <a:pt x="1774" y="947"/>
                    </a:cubicBezTo>
                    <a:lnTo>
                      <a:pt x="1490" y="947"/>
                    </a:ln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13500000" algn="ctr" rotWithShape="0">
                  <a:srgbClr val="FFFFFF">
                    <a:alpha val="80000"/>
                  </a:srgb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</p:grpSp>
        <p:sp>
          <p:nvSpPr>
            <p:cNvPr id="120" name="Block Arc 119">
              <a:extLst>
                <a:ext uri="{FF2B5EF4-FFF2-40B4-BE49-F238E27FC236}">
                  <a16:creationId xmlns:a16="http://schemas.microsoft.com/office/drawing/2014/main" id="{5F8444B7-DEB7-4C34-B5EC-6EE7399F2F7E}"/>
                </a:ext>
              </a:extLst>
            </p:cNvPr>
            <p:cNvSpPr/>
            <p:nvPr/>
          </p:nvSpPr>
          <p:spPr>
            <a:xfrm>
              <a:off x="1252924" y="2596668"/>
              <a:ext cx="2482884" cy="2482884"/>
            </a:xfrm>
            <a:prstGeom prst="blockArc">
              <a:avLst>
                <a:gd name="adj1" fmla="val 10800000"/>
                <a:gd name="adj2" fmla="val 21593851"/>
                <a:gd name="adj3" fmla="val 13407"/>
              </a:avLst>
            </a:prstGeom>
            <a:solidFill>
              <a:srgbClr val="DCE0E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1" name="Block Arc 120">
              <a:extLst>
                <a:ext uri="{FF2B5EF4-FFF2-40B4-BE49-F238E27FC236}">
                  <a16:creationId xmlns:a16="http://schemas.microsoft.com/office/drawing/2014/main" id="{9DA72585-F22E-4FFC-839C-53021274D34E}"/>
                </a:ext>
              </a:extLst>
            </p:cNvPr>
            <p:cNvSpPr/>
            <p:nvPr/>
          </p:nvSpPr>
          <p:spPr>
            <a:xfrm rot="16200000">
              <a:off x="1251537" y="2596668"/>
              <a:ext cx="2482884" cy="2482884"/>
            </a:xfrm>
            <a:prstGeom prst="blockArc">
              <a:avLst>
                <a:gd name="adj1" fmla="val 16196153"/>
                <a:gd name="adj2" fmla="val 2380869"/>
                <a:gd name="adj3" fmla="val 13253"/>
              </a:avLst>
            </a:prstGeom>
            <a:solidFill>
              <a:srgbClr val="8EB4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BB741231-4E56-48C3-B7F0-E84DEC02E0B7}"/>
              </a:ext>
            </a:extLst>
          </p:cNvPr>
          <p:cNvSpPr txBox="1"/>
          <p:nvPr/>
        </p:nvSpPr>
        <p:spPr>
          <a:xfrm>
            <a:off x="1294216" y="4626057"/>
            <a:ext cx="2400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8EB4E3"/>
                </a:solidFill>
                <a:latin typeface="Montserrat ExtraBold" panose="00000900000000000000" pitchFamily="2" charset="0"/>
              </a:rPr>
              <a:t>Heading Text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15DF8E3-5E63-4BD9-B547-278173678FBD}"/>
              </a:ext>
            </a:extLst>
          </p:cNvPr>
          <p:cNvSpPr txBox="1"/>
          <p:nvPr/>
        </p:nvSpPr>
        <p:spPr>
          <a:xfrm>
            <a:off x="937075" y="4973672"/>
            <a:ext cx="3111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8EB4E3"/>
                </a:solidFill>
                <a:latin typeface="Montserrat" panose="00000500000000000000" pitchFamily="2" charset="0"/>
              </a:rPr>
              <a:t>Add Some Brief Text to Explain the Topic for Your Presentation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0E9AF7F-687F-440A-8E24-359A93F04D3B}"/>
              </a:ext>
            </a:extLst>
          </p:cNvPr>
          <p:cNvGrpSpPr/>
          <p:nvPr/>
        </p:nvGrpSpPr>
        <p:grpSpPr>
          <a:xfrm>
            <a:off x="1143355" y="2494401"/>
            <a:ext cx="2702022" cy="2585151"/>
            <a:chOff x="1143355" y="2494401"/>
            <a:chExt cx="2702022" cy="2585151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A4C4E896-3097-4310-8ACF-C85F9D13AFAB}"/>
                </a:ext>
              </a:extLst>
            </p:cNvPr>
            <p:cNvGrpSpPr/>
            <p:nvPr/>
          </p:nvGrpSpPr>
          <p:grpSpPr>
            <a:xfrm>
              <a:off x="1143355" y="2494401"/>
              <a:ext cx="2702022" cy="1411850"/>
              <a:chOff x="1253631" y="2494401"/>
              <a:chExt cx="2702022" cy="1411850"/>
            </a:xfrm>
          </p:grpSpPr>
          <p:sp>
            <p:nvSpPr>
              <p:cNvPr id="58" name="Freeform 5">
                <a:extLst>
                  <a:ext uri="{FF2B5EF4-FFF2-40B4-BE49-F238E27FC236}">
                    <a16:creationId xmlns:a16="http://schemas.microsoft.com/office/drawing/2014/main" id="{67A99508-7A82-4CA1-9ECC-264235E0DB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3631" y="2494401"/>
                <a:ext cx="2702022" cy="1411850"/>
              </a:xfrm>
              <a:custGeom>
                <a:avLst/>
                <a:gdLst>
                  <a:gd name="T0" fmla="*/ 1490 w 1814"/>
                  <a:gd name="T1" fmla="*/ 947 h 947"/>
                  <a:gd name="T2" fmla="*/ 1450 w 1814"/>
                  <a:gd name="T3" fmla="*/ 907 h 947"/>
                  <a:gd name="T4" fmla="*/ 907 w 1814"/>
                  <a:gd name="T5" fmla="*/ 364 h 947"/>
                  <a:gd name="T6" fmla="*/ 364 w 1814"/>
                  <a:gd name="T7" fmla="*/ 907 h 947"/>
                  <a:gd name="T8" fmla="*/ 324 w 1814"/>
                  <a:gd name="T9" fmla="*/ 947 h 947"/>
                  <a:gd name="T10" fmla="*/ 40 w 1814"/>
                  <a:gd name="T11" fmla="*/ 947 h 947"/>
                  <a:gd name="T12" fmla="*/ 0 w 1814"/>
                  <a:gd name="T13" fmla="*/ 907 h 947"/>
                  <a:gd name="T14" fmla="*/ 265 w 1814"/>
                  <a:gd name="T15" fmla="*/ 266 h 947"/>
                  <a:gd name="T16" fmla="*/ 907 w 1814"/>
                  <a:gd name="T17" fmla="*/ 0 h 947"/>
                  <a:gd name="T18" fmla="*/ 1548 w 1814"/>
                  <a:gd name="T19" fmla="*/ 266 h 947"/>
                  <a:gd name="T20" fmla="*/ 1814 w 1814"/>
                  <a:gd name="T21" fmla="*/ 907 h 947"/>
                  <a:gd name="T22" fmla="*/ 1774 w 1814"/>
                  <a:gd name="T23" fmla="*/ 947 h 947"/>
                  <a:gd name="T24" fmla="*/ 1490 w 1814"/>
                  <a:gd name="T25" fmla="*/ 947 h 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14" h="947">
                    <a:moveTo>
                      <a:pt x="1490" y="947"/>
                    </a:moveTo>
                    <a:cubicBezTo>
                      <a:pt x="1468" y="947"/>
                      <a:pt x="1450" y="929"/>
                      <a:pt x="1450" y="907"/>
                    </a:cubicBezTo>
                    <a:cubicBezTo>
                      <a:pt x="1450" y="607"/>
                      <a:pt x="1206" y="364"/>
                      <a:pt x="907" y="364"/>
                    </a:cubicBezTo>
                    <a:cubicBezTo>
                      <a:pt x="607" y="364"/>
                      <a:pt x="364" y="607"/>
                      <a:pt x="364" y="907"/>
                    </a:cubicBezTo>
                    <a:cubicBezTo>
                      <a:pt x="364" y="929"/>
                      <a:pt x="346" y="947"/>
                      <a:pt x="324" y="947"/>
                    </a:cubicBezTo>
                    <a:cubicBezTo>
                      <a:pt x="40" y="947"/>
                      <a:pt x="40" y="947"/>
                      <a:pt x="40" y="947"/>
                    </a:cubicBezTo>
                    <a:cubicBezTo>
                      <a:pt x="18" y="947"/>
                      <a:pt x="0" y="929"/>
                      <a:pt x="0" y="907"/>
                    </a:cubicBezTo>
                    <a:cubicBezTo>
                      <a:pt x="0" y="665"/>
                      <a:pt x="94" y="437"/>
                      <a:pt x="265" y="266"/>
                    </a:cubicBezTo>
                    <a:cubicBezTo>
                      <a:pt x="437" y="94"/>
                      <a:pt x="665" y="0"/>
                      <a:pt x="907" y="0"/>
                    </a:cubicBezTo>
                    <a:cubicBezTo>
                      <a:pt x="1149" y="0"/>
                      <a:pt x="1377" y="94"/>
                      <a:pt x="1548" y="266"/>
                    </a:cubicBezTo>
                    <a:cubicBezTo>
                      <a:pt x="1720" y="437"/>
                      <a:pt x="1814" y="665"/>
                      <a:pt x="1814" y="907"/>
                    </a:cubicBezTo>
                    <a:cubicBezTo>
                      <a:pt x="1814" y="929"/>
                      <a:pt x="1796" y="947"/>
                      <a:pt x="1774" y="947"/>
                    </a:cubicBezTo>
                    <a:lnTo>
                      <a:pt x="1490" y="947"/>
                    </a:ln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2700000" algn="ctr" rotWithShape="0">
                  <a:srgbClr val="D1D9E6">
                    <a:alpha val="8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60" name="Freeform 5">
                <a:extLst>
                  <a:ext uri="{FF2B5EF4-FFF2-40B4-BE49-F238E27FC236}">
                    <a16:creationId xmlns:a16="http://schemas.microsoft.com/office/drawing/2014/main" id="{9BE2B205-9393-4AD5-B3E5-E973E156E4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3631" y="2494401"/>
                <a:ext cx="2702022" cy="1411850"/>
              </a:xfrm>
              <a:custGeom>
                <a:avLst/>
                <a:gdLst>
                  <a:gd name="T0" fmla="*/ 1490 w 1814"/>
                  <a:gd name="T1" fmla="*/ 947 h 947"/>
                  <a:gd name="T2" fmla="*/ 1450 w 1814"/>
                  <a:gd name="T3" fmla="*/ 907 h 947"/>
                  <a:gd name="T4" fmla="*/ 907 w 1814"/>
                  <a:gd name="T5" fmla="*/ 364 h 947"/>
                  <a:gd name="T6" fmla="*/ 364 w 1814"/>
                  <a:gd name="T7" fmla="*/ 907 h 947"/>
                  <a:gd name="T8" fmla="*/ 324 w 1814"/>
                  <a:gd name="T9" fmla="*/ 947 h 947"/>
                  <a:gd name="T10" fmla="*/ 40 w 1814"/>
                  <a:gd name="T11" fmla="*/ 947 h 947"/>
                  <a:gd name="T12" fmla="*/ 0 w 1814"/>
                  <a:gd name="T13" fmla="*/ 907 h 947"/>
                  <a:gd name="T14" fmla="*/ 265 w 1814"/>
                  <a:gd name="T15" fmla="*/ 266 h 947"/>
                  <a:gd name="T16" fmla="*/ 907 w 1814"/>
                  <a:gd name="T17" fmla="*/ 0 h 947"/>
                  <a:gd name="T18" fmla="*/ 1548 w 1814"/>
                  <a:gd name="T19" fmla="*/ 266 h 947"/>
                  <a:gd name="T20" fmla="*/ 1814 w 1814"/>
                  <a:gd name="T21" fmla="*/ 907 h 947"/>
                  <a:gd name="T22" fmla="*/ 1774 w 1814"/>
                  <a:gd name="T23" fmla="*/ 947 h 947"/>
                  <a:gd name="T24" fmla="*/ 1490 w 1814"/>
                  <a:gd name="T25" fmla="*/ 947 h 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14" h="947">
                    <a:moveTo>
                      <a:pt x="1490" y="947"/>
                    </a:moveTo>
                    <a:cubicBezTo>
                      <a:pt x="1468" y="947"/>
                      <a:pt x="1450" y="929"/>
                      <a:pt x="1450" y="907"/>
                    </a:cubicBezTo>
                    <a:cubicBezTo>
                      <a:pt x="1450" y="607"/>
                      <a:pt x="1206" y="364"/>
                      <a:pt x="907" y="364"/>
                    </a:cubicBezTo>
                    <a:cubicBezTo>
                      <a:pt x="607" y="364"/>
                      <a:pt x="364" y="607"/>
                      <a:pt x="364" y="907"/>
                    </a:cubicBezTo>
                    <a:cubicBezTo>
                      <a:pt x="364" y="929"/>
                      <a:pt x="346" y="947"/>
                      <a:pt x="324" y="947"/>
                    </a:cubicBezTo>
                    <a:cubicBezTo>
                      <a:pt x="40" y="947"/>
                      <a:pt x="40" y="947"/>
                      <a:pt x="40" y="947"/>
                    </a:cubicBezTo>
                    <a:cubicBezTo>
                      <a:pt x="18" y="947"/>
                      <a:pt x="0" y="929"/>
                      <a:pt x="0" y="907"/>
                    </a:cubicBezTo>
                    <a:cubicBezTo>
                      <a:pt x="0" y="665"/>
                      <a:pt x="94" y="437"/>
                      <a:pt x="265" y="266"/>
                    </a:cubicBezTo>
                    <a:cubicBezTo>
                      <a:pt x="437" y="94"/>
                      <a:pt x="665" y="0"/>
                      <a:pt x="907" y="0"/>
                    </a:cubicBezTo>
                    <a:cubicBezTo>
                      <a:pt x="1149" y="0"/>
                      <a:pt x="1377" y="94"/>
                      <a:pt x="1548" y="266"/>
                    </a:cubicBezTo>
                    <a:cubicBezTo>
                      <a:pt x="1720" y="437"/>
                      <a:pt x="1814" y="665"/>
                      <a:pt x="1814" y="907"/>
                    </a:cubicBezTo>
                    <a:cubicBezTo>
                      <a:pt x="1814" y="929"/>
                      <a:pt x="1796" y="947"/>
                      <a:pt x="1774" y="947"/>
                    </a:cubicBezTo>
                    <a:lnTo>
                      <a:pt x="1490" y="947"/>
                    </a:ln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13500000" algn="ctr" rotWithShape="0">
                  <a:srgbClr val="FFFFFF">
                    <a:alpha val="80000"/>
                  </a:srgb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</p:grpSp>
        <p:sp>
          <p:nvSpPr>
            <p:cNvPr id="61" name="Block Arc 60">
              <a:extLst>
                <a:ext uri="{FF2B5EF4-FFF2-40B4-BE49-F238E27FC236}">
                  <a16:creationId xmlns:a16="http://schemas.microsoft.com/office/drawing/2014/main" id="{226FB7E9-1035-4FCB-8C4B-B0E8CC656E40}"/>
                </a:ext>
              </a:extLst>
            </p:cNvPr>
            <p:cNvSpPr/>
            <p:nvPr/>
          </p:nvSpPr>
          <p:spPr>
            <a:xfrm>
              <a:off x="1252924" y="2596668"/>
              <a:ext cx="2482884" cy="2482884"/>
            </a:xfrm>
            <a:prstGeom prst="blockArc">
              <a:avLst>
                <a:gd name="adj1" fmla="val 10800000"/>
                <a:gd name="adj2" fmla="val 21593851"/>
                <a:gd name="adj3" fmla="val 13407"/>
              </a:avLst>
            </a:prstGeom>
            <a:solidFill>
              <a:srgbClr val="DCE0E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2" name="Block Arc 61">
              <a:extLst>
                <a:ext uri="{FF2B5EF4-FFF2-40B4-BE49-F238E27FC236}">
                  <a16:creationId xmlns:a16="http://schemas.microsoft.com/office/drawing/2014/main" id="{F7CC5FE5-13C0-4565-8831-34F86F76B96F}"/>
                </a:ext>
              </a:extLst>
            </p:cNvPr>
            <p:cNvSpPr/>
            <p:nvPr/>
          </p:nvSpPr>
          <p:spPr>
            <a:xfrm rot="16200000">
              <a:off x="1251537" y="2596668"/>
              <a:ext cx="2482884" cy="2482884"/>
            </a:xfrm>
            <a:prstGeom prst="blockArc">
              <a:avLst>
                <a:gd name="adj1" fmla="val 16196153"/>
                <a:gd name="adj2" fmla="val 19526291"/>
                <a:gd name="adj3" fmla="val 13368"/>
              </a:avLst>
            </a:prstGeom>
            <a:solidFill>
              <a:srgbClr val="8EB4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40E6D1A9-F23C-42C3-9807-66BE062F1A32}"/>
              </a:ext>
            </a:extLst>
          </p:cNvPr>
          <p:cNvSpPr txBox="1"/>
          <p:nvPr/>
        </p:nvSpPr>
        <p:spPr>
          <a:xfrm>
            <a:off x="2539173" y="158567"/>
            <a:ext cx="71136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8EB4E3"/>
                </a:solidFill>
                <a:latin typeface="Montserrat ExtraBold" panose="00000900000000000000" pitchFamily="2" charset="0"/>
              </a:rPr>
              <a:t>Data Infographics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FBB11D4-ECBE-44BE-9A02-269F0BB9196D}"/>
              </a:ext>
            </a:extLst>
          </p:cNvPr>
          <p:cNvSpPr txBox="1"/>
          <p:nvPr/>
        </p:nvSpPr>
        <p:spPr>
          <a:xfrm>
            <a:off x="2104799" y="877816"/>
            <a:ext cx="79824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8EB4E3"/>
                </a:solidFill>
                <a:latin typeface="Montserrat" panose="02000505000000020004" pitchFamily="2" charset="0"/>
              </a:rPr>
              <a:t>Here You Can Add Some Brief Text to Explain The Title This is Just a Demo So Consider Replacing This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0BA596A-7B40-4025-9DA9-E21371D3FCC7}"/>
              </a:ext>
            </a:extLst>
          </p:cNvPr>
          <p:cNvSpPr txBox="1"/>
          <p:nvPr/>
        </p:nvSpPr>
        <p:spPr>
          <a:xfrm>
            <a:off x="4851043" y="4626057"/>
            <a:ext cx="2400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8EB4E3"/>
                </a:solidFill>
                <a:latin typeface="Montserrat ExtraBold" panose="00000900000000000000" pitchFamily="2" charset="0"/>
              </a:rPr>
              <a:t>Heading Text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676FD036-C2A2-46B6-AD09-A93794A61921}"/>
              </a:ext>
            </a:extLst>
          </p:cNvPr>
          <p:cNvSpPr txBox="1"/>
          <p:nvPr/>
        </p:nvSpPr>
        <p:spPr>
          <a:xfrm>
            <a:off x="4490369" y="4973672"/>
            <a:ext cx="3111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8EB4E3"/>
                </a:solidFill>
                <a:latin typeface="Montserrat" panose="00000500000000000000" pitchFamily="2" charset="0"/>
              </a:rPr>
              <a:t>Add Some Brief Text to Explain the Topic for Your Presentation</a:t>
            </a: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34CC5D54-8DF4-4F85-8B2E-B163C1F5260F}"/>
              </a:ext>
            </a:extLst>
          </p:cNvPr>
          <p:cNvGrpSpPr/>
          <p:nvPr/>
        </p:nvGrpSpPr>
        <p:grpSpPr>
          <a:xfrm>
            <a:off x="4700182" y="2494401"/>
            <a:ext cx="2702022" cy="2585151"/>
            <a:chOff x="1143355" y="2494401"/>
            <a:chExt cx="2702022" cy="2585151"/>
          </a:xfrm>
        </p:grpSpPr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E3DAEFB7-A060-4900-8E97-1C46B426B199}"/>
                </a:ext>
              </a:extLst>
            </p:cNvPr>
            <p:cNvGrpSpPr/>
            <p:nvPr/>
          </p:nvGrpSpPr>
          <p:grpSpPr>
            <a:xfrm>
              <a:off x="1143355" y="2494401"/>
              <a:ext cx="2702022" cy="1411850"/>
              <a:chOff x="1253631" y="2494401"/>
              <a:chExt cx="2702022" cy="1411850"/>
            </a:xfrm>
          </p:grpSpPr>
          <p:sp>
            <p:nvSpPr>
              <p:cNvPr id="105" name="Freeform 5">
                <a:extLst>
                  <a:ext uri="{FF2B5EF4-FFF2-40B4-BE49-F238E27FC236}">
                    <a16:creationId xmlns:a16="http://schemas.microsoft.com/office/drawing/2014/main" id="{7D97AA52-66BD-4315-A1D0-F4354DD215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3631" y="2494401"/>
                <a:ext cx="2702022" cy="1411850"/>
              </a:xfrm>
              <a:custGeom>
                <a:avLst/>
                <a:gdLst>
                  <a:gd name="T0" fmla="*/ 1490 w 1814"/>
                  <a:gd name="T1" fmla="*/ 947 h 947"/>
                  <a:gd name="T2" fmla="*/ 1450 w 1814"/>
                  <a:gd name="T3" fmla="*/ 907 h 947"/>
                  <a:gd name="T4" fmla="*/ 907 w 1814"/>
                  <a:gd name="T5" fmla="*/ 364 h 947"/>
                  <a:gd name="T6" fmla="*/ 364 w 1814"/>
                  <a:gd name="T7" fmla="*/ 907 h 947"/>
                  <a:gd name="T8" fmla="*/ 324 w 1814"/>
                  <a:gd name="T9" fmla="*/ 947 h 947"/>
                  <a:gd name="T10" fmla="*/ 40 w 1814"/>
                  <a:gd name="T11" fmla="*/ 947 h 947"/>
                  <a:gd name="T12" fmla="*/ 0 w 1814"/>
                  <a:gd name="T13" fmla="*/ 907 h 947"/>
                  <a:gd name="T14" fmla="*/ 265 w 1814"/>
                  <a:gd name="T15" fmla="*/ 266 h 947"/>
                  <a:gd name="T16" fmla="*/ 907 w 1814"/>
                  <a:gd name="T17" fmla="*/ 0 h 947"/>
                  <a:gd name="T18" fmla="*/ 1548 w 1814"/>
                  <a:gd name="T19" fmla="*/ 266 h 947"/>
                  <a:gd name="T20" fmla="*/ 1814 w 1814"/>
                  <a:gd name="T21" fmla="*/ 907 h 947"/>
                  <a:gd name="T22" fmla="*/ 1774 w 1814"/>
                  <a:gd name="T23" fmla="*/ 947 h 947"/>
                  <a:gd name="T24" fmla="*/ 1490 w 1814"/>
                  <a:gd name="T25" fmla="*/ 947 h 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14" h="947">
                    <a:moveTo>
                      <a:pt x="1490" y="947"/>
                    </a:moveTo>
                    <a:cubicBezTo>
                      <a:pt x="1468" y="947"/>
                      <a:pt x="1450" y="929"/>
                      <a:pt x="1450" y="907"/>
                    </a:cubicBezTo>
                    <a:cubicBezTo>
                      <a:pt x="1450" y="607"/>
                      <a:pt x="1206" y="364"/>
                      <a:pt x="907" y="364"/>
                    </a:cubicBezTo>
                    <a:cubicBezTo>
                      <a:pt x="607" y="364"/>
                      <a:pt x="364" y="607"/>
                      <a:pt x="364" y="907"/>
                    </a:cubicBezTo>
                    <a:cubicBezTo>
                      <a:pt x="364" y="929"/>
                      <a:pt x="346" y="947"/>
                      <a:pt x="324" y="947"/>
                    </a:cubicBezTo>
                    <a:cubicBezTo>
                      <a:pt x="40" y="947"/>
                      <a:pt x="40" y="947"/>
                      <a:pt x="40" y="947"/>
                    </a:cubicBezTo>
                    <a:cubicBezTo>
                      <a:pt x="18" y="947"/>
                      <a:pt x="0" y="929"/>
                      <a:pt x="0" y="907"/>
                    </a:cubicBezTo>
                    <a:cubicBezTo>
                      <a:pt x="0" y="665"/>
                      <a:pt x="94" y="437"/>
                      <a:pt x="265" y="266"/>
                    </a:cubicBezTo>
                    <a:cubicBezTo>
                      <a:pt x="437" y="94"/>
                      <a:pt x="665" y="0"/>
                      <a:pt x="907" y="0"/>
                    </a:cubicBezTo>
                    <a:cubicBezTo>
                      <a:pt x="1149" y="0"/>
                      <a:pt x="1377" y="94"/>
                      <a:pt x="1548" y="266"/>
                    </a:cubicBezTo>
                    <a:cubicBezTo>
                      <a:pt x="1720" y="437"/>
                      <a:pt x="1814" y="665"/>
                      <a:pt x="1814" y="907"/>
                    </a:cubicBezTo>
                    <a:cubicBezTo>
                      <a:pt x="1814" y="929"/>
                      <a:pt x="1796" y="947"/>
                      <a:pt x="1774" y="947"/>
                    </a:cubicBezTo>
                    <a:lnTo>
                      <a:pt x="1490" y="947"/>
                    </a:ln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2700000" algn="ctr" rotWithShape="0">
                  <a:srgbClr val="D1D9E6">
                    <a:alpha val="8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106" name="Freeform 5">
                <a:extLst>
                  <a:ext uri="{FF2B5EF4-FFF2-40B4-BE49-F238E27FC236}">
                    <a16:creationId xmlns:a16="http://schemas.microsoft.com/office/drawing/2014/main" id="{35040D63-0013-4086-9059-8D160F85EC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3631" y="2494401"/>
                <a:ext cx="2702022" cy="1411850"/>
              </a:xfrm>
              <a:custGeom>
                <a:avLst/>
                <a:gdLst>
                  <a:gd name="T0" fmla="*/ 1490 w 1814"/>
                  <a:gd name="T1" fmla="*/ 947 h 947"/>
                  <a:gd name="T2" fmla="*/ 1450 w 1814"/>
                  <a:gd name="T3" fmla="*/ 907 h 947"/>
                  <a:gd name="T4" fmla="*/ 907 w 1814"/>
                  <a:gd name="T5" fmla="*/ 364 h 947"/>
                  <a:gd name="T6" fmla="*/ 364 w 1814"/>
                  <a:gd name="T7" fmla="*/ 907 h 947"/>
                  <a:gd name="T8" fmla="*/ 324 w 1814"/>
                  <a:gd name="T9" fmla="*/ 947 h 947"/>
                  <a:gd name="T10" fmla="*/ 40 w 1814"/>
                  <a:gd name="T11" fmla="*/ 947 h 947"/>
                  <a:gd name="T12" fmla="*/ 0 w 1814"/>
                  <a:gd name="T13" fmla="*/ 907 h 947"/>
                  <a:gd name="T14" fmla="*/ 265 w 1814"/>
                  <a:gd name="T15" fmla="*/ 266 h 947"/>
                  <a:gd name="T16" fmla="*/ 907 w 1814"/>
                  <a:gd name="T17" fmla="*/ 0 h 947"/>
                  <a:gd name="T18" fmla="*/ 1548 w 1814"/>
                  <a:gd name="T19" fmla="*/ 266 h 947"/>
                  <a:gd name="T20" fmla="*/ 1814 w 1814"/>
                  <a:gd name="T21" fmla="*/ 907 h 947"/>
                  <a:gd name="T22" fmla="*/ 1774 w 1814"/>
                  <a:gd name="T23" fmla="*/ 947 h 947"/>
                  <a:gd name="T24" fmla="*/ 1490 w 1814"/>
                  <a:gd name="T25" fmla="*/ 947 h 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14" h="947">
                    <a:moveTo>
                      <a:pt x="1490" y="947"/>
                    </a:moveTo>
                    <a:cubicBezTo>
                      <a:pt x="1468" y="947"/>
                      <a:pt x="1450" y="929"/>
                      <a:pt x="1450" y="907"/>
                    </a:cubicBezTo>
                    <a:cubicBezTo>
                      <a:pt x="1450" y="607"/>
                      <a:pt x="1206" y="364"/>
                      <a:pt x="907" y="364"/>
                    </a:cubicBezTo>
                    <a:cubicBezTo>
                      <a:pt x="607" y="364"/>
                      <a:pt x="364" y="607"/>
                      <a:pt x="364" y="907"/>
                    </a:cubicBezTo>
                    <a:cubicBezTo>
                      <a:pt x="364" y="929"/>
                      <a:pt x="346" y="947"/>
                      <a:pt x="324" y="947"/>
                    </a:cubicBezTo>
                    <a:cubicBezTo>
                      <a:pt x="40" y="947"/>
                      <a:pt x="40" y="947"/>
                      <a:pt x="40" y="947"/>
                    </a:cubicBezTo>
                    <a:cubicBezTo>
                      <a:pt x="18" y="947"/>
                      <a:pt x="0" y="929"/>
                      <a:pt x="0" y="907"/>
                    </a:cubicBezTo>
                    <a:cubicBezTo>
                      <a:pt x="0" y="665"/>
                      <a:pt x="94" y="437"/>
                      <a:pt x="265" y="266"/>
                    </a:cubicBezTo>
                    <a:cubicBezTo>
                      <a:pt x="437" y="94"/>
                      <a:pt x="665" y="0"/>
                      <a:pt x="907" y="0"/>
                    </a:cubicBezTo>
                    <a:cubicBezTo>
                      <a:pt x="1149" y="0"/>
                      <a:pt x="1377" y="94"/>
                      <a:pt x="1548" y="266"/>
                    </a:cubicBezTo>
                    <a:cubicBezTo>
                      <a:pt x="1720" y="437"/>
                      <a:pt x="1814" y="665"/>
                      <a:pt x="1814" y="907"/>
                    </a:cubicBezTo>
                    <a:cubicBezTo>
                      <a:pt x="1814" y="929"/>
                      <a:pt x="1796" y="947"/>
                      <a:pt x="1774" y="947"/>
                    </a:cubicBezTo>
                    <a:lnTo>
                      <a:pt x="1490" y="947"/>
                    </a:ln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13500000" algn="ctr" rotWithShape="0">
                  <a:srgbClr val="FFFFFF">
                    <a:alpha val="80000"/>
                  </a:srgb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</p:grpSp>
        <p:sp>
          <p:nvSpPr>
            <p:cNvPr id="87" name="Block Arc 86">
              <a:extLst>
                <a:ext uri="{FF2B5EF4-FFF2-40B4-BE49-F238E27FC236}">
                  <a16:creationId xmlns:a16="http://schemas.microsoft.com/office/drawing/2014/main" id="{5EDD7300-D440-4E93-8D7C-CC5CEB3F3355}"/>
                </a:ext>
              </a:extLst>
            </p:cNvPr>
            <p:cNvSpPr/>
            <p:nvPr/>
          </p:nvSpPr>
          <p:spPr>
            <a:xfrm>
              <a:off x="1252924" y="2596668"/>
              <a:ext cx="2482884" cy="2482884"/>
            </a:xfrm>
            <a:prstGeom prst="blockArc">
              <a:avLst>
                <a:gd name="adj1" fmla="val 10800000"/>
                <a:gd name="adj2" fmla="val 21593851"/>
                <a:gd name="adj3" fmla="val 13407"/>
              </a:avLst>
            </a:prstGeom>
            <a:solidFill>
              <a:srgbClr val="DCE0E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4" name="Block Arc 103">
              <a:extLst>
                <a:ext uri="{FF2B5EF4-FFF2-40B4-BE49-F238E27FC236}">
                  <a16:creationId xmlns:a16="http://schemas.microsoft.com/office/drawing/2014/main" id="{0CEAAA87-050C-4FAC-B998-D89D723DD26A}"/>
                </a:ext>
              </a:extLst>
            </p:cNvPr>
            <p:cNvSpPr/>
            <p:nvPr/>
          </p:nvSpPr>
          <p:spPr>
            <a:xfrm rot="16200000">
              <a:off x="1251537" y="2596668"/>
              <a:ext cx="2482884" cy="2482884"/>
            </a:xfrm>
            <a:prstGeom prst="blockArc">
              <a:avLst>
                <a:gd name="adj1" fmla="val 16196153"/>
                <a:gd name="adj2" fmla="val 21593851"/>
                <a:gd name="adj3" fmla="val 13407"/>
              </a:avLst>
            </a:prstGeom>
            <a:solidFill>
              <a:srgbClr val="8EB4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090F8E02-8D47-4E83-B611-FF2E52A8C634}"/>
              </a:ext>
            </a:extLst>
          </p:cNvPr>
          <p:cNvGrpSpPr/>
          <p:nvPr/>
        </p:nvGrpSpPr>
        <p:grpSpPr>
          <a:xfrm rot="20129508">
            <a:off x="1593059" y="3302387"/>
            <a:ext cx="1799840" cy="1799840"/>
            <a:chOff x="5149886" y="3362080"/>
            <a:chExt cx="1799840" cy="1799840"/>
          </a:xfrm>
        </p:grpSpPr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1DBED0F3-04E8-4355-9893-BF5ACA2F6B80}"/>
                </a:ext>
              </a:extLst>
            </p:cNvPr>
            <p:cNvGrpSpPr/>
            <p:nvPr/>
          </p:nvGrpSpPr>
          <p:grpSpPr>
            <a:xfrm>
              <a:off x="5817568" y="3439336"/>
              <a:ext cx="552134" cy="1060676"/>
              <a:chOff x="5817568" y="3439336"/>
              <a:chExt cx="552134" cy="1060676"/>
            </a:xfrm>
          </p:grpSpPr>
          <p:sp>
            <p:nvSpPr>
              <p:cNvPr id="80" name="Freeform 15">
                <a:extLst>
                  <a:ext uri="{FF2B5EF4-FFF2-40B4-BE49-F238E27FC236}">
                    <a16:creationId xmlns:a16="http://schemas.microsoft.com/office/drawing/2014/main" id="{C706EE88-2A3A-4D1B-A147-36DF2F6A803C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5817568" y="3439336"/>
                <a:ext cx="552133" cy="1060676"/>
              </a:xfrm>
              <a:custGeom>
                <a:avLst/>
                <a:gdLst>
                  <a:gd name="T0" fmla="*/ 246 w 320"/>
                  <a:gd name="T1" fmla="*/ 360 h 614"/>
                  <a:gd name="T2" fmla="*/ 240 w 320"/>
                  <a:gd name="T3" fmla="*/ 355 h 614"/>
                  <a:gd name="T4" fmla="*/ 80 w 320"/>
                  <a:gd name="T5" fmla="*/ 23 h 614"/>
                  <a:gd name="T6" fmla="*/ 43 w 320"/>
                  <a:gd name="T7" fmla="*/ 0 h 614"/>
                  <a:gd name="T8" fmla="*/ 35 w 320"/>
                  <a:gd name="T9" fmla="*/ 1 h 614"/>
                  <a:gd name="T10" fmla="*/ 8 w 320"/>
                  <a:gd name="T11" fmla="*/ 18 h 614"/>
                  <a:gd name="T12" fmla="*/ 2 w 320"/>
                  <a:gd name="T13" fmla="*/ 50 h 614"/>
                  <a:gd name="T14" fmla="*/ 74 w 320"/>
                  <a:gd name="T15" fmla="*/ 410 h 614"/>
                  <a:gd name="T16" fmla="*/ 73 w 320"/>
                  <a:gd name="T17" fmla="*/ 418 h 614"/>
                  <a:gd name="T18" fmla="*/ 59 w 320"/>
                  <a:gd name="T19" fmla="*/ 490 h 614"/>
                  <a:gd name="T20" fmla="*/ 180 w 320"/>
                  <a:gd name="T21" fmla="*/ 608 h 614"/>
                  <a:gd name="T22" fmla="*/ 320 w 320"/>
                  <a:gd name="T23" fmla="*/ 478 h 614"/>
                  <a:gd name="T24" fmla="*/ 246 w 320"/>
                  <a:gd name="T25" fmla="*/ 360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20" h="614">
                    <a:moveTo>
                      <a:pt x="246" y="360"/>
                    </a:moveTo>
                    <a:cubicBezTo>
                      <a:pt x="244" y="359"/>
                      <a:pt x="241" y="357"/>
                      <a:pt x="240" y="355"/>
                    </a:cubicBezTo>
                    <a:cubicBezTo>
                      <a:pt x="80" y="23"/>
                      <a:pt x="80" y="23"/>
                      <a:pt x="80" y="23"/>
                    </a:cubicBezTo>
                    <a:cubicBezTo>
                      <a:pt x="73" y="9"/>
                      <a:pt x="59" y="0"/>
                      <a:pt x="43" y="0"/>
                    </a:cubicBezTo>
                    <a:cubicBezTo>
                      <a:pt x="40" y="0"/>
                      <a:pt x="37" y="0"/>
                      <a:pt x="35" y="1"/>
                    </a:cubicBezTo>
                    <a:cubicBezTo>
                      <a:pt x="24" y="3"/>
                      <a:pt x="14" y="9"/>
                      <a:pt x="8" y="18"/>
                    </a:cubicBezTo>
                    <a:cubicBezTo>
                      <a:pt x="2" y="28"/>
                      <a:pt x="0" y="39"/>
                      <a:pt x="2" y="50"/>
                    </a:cubicBezTo>
                    <a:cubicBezTo>
                      <a:pt x="74" y="410"/>
                      <a:pt x="74" y="410"/>
                      <a:pt x="74" y="410"/>
                    </a:cubicBezTo>
                    <a:cubicBezTo>
                      <a:pt x="74" y="413"/>
                      <a:pt x="74" y="416"/>
                      <a:pt x="73" y="418"/>
                    </a:cubicBezTo>
                    <a:cubicBezTo>
                      <a:pt x="62" y="439"/>
                      <a:pt x="56" y="464"/>
                      <a:pt x="59" y="490"/>
                    </a:cubicBezTo>
                    <a:cubicBezTo>
                      <a:pt x="64" y="553"/>
                      <a:pt x="116" y="604"/>
                      <a:pt x="180" y="608"/>
                    </a:cubicBezTo>
                    <a:cubicBezTo>
                      <a:pt x="256" y="614"/>
                      <a:pt x="320" y="553"/>
                      <a:pt x="320" y="478"/>
                    </a:cubicBezTo>
                    <a:cubicBezTo>
                      <a:pt x="320" y="426"/>
                      <a:pt x="290" y="381"/>
                      <a:pt x="246" y="360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2700000" algn="ctr" rotWithShape="0">
                  <a:srgbClr val="D1D9E6">
                    <a:alpha val="8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81" name="Freeform 15">
                <a:extLst>
                  <a:ext uri="{FF2B5EF4-FFF2-40B4-BE49-F238E27FC236}">
                    <a16:creationId xmlns:a16="http://schemas.microsoft.com/office/drawing/2014/main" id="{D70148BF-BACD-4AAE-B9BF-A9B537FC3D3F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5817569" y="3439336"/>
                <a:ext cx="552133" cy="1060676"/>
              </a:xfrm>
              <a:custGeom>
                <a:avLst/>
                <a:gdLst>
                  <a:gd name="T0" fmla="*/ 246 w 320"/>
                  <a:gd name="T1" fmla="*/ 360 h 614"/>
                  <a:gd name="T2" fmla="*/ 240 w 320"/>
                  <a:gd name="T3" fmla="*/ 355 h 614"/>
                  <a:gd name="T4" fmla="*/ 80 w 320"/>
                  <a:gd name="T5" fmla="*/ 23 h 614"/>
                  <a:gd name="T6" fmla="*/ 43 w 320"/>
                  <a:gd name="T7" fmla="*/ 0 h 614"/>
                  <a:gd name="T8" fmla="*/ 35 w 320"/>
                  <a:gd name="T9" fmla="*/ 1 h 614"/>
                  <a:gd name="T10" fmla="*/ 8 w 320"/>
                  <a:gd name="T11" fmla="*/ 18 h 614"/>
                  <a:gd name="T12" fmla="*/ 2 w 320"/>
                  <a:gd name="T13" fmla="*/ 50 h 614"/>
                  <a:gd name="T14" fmla="*/ 74 w 320"/>
                  <a:gd name="T15" fmla="*/ 410 h 614"/>
                  <a:gd name="T16" fmla="*/ 73 w 320"/>
                  <a:gd name="T17" fmla="*/ 418 h 614"/>
                  <a:gd name="T18" fmla="*/ 59 w 320"/>
                  <a:gd name="T19" fmla="*/ 490 h 614"/>
                  <a:gd name="T20" fmla="*/ 180 w 320"/>
                  <a:gd name="T21" fmla="*/ 608 h 614"/>
                  <a:gd name="T22" fmla="*/ 320 w 320"/>
                  <a:gd name="T23" fmla="*/ 478 h 614"/>
                  <a:gd name="T24" fmla="*/ 246 w 320"/>
                  <a:gd name="T25" fmla="*/ 360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20" h="614">
                    <a:moveTo>
                      <a:pt x="246" y="360"/>
                    </a:moveTo>
                    <a:cubicBezTo>
                      <a:pt x="244" y="359"/>
                      <a:pt x="241" y="357"/>
                      <a:pt x="240" y="355"/>
                    </a:cubicBezTo>
                    <a:cubicBezTo>
                      <a:pt x="80" y="23"/>
                      <a:pt x="80" y="23"/>
                      <a:pt x="80" y="23"/>
                    </a:cubicBezTo>
                    <a:cubicBezTo>
                      <a:pt x="73" y="9"/>
                      <a:pt x="59" y="0"/>
                      <a:pt x="43" y="0"/>
                    </a:cubicBezTo>
                    <a:cubicBezTo>
                      <a:pt x="40" y="0"/>
                      <a:pt x="37" y="0"/>
                      <a:pt x="35" y="1"/>
                    </a:cubicBezTo>
                    <a:cubicBezTo>
                      <a:pt x="24" y="3"/>
                      <a:pt x="14" y="9"/>
                      <a:pt x="8" y="18"/>
                    </a:cubicBezTo>
                    <a:cubicBezTo>
                      <a:pt x="2" y="28"/>
                      <a:pt x="0" y="39"/>
                      <a:pt x="2" y="50"/>
                    </a:cubicBezTo>
                    <a:cubicBezTo>
                      <a:pt x="74" y="410"/>
                      <a:pt x="74" y="410"/>
                      <a:pt x="74" y="410"/>
                    </a:cubicBezTo>
                    <a:cubicBezTo>
                      <a:pt x="74" y="413"/>
                      <a:pt x="74" y="416"/>
                      <a:pt x="73" y="418"/>
                    </a:cubicBezTo>
                    <a:cubicBezTo>
                      <a:pt x="62" y="439"/>
                      <a:pt x="56" y="464"/>
                      <a:pt x="59" y="490"/>
                    </a:cubicBezTo>
                    <a:cubicBezTo>
                      <a:pt x="64" y="553"/>
                      <a:pt x="116" y="604"/>
                      <a:pt x="180" y="608"/>
                    </a:cubicBezTo>
                    <a:cubicBezTo>
                      <a:pt x="256" y="614"/>
                      <a:pt x="320" y="553"/>
                      <a:pt x="320" y="478"/>
                    </a:cubicBezTo>
                    <a:cubicBezTo>
                      <a:pt x="320" y="426"/>
                      <a:pt x="290" y="381"/>
                      <a:pt x="246" y="360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13500000" algn="ctr" rotWithShape="0">
                  <a:srgbClr val="FFFFFF">
                    <a:alpha val="80000"/>
                  </a:srgb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4506E3F9-C606-4D95-B605-7108F473BF36}"/>
                </a:ext>
              </a:extLst>
            </p:cNvPr>
            <p:cNvGrpSpPr/>
            <p:nvPr/>
          </p:nvGrpSpPr>
          <p:grpSpPr>
            <a:xfrm>
              <a:off x="5889693" y="3503022"/>
              <a:ext cx="377094" cy="919768"/>
              <a:chOff x="2311400" y="3367418"/>
              <a:chExt cx="444468" cy="1084100"/>
            </a:xfrm>
          </p:grpSpPr>
          <p:sp>
            <p:nvSpPr>
              <p:cNvPr id="74" name="Oval 16">
                <a:extLst>
                  <a:ext uri="{FF2B5EF4-FFF2-40B4-BE49-F238E27FC236}">
                    <a16:creationId xmlns:a16="http://schemas.microsoft.com/office/drawing/2014/main" id="{983B6AEB-8E20-4957-8DAB-6C72AAD9CB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119845">
                <a:off x="2341537" y="4110599"/>
                <a:ext cx="309121" cy="309977"/>
              </a:xfrm>
              <a:prstGeom prst="ellipse">
                <a:avLst/>
              </a:prstGeom>
              <a:solidFill>
                <a:srgbClr val="D6DC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17">
                <a:extLst>
                  <a:ext uri="{FF2B5EF4-FFF2-40B4-BE49-F238E27FC236}">
                    <a16:creationId xmlns:a16="http://schemas.microsoft.com/office/drawing/2014/main" id="{6CED44C2-7959-44D3-B987-C459B16EB0DD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2322585" y="3367418"/>
                <a:ext cx="433283" cy="1013847"/>
              </a:xfrm>
              <a:custGeom>
                <a:avLst/>
                <a:gdLst>
                  <a:gd name="T0" fmla="*/ 88 w 213"/>
                  <a:gd name="T1" fmla="*/ 442 h 498"/>
                  <a:gd name="T2" fmla="*/ 0 w 213"/>
                  <a:gd name="T3" fmla="*/ 2 h 498"/>
                  <a:gd name="T4" fmla="*/ 1 w 213"/>
                  <a:gd name="T5" fmla="*/ 0 h 498"/>
                  <a:gd name="T6" fmla="*/ 3 w 213"/>
                  <a:gd name="T7" fmla="*/ 1 h 498"/>
                  <a:gd name="T8" fmla="*/ 199 w 213"/>
                  <a:gd name="T9" fmla="*/ 405 h 498"/>
                  <a:gd name="T10" fmla="*/ 171 w 213"/>
                  <a:gd name="T11" fmla="*/ 483 h 498"/>
                  <a:gd name="T12" fmla="*/ 93 w 213"/>
                  <a:gd name="T13" fmla="*/ 456 h 498"/>
                  <a:gd name="T14" fmla="*/ 88 w 213"/>
                  <a:gd name="T15" fmla="*/ 442 h 4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3" h="498">
                    <a:moveTo>
                      <a:pt x="88" y="442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1" y="0"/>
                    </a:cubicBezTo>
                    <a:cubicBezTo>
                      <a:pt x="2" y="0"/>
                      <a:pt x="3" y="0"/>
                      <a:pt x="3" y="1"/>
                    </a:cubicBezTo>
                    <a:cubicBezTo>
                      <a:pt x="199" y="405"/>
                      <a:pt x="199" y="405"/>
                      <a:pt x="199" y="405"/>
                    </a:cubicBezTo>
                    <a:cubicBezTo>
                      <a:pt x="213" y="434"/>
                      <a:pt x="200" y="469"/>
                      <a:pt x="171" y="483"/>
                    </a:cubicBezTo>
                    <a:cubicBezTo>
                      <a:pt x="142" y="498"/>
                      <a:pt x="107" y="485"/>
                      <a:pt x="93" y="456"/>
                    </a:cubicBezTo>
                    <a:cubicBezTo>
                      <a:pt x="90" y="452"/>
                      <a:pt x="89" y="447"/>
                      <a:pt x="88" y="442"/>
                    </a:cubicBezTo>
                    <a:close/>
                  </a:path>
                </a:pathLst>
              </a:custGeom>
              <a:solidFill>
                <a:srgbClr val="8EB4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" name="Freeform 18">
                <a:extLst>
                  <a:ext uri="{FF2B5EF4-FFF2-40B4-BE49-F238E27FC236}">
                    <a16:creationId xmlns:a16="http://schemas.microsoft.com/office/drawing/2014/main" id="{A5F1FF16-2F38-4CA6-98E6-1952FF948FC9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2390744" y="3689912"/>
                <a:ext cx="247468" cy="625091"/>
              </a:xfrm>
              <a:custGeom>
                <a:avLst/>
                <a:gdLst>
                  <a:gd name="T0" fmla="*/ 71 w 122"/>
                  <a:gd name="T1" fmla="*/ 285 h 307"/>
                  <a:gd name="T2" fmla="*/ 0 w 122"/>
                  <a:gd name="T3" fmla="*/ 1 h 307"/>
                  <a:gd name="T4" fmla="*/ 0 w 122"/>
                  <a:gd name="T5" fmla="*/ 0 h 307"/>
                  <a:gd name="T6" fmla="*/ 1 w 122"/>
                  <a:gd name="T7" fmla="*/ 0 h 307"/>
                  <a:gd name="T8" fmla="*/ 117 w 122"/>
                  <a:gd name="T9" fmla="*/ 269 h 307"/>
                  <a:gd name="T10" fmla="*/ 104 w 122"/>
                  <a:gd name="T11" fmla="*/ 302 h 307"/>
                  <a:gd name="T12" fmla="*/ 72 w 122"/>
                  <a:gd name="T13" fmla="*/ 289 h 307"/>
                  <a:gd name="T14" fmla="*/ 71 w 122"/>
                  <a:gd name="T15" fmla="*/ 285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2" h="307">
                    <a:moveTo>
                      <a:pt x="71" y="285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17" y="269"/>
                      <a:pt x="117" y="269"/>
                      <a:pt x="117" y="269"/>
                    </a:cubicBezTo>
                    <a:cubicBezTo>
                      <a:pt x="122" y="282"/>
                      <a:pt x="117" y="296"/>
                      <a:pt x="104" y="302"/>
                    </a:cubicBezTo>
                    <a:cubicBezTo>
                      <a:pt x="92" y="307"/>
                      <a:pt x="78" y="301"/>
                      <a:pt x="72" y="289"/>
                    </a:cubicBezTo>
                    <a:cubicBezTo>
                      <a:pt x="72" y="288"/>
                      <a:pt x="71" y="286"/>
                      <a:pt x="71" y="285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Oval 19">
                <a:extLst>
                  <a:ext uri="{FF2B5EF4-FFF2-40B4-BE49-F238E27FC236}">
                    <a16:creationId xmlns:a16="http://schemas.microsoft.com/office/drawing/2014/main" id="{D1F7DEA1-FD26-4696-B6D0-28E97D8851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11400" y="4080744"/>
                <a:ext cx="369917" cy="370774"/>
              </a:xfrm>
              <a:prstGeom prst="ellipse">
                <a:avLst/>
              </a:prstGeom>
              <a:solidFill>
                <a:srgbClr val="DCE0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" name="Oval 20">
                <a:extLst>
                  <a:ext uri="{FF2B5EF4-FFF2-40B4-BE49-F238E27FC236}">
                    <a16:creationId xmlns:a16="http://schemas.microsoft.com/office/drawing/2014/main" id="{D33048F4-D1A5-4065-83DE-CF22E3FF74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8352" y="4147416"/>
                <a:ext cx="235480" cy="236336"/>
              </a:xfrm>
              <a:prstGeom prst="ellipse">
                <a:avLst/>
              </a:prstGeom>
              <a:solidFill>
                <a:srgbClr val="8EB4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" name="Oval 21">
                <a:extLst>
                  <a:ext uri="{FF2B5EF4-FFF2-40B4-BE49-F238E27FC236}">
                    <a16:creationId xmlns:a16="http://schemas.microsoft.com/office/drawing/2014/main" id="{B983F17C-6BFD-424F-946A-AF8E365FAE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2743" y="4192782"/>
                <a:ext cx="146426" cy="146426"/>
              </a:xfrm>
              <a:prstGeom prst="ellipse">
                <a:avLst/>
              </a:prstGeom>
              <a:solidFill>
                <a:srgbClr val="ECEF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8104272F-9D13-4FFF-ADF2-434A59EB66A7}"/>
                </a:ext>
              </a:extLst>
            </p:cNvPr>
            <p:cNvSpPr/>
            <p:nvPr/>
          </p:nvSpPr>
          <p:spPr>
            <a:xfrm>
              <a:off x="5149886" y="3362080"/>
              <a:ext cx="1799840" cy="179984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14C5F29A-2E82-4306-9AEB-14041382350D}"/>
              </a:ext>
            </a:extLst>
          </p:cNvPr>
          <p:cNvGrpSpPr/>
          <p:nvPr/>
        </p:nvGrpSpPr>
        <p:grpSpPr>
          <a:xfrm>
            <a:off x="5149886" y="3302387"/>
            <a:ext cx="1799840" cy="1799840"/>
            <a:chOff x="5149886" y="3362080"/>
            <a:chExt cx="1799840" cy="1799840"/>
          </a:xfrm>
        </p:grpSpPr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414EFBFD-E89B-4E8F-93F0-5D32EF8A5996}"/>
                </a:ext>
              </a:extLst>
            </p:cNvPr>
            <p:cNvGrpSpPr/>
            <p:nvPr/>
          </p:nvGrpSpPr>
          <p:grpSpPr>
            <a:xfrm>
              <a:off x="5817568" y="3439336"/>
              <a:ext cx="552134" cy="1060676"/>
              <a:chOff x="5817568" y="3439336"/>
              <a:chExt cx="552134" cy="1060676"/>
            </a:xfrm>
          </p:grpSpPr>
          <p:sp>
            <p:nvSpPr>
              <p:cNvPr id="93" name="Freeform 15">
                <a:extLst>
                  <a:ext uri="{FF2B5EF4-FFF2-40B4-BE49-F238E27FC236}">
                    <a16:creationId xmlns:a16="http://schemas.microsoft.com/office/drawing/2014/main" id="{87FDDA19-C768-4A64-8495-1392023E05C4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5817568" y="3439336"/>
                <a:ext cx="552133" cy="1060676"/>
              </a:xfrm>
              <a:custGeom>
                <a:avLst/>
                <a:gdLst>
                  <a:gd name="T0" fmla="*/ 246 w 320"/>
                  <a:gd name="T1" fmla="*/ 360 h 614"/>
                  <a:gd name="T2" fmla="*/ 240 w 320"/>
                  <a:gd name="T3" fmla="*/ 355 h 614"/>
                  <a:gd name="T4" fmla="*/ 80 w 320"/>
                  <a:gd name="T5" fmla="*/ 23 h 614"/>
                  <a:gd name="T6" fmla="*/ 43 w 320"/>
                  <a:gd name="T7" fmla="*/ 0 h 614"/>
                  <a:gd name="T8" fmla="*/ 35 w 320"/>
                  <a:gd name="T9" fmla="*/ 1 h 614"/>
                  <a:gd name="T10" fmla="*/ 8 w 320"/>
                  <a:gd name="T11" fmla="*/ 18 h 614"/>
                  <a:gd name="T12" fmla="*/ 2 w 320"/>
                  <a:gd name="T13" fmla="*/ 50 h 614"/>
                  <a:gd name="T14" fmla="*/ 74 w 320"/>
                  <a:gd name="T15" fmla="*/ 410 h 614"/>
                  <a:gd name="T16" fmla="*/ 73 w 320"/>
                  <a:gd name="T17" fmla="*/ 418 h 614"/>
                  <a:gd name="T18" fmla="*/ 59 w 320"/>
                  <a:gd name="T19" fmla="*/ 490 h 614"/>
                  <a:gd name="T20" fmla="*/ 180 w 320"/>
                  <a:gd name="T21" fmla="*/ 608 h 614"/>
                  <a:gd name="T22" fmla="*/ 320 w 320"/>
                  <a:gd name="T23" fmla="*/ 478 h 614"/>
                  <a:gd name="T24" fmla="*/ 246 w 320"/>
                  <a:gd name="T25" fmla="*/ 360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20" h="614">
                    <a:moveTo>
                      <a:pt x="246" y="360"/>
                    </a:moveTo>
                    <a:cubicBezTo>
                      <a:pt x="244" y="359"/>
                      <a:pt x="241" y="357"/>
                      <a:pt x="240" y="355"/>
                    </a:cubicBezTo>
                    <a:cubicBezTo>
                      <a:pt x="80" y="23"/>
                      <a:pt x="80" y="23"/>
                      <a:pt x="80" y="23"/>
                    </a:cubicBezTo>
                    <a:cubicBezTo>
                      <a:pt x="73" y="9"/>
                      <a:pt x="59" y="0"/>
                      <a:pt x="43" y="0"/>
                    </a:cubicBezTo>
                    <a:cubicBezTo>
                      <a:pt x="40" y="0"/>
                      <a:pt x="37" y="0"/>
                      <a:pt x="35" y="1"/>
                    </a:cubicBezTo>
                    <a:cubicBezTo>
                      <a:pt x="24" y="3"/>
                      <a:pt x="14" y="9"/>
                      <a:pt x="8" y="18"/>
                    </a:cubicBezTo>
                    <a:cubicBezTo>
                      <a:pt x="2" y="28"/>
                      <a:pt x="0" y="39"/>
                      <a:pt x="2" y="50"/>
                    </a:cubicBezTo>
                    <a:cubicBezTo>
                      <a:pt x="74" y="410"/>
                      <a:pt x="74" y="410"/>
                      <a:pt x="74" y="410"/>
                    </a:cubicBezTo>
                    <a:cubicBezTo>
                      <a:pt x="74" y="413"/>
                      <a:pt x="74" y="416"/>
                      <a:pt x="73" y="418"/>
                    </a:cubicBezTo>
                    <a:cubicBezTo>
                      <a:pt x="62" y="439"/>
                      <a:pt x="56" y="464"/>
                      <a:pt x="59" y="490"/>
                    </a:cubicBezTo>
                    <a:cubicBezTo>
                      <a:pt x="64" y="553"/>
                      <a:pt x="116" y="604"/>
                      <a:pt x="180" y="608"/>
                    </a:cubicBezTo>
                    <a:cubicBezTo>
                      <a:pt x="256" y="614"/>
                      <a:pt x="320" y="553"/>
                      <a:pt x="320" y="478"/>
                    </a:cubicBezTo>
                    <a:cubicBezTo>
                      <a:pt x="320" y="426"/>
                      <a:pt x="290" y="381"/>
                      <a:pt x="246" y="360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2700000" algn="ctr" rotWithShape="0">
                  <a:srgbClr val="D1D9E6">
                    <a:alpha val="8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94" name="Freeform 15">
                <a:extLst>
                  <a:ext uri="{FF2B5EF4-FFF2-40B4-BE49-F238E27FC236}">
                    <a16:creationId xmlns:a16="http://schemas.microsoft.com/office/drawing/2014/main" id="{739F14C4-A7C7-4FA6-85B6-0C2F35E5F55B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5817569" y="3439336"/>
                <a:ext cx="552133" cy="1060676"/>
              </a:xfrm>
              <a:custGeom>
                <a:avLst/>
                <a:gdLst>
                  <a:gd name="T0" fmla="*/ 246 w 320"/>
                  <a:gd name="T1" fmla="*/ 360 h 614"/>
                  <a:gd name="T2" fmla="*/ 240 w 320"/>
                  <a:gd name="T3" fmla="*/ 355 h 614"/>
                  <a:gd name="T4" fmla="*/ 80 w 320"/>
                  <a:gd name="T5" fmla="*/ 23 h 614"/>
                  <a:gd name="T6" fmla="*/ 43 w 320"/>
                  <a:gd name="T7" fmla="*/ 0 h 614"/>
                  <a:gd name="T8" fmla="*/ 35 w 320"/>
                  <a:gd name="T9" fmla="*/ 1 h 614"/>
                  <a:gd name="T10" fmla="*/ 8 w 320"/>
                  <a:gd name="T11" fmla="*/ 18 h 614"/>
                  <a:gd name="T12" fmla="*/ 2 w 320"/>
                  <a:gd name="T13" fmla="*/ 50 h 614"/>
                  <a:gd name="T14" fmla="*/ 74 w 320"/>
                  <a:gd name="T15" fmla="*/ 410 h 614"/>
                  <a:gd name="T16" fmla="*/ 73 w 320"/>
                  <a:gd name="T17" fmla="*/ 418 h 614"/>
                  <a:gd name="T18" fmla="*/ 59 w 320"/>
                  <a:gd name="T19" fmla="*/ 490 h 614"/>
                  <a:gd name="T20" fmla="*/ 180 w 320"/>
                  <a:gd name="T21" fmla="*/ 608 h 614"/>
                  <a:gd name="T22" fmla="*/ 320 w 320"/>
                  <a:gd name="T23" fmla="*/ 478 h 614"/>
                  <a:gd name="T24" fmla="*/ 246 w 320"/>
                  <a:gd name="T25" fmla="*/ 360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20" h="614">
                    <a:moveTo>
                      <a:pt x="246" y="360"/>
                    </a:moveTo>
                    <a:cubicBezTo>
                      <a:pt x="244" y="359"/>
                      <a:pt x="241" y="357"/>
                      <a:pt x="240" y="355"/>
                    </a:cubicBezTo>
                    <a:cubicBezTo>
                      <a:pt x="80" y="23"/>
                      <a:pt x="80" y="23"/>
                      <a:pt x="80" y="23"/>
                    </a:cubicBezTo>
                    <a:cubicBezTo>
                      <a:pt x="73" y="9"/>
                      <a:pt x="59" y="0"/>
                      <a:pt x="43" y="0"/>
                    </a:cubicBezTo>
                    <a:cubicBezTo>
                      <a:pt x="40" y="0"/>
                      <a:pt x="37" y="0"/>
                      <a:pt x="35" y="1"/>
                    </a:cubicBezTo>
                    <a:cubicBezTo>
                      <a:pt x="24" y="3"/>
                      <a:pt x="14" y="9"/>
                      <a:pt x="8" y="18"/>
                    </a:cubicBezTo>
                    <a:cubicBezTo>
                      <a:pt x="2" y="28"/>
                      <a:pt x="0" y="39"/>
                      <a:pt x="2" y="50"/>
                    </a:cubicBezTo>
                    <a:cubicBezTo>
                      <a:pt x="74" y="410"/>
                      <a:pt x="74" y="410"/>
                      <a:pt x="74" y="410"/>
                    </a:cubicBezTo>
                    <a:cubicBezTo>
                      <a:pt x="74" y="413"/>
                      <a:pt x="74" y="416"/>
                      <a:pt x="73" y="418"/>
                    </a:cubicBezTo>
                    <a:cubicBezTo>
                      <a:pt x="62" y="439"/>
                      <a:pt x="56" y="464"/>
                      <a:pt x="59" y="490"/>
                    </a:cubicBezTo>
                    <a:cubicBezTo>
                      <a:pt x="64" y="553"/>
                      <a:pt x="116" y="604"/>
                      <a:pt x="180" y="608"/>
                    </a:cubicBezTo>
                    <a:cubicBezTo>
                      <a:pt x="256" y="614"/>
                      <a:pt x="320" y="553"/>
                      <a:pt x="320" y="478"/>
                    </a:cubicBezTo>
                    <a:cubicBezTo>
                      <a:pt x="320" y="426"/>
                      <a:pt x="290" y="381"/>
                      <a:pt x="246" y="360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13500000" algn="ctr" rotWithShape="0">
                  <a:srgbClr val="FFFFFF">
                    <a:alpha val="80000"/>
                  </a:srgb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373DBDC5-CEFC-4AE9-81A3-EF152B2E4D5E}"/>
                </a:ext>
              </a:extLst>
            </p:cNvPr>
            <p:cNvGrpSpPr/>
            <p:nvPr/>
          </p:nvGrpSpPr>
          <p:grpSpPr>
            <a:xfrm>
              <a:off x="5889693" y="3503022"/>
              <a:ext cx="377094" cy="919768"/>
              <a:chOff x="2311400" y="3367418"/>
              <a:chExt cx="444468" cy="1084100"/>
            </a:xfrm>
          </p:grpSpPr>
          <p:sp>
            <p:nvSpPr>
              <p:cNvPr id="86" name="Oval 16">
                <a:extLst>
                  <a:ext uri="{FF2B5EF4-FFF2-40B4-BE49-F238E27FC236}">
                    <a16:creationId xmlns:a16="http://schemas.microsoft.com/office/drawing/2014/main" id="{251B3545-A659-461F-B439-24C55140B2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119845">
                <a:off x="2341537" y="4110599"/>
                <a:ext cx="309121" cy="309977"/>
              </a:xfrm>
              <a:prstGeom prst="ellipse">
                <a:avLst/>
              </a:prstGeom>
              <a:solidFill>
                <a:srgbClr val="D6DC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17">
                <a:extLst>
                  <a:ext uri="{FF2B5EF4-FFF2-40B4-BE49-F238E27FC236}">
                    <a16:creationId xmlns:a16="http://schemas.microsoft.com/office/drawing/2014/main" id="{3E6AB757-75DB-4C37-826E-B0276359357F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2322585" y="3367418"/>
                <a:ext cx="433283" cy="1013847"/>
              </a:xfrm>
              <a:custGeom>
                <a:avLst/>
                <a:gdLst>
                  <a:gd name="T0" fmla="*/ 88 w 213"/>
                  <a:gd name="T1" fmla="*/ 442 h 498"/>
                  <a:gd name="T2" fmla="*/ 0 w 213"/>
                  <a:gd name="T3" fmla="*/ 2 h 498"/>
                  <a:gd name="T4" fmla="*/ 1 w 213"/>
                  <a:gd name="T5" fmla="*/ 0 h 498"/>
                  <a:gd name="T6" fmla="*/ 3 w 213"/>
                  <a:gd name="T7" fmla="*/ 1 h 498"/>
                  <a:gd name="T8" fmla="*/ 199 w 213"/>
                  <a:gd name="T9" fmla="*/ 405 h 498"/>
                  <a:gd name="T10" fmla="*/ 171 w 213"/>
                  <a:gd name="T11" fmla="*/ 483 h 498"/>
                  <a:gd name="T12" fmla="*/ 93 w 213"/>
                  <a:gd name="T13" fmla="*/ 456 h 498"/>
                  <a:gd name="T14" fmla="*/ 88 w 213"/>
                  <a:gd name="T15" fmla="*/ 442 h 4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3" h="498">
                    <a:moveTo>
                      <a:pt x="88" y="442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1" y="0"/>
                    </a:cubicBezTo>
                    <a:cubicBezTo>
                      <a:pt x="2" y="0"/>
                      <a:pt x="3" y="0"/>
                      <a:pt x="3" y="1"/>
                    </a:cubicBezTo>
                    <a:cubicBezTo>
                      <a:pt x="199" y="405"/>
                      <a:pt x="199" y="405"/>
                      <a:pt x="199" y="405"/>
                    </a:cubicBezTo>
                    <a:cubicBezTo>
                      <a:pt x="213" y="434"/>
                      <a:pt x="200" y="469"/>
                      <a:pt x="171" y="483"/>
                    </a:cubicBezTo>
                    <a:cubicBezTo>
                      <a:pt x="142" y="498"/>
                      <a:pt x="107" y="485"/>
                      <a:pt x="93" y="456"/>
                    </a:cubicBezTo>
                    <a:cubicBezTo>
                      <a:pt x="90" y="452"/>
                      <a:pt x="89" y="447"/>
                      <a:pt x="88" y="442"/>
                    </a:cubicBezTo>
                    <a:close/>
                  </a:path>
                </a:pathLst>
              </a:custGeom>
              <a:solidFill>
                <a:srgbClr val="8EB4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18">
                <a:extLst>
                  <a:ext uri="{FF2B5EF4-FFF2-40B4-BE49-F238E27FC236}">
                    <a16:creationId xmlns:a16="http://schemas.microsoft.com/office/drawing/2014/main" id="{E061CFF8-973D-4022-AC91-7F6AF937EE3C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2390744" y="3689912"/>
                <a:ext cx="247468" cy="625091"/>
              </a:xfrm>
              <a:custGeom>
                <a:avLst/>
                <a:gdLst>
                  <a:gd name="T0" fmla="*/ 71 w 122"/>
                  <a:gd name="T1" fmla="*/ 285 h 307"/>
                  <a:gd name="T2" fmla="*/ 0 w 122"/>
                  <a:gd name="T3" fmla="*/ 1 h 307"/>
                  <a:gd name="T4" fmla="*/ 0 w 122"/>
                  <a:gd name="T5" fmla="*/ 0 h 307"/>
                  <a:gd name="T6" fmla="*/ 1 w 122"/>
                  <a:gd name="T7" fmla="*/ 0 h 307"/>
                  <a:gd name="T8" fmla="*/ 117 w 122"/>
                  <a:gd name="T9" fmla="*/ 269 h 307"/>
                  <a:gd name="T10" fmla="*/ 104 w 122"/>
                  <a:gd name="T11" fmla="*/ 302 h 307"/>
                  <a:gd name="T12" fmla="*/ 72 w 122"/>
                  <a:gd name="T13" fmla="*/ 289 h 307"/>
                  <a:gd name="T14" fmla="*/ 71 w 122"/>
                  <a:gd name="T15" fmla="*/ 285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2" h="307">
                    <a:moveTo>
                      <a:pt x="71" y="285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17" y="269"/>
                      <a:pt x="117" y="269"/>
                      <a:pt x="117" y="269"/>
                    </a:cubicBezTo>
                    <a:cubicBezTo>
                      <a:pt x="122" y="282"/>
                      <a:pt x="117" y="296"/>
                      <a:pt x="104" y="302"/>
                    </a:cubicBezTo>
                    <a:cubicBezTo>
                      <a:pt x="92" y="307"/>
                      <a:pt x="78" y="301"/>
                      <a:pt x="72" y="289"/>
                    </a:cubicBezTo>
                    <a:cubicBezTo>
                      <a:pt x="72" y="288"/>
                      <a:pt x="71" y="286"/>
                      <a:pt x="71" y="285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Oval 19">
                <a:extLst>
                  <a:ext uri="{FF2B5EF4-FFF2-40B4-BE49-F238E27FC236}">
                    <a16:creationId xmlns:a16="http://schemas.microsoft.com/office/drawing/2014/main" id="{B6E3A187-5327-4AC4-ADA6-0E62FDE454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11400" y="4080744"/>
                <a:ext cx="369917" cy="370774"/>
              </a:xfrm>
              <a:prstGeom prst="ellipse">
                <a:avLst/>
              </a:prstGeom>
              <a:solidFill>
                <a:srgbClr val="DCE0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Oval 20">
                <a:extLst>
                  <a:ext uri="{FF2B5EF4-FFF2-40B4-BE49-F238E27FC236}">
                    <a16:creationId xmlns:a16="http://schemas.microsoft.com/office/drawing/2014/main" id="{E9E50BB7-9896-4212-9C31-BD0A94A87E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8352" y="4147416"/>
                <a:ext cx="235480" cy="236336"/>
              </a:xfrm>
              <a:prstGeom prst="ellipse">
                <a:avLst/>
              </a:prstGeom>
              <a:solidFill>
                <a:srgbClr val="8EB4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" name="Oval 21">
                <a:extLst>
                  <a:ext uri="{FF2B5EF4-FFF2-40B4-BE49-F238E27FC236}">
                    <a16:creationId xmlns:a16="http://schemas.microsoft.com/office/drawing/2014/main" id="{56E01DE1-6FF9-4305-87C9-BB14065FD1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2743" y="4192782"/>
                <a:ext cx="146426" cy="146426"/>
              </a:xfrm>
              <a:prstGeom prst="ellipse">
                <a:avLst/>
              </a:prstGeom>
              <a:solidFill>
                <a:srgbClr val="ECEF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31D738B2-BD05-4E40-AD91-0F4D488E2DC0}"/>
                </a:ext>
              </a:extLst>
            </p:cNvPr>
            <p:cNvSpPr/>
            <p:nvPr/>
          </p:nvSpPr>
          <p:spPr>
            <a:xfrm>
              <a:off x="5149886" y="3362080"/>
              <a:ext cx="1799840" cy="179984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9BBA5EC9-93F1-44BC-BFC1-A2DDDE350E67}"/>
              </a:ext>
            </a:extLst>
          </p:cNvPr>
          <p:cNvGrpSpPr/>
          <p:nvPr/>
        </p:nvGrpSpPr>
        <p:grpSpPr>
          <a:xfrm rot="1767004">
            <a:off x="8703909" y="3302387"/>
            <a:ext cx="1799840" cy="1799840"/>
            <a:chOff x="5149886" y="3362080"/>
            <a:chExt cx="1799840" cy="1799840"/>
          </a:xfrm>
        </p:grpSpPr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E8B4CAC7-9088-4CCD-9EB8-714068F72FE5}"/>
                </a:ext>
              </a:extLst>
            </p:cNvPr>
            <p:cNvGrpSpPr/>
            <p:nvPr/>
          </p:nvGrpSpPr>
          <p:grpSpPr>
            <a:xfrm>
              <a:off x="5817568" y="3439336"/>
              <a:ext cx="552134" cy="1060676"/>
              <a:chOff x="5817568" y="3439336"/>
              <a:chExt cx="552134" cy="1060676"/>
            </a:xfrm>
          </p:grpSpPr>
          <p:sp>
            <p:nvSpPr>
              <p:cNvPr id="134" name="Freeform 15">
                <a:extLst>
                  <a:ext uri="{FF2B5EF4-FFF2-40B4-BE49-F238E27FC236}">
                    <a16:creationId xmlns:a16="http://schemas.microsoft.com/office/drawing/2014/main" id="{40D73F4B-F533-418E-BB40-B38A106A8C0C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5817568" y="3439336"/>
                <a:ext cx="552133" cy="1060676"/>
              </a:xfrm>
              <a:custGeom>
                <a:avLst/>
                <a:gdLst>
                  <a:gd name="T0" fmla="*/ 246 w 320"/>
                  <a:gd name="T1" fmla="*/ 360 h 614"/>
                  <a:gd name="T2" fmla="*/ 240 w 320"/>
                  <a:gd name="T3" fmla="*/ 355 h 614"/>
                  <a:gd name="T4" fmla="*/ 80 w 320"/>
                  <a:gd name="T5" fmla="*/ 23 h 614"/>
                  <a:gd name="T6" fmla="*/ 43 w 320"/>
                  <a:gd name="T7" fmla="*/ 0 h 614"/>
                  <a:gd name="T8" fmla="*/ 35 w 320"/>
                  <a:gd name="T9" fmla="*/ 1 h 614"/>
                  <a:gd name="T10" fmla="*/ 8 w 320"/>
                  <a:gd name="T11" fmla="*/ 18 h 614"/>
                  <a:gd name="T12" fmla="*/ 2 w 320"/>
                  <a:gd name="T13" fmla="*/ 50 h 614"/>
                  <a:gd name="T14" fmla="*/ 74 w 320"/>
                  <a:gd name="T15" fmla="*/ 410 h 614"/>
                  <a:gd name="T16" fmla="*/ 73 w 320"/>
                  <a:gd name="T17" fmla="*/ 418 h 614"/>
                  <a:gd name="T18" fmla="*/ 59 w 320"/>
                  <a:gd name="T19" fmla="*/ 490 h 614"/>
                  <a:gd name="T20" fmla="*/ 180 w 320"/>
                  <a:gd name="T21" fmla="*/ 608 h 614"/>
                  <a:gd name="T22" fmla="*/ 320 w 320"/>
                  <a:gd name="T23" fmla="*/ 478 h 614"/>
                  <a:gd name="T24" fmla="*/ 246 w 320"/>
                  <a:gd name="T25" fmla="*/ 360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20" h="614">
                    <a:moveTo>
                      <a:pt x="246" y="360"/>
                    </a:moveTo>
                    <a:cubicBezTo>
                      <a:pt x="244" y="359"/>
                      <a:pt x="241" y="357"/>
                      <a:pt x="240" y="355"/>
                    </a:cubicBezTo>
                    <a:cubicBezTo>
                      <a:pt x="80" y="23"/>
                      <a:pt x="80" y="23"/>
                      <a:pt x="80" y="23"/>
                    </a:cubicBezTo>
                    <a:cubicBezTo>
                      <a:pt x="73" y="9"/>
                      <a:pt x="59" y="0"/>
                      <a:pt x="43" y="0"/>
                    </a:cubicBezTo>
                    <a:cubicBezTo>
                      <a:pt x="40" y="0"/>
                      <a:pt x="37" y="0"/>
                      <a:pt x="35" y="1"/>
                    </a:cubicBezTo>
                    <a:cubicBezTo>
                      <a:pt x="24" y="3"/>
                      <a:pt x="14" y="9"/>
                      <a:pt x="8" y="18"/>
                    </a:cubicBezTo>
                    <a:cubicBezTo>
                      <a:pt x="2" y="28"/>
                      <a:pt x="0" y="39"/>
                      <a:pt x="2" y="50"/>
                    </a:cubicBezTo>
                    <a:cubicBezTo>
                      <a:pt x="74" y="410"/>
                      <a:pt x="74" y="410"/>
                      <a:pt x="74" y="410"/>
                    </a:cubicBezTo>
                    <a:cubicBezTo>
                      <a:pt x="74" y="413"/>
                      <a:pt x="74" y="416"/>
                      <a:pt x="73" y="418"/>
                    </a:cubicBezTo>
                    <a:cubicBezTo>
                      <a:pt x="62" y="439"/>
                      <a:pt x="56" y="464"/>
                      <a:pt x="59" y="490"/>
                    </a:cubicBezTo>
                    <a:cubicBezTo>
                      <a:pt x="64" y="553"/>
                      <a:pt x="116" y="604"/>
                      <a:pt x="180" y="608"/>
                    </a:cubicBezTo>
                    <a:cubicBezTo>
                      <a:pt x="256" y="614"/>
                      <a:pt x="320" y="553"/>
                      <a:pt x="320" y="478"/>
                    </a:cubicBezTo>
                    <a:cubicBezTo>
                      <a:pt x="320" y="426"/>
                      <a:pt x="290" y="381"/>
                      <a:pt x="246" y="360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2700000" algn="ctr" rotWithShape="0">
                  <a:srgbClr val="D1D9E6">
                    <a:alpha val="8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135" name="Freeform 15">
                <a:extLst>
                  <a:ext uri="{FF2B5EF4-FFF2-40B4-BE49-F238E27FC236}">
                    <a16:creationId xmlns:a16="http://schemas.microsoft.com/office/drawing/2014/main" id="{0416E23D-EEA7-4B6A-91DC-92B6F08AED15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5817569" y="3439336"/>
                <a:ext cx="552133" cy="1060676"/>
              </a:xfrm>
              <a:custGeom>
                <a:avLst/>
                <a:gdLst>
                  <a:gd name="T0" fmla="*/ 246 w 320"/>
                  <a:gd name="T1" fmla="*/ 360 h 614"/>
                  <a:gd name="T2" fmla="*/ 240 w 320"/>
                  <a:gd name="T3" fmla="*/ 355 h 614"/>
                  <a:gd name="T4" fmla="*/ 80 w 320"/>
                  <a:gd name="T5" fmla="*/ 23 h 614"/>
                  <a:gd name="T6" fmla="*/ 43 w 320"/>
                  <a:gd name="T7" fmla="*/ 0 h 614"/>
                  <a:gd name="T8" fmla="*/ 35 w 320"/>
                  <a:gd name="T9" fmla="*/ 1 h 614"/>
                  <a:gd name="T10" fmla="*/ 8 w 320"/>
                  <a:gd name="T11" fmla="*/ 18 h 614"/>
                  <a:gd name="T12" fmla="*/ 2 w 320"/>
                  <a:gd name="T13" fmla="*/ 50 h 614"/>
                  <a:gd name="T14" fmla="*/ 74 w 320"/>
                  <a:gd name="T15" fmla="*/ 410 h 614"/>
                  <a:gd name="T16" fmla="*/ 73 w 320"/>
                  <a:gd name="T17" fmla="*/ 418 h 614"/>
                  <a:gd name="T18" fmla="*/ 59 w 320"/>
                  <a:gd name="T19" fmla="*/ 490 h 614"/>
                  <a:gd name="T20" fmla="*/ 180 w 320"/>
                  <a:gd name="T21" fmla="*/ 608 h 614"/>
                  <a:gd name="T22" fmla="*/ 320 w 320"/>
                  <a:gd name="T23" fmla="*/ 478 h 614"/>
                  <a:gd name="T24" fmla="*/ 246 w 320"/>
                  <a:gd name="T25" fmla="*/ 360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20" h="614">
                    <a:moveTo>
                      <a:pt x="246" y="360"/>
                    </a:moveTo>
                    <a:cubicBezTo>
                      <a:pt x="244" y="359"/>
                      <a:pt x="241" y="357"/>
                      <a:pt x="240" y="355"/>
                    </a:cubicBezTo>
                    <a:cubicBezTo>
                      <a:pt x="80" y="23"/>
                      <a:pt x="80" y="23"/>
                      <a:pt x="80" y="23"/>
                    </a:cubicBezTo>
                    <a:cubicBezTo>
                      <a:pt x="73" y="9"/>
                      <a:pt x="59" y="0"/>
                      <a:pt x="43" y="0"/>
                    </a:cubicBezTo>
                    <a:cubicBezTo>
                      <a:pt x="40" y="0"/>
                      <a:pt x="37" y="0"/>
                      <a:pt x="35" y="1"/>
                    </a:cubicBezTo>
                    <a:cubicBezTo>
                      <a:pt x="24" y="3"/>
                      <a:pt x="14" y="9"/>
                      <a:pt x="8" y="18"/>
                    </a:cubicBezTo>
                    <a:cubicBezTo>
                      <a:pt x="2" y="28"/>
                      <a:pt x="0" y="39"/>
                      <a:pt x="2" y="50"/>
                    </a:cubicBezTo>
                    <a:cubicBezTo>
                      <a:pt x="74" y="410"/>
                      <a:pt x="74" y="410"/>
                      <a:pt x="74" y="410"/>
                    </a:cubicBezTo>
                    <a:cubicBezTo>
                      <a:pt x="74" y="413"/>
                      <a:pt x="74" y="416"/>
                      <a:pt x="73" y="418"/>
                    </a:cubicBezTo>
                    <a:cubicBezTo>
                      <a:pt x="62" y="439"/>
                      <a:pt x="56" y="464"/>
                      <a:pt x="59" y="490"/>
                    </a:cubicBezTo>
                    <a:cubicBezTo>
                      <a:pt x="64" y="553"/>
                      <a:pt x="116" y="604"/>
                      <a:pt x="180" y="608"/>
                    </a:cubicBezTo>
                    <a:cubicBezTo>
                      <a:pt x="256" y="614"/>
                      <a:pt x="320" y="553"/>
                      <a:pt x="320" y="478"/>
                    </a:cubicBezTo>
                    <a:cubicBezTo>
                      <a:pt x="320" y="426"/>
                      <a:pt x="290" y="381"/>
                      <a:pt x="246" y="360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ffectLst>
                <a:outerShdw blurRad="190500" dist="127000" dir="13500000" algn="ctr" rotWithShape="0">
                  <a:srgbClr val="FFFFFF">
                    <a:alpha val="80000"/>
                  </a:srgb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7854C158-C238-4CA3-8D03-8E34B955DC13}"/>
                </a:ext>
              </a:extLst>
            </p:cNvPr>
            <p:cNvGrpSpPr/>
            <p:nvPr/>
          </p:nvGrpSpPr>
          <p:grpSpPr>
            <a:xfrm>
              <a:off x="5889693" y="3503022"/>
              <a:ext cx="377094" cy="919768"/>
              <a:chOff x="2311400" y="3367418"/>
              <a:chExt cx="444468" cy="1084100"/>
            </a:xfrm>
          </p:grpSpPr>
          <p:sp>
            <p:nvSpPr>
              <p:cNvPr id="99" name="Oval 16">
                <a:extLst>
                  <a:ext uri="{FF2B5EF4-FFF2-40B4-BE49-F238E27FC236}">
                    <a16:creationId xmlns:a16="http://schemas.microsoft.com/office/drawing/2014/main" id="{6608F0B9-3FD8-45DC-8B56-A5F2A9AD2D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119845">
                <a:off x="2341537" y="4110599"/>
                <a:ext cx="309121" cy="309977"/>
              </a:xfrm>
              <a:prstGeom prst="ellipse">
                <a:avLst/>
              </a:prstGeom>
              <a:solidFill>
                <a:srgbClr val="D6DC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" name="Freeform 17">
                <a:extLst>
                  <a:ext uri="{FF2B5EF4-FFF2-40B4-BE49-F238E27FC236}">
                    <a16:creationId xmlns:a16="http://schemas.microsoft.com/office/drawing/2014/main" id="{4EEFFE01-F1FF-437A-8B6C-EA9068D51BFC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2322585" y="3367418"/>
                <a:ext cx="433283" cy="1013847"/>
              </a:xfrm>
              <a:custGeom>
                <a:avLst/>
                <a:gdLst>
                  <a:gd name="T0" fmla="*/ 88 w 213"/>
                  <a:gd name="T1" fmla="*/ 442 h 498"/>
                  <a:gd name="T2" fmla="*/ 0 w 213"/>
                  <a:gd name="T3" fmla="*/ 2 h 498"/>
                  <a:gd name="T4" fmla="*/ 1 w 213"/>
                  <a:gd name="T5" fmla="*/ 0 h 498"/>
                  <a:gd name="T6" fmla="*/ 3 w 213"/>
                  <a:gd name="T7" fmla="*/ 1 h 498"/>
                  <a:gd name="T8" fmla="*/ 199 w 213"/>
                  <a:gd name="T9" fmla="*/ 405 h 498"/>
                  <a:gd name="T10" fmla="*/ 171 w 213"/>
                  <a:gd name="T11" fmla="*/ 483 h 498"/>
                  <a:gd name="T12" fmla="*/ 93 w 213"/>
                  <a:gd name="T13" fmla="*/ 456 h 498"/>
                  <a:gd name="T14" fmla="*/ 88 w 213"/>
                  <a:gd name="T15" fmla="*/ 442 h 4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3" h="498">
                    <a:moveTo>
                      <a:pt x="88" y="442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1" y="0"/>
                    </a:cubicBezTo>
                    <a:cubicBezTo>
                      <a:pt x="2" y="0"/>
                      <a:pt x="3" y="0"/>
                      <a:pt x="3" y="1"/>
                    </a:cubicBezTo>
                    <a:cubicBezTo>
                      <a:pt x="199" y="405"/>
                      <a:pt x="199" y="405"/>
                      <a:pt x="199" y="405"/>
                    </a:cubicBezTo>
                    <a:cubicBezTo>
                      <a:pt x="213" y="434"/>
                      <a:pt x="200" y="469"/>
                      <a:pt x="171" y="483"/>
                    </a:cubicBezTo>
                    <a:cubicBezTo>
                      <a:pt x="142" y="498"/>
                      <a:pt x="107" y="485"/>
                      <a:pt x="93" y="456"/>
                    </a:cubicBezTo>
                    <a:cubicBezTo>
                      <a:pt x="90" y="452"/>
                      <a:pt x="89" y="447"/>
                      <a:pt x="88" y="442"/>
                    </a:cubicBezTo>
                    <a:close/>
                  </a:path>
                </a:pathLst>
              </a:custGeom>
              <a:solidFill>
                <a:srgbClr val="8EB4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" name="Freeform 18">
                <a:extLst>
                  <a:ext uri="{FF2B5EF4-FFF2-40B4-BE49-F238E27FC236}">
                    <a16:creationId xmlns:a16="http://schemas.microsoft.com/office/drawing/2014/main" id="{0FAD84EC-A69A-436D-916B-BDC204DDB183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2390744" y="3689912"/>
                <a:ext cx="247468" cy="625091"/>
              </a:xfrm>
              <a:custGeom>
                <a:avLst/>
                <a:gdLst>
                  <a:gd name="T0" fmla="*/ 71 w 122"/>
                  <a:gd name="T1" fmla="*/ 285 h 307"/>
                  <a:gd name="T2" fmla="*/ 0 w 122"/>
                  <a:gd name="T3" fmla="*/ 1 h 307"/>
                  <a:gd name="T4" fmla="*/ 0 w 122"/>
                  <a:gd name="T5" fmla="*/ 0 h 307"/>
                  <a:gd name="T6" fmla="*/ 1 w 122"/>
                  <a:gd name="T7" fmla="*/ 0 h 307"/>
                  <a:gd name="T8" fmla="*/ 117 w 122"/>
                  <a:gd name="T9" fmla="*/ 269 h 307"/>
                  <a:gd name="T10" fmla="*/ 104 w 122"/>
                  <a:gd name="T11" fmla="*/ 302 h 307"/>
                  <a:gd name="T12" fmla="*/ 72 w 122"/>
                  <a:gd name="T13" fmla="*/ 289 h 307"/>
                  <a:gd name="T14" fmla="*/ 71 w 122"/>
                  <a:gd name="T15" fmla="*/ 285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2" h="307">
                    <a:moveTo>
                      <a:pt x="71" y="285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17" y="269"/>
                      <a:pt x="117" y="269"/>
                      <a:pt x="117" y="269"/>
                    </a:cubicBezTo>
                    <a:cubicBezTo>
                      <a:pt x="122" y="282"/>
                      <a:pt x="117" y="296"/>
                      <a:pt x="104" y="302"/>
                    </a:cubicBezTo>
                    <a:cubicBezTo>
                      <a:pt x="92" y="307"/>
                      <a:pt x="78" y="301"/>
                      <a:pt x="72" y="289"/>
                    </a:cubicBezTo>
                    <a:cubicBezTo>
                      <a:pt x="72" y="288"/>
                      <a:pt x="71" y="286"/>
                      <a:pt x="71" y="285"/>
                    </a:cubicBezTo>
                    <a:close/>
                  </a:path>
                </a:pathLst>
              </a:custGeom>
              <a:solidFill>
                <a:srgbClr val="ECEF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" name="Oval 19">
                <a:extLst>
                  <a:ext uri="{FF2B5EF4-FFF2-40B4-BE49-F238E27FC236}">
                    <a16:creationId xmlns:a16="http://schemas.microsoft.com/office/drawing/2014/main" id="{125CA3D0-BE19-4C9D-8672-8BA8C25EC0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11400" y="4080744"/>
                <a:ext cx="369917" cy="370774"/>
              </a:xfrm>
              <a:prstGeom prst="ellipse">
                <a:avLst/>
              </a:prstGeom>
              <a:solidFill>
                <a:srgbClr val="DCE0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" name="Oval 20">
                <a:extLst>
                  <a:ext uri="{FF2B5EF4-FFF2-40B4-BE49-F238E27FC236}">
                    <a16:creationId xmlns:a16="http://schemas.microsoft.com/office/drawing/2014/main" id="{D61C29D4-57D3-4F1E-B179-A3FBBF726B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8352" y="4147416"/>
                <a:ext cx="235480" cy="236336"/>
              </a:xfrm>
              <a:prstGeom prst="ellipse">
                <a:avLst/>
              </a:prstGeom>
              <a:solidFill>
                <a:srgbClr val="8EB4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" name="Oval 21">
                <a:extLst>
                  <a:ext uri="{FF2B5EF4-FFF2-40B4-BE49-F238E27FC236}">
                    <a16:creationId xmlns:a16="http://schemas.microsoft.com/office/drawing/2014/main" id="{6515871E-6071-403D-93B1-F981B969BB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2743" y="4192782"/>
                <a:ext cx="146426" cy="146426"/>
              </a:xfrm>
              <a:prstGeom prst="ellipse">
                <a:avLst/>
              </a:prstGeom>
              <a:solidFill>
                <a:srgbClr val="ECEF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652F7688-6A39-492C-9899-D4233D0DED9E}"/>
                </a:ext>
              </a:extLst>
            </p:cNvPr>
            <p:cNvSpPr/>
            <p:nvPr/>
          </p:nvSpPr>
          <p:spPr>
            <a:xfrm>
              <a:off x="5149886" y="3362080"/>
              <a:ext cx="1799840" cy="179984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406750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75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75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37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7" dur="75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8" dur="75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675" decel="1000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0" dur="75" accel="100000" fill="hold">
                                              <p:stCondLst>
                                                <p:cond delay="675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1" presetID="42" presetClass="path" presetSubtype="0" repeatCount="indefinite" accel="50000" decel="50000" autoRev="1" fill="hold" nodeType="withEffect">
                                      <p:stCondLst>
                                        <p:cond delay="75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2.70833E-6 -3.33333E-6 L 2.70833E-6 -0.01736 " pathEditMode="relative" rAng="0" ptsTypes="AA">
                                          <p:cBhvr>
                                            <p:cTn id="22" dur="20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88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23" presetID="2" presetClass="entr" presetSubtype="4" fill="hold" nodeType="withEffect" p14:presetBounceEnd="50000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25" dur="10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26" dur="10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7" presetID="2" presetClass="entr" presetSubtype="4" fill="hold" grpId="0" nodeType="withEffect" p14:presetBounceEnd="80000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29" dur="125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30" dur="125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1" presetID="2" presetClass="entr" presetSubtype="4" decel="100000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3" dur="1000" fill="hold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4" dur="1000" fill="hold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5" fill="hold">
                          <p:stCondLst>
                            <p:cond delay="indefinite"/>
                          </p:stCondLst>
                          <p:childTnLst>
                            <p:par>
                              <p:cTn id="3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7" presetID="37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9" dur="750"/>
                                            <p:tgtEl>
                                              <p:spTgt spid="5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0" dur="75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1" dur="675" decel="100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75" accel="100000" fill="hold">
                                              <p:stCondLst>
                                                <p:cond delay="675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42" presetClass="path" presetSubtype="0" repeatCount="indefinite" accel="50000" decel="50000" autoRev="1" fill="hold" nodeType="withEffect">
                                      <p:stCondLst>
                                        <p:cond delay="75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2.70833E-6 -3.33333E-6 L 2.70833E-6 -0.01736 " pathEditMode="relative" rAng="0" ptsTypes="AA">
                                          <p:cBhvr>
                                            <p:cTn id="44" dur="2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88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45" presetID="2" presetClass="entr" presetSubtype="4" fill="hold" nodeType="withEffect" p14:presetBounceEnd="50000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47" dur="10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48" dur="10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9" presetID="2" presetClass="entr" presetSubtype="4" fill="hold" grpId="0" nodeType="withEffect" p14:presetBounceEnd="80000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51" dur="12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52" dur="12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2" presetClass="entr" presetSubtype="4" decel="100000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5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6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7" fill="hold">
                          <p:stCondLst>
                            <p:cond delay="indefinite"/>
                          </p:stCondLst>
                          <p:childTnLst>
                            <p:par>
                              <p:cTn id="5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9" presetID="37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1" dur="750"/>
                                            <p:tgtEl>
                                              <p:spTgt spid="11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2" dur="75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3" dur="675" decel="1000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4" dur="75" accel="100000" fill="hold">
                                              <p:stCondLst>
                                                <p:cond delay="675"/>
                                              </p:stCondLst>
                                            </p:cTn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5" presetID="42" presetClass="path" presetSubtype="0" repeatCount="indefinite" accel="50000" decel="50000" autoRev="1" fill="hold" nodeType="withEffect">
                                      <p:stCondLst>
                                        <p:cond delay="75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2.70833E-6 -3.33333E-6 L 2.70833E-6 -0.01736 " pathEditMode="relative" rAng="0" ptsTypes="AA">
                                          <p:cBhvr>
                                            <p:cTn id="66" dur="20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88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7" presetID="2" presetClass="entr" presetSubtype="4" fill="hold" nodeType="withEffect" p14:presetBounceEnd="50000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6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69" dur="1000" fill="hold"/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70" dur="1000" fill="hold"/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1" presetID="2" presetClass="entr" presetSubtype="4" fill="hold" grpId="0" nodeType="withEffect" p14:presetBounceEnd="80000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7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73" dur="125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74" dur="125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5" presetID="2" presetClass="entr" presetSubtype="4" decel="100000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7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7" dur="10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8" dur="10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16" grpId="0"/>
          <p:bldP spid="117" grpId="0"/>
          <p:bldP spid="47" grpId="0"/>
          <p:bldP spid="48" grpId="0"/>
          <p:bldP spid="53" grpId="0"/>
          <p:bldP spid="54" grpId="0"/>
          <p:bldP spid="56" grpId="0"/>
          <p:bldP spid="57" grpId="0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75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75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37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7" dur="75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8" dur="75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675" decel="1000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0" dur="75" accel="100000" fill="hold">
                                              <p:stCondLst>
                                                <p:cond delay="675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1" presetID="42" presetClass="path" presetSubtype="0" repeatCount="indefinite" accel="50000" decel="50000" autoRev="1" fill="hold" nodeType="withEffect">
                                      <p:stCondLst>
                                        <p:cond delay="75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2.70833E-6 -3.33333E-6 L 2.70833E-6 -0.01736 " pathEditMode="relative" rAng="0" ptsTypes="AA">
                                          <p:cBhvr>
                                            <p:cTn id="22" dur="20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88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23" presetID="2" presetClass="entr" presetSubtype="4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5" dur="10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6" dur="10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7" presetID="2" presetClass="entr" presetSubtype="4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9" dur="125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0" dur="125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1" presetID="2" presetClass="entr" presetSubtype="4" decel="100000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3" dur="1000" fill="hold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4" dur="1000" fill="hold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5" fill="hold">
                          <p:stCondLst>
                            <p:cond delay="indefinite"/>
                          </p:stCondLst>
                          <p:childTnLst>
                            <p:par>
                              <p:cTn id="3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7" presetID="37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9" dur="750"/>
                                            <p:tgtEl>
                                              <p:spTgt spid="5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0" dur="75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1" dur="675" decel="100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75" accel="100000" fill="hold">
                                              <p:stCondLst>
                                                <p:cond delay="675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42" presetClass="path" presetSubtype="0" repeatCount="indefinite" accel="50000" decel="50000" autoRev="1" fill="hold" nodeType="withEffect">
                                      <p:stCondLst>
                                        <p:cond delay="75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2.70833E-6 -3.33333E-6 L 2.70833E-6 -0.01736 " pathEditMode="relative" rAng="0" ptsTypes="AA">
                                          <p:cBhvr>
                                            <p:cTn id="44" dur="2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88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45" presetID="2" presetClass="entr" presetSubtype="4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7" dur="10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8" dur="10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9" presetID="2" presetClass="entr" presetSubtype="4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1" dur="12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2" dur="12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2" presetClass="entr" presetSubtype="4" decel="100000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5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6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7" fill="hold">
                          <p:stCondLst>
                            <p:cond delay="indefinite"/>
                          </p:stCondLst>
                          <p:childTnLst>
                            <p:par>
                              <p:cTn id="5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9" presetID="37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1" dur="750"/>
                                            <p:tgtEl>
                                              <p:spTgt spid="11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2" dur="75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3" dur="675" decel="1000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4" dur="75" accel="100000" fill="hold">
                                              <p:stCondLst>
                                                <p:cond delay="675"/>
                                              </p:stCondLst>
                                            </p:cTn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5" presetID="42" presetClass="path" presetSubtype="0" repeatCount="indefinite" accel="50000" decel="50000" autoRev="1" fill="hold" nodeType="withEffect">
                                      <p:stCondLst>
                                        <p:cond delay="75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2.70833E-6 -3.33333E-6 L 2.70833E-6 -0.01736 " pathEditMode="relative" rAng="0" ptsTypes="AA">
                                          <p:cBhvr>
                                            <p:cTn id="66" dur="20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88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7" presetID="2" presetClass="entr" presetSubtype="4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6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69" dur="1000" fill="hold"/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0" dur="1000" fill="hold"/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1" presetID="2" presetClass="entr" presetSubtype="4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7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3" dur="125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4" dur="125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5" presetID="2" presetClass="entr" presetSubtype="4" decel="100000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7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7" dur="10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8" dur="10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16" grpId="0"/>
          <p:bldP spid="117" grpId="0"/>
          <p:bldP spid="47" grpId="0"/>
          <p:bldP spid="48" grpId="0"/>
          <p:bldP spid="53" grpId="0"/>
          <p:bldP spid="54" grpId="0"/>
          <p:bldP spid="56" grpId="0"/>
          <p:bldP spid="57" grpId="0"/>
        </p:bldLst>
      </p:timing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Box 115">
            <a:extLst>
              <a:ext uri="{FF2B5EF4-FFF2-40B4-BE49-F238E27FC236}">
                <a16:creationId xmlns:a16="http://schemas.microsoft.com/office/drawing/2014/main" id="{E368C4E8-8B77-45B5-BD00-1DA8B6C32B81}"/>
              </a:ext>
            </a:extLst>
          </p:cNvPr>
          <p:cNvSpPr txBox="1"/>
          <p:nvPr/>
        </p:nvSpPr>
        <p:spPr>
          <a:xfrm>
            <a:off x="8452677" y="4626057"/>
            <a:ext cx="2400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tx2">
                    <a:lumMod val="40000"/>
                    <a:lumOff val="60000"/>
                  </a:schemeClr>
                </a:solidFill>
                <a:latin typeface="Montserrat ExtraBold" panose="00000900000000000000" pitchFamily="2" charset="0"/>
              </a:rPr>
              <a:t>Heading Text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854CD372-C4D0-4936-8BAC-D0D6C94704D3}"/>
              </a:ext>
            </a:extLst>
          </p:cNvPr>
          <p:cNvSpPr txBox="1"/>
          <p:nvPr/>
        </p:nvSpPr>
        <p:spPr>
          <a:xfrm>
            <a:off x="8254205" y="4948272"/>
            <a:ext cx="27972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tx2">
                    <a:lumMod val="40000"/>
                    <a:lumOff val="60000"/>
                  </a:schemeClr>
                </a:solidFill>
                <a:latin typeface="Montserrat" panose="00000500000000000000" pitchFamily="2" charset="0"/>
              </a:rPr>
              <a:t>Add Some Brief Text to Explain the Topic</a:t>
            </a:r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3A749AC5-8BC9-4F6C-B3F2-C8E5F5302F86}"/>
              </a:ext>
            </a:extLst>
          </p:cNvPr>
          <p:cNvGrpSpPr/>
          <p:nvPr/>
        </p:nvGrpSpPr>
        <p:grpSpPr>
          <a:xfrm>
            <a:off x="8254205" y="2494401"/>
            <a:ext cx="2702022" cy="2585151"/>
            <a:chOff x="1143355" y="2494401"/>
            <a:chExt cx="2702022" cy="2585151"/>
          </a:xfrm>
        </p:grpSpPr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831AE8EE-659D-421C-8FA6-67948E0683E0}"/>
                </a:ext>
              </a:extLst>
            </p:cNvPr>
            <p:cNvGrpSpPr/>
            <p:nvPr/>
          </p:nvGrpSpPr>
          <p:grpSpPr>
            <a:xfrm>
              <a:off x="1143355" y="2494401"/>
              <a:ext cx="2702022" cy="1411850"/>
              <a:chOff x="1253631" y="2494401"/>
              <a:chExt cx="2702022" cy="1411850"/>
            </a:xfrm>
          </p:grpSpPr>
          <p:sp>
            <p:nvSpPr>
              <p:cNvPr id="122" name="Freeform 5">
                <a:extLst>
                  <a:ext uri="{FF2B5EF4-FFF2-40B4-BE49-F238E27FC236}">
                    <a16:creationId xmlns:a16="http://schemas.microsoft.com/office/drawing/2014/main" id="{AAE6FE1F-F3F0-4648-B744-5B79B091AF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3631" y="2494401"/>
                <a:ext cx="2702022" cy="1411850"/>
              </a:xfrm>
              <a:custGeom>
                <a:avLst/>
                <a:gdLst>
                  <a:gd name="T0" fmla="*/ 1490 w 1814"/>
                  <a:gd name="T1" fmla="*/ 947 h 947"/>
                  <a:gd name="T2" fmla="*/ 1450 w 1814"/>
                  <a:gd name="T3" fmla="*/ 907 h 947"/>
                  <a:gd name="T4" fmla="*/ 907 w 1814"/>
                  <a:gd name="T5" fmla="*/ 364 h 947"/>
                  <a:gd name="T6" fmla="*/ 364 w 1814"/>
                  <a:gd name="T7" fmla="*/ 907 h 947"/>
                  <a:gd name="T8" fmla="*/ 324 w 1814"/>
                  <a:gd name="T9" fmla="*/ 947 h 947"/>
                  <a:gd name="T10" fmla="*/ 40 w 1814"/>
                  <a:gd name="T11" fmla="*/ 947 h 947"/>
                  <a:gd name="T12" fmla="*/ 0 w 1814"/>
                  <a:gd name="T13" fmla="*/ 907 h 947"/>
                  <a:gd name="T14" fmla="*/ 265 w 1814"/>
                  <a:gd name="T15" fmla="*/ 266 h 947"/>
                  <a:gd name="T16" fmla="*/ 907 w 1814"/>
                  <a:gd name="T17" fmla="*/ 0 h 947"/>
                  <a:gd name="T18" fmla="*/ 1548 w 1814"/>
                  <a:gd name="T19" fmla="*/ 266 h 947"/>
                  <a:gd name="T20" fmla="*/ 1814 w 1814"/>
                  <a:gd name="T21" fmla="*/ 907 h 947"/>
                  <a:gd name="T22" fmla="*/ 1774 w 1814"/>
                  <a:gd name="T23" fmla="*/ 947 h 947"/>
                  <a:gd name="T24" fmla="*/ 1490 w 1814"/>
                  <a:gd name="T25" fmla="*/ 947 h 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14" h="947">
                    <a:moveTo>
                      <a:pt x="1490" y="947"/>
                    </a:moveTo>
                    <a:cubicBezTo>
                      <a:pt x="1468" y="947"/>
                      <a:pt x="1450" y="929"/>
                      <a:pt x="1450" y="907"/>
                    </a:cubicBezTo>
                    <a:cubicBezTo>
                      <a:pt x="1450" y="607"/>
                      <a:pt x="1206" y="364"/>
                      <a:pt x="907" y="364"/>
                    </a:cubicBezTo>
                    <a:cubicBezTo>
                      <a:pt x="607" y="364"/>
                      <a:pt x="364" y="607"/>
                      <a:pt x="364" y="907"/>
                    </a:cubicBezTo>
                    <a:cubicBezTo>
                      <a:pt x="364" y="929"/>
                      <a:pt x="346" y="947"/>
                      <a:pt x="324" y="947"/>
                    </a:cubicBezTo>
                    <a:cubicBezTo>
                      <a:pt x="40" y="947"/>
                      <a:pt x="40" y="947"/>
                      <a:pt x="40" y="947"/>
                    </a:cubicBezTo>
                    <a:cubicBezTo>
                      <a:pt x="18" y="947"/>
                      <a:pt x="0" y="929"/>
                      <a:pt x="0" y="907"/>
                    </a:cubicBezTo>
                    <a:cubicBezTo>
                      <a:pt x="0" y="665"/>
                      <a:pt x="94" y="437"/>
                      <a:pt x="265" y="266"/>
                    </a:cubicBezTo>
                    <a:cubicBezTo>
                      <a:pt x="437" y="94"/>
                      <a:pt x="665" y="0"/>
                      <a:pt x="907" y="0"/>
                    </a:cubicBezTo>
                    <a:cubicBezTo>
                      <a:pt x="1149" y="0"/>
                      <a:pt x="1377" y="94"/>
                      <a:pt x="1548" y="266"/>
                    </a:cubicBezTo>
                    <a:cubicBezTo>
                      <a:pt x="1720" y="437"/>
                      <a:pt x="1814" y="665"/>
                      <a:pt x="1814" y="907"/>
                    </a:cubicBezTo>
                    <a:cubicBezTo>
                      <a:pt x="1814" y="929"/>
                      <a:pt x="1796" y="947"/>
                      <a:pt x="1774" y="947"/>
                    </a:cubicBezTo>
                    <a:lnTo>
                      <a:pt x="1490" y="947"/>
                    </a:lnTo>
                    <a:close/>
                  </a:path>
                </a:pathLst>
              </a:custGeom>
              <a:solidFill>
                <a:srgbClr val="ECF0F3"/>
              </a:solidFill>
              <a:ln>
                <a:noFill/>
              </a:ln>
              <a:effectLst>
                <a:outerShdw blurRad="190500" dist="127000" dir="2700000" algn="ctr" rotWithShape="0">
                  <a:srgbClr val="D1D9E6">
                    <a:alpha val="8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123" name="Freeform 5">
                <a:extLst>
                  <a:ext uri="{FF2B5EF4-FFF2-40B4-BE49-F238E27FC236}">
                    <a16:creationId xmlns:a16="http://schemas.microsoft.com/office/drawing/2014/main" id="{3C1CE589-D97F-4CC1-BDE7-5F61FAD82D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3631" y="2494401"/>
                <a:ext cx="2702022" cy="1411850"/>
              </a:xfrm>
              <a:custGeom>
                <a:avLst/>
                <a:gdLst>
                  <a:gd name="T0" fmla="*/ 1490 w 1814"/>
                  <a:gd name="T1" fmla="*/ 947 h 947"/>
                  <a:gd name="T2" fmla="*/ 1450 w 1814"/>
                  <a:gd name="T3" fmla="*/ 907 h 947"/>
                  <a:gd name="T4" fmla="*/ 907 w 1814"/>
                  <a:gd name="T5" fmla="*/ 364 h 947"/>
                  <a:gd name="T6" fmla="*/ 364 w 1814"/>
                  <a:gd name="T7" fmla="*/ 907 h 947"/>
                  <a:gd name="T8" fmla="*/ 324 w 1814"/>
                  <a:gd name="T9" fmla="*/ 947 h 947"/>
                  <a:gd name="T10" fmla="*/ 40 w 1814"/>
                  <a:gd name="T11" fmla="*/ 947 h 947"/>
                  <a:gd name="T12" fmla="*/ 0 w 1814"/>
                  <a:gd name="T13" fmla="*/ 907 h 947"/>
                  <a:gd name="T14" fmla="*/ 265 w 1814"/>
                  <a:gd name="T15" fmla="*/ 266 h 947"/>
                  <a:gd name="T16" fmla="*/ 907 w 1814"/>
                  <a:gd name="T17" fmla="*/ 0 h 947"/>
                  <a:gd name="T18" fmla="*/ 1548 w 1814"/>
                  <a:gd name="T19" fmla="*/ 266 h 947"/>
                  <a:gd name="T20" fmla="*/ 1814 w 1814"/>
                  <a:gd name="T21" fmla="*/ 907 h 947"/>
                  <a:gd name="T22" fmla="*/ 1774 w 1814"/>
                  <a:gd name="T23" fmla="*/ 947 h 947"/>
                  <a:gd name="T24" fmla="*/ 1490 w 1814"/>
                  <a:gd name="T25" fmla="*/ 947 h 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14" h="947">
                    <a:moveTo>
                      <a:pt x="1490" y="947"/>
                    </a:moveTo>
                    <a:cubicBezTo>
                      <a:pt x="1468" y="947"/>
                      <a:pt x="1450" y="929"/>
                      <a:pt x="1450" y="907"/>
                    </a:cubicBezTo>
                    <a:cubicBezTo>
                      <a:pt x="1450" y="607"/>
                      <a:pt x="1206" y="364"/>
                      <a:pt x="907" y="364"/>
                    </a:cubicBezTo>
                    <a:cubicBezTo>
                      <a:pt x="607" y="364"/>
                      <a:pt x="364" y="607"/>
                      <a:pt x="364" y="907"/>
                    </a:cubicBezTo>
                    <a:cubicBezTo>
                      <a:pt x="364" y="929"/>
                      <a:pt x="346" y="947"/>
                      <a:pt x="324" y="947"/>
                    </a:cubicBezTo>
                    <a:cubicBezTo>
                      <a:pt x="40" y="947"/>
                      <a:pt x="40" y="947"/>
                      <a:pt x="40" y="947"/>
                    </a:cubicBezTo>
                    <a:cubicBezTo>
                      <a:pt x="18" y="947"/>
                      <a:pt x="0" y="929"/>
                      <a:pt x="0" y="907"/>
                    </a:cubicBezTo>
                    <a:cubicBezTo>
                      <a:pt x="0" y="665"/>
                      <a:pt x="94" y="437"/>
                      <a:pt x="265" y="266"/>
                    </a:cubicBezTo>
                    <a:cubicBezTo>
                      <a:pt x="437" y="94"/>
                      <a:pt x="665" y="0"/>
                      <a:pt x="907" y="0"/>
                    </a:cubicBezTo>
                    <a:cubicBezTo>
                      <a:pt x="1149" y="0"/>
                      <a:pt x="1377" y="94"/>
                      <a:pt x="1548" y="266"/>
                    </a:cubicBezTo>
                    <a:cubicBezTo>
                      <a:pt x="1720" y="437"/>
                      <a:pt x="1814" y="665"/>
                      <a:pt x="1814" y="907"/>
                    </a:cubicBezTo>
                    <a:cubicBezTo>
                      <a:pt x="1814" y="929"/>
                      <a:pt x="1796" y="947"/>
                      <a:pt x="1774" y="947"/>
                    </a:cubicBezTo>
                    <a:lnTo>
                      <a:pt x="1490" y="947"/>
                    </a:lnTo>
                    <a:close/>
                  </a:path>
                </a:pathLst>
              </a:custGeom>
              <a:solidFill>
                <a:srgbClr val="ECF0F3"/>
              </a:solidFill>
              <a:ln>
                <a:noFill/>
              </a:ln>
              <a:effectLst>
                <a:outerShdw blurRad="190500" dist="127000" dir="13500000" algn="ctr" rotWithShape="0">
                  <a:srgbClr val="FFFFFF">
                    <a:alpha val="80000"/>
                  </a:srgb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</p:grpSp>
        <p:sp>
          <p:nvSpPr>
            <p:cNvPr id="120" name="Block Arc 119">
              <a:extLst>
                <a:ext uri="{FF2B5EF4-FFF2-40B4-BE49-F238E27FC236}">
                  <a16:creationId xmlns:a16="http://schemas.microsoft.com/office/drawing/2014/main" id="{5F8444B7-DEB7-4C34-B5EC-6EE7399F2F7E}"/>
                </a:ext>
              </a:extLst>
            </p:cNvPr>
            <p:cNvSpPr/>
            <p:nvPr/>
          </p:nvSpPr>
          <p:spPr>
            <a:xfrm>
              <a:off x="1252924" y="2596668"/>
              <a:ext cx="2482884" cy="2482884"/>
            </a:xfrm>
            <a:prstGeom prst="blockArc">
              <a:avLst>
                <a:gd name="adj1" fmla="val 10800000"/>
                <a:gd name="adj2" fmla="val 21593851"/>
                <a:gd name="adj3" fmla="val 13407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1" name="Block Arc 120">
              <a:extLst>
                <a:ext uri="{FF2B5EF4-FFF2-40B4-BE49-F238E27FC236}">
                  <a16:creationId xmlns:a16="http://schemas.microsoft.com/office/drawing/2014/main" id="{9DA72585-F22E-4FFC-839C-53021274D34E}"/>
                </a:ext>
              </a:extLst>
            </p:cNvPr>
            <p:cNvSpPr/>
            <p:nvPr/>
          </p:nvSpPr>
          <p:spPr>
            <a:xfrm rot="16200000">
              <a:off x="1251537" y="2596668"/>
              <a:ext cx="2482884" cy="2482884"/>
            </a:xfrm>
            <a:prstGeom prst="blockArc">
              <a:avLst>
                <a:gd name="adj1" fmla="val 16196153"/>
                <a:gd name="adj2" fmla="val 2380869"/>
                <a:gd name="adj3" fmla="val 13253"/>
              </a:avLst>
            </a:prstGeom>
            <a:solidFill>
              <a:schemeClr val="tx2">
                <a:lumMod val="40000"/>
                <a:lumOff val="6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BB741231-4E56-48C3-B7F0-E84DEC02E0B7}"/>
              </a:ext>
            </a:extLst>
          </p:cNvPr>
          <p:cNvSpPr txBox="1"/>
          <p:nvPr/>
        </p:nvSpPr>
        <p:spPr>
          <a:xfrm>
            <a:off x="1341827" y="4626057"/>
            <a:ext cx="2400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tx2">
                    <a:lumMod val="40000"/>
                    <a:lumOff val="60000"/>
                  </a:schemeClr>
                </a:solidFill>
                <a:latin typeface="Montserrat ExtraBold" panose="00000900000000000000" pitchFamily="2" charset="0"/>
              </a:rPr>
              <a:t>Heading Text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15DF8E3-5E63-4BD9-B547-278173678FBD}"/>
              </a:ext>
            </a:extLst>
          </p:cNvPr>
          <p:cNvSpPr txBox="1"/>
          <p:nvPr/>
        </p:nvSpPr>
        <p:spPr>
          <a:xfrm>
            <a:off x="1143355" y="4948272"/>
            <a:ext cx="27972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tx2">
                    <a:lumMod val="40000"/>
                    <a:lumOff val="60000"/>
                  </a:schemeClr>
                </a:solidFill>
                <a:latin typeface="Montserrat" panose="00000500000000000000" pitchFamily="2" charset="0"/>
              </a:rPr>
              <a:t>Add Some Brief Text to Explain the Topic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0E9AF7F-687F-440A-8E24-359A93F04D3B}"/>
              </a:ext>
            </a:extLst>
          </p:cNvPr>
          <p:cNvGrpSpPr/>
          <p:nvPr/>
        </p:nvGrpSpPr>
        <p:grpSpPr>
          <a:xfrm>
            <a:off x="1143355" y="2494401"/>
            <a:ext cx="2702022" cy="2585151"/>
            <a:chOff x="1143355" y="2494401"/>
            <a:chExt cx="2702022" cy="2585151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A4C4E896-3097-4310-8ACF-C85F9D13AFAB}"/>
                </a:ext>
              </a:extLst>
            </p:cNvPr>
            <p:cNvGrpSpPr/>
            <p:nvPr/>
          </p:nvGrpSpPr>
          <p:grpSpPr>
            <a:xfrm>
              <a:off x="1143355" y="2494401"/>
              <a:ext cx="2702022" cy="1411850"/>
              <a:chOff x="1253631" y="2494401"/>
              <a:chExt cx="2702022" cy="1411850"/>
            </a:xfrm>
          </p:grpSpPr>
          <p:sp>
            <p:nvSpPr>
              <p:cNvPr id="58" name="Freeform 5">
                <a:extLst>
                  <a:ext uri="{FF2B5EF4-FFF2-40B4-BE49-F238E27FC236}">
                    <a16:creationId xmlns:a16="http://schemas.microsoft.com/office/drawing/2014/main" id="{67A99508-7A82-4CA1-9ECC-264235E0DB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3631" y="2494401"/>
                <a:ext cx="2702022" cy="1411850"/>
              </a:xfrm>
              <a:custGeom>
                <a:avLst/>
                <a:gdLst>
                  <a:gd name="T0" fmla="*/ 1490 w 1814"/>
                  <a:gd name="T1" fmla="*/ 947 h 947"/>
                  <a:gd name="T2" fmla="*/ 1450 w 1814"/>
                  <a:gd name="T3" fmla="*/ 907 h 947"/>
                  <a:gd name="T4" fmla="*/ 907 w 1814"/>
                  <a:gd name="T5" fmla="*/ 364 h 947"/>
                  <a:gd name="T6" fmla="*/ 364 w 1814"/>
                  <a:gd name="T7" fmla="*/ 907 h 947"/>
                  <a:gd name="T8" fmla="*/ 324 w 1814"/>
                  <a:gd name="T9" fmla="*/ 947 h 947"/>
                  <a:gd name="T10" fmla="*/ 40 w 1814"/>
                  <a:gd name="T11" fmla="*/ 947 h 947"/>
                  <a:gd name="T12" fmla="*/ 0 w 1814"/>
                  <a:gd name="T13" fmla="*/ 907 h 947"/>
                  <a:gd name="T14" fmla="*/ 265 w 1814"/>
                  <a:gd name="T15" fmla="*/ 266 h 947"/>
                  <a:gd name="T16" fmla="*/ 907 w 1814"/>
                  <a:gd name="T17" fmla="*/ 0 h 947"/>
                  <a:gd name="T18" fmla="*/ 1548 w 1814"/>
                  <a:gd name="T19" fmla="*/ 266 h 947"/>
                  <a:gd name="T20" fmla="*/ 1814 w 1814"/>
                  <a:gd name="T21" fmla="*/ 907 h 947"/>
                  <a:gd name="T22" fmla="*/ 1774 w 1814"/>
                  <a:gd name="T23" fmla="*/ 947 h 947"/>
                  <a:gd name="T24" fmla="*/ 1490 w 1814"/>
                  <a:gd name="T25" fmla="*/ 947 h 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14" h="947">
                    <a:moveTo>
                      <a:pt x="1490" y="947"/>
                    </a:moveTo>
                    <a:cubicBezTo>
                      <a:pt x="1468" y="947"/>
                      <a:pt x="1450" y="929"/>
                      <a:pt x="1450" y="907"/>
                    </a:cubicBezTo>
                    <a:cubicBezTo>
                      <a:pt x="1450" y="607"/>
                      <a:pt x="1206" y="364"/>
                      <a:pt x="907" y="364"/>
                    </a:cubicBezTo>
                    <a:cubicBezTo>
                      <a:pt x="607" y="364"/>
                      <a:pt x="364" y="607"/>
                      <a:pt x="364" y="907"/>
                    </a:cubicBezTo>
                    <a:cubicBezTo>
                      <a:pt x="364" y="929"/>
                      <a:pt x="346" y="947"/>
                      <a:pt x="324" y="947"/>
                    </a:cubicBezTo>
                    <a:cubicBezTo>
                      <a:pt x="40" y="947"/>
                      <a:pt x="40" y="947"/>
                      <a:pt x="40" y="947"/>
                    </a:cubicBezTo>
                    <a:cubicBezTo>
                      <a:pt x="18" y="947"/>
                      <a:pt x="0" y="929"/>
                      <a:pt x="0" y="907"/>
                    </a:cubicBezTo>
                    <a:cubicBezTo>
                      <a:pt x="0" y="665"/>
                      <a:pt x="94" y="437"/>
                      <a:pt x="265" y="266"/>
                    </a:cubicBezTo>
                    <a:cubicBezTo>
                      <a:pt x="437" y="94"/>
                      <a:pt x="665" y="0"/>
                      <a:pt x="907" y="0"/>
                    </a:cubicBezTo>
                    <a:cubicBezTo>
                      <a:pt x="1149" y="0"/>
                      <a:pt x="1377" y="94"/>
                      <a:pt x="1548" y="266"/>
                    </a:cubicBezTo>
                    <a:cubicBezTo>
                      <a:pt x="1720" y="437"/>
                      <a:pt x="1814" y="665"/>
                      <a:pt x="1814" y="907"/>
                    </a:cubicBezTo>
                    <a:cubicBezTo>
                      <a:pt x="1814" y="929"/>
                      <a:pt x="1796" y="947"/>
                      <a:pt x="1774" y="947"/>
                    </a:cubicBezTo>
                    <a:lnTo>
                      <a:pt x="1490" y="947"/>
                    </a:lnTo>
                    <a:close/>
                  </a:path>
                </a:pathLst>
              </a:custGeom>
              <a:solidFill>
                <a:srgbClr val="ECF0F3"/>
              </a:solidFill>
              <a:ln>
                <a:noFill/>
              </a:ln>
              <a:effectLst>
                <a:outerShdw blurRad="190500" dist="127000" dir="2700000" algn="ctr" rotWithShape="0">
                  <a:srgbClr val="D1D9E6">
                    <a:alpha val="8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60" name="Freeform 5">
                <a:extLst>
                  <a:ext uri="{FF2B5EF4-FFF2-40B4-BE49-F238E27FC236}">
                    <a16:creationId xmlns:a16="http://schemas.microsoft.com/office/drawing/2014/main" id="{9BE2B205-9393-4AD5-B3E5-E973E156E4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3631" y="2494401"/>
                <a:ext cx="2702022" cy="1411850"/>
              </a:xfrm>
              <a:custGeom>
                <a:avLst/>
                <a:gdLst>
                  <a:gd name="T0" fmla="*/ 1490 w 1814"/>
                  <a:gd name="T1" fmla="*/ 947 h 947"/>
                  <a:gd name="T2" fmla="*/ 1450 w 1814"/>
                  <a:gd name="T3" fmla="*/ 907 h 947"/>
                  <a:gd name="T4" fmla="*/ 907 w 1814"/>
                  <a:gd name="T5" fmla="*/ 364 h 947"/>
                  <a:gd name="T6" fmla="*/ 364 w 1814"/>
                  <a:gd name="T7" fmla="*/ 907 h 947"/>
                  <a:gd name="T8" fmla="*/ 324 w 1814"/>
                  <a:gd name="T9" fmla="*/ 947 h 947"/>
                  <a:gd name="T10" fmla="*/ 40 w 1814"/>
                  <a:gd name="T11" fmla="*/ 947 h 947"/>
                  <a:gd name="T12" fmla="*/ 0 w 1814"/>
                  <a:gd name="T13" fmla="*/ 907 h 947"/>
                  <a:gd name="T14" fmla="*/ 265 w 1814"/>
                  <a:gd name="T15" fmla="*/ 266 h 947"/>
                  <a:gd name="T16" fmla="*/ 907 w 1814"/>
                  <a:gd name="T17" fmla="*/ 0 h 947"/>
                  <a:gd name="T18" fmla="*/ 1548 w 1814"/>
                  <a:gd name="T19" fmla="*/ 266 h 947"/>
                  <a:gd name="T20" fmla="*/ 1814 w 1814"/>
                  <a:gd name="T21" fmla="*/ 907 h 947"/>
                  <a:gd name="T22" fmla="*/ 1774 w 1814"/>
                  <a:gd name="T23" fmla="*/ 947 h 947"/>
                  <a:gd name="T24" fmla="*/ 1490 w 1814"/>
                  <a:gd name="T25" fmla="*/ 947 h 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14" h="947">
                    <a:moveTo>
                      <a:pt x="1490" y="947"/>
                    </a:moveTo>
                    <a:cubicBezTo>
                      <a:pt x="1468" y="947"/>
                      <a:pt x="1450" y="929"/>
                      <a:pt x="1450" y="907"/>
                    </a:cubicBezTo>
                    <a:cubicBezTo>
                      <a:pt x="1450" y="607"/>
                      <a:pt x="1206" y="364"/>
                      <a:pt x="907" y="364"/>
                    </a:cubicBezTo>
                    <a:cubicBezTo>
                      <a:pt x="607" y="364"/>
                      <a:pt x="364" y="607"/>
                      <a:pt x="364" y="907"/>
                    </a:cubicBezTo>
                    <a:cubicBezTo>
                      <a:pt x="364" y="929"/>
                      <a:pt x="346" y="947"/>
                      <a:pt x="324" y="947"/>
                    </a:cubicBezTo>
                    <a:cubicBezTo>
                      <a:pt x="40" y="947"/>
                      <a:pt x="40" y="947"/>
                      <a:pt x="40" y="947"/>
                    </a:cubicBezTo>
                    <a:cubicBezTo>
                      <a:pt x="18" y="947"/>
                      <a:pt x="0" y="929"/>
                      <a:pt x="0" y="907"/>
                    </a:cubicBezTo>
                    <a:cubicBezTo>
                      <a:pt x="0" y="665"/>
                      <a:pt x="94" y="437"/>
                      <a:pt x="265" y="266"/>
                    </a:cubicBezTo>
                    <a:cubicBezTo>
                      <a:pt x="437" y="94"/>
                      <a:pt x="665" y="0"/>
                      <a:pt x="907" y="0"/>
                    </a:cubicBezTo>
                    <a:cubicBezTo>
                      <a:pt x="1149" y="0"/>
                      <a:pt x="1377" y="94"/>
                      <a:pt x="1548" y="266"/>
                    </a:cubicBezTo>
                    <a:cubicBezTo>
                      <a:pt x="1720" y="437"/>
                      <a:pt x="1814" y="665"/>
                      <a:pt x="1814" y="907"/>
                    </a:cubicBezTo>
                    <a:cubicBezTo>
                      <a:pt x="1814" y="929"/>
                      <a:pt x="1796" y="947"/>
                      <a:pt x="1774" y="947"/>
                    </a:cubicBezTo>
                    <a:lnTo>
                      <a:pt x="1490" y="947"/>
                    </a:lnTo>
                    <a:close/>
                  </a:path>
                </a:pathLst>
              </a:custGeom>
              <a:solidFill>
                <a:srgbClr val="ECF0F3"/>
              </a:solidFill>
              <a:ln>
                <a:noFill/>
              </a:ln>
              <a:effectLst>
                <a:outerShdw blurRad="190500" dist="127000" dir="13500000" algn="ctr" rotWithShape="0">
                  <a:srgbClr val="FFFFFF">
                    <a:alpha val="80000"/>
                  </a:srgb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</p:grpSp>
        <p:sp>
          <p:nvSpPr>
            <p:cNvPr id="61" name="Block Arc 60">
              <a:extLst>
                <a:ext uri="{FF2B5EF4-FFF2-40B4-BE49-F238E27FC236}">
                  <a16:creationId xmlns:a16="http://schemas.microsoft.com/office/drawing/2014/main" id="{226FB7E9-1035-4FCB-8C4B-B0E8CC656E40}"/>
                </a:ext>
              </a:extLst>
            </p:cNvPr>
            <p:cNvSpPr/>
            <p:nvPr/>
          </p:nvSpPr>
          <p:spPr>
            <a:xfrm>
              <a:off x="1252924" y="2596668"/>
              <a:ext cx="2482884" cy="2482884"/>
            </a:xfrm>
            <a:prstGeom prst="blockArc">
              <a:avLst>
                <a:gd name="adj1" fmla="val 10800000"/>
                <a:gd name="adj2" fmla="val 21593851"/>
                <a:gd name="adj3" fmla="val 13407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2" name="Block Arc 61">
              <a:extLst>
                <a:ext uri="{FF2B5EF4-FFF2-40B4-BE49-F238E27FC236}">
                  <a16:creationId xmlns:a16="http://schemas.microsoft.com/office/drawing/2014/main" id="{F7CC5FE5-13C0-4565-8831-34F86F76B96F}"/>
                </a:ext>
              </a:extLst>
            </p:cNvPr>
            <p:cNvSpPr/>
            <p:nvPr/>
          </p:nvSpPr>
          <p:spPr>
            <a:xfrm rot="16200000">
              <a:off x="1251537" y="2596668"/>
              <a:ext cx="2482884" cy="2482884"/>
            </a:xfrm>
            <a:prstGeom prst="blockArc">
              <a:avLst>
                <a:gd name="adj1" fmla="val 16196153"/>
                <a:gd name="adj2" fmla="val 19526291"/>
                <a:gd name="adj3" fmla="val 13368"/>
              </a:avLst>
            </a:prstGeom>
            <a:solidFill>
              <a:schemeClr val="tx2">
                <a:lumMod val="40000"/>
                <a:lumOff val="6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40E6D1A9-F23C-42C3-9807-66BE062F1A32}"/>
              </a:ext>
            </a:extLst>
          </p:cNvPr>
          <p:cNvSpPr txBox="1"/>
          <p:nvPr/>
        </p:nvSpPr>
        <p:spPr>
          <a:xfrm>
            <a:off x="2539173" y="155492"/>
            <a:ext cx="71136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tx2">
                    <a:lumMod val="40000"/>
                    <a:lumOff val="60000"/>
                  </a:schemeClr>
                </a:solidFill>
                <a:latin typeface="Montserrat ExtraBold" panose="00000900000000000000" pitchFamily="2" charset="0"/>
              </a:rPr>
              <a:t>Data Infographics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FBB11D4-ECBE-44BE-9A02-269F0BB9196D}"/>
              </a:ext>
            </a:extLst>
          </p:cNvPr>
          <p:cNvSpPr txBox="1"/>
          <p:nvPr/>
        </p:nvSpPr>
        <p:spPr>
          <a:xfrm>
            <a:off x="2104799" y="880293"/>
            <a:ext cx="79824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2">
                    <a:lumMod val="40000"/>
                    <a:lumOff val="60000"/>
                  </a:schemeClr>
                </a:solidFill>
                <a:latin typeface="Montserrat" panose="02000505000000020004" pitchFamily="2" charset="0"/>
              </a:rPr>
              <a:t>Here You Can Add Some Brief Text to Explain The Title This is Just a Demo So Consider Replacing This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0BA596A-7B40-4025-9DA9-E21371D3FCC7}"/>
              </a:ext>
            </a:extLst>
          </p:cNvPr>
          <p:cNvSpPr txBox="1"/>
          <p:nvPr/>
        </p:nvSpPr>
        <p:spPr>
          <a:xfrm>
            <a:off x="4898654" y="4626057"/>
            <a:ext cx="2400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tx2">
                    <a:lumMod val="40000"/>
                    <a:lumOff val="60000"/>
                  </a:schemeClr>
                </a:solidFill>
                <a:latin typeface="Montserrat ExtraBold" panose="00000900000000000000" pitchFamily="2" charset="0"/>
              </a:rPr>
              <a:t>Heading Text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676FD036-C2A2-46B6-AD09-A93794A61921}"/>
              </a:ext>
            </a:extLst>
          </p:cNvPr>
          <p:cNvSpPr txBox="1"/>
          <p:nvPr/>
        </p:nvSpPr>
        <p:spPr>
          <a:xfrm>
            <a:off x="4700182" y="4948272"/>
            <a:ext cx="27972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tx2">
                    <a:lumMod val="40000"/>
                    <a:lumOff val="60000"/>
                  </a:schemeClr>
                </a:solidFill>
                <a:latin typeface="Montserrat" panose="00000500000000000000" pitchFamily="2" charset="0"/>
              </a:rPr>
              <a:t>Add Some Brief Text to Explain the Topic</a:t>
            </a: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34CC5D54-8DF4-4F85-8B2E-B163C1F5260F}"/>
              </a:ext>
            </a:extLst>
          </p:cNvPr>
          <p:cNvGrpSpPr/>
          <p:nvPr/>
        </p:nvGrpSpPr>
        <p:grpSpPr>
          <a:xfrm>
            <a:off x="4700182" y="2494401"/>
            <a:ext cx="2702022" cy="2585151"/>
            <a:chOff x="1143355" y="2494401"/>
            <a:chExt cx="2702022" cy="2585151"/>
          </a:xfrm>
        </p:grpSpPr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E3DAEFB7-A060-4900-8E97-1C46B426B199}"/>
                </a:ext>
              </a:extLst>
            </p:cNvPr>
            <p:cNvGrpSpPr/>
            <p:nvPr/>
          </p:nvGrpSpPr>
          <p:grpSpPr>
            <a:xfrm>
              <a:off x="1143355" y="2494401"/>
              <a:ext cx="2702022" cy="1411850"/>
              <a:chOff x="1253631" y="2494401"/>
              <a:chExt cx="2702022" cy="1411850"/>
            </a:xfrm>
          </p:grpSpPr>
          <p:sp>
            <p:nvSpPr>
              <p:cNvPr id="105" name="Freeform 5">
                <a:extLst>
                  <a:ext uri="{FF2B5EF4-FFF2-40B4-BE49-F238E27FC236}">
                    <a16:creationId xmlns:a16="http://schemas.microsoft.com/office/drawing/2014/main" id="{7D97AA52-66BD-4315-A1D0-F4354DD215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3631" y="2494401"/>
                <a:ext cx="2702022" cy="1411850"/>
              </a:xfrm>
              <a:custGeom>
                <a:avLst/>
                <a:gdLst>
                  <a:gd name="T0" fmla="*/ 1490 w 1814"/>
                  <a:gd name="T1" fmla="*/ 947 h 947"/>
                  <a:gd name="T2" fmla="*/ 1450 w 1814"/>
                  <a:gd name="T3" fmla="*/ 907 h 947"/>
                  <a:gd name="T4" fmla="*/ 907 w 1814"/>
                  <a:gd name="T5" fmla="*/ 364 h 947"/>
                  <a:gd name="T6" fmla="*/ 364 w 1814"/>
                  <a:gd name="T7" fmla="*/ 907 h 947"/>
                  <a:gd name="T8" fmla="*/ 324 w 1814"/>
                  <a:gd name="T9" fmla="*/ 947 h 947"/>
                  <a:gd name="T10" fmla="*/ 40 w 1814"/>
                  <a:gd name="T11" fmla="*/ 947 h 947"/>
                  <a:gd name="T12" fmla="*/ 0 w 1814"/>
                  <a:gd name="T13" fmla="*/ 907 h 947"/>
                  <a:gd name="T14" fmla="*/ 265 w 1814"/>
                  <a:gd name="T15" fmla="*/ 266 h 947"/>
                  <a:gd name="T16" fmla="*/ 907 w 1814"/>
                  <a:gd name="T17" fmla="*/ 0 h 947"/>
                  <a:gd name="T18" fmla="*/ 1548 w 1814"/>
                  <a:gd name="T19" fmla="*/ 266 h 947"/>
                  <a:gd name="T20" fmla="*/ 1814 w 1814"/>
                  <a:gd name="T21" fmla="*/ 907 h 947"/>
                  <a:gd name="T22" fmla="*/ 1774 w 1814"/>
                  <a:gd name="T23" fmla="*/ 947 h 947"/>
                  <a:gd name="T24" fmla="*/ 1490 w 1814"/>
                  <a:gd name="T25" fmla="*/ 947 h 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14" h="947">
                    <a:moveTo>
                      <a:pt x="1490" y="947"/>
                    </a:moveTo>
                    <a:cubicBezTo>
                      <a:pt x="1468" y="947"/>
                      <a:pt x="1450" y="929"/>
                      <a:pt x="1450" y="907"/>
                    </a:cubicBezTo>
                    <a:cubicBezTo>
                      <a:pt x="1450" y="607"/>
                      <a:pt x="1206" y="364"/>
                      <a:pt x="907" y="364"/>
                    </a:cubicBezTo>
                    <a:cubicBezTo>
                      <a:pt x="607" y="364"/>
                      <a:pt x="364" y="607"/>
                      <a:pt x="364" y="907"/>
                    </a:cubicBezTo>
                    <a:cubicBezTo>
                      <a:pt x="364" y="929"/>
                      <a:pt x="346" y="947"/>
                      <a:pt x="324" y="947"/>
                    </a:cubicBezTo>
                    <a:cubicBezTo>
                      <a:pt x="40" y="947"/>
                      <a:pt x="40" y="947"/>
                      <a:pt x="40" y="947"/>
                    </a:cubicBezTo>
                    <a:cubicBezTo>
                      <a:pt x="18" y="947"/>
                      <a:pt x="0" y="929"/>
                      <a:pt x="0" y="907"/>
                    </a:cubicBezTo>
                    <a:cubicBezTo>
                      <a:pt x="0" y="665"/>
                      <a:pt x="94" y="437"/>
                      <a:pt x="265" y="266"/>
                    </a:cubicBezTo>
                    <a:cubicBezTo>
                      <a:pt x="437" y="94"/>
                      <a:pt x="665" y="0"/>
                      <a:pt x="907" y="0"/>
                    </a:cubicBezTo>
                    <a:cubicBezTo>
                      <a:pt x="1149" y="0"/>
                      <a:pt x="1377" y="94"/>
                      <a:pt x="1548" y="266"/>
                    </a:cubicBezTo>
                    <a:cubicBezTo>
                      <a:pt x="1720" y="437"/>
                      <a:pt x="1814" y="665"/>
                      <a:pt x="1814" y="907"/>
                    </a:cubicBezTo>
                    <a:cubicBezTo>
                      <a:pt x="1814" y="929"/>
                      <a:pt x="1796" y="947"/>
                      <a:pt x="1774" y="947"/>
                    </a:cubicBezTo>
                    <a:lnTo>
                      <a:pt x="1490" y="947"/>
                    </a:lnTo>
                    <a:close/>
                  </a:path>
                </a:pathLst>
              </a:custGeom>
              <a:solidFill>
                <a:srgbClr val="ECF0F3"/>
              </a:solidFill>
              <a:ln>
                <a:noFill/>
              </a:ln>
              <a:effectLst>
                <a:outerShdw blurRad="190500" dist="127000" dir="2700000" algn="ctr" rotWithShape="0">
                  <a:srgbClr val="D1D9E6">
                    <a:alpha val="8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106" name="Freeform 5">
                <a:extLst>
                  <a:ext uri="{FF2B5EF4-FFF2-40B4-BE49-F238E27FC236}">
                    <a16:creationId xmlns:a16="http://schemas.microsoft.com/office/drawing/2014/main" id="{35040D63-0013-4086-9059-8D160F85EC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3631" y="2494401"/>
                <a:ext cx="2702022" cy="1411850"/>
              </a:xfrm>
              <a:custGeom>
                <a:avLst/>
                <a:gdLst>
                  <a:gd name="T0" fmla="*/ 1490 w 1814"/>
                  <a:gd name="T1" fmla="*/ 947 h 947"/>
                  <a:gd name="T2" fmla="*/ 1450 w 1814"/>
                  <a:gd name="T3" fmla="*/ 907 h 947"/>
                  <a:gd name="T4" fmla="*/ 907 w 1814"/>
                  <a:gd name="T5" fmla="*/ 364 h 947"/>
                  <a:gd name="T6" fmla="*/ 364 w 1814"/>
                  <a:gd name="T7" fmla="*/ 907 h 947"/>
                  <a:gd name="T8" fmla="*/ 324 w 1814"/>
                  <a:gd name="T9" fmla="*/ 947 h 947"/>
                  <a:gd name="T10" fmla="*/ 40 w 1814"/>
                  <a:gd name="T11" fmla="*/ 947 h 947"/>
                  <a:gd name="T12" fmla="*/ 0 w 1814"/>
                  <a:gd name="T13" fmla="*/ 907 h 947"/>
                  <a:gd name="T14" fmla="*/ 265 w 1814"/>
                  <a:gd name="T15" fmla="*/ 266 h 947"/>
                  <a:gd name="T16" fmla="*/ 907 w 1814"/>
                  <a:gd name="T17" fmla="*/ 0 h 947"/>
                  <a:gd name="T18" fmla="*/ 1548 w 1814"/>
                  <a:gd name="T19" fmla="*/ 266 h 947"/>
                  <a:gd name="T20" fmla="*/ 1814 w 1814"/>
                  <a:gd name="T21" fmla="*/ 907 h 947"/>
                  <a:gd name="T22" fmla="*/ 1774 w 1814"/>
                  <a:gd name="T23" fmla="*/ 947 h 947"/>
                  <a:gd name="T24" fmla="*/ 1490 w 1814"/>
                  <a:gd name="T25" fmla="*/ 947 h 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14" h="947">
                    <a:moveTo>
                      <a:pt x="1490" y="947"/>
                    </a:moveTo>
                    <a:cubicBezTo>
                      <a:pt x="1468" y="947"/>
                      <a:pt x="1450" y="929"/>
                      <a:pt x="1450" y="907"/>
                    </a:cubicBezTo>
                    <a:cubicBezTo>
                      <a:pt x="1450" y="607"/>
                      <a:pt x="1206" y="364"/>
                      <a:pt x="907" y="364"/>
                    </a:cubicBezTo>
                    <a:cubicBezTo>
                      <a:pt x="607" y="364"/>
                      <a:pt x="364" y="607"/>
                      <a:pt x="364" y="907"/>
                    </a:cubicBezTo>
                    <a:cubicBezTo>
                      <a:pt x="364" y="929"/>
                      <a:pt x="346" y="947"/>
                      <a:pt x="324" y="947"/>
                    </a:cubicBezTo>
                    <a:cubicBezTo>
                      <a:pt x="40" y="947"/>
                      <a:pt x="40" y="947"/>
                      <a:pt x="40" y="947"/>
                    </a:cubicBezTo>
                    <a:cubicBezTo>
                      <a:pt x="18" y="947"/>
                      <a:pt x="0" y="929"/>
                      <a:pt x="0" y="907"/>
                    </a:cubicBezTo>
                    <a:cubicBezTo>
                      <a:pt x="0" y="665"/>
                      <a:pt x="94" y="437"/>
                      <a:pt x="265" y="266"/>
                    </a:cubicBezTo>
                    <a:cubicBezTo>
                      <a:pt x="437" y="94"/>
                      <a:pt x="665" y="0"/>
                      <a:pt x="907" y="0"/>
                    </a:cubicBezTo>
                    <a:cubicBezTo>
                      <a:pt x="1149" y="0"/>
                      <a:pt x="1377" y="94"/>
                      <a:pt x="1548" y="266"/>
                    </a:cubicBezTo>
                    <a:cubicBezTo>
                      <a:pt x="1720" y="437"/>
                      <a:pt x="1814" y="665"/>
                      <a:pt x="1814" y="907"/>
                    </a:cubicBezTo>
                    <a:cubicBezTo>
                      <a:pt x="1814" y="929"/>
                      <a:pt x="1796" y="947"/>
                      <a:pt x="1774" y="947"/>
                    </a:cubicBezTo>
                    <a:lnTo>
                      <a:pt x="1490" y="947"/>
                    </a:lnTo>
                    <a:close/>
                  </a:path>
                </a:pathLst>
              </a:custGeom>
              <a:solidFill>
                <a:srgbClr val="ECF0F3"/>
              </a:solidFill>
              <a:ln>
                <a:noFill/>
              </a:ln>
              <a:effectLst>
                <a:outerShdw blurRad="190500" dist="127000" dir="13500000" algn="ctr" rotWithShape="0">
                  <a:srgbClr val="FFFFFF">
                    <a:alpha val="80000"/>
                  </a:srgb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</p:grpSp>
        <p:sp>
          <p:nvSpPr>
            <p:cNvPr id="87" name="Block Arc 86">
              <a:extLst>
                <a:ext uri="{FF2B5EF4-FFF2-40B4-BE49-F238E27FC236}">
                  <a16:creationId xmlns:a16="http://schemas.microsoft.com/office/drawing/2014/main" id="{5EDD7300-D440-4E93-8D7C-CC5CEB3F3355}"/>
                </a:ext>
              </a:extLst>
            </p:cNvPr>
            <p:cNvSpPr/>
            <p:nvPr/>
          </p:nvSpPr>
          <p:spPr>
            <a:xfrm>
              <a:off x="1252924" y="2596668"/>
              <a:ext cx="2482884" cy="2482884"/>
            </a:xfrm>
            <a:prstGeom prst="blockArc">
              <a:avLst>
                <a:gd name="adj1" fmla="val 10800000"/>
                <a:gd name="adj2" fmla="val 21593851"/>
                <a:gd name="adj3" fmla="val 13407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4" name="Block Arc 103">
              <a:extLst>
                <a:ext uri="{FF2B5EF4-FFF2-40B4-BE49-F238E27FC236}">
                  <a16:creationId xmlns:a16="http://schemas.microsoft.com/office/drawing/2014/main" id="{0CEAAA87-050C-4FAC-B998-D89D723DD26A}"/>
                </a:ext>
              </a:extLst>
            </p:cNvPr>
            <p:cNvSpPr/>
            <p:nvPr/>
          </p:nvSpPr>
          <p:spPr>
            <a:xfrm rot="16200000">
              <a:off x="1251537" y="2596668"/>
              <a:ext cx="2482884" cy="2482884"/>
            </a:xfrm>
            <a:prstGeom prst="blockArc">
              <a:avLst>
                <a:gd name="adj1" fmla="val 16196153"/>
                <a:gd name="adj2" fmla="val 21593851"/>
                <a:gd name="adj3" fmla="val 13407"/>
              </a:avLst>
            </a:prstGeom>
            <a:solidFill>
              <a:schemeClr val="tx2">
                <a:lumMod val="40000"/>
                <a:lumOff val="6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090F8E02-8D47-4E83-B611-FF2E52A8C634}"/>
              </a:ext>
            </a:extLst>
          </p:cNvPr>
          <p:cNvGrpSpPr/>
          <p:nvPr/>
        </p:nvGrpSpPr>
        <p:grpSpPr>
          <a:xfrm rot="20129508">
            <a:off x="1593059" y="3302387"/>
            <a:ext cx="1799840" cy="1799840"/>
            <a:chOff x="5149886" y="3362080"/>
            <a:chExt cx="1799840" cy="1799840"/>
          </a:xfrm>
        </p:grpSpPr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1DBED0F3-04E8-4355-9893-BF5ACA2F6B80}"/>
                </a:ext>
              </a:extLst>
            </p:cNvPr>
            <p:cNvGrpSpPr/>
            <p:nvPr/>
          </p:nvGrpSpPr>
          <p:grpSpPr>
            <a:xfrm>
              <a:off x="5817568" y="3439336"/>
              <a:ext cx="552134" cy="1060676"/>
              <a:chOff x="5817568" y="3439336"/>
              <a:chExt cx="552134" cy="1060676"/>
            </a:xfrm>
          </p:grpSpPr>
          <p:sp>
            <p:nvSpPr>
              <p:cNvPr id="80" name="Freeform 15">
                <a:extLst>
                  <a:ext uri="{FF2B5EF4-FFF2-40B4-BE49-F238E27FC236}">
                    <a16:creationId xmlns:a16="http://schemas.microsoft.com/office/drawing/2014/main" id="{C706EE88-2A3A-4D1B-A147-36DF2F6A803C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5817568" y="3439336"/>
                <a:ext cx="552133" cy="1060676"/>
              </a:xfrm>
              <a:custGeom>
                <a:avLst/>
                <a:gdLst>
                  <a:gd name="T0" fmla="*/ 246 w 320"/>
                  <a:gd name="T1" fmla="*/ 360 h 614"/>
                  <a:gd name="T2" fmla="*/ 240 w 320"/>
                  <a:gd name="T3" fmla="*/ 355 h 614"/>
                  <a:gd name="T4" fmla="*/ 80 w 320"/>
                  <a:gd name="T5" fmla="*/ 23 h 614"/>
                  <a:gd name="T6" fmla="*/ 43 w 320"/>
                  <a:gd name="T7" fmla="*/ 0 h 614"/>
                  <a:gd name="T8" fmla="*/ 35 w 320"/>
                  <a:gd name="T9" fmla="*/ 1 h 614"/>
                  <a:gd name="T10" fmla="*/ 8 w 320"/>
                  <a:gd name="T11" fmla="*/ 18 h 614"/>
                  <a:gd name="T12" fmla="*/ 2 w 320"/>
                  <a:gd name="T13" fmla="*/ 50 h 614"/>
                  <a:gd name="T14" fmla="*/ 74 w 320"/>
                  <a:gd name="T15" fmla="*/ 410 h 614"/>
                  <a:gd name="T16" fmla="*/ 73 w 320"/>
                  <a:gd name="T17" fmla="*/ 418 h 614"/>
                  <a:gd name="T18" fmla="*/ 59 w 320"/>
                  <a:gd name="T19" fmla="*/ 490 h 614"/>
                  <a:gd name="T20" fmla="*/ 180 w 320"/>
                  <a:gd name="T21" fmla="*/ 608 h 614"/>
                  <a:gd name="T22" fmla="*/ 320 w 320"/>
                  <a:gd name="T23" fmla="*/ 478 h 614"/>
                  <a:gd name="T24" fmla="*/ 246 w 320"/>
                  <a:gd name="T25" fmla="*/ 360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20" h="614">
                    <a:moveTo>
                      <a:pt x="246" y="360"/>
                    </a:moveTo>
                    <a:cubicBezTo>
                      <a:pt x="244" y="359"/>
                      <a:pt x="241" y="357"/>
                      <a:pt x="240" y="355"/>
                    </a:cubicBezTo>
                    <a:cubicBezTo>
                      <a:pt x="80" y="23"/>
                      <a:pt x="80" y="23"/>
                      <a:pt x="80" y="23"/>
                    </a:cubicBezTo>
                    <a:cubicBezTo>
                      <a:pt x="73" y="9"/>
                      <a:pt x="59" y="0"/>
                      <a:pt x="43" y="0"/>
                    </a:cubicBezTo>
                    <a:cubicBezTo>
                      <a:pt x="40" y="0"/>
                      <a:pt x="37" y="0"/>
                      <a:pt x="35" y="1"/>
                    </a:cubicBezTo>
                    <a:cubicBezTo>
                      <a:pt x="24" y="3"/>
                      <a:pt x="14" y="9"/>
                      <a:pt x="8" y="18"/>
                    </a:cubicBezTo>
                    <a:cubicBezTo>
                      <a:pt x="2" y="28"/>
                      <a:pt x="0" y="39"/>
                      <a:pt x="2" y="50"/>
                    </a:cubicBezTo>
                    <a:cubicBezTo>
                      <a:pt x="74" y="410"/>
                      <a:pt x="74" y="410"/>
                      <a:pt x="74" y="410"/>
                    </a:cubicBezTo>
                    <a:cubicBezTo>
                      <a:pt x="74" y="413"/>
                      <a:pt x="74" y="416"/>
                      <a:pt x="73" y="418"/>
                    </a:cubicBezTo>
                    <a:cubicBezTo>
                      <a:pt x="62" y="439"/>
                      <a:pt x="56" y="464"/>
                      <a:pt x="59" y="490"/>
                    </a:cubicBezTo>
                    <a:cubicBezTo>
                      <a:pt x="64" y="553"/>
                      <a:pt x="116" y="604"/>
                      <a:pt x="180" y="608"/>
                    </a:cubicBezTo>
                    <a:cubicBezTo>
                      <a:pt x="256" y="614"/>
                      <a:pt x="320" y="553"/>
                      <a:pt x="320" y="478"/>
                    </a:cubicBezTo>
                    <a:cubicBezTo>
                      <a:pt x="320" y="426"/>
                      <a:pt x="290" y="381"/>
                      <a:pt x="246" y="360"/>
                    </a:cubicBezTo>
                    <a:close/>
                  </a:path>
                </a:pathLst>
              </a:custGeom>
              <a:solidFill>
                <a:srgbClr val="ECF0F3"/>
              </a:solidFill>
              <a:ln>
                <a:noFill/>
              </a:ln>
              <a:effectLst>
                <a:outerShdw blurRad="190500" dist="127000" dir="2700000" algn="ctr" rotWithShape="0">
                  <a:srgbClr val="D1D9E6">
                    <a:alpha val="8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81" name="Freeform 15">
                <a:extLst>
                  <a:ext uri="{FF2B5EF4-FFF2-40B4-BE49-F238E27FC236}">
                    <a16:creationId xmlns:a16="http://schemas.microsoft.com/office/drawing/2014/main" id="{D70148BF-BACD-4AAE-B9BF-A9B537FC3D3F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5817569" y="3439336"/>
                <a:ext cx="552133" cy="1060676"/>
              </a:xfrm>
              <a:custGeom>
                <a:avLst/>
                <a:gdLst>
                  <a:gd name="T0" fmla="*/ 246 w 320"/>
                  <a:gd name="T1" fmla="*/ 360 h 614"/>
                  <a:gd name="T2" fmla="*/ 240 w 320"/>
                  <a:gd name="T3" fmla="*/ 355 h 614"/>
                  <a:gd name="T4" fmla="*/ 80 w 320"/>
                  <a:gd name="T5" fmla="*/ 23 h 614"/>
                  <a:gd name="T6" fmla="*/ 43 w 320"/>
                  <a:gd name="T7" fmla="*/ 0 h 614"/>
                  <a:gd name="T8" fmla="*/ 35 w 320"/>
                  <a:gd name="T9" fmla="*/ 1 h 614"/>
                  <a:gd name="T10" fmla="*/ 8 w 320"/>
                  <a:gd name="T11" fmla="*/ 18 h 614"/>
                  <a:gd name="T12" fmla="*/ 2 w 320"/>
                  <a:gd name="T13" fmla="*/ 50 h 614"/>
                  <a:gd name="T14" fmla="*/ 74 w 320"/>
                  <a:gd name="T15" fmla="*/ 410 h 614"/>
                  <a:gd name="T16" fmla="*/ 73 w 320"/>
                  <a:gd name="T17" fmla="*/ 418 h 614"/>
                  <a:gd name="T18" fmla="*/ 59 w 320"/>
                  <a:gd name="T19" fmla="*/ 490 h 614"/>
                  <a:gd name="T20" fmla="*/ 180 w 320"/>
                  <a:gd name="T21" fmla="*/ 608 h 614"/>
                  <a:gd name="T22" fmla="*/ 320 w 320"/>
                  <a:gd name="T23" fmla="*/ 478 h 614"/>
                  <a:gd name="T24" fmla="*/ 246 w 320"/>
                  <a:gd name="T25" fmla="*/ 360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20" h="614">
                    <a:moveTo>
                      <a:pt x="246" y="360"/>
                    </a:moveTo>
                    <a:cubicBezTo>
                      <a:pt x="244" y="359"/>
                      <a:pt x="241" y="357"/>
                      <a:pt x="240" y="355"/>
                    </a:cubicBezTo>
                    <a:cubicBezTo>
                      <a:pt x="80" y="23"/>
                      <a:pt x="80" y="23"/>
                      <a:pt x="80" y="23"/>
                    </a:cubicBezTo>
                    <a:cubicBezTo>
                      <a:pt x="73" y="9"/>
                      <a:pt x="59" y="0"/>
                      <a:pt x="43" y="0"/>
                    </a:cubicBezTo>
                    <a:cubicBezTo>
                      <a:pt x="40" y="0"/>
                      <a:pt x="37" y="0"/>
                      <a:pt x="35" y="1"/>
                    </a:cubicBezTo>
                    <a:cubicBezTo>
                      <a:pt x="24" y="3"/>
                      <a:pt x="14" y="9"/>
                      <a:pt x="8" y="18"/>
                    </a:cubicBezTo>
                    <a:cubicBezTo>
                      <a:pt x="2" y="28"/>
                      <a:pt x="0" y="39"/>
                      <a:pt x="2" y="50"/>
                    </a:cubicBezTo>
                    <a:cubicBezTo>
                      <a:pt x="74" y="410"/>
                      <a:pt x="74" y="410"/>
                      <a:pt x="74" y="410"/>
                    </a:cubicBezTo>
                    <a:cubicBezTo>
                      <a:pt x="74" y="413"/>
                      <a:pt x="74" y="416"/>
                      <a:pt x="73" y="418"/>
                    </a:cubicBezTo>
                    <a:cubicBezTo>
                      <a:pt x="62" y="439"/>
                      <a:pt x="56" y="464"/>
                      <a:pt x="59" y="490"/>
                    </a:cubicBezTo>
                    <a:cubicBezTo>
                      <a:pt x="64" y="553"/>
                      <a:pt x="116" y="604"/>
                      <a:pt x="180" y="608"/>
                    </a:cubicBezTo>
                    <a:cubicBezTo>
                      <a:pt x="256" y="614"/>
                      <a:pt x="320" y="553"/>
                      <a:pt x="320" y="478"/>
                    </a:cubicBezTo>
                    <a:cubicBezTo>
                      <a:pt x="320" y="426"/>
                      <a:pt x="290" y="381"/>
                      <a:pt x="246" y="360"/>
                    </a:cubicBezTo>
                    <a:close/>
                  </a:path>
                </a:pathLst>
              </a:custGeom>
              <a:solidFill>
                <a:srgbClr val="ECF0F3"/>
              </a:solidFill>
              <a:ln>
                <a:noFill/>
              </a:ln>
              <a:effectLst>
                <a:outerShdw blurRad="190500" dist="127000" dir="13500000" algn="ctr" rotWithShape="0">
                  <a:srgbClr val="FFFFFF">
                    <a:alpha val="80000"/>
                  </a:srgb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4506E3F9-C606-4D95-B605-7108F473BF36}"/>
                </a:ext>
              </a:extLst>
            </p:cNvPr>
            <p:cNvGrpSpPr/>
            <p:nvPr/>
          </p:nvGrpSpPr>
          <p:grpSpPr>
            <a:xfrm>
              <a:off x="5889693" y="3503022"/>
              <a:ext cx="377094" cy="919768"/>
              <a:chOff x="2311400" y="3367418"/>
              <a:chExt cx="444468" cy="1084100"/>
            </a:xfrm>
          </p:grpSpPr>
          <p:sp>
            <p:nvSpPr>
              <p:cNvPr id="74" name="Oval 16">
                <a:extLst>
                  <a:ext uri="{FF2B5EF4-FFF2-40B4-BE49-F238E27FC236}">
                    <a16:creationId xmlns:a16="http://schemas.microsoft.com/office/drawing/2014/main" id="{983B6AEB-8E20-4957-8DAB-6C72AAD9CB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119845">
                <a:off x="2341537" y="4110599"/>
                <a:ext cx="309121" cy="309977"/>
              </a:xfrm>
              <a:prstGeom prst="ellipse">
                <a:avLst/>
              </a:prstGeom>
              <a:solidFill>
                <a:srgbClr val="D6DC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17">
                <a:extLst>
                  <a:ext uri="{FF2B5EF4-FFF2-40B4-BE49-F238E27FC236}">
                    <a16:creationId xmlns:a16="http://schemas.microsoft.com/office/drawing/2014/main" id="{6CED44C2-7959-44D3-B987-C459B16EB0DD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2322585" y="3367418"/>
                <a:ext cx="433283" cy="1013847"/>
              </a:xfrm>
              <a:custGeom>
                <a:avLst/>
                <a:gdLst>
                  <a:gd name="T0" fmla="*/ 88 w 213"/>
                  <a:gd name="T1" fmla="*/ 442 h 498"/>
                  <a:gd name="T2" fmla="*/ 0 w 213"/>
                  <a:gd name="T3" fmla="*/ 2 h 498"/>
                  <a:gd name="T4" fmla="*/ 1 w 213"/>
                  <a:gd name="T5" fmla="*/ 0 h 498"/>
                  <a:gd name="T6" fmla="*/ 3 w 213"/>
                  <a:gd name="T7" fmla="*/ 1 h 498"/>
                  <a:gd name="T8" fmla="*/ 199 w 213"/>
                  <a:gd name="T9" fmla="*/ 405 h 498"/>
                  <a:gd name="T10" fmla="*/ 171 w 213"/>
                  <a:gd name="T11" fmla="*/ 483 h 498"/>
                  <a:gd name="T12" fmla="*/ 93 w 213"/>
                  <a:gd name="T13" fmla="*/ 456 h 498"/>
                  <a:gd name="T14" fmla="*/ 88 w 213"/>
                  <a:gd name="T15" fmla="*/ 442 h 4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3" h="498">
                    <a:moveTo>
                      <a:pt x="88" y="442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1" y="0"/>
                    </a:cubicBezTo>
                    <a:cubicBezTo>
                      <a:pt x="2" y="0"/>
                      <a:pt x="3" y="0"/>
                      <a:pt x="3" y="1"/>
                    </a:cubicBezTo>
                    <a:cubicBezTo>
                      <a:pt x="199" y="405"/>
                      <a:pt x="199" y="405"/>
                      <a:pt x="199" y="405"/>
                    </a:cubicBezTo>
                    <a:cubicBezTo>
                      <a:pt x="213" y="434"/>
                      <a:pt x="200" y="469"/>
                      <a:pt x="171" y="483"/>
                    </a:cubicBezTo>
                    <a:cubicBezTo>
                      <a:pt x="142" y="498"/>
                      <a:pt x="107" y="485"/>
                      <a:pt x="93" y="456"/>
                    </a:cubicBezTo>
                    <a:cubicBezTo>
                      <a:pt x="90" y="452"/>
                      <a:pt x="89" y="447"/>
                      <a:pt x="88" y="442"/>
                    </a:cubicBezTo>
                    <a:close/>
                  </a:path>
                </a:pathLst>
              </a:custGeom>
              <a:solidFill>
                <a:schemeClr val="tx2">
                  <a:lumMod val="40000"/>
                  <a:lumOff val="6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" name="Freeform 18">
                <a:extLst>
                  <a:ext uri="{FF2B5EF4-FFF2-40B4-BE49-F238E27FC236}">
                    <a16:creationId xmlns:a16="http://schemas.microsoft.com/office/drawing/2014/main" id="{A5F1FF16-2F38-4CA6-98E6-1952FF948FC9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2390744" y="3689912"/>
                <a:ext cx="247468" cy="625091"/>
              </a:xfrm>
              <a:custGeom>
                <a:avLst/>
                <a:gdLst>
                  <a:gd name="T0" fmla="*/ 71 w 122"/>
                  <a:gd name="T1" fmla="*/ 285 h 307"/>
                  <a:gd name="T2" fmla="*/ 0 w 122"/>
                  <a:gd name="T3" fmla="*/ 1 h 307"/>
                  <a:gd name="T4" fmla="*/ 0 w 122"/>
                  <a:gd name="T5" fmla="*/ 0 h 307"/>
                  <a:gd name="T6" fmla="*/ 1 w 122"/>
                  <a:gd name="T7" fmla="*/ 0 h 307"/>
                  <a:gd name="T8" fmla="*/ 117 w 122"/>
                  <a:gd name="T9" fmla="*/ 269 h 307"/>
                  <a:gd name="T10" fmla="*/ 104 w 122"/>
                  <a:gd name="T11" fmla="*/ 302 h 307"/>
                  <a:gd name="T12" fmla="*/ 72 w 122"/>
                  <a:gd name="T13" fmla="*/ 289 h 307"/>
                  <a:gd name="T14" fmla="*/ 71 w 122"/>
                  <a:gd name="T15" fmla="*/ 285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2" h="307">
                    <a:moveTo>
                      <a:pt x="71" y="285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17" y="269"/>
                      <a:pt x="117" y="269"/>
                      <a:pt x="117" y="269"/>
                    </a:cubicBezTo>
                    <a:cubicBezTo>
                      <a:pt x="122" y="282"/>
                      <a:pt x="117" y="296"/>
                      <a:pt x="104" y="302"/>
                    </a:cubicBezTo>
                    <a:cubicBezTo>
                      <a:pt x="92" y="307"/>
                      <a:pt x="78" y="301"/>
                      <a:pt x="72" y="289"/>
                    </a:cubicBezTo>
                    <a:cubicBezTo>
                      <a:pt x="72" y="288"/>
                      <a:pt x="71" y="286"/>
                      <a:pt x="71" y="285"/>
                    </a:cubicBezTo>
                    <a:close/>
                  </a:path>
                </a:pathLst>
              </a:custGeom>
              <a:solidFill>
                <a:srgbClr val="F0F7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Oval 19">
                <a:extLst>
                  <a:ext uri="{FF2B5EF4-FFF2-40B4-BE49-F238E27FC236}">
                    <a16:creationId xmlns:a16="http://schemas.microsoft.com/office/drawing/2014/main" id="{D1F7DEA1-FD26-4696-B6D0-28E97D8851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11400" y="4080744"/>
                <a:ext cx="369917" cy="370774"/>
              </a:xfrm>
              <a:prstGeom prst="ellipse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" name="Oval 20">
                <a:extLst>
                  <a:ext uri="{FF2B5EF4-FFF2-40B4-BE49-F238E27FC236}">
                    <a16:creationId xmlns:a16="http://schemas.microsoft.com/office/drawing/2014/main" id="{D33048F4-D1A5-4065-83DE-CF22E3FF74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8352" y="4147416"/>
                <a:ext cx="235480" cy="236336"/>
              </a:xfrm>
              <a:prstGeom prst="ellipse">
                <a:avLst/>
              </a:prstGeom>
              <a:solidFill>
                <a:schemeClr val="tx2">
                  <a:lumMod val="40000"/>
                  <a:lumOff val="60000"/>
                  <a:alpha val="7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" name="Oval 21">
                <a:extLst>
                  <a:ext uri="{FF2B5EF4-FFF2-40B4-BE49-F238E27FC236}">
                    <a16:creationId xmlns:a16="http://schemas.microsoft.com/office/drawing/2014/main" id="{B983F17C-6BFD-424F-946A-AF8E365FAE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2743" y="4192782"/>
                <a:ext cx="146426" cy="146426"/>
              </a:xfrm>
              <a:prstGeom prst="ellipse">
                <a:avLst/>
              </a:prstGeom>
              <a:solidFill>
                <a:srgbClr val="F0F7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8104272F-9D13-4FFF-ADF2-434A59EB66A7}"/>
                </a:ext>
              </a:extLst>
            </p:cNvPr>
            <p:cNvSpPr/>
            <p:nvPr/>
          </p:nvSpPr>
          <p:spPr>
            <a:xfrm>
              <a:off x="5149886" y="3362080"/>
              <a:ext cx="1799840" cy="179984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14C5F29A-2E82-4306-9AEB-14041382350D}"/>
              </a:ext>
            </a:extLst>
          </p:cNvPr>
          <p:cNvGrpSpPr/>
          <p:nvPr/>
        </p:nvGrpSpPr>
        <p:grpSpPr>
          <a:xfrm>
            <a:off x="5149886" y="3302387"/>
            <a:ext cx="1799840" cy="1799840"/>
            <a:chOff x="5149886" y="3362080"/>
            <a:chExt cx="1799840" cy="1799840"/>
          </a:xfrm>
        </p:grpSpPr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414EFBFD-E89B-4E8F-93F0-5D32EF8A5996}"/>
                </a:ext>
              </a:extLst>
            </p:cNvPr>
            <p:cNvGrpSpPr/>
            <p:nvPr/>
          </p:nvGrpSpPr>
          <p:grpSpPr>
            <a:xfrm>
              <a:off x="5817568" y="3439336"/>
              <a:ext cx="552134" cy="1060676"/>
              <a:chOff x="5817568" y="3439336"/>
              <a:chExt cx="552134" cy="1060676"/>
            </a:xfrm>
          </p:grpSpPr>
          <p:sp>
            <p:nvSpPr>
              <p:cNvPr id="93" name="Freeform 15">
                <a:extLst>
                  <a:ext uri="{FF2B5EF4-FFF2-40B4-BE49-F238E27FC236}">
                    <a16:creationId xmlns:a16="http://schemas.microsoft.com/office/drawing/2014/main" id="{87FDDA19-C768-4A64-8495-1392023E05C4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5817568" y="3439336"/>
                <a:ext cx="552133" cy="1060676"/>
              </a:xfrm>
              <a:custGeom>
                <a:avLst/>
                <a:gdLst>
                  <a:gd name="T0" fmla="*/ 246 w 320"/>
                  <a:gd name="T1" fmla="*/ 360 h 614"/>
                  <a:gd name="T2" fmla="*/ 240 w 320"/>
                  <a:gd name="T3" fmla="*/ 355 h 614"/>
                  <a:gd name="T4" fmla="*/ 80 w 320"/>
                  <a:gd name="T5" fmla="*/ 23 h 614"/>
                  <a:gd name="T6" fmla="*/ 43 w 320"/>
                  <a:gd name="T7" fmla="*/ 0 h 614"/>
                  <a:gd name="T8" fmla="*/ 35 w 320"/>
                  <a:gd name="T9" fmla="*/ 1 h 614"/>
                  <a:gd name="T10" fmla="*/ 8 w 320"/>
                  <a:gd name="T11" fmla="*/ 18 h 614"/>
                  <a:gd name="T12" fmla="*/ 2 w 320"/>
                  <a:gd name="T13" fmla="*/ 50 h 614"/>
                  <a:gd name="T14" fmla="*/ 74 w 320"/>
                  <a:gd name="T15" fmla="*/ 410 h 614"/>
                  <a:gd name="T16" fmla="*/ 73 w 320"/>
                  <a:gd name="T17" fmla="*/ 418 h 614"/>
                  <a:gd name="T18" fmla="*/ 59 w 320"/>
                  <a:gd name="T19" fmla="*/ 490 h 614"/>
                  <a:gd name="T20" fmla="*/ 180 w 320"/>
                  <a:gd name="T21" fmla="*/ 608 h 614"/>
                  <a:gd name="T22" fmla="*/ 320 w 320"/>
                  <a:gd name="T23" fmla="*/ 478 h 614"/>
                  <a:gd name="T24" fmla="*/ 246 w 320"/>
                  <a:gd name="T25" fmla="*/ 360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20" h="614">
                    <a:moveTo>
                      <a:pt x="246" y="360"/>
                    </a:moveTo>
                    <a:cubicBezTo>
                      <a:pt x="244" y="359"/>
                      <a:pt x="241" y="357"/>
                      <a:pt x="240" y="355"/>
                    </a:cubicBezTo>
                    <a:cubicBezTo>
                      <a:pt x="80" y="23"/>
                      <a:pt x="80" y="23"/>
                      <a:pt x="80" y="23"/>
                    </a:cubicBezTo>
                    <a:cubicBezTo>
                      <a:pt x="73" y="9"/>
                      <a:pt x="59" y="0"/>
                      <a:pt x="43" y="0"/>
                    </a:cubicBezTo>
                    <a:cubicBezTo>
                      <a:pt x="40" y="0"/>
                      <a:pt x="37" y="0"/>
                      <a:pt x="35" y="1"/>
                    </a:cubicBezTo>
                    <a:cubicBezTo>
                      <a:pt x="24" y="3"/>
                      <a:pt x="14" y="9"/>
                      <a:pt x="8" y="18"/>
                    </a:cubicBezTo>
                    <a:cubicBezTo>
                      <a:pt x="2" y="28"/>
                      <a:pt x="0" y="39"/>
                      <a:pt x="2" y="50"/>
                    </a:cubicBezTo>
                    <a:cubicBezTo>
                      <a:pt x="74" y="410"/>
                      <a:pt x="74" y="410"/>
                      <a:pt x="74" y="410"/>
                    </a:cubicBezTo>
                    <a:cubicBezTo>
                      <a:pt x="74" y="413"/>
                      <a:pt x="74" y="416"/>
                      <a:pt x="73" y="418"/>
                    </a:cubicBezTo>
                    <a:cubicBezTo>
                      <a:pt x="62" y="439"/>
                      <a:pt x="56" y="464"/>
                      <a:pt x="59" y="490"/>
                    </a:cubicBezTo>
                    <a:cubicBezTo>
                      <a:pt x="64" y="553"/>
                      <a:pt x="116" y="604"/>
                      <a:pt x="180" y="608"/>
                    </a:cubicBezTo>
                    <a:cubicBezTo>
                      <a:pt x="256" y="614"/>
                      <a:pt x="320" y="553"/>
                      <a:pt x="320" y="478"/>
                    </a:cubicBezTo>
                    <a:cubicBezTo>
                      <a:pt x="320" y="426"/>
                      <a:pt x="290" y="381"/>
                      <a:pt x="246" y="360"/>
                    </a:cubicBezTo>
                    <a:close/>
                  </a:path>
                </a:pathLst>
              </a:custGeom>
              <a:solidFill>
                <a:srgbClr val="ECF0F3"/>
              </a:solidFill>
              <a:ln>
                <a:noFill/>
              </a:ln>
              <a:effectLst>
                <a:outerShdw blurRad="190500" dist="127000" dir="2700000" algn="ctr" rotWithShape="0">
                  <a:srgbClr val="D1D9E6">
                    <a:alpha val="8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94" name="Freeform 15">
                <a:extLst>
                  <a:ext uri="{FF2B5EF4-FFF2-40B4-BE49-F238E27FC236}">
                    <a16:creationId xmlns:a16="http://schemas.microsoft.com/office/drawing/2014/main" id="{739F14C4-A7C7-4FA6-85B6-0C2F35E5F55B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5817569" y="3439336"/>
                <a:ext cx="552133" cy="1060676"/>
              </a:xfrm>
              <a:custGeom>
                <a:avLst/>
                <a:gdLst>
                  <a:gd name="T0" fmla="*/ 246 w 320"/>
                  <a:gd name="T1" fmla="*/ 360 h 614"/>
                  <a:gd name="T2" fmla="*/ 240 w 320"/>
                  <a:gd name="T3" fmla="*/ 355 h 614"/>
                  <a:gd name="T4" fmla="*/ 80 w 320"/>
                  <a:gd name="T5" fmla="*/ 23 h 614"/>
                  <a:gd name="T6" fmla="*/ 43 w 320"/>
                  <a:gd name="T7" fmla="*/ 0 h 614"/>
                  <a:gd name="T8" fmla="*/ 35 w 320"/>
                  <a:gd name="T9" fmla="*/ 1 h 614"/>
                  <a:gd name="T10" fmla="*/ 8 w 320"/>
                  <a:gd name="T11" fmla="*/ 18 h 614"/>
                  <a:gd name="T12" fmla="*/ 2 w 320"/>
                  <a:gd name="T13" fmla="*/ 50 h 614"/>
                  <a:gd name="T14" fmla="*/ 74 w 320"/>
                  <a:gd name="T15" fmla="*/ 410 h 614"/>
                  <a:gd name="T16" fmla="*/ 73 w 320"/>
                  <a:gd name="T17" fmla="*/ 418 h 614"/>
                  <a:gd name="T18" fmla="*/ 59 w 320"/>
                  <a:gd name="T19" fmla="*/ 490 h 614"/>
                  <a:gd name="T20" fmla="*/ 180 w 320"/>
                  <a:gd name="T21" fmla="*/ 608 h 614"/>
                  <a:gd name="T22" fmla="*/ 320 w 320"/>
                  <a:gd name="T23" fmla="*/ 478 h 614"/>
                  <a:gd name="T24" fmla="*/ 246 w 320"/>
                  <a:gd name="T25" fmla="*/ 360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20" h="614">
                    <a:moveTo>
                      <a:pt x="246" y="360"/>
                    </a:moveTo>
                    <a:cubicBezTo>
                      <a:pt x="244" y="359"/>
                      <a:pt x="241" y="357"/>
                      <a:pt x="240" y="355"/>
                    </a:cubicBezTo>
                    <a:cubicBezTo>
                      <a:pt x="80" y="23"/>
                      <a:pt x="80" y="23"/>
                      <a:pt x="80" y="23"/>
                    </a:cubicBezTo>
                    <a:cubicBezTo>
                      <a:pt x="73" y="9"/>
                      <a:pt x="59" y="0"/>
                      <a:pt x="43" y="0"/>
                    </a:cubicBezTo>
                    <a:cubicBezTo>
                      <a:pt x="40" y="0"/>
                      <a:pt x="37" y="0"/>
                      <a:pt x="35" y="1"/>
                    </a:cubicBezTo>
                    <a:cubicBezTo>
                      <a:pt x="24" y="3"/>
                      <a:pt x="14" y="9"/>
                      <a:pt x="8" y="18"/>
                    </a:cubicBezTo>
                    <a:cubicBezTo>
                      <a:pt x="2" y="28"/>
                      <a:pt x="0" y="39"/>
                      <a:pt x="2" y="50"/>
                    </a:cubicBezTo>
                    <a:cubicBezTo>
                      <a:pt x="74" y="410"/>
                      <a:pt x="74" y="410"/>
                      <a:pt x="74" y="410"/>
                    </a:cubicBezTo>
                    <a:cubicBezTo>
                      <a:pt x="74" y="413"/>
                      <a:pt x="74" y="416"/>
                      <a:pt x="73" y="418"/>
                    </a:cubicBezTo>
                    <a:cubicBezTo>
                      <a:pt x="62" y="439"/>
                      <a:pt x="56" y="464"/>
                      <a:pt x="59" y="490"/>
                    </a:cubicBezTo>
                    <a:cubicBezTo>
                      <a:pt x="64" y="553"/>
                      <a:pt x="116" y="604"/>
                      <a:pt x="180" y="608"/>
                    </a:cubicBezTo>
                    <a:cubicBezTo>
                      <a:pt x="256" y="614"/>
                      <a:pt x="320" y="553"/>
                      <a:pt x="320" y="478"/>
                    </a:cubicBezTo>
                    <a:cubicBezTo>
                      <a:pt x="320" y="426"/>
                      <a:pt x="290" y="381"/>
                      <a:pt x="246" y="360"/>
                    </a:cubicBezTo>
                    <a:close/>
                  </a:path>
                </a:pathLst>
              </a:custGeom>
              <a:solidFill>
                <a:srgbClr val="ECF0F3"/>
              </a:solidFill>
              <a:ln>
                <a:noFill/>
              </a:ln>
              <a:effectLst>
                <a:outerShdw blurRad="190500" dist="127000" dir="13500000" algn="ctr" rotWithShape="0">
                  <a:srgbClr val="FFFFFF">
                    <a:alpha val="80000"/>
                  </a:srgb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373DBDC5-CEFC-4AE9-81A3-EF152B2E4D5E}"/>
                </a:ext>
              </a:extLst>
            </p:cNvPr>
            <p:cNvGrpSpPr/>
            <p:nvPr/>
          </p:nvGrpSpPr>
          <p:grpSpPr>
            <a:xfrm>
              <a:off x="5889693" y="3503022"/>
              <a:ext cx="377094" cy="919768"/>
              <a:chOff x="2311400" y="3367418"/>
              <a:chExt cx="444468" cy="1084100"/>
            </a:xfrm>
          </p:grpSpPr>
          <p:sp>
            <p:nvSpPr>
              <p:cNvPr id="86" name="Oval 16">
                <a:extLst>
                  <a:ext uri="{FF2B5EF4-FFF2-40B4-BE49-F238E27FC236}">
                    <a16:creationId xmlns:a16="http://schemas.microsoft.com/office/drawing/2014/main" id="{251B3545-A659-461F-B439-24C55140B2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119845">
                <a:off x="2341537" y="4110599"/>
                <a:ext cx="309121" cy="309977"/>
              </a:xfrm>
              <a:prstGeom prst="ellipse">
                <a:avLst/>
              </a:prstGeom>
              <a:solidFill>
                <a:srgbClr val="D6DC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17">
                <a:extLst>
                  <a:ext uri="{FF2B5EF4-FFF2-40B4-BE49-F238E27FC236}">
                    <a16:creationId xmlns:a16="http://schemas.microsoft.com/office/drawing/2014/main" id="{3E6AB757-75DB-4C37-826E-B0276359357F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2322585" y="3367418"/>
                <a:ext cx="433283" cy="1013847"/>
              </a:xfrm>
              <a:custGeom>
                <a:avLst/>
                <a:gdLst>
                  <a:gd name="T0" fmla="*/ 88 w 213"/>
                  <a:gd name="T1" fmla="*/ 442 h 498"/>
                  <a:gd name="T2" fmla="*/ 0 w 213"/>
                  <a:gd name="T3" fmla="*/ 2 h 498"/>
                  <a:gd name="T4" fmla="*/ 1 w 213"/>
                  <a:gd name="T5" fmla="*/ 0 h 498"/>
                  <a:gd name="T6" fmla="*/ 3 w 213"/>
                  <a:gd name="T7" fmla="*/ 1 h 498"/>
                  <a:gd name="T8" fmla="*/ 199 w 213"/>
                  <a:gd name="T9" fmla="*/ 405 h 498"/>
                  <a:gd name="T10" fmla="*/ 171 w 213"/>
                  <a:gd name="T11" fmla="*/ 483 h 498"/>
                  <a:gd name="T12" fmla="*/ 93 w 213"/>
                  <a:gd name="T13" fmla="*/ 456 h 498"/>
                  <a:gd name="T14" fmla="*/ 88 w 213"/>
                  <a:gd name="T15" fmla="*/ 442 h 4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3" h="498">
                    <a:moveTo>
                      <a:pt x="88" y="442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1" y="0"/>
                    </a:cubicBezTo>
                    <a:cubicBezTo>
                      <a:pt x="2" y="0"/>
                      <a:pt x="3" y="0"/>
                      <a:pt x="3" y="1"/>
                    </a:cubicBezTo>
                    <a:cubicBezTo>
                      <a:pt x="199" y="405"/>
                      <a:pt x="199" y="405"/>
                      <a:pt x="199" y="405"/>
                    </a:cubicBezTo>
                    <a:cubicBezTo>
                      <a:pt x="213" y="434"/>
                      <a:pt x="200" y="469"/>
                      <a:pt x="171" y="483"/>
                    </a:cubicBezTo>
                    <a:cubicBezTo>
                      <a:pt x="142" y="498"/>
                      <a:pt x="107" y="485"/>
                      <a:pt x="93" y="456"/>
                    </a:cubicBezTo>
                    <a:cubicBezTo>
                      <a:pt x="90" y="452"/>
                      <a:pt x="89" y="447"/>
                      <a:pt x="88" y="442"/>
                    </a:cubicBezTo>
                    <a:close/>
                  </a:path>
                </a:pathLst>
              </a:custGeom>
              <a:solidFill>
                <a:schemeClr val="tx2">
                  <a:lumMod val="40000"/>
                  <a:lumOff val="6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18">
                <a:extLst>
                  <a:ext uri="{FF2B5EF4-FFF2-40B4-BE49-F238E27FC236}">
                    <a16:creationId xmlns:a16="http://schemas.microsoft.com/office/drawing/2014/main" id="{E061CFF8-973D-4022-AC91-7F6AF937EE3C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2390744" y="3689912"/>
                <a:ext cx="247468" cy="625091"/>
              </a:xfrm>
              <a:custGeom>
                <a:avLst/>
                <a:gdLst>
                  <a:gd name="T0" fmla="*/ 71 w 122"/>
                  <a:gd name="T1" fmla="*/ 285 h 307"/>
                  <a:gd name="T2" fmla="*/ 0 w 122"/>
                  <a:gd name="T3" fmla="*/ 1 h 307"/>
                  <a:gd name="T4" fmla="*/ 0 w 122"/>
                  <a:gd name="T5" fmla="*/ 0 h 307"/>
                  <a:gd name="T6" fmla="*/ 1 w 122"/>
                  <a:gd name="T7" fmla="*/ 0 h 307"/>
                  <a:gd name="T8" fmla="*/ 117 w 122"/>
                  <a:gd name="T9" fmla="*/ 269 h 307"/>
                  <a:gd name="T10" fmla="*/ 104 w 122"/>
                  <a:gd name="T11" fmla="*/ 302 h 307"/>
                  <a:gd name="T12" fmla="*/ 72 w 122"/>
                  <a:gd name="T13" fmla="*/ 289 h 307"/>
                  <a:gd name="T14" fmla="*/ 71 w 122"/>
                  <a:gd name="T15" fmla="*/ 285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2" h="307">
                    <a:moveTo>
                      <a:pt x="71" y="285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17" y="269"/>
                      <a:pt x="117" y="269"/>
                      <a:pt x="117" y="269"/>
                    </a:cubicBezTo>
                    <a:cubicBezTo>
                      <a:pt x="122" y="282"/>
                      <a:pt x="117" y="296"/>
                      <a:pt x="104" y="302"/>
                    </a:cubicBezTo>
                    <a:cubicBezTo>
                      <a:pt x="92" y="307"/>
                      <a:pt x="78" y="301"/>
                      <a:pt x="72" y="289"/>
                    </a:cubicBezTo>
                    <a:cubicBezTo>
                      <a:pt x="72" y="288"/>
                      <a:pt x="71" y="286"/>
                      <a:pt x="71" y="285"/>
                    </a:cubicBezTo>
                    <a:close/>
                  </a:path>
                </a:pathLst>
              </a:custGeom>
              <a:solidFill>
                <a:srgbClr val="F0F7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Oval 19">
                <a:extLst>
                  <a:ext uri="{FF2B5EF4-FFF2-40B4-BE49-F238E27FC236}">
                    <a16:creationId xmlns:a16="http://schemas.microsoft.com/office/drawing/2014/main" id="{B6E3A187-5327-4AC4-ADA6-0E62FDE454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11400" y="4080744"/>
                <a:ext cx="369917" cy="370774"/>
              </a:xfrm>
              <a:prstGeom prst="ellipse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Oval 20">
                <a:extLst>
                  <a:ext uri="{FF2B5EF4-FFF2-40B4-BE49-F238E27FC236}">
                    <a16:creationId xmlns:a16="http://schemas.microsoft.com/office/drawing/2014/main" id="{E9E50BB7-9896-4212-9C31-BD0A94A87E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8352" y="4147416"/>
                <a:ext cx="235480" cy="236336"/>
              </a:xfrm>
              <a:prstGeom prst="ellipse">
                <a:avLst/>
              </a:prstGeom>
              <a:solidFill>
                <a:schemeClr val="tx2">
                  <a:lumMod val="40000"/>
                  <a:lumOff val="60000"/>
                  <a:alpha val="7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" name="Oval 21">
                <a:extLst>
                  <a:ext uri="{FF2B5EF4-FFF2-40B4-BE49-F238E27FC236}">
                    <a16:creationId xmlns:a16="http://schemas.microsoft.com/office/drawing/2014/main" id="{56E01DE1-6FF9-4305-87C9-BB14065FD1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2743" y="4192782"/>
                <a:ext cx="146426" cy="146426"/>
              </a:xfrm>
              <a:prstGeom prst="ellipse">
                <a:avLst/>
              </a:prstGeom>
              <a:solidFill>
                <a:srgbClr val="F0F7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31D738B2-BD05-4E40-AD91-0F4D488E2DC0}"/>
                </a:ext>
              </a:extLst>
            </p:cNvPr>
            <p:cNvSpPr/>
            <p:nvPr/>
          </p:nvSpPr>
          <p:spPr>
            <a:xfrm>
              <a:off x="5149886" y="3362080"/>
              <a:ext cx="1799840" cy="179984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9BBA5EC9-93F1-44BC-BFC1-A2DDDE350E67}"/>
              </a:ext>
            </a:extLst>
          </p:cNvPr>
          <p:cNvGrpSpPr/>
          <p:nvPr/>
        </p:nvGrpSpPr>
        <p:grpSpPr>
          <a:xfrm rot="1767004">
            <a:off x="8703909" y="3302387"/>
            <a:ext cx="1799840" cy="1799840"/>
            <a:chOff x="5149886" y="3362080"/>
            <a:chExt cx="1799840" cy="1799840"/>
          </a:xfrm>
        </p:grpSpPr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E8B4CAC7-9088-4CCD-9EB8-714068F72FE5}"/>
                </a:ext>
              </a:extLst>
            </p:cNvPr>
            <p:cNvGrpSpPr/>
            <p:nvPr/>
          </p:nvGrpSpPr>
          <p:grpSpPr>
            <a:xfrm>
              <a:off x="5817568" y="3439336"/>
              <a:ext cx="552134" cy="1060676"/>
              <a:chOff x="5817568" y="3439336"/>
              <a:chExt cx="552134" cy="1060676"/>
            </a:xfrm>
          </p:grpSpPr>
          <p:sp>
            <p:nvSpPr>
              <p:cNvPr id="134" name="Freeform 15">
                <a:extLst>
                  <a:ext uri="{FF2B5EF4-FFF2-40B4-BE49-F238E27FC236}">
                    <a16:creationId xmlns:a16="http://schemas.microsoft.com/office/drawing/2014/main" id="{40D73F4B-F533-418E-BB40-B38A106A8C0C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5817568" y="3439336"/>
                <a:ext cx="552133" cy="1060676"/>
              </a:xfrm>
              <a:custGeom>
                <a:avLst/>
                <a:gdLst>
                  <a:gd name="T0" fmla="*/ 246 w 320"/>
                  <a:gd name="T1" fmla="*/ 360 h 614"/>
                  <a:gd name="T2" fmla="*/ 240 w 320"/>
                  <a:gd name="T3" fmla="*/ 355 h 614"/>
                  <a:gd name="T4" fmla="*/ 80 w 320"/>
                  <a:gd name="T5" fmla="*/ 23 h 614"/>
                  <a:gd name="T6" fmla="*/ 43 w 320"/>
                  <a:gd name="T7" fmla="*/ 0 h 614"/>
                  <a:gd name="T8" fmla="*/ 35 w 320"/>
                  <a:gd name="T9" fmla="*/ 1 h 614"/>
                  <a:gd name="T10" fmla="*/ 8 w 320"/>
                  <a:gd name="T11" fmla="*/ 18 h 614"/>
                  <a:gd name="T12" fmla="*/ 2 w 320"/>
                  <a:gd name="T13" fmla="*/ 50 h 614"/>
                  <a:gd name="T14" fmla="*/ 74 w 320"/>
                  <a:gd name="T15" fmla="*/ 410 h 614"/>
                  <a:gd name="T16" fmla="*/ 73 w 320"/>
                  <a:gd name="T17" fmla="*/ 418 h 614"/>
                  <a:gd name="T18" fmla="*/ 59 w 320"/>
                  <a:gd name="T19" fmla="*/ 490 h 614"/>
                  <a:gd name="T20" fmla="*/ 180 w 320"/>
                  <a:gd name="T21" fmla="*/ 608 h 614"/>
                  <a:gd name="T22" fmla="*/ 320 w 320"/>
                  <a:gd name="T23" fmla="*/ 478 h 614"/>
                  <a:gd name="T24" fmla="*/ 246 w 320"/>
                  <a:gd name="T25" fmla="*/ 360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20" h="614">
                    <a:moveTo>
                      <a:pt x="246" y="360"/>
                    </a:moveTo>
                    <a:cubicBezTo>
                      <a:pt x="244" y="359"/>
                      <a:pt x="241" y="357"/>
                      <a:pt x="240" y="355"/>
                    </a:cubicBezTo>
                    <a:cubicBezTo>
                      <a:pt x="80" y="23"/>
                      <a:pt x="80" y="23"/>
                      <a:pt x="80" y="23"/>
                    </a:cubicBezTo>
                    <a:cubicBezTo>
                      <a:pt x="73" y="9"/>
                      <a:pt x="59" y="0"/>
                      <a:pt x="43" y="0"/>
                    </a:cubicBezTo>
                    <a:cubicBezTo>
                      <a:pt x="40" y="0"/>
                      <a:pt x="37" y="0"/>
                      <a:pt x="35" y="1"/>
                    </a:cubicBezTo>
                    <a:cubicBezTo>
                      <a:pt x="24" y="3"/>
                      <a:pt x="14" y="9"/>
                      <a:pt x="8" y="18"/>
                    </a:cubicBezTo>
                    <a:cubicBezTo>
                      <a:pt x="2" y="28"/>
                      <a:pt x="0" y="39"/>
                      <a:pt x="2" y="50"/>
                    </a:cubicBezTo>
                    <a:cubicBezTo>
                      <a:pt x="74" y="410"/>
                      <a:pt x="74" y="410"/>
                      <a:pt x="74" y="410"/>
                    </a:cubicBezTo>
                    <a:cubicBezTo>
                      <a:pt x="74" y="413"/>
                      <a:pt x="74" y="416"/>
                      <a:pt x="73" y="418"/>
                    </a:cubicBezTo>
                    <a:cubicBezTo>
                      <a:pt x="62" y="439"/>
                      <a:pt x="56" y="464"/>
                      <a:pt x="59" y="490"/>
                    </a:cubicBezTo>
                    <a:cubicBezTo>
                      <a:pt x="64" y="553"/>
                      <a:pt x="116" y="604"/>
                      <a:pt x="180" y="608"/>
                    </a:cubicBezTo>
                    <a:cubicBezTo>
                      <a:pt x="256" y="614"/>
                      <a:pt x="320" y="553"/>
                      <a:pt x="320" y="478"/>
                    </a:cubicBezTo>
                    <a:cubicBezTo>
                      <a:pt x="320" y="426"/>
                      <a:pt x="290" y="381"/>
                      <a:pt x="246" y="360"/>
                    </a:cubicBezTo>
                    <a:close/>
                  </a:path>
                </a:pathLst>
              </a:custGeom>
              <a:solidFill>
                <a:srgbClr val="ECF0F3"/>
              </a:solidFill>
              <a:ln>
                <a:noFill/>
              </a:ln>
              <a:effectLst>
                <a:outerShdw blurRad="190500" dist="127000" dir="2700000" algn="ctr" rotWithShape="0">
                  <a:srgbClr val="D1D9E6">
                    <a:alpha val="8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135" name="Freeform 15">
                <a:extLst>
                  <a:ext uri="{FF2B5EF4-FFF2-40B4-BE49-F238E27FC236}">
                    <a16:creationId xmlns:a16="http://schemas.microsoft.com/office/drawing/2014/main" id="{0416E23D-EEA7-4B6A-91DC-92B6F08AED15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5817569" y="3439336"/>
                <a:ext cx="552133" cy="1060676"/>
              </a:xfrm>
              <a:custGeom>
                <a:avLst/>
                <a:gdLst>
                  <a:gd name="T0" fmla="*/ 246 w 320"/>
                  <a:gd name="T1" fmla="*/ 360 h 614"/>
                  <a:gd name="T2" fmla="*/ 240 w 320"/>
                  <a:gd name="T3" fmla="*/ 355 h 614"/>
                  <a:gd name="T4" fmla="*/ 80 w 320"/>
                  <a:gd name="T5" fmla="*/ 23 h 614"/>
                  <a:gd name="T6" fmla="*/ 43 w 320"/>
                  <a:gd name="T7" fmla="*/ 0 h 614"/>
                  <a:gd name="T8" fmla="*/ 35 w 320"/>
                  <a:gd name="T9" fmla="*/ 1 h 614"/>
                  <a:gd name="T10" fmla="*/ 8 w 320"/>
                  <a:gd name="T11" fmla="*/ 18 h 614"/>
                  <a:gd name="T12" fmla="*/ 2 w 320"/>
                  <a:gd name="T13" fmla="*/ 50 h 614"/>
                  <a:gd name="T14" fmla="*/ 74 w 320"/>
                  <a:gd name="T15" fmla="*/ 410 h 614"/>
                  <a:gd name="T16" fmla="*/ 73 w 320"/>
                  <a:gd name="T17" fmla="*/ 418 h 614"/>
                  <a:gd name="T18" fmla="*/ 59 w 320"/>
                  <a:gd name="T19" fmla="*/ 490 h 614"/>
                  <a:gd name="T20" fmla="*/ 180 w 320"/>
                  <a:gd name="T21" fmla="*/ 608 h 614"/>
                  <a:gd name="T22" fmla="*/ 320 w 320"/>
                  <a:gd name="T23" fmla="*/ 478 h 614"/>
                  <a:gd name="T24" fmla="*/ 246 w 320"/>
                  <a:gd name="T25" fmla="*/ 360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20" h="614">
                    <a:moveTo>
                      <a:pt x="246" y="360"/>
                    </a:moveTo>
                    <a:cubicBezTo>
                      <a:pt x="244" y="359"/>
                      <a:pt x="241" y="357"/>
                      <a:pt x="240" y="355"/>
                    </a:cubicBezTo>
                    <a:cubicBezTo>
                      <a:pt x="80" y="23"/>
                      <a:pt x="80" y="23"/>
                      <a:pt x="80" y="23"/>
                    </a:cubicBezTo>
                    <a:cubicBezTo>
                      <a:pt x="73" y="9"/>
                      <a:pt x="59" y="0"/>
                      <a:pt x="43" y="0"/>
                    </a:cubicBezTo>
                    <a:cubicBezTo>
                      <a:pt x="40" y="0"/>
                      <a:pt x="37" y="0"/>
                      <a:pt x="35" y="1"/>
                    </a:cubicBezTo>
                    <a:cubicBezTo>
                      <a:pt x="24" y="3"/>
                      <a:pt x="14" y="9"/>
                      <a:pt x="8" y="18"/>
                    </a:cubicBezTo>
                    <a:cubicBezTo>
                      <a:pt x="2" y="28"/>
                      <a:pt x="0" y="39"/>
                      <a:pt x="2" y="50"/>
                    </a:cubicBezTo>
                    <a:cubicBezTo>
                      <a:pt x="74" y="410"/>
                      <a:pt x="74" y="410"/>
                      <a:pt x="74" y="410"/>
                    </a:cubicBezTo>
                    <a:cubicBezTo>
                      <a:pt x="74" y="413"/>
                      <a:pt x="74" y="416"/>
                      <a:pt x="73" y="418"/>
                    </a:cubicBezTo>
                    <a:cubicBezTo>
                      <a:pt x="62" y="439"/>
                      <a:pt x="56" y="464"/>
                      <a:pt x="59" y="490"/>
                    </a:cubicBezTo>
                    <a:cubicBezTo>
                      <a:pt x="64" y="553"/>
                      <a:pt x="116" y="604"/>
                      <a:pt x="180" y="608"/>
                    </a:cubicBezTo>
                    <a:cubicBezTo>
                      <a:pt x="256" y="614"/>
                      <a:pt x="320" y="553"/>
                      <a:pt x="320" y="478"/>
                    </a:cubicBezTo>
                    <a:cubicBezTo>
                      <a:pt x="320" y="426"/>
                      <a:pt x="290" y="381"/>
                      <a:pt x="246" y="360"/>
                    </a:cubicBezTo>
                    <a:close/>
                  </a:path>
                </a:pathLst>
              </a:custGeom>
              <a:solidFill>
                <a:srgbClr val="ECF0F3"/>
              </a:solidFill>
              <a:ln>
                <a:noFill/>
              </a:ln>
              <a:effectLst>
                <a:outerShdw blurRad="190500" dist="127000" dir="13500000" algn="ctr" rotWithShape="0">
                  <a:srgbClr val="FFFFFF">
                    <a:alpha val="80000"/>
                  </a:srgb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7854C158-C238-4CA3-8D03-8E34B955DC13}"/>
                </a:ext>
              </a:extLst>
            </p:cNvPr>
            <p:cNvGrpSpPr/>
            <p:nvPr/>
          </p:nvGrpSpPr>
          <p:grpSpPr>
            <a:xfrm>
              <a:off x="5889693" y="3503022"/>
              <a:ext cx="377094" cy="919768"/>
              <a:chOff x="2311400" y="3367418"/>
              <a:chExt cx="444468" cy="1084100"/>
            </a:xfrm>
          </p:grpSpPr>
          <p:sp>
            <p:nvSpPr>
              <p:cNvPr id="99" name="Oval 16">
                <a:extLst>
                  <a:ext uri="{FF2B5EF4-FFF2-40B4-BE49-F238E27FC236}">
                    <a16:creationId xmlns:a16="http://schemas.microsoft.com/office/drawing/2014/main" id="{6608F0B9-3FD8-45DC-8B56-A5F2A9AD2D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119845">
                <a:off x="2341537" y="4110599"/>
                <a:ext cx="309121" cy="309977"/>
              </a:xfrm>
              <a:prstGeom prst="ellipse">
                <a:avLst/>
              </a:prstGeom>
              <a:solidFill>
                <a:srgbClr val="D6DC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" name="Freeform 17">
                <a:extLst>
                  <a:ext uri="{FF2B5EF4-FFF2-40B4-BE49-F238E27FC236}">
                    <a16:creationId xmlns:a16="http://schemas.microsoft.com/office/drawing/2014/main" id="{4EEFFE01-F1FF-437A-8B6C-EA9068D51BFC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2322585" y="3367418"/>
                <a:ext cx="433283" cy="1013847"/>
              </a:xfrm>
              <a:custGeom>
                <a:avLst/>
                <a:gdLst>
                  <a:gd name="T0" fmla="*/ 88 w 213"/>
                  <a:gd name="T1" fmla="*/ 442 h 498"/>
                  <a:gd name="T2" fmla="*/ 0 w 213"/>
                  <a:gd name="T3" fmla="*/ 2 h 498"/>
                  <a:gd name="T4" fmla="*/ 1 w 213"/>
                  <a:gd name="T5" fmla="*/ 0 h 498"/>
                  <a:gd name="T6" fmla="*/ 3 w 213"/>
                  <a:gd name="T7" fmla="*/ 1 h 498"/>
                  <a:gd name="T8" fmla="*/ 199 w 213"/>
                  <a:gd name="T9" fmla="*/ 405 h 498"/>
                  <a:gd name="T10" fmla="*/ 171 w 213"/>
                  <a:gd name="T11" fmla="*/ 483 h 498"/>
                  <a:gd name="T12" fmla="*/ 93 w 213"/>
                  <a:gd name="T13" fmla="*/ 456 h 498"/>
                  <a:gd name="T14" fmla="*/ 88 w 213"/>
                  <a:gd name="T15" fmla="*/ 442 h 4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3" h="498">
                    <a:moveTo>
                      <a:pt x="88" y="442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1" y="0"/>
                    </a:cubicBezTo>
                    <a:cubicBezTo>
                      <a:pt x="2" y="0"/>
                      <a:pt x="3" y="0"/>
                      <a:pt x="3" y="1"/>
                    </a:cubicBezTo>
                    <a:cubicBezTo>
                      <a:pt x="199" y="405"/>
                      <a:pt x="199" y="405"/>
                      <a:pt x="199" y="405"/>
                    </a:cubicBezTo>
                    <a:cubicBezTo>
                      <a:pt x="213" y="434"/>
                      <a:pt x="200" y="469"/>
                      <a:pt x="171" y="483"/>
                    </a:cubicBezTo>
                    <a:cubicBezTo>
                      <a:pt x="142" y="498"/>
                      <a:pt x="107" y="485"/>
                      <a:pt x="93" y="456"/>
                    </a:cubicBezTo>
                    <a:cubicBezTo>
                      <a:pt x="90" y="452"/>
                      <a:pt x="89" y="447"/>
                      <a:pt x="88" y="442"/>
                    </a:cubicBezTo>
                    <a:close/>
                  </a:path>
                </a:pathLst>
              </a:custGeom>
              <a:solidFill>
                <a:schemeClr val="tx2">
                  <a:lumMod val="40000"/>
                  <a:lumOff val="6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" name="Freeform 18">
                <a:extLst>
                  <a:ext uri="{FF2B5EF4-FFF2-40B4-BE49-F238E27FC236}">
                    <a16:creationId xmlns:a16="http://schemas.microsoft.com/office/drawing/2014/main" id="{0FAD84EC-A69A-436D-916B-BDC204DDB183}"/>
                  </a:ext>
                </a:extLst>
              </p:cNvPr>
              <p:cNvSpPr>
                <a:spLocks/>
              </p:cNvSpPr>
              <p:nvPr/>
            </p:nvSpPr>
            <p:spPr bwMode="auto">
              <a:xfrm rot="1119845">
                <a:off x="2390744" y="3689912"/>
                <a:ext cx="247468" cy="625091"/>
              </a:xfrm>
              <a:custGeom>
                <a:avLst/>
                <a:gdLst>
                  <a:gd name="T0" fmla="*/ 71 w 122"/>
                  <a:gd name="T1" fmla="*/ 285 h 307"/>
                  <a:gd name="T2" fmla="*/ 0 w 122"/>
                  <a:gd name="T3" fmla="*/ 1 h 307"/>
                  <a:gd name="T4" fmla="*/ 0 w 122"/>
                  <a:gd name="T5" fmla="*/ 0 h 307"/>
                  <a:gd name="T6" fmla="*/ 1 w 122"/>
                  <a:gd name="T7" fmla="*/ 0 h 307"/>
                  <a:gd name="T8" fmla="*/ 117 w 122"/>
                  <a:gd name="T9" fmla="*/ 269 h 307"/>
                  <a:gd name="T10" fmla="*/ 104 w 122"/>
                  <a:gd name="T11" fmla="*/ 302 h 307"/>
                  <a:gd name="T12" fmla="*/ 72 w 122"/>
                  <a:gd name="T13" fmla="*/ 289 h 307"/>
                  <a:gd name="T14" fmla="*/ 71 w 122"/>
                  <a:gd name="T15" fmla="*/ 285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2" h="307">
                    <a:moveTo>
                      <a:pt x="71" y="285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17" y="269"/>
                      <a:pt x="117" y="269"/>
                      <a:pt x="117" y="269"/>
                    </a:cubicBezTo>
                    <a:cubicBezTo>
                      <a:pt x="122" y="282"/>
                      <a:pt x="117" y="296"/>
                      <a:pt x="104" y="302"/>
                    </a:cubicBezTo>
                    <a:cubicBezTo>
                      <a:pt x="92" y="307"/>
                      <a:pt x="78" y="301"/>
                      <a:pt x="72" y="289"/>
                    </a:cubicBezTo>
                    <a:cubicBezTo>
                      <a:pt x="72" y="288"/>
                      <a:pt x="71" y="286"/>
                      <a:pt x="71" y="285"/>
                    </a:cubicBezTo>
                    <a:close/>
                  </a:path>
                </a:pathLst>
              </a:custGeom>
              <a:solidFill>
                <a:srgbClr val="F0F7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" name="Oval 19">
                <a:extLst>
                  <a:ext uri="{FF2B5EF4-FFF2-40B4-BE49-F238E27FC236}">
                    <a16:creationId xmlns:a16="http://schemas.microsoft.com/office/drawing/2014/main" id="{125CA3D0-BE19-4C9D-8672-8BA8C25EC0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11400" y="4080744"/>
                <a:ext cx="369917" cy="370774"/>
              </a:xfrm>
              <a:prstGeom prst="ellipse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" name="Oval 20">
                <a:extLst>
                  <a:ext uri="{FF2B5EF4-FFF2-40B4-BE49-F238E27FC236}">
                    <a16:creationId xmlns:a16="http://schemas.microsoft.com/office/drawing/2014/main" id="{D61C29D4-57D3-4F1E-B179-A3FBBF726B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8352" y="4147416"/>
                <a:ext cx="235480" cy="236336"/>
              </a:xfrm>
              <a:prstGeom prst="ellipse">
                <a:avLst/>
              </a:prstGeom>
              <a:solidFill>
                <a:schemeClr val="tx2">
                  <a:lumMod val="40000"/>
                  <a:lumOff val="60000"/>
                  <a:alpha val="7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" name="Oval 21">
                <a:extLst>
                  <a:ext uri="{FF2B5EF4-FFF2-40B4-BE49-F238E27FC236}">
                    <a16:creationId xmlns:a16="http://schemas.microsoft.com/office/drawing/2014/main" id="{6515871E-6071-403D-93B1-F981B969BB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2743" y="4192782"/>
                <a:ext cx="146426" cy="146426"/>
              </a:xfrm>
              <a:prstGeom prst="ellipse">
                <a:avLst/>
              </a:prstGeom>
              <a:solidFill>
                <a:srgbClr val="F0F7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652F7688-6A39-492C-9899-D4233D0DED9E}"/>
                </a:ext>
              </a:extLst>
            </p:cNvPr>
            <p:cNvSpPr/>
            <p:nvPr/>
          </p:nvSpPr>
          <p:spPr>
            <a:xfrm>
              <a:off x="5149886" y="3362080"/>
              <a:ext cx="1799840" cy="179984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08137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75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75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37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7" dur="75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8" dur="75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675" decel="1000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0" dur="75" accel="100000" fill="hold">
                                              <p:stCondLst>
                                                <p:cond delay="675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1" presetID="42" presetClass="path" presetSubtype="0" repeatCount="indefinite" accel="50000" decel="50000" autoRev="1" fill="hold" nodeType="withEffect">
                                      <p:stCondLst>
                                        <p:cond delay="75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2.70833E-6 -3.33333E-6 L 2.70833E-6 -0.01736 " pathEditMode="relative" rAng="0" ptsTypes="AA">
                                          <p:cBhvr>
                                            <p:cTn id="22" dur="20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88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23" presetID="2" presetClass="entr" presetSubtype="4" fill="hold" nodeType="withEffect" p14:presetBounceEnd="50000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25" dur="10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26" dur="10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7" presetID="2" presetClass="entr" presetSubtype="4" fill="hold" grpId="0" nodeType="withEffect" p14:presetBounceEnd="80000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29" dur="125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30" dur="125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1" presetID="2" presetClass="entr" presetSubtype="4" decel="100000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3" dur="1000" fill="hold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4" dur="1000" fill="hold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5" fill="hold">
                          <p:stCondLst>
                            <p:cond delay="indefinite"/>
                          </p:stCondLst>
                          <p:childTnLst>
                            <p:par>
                              <p:cTn id="3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7" presetID="37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9" dur="750"/>
                                            <p:tgtEl>
                                              <p:spTgt spid="5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0" dur="75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1" dur="675" decel="100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75" accel="100000" fill="hold">
                                              <p:stCondLst>
                                                <p:cond delay="675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42" presetClass="path" presetSubtype="0" repeatCount="indefinite" accel="50000" decel="50000" autoRev="1" fill="hold" nodeType="withEffect">
                                      <p:stCondLst>
                                        <p:cond delay="75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2.70833E-6 -3.33333E-6 L 2.70833E-6 -0.01736 " pathEditMode="relative" rAng="0" ptsTypes="AA">
                                          <p:cBhvr>
                                            <p:cTn id="44" dur="2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88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45" presetID="2" presetClass="entr" presetSubtype="4" fill="hold" nodeType="withEffect" p14:presetBounceEnd="50000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47" dur="10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48" dur="10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9" presetID="2" presetClass="entr" presetSubtype="4" fill="hold" grpId="0" nodeType="withEffect" p14:presetBounceEnd="80000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51" dur="12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52" dur="12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2" presetClass="entr" presetSubtype="4" decel="100000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5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6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7" fill="hold">
                          <p:stCondLst>
                            <p:cond delay="indefinite"/>
                          </p:stCondLst>
                          <p:childTnLst>
                            <p:par>
                              <p:cTn id="5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9" presetID="37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1" dur="750"/>
                                            <p:tgtEl>
                                              <p:spTgt spid="11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2" dur="75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3" dur="675" decel="1000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4" dur="75" accel="100000" fill="hold">
                                              <p:stCondLst>
                                                <p:cond delay="675"/>
                                              </p:stCondLst>
                                            </p:cTn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5" presetID="42" presetClass="path" presetSubtype="0" repeatCount="indefinite" accel="50000" decel="50000" autoRev="1" fill="hold" nodeType="withEffect">
                                      <p:stCondLst>
                                        <p:cond delay="75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2.70833E-6 -3.33333E-6 L 2.70833E-6 -0.01736 " pathEditMode="relative" rAng="0" ptsTypes="AA">
                                          <p:cBhvr>
                                            <p:cTn id="66" dur="20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88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7" presetID="2" presetClass="entr" presetSubtype="4" fill="hold" nodeType="withEffect" p14:presetBounceEnd="50000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6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69" dur="1000" fill="hold"/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70" dur="1000" fill="hold"/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1" presetID="2" presetClass="entr" presetSubtype="4" fill="hold" grpId="0" nodeType="withEffect" p14:presetBounceEnd="80000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7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73" dur="125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74" dur="125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5" presetID="2" presetClass="entr" presetSubtype="4" decel="100000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7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7" dur="10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8" dur="10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16" grpId="0"/>
          <p:bldP spid="117" grpId="0"/>
          <p:bldP spid="47" grpId="0"/>
          <p:bldP spid="48" grpId="0"/>
          <p:bldP spid="53" grpId="0"/>
          <p:bldP spid="54" grpId="0"/>
          <p:bldP spid="56" grpId="0"/>
          <p:bldP spid="57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75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75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37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7" dur="75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8" dur="75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675" decel="1000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0" dur="75" accel="100000" fill="hold">
                                              <p:stCondLst>
                                                <p:cond delay="675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1" presetID="42" presetClass="path" presetSubtype="0" repeatCount="indefinite" accel="50000" decel="50000" autoRev="1" fill="hold" nodeType="withEffect">
                                      <p:stCondLst>
                                        <p:cond delay="75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2.70833E-6 -3.33333E-6 L 2.70833E-6 -0.01736 " pathEditMode="relative" rAng="0" ptsTypes="AA">
                                          <p:cBhvr>
                                            <p:cTn id="22" dur="20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88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23" presetID="2" presetClass="entr" presetSubtype="4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5" dur="10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6" dur="10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7" presetID="2" presetClass="entr" presetSubtype="4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9" dur="125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0" dur="125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1" presetID="2" presetClass="entr" presetSubtype="4" decel="100000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3" dur="1000" fill="hold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4" dur="1000" fill="hold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5" fill="hold">
                          <p:stCondLst>
                            <p:cond delay="indefinite"/>
                          </p:stCondLst>
                          <p:childTnLst>
                            <p:par>
                              <p:cTn id="3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7" presetID="37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9" dur="750"/>
                                            <p:tgtEl>
                                              <p:spTgt spid="5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0" dur="75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1" dur="675" decel="100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75" accel="100000" fill="hold">
                                              <p:stCondLst>
                                                <p:cond delay="675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42" presetClass="path" presetSubtype="0" repeatCount="indefinite" accel="50000" decel="50000" autoRev="1" fill="hold" nodeType="withEffect">
                                      <p:stCondLst>
                                        <p:cond delay="75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2.70833E-6 -3.33333E-6 L 2.70833E-6 -0.01736 " pathEditMode="relative" rAng="0" ptsTypes="AA">
                                          <p:cBhvr>
                                            <p:cTn id="44" dur="20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88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45" presetID="2" presetClass="entr" presetSubtype="4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7" dur="10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8" dur="10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9" presetID="2" presetClass="entr" presetSubtype="4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1" dur="12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2" dur="12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2" presetClass="entr" presetSubtype="4" decel="100000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5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6" dur="10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7" fill="hold">
                          <p:stCondLst>
                            <p:cond delay="indefinite"/>
                          </p:stCondLst>
                          <p:childTnLst>
                            <p:par>
                              <p:cTn id="5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9" presetID="37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1" dur="750"/>
                                            <p:tgtEl>
                                              <p:spTgt spid="11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2" dur="75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3" dur="675" decel="1000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4" dur="75" accel="100000" fill="hold">
                                              <p:stCondLst>
                                                <p:cond delay="675"/>
                                              </p:stCondLst>
                                            </p:cTn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0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5" presetID="42" presetClass="path" presetSubtype="0" repeatCount="indefinite" accel="50000" decel="50000" autoRev="1" fill="hold" nodeType="withEffect">
                                      <p:stCondLst>
                                        <p:cond delay="75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2.70833E-6 -3.33333E-6 L 2.70833E-6 -0.01736 " pathEditMode="relative" rAng="0" ptsTypes="AA">
                                          <p:cBhvr>
                                            <p:cTn id="66" dur="2000" fill="hold"/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88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7" presetID="2" presetClass="entr" presetSubtype="4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6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69" dur="1000" fill="hold"/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0" dur="1000" fill="hold"/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1" presetID="2" presetClass="entr" presetSubtype="4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7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3" dur="125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4" dur="125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5" presetID="2" presetClass="entr" presetSubtype="4" decel="100000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7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7" dur="10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8" dur="1000" fill="hold"/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16" grpId="0"/>
          <p:bldP spid="117" grpId="0"/>
          <p:bldP spid="47" grpId="0"/>
          <p:bldP spid="48" grpId="0"/>
          <p:bldP spid="53" grpId="0"/>
          <p:bldP spid="54" grpId="0"/>
          <p:bldP spid="56" grpId="0"/>
          <p:bldP spid="57" grpId="0"/>
        </p:bldLst>
      </p:timing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5">
            <a:extLst>
              <a:ext uri="{FF2B5EF4-FFF2-40B4-BE49-F238E27FC236}">
                <a16:creationId xmlns:a16="http://schemas.microsoft.com/office/drawing/2014/main" id="{6A320D4A-6A7A-4210-94AD-1D50A9A76AC1}"/>
              </a:ext>
            </a:extLst>
          </p:cNvPr>
          <p:cNvSpPr>
            <a:spLocks/>
          </p:cNvSpPr>
          <p:nvPr/>
        </p:nvSpPr>
        <p:spPr bwMode="auto">
          <a:xfrm>
            <a:off x="1236761" y="254518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36E5C6A-816A-4C8B-8810-53A2AA390EFC}"/>
              </a:ext>
            </a:extLst>
          </p:cNvPr>
          <p:cNvSpPr/>
          <p:nvPr/>
        </p:nvSpPr>
        <p:spPr>
          <a:xfrm>
            <a:off x="1388295" y="269502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0C7FD0E2-0AD4-4943-B52B-7EFF09C81799}"/>
              </a:ext>
            </a:extLst>
          </p:cNvPr>
          <p:cNvSpPr/>
          <p:nvPr/>
        </p:nvSpPr>
        <p:spPr>
          <a:xfrm>
            <a:off x="1531908" y="283863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030BC6A5-C717-4E64-A8AB-C73598A46B2F}"/>
              </a:ext>
            </a:extLst>
          </p:cNvPr>
          <p:cNvSpPr>
            <a:spLocks/>
          </p:cNvSpPr>
          <p:nvPr/>
        </p:nvSpPr>
        <p:spPr bwMode="auto">
          <a:xfrm>
            <a:off x="3240239" y="254349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2E7A3D1-CF6B-4ACA-AFEA-56994798B000}"/>
              </a:ext>
            </a:extLst>
          </p:cNvPr>
          <p:cNvSpPr/>
          <p:nvPr/>
        </p:nvSpPr>
        <p:spPr>
          <a:xfrm>
            <a:off x="3391773" y="269333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39C9012-594A-43DF-AB75-6D7E882C6230}"/>
              </a:ext>
            </a:extLst>
          </p:cNvPr>
          <p:cNvSpPr/>
          <p:nvPr/>
        </p:nvSpPr>
        <p:spPr>
          <a:xfrm>
            <a:off x="3535386" y="283694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EA986AF8-2C84-4BF6-860D-90E078E91367}"/>
              </a:ext>
            </a:extLst>
          </p:cNvPr>
          <p:cNvSpPr>
            <a:spLocks/>
          </p:cNvSpPr>
          <p:nvPr/>
        </p:nvSpPr>
        <p:spPr bwMode="auto">
          <a:xfrm>
            <a:off x="7247195" y="254010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73D76F4-805F-433D-913C-8E3C446AB93E}"/>
              </a:ext>
            </a:extLst>
          </p:cNvPr>
          <p:cNvSpPr/>
          <p:nvPr/>
        </p:nvSpPr>
        <p:spPr>
          <a:xfrm>
            <a:off x="7398729" y="268994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FF0A70F-4249-4A83-9307-E7E9F8E5F586}"/>
              </a:ext>
            </a:extLst>
          </p:cNvPr>
          <p:cNvSpPr/>
          <p:nvPr/>
        </p:nvSpPr>
        <p:spPr>
          <a:xfrm>
            <a:off x="7542342" y="283356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C9FB203F-9DF2-46D2-B269-65BB7591B0B6}"/>
              </a:ext>
            </a:extLst>
          </p:cNvPr>
          <p:cNvSpPr>
            <a:spLocks/>
          </p:cNvSpPr>
          <p:nvPr/>
        </p:nvSpPr>
        <p:spPr bwMode="auto">
          <a:xfrm>
            <a:off x="9250671" y="253841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07FB8AD-86E6-4FEB-8D72-5CC23E6AC5A3}"/>
              </a:ext>
            </a:extLst>
          </p:cNvPr>
          <p:cNvSpPr/>
          <p:nvPr/>
        </p:nvSpPr>
        <p:spPr>
          <a:xfrm>
            <a:off x="9402205" y="268825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1C038A1A-8634-47E4-BC32-0C57446EE778}"/>
              </a:ext>
            </a:extLst>
          </p:cNvPr>
          <p:cNvSpPr/>
          <p:nvPr/>
        </p:nvSpPr>
        <p:spPr>
          <a:xfrm>
            <a:off x="9545818" y="283186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hlinkClick r:id="rId2"/>
            <a:extLst>
              <a:ext uri="{FF2B5EF4-FFF2-40B4-BE49-F238E27FC236}">
                <a16:creationId xmlns:a16="http://schemas.microsoft.com/office/drawing/2014/main" id="{49E45C47-E5D5-4EAB-BA6D-A50F506E9EF2}"/>
              </a:ext>
            </a:extLst>
          </p:cNvPr>
          <p:cNvSpPr txBox="1"/>
          <p:nvPr/>
        </p:nvSpPr>
        <p:spPr>
          <a:xfrm>
            <a:off x="1603091" y="4455184"/>
            <a:ext cx="967359" cy="187909"/>
          </a:xfrm>
          <a:custGeom>
            <a:avLst/>
            <a:gdLst/>
            <a:ahLst/>
            <a:cxnLst/>
            <a:rect l="l" t="t" r="r" b="b"/>
            <a:pathLst>
              <a:path w="967359" h="187909">
                <a:moveTo>
                  <a:pt x="465278" y="95555"/>
                </a:moveTo>
                <a:cubicBezTo>
                  <a:pt x="458724" y="95555"/>
                  <a:pt x="453200" y="97917"/>
                  <a:pt x="448704" y="102642"/>
                </a:cubicBezTo>
                <a:cubicBezTo>
                  <a:pt x="444208" y="107366"/>
                  <a:pt x="441960" y="113843"/>
                  <a:pt x="441960" y="122073"/>
                </a:cubicBezTo>
                <a:cubicBezTo>
                  <a:pt x="441960" y="130455"/>
                  <a:pt x="444208" y="137008"/>
                  <a:pt x="448704" y="141732"/>
                </a:cubicBezTo>
                <a:cubicBezTo>
                  <a:pt x="453200" y="146457"/>
                  <a:pt x="458724" y="148819"/>
                  <a:pt x="465278" y="148819"/>
                </a:cubicBezTo>
                <a:cubicBezTo>
                  <a:pt x="471831" y="148819"/>
                  <a:pt x="477355" y="146419"/>
                  <a:pt x="481851" y="141618"/>
                </a:cubicBezTo>
                <a:cubicBezTo>
                  <a:pt x="486347" y="136817"/>
                  <a:pt x="488595" y="130302"/>
                  <a:pt x="488595" y="122073"/>
                </a:cubicBezTo>
                <a:cubicBezTo>
                  <a:pt x="488595" y="113691"/>
                  <a:pt x="486347" y="107176"/>
                  <a:pt x="481851" y="102527"/>
                </a:cubicBezTo>
                <a:cubicBezTo>
                  <a:pt x="477355" y="97879"/>
                  <a:pt x="471831" y="95555"/>
                  <a:pt x="465278" y="95555"/>
                </a:cubicBezTo>
                <a:close/>
                <a:moveTo>
                  <a:pt x="902437" y="91897"/>
                </a:moveTo>
                <a:cubicBezTo>
                  <a:pt x="896951" y="91897"/>
                  <a:pt x="892455" y="93383"/>
                  <a:pt x="888950" y="96355"/>
                </a:cubicBezTo>
                <a:cubicBezTo>
                  <a:pt x="885444" y="99327"/>
                  <a:pt x="883158" y="103708"/>
                  <a:pt x="882092" y="109500"/>
                </a:cubicBezTo>
                <a:lnTo>
                  <a:pt x="921639" y="109500"/>
                </a:lnTo>
                <a:cubicBezTo>
                  <a:pt x="921639" y="104013"/>
                  <a:pt x="919811" y="99708"/>
                  <a:pt x="916153" y="96584"/>
                </a:cubicBezTo>
                <a:cubicBezTo>
                  <a:pt x="912495" y="93460"/>
                  <a:pt x="907923" y="91897"/>
                  <a:pt x="902437" y="91897"/>
                </a:cubicBezTo>
                <a:close/>
                <a:moveTo>
                  <a:pt x="311887" y="91897"/>
                </a:moveTo>
                <a:cubicBezTo>
                  <a:pt x="306401" y="91897"/>
                  <a:pt x="301905" y="93383"/>
                  <a:pt x="298400" y="96355"/>
                </a:cubicBezTo>
                <a:cubicBezTo>
                  <a:pt x="294894" y="99327"/>
                  <a:pt x="292608" y="103708"/>
                  <a:pt x="291542" y="109500"/>
                </a:cubicBezTo>
                <a:lnTo>
                  <a:pt x="331089" y="109500"/>
                </a:lnTo>
                <a:cubicBezTo>
                  <a:pt x="331089" y="104013"/>
                  <a:pt x="329261" y="99708"/>
                  <a:pt x="325603" y="96584"/>
                </a:cubicBezTo>
                <a:cubicBezTo>
                  <a:pt x="321945" y="93460"/>
                  <a:pt x="317373" y="91897"/>
                  <a:pt x="311887" y="91897"/>
                </a:cubicBezTo>
                <a:close/>
                <a:moveTo>
                  <a:pt x="682905" y="58065"/>
                </a:moveTo>
                <a:lnTo>
                  <a:pt x="727710" y="58065"/>
                </a:lnTo>
                <a:lnTo>
                  <a:pt x="727710" y="186309"/>
                </a:lnTo>
                <a:lnTo>
                  <a:pt x="682905" y="186309"/>
                </a:lnTo>
                <a:close/>
                <a:moveTo>
                  <a:pt x="902666" y="56464"/>
                </a:moveTo>
                <a:cubicBezTo>
                  <a:pt x="915315" y="56464"/>
                  <a:pt x="926516" y="59055"/>
                  <a:pt x="936270" y="64237"/>
                </a:cubicBezTo>
                <a:cubicBezTo>
                  <a:pt x="946023" y="69418"/>
                  <a:pt x="953643" y="76848"/>
                  <a:pt x="959130" y="86525"/>
                </a:cubicBezTo>
                <a:cubicBezTo>
                  <a:pt x="964616" y="96203"/>
                  <a:pt x="967359" y="107595"/>
                  <a:pt x="967359" y="120701"/>
                </a:cubicBezTo>
                <a:cubicBezTo>
                  <a:pt x="967359" y="124206"/>
                  <a:pt x="967131" y="127711"/>
                  <a:pt x="966674" y="131217"/>
                </a:cubicBezTo>
                <a:lnTo>
                  <a:pt x="881863" y="131217"/>
                </a:lnTo>
                <a:cubicBezTo>
                  <a:pt x="882320" y="138227"/>
                  <a:pt x="884263" y="143447"/>
                  <a:pt x="887692" y="146876"/>
                </a:cubicBezTo>
                <a:cubicBezTo>
                  <a:pt x="891121" y="150305"/>
                  <a:pt x="895503" y="152019"/>
                  <a:pt x="900837" y="152019"/>
                </a:cubicBezTo>
                <a:cubicBezTo>
                  <a:pt x="908304" y="152019"/>
                  <a:pt x="913638" y="148666"/>
                  <a:pt x="916839" y="141961"/>
                </a:cubicBezTo>
                <a:lnTo>
                  <a:pt x="964616" y="141961"/>
                </a:lnTo>
                <a:cubicBezTo>
                  <a:pt x="962635" y="150800"/>
                  <a:pt x="958787" y="158687"/>
                  <a:pt x="953072" y="165621"/>
                </a:cubicBezTo>
                <a:cubicBezTo>
                  <a:pt x="947357" y="172555"/>
                  <a:pt x="940156" y="178003"/>
                  <a:pt x="931469" y="181966"/>
                </a:cubicBezTo>
                <a:cubicBezTo>
                  <a:pt x="922782" y="185928"/>
                  <a:pt x="913181" y="187909"/>
                  <a:pt x="902666" y="187909"/>
                </a:cubicBezTo>
                <a:cubicBezTo>
                  <a:pt x="890016" y="187909"/>
                  <a:pt x="878777" y="185242"/>
                  <a:pt x="868947" y="179908"/>
                </a:cubicBezTo>
                <a:cubicBezTo>
                  <a:pt x="859117" y="174574"/>
                  <a:pt x="851421" y="166954"/>
                  <a:pt x="845859" y="157048"/>
                </a:cubicBezTo>
                <a:cubicBezTo>
                  <a:pt x="840296" y="147142"/>
                  <a:pt x="837515" y="135484"/>
                  <a:pt x="837515" y="122073"/>
                </a:cubicBezTo>
                <a:cubicBezTo>
                  <a:pt x="837515" y="108661"/>
                  <a:pt x="840258" y="97041"/>
                  <a:pt x="845744" y="87211"/>
                </a:cubicBezTo>
                <a:cubicBezTo>
                  <a:pt x="851231" y="77381"/>
                  <a:pt x="858889" y="69799"/>
                  <a:pt x="868719" y="64465"/>
                </a:cubicBezTo>
                <a:cubicBezTo>
                  <a:pt x="878548" y="59131"/>
                  <a:pt x="889864" y="56464"/>
                  <a:pt x="902666" y="56464"/>
                </a:cubicBezTo>
                <a:close/>
                <a:moveTo>
                  <a:pt x="600990" y="56464"/>
                </a:moveTo>
                <a:cubicBezTo>
                  <a:pt x="617754" y="56464"/>
                  <a:pt x="630936" y="60579"/>
                  <a:pt x="640538" y="68809"/>
                </a:cubicBezTo>
                <a:cubicBezTo>
                  <a:pt x="650139" y="77038"/>
                  <a:pt x="655701" y="87859"/>
                  <a:pt x="657225" y="101270"/>
                </a:cubicBezTo>
                <a:lnTo>
                  <a:pt x="616763" y="101270"/>
                </a:lnTo>
                <a:cubicBezTo>
                  <a:pt x="616001" y="97155"/>
                  <a:pt x="614210" y="93993"/>
                  <a:pt x="611391" y="91783"/>
                </a:cubicBezTo>
                <a:cubicBezTo>
                  <a:pt x="608572" y="89573"/>
                  <a:pt x="604800" y="88468"/>
                  <a:pt x="600075" y="88468"/>
                </a:cubicBezTo>
                <a:cubicBezTo>
                  <a:pt x="596418" y="88468"/>
                  <a:pt x="593636" y="89154"/>
                  <a:pt x="591731" y="90526"/>
                </a:cubicBezTo>
                <a:cubicBezTo>
                  <a:pt x="589827" y="91897"/>
                  <a:pt x="588874" y="93802"/>
                  <a:pt x="588874" y="96241"/>
                </a:cubicBezTo>
                <a:cubicBezTo>
                  <a:pt x="588874" y="99289"/>
                  <a:pt x="590627" y="101613"/>
                  <a:pt x="594132" y="103213"/>
                </a:cubicBezTo>
                <a:cubicBezTo>
                  <a:pt x="597637" y="104813"/>
                  <a:pt x="603276" y="106452"/>
                  <a:pt x="611048" y="108128"/>
                </a:cubicBezTo>
                <a:cubicBezTo>
                  <a:pt x="620345" y="110109"/>
                  <a:pt x="628079" y="112319"/>
                  <a:pt x="634251" y="114757"/>
                </a:cubicBezTo>
                <a:cubicBezTo>
                  <a:pt x="640423" y="117196"/>
                  <a:pt x="645834" y="121120"/>
                  <a:pt x="650482" y="126530"/>
                </a:cubicBezTo>
                <a:cubicBezTo>
                  <a:pt x="655130" y="131941"/>
                  <a:pt x="657454" y="139294"/>
                  <a:pt x="657454" y="148590"/>
                </a:cubicBezTo>
                <a:cubicBezTo>
                  <a:pt x="657454" y="156058"/>
                  <a:pt x="655282" y="162763"/>
                  <a:pt x="650939" y="168707"/>
                </a:cubicBezTo>
                <a:cubicBezTo>
                  <a:pt x="646595" y="174651"/>
                  <a:pt x="640423" y="179337"/>
                  <a:pt x="632422" y="182766"/>
                </a:cubicBezTo>
                <a:cubicBezTo>
                  <a:pt x="624421" y="186195"/>
                  <a:pt x="615011" y="187909"/>
                  <a:pt x="604190" y="187909"/>
                </a:cubicBezTo>
                <a:cubicBezTo>
                  <a:pt x="592608" y="187909"/>
                  <a:pt x="582283" y="185966"/>
                  <a:pt x="573215" y="182080"/>
                </a:cubicBezTo>
                <a:cubicBezTo>
                  <a:pt x="564147" y="178194"/>
                  <a:pt x="556984" y="172860"/>
                  <a:pt x="551726" y="166078"/>
                </a:cubicBezTo>
                <a:cubicBezTo>
                  <a:pt x="546469" y="159296"/>
                  <a:pt x="543535" y="151638"/>
                  <a:pt x="542925" y="143104"/>
                </a:cubicBezTo>
                <a:lnTo>
                  <a:pt x="586359" y="143104"/>
                </a:lnTo>
                <a:cubicBezTo>
                  <a:pt x="586969" y="147219"/>
                  <a:pt x="588874" y="150419"/>
                  <a:pt x="592074" y="152705"/>
                </a:cubicBezTo>
                <a:cubicBezTo>
                  <a:pt x="595275" y="154991"/>
                  <a:pt x="599237" y="156134"/>
                  <a:pt x="603962" y="156134"/>
                </a:cubicBezTo>
                <a:cubicBezTo>
                  <a:pt x="607619" y="156134"/>
                  <a:pt x="610515" y="155372"/>
                  <a:pt x="612648" y="153848"/>
                </a:cubicBezTo>
                <a:cubicBezTo>
                  <a:pt x="614782" y="152324"/>
                  <a:pt x="615849" y="150343"/>
                  <a:pt x="615849" y="147904"/>
                </a:cubicBezTo>
                <a:cubicBezTo>
                  <a:pt x="615849" y="144704"/>
                  <a:pt x="614096" y="142342"/>
                  <a:pt x="610591" y="140818"/>
                </a:cubicBezTo>
                <a:cubicBezTo>
                  <a:pt x="607086" y="139294"/>
                  <a:pt x="601295" y="137617"/>
                  <a:pt x="593217" y="135789"/>
                </a:cubicBezTo>
                <a:cubicBezTo>
                  <a:pt x="584073" y="133960"/>
                  <a:pt x="576453" y="131902"/>
                  <a:pt x="570357" y="129616"/>
                </a:cubicBezTo>
                <a:cubicBezTo>
                  <a:pt x="564261" y="127330"/>
                  <a:pt x="558965" y="123597"/>
                  <a:pt x="554470" y="118415"/>
                </a:cubicBezTo>
                <a:cubicBezTo>
                  <a:pt x="549974" y="113233"/>
                  <a:pt x="547726" y="106223"/>
                  <a:pt x="547726" y="97384"/>
                </a:cubicBezTo>
                <a:cubicBezTo>
                  <a:pt x="547726" y="89764"/>
                  <a:pt x="549783" y="82868"/>
                  <a:pt x="553898" y="76696"/>
                </a:cubicBezTo>
                <a:cubicBezTo>
                  <a:pt x="558013" y="70523"/>
                  <a:pt x="564071" y="65608"/>
                  <a:pt x="572072" y="61951"/>
                </a:cubicBezTo>
                <a:cubicBezTo>
                  <a:pt x="580073" y="58293"/>
                  <a:pt x="589712" y="56464"/>
                  <a:pt x="600990" y="56464"/>
                </a:cubicBezTo>
                <a:close/>
                <a:moveTo>
                  <a:pt x="312115" y="56464"/>
                </a:moveTo>
                <a:cubicBezTo>
                  <a:pt x="324765" y="56464"/>
                  <a:pt x="335966" y="59055"/>
                  <a:pt x="345720" y="64237"/>
                </a:cubicBezTo>
                <a:cubicBezTo>
                  <a:pt x="355473" y="69418"/>
                  <a:pt x="363093" y="76848"/>
                  <a:pt x="368580" y="86525"/>
                </a:cubicBezTo>
                <a:cubicBezTo>
                  <a:pt x="374066" y="96203"/>
                  <a:pt x="376809" y="107595"/>
                  <a:pt x="376809" y="120701"/>
                </a:cubicBezTo>
                <a:cubicBezTo>
                  <a:pt x="376809" y="124206"/>
                  <a:pt x="376581" y="127711"/>
                  <a:pt x="376124" y="131217"/>
                </a:cubicBezTo>
                <a:lnTo>
                  <a:pt x="291313" y="131217"/>
                </a:lnTo>
                <a:cubicBezTo>
                  <a:pt x="291770" y="138227"/>
                  <a:pt x="293713" y="143447"/>
                  <a:pt x="297142" y="146876"/>
                </a:cubicBezTo>
                <a:cubicBezTo>
                  <a:pt x="300571" y="150305"/>
                  <a:pt x="304953" y="152019"/>
                  <a:pt x="310287" y="152019"/>
                </a:cubicBezTo>
                <a:cubicBezTo>
                  <a:pt x="317754" y="152019"/>
                  <a:pt x="323088" y="148666"/>
                  <a:pt x="326289" y="141961"/>
                </a:cubicBezTo>
                <a:lnTo>
                  <a:pt x="374066" y="141961"/>
                </a:lnTo>
                <a:cubicBezTo>
                  <a:pt x="372085" y="150800"/>
                  <a:pt x="368237" y="158687"/>
                  <a:pt x="362522" y="165621"/>
                </a:cubicBezTo>
                <a:cubicBezTo>
                  <a:pt x="356807" y="172555"/>
                  <a:pt x="349606" y="178003"/>
                  <a:pt x="340919" y="181966"/>
                </a:cubicBezTo>
                <a:cubicBezTo>
                  <a:pt x="332232" y="185928"/>
                  <a:pt x="322631" y="187909"/>
                  <a:pt x="312115" y="187909"/>
                </a:cubicBezTo>
                <a:cubicBezTo>
                  <a:pt x="299466" y="187909"/>
                  <a:pt x="288227" y="185242"/>
                  <a:pt x="278397" y="179908"/>
                </a:cubicBezTo>
                <a:cubicBezTo>
                  <a:pt x="268567" y="174574"/>
                  <a:pt x="260871" y="166954"/>
                  <a:pt x="255308" y="157048"/>
                </a:cubicBezTo>
                <a:cubicBezTo>
                  <a:pt x="249746" y="147142"/>
                  <a:pt x="246965" y="135484"/>
                  <a:pt x="246965" y="122073"/>
                </a:cubicBezTo>
                <a:cubicBezTo>
                  <a:pt x="246965" y="108661"/>
                  <a:pt x="249708" y="97041"/>
                  <a:pt x="255194" y="87211"/>
                </a:cubicBezTo>
                <a:cubicBezTo>
                  <a:pt x="260681" y="77381"/>
                  <a:pt x="268339" y="69799"/>
                  <a:pt x="278168" y="64465"/>
                </a:cubicBezTo>
                <a:cubicBezTo>
                  <a:pt x="287998" y="59131"/>
                  <a:pt x="299314" y="56464"/>
                  <a:pt x="312115" y="56464"/>
                </a:cubicBezTo>
                <a:close/>
                <a:moveTo>
                  <a:pt x="756666" y="26975"/>
                </a:moveTo>
                <a:lnTo>
                  <a:pt x="801701" y="26975"/>
                </a:lnTo>
                <a:lnTo>
                  <a:pt x="801701" y="58065"/>
                </a:lnTo>
                <a:lnTo>
                  <a:pt x="825018" y="58065"/>
                </a:lnTo>
                <a:lnTo>
                  <a:pt x="825018" y="95326"/>
                </a:lnTo>
                <a:lnTo>
                  <a:pt x="801701" y="95326"/>
                </a:lnTo>
                <a:lnTo>
                  <a:pt x="801701" y="138303"/>
                </a:lnTo>
                <a:cubicBezTo>
                  <a:pt x="801701" y="141808"/>
                  <a:pt x="802501" y="144323"/>
                  <a:pt x="804101" y="145847"/>
                </a:cubicBezTo>
                <a:cubicBezTo>
                  <a:pt x="805701" y="147371"/>
                  <a:pt x="808406" y="148133"/>
                  <a:pt x="812216" y="148133"/>
                </a:cubicBezTo>
                <a:lnTo>
                  <a:pt x="825246" y="148133"/>
                </a:lnTo>
                <a:lnTo>
                  <a:pt x="825246" y="186309"/>
                </a:lnTo>
                <a:lnTo>
                  <a:pt x="805815" y="186309"/>
                </a:lnTo>
                <a:cubicBezTo>
                  <a:pt x="773049" y="186309"/>
                  <a:pt x="756666" y="170079"/>
                  <a:pt x="756666" y="137617"/>
                </a:cubicBezTo>
                <a:lnTo>
                  <a:pt x="756666" y="95326"/>
                </a:lnTo>
                <a:lnTo>
                  <a:pt x="740893" y="95326"/>
                </a:lnTo>
                <a:lnTo>
                  <a:pt x="740893" y="58065"/>
                </a:lnTo>
                <a:lnTo>
                  <a:pt x="756666" y="58065"/>
                </a:lnTo>
                <a:close/>
                <a:moveTo>
                  <a:pt x="0" y="25146"/>
                </a:moveTo>
                <a:lnTo>
                  <a:pt x="48464" y="25146"/>
                </a:lnTo>
                <a:lnTo>
                  <a:pt x="67209" y="135331"/>
                </a:lnTo>
                <a:lnTo>
                  <a:pt x="92583" y="25146"/>
                </a:lnTo>
                <a:lnTo>
                  <a:pt x="141732" y="25146"/>
                </a:lnTo>
                <a:lnTo>
                  <a:pt x="166421" y="134417"/>
                </a:lnTo>
                <a:lnTo>
                  <a:pt x="185166" y="25146"/>
                </a:lnTo>
                <a:lnTo>
                  <a:pt x="233630" y="25146"/>
                </a:lnTo>
                <a:lnTo>
                  <a:pt x="194082" y="186309"/>
                </a:lnTo>
                <a:lnTo>
                  <a:pt x="138989" y="186309"/>
                </a:lnTo>
                <a:lnTo>
                  <a:pt x="116815" y="87554"/>
                </a:lnTo>
                <a:lnTo>
                  <a:pt x="94184" y="186309"/>
                </a:lnTo>
                <a:lnTo>
                  <a:pt x="39091" y="186309"/>
                </a:lnTo>
                <a:close/>
                <a:moveTo>
                  <a:pt x="397155" y="17145"/>
                </a:moveTo>
                <a:lnTo>
                  <a:pt x="441960" y="17145"/>
                </a:lnTo>
                <a:lnTo>
                  <a:pt x="441960" y="75895"/>
                </a:lnTo>
                <a:cubicBezTo>
                  <a:pt x="445465" y="69799"/>
                  <a:pt x="450419" y="65037"/>
                  <a:pt x="456819" y="61608"/>
                </a:cubicBezTo>
                <a:cubicBezTo>
                  <a:pt x="463220" y="58179"/>
                  <a:pt x="470764" y="56464"/>
                  <a:pt x="479451" y="56464"/>
                </a:cubicBezTo>
                <a:cubicBezTo>
                  <a:pt x="489661" y="56464"/>
                  <a:pt x="498920" y="59131"/>
                  <a:pt x="507226" y="64465"/>
                </a:cubicBezTo>
                <a:cubicBezTo>
                  <a:pt x="515531" y="69799"/>
                  <a:pt x="522085" y="77419"/>
                  <a:pt x="526885" y="87325"/>
                </a:cubicBezTo>
                <a:cubicBezTo>
                  <a:pt x="531686" y="97231"/>
                  <a:pt x="534086" y="108814"/>
                  <a:pt x="534086" y="122073"/>
                </a:cubicBezTo>
                <a:cubicBezTo>
                  <a:pt x="534086" y="135331"/>
                  <a:pt x="531686" y="146952"/>
                  <a:pt x="526885" y="156934"/>
                </a:cubicBezTo>
                <a:cubicBezTo>
                  <a:pt x="522085" y="166916"/>
                  <a:pt x="515531" y="174574"/>
                  <a:pt x="507226" y="179908"/>
                </a:cubicBezTo>
                <a:cubicBezTo>
                  <a:pt x="498920" y="185242"/>
                  <a:pt x="489661" y="187909"/>
                  <a:pt x="479451" y="187909"/>
                </a:cubicBezTo>
                <a:cubicBezTo>
                  <a:pt x="470764" y="187909"/>
                  <a:pt x="463220" y="186195"/>
                  <a:pt x="456819" y="182766"/>
                </a:cubicBezTo>
                <a:cubicBezTo>
                  <a:pt x="450419" y="179337"/>
                  <a:pt x="445465" y="174574"/>
                  <a:pt x="441960" y="168478"/>
                </a:cubicBezTo>
                <a:lnTo>
                  <a:pt x="441960" y="186309"/>
                </a:lnTo>
                <a:lnTo>
                  <a:pt x="397155" y="186309"/>
                </a:lnTo>
                <a:close/>
                <a:moveTo>
                  <a:pt x="705536" y="0"/>
                </a:moveTo>
                <a:cubicBezTo>
                  <a:pt x="713309" y="0"/>
                  <a:pt x="719595" y="2210"/>
                  <a:pt x="724396" y="6630"/>
                </a:cubicBezTo>
                <a:cubicBezTo>
                  <a:pt x="729196" y="11049"/>
                  <a:pt x="731597" y="16612"/>
                  <a:pt x="731597" y="23317"/>
                </a:cubicBezTo>
                <a:cubicBezTo>
                  <a:pt x="731597" y="29871"/>
                  <a:pt x="729196" y="35319"/>
                  <a:pt x="724396" y="39662"/>
                </a:cubicBezTo>
                <a:cubicBezTo>
                  <a:pt x="719595" y="44006"/>
                  <a:pt x="713309" y="46177"/>
                  <a:pt x="705536" y="46177"/>
                </a:cubicBezTo>
                <a:cubicBezTo>
                  <a:pt x="697611" y="46177"/>
                  <a:pt x="691249" y="44006"/>
                  <a:pt x="686448" y="39662"/>
                </a:cubicBezTo>
                <a:cubicBezTo>
                  <a:pt x="681647" y="35319"/>
                  <a:pt x="679247" y="29871"/>
                  <a:pt x="679247" y="23317"/>
                </a:cubicBezTo>
                <a:cubicBezTo>
                  <a:pt x="679247" y="16612"/>
                  <a:pt x="681647" y="11049"/>
                  <a:pt x="686448" y="6630"/>
                </a:cubicBezTo>
                <a:cubicBezTo>
                  <a:pt x="691249" y="2210"/>
                  <a:pt x="697611" y="0"/>
                  <a:pt x="70553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15" name="TextBox 14">
            <a:hlinkClick r:id="rId3"/>
            <a:extLst>
              <a:ext uri="{FF2B5EF4-FFF2-40B4-BE49-F238E27FC236}">
                <a16:creationId xmlns:a16="http://schemas.microsoft.com/office/drawing/2014/main" id="{55786486-3157-4933-B356-9C2FFC310152}"/>
              </a:ext>
            </a:extLst>
          </p:cNvPr>
          <p:cNvSpPr txBox="1"/>
          <p:nvPr/>
        </p:nvSpPr>
        <p:spPr>
          <a:xfrm>
            <a:off x="3632281" y="4480330"/>
            <a:ext cx="913181" cy="162763"/>
          </a:xfrm>
          <a:custGeom>
            <a:avLst/>
            <a:gdLst/>
            <a:ahLst/>
            <a:cxnLst/>
            <a:rect l="l" t="t" r="r" b="b"/>
            <a:pathLst>
              <a:path w="913181" h="162763">
                <a:moveTo>
                  <a:pt x="204597" y="70409"/>
                </a:moveTo>
                <a:cubicBezTo>
                  <a:pt x="197891" y="70409"/>
                  <a:pt x="192329" y="72733"/>
                  <a:pt x="187909" y="77381"/>
                </a:cubicBezTo>
                <a:cubicBezTo>
                  <a:pt x="183489" y="82030"/>
                  <a:pt x="181280" y="88545"/>
                  <a:pt x="181280" y="96927"/>
                </a:cubicBezTo>
                <a:cubicBezTo>
                  <a:pt x="181280" y="105156"/>
                  <a:pt x="183489" y="111671"/>
                  <a:pt x="187909" y="116472"/>
                </a:cubicBezTo>
                <a:cubicBezTo>
                  <a:pt x="192329" y="121273"/>
                  <a:pt x="197891" y="123673"/>
                  <a:pt x="204597" y="123673"/>
                </a:cubicBezTo>
                <a:cubicBezTo>
                  <a:pt x="211150" y="123673"/>
                  <a:pt x="216674" y="121311"/>
                  <a:pt x="221170" y="116586"/>
                </a:cubicBezTo>
                <a:cubicBezTo>
                  <a:pt x="225666" y="111862"/>
                  <a:pt x="227914" y="105309"/>
                  <a:pt x="227914" y="96927"/>
                </a:cubicBezTo>
                <a:cubicBezTo>
                  <a:pt x="227914" y="88697"/>
                  <a:pt x="225666" y="82220"/>
                  <a:pt x="221170" y="77496"/>
                </a:cubicBezTo>
                <a:cubicBezTo>
                  <a:pt x="216674" y="72771"/>
                  <a:pt x="211150" y="70409"/>
                  <a:pt x="204597" y="70409"/>
                </a:cubicBezTo>
                <a:close/>
                <a:moveTo>
                  <a:pt x="698068" y="70180"/>
                </a:moveTo>
                <a:cubicBezTo>
                  <a:pt x="691972" y="70180"/>
                  <a:pt x="686867" y="72466"/>
                  <a:pt x="682752" y="77038"/>
                </a:cubicBezTo>
                <a:cubicBezTo>
                  <a:pt x="678637" y="81610"/>
                  <a:pt x="676580" y="88240"/>
                  <a:pt x="676580" y="96927"/>
                </a:cubicBezTo>
                <a:cubicBezTo>
                  <a:pt x="676580" y="105766"/>
                  <a:pt x="678561" y="112471"/>
                  <a:pt x="682523" y="117043"/>
                </a:cubicBezTo>
                <a:cubicBezTo>
                  <a:pt x="686486" y="121615"/>
                  <a:pt x="691591" y="123901"/>
                  <a:pt x="697839" y="123901"/>
                </a:cubicBezTo>
                <a:cubicBezTo>
                  <a:pt x="704088" y="123901"/>
                  <a:pt x="709307" y="121577"/>
                  <a:pt x="713498" y="116929"/>
                </a:cubicBezTo>
                <a:cubicBezTo>
                  <a:pt x="717689" y="112281"/>
                  <a:pt x="719785" y="105613"/>
                  <a:pt x="719785" y="96927"/>
                </a:cubicBezTo>
                <a:cubicBezTo>
                  <a:pt x="719785" y="88240"/>
                  <a:pt x="717689" y="81610"/>
                  <a:pt x="713498" y="77038"/>
                </a:cubicBezTo>
                <a:cubicBezTo>
                  <a:pt x="709307" y="72466"/>
                  <a:pt x="704164" y="70180"/>
                  <a:pt x="698068" y="70180"/>
                </a:cubicBezTo>
                <a:close/>
                <a:moveTo>
                  <a:pt x="552907" y="66751"/>
                </a:moveTo>
                <a:cubicBezTo>
                  <a:pt x="547421" y="66751"/>
                  <a:pt x="542925" y="68237"/>
                  <a:pt x="539420" y="71209"/>
                </a:cubicBezTo>
                <a:cubicBezTo>
                  <a:pt x="535914" y="74181"/>
                  <a:pt x="533628" y="78562"/>
                  <a:pt x="532562" y="84354"/>
                </a:cubicBezTo>
                <a:lnTo>
                  <a:pt x="572109" y="84354"/>
                </a:lnTo>
                <a:cubicBezTo>
                  <a:pt x="572109" y="78867"/>
                  <a:pt x="570281" y="74562"/>
                  <a:pt x="566623" y="71438"/>
                </a:cubicBezTo>
                <a:cubicBezTo>
                  <a:pt x="562965" y="68314"/>
                  <a:pt x="558393" y="66751"/>
                  <a:pt x="552907" y="66751"/>
                </a:cubicBezTo>
                <a:close/>
                <a:moveTo>
                  <a:pt x="44805" y="36119"/>
                </a:moveTo>
                <a:lnTo>
                  <a:pt x="44805" y="71095"/>
                </a:lnTo>
                <a:lnTo>
                  <a:pt x="62636" y="71095"/>
                </a:lnTo>
                <a:cubicBezTo>
                  <a:pt x="75285" y="71095"/>
                  <a:pt x="81610" y="65304"/>
                  <a:pt x="81610" y="53721"/>
                </a:cubicBezTo>
                <a:cubicBezTo>
                  <a:pt x="81610" y="41986"/>
                  <a:pt x="75285" y="36119"/>
                  <a:pt x="62636" y="36119"/>
                </a:cubicBezTo>
                <a:close/>
                <a:moveTo>
                  <a:pt x="864946" y="31776"/>
                </a:moveTo>
                <a:cubicBezTo>
                  <a:pt x="879729" y="31776"/>
                  <a:pt x="891464" y="36691"/>
                  <a:pt x="900150" y="46520"/>
                </a:cubicBezTo>
                <a:cubicBezTo>
                  <a:pt x="908837" y="56350"/>
                  <a:pt x="913181" y="69647"/>
                  <a:pt x="913181" y="86411"/>
                </a:cubicBezTo>
                <a:lnTo>
                  <a:pt x="913181" y="161163"/>
                </a:lnTo>
                <a:lnTo>
                  <a:pt x="868375" y="161163"/>
                </a:lnTo>
                <a:lnTo>
                  <a:pt x="868375" y="92355"/>
                </a:lnTo>
                <a:cubicBezTo>
                  <a:pt x="868375" y="85039"/>
                  <a:pt x="866470" y="79286"/>
                  <a:pt x="862660" y="75095"/>
                </a:cubicBezTo>
                <a:cubicBezTo>
                  <a:pt x="858850" y="70904"/>
                  <a:pt x="853745" y="68809"/>
                  <a:pt x="847344" y="68809"/>
                </a:cubicBezTo>
                <a:cubicBezTo>
                  <a:pt x="840638" y="68809"/>
                  <a:pt x="835380" y="70904"/>
                  <a:pt x="831570" y="75095"/>
                </a:cubicBezTo>
                <a:cubicBezTo>
                  <a:pt x="827760" y="79286"/>
                  <a:pt x="825855" y="85039"/>
                  <a:pt x="825855" y="92355"/>
                </a:cubicBezTo>
                <a:lnTo>
                  <a:pt x="825855" y="161163"/>
                </a:lnTo>
                <a:lnTo>
                  <a:pt x="781050" y="161163"/>
                </a:lnTo>
                <a:lnTo>
                  <a:pt x="781050" y="32919"/>
                </a:lnTo>
                <a:lnTo>
                  <a:pt x="825855" y="32919"/>
                </a:lnTo>
                <a:lnTo>
                  <a:pt x="825855" y="51207"/>
                </a:lnTo>
                <a:cubicBezTo>
                  <a:pt x="829818" y="45415"/>
                  <a:pt x="835152" y="40729"/>
                  <a:pt x="841857" y="37148"/>
                </a:cubicBezTo>
                <a:cubicBezTo>
                  <a:pt x="848563" y="33566"/>
                  <a:pt x="856259" y="31776"/>
                  <a:pt x="864946" y="31776"/>
                </a:cubicBezTo>
                <a:close/>
                <a:moveTo>
                  <a:pt x="476707" y="31776"/>
                </a:moveTo>
                <a:lnTo>
                  <a:pt x="476707" y="79553"/>
                </a:lnTo>
                <a:lnTo>
                  <a:pt x="464134" y="79553"/>
                </a:lnTo>
                <a:cubicBezTo>
                  <a:pt x="454380" y="79553"/>
                  <a:pt x="447141" y="81458"/>
                  <a:pt x="442417" y="85268"/>
                </a:cubicBezTo>
                <a:cubicBezTo>
                  <a:pt x="437693" y="89078"/>
                  <a:pt x="435330" y="95707"/>
                  <a:pt x="435330" y="105156"/>
                </a:cubicBezTo>
                <a:lnTo>
                  <a:pt x="435330" y="161163"/>
                </a:lnTo>
                <a:lnTo>
                  <a:pt x="390525" y="161163"/>
                </a:lnTo>
                <a:lnTo>
                  <a:pt x="390525" y="32919"/>
                </a:lnTo>
                <a:lnTo>
                  <a:pt x="435330" y="32919"/>
                </a:lnTo>
                <a:lnTo>
                  <a:pt x="435330" y="55550"/>
                </a:lnTo>
                <a:cubicBezTo>
                  <a:pt x="440360" y="48235"/>
                  <a:pt x="446456" y="42444"/>
                  <a:pt x="453618" y="38176"/>
                </a:cubicBezTo>
                <a:cubicBezTo>
                  <a:pt x="460781" y="33909"/>
                  <a:pt x="468477" y="31776"/>
                  <a:pt x="476707" y="31776"/>
                </a:cubicBezTo>
                <a:close/>
                <a:moveTo>
                  <a:pt x="698068" y="31318"/>
                </a:moveTo>
                <a:cubicBezTo>
                  <a:pt x="710870" y="31318"/>
                  <a:pt x="722338" y="33985"/>
                  <a:pt x="732472" y="39319"/>
                </a:cubicBezTo>
                <a:cubicBezTo>
                  <a:pt x="742607" y="44653"/>
                  <a:pt x="750608" y="52273"/>
                  <a:pt x="756475" y="62179"/>
                </a:cubicBezTo>
                <a:cubicBezTo>
                  <a:pt x="762343" y="72085"/>
                  <a:pt x="765276" y="83668"/>
                  <a:pt x="765276" y="96927"/>
                </a:cubicBezTo>
                <a:cubicBezTo>
                  <a:pt x="765276" y="110185"/>
                  <a:pt x="762343" y="121806"/>
                  <a:pt x="756475" y="131788"/>
                </a:cubicBezTo>
                <a:cubicBezTo>
                  <a:pt x="750608" y="141770"/>
                  <a:pt x="742569" y="149428"/>
                  <a:pt x="732358" y="154762"/>
                </a:cubicBezTo>
                <a:cubicBezTo>
                  <a:pt x="722147" y="160096"/>
                  <a:pt x="710641" y="162763"/>
                  <a:pt x="697839" y="162763"/>
                </a:cubicBezTo>
                <a:cubicBezTo>
                  <a:pt x="685038" y="162763"/>
                  <a:pt x="673570" y="160096"/>
                  <a:pt x="663435" y="154762"/>
                </a:cubicBezTo>
                <a:cubicBezTo>
                  <a:pt x="653300" y="149428"/>
                  <a:pt x="645338" y="141808"/>
                  <a:pt x="639546" y="131902"/>
                </a:cubicBezTo>
                <a:cubicBezTo>
                  <a:pt x="633755" y="121996"/>
                  <a:pt x="630860" y="110338"/>
                  <a:pt x="630860" y="96927"/>
                </a:cubicBezTo>
                <a:cubicBezTo>
                  <a:pt x="630860" y="83668"/>
                  <a:pt x="633793" y="72085"/>
                  <a:pt x="639661" y="62179"/>
                </a:cubicBezTo>
                <a:cubicBezTo>
                  <a:pt x="645528" y="52273"/>
                  <a:pt x="653529" y="44653"/>
                  <a:pt x="663664" y="39319"/>
                </a:cubicBezTo>
                <a:cubicBezTo>
                  <a:pt x="673798" y="33985"/>
                  <a:pt x="685266" y="31318"/>
                  <a:pt x="698068" y="31318"/>
                </a:cubicBezTo>
                <a:close/>
                <a:moveTo>
                  <a:pt x="553136" y="31318"/>
                </a:moveTo>
                <a:cubicBezTo>
                  <a:pt x="565785" y="31318"/>
                  <a:pt x="576986" y="33909"/>
                  <a:pt x="586740" y="39091"/>
                </a:cubicBezTo>
                <a:cubicBezTo>
                  <a:pt x="596493" y="44272"/>
                  <a:pt x="604113" y="51702"/>
                  <a:pt x="609600" y="61379"/>
                </a:cubicBezTo>
                <a:cubicBezTo>
                  <a:pt x="615086" y="71057"/>
                  <a:pt x="617829" y="82449"/>
                  <a:pt x="617829" y="95555"/>
                </a:cubicBezTo>
                <a:cubicBezTo>
                  <a:pt x="617829" y="99060"/>
                  <a:pt x="617601" y="102565"/>
                  <a:pt x="617144" y="106071"/>
                </a:cubicBezTo>
                <a:lnTo>
                  <a:pt x="532333" y="106071"/>
                </a:lnTo>
                <a:cubicBezTo>
                  <a:pt x="532790" y="113081"/>
                  <a:pt x="534733" y="118301"/>
                  <a:pt x="538162" y="121730"/>
                </a:cubicBezTo>
                <a:cubicBezTo>
                  <a:pt x="541591" y="125159"/>
                  <a:pt x="545973" y="126873"/>
                  <a:pt x="551307" y="126873"/>
                </a:cubicBezTo>
                <a:cubicBezTo>
                  <a:pt x="558774" y="126873"/>
                  <a:pt x="564108" y="123520"/>
                  <a:pt x="567309" y="116815"/>
                </a:cubicBezTo>
                <a:lnTo>
                  <a:pt x="615086" y="116815"/>
                </a:lnTo>
                <a:cubicBezTo>
                  <a:pt x="613105" y="125654"/>
                  <a:pt x="609257" y="133541"/>
                  <a:pt x="603542" y="140475"/>
                </a:cubicBezTo>
                <a:cubicBezTo>
                  <a:pt x="597827" y="147409"/>
                  <a:pt x="590626" y="152857"/>
                  <a:pt x="581939" y="156820"/>
                </a:cubicBezTo>
                <a:cubicBezTo>
                  <a:pt x="573252" y="160782"/>
                  <a:pt x="563651" y="162763"/>
                  <a:pt x="553136" y="162763"/>
                </a:cubicBezTo>
                <a:cubicBezTo>
                  <a:pt x="540486" y="162763"/>
                  <a:pt x="529247" y="160096"/>
                  <a:pt x="519417" y="154762"/>
                </a:cubicBezTo>
                <a:cubicBezTo>
                  <a:pt x="509587" y="149428"/>
                  <a:pt x="501891" y="141808"/>
                  <a:pt x="496328" y="131902"/>
                </a:cubicBezTo>
                <a:cubicBezTo>
                  <a:pt x="490766" y="121996"/>
                  <a:pt x="487985" y="110338"/>
                  <a:pt x="487985" y="96927"/>
                </a:cubicBezTo>
                <a:cubicBezTo>
                  <a:pt x="487985" y="83515"/>
                  <a:pt x="490728" y="71895"/>
                  <a:pt x="496214" y="62065"/>
                </a:cubicBezTo>
                <a:cubicBezTo>
                  <a:pt x="501701" y="52235"/>
                  <a:pt x="509359" y="44653"/>
                  <a:pt x="519188" y="39319"/>
                </a:cubicBezTo>
                <a:cubicBezTo>
                  <a:pt x="529018" y="33985"/>
                  <a:pt x="540334" y="31318"/>
                  <a:pt x="553136" y="31318"/>
                </a:cubicBezTo>
                <a:close/>
                <a:moveTo>
                  <a:pt x="190195" y="31318"/>
                </a:moveTo>
                <a:cubicBezTo>
                  <a:pt x="199034" y="31318"/>
                  <a:pt x="206654" y="33071"/>
                  <a:pt x="213055" y="36576"/>
                </a:cubicBezTo>
                <a:cubicBezTo>
                  <a:pt x="219456" y="40081"/>
                  <a:pt x="224409" y="44806"/>
                  <a:pt x="227914" y="50749"/>
                </a:cubicBezTo>
                <a:lnTo>
                  <a:pt x="227914" y="32919"/>
                </a:lnTo>
                <a:lnTo>
                  <a:pt x="272720" y="32919"/>
                </a:lnTo>
                <a:lnTo>
                  <a:pt x="272720" y="161163"/>
                </a:lnTo>
                <a:lnTo>
                  <a:pt x="227914" y="161163"/>
                </a:lnTo>
                <a:lnTo>
                  <a:pt x="227914" y="143332"/>
                </a:lnTo>
                <a:cubicBezTo>
                  <a:pt x="224409" y="149276"/>
                  <a:pt x="219418" y="154000"/>
                  <a:pt x="212941" y="157506"/>
                </a:cubicBezTo>
                <a:cubicBezTo>
                  <a:pt x="206464" y="161011"/>
                  <a:pt x="198882" y="162763"/>
                  <a:pt x="190195" y="162763"/>
                </a:cubicBezTo>
                <a:cubicBezTo>
                  <a:pt x="179984" y="162763"/>
                  <a:pt x="170726" y="160096"/>
                  <a:pt x="162420" y="154762"/>
                </a:cubicBezTo>
                <a:cubicBezTo>
                  <a:pt x="154114" y="149428"/>
                  <a:pt x="147561" y="141770"/>
                  <a:pt x="142760" y="131788"/>
                </a:cubicBezTo>
                <a:cubicBezTo>
                  <a:pt x="137960" y="121806"/>
                  <a:pt x="135560" y="110185"/>
                  <a:pt x="135560" y="96927"/>
                </a:cubicBezTo>
                <a:cubicBezTo>
                  <a:pt x="135560" y="83668"/>
                  <a:pt x="137960" y="72085"/>
                  <a:pt x="142760" y="62179"/>
                </a:cubicBezTo>
                <a:cubicBezTo>
                  <a:pt x="147561" y="52273"/>
                  <a:pt x="154114" y="44653"/>
                  <a:pt x="162420" y="39319"/>
                </a:cubicBezTo>
                <a:cubicBezTo>
                  <a:pt x="170726" y="33985"/>
                  <a:pt x="179984" y="31318"/>
                  <a:pt x="190195" y="31318"/>
                </a:cubicBezTo>
                <a:close/>
                <a:moveTo>
                  <a:pt x="302361" y="1829"/>
                </a:moveTo>
                <a:lnTo>
                  <a:pt x="347396" y="1829"/>
                </a:lnTo>
                <a:lnTo>
                  <a:pt x="347396" y="32919"/>
                </a:lnTo>
                <a:lnTo>
                  <a:pt x="370713" y="32919"/>
                </a:lnTo>
                <a:lnTo>
                  <a:pt x="370713" y="70180"/>
                </a:lnTo>
                <a:lnTo>
                  <a:pt x="347396" y="70180"/>
                </a:lnTo>
                <a:lnTo>
                  <a:pt x="347396" y="113157"/>
                </a:lnTo>
                <a:cubicBezTo>
                  <a:pt x="347396" y="116662"/>
                  <a:pt x="348196" y="119177"/>
                  <a:pt x="349796" y="120701"/>
                </a:cubicBezTo>
                <a:cubicBezTo>
                  <a:pt x="351396" y="122225"/>
                  <a:pt x="354101" y="122987"/>
                  <a:pt x="357911" y="122987"/>
                </a:cubicBezTo>
                <a:lnTo>
                  <a:pt x="370941" y="122987"/>
                </a:lnTo>
                <a:lnTo>
                  <a:pt x="370941" y="161163"/>
                </a:lnTo>
                <a:lnTo>
                  <a:pt x="351510" y="161163"/>
                </a:lnTo>
                <a:cubicBezTo>
                  <a:pt x="318744" y="161163"/>
                  <a:pt x="302361" y="144933"/>
                  <a:pt x="302361" y="112471"/>
                </a:cubicBezTo>
                <a:lnTo>
                  <a:pt x="302361" y="70180"/>
                </a:lnTo>
                <a:lnTo>
                  <a:pt x="286588" y="70180"/>
                </a:lnTo>
                <a:lnTo>
                  <a:pt x="286588" y="32919"/>
                </a:lnTo>
                <a:lnTo>
                  <a:pt x="302361" y="32919"/>
                </a:lnTo>
                <a:close/>
                <a:moveTo>
                  <a:pt x="0" y="0"/>
                </a:moveTo>
                <a:lnTo>
                  <a:pt x="66980" y="0"/>
                </a:lnTo>
                <a:cubicBezTo>
                  <a:pt x="79934" y="0"/>
                  <a:pt x="90944" y="2286"/>
                  <a:pt x="100012" y="6858"/>
                </a:cubicBezTo>
                <a:cubicBezTo>
                  <a:pt x="109080" y="11430"/>
                  <a:pt x="115900" y="17755"/>
                  <a:pt x="120472" y="25832"/>
                </a:cubicBezTo>
                <a:cubicBezTo>
                  <a:pt x="125044" y="33909"/>
                  <a:pt x="127330" y="43206"/>
                  <a:pt x="127330" y="53721"/>
                </a:cubicBezTo>
                <a:cubicBezTo>
                  <a:pt x="127330" y="63475"/>
                  <a:pt x="125082" y="72352"/>
                  <a:pt x="120586" y="80353"/>
                </a:cubicBezTo>
                <a:cubicBezTo>
                  <a:pt x="116090" y="88354"/>
                  <a:pt x="109309" y="94755"/>
                  <a:pt x="100241" y="99556"/>
                </a:cubicBezTo>
                <a:cubicBezTo>
                  <a:pt x="91173" y="104356"/>
                  <a:pt x="80086" y="106756"/>
                  <a:pt x="66980" y="106756"/>
                </a:cubicBezTo>
                <a:lnTo>
                  <a:pt x="44805" y="106756"/>
                </a:lnTo>
                <a:lnTo>
                  <a:pt x="44805" y="161163"/>
                </a:lnTo>
                <a:lnTo>
                  <a:pt x="0" y="161163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16" name="Freeform 5">
            <a:extLst>
              <a:ext uri="{FF2B5EF4-FFF2-40B4-BE49-F238E27FC236}">
                <a16:creationId xmlns:a16="http://schemas.microsoft.com/office/drawing/2014/main" id="{4EFFDD03-78EA-4A34-AAFD-75107369896B}"/>
              </a:ext>
            </a:extLst>
          </p:cNvPr>
          <p:cNvSpPr>
            <a:spLocks/>
          </p:cNvSpPr>
          <p:nvPr/>
        </p:nvSpPr>
        <p:spPr bwMode="auto">
          <a:xfrm>
            <a:off x="5237588" y="2541799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F82B37E-A439-4504-9865-58C0E0139FC6}"/>
              </a:ext>
            </a:extLst>
          </p:cNvPr>
          <p:cNvSpPr/>
          <p:nvPr/>
        </p:nvSpPr>
        <p:spPr>
          <a:xfrm>
            <a:off x="5389122" y="2691641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111B0A0C-F00F-4BA1-A3FA-CE5FCC61EDFF}"/>
              </a:ext>
            </a:extLst>
          </p:cNvPr>
          <p:cNvSpPr/>
          <p:nvPr/>
        </p:nvSpPr>
        <p:spPr>
          <a:xfrm>
            <a:off x="5532735" y="2835254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hlinkClick r:id="rId4"/>
            <a:extLst>
              <a:ext uri="{FF2B5EF4-FFF2-40B4-BE49-F238E27FC236}">
                <a16:creationId xmlns:a16="http://schemas.microsoft.com/office/drawing/2014/main" id="{21C30586-33CD-405C-86F1-B683E5BFB146}"/>
              </a:ext>
            </a:extLst>
          </p:cNvPr>
          <p:cNvSpPr txBox="1"/>
          <p:nvPr/>
        </p:nvSpPr>
        <p:spPr>
          <a:xfrm>
            <a:off x="5154175" y="4461127"/>
            <a:ext cx="1875129" cy="232688"/>
          </a:xfrm>
          <a:custGeom>
            <a:avLst/>
            <a:gdLst/>
            <a:ahLst/>
            <a:cxnLst/>
            <a:rect l="l" t="t" r="r" b="b"/>
            <a:pathLst>
              <a:path w="1875129" h="232688">
                <a:moveTo>
                  <a:pt x="44805" y="114986"/>
                </a:moveTo>
                <a:lnTo>
                  <a:pt x="44805" y="144246"/>
                </a:lnTo>
                <a:lnTo>
                  <a:pt x="70866" y="144246"/>
                </a:lnTo>
                <a:cubicBezTo>
                  <a:pt x="82143" y="144246"/>
                  <a:pt x="87782" y="139522"/>
                  <a:pt x="87782" y="130073"/>
                </a:cubicBezTo>
                <a:cubicBezTo>
                  <a:pt x="87782" y="125196"/>
                  <a:pt x="86296" y="121463"/>
                  <a:pt x="83325" y="118872"/>
                </a:cubicBezTo>
                <a:cubicBezTo>
                  <a:pt x="80353" y="116281"/>
                  <a:pt x="76124" y="114986"/>
                  <a:pt x="70637" y="114986"/>
                </a:cubicBezTo>
                <a:close/>
                <a:moveTo>
                  <a:pt x="1014222" y="89611"/>
                </a:moveTo>
                <a:cubicBezTo>
                  <a:pt x="1007516" y="89611"/>
                  <a:pt x="1001954" y="91935"/>
                  <a:pt x="997534" y="96583"/>
                </a:cubicBezTo>
                <a:cubicBezTo>
                  <a:pt x="993114" y="101232"/>
                  <a:pt x="990905" y="107747"/>
                  <a:pt x="990905" y="116129"/>
                </a:cubicBezTo>
                <a:cubicBezTo>
                  <a:pt x="990905" y="124358"/>
                  <a:pt x="993114" y="130873"/>
                  <a:pt x="997534" y="135674"/>
                </a:cubicBezTo>
                <a:cubicBezTo>
                  <a:pt x="1001954" y="140475"/>
                  <a:pt x="1007516" y="142875"/>
                  <a:pt x="1014222" y="142875"/>
                </a:cubicBezTo>
                <a:cubicBezTo>
                  <a:pt x="1020775" y="142875"/>
                  <a:pt x="1026300" y="140513"/>
                  <a:pt x="1030795" y="135788"/>
                </a:cubicBezTo>
                <a:cubicBezTo>
                  <a:pt x="1035291" y="131064"/>
                  <a:pt x="1037539" y="124511"/>
                  <a:pt x="1037539" y="116129"/>
                </a:cubicBezTo>
                <a:cubicBezTo>
                  <a:pt x="1037539" y="107899"/>
                  <a:pt x="1035291" y="101422"/>
                  <a:pt x="1030795" y="96698"/>
                </a:cubicBezTo>
                <a:cubicBezTo>
                  <a:pt x="1026300" y="91973"/>
                  <a:pt x="1020775" y="89611"/>
                  <a:pt x="1014222" y="89611"/>
                </a:cubicBezTo>
                <a:close/>
                <a:moveTo>
                  <a:pt x="1355293" y="89382"/>
                </a:moveTo>
                <a:cubicBezTo>
                  <a:pt x="1349197" y="89382"/>
                  <a:pt x="1344092" y="91668"/>
                  <a:pt x="1339977" y="96240"/>
                </a:cubicBezTo>
                <a:cubicBezTo>
                  <a:pt x="1335862" y="100812"/>
                  <a:pt x="1333805" y="107442"/>
                  <a:pt x="1333805" y="116129"/>
                </a:cubicBezTo>
                <a:cubicBezTo>
                  <a:pt x="1333805" y="124968"/>
                  <a:pt x="1335786" y="131673"/>
                  <a:pt x="1339748" y="136245"/>
                </a:cubicBezTo>
                <a:cubicBezTo>
                  <a:pt x="1343711" y="140817"/>
                  <a:pt x="1348816" y="143103"/>
                  <a:pt x="1355064" y="143103"/>
                </a:cubicBezTo>
                <a:cubicBezTo>
                  <a:pt x="1361313" y="143103"/>
                  <a:pt x="1366532" y="140779"/>
                  <a:pt x="1370724" y="136131"/>
                </a:cubicBezTo>
                <a:cubicBezTo>
                  <a:pt x="1374915" y="131483"/>
                  <a:pt x="1377010" y="124815"/>
                  <a:pt x="1377010" y="116129"/>
                </a:cubicBezTo>
                <a:cubicBezTo>
                  <a:pt x="1377010" y="107442"/>
                  <a:pt x="1374915" y="100812"/>
                  <a:pt x="1370724" y="96240"/>
                </a:cubicBezTo>
                <a:cubicBezTo>
                  <a:pt x="1366532" y="91668"/>
                  <a:pt x="1361389" y="89382"/>
                  <a:pt x="1355293" y="89382"/>
                </a:cubicBezTo>
                <a:close/>
                <a:moveTo>
                  <a:pt x="1810207" y="85953"/>
                </a:moveTo>
                <a:cubicBezTo>
                  <a:pt x="1804721" y="85953"/>
                  <a:pt x="1800225" y="87439"/>
                  <a:pt x="1796720" y="90411"/>
                </a:cubicBezTo>
                <a:cubicBezTo>
                  <a:pt x="1793214" y="93383"/>
                  <a:pt x="1790929" y="97764"/>
                  <a:pt x="1789862" y="103556"/>
                </a:cubicBezTo>
                <a:lnTo>
                  <a:pt x="1829409" y="103556"/>
                </a:lnTo>
                <a:cubicBezTo>
                  <a:pt x="1829409" y="98069"/>
                  <a:pt x="1827581" y="93764"/>
                  <a:pt x="1823923" y="90640"/>
                </a:cubicBezTo>
                <a:cubicBezTo>
                  <a:pt x="1820265" y="87516"/>
                  <a:pt x="1815693" y="85953"/>
                  <a:pt x="1810207" y="85953"/>
                </a:cubicBezTo>
                <a:close/>
                <a:moveTo>
                  <a:pt x="1667332" y="85953"/>
                </a:moveTo>
                <a:cubicBezTo>
                  <a:pt x="1661846" y="85953"/>
                  <a:pt x="1657350" y="87439"/>
                  <a:pt x="1653845" y="90411"/>
                </a:cubicBezTo>
                <a:cubicBezTo>
                  <a:pt x="1650339" y="93383"/>
                  <a:pt x="1648054" y="97764"/>
                  <a:pt x="1646987" y="103556"/>
                </a:cubicBezTo>
                <a:lnTo>
                  <a:pt x="1686534" y="103556"/>
                </a:lnTo>
                <a:cubicBezTo>
                  <a:pt x="1686534" y="98069"/>
                  <a:pt x="1684706" y="93764"/>
                  <a:pt x="1681048" y="90640"/>
                </a:cubicBezTo>
                <a:cubicBezTo>
                  <a:pt x="1677390" y="87516"/>
                  <a:pt x="1672818" y="85953"/>
                  <a:pt x="1667332" y="85953"/>
                </a:cubicBezTo>
                <a:close/>
                <a:moveTo>
                  <a:pt x="819607" y="85953"/>
                </a:moveTo>
                <a:cubicBezTo>
                  <a:pt x="814121" y="85953"/>
                  <a:pt x="809625" y="87439"/>
                  <a:pt x="806120" y="90411"/>
                </a:cubicBezTo>
                <a:cubicBezTo>
                  <a:pt x="802614" y="93383"/>
                  <a:pt x="800328" y="97764"/>
                  <a:pt x="799262" y="103556"/>
                </a:cubicBezTo>
                <a:lnTo>
                  <a:pt x="838809" y="103556"/>
                </a:lnTo>
                <a:cubicBezTo>
                  <a:pt x="838809" y="98069"/>
                  <a:pt x="836981" y="93764"/>
                  <a:pt x="833323" y="90640"/>
                </a:cubicBezTo>
                <a:cubicBezTo>
                  <a:pt x="829665" y="87516"/>
                  <a:pt x="825093" y="85953"/>
                  <a:pt x="819607" y="85953"/>
                </a:cubicBezTo>
                <a:close/>
                <a:moveTo>
                  <a:pt x="44805" y="54864"/>
                </a:moveTo>
                <a:lnTo>
                  <a:pt x="44805" y="83210"/>
                </a:lnTo>
                <a:lnTo>
                  <a:pt x="67437" y="83210"/>
                </a:lnTo>
                <a:cubicBezTo>
                  <a:pt x="78714" y="83210"/>
                  <a:pt x="84353" y="78562"/>
                  <a:pt x="84353" y="69266"/>
                </a:cubicBezTo>
                <a:cubicBezTo>
                  <a:pt x="84353" y="59664"/>
                  <a:pt x="78714" y="54864"/>
                  <a:pt x="67437" y="54864"/>
                </a:cubicBezTo>
                <a:close/>
                <a:moveTo>
                  <a:pt x="290855" y="52121"/>
                </a:moveTo>
                <a:lnTo>
                  <a:pt x="340690" y="52121"/>
                </a:lnTo>
                <a:lnTo>
                  <a:pt x="367665" y="124815"/>
                </a:lnTo>
                <a:lnTo>
                  <a:pt x="393725" y="52121"/>
                </a:lnTo>
                <a:lnTo>
                  <a:pt x="442874" y="52121"/>
                </a:lnTo>
                <a:lnTo>
                  <a:pt x="365239" y="232688"/>
                </a:lnTo>
                <a:lnTo>
                  <a:pt x="316813" y="232688"/>
                </a:lnTo>
                <a:lnTo>
                  <a:pt x="343433" y="174879"/>
                </a:lnTo>
                <a:close/>
                <a:moveTo>
                  <a:pt x="151485" y="52121"/>
                </a:moveTo>
                <a:lnTo>
                  <a:pt x="196062" y="52121"/>
                </a:lnTo>
                <a:lnTo>
                  <a:pt x="196062" y="120929"/>
                </a:lnTo>
                <a:cubicBezTo>
                  <a:pt x="196062" y="128244"/>
                  <a:pt x="198006" y="133998"/>
                  <a:pt x="201892" y="138189"/>
                </a:cubicBezTo>
                <a:cubicBezTo>
                  <a:pt x="205778" y="142380"/>
                  <a:pt x="210921" y="144475"/>
                  <a:pt x="217322" y="144475"/>
                </a:cubicBezTo>
                <a:cubicBezTo>
                  <a:pt x="223875" y="144475"/>
                  <a:pt x="229057" y="142380"/>
                  <a:pt x="232867" y="138189"/>
                </a:cubicBezTo>
                <a:cubicBezTo>
                  <a:pt x="236677" y="133998"/>
                  <a:pt x="238582" y="128244"/>
                  <a:pt x="238582" y="120929"/>
                </a:cubicBezTo>
                <a:lnTo>
                  <a:pt x="238582" y="52121"/>
                </a:lnTo>
                <a:lnTo>
                  <a:pt x="283616" y="52121"/>
                </a:lnTo>
                <a:lnTo>
                  <a:pt x="283616" y="180365"/>
                </a:lnTo>
                <a:lnTo>
                  <a:pt x="238582" y="180365"/>
                </a:lnTo>
                <a:lnTo>
                  <a:pt x="238582" y="162077"/>
                </a:lnTo>
                <a:cubicBezTo>
                  <a:pt x="234772" y="167868"/>
                  <a:pt x="229514" y="172555"/>
                  <a:pt x="222809" y="176136"/>
                </a:cubicBezTo>
                <a:cubicBezTo>
                  <a:pt x="216103" y="179718"/>
                  <a:pt x="208407" y="181508"/>
                  <a:pt x="199720" y="181508"/>
                </a:cubicBezTo>
                <a:cubicBezTo>
                  <a:pt x="184785" y="181508"/>
                  <a:pt x="173012" y="176593"/>
                  <a:pt x="164401" y="166764"/>
                </a:cubicBezTo>
                <a:cubicBezTo>
                  <a:pt x="155791" y="156934"/>
                  <a:pt x="151485" y="143561"/>
                  <a:pt x="151485" y="126644"/>
                </a:cubicBezTo>
                <a:close/>
                <a:moveTo>
                  <a:pt x="596417" y="50978"/>
                </a:moveTo>
                <a:cubicBezTo>
                  <a:pt x="605866" y="50978"/>
                  <a:pt x="614286" y="53035"/>
                  <a:pt x="621678" y="57150"/>
                </a:cubicBezTo>
                <a:cubicBezTo>
                  <a:pt x="629069" y="61265"/>
                  <a:pt x="634898" y="67056"/>
                  <a:pt x="639165" y="74523"/>
                </a:cubicBezTo>
                <a:cubicBezTo>
                  <a:pt x="643737" y="67513"/>
                  <a:pt x="649757" y="61836"/>
                  <a:pt x="657225" y="57493"/>
                </a:cubicBezTo>
                <a:cubicBezTo>
                  <a:pt x="664692" y="53149"/>
                  <a:pt x="672922" y="50978"/>
                  <a:pt x="681914" y="50978"/>
                </a:cubicBezTo>
                <a:cubicBezTo>
                  <a:pt x="698068" y="50978"/>
                  <a:pt x="710755" y="55854"/>
                  <a:pt x="719976" y="65608"/>
                </a:cubicBezTo>
                <a:cubicBezTo>
                  <a:pt x="729196" y="75362"/>
                  <a:pt x="733806" y="88697"/>
                  <a:pt x="733806" y="105613"/>
                </a:cubicBezTo>
                <a:lnTo>
                  <a:pt x="733806" y="180365"/>
                </a:lnTo>
                <a:lnTo>
                  <a:pt x="689000" y="180365"/>
                </a:lnTo>
                <a:lnTo>
                  <a:pt x="689000" y="111557"/>
                </a:lnTo>
                <a:cubicBezTo>
                  <a:pt x="689000" y="104699"/>
                  <a:pt x="687095" y="99365"/>
                  <a:pt x="683285" y="95555"/>
                </a:cubicBezTo>
                <a:cubicBezTo>
                  <a:pt x="679475" y="91745"/>
                  <a:pt x="674294" y="89840"/>
                  <a:pt x="667740" y="89840"/>
                </a:cubicBezTo>
                <a:cubicBezTo>
                  <a:pt x="661187" y="89840"/>
                  <a:pt x="656006" y="91745"/>
                  <a:pt x="652196" y="95555"/>
                </a:cubicBezTo>
                <a:cubicBezTo>
                  <a:pt x="648386" y="99365"/>
                  <a:pt x="646481" y="104699"/>
                  <a:pt x="646481" y="111557"/>
                </a:cubicBezTo>
                <a:lnTo>
                  <a:pt x="646481" y="180365"/>
                </a:lnTo>
                <a:lnTo>
                  <a:pt x="601675" y="180365"/>
                </a:lnTo>
                <a:lnTo>
                  <a:pt x="601675" y="111557"/>
                </a:lnTo>
                <a:cubicBezTo>
                  <a:pt x="601675" y="104699"/>
                  <a:pt x="599808" y="99365"/>
                  <a:pt x="596074" y="95555"/>
                </a:cubicBezTo>
                <a:cubicBezTo>
                  <a:pt x="592341" y="91745"/>
                  <a:pt x="587197" y="89840"/>
                  <a:pt x="580644" y="89840"/>
                </a:cubicBezTo>
                <a:cubicBezTo>
                  <a:pt x="573938" y="89840"/>
                  <a:pt x="568680" y="91745"/>
                  <a:pt x="564870" y="95555"/>
                </a:cubicBezTo>
                <a:cubicBezTo>
                  <a:pt x="561060" y="99365"/>
                  <a:pt x="559155" y="104699"/>
                  <a:pt x="559155" y="111557"/>
                </a:cubicBezTo>
                <a:lnTo>
                  <a:pt x="559155" y="180365"/>
                </a:lnTo>
                <a:lnTo>
                  <a:pt x="514350" y="180365"/>
                </a:lnTo>
                <a:lnTo>
                  <a:pt x="514350" y="52121"/>
                </a:lnTo>
                <a:lnTo>
                  <a:pt x="559155" y="52121"/>
                </a:lnTo>
                <a:lnTo>
                  <a:pt x="559155" y="69037"/>
                </a:lnTo>
                <a:cubicBezTo>
                  <a:pt x="563118" y="63551"/>
                  <a:pt x="568261" y="59169"/>
                  <a:pt x="574586" y="55893"/>
                </a:cubicBezTo>
                <a:cubicBezTo>
                  <a:pt x="580911" y="52616"/>
                  <a:pt x="588188" y="50978"/>
                  <a:pt x="596417" y="50978"/>
                </a:cubicBezTo>
                <a:close/>
                <a:moveTo>
                  <a:pt x="1810436" y="50520"/>
                </a:moveTo>
                <a:cubicBezTo>
                  <a:pt x="1823085" y="50520"/>
                  <a:pt x="1834286" y="53111"/>
                  <a:pt x="1844040" y="58293"/>
                </a:cubicBezTo>
                <a:cubicBezTo>
                  <a:pt x="1853793" y="63474"/>
                  <a:pt x="1861413" y="70904"/>
                  <a:pt x="1866900" y="80581"/>
                </a:cubicBezTo>
                <a:cubicBezTo>
                  <a:pt x="1872386" y="90259"/>
                  <a:pt x="1875129" y="101651"/>
                  <a:pt x="1875129" y="114757"/>
                </a:cubicBezTo>
                <a:cubicBezTo>
                  <a:pt x="1875129" y="118262"/>
                  <a:pt x="1874901" y="121767"/>
                  <a:pt x="1874444" y="125273"/>
                </a:cubicBezTo>
                <a:lnTo>
                  <a:pt x="1789633" y="125273"/>
                </a:lnTo>
                <a:cubicBezTo>
                  <a:pt x="1790090" y="132283"/>
                  <a:pt x="1792033" y="137503"/>
                  <a:pt x="1795462" y="140932"/>
                </a:cubicBezTo>
                <a:cubicBezTo>
                  <a:pt x="1798891" y="144361"/>
                  <a:pt x="1803273" y="146075"/>
                  <a:pt x="1808607" y="146075"/>
                </a:cubicBezTo>
                <a:cubicBezTo>
                  <a:pt x="1816075" y="146075"/>
                  <a:pt x="1821408" y="142722"/>
                  <a:pt x="1824609" y="136017"/>
                </a:cubicBezTo>
                <a:lnTo>
                  <a:pt x="1872386" y="136017"/>
                </a:lnTo>
                <a:cubicBezTo>
                  <a:pt x="1870405" y="144856"/>
                  <a:pt x="1866557" y="152743"/>
                  <a:pt x="1860842" y="159677"/>
                </a:cubicBezTo>
                <a:cubicBezTo>
                  <a:pt x="1855127" y="166611"/>
                  <a:pt x="1847926" y="172059"/>
                  <a:pt x="1839239" y="176022"/>
                </a:cubicBezTo>
                <a:cubicBezTo>
                  <a:pt x="1830552" y="179984"/>
                  <a:pt x="1820951" y="181965"/>
                  <a:pt x="1810436" y="181965"/>
                </a:cubicBezTo>
                <a:cubicBezTo>
                  <a:pt x="1797786" y="181965"/>
                  <a:pt x="1786547" y="179298"/>
                  <a:pt x="1776717" y="173964"/>
                </a:cubicBezTo>
                <a:cubicBezTo>
                  <a:pt x="1766887" y="168630"/>
                  <a:pt x="1759191" y="161010"/>
                  <a:pt x="1753628" y="151104"/>
                </a:cubicBezTo>
                <a:cubicBezTo>
                  <a:pt x="1748066" y="141198"/>
                  <a:pt x="1745285" y="129540"/>
                  <a:pt x="1745285" y="116129"/>
                </a:cubicBezTo>
                <a:cubicBezTo>
                  <a:pt x="1745285" y="102717"/>
                  <a:pt x="1748028" y="91097"/>
                  <a:pt x="1753514" y="81267"/>
                </a:cubicBezTo>
                <a:cubicBezTo>
                  <a:pt x="1759001" y="71437"/>
                  <a:pt x="1766659" y="63855"/>
                  <a:pt x="1776488" y="58521"/>
                </a:cubicBezTo>
                <a:cubicBezTo>
                  <a:pt x="1786318" y="53187"/>
                  <a:pt x="1797634" y="50520"/>
                  <a:pt x="1810436" y="50520"/>
                </a:cubicBezTo>
                <a:close/>
                <a:moveTo>
                  <a:pt x="1667561" y="50520"/>
                </a:moveTo>
                <a:cubicBezTo>
                  <a:pt x="1680210" y="50520"/>
                  <a:pt x="1691411" y="53111"/>
                  <a:pt x="1701165" y="58293"/>
                </a:cubicBezTo>
                <a:cubicBezTo>
                  <a:pt x="1710918" y="63474"/>
                  <a:pt x="1718538" y="70904"/>
                  <a:pt x="1724025" y="80581"/>
                </a:cubicBezTo>
                <a:cubicBezTo>
                  <a:pt x="1729511" y="90259"/>
                  <a:pt x="1732254" y="101651"/>
                  <a:pt x="1732254" y="114757"/>
                </a:cubicBezTo>
                <a:cubicBezTo>
                  <a:pt x="1732254" y="118262"/>
                  <a:pt x="1732026" y="121767"/>
                  <a:pt x="1731569" y="125273"/>
                </a:cubicBezTo>
                <a:lnTo>
                  <a:pt x="1646758" y="125273"/>
                </a:lnTo>
                <a:cubicBezTo>
                  <a:pt x="1647215" y="132283"/>
                  <a:pt x="1649158" y="137503"/>
                  <a:pt x="1652587" y="140932"/>
                </a:cubicBezTo>
                <a:cubicBezTo>
                  <a:pt x="1656016" y="144361"/>
                  <a:pt x="1660398" y="146075"/>
                  <a:pt x="1665732" y="146075"/>
                </a:cubicBezTo>
                <a:cubicBezTo>
                  <a:pt x="1673200" y="146075"/>
                  <a:pt x="1678533" y="142722"/>
                  <a:pt x="1681734" y="136017"/>
                </a:cubicBezTo>
                <a:lnTo>
                  <a:pt x="1729511" y="136017"/>
                </a:lnTo>
                <a:cubicBezTo>
                  <a:pt x="1727530" y="144856"/>
                  <a:pt x="1723682" y="152743"/>
                  <a:pt x="1717967" y="159677"/>
                </a:cubicBezTo>
                <a:cubicBezTo>
                  <a:pt x="1712252" y="166611"/>
                  <a:pt x="1705051" y="172059"/>
                  <a:pt x="1696364" y="176022"/>
                </a:cubicBezTo>
                <a:cubicBezTo>
                  <a:pt x="1687677" y="179984"/>
                  <a:pt x="1678076" y="181965"/>
                  <a:pt x="1667561" y="181965"/>
                </a:cubicBezTo>
                <a:cubicBezTo>
                  <a:pt x="1654911" y="181965"/>
                  <a:pt x="1643672" y="179298"/>
                  <a:pt x="1633842" y="173964"/>
                </a:cubicBezTo>
                <a:cubicBezTo>
                  <a:pt x="1624012" y="168630"/>
                  <a:pt x="1616316" y="161010"/>
                  <a:pt x="1610753" y="151104"/>
                </a:cubicBezTo>
                <a:cubicBezTo>
                  <a:pt x="1605191" y="141198"/>
                  <a:pt x="1602410" y="129540"/>
                  <a:pt x="1602410" y="116129"/>
                </a:cubicBezTo>
                <a:cubicBezTo>
                  <a:pt x="1602410" y="102717"/>
                  <a:pt x="1605153" y="91097"/>
                  <a:pt x="1610639" y="81267"/>
                </a:cubicBezTo>
                <a:cubicBezTo>
                  <a:pt x="1616126" y="71437"/>
                  <a:pt x="1623784" y="63855"/>
                  <a:pt x="1633613" y="58521"/>
                </a:cubicBezTo>
                <a:cubicBezTo>
                  <a:pt x="1643443" y="53187"/>
                  <a:pt x="1654759" y="50520"/>
                  <a:pt x="1667561" y="50520"/>
                </a:cubicBezTo>
                <a:close/>
                <a:moveTo>
                  <a:pt x="1355293" y="50520"/>
                </a:moveTo>
                <a:cubicBezTo>
                  <a:pt x="1368095" y="50520"/>
                  <a:pt x="1379563" y="53187"/>
                  <a:pt x="1389697" y="58521"/>
                </a:cubicBezTo>
                <a:cubicBezTo>
                  <a:pt x="1399832" y="63855"/>
                  <a:pt x="1407833" y="71475"/>
                  <a:pt x="1413700" y="81381"/>
                </a:cubicBezTo>
                <a:cubicBezTo>
                  <a:pt x="1419568" y="91287"/>
                  <a:pt x="1422501" y="102870"/>
                  <a:pt x="1422501" y="116129"/>
                </a:cubicBezTo>
                <a:cubicBezTo>
                  <a:pt x="1422501" y="129387"/>
                  <a:pt x="1419568" y="141008"/>
                  <a:pt x="1413700" y="150990"/>
                </a:cubicBezTo>
                <a:cubicBezTo>
                  <a:pt x="1407833" y="160972"/>
                  <a:pt x="1399794" y="168630"/>
                  <a:pt x="1389583" y="173964"/>
                </a:cubicBezTo>
                <a:cubicBezTo>
                  <a:pt x="1379372" y="179298"/>
                  <a:pt x="1367866" y="181965"/>
                  <a:pt x="1355064" y="181965"/>
                </a:cubicBezTo>
                <a:cubicBezTo>
                  <a:pt x="1342263" y="181965"/>
                  <a:pt x="1330795" y="179298"/>
                  <a:pt x="1320660" y="173964"/>
                </a:cubicBezTo>
                <a:cubicBezTo>
                  <a:pt x="1310526" y="168630"/>
                  <a:pt x="1302563" y="161010"/>
                  <a:pt x="1296771" y="151104"/>
                </a:cubicBezTo>
                <a:cubicBezTo>
                  <a:pt x="1290980" y="141198"/>
                  <a:pt x="1288085" y="129540"/>
                  <a:pt x="1288085" y="116129"/>
                </a:cubicBezTo>
                <a:cubicBezTo>
                  <a:pt x="1288085" y="102870"/>
                  <a:pt x="1291018" y="91287"/>
                  <a:pt x="1296886" y="81381"/>
                </a:cubicBezTo>
                <a:cubicBezTo>
                  <a:pt x="1302753" y="71475"/>
                  <a:pt x="1310754" y="63855"/>
                  <a:pt x="1320889" y="58521"/>
                </a:cubicBezTo>
                <a:cubicBezTo>
                  <a:pt x="1331023" y="53187"/>
                  <a:pt x="1342491" y="50520"/>
                  <a:pt x="1355293" y="50520"/>
                </a:cubicBezTo>
                <a:close/>
                <a:moveTo>
                  <a:pt x="1210132" y="50520"/>
                </a:moveTo>
                <a:cubicBezTo>
                  <a:pt x="1226439" y="50520"/>
                  <a:pt x="1240155" y="54978"/>
                  <a:pt x="1251280" y="63894"/>
                </a:cubicBezTo>
                <a:cubicBezTo>
                  <a:pt x="1262405" y="72809"/>
                  <a:pt x="1269568" y="85268"/>
                  <a:pt x="1272768" y="101270"/>
                </a:cubicBezTo>
                <a:lnTo>
                  <a:pt x="1225220" y="101270"/>
                </a:lnTo>
                <a:cubicBezTo>
                  <a:pt x="1222476" y="92888"/>
                  <a:pt x="1217142" y="88697"/>
                  <a:pt x="1209218" y="88697"/>
                </a:cubicBezTo>
                <a:cubicBezTo>
                  <a:pt x="1203579" y="88697"/>
                  <a:pt x="1199121" y="91021"/>
                  <a:pt x="1195844" y="95669"/>
                </a:cubicBezTo>
                <a:cubicBezTo>
                  <a:pt x="1192568" y="100317"/>
                  <a:pt x="1190930" y="107137"/>
                  <a:pt x="1190930" y="116129"/>
                </a:cubicBezTo>
                <a:cubicBezTo>
                  <a:pt x="1190930" y="125120"/>
                  <a:pt x="1192568" y="131978"/>
                  <a:pt x="1195844" y="136703"/>
                </a:cubicBezTo>
                <a:cubicBezTo>
                  <a:pt x="1199121" y="141427"/>
                  <a:pt x="1203579" y="143789"/>
                  <a:pt x="1209218" y="143789"/>
                </a:cubicBezTo>
                <a:cubicBezTo>
                  <a:pt x="1217295" y="143789"/>
                  <a:pt x="1222629" y="139598"/>
                  <a:pt x="1225220" y="131216"/>
                </a:cubicBezTo>
                <a:lnTo>
                  <a:pt x="1272768" y="131216"/>
                </a:lnTo>
                <a:cubicBezTo>
                  <a:pt x="1269568" y="147066"/>
                  <a:pt x="1262405" y="159486"/>
                  <a:pt x="1251280" y="168478"/>
                </a:cubicBezTo>
                <a:cubicBezTo>
                  <a:pt x="1240155" y="177470"/>
                  <a:pt x="1226439" y="181965"/>
                  <a:pt x="1210132" y="181965"/>
                </a:cubicBezTo>
                <a:cubicBezTo>
                  <a:pt x="1197483" y="181965"/>
                  <a:pt x="1186243" y="179298"/>
                  <a:pt x="1176413" y="173964"/>
                </a:cubicBezTo>
                <a:cubicBezTo>
                  <a:pt x="1166584" y="168630"/>
                  <a:pt x="1158926" y="161010"/>
                  <a:pt x="1153439" y="151104"/>
                </a:cubicBezTo>
                <a:cubicBezTo>
                  <a:pt x="1147953" y="141198"/>
                  <a:pt x="1145210" y="129540"/>
                  <a:pt x="1145210" y="116129"/>
                </a:cubicBezTo>
                <a:cubicBezTo>
                  <a:pt x="1145210" y="102870"/>
                  <a:pt x="1147953" y="91287"/>
                  <a:pt x="1153439" y="81381"/>
                </a:cubicBezTo>
                <a:cubicBezTo>
                  <a:pt x="1158926" y="71475"/>
                  <a:pt x="1166584" y="63855"/>
                  <a:pt x="1176413" y="58521"/>
                </a:cubicBezTo>
                <a:cubicBezTo>
                  <a:pt x="1186243" y="53187"/>
                  <a:pt x="1197483" y="50520"/>
                  <a:pt x="1210132" y="50520"/>
                </a:cubicBezTo>
                <a:close/>
                <a:moveTo>
                  <a:pt x="999820" y="50520"/>
                </a:moveTo>
                <a:cubicBezTo>
                  <a:pt x="1008659" y="50520"/>
                  <a:pt x="1016279" y="52273"/>
                  <a:pt x="1022680" y="55778"/>
                </a:cubicBezTo>
                <a:cubicBezTo>
                  <a:pt x="1029081" y="59283"/>
                  <a:pt x="1034034" y="64008"/>
                  <a:pt x="1037539" y="69951"/>
                </a:cubicBezTo>
                <a:lnTo>
                  <a:pt x="1037539" y="52121"/>
                </a:lnTo>
                <a:lnTo>
                  <a:pt x="1082345" y="52121"/>
                </a:lnTo>
                <a:lnTo>
                  <a:pt x="1082345" y="180365"/>
                </a:lnTo>
                <a:lnTo>
                  <a:pt x="1037539" y="180365"/>
                </a:lnTo>
                <a:lnTo>
                  <a:pt x="1037539" y="162534"/>
                </a:lnTo>
                <a:cubicBezTo>
                  <a:pt x="1034034" y="168478"/>
                  <a:pt x="1029043" y="173202"/>
                  <a:pt x="1022566" y="176708"/>
                </a:cubicBezTo>
                <a:cubicBezTo>
                  <a:pt x="1016089" y="180213"/>
                  <a:pt x="1008507" y="181965"/>
                  <a:pt x="999820" y="181965"/>
                </a:cubicBezTo>
                <a:cubicBezTo>
                  <a:pt x="989609" y="181965"/>
                  <a:pt x="980351" y="179298"/>
                  <a:pt x="972045" y="173964"/>
                </a:cubicBezTo>
                <a:cubicBezTo>
                  <a:pt x="963739" y="168630"/>
                  <a:pt x="957186" y="160972"/>
                  <a:pt x="952385" y="150990"/>
                </a:cubicBezTo>
                <a:cubicBezTo>
                  <a:pt x="947585" y="141008"/>
                  <a:pt x="945185" y="129387"/>
                  <a:pt x="945185" y="116129"/>
                </a:cubicBezTo>
                <a:cubicBezTo>
                  <a:pt x="945185" y="102870"/>
                  <a:pt x="947585" y="91287"/>
                  <a:pt x="952385" y="81381"/>
                </a:cubicBezTo>
                <a:cubicBezTo>
                  <a:pt x="957186" y="71475"/>
                  <a:pt x="963739" y="63855"/>
                  <a:pt x="972045" y="58521"/>
                </a:cubicBezTo>
                <a:cubicBezTo>
                  <a:pt x="980351" y="53187"/>
                  <a:pt x="989609" y="50520"/>
                  <a:pt x="999820" y="50520"/>
                </a:cubicBezTo>
                <a:close/>
                <a:moveTo>
                  <a:pt x="819836" y="50520"/>
                </a:moveTo>
                <a:cubicBezTo>
                  <a:pt x="832485" y="50520"/>
                  <a:pt x="843686" y="53111"/>
                  <a:pt x="853440" y="58293"/>
                </a:cubicBezTo>
                <a:cubicBezTo>
                  <a:pt x="863193" y="63474"/>
                  <a:pt x="870813" y="70904"/>
                  <a:pt x="876300" y="80581"/>
                </a:cubicBezTo>
                <a:cubicBezTo>
                  <a:pt x="881786" y="90259"/>
                  <a:pt x="884529" y="101651"/>
                  <a:pt x="884529" y="114757"/>
                </a:cubicBezTo>
                <a:cubicBezTo>
                  <a:pt x="884529" y="118262"/>
                  <a:pt x="884301" y="121767"/>
                  <a:pt x="883844" y="125273"/>
                </a:cubicBezTo>
                <a:lnTo>
                  <a:pt x="799033" y="125273"/>
                </a:lnTo>
                <a:cubicBezTo>
                  <a:pt x="799490" y="132283"/>
                  <a:pt x="801433" y="137503"/>
                  <a:pt x="804862" y="140932"/>
                </a:cubicBezTo>
                <a:cubicBezTo>
                  <a:pt x="808291" y="144361"/>
                  <a:pt x="812673" y="146075"/>
                  <a:pt x="818007" y="146075"/>
                </a:cubicBezTo>
                <a:cubicBezTo>
                  <a:pt x="825474" y="146075"/>
                  <a:pt x="830808" y="142722"/>
                  <a:pt x="834009" y="136017"/>
                </a:cubicBezTo>
                <a:lnTo>
                  <a:pt x="881786" y="136017"/>
                </a:lnTo>
                <a:cubicBezTo>
                  <a:pt x="879805" y="144856"/>
                  <a:pt x="875957" y="152743"/>
                  <a:pt x="870242" y="159677"/>
                </a:cubicBezTo>
                <a:cubicBezTo>
                  <a:pt x="864527" y="166611"/>
                  <a:pt x="857326" y="172059"/>
                  <a:pt x="848639" y="176022"/>
                </a:cubicBezTo>
                <a:cubicBezTo>
                  <a:pt x="839952" y="179984"/>
                  <a:pt x="830351" y="181965"/>
                  <a:pt x="819836" y="181965"/>
                </a:cubicBezTo>
                <a:cubicBezTo>
                  <a:pt x="807186" y="181965"/>
                  <a:pt x="795947" y="179298"/>
                  <a:pt x="786117" y="173964"/>
                </a:cubicBezTo>
                <a:cubicBezTo>
                  <a:pt x="776287" y="168630"/>
                  <a:pt x="768591" y="161010"/>
                  <a:pt x="763029" y="151104"/>
                </a:cubicBezTo>
                <a:cubicBezTo>
                  <a:pt x="757466" y="141198"/>
                  <a:pt x="754685" y="129540"/>
                  <a:pt x="754685" y="116129"/>
                </a:cubicBezTo>
                <a:cubicBezTo>
                  <a:pt x="754685" y="102717"/>
                  <a:pt x="757428" y="91097"/>
                  <a:pt x="762914" y="81267"/>
                </a:cubicBezTo>
                <a:cubicBezTo>
                  <a:pt x="768401" y="71437"/>
                  <a:pt x="776059" y="63855"/>
                  <a:pt x="785889" y="58521"/>
                </a:cubicBezTo>
                <a:cubicBezTo>
                  <a:pt x="795718" y="53187"/>
                  <a:pt x="807034" y="50520"/>
                  <a:pt x="819836" y="50520"/>
                </a:cubicBezTo>
                <a:close/>
                <a:moveTo>
                  <a:pt x="0" y="19202"/>
                </a:moveTo>
                <a:lnTo>
                  <a:pt x="77267" y="19202"/>
                </a:lnTo>
                <a:cubicBezTo>
                  <a:pt x="93726" y="19202"/>
                  <a:pt x="106642" y="22860"/>
                  <a:pt x="116014" y="30175"/>
                </a:cubicBezTo>
                <a:cubicBezTo>
                  <a:pt x="125387" y="37490"/>
                  <a:pt x="130073" y="47777"/>
                  <a:pt x="130073" y="61036"/>
                </a:cubicBezTo>
                <a:cubicBezTo>
                  <a:pt x="130073" y="70485"/>
                  <a:pt x="127597" y="78372"/>
                  <a:pt x="122644" y="84696"/>
                </a:cubicBezTo>
                <a:cubicBezTo>
                  <a:pt x="117691" y="91021"/>
                  <a:pt x="111099" y="95326"/>
                  <a:pt x="102870" y="97612"/>
                </a:cubicBezTo>
                <a:cubicBezTo>
                  <a:pt x="112319" y="99746"/>
                  <a:pt x="119824" y="104432"/>
                  <a:pt x="125387" y="111671"/>
                </a:cubicBezTo>
                <a:cubicBezTo>
                  <a:pt x="130950" y="118910"/>
                  <a:pt x="133731" y="127178"/>
                  <a:pt x="133731" y="136474"/>
                </a:cubicBezTo>
                <a:cubicBezTo>
                  <a:pt x="133731" y="150190"/>
                  <a:pt x="129006" y="160934"/>
                  <a:pt x="119558" y="168707"/>
                </a:cubicBezTo>
                <a:cubicBezTo>
                  <a:pt x="110109" y="176479"/>
                  <a:pt x="96850" y="180365"/>
                  <a:pt x="79781" y="180365"/>
                </a:cubicBezTo>
                <a:lnTo>
                  <a:pt x="0" y="180365"/>
                </a:lnTo>
                <a:close/>
                <a:moveTo>
                  <a:pt x="1584350" y="0"/>
                </a:moveTo>
                <a:cubicBezTo>
                  <a:pt x="1588008" y="0"/>
                  <a:pt x="1590827" y="76"/>
                  <a:pt x="1592808" y="228"/>
                </a:cubicBezTo>
                <a:lnTo>
                  <a:pt x="1592808" y="38405"/>
                </a:lnTo>
                <a:cubicBezTo>
                  <a:pt x="1591589" y="38252"/>
                  <a:pt x="1589913" y="38176"/>
                  <a:pt x="1587779" y="38176"/>
                </a:cubicBezTo>
                <a:cubicBezTo>
                  <a:pt x="1582902" y="38176"/>
                  <a:pt x="1579321" y="39281"/>
                  <a:pt x="1577035" y="41491"/>
                </a:cubicBezTo>
                <a:cubicBezTo>
                  <a:pt x="1574749" y="43701"/>
                  <a:pt x="1573454" y="47244"/>
                  <a:pt x="1573149" y="52121"/>
                </a:cubicBezTo>
                <a:lnTo>
                  <a:pt x="1593266" y="52121"/>
                </a:lnTo>
                <a:lnTo>
                  <a:pt x="1593266" y="89382"/>
                </a:lnTo>
                <a:lnTo>
                  <a:pt x="1573149" y="89382"/>
                </a:lnTo>
                <a:lnTo>
                  <a:pt x="1573149" y="180365"/>
                </a:lnTo>
                <a:lnTo>
                  <a:pt x="1528115" y="180365"/>
                </a:lnTo>
                <a:lnTo>
                  <a:pt x="1528115" y="89382"/>
                </a:lnTo>
                <a:lnTo>
                  <a:pt x="1514170" y="89382"/>
                </a:lnTo>
                <a:lnTo>
                  <a:pt x="1514170" y="52121"/>
                </a:lnTo>
                <a:lnTo>
                  <a:pt x="1528115" y="52121"/>
                </a:lnTo>
                <a:lnTo>
                  <a:pt x="1528115" y="50978"/>
                </a:lnTo>
                <a:cubicBezTo>
                  <a:pt x="1528115" y="34518"/>
                  <a:pt x="1532953" y="21907"/>
                  <a:pt x="1542631" y="13144"/>
                </a:cubicBezTo>
                <a:cubicBezTo>
                  <a:pt x="1552308" y="4381"/>
                  <a:pt x="1566215" y="0"/>
                  <a:pt x="1584350" y="0"/>
                </a:cubicBezTo>
                <a:close/>
                <a:moveTo>
                  <a:pt x="1498625" y="0"/>
                </a:moveTo>
                <a:cubicBezTo>
                  <a:pt x="1502283" y="0"/>
                  <a:pt x="1505102" y="76"/>
                  <a:pt x="1507083" y="228"/>
                </a:cubicBezTo>
                <a:lnTo>
                  <a:pt x="1507083" y="38405"/>
                </a:lnTo>
                <a:cubicBezTo>
                  <a:pt x="1505864" y="38252"/>
                  <a:pt x="1504188" y="38176"/>
                  <a:pt x="1502054" y="38176"/>
                </a:cubicBezTo>
                <a:cubicBezTo>
                  <a:pt x="1497177" y="38176"/>
                  <a:pt x="1493596" y="39281"/>
                  <a:pt x="1491310" y="41491"/>
                </a:cubicBezTo>
                <a:cubicBezTo>
                  <a:pt x="1489024" y="43701"/>
                  <a:pt x="1487729" y="47244"/>
                  <a:pt x="1487424" y="52121"/>
                </a:cubicBezTo>
                <a:lnTo>
                  <a:pt x="1507541" y="52121"/>
                </a:lnTo>
                <a:lnTo>
                  <a:pt x="1507541" y="89382"/>
                </a:lnTo>
                <a:lnTo>
                  <a:pt x="1487424" y="89382"/>
                </a:lnTo>
                <a:lnTo>
                  <a:pt x="1487424" y="180365"/>
                </a:lnTo>
                <a:lnTo>
                  <a:pt x="1442390" y="180365"/>
                </a:lnTo>
                <a:lnTo>
                  <a:pt x="1442390" y="89382"/>
                </a:lnTo>
                <a:lnTo>
                  <a:pt x="1428445" y="89382"/>
                </a:lnTo>
                <a:lnTo>
                  <a:pt x="1428445" y="52121"/>
                </a:lnTo>
                <a:lnTo>
                  <a:pt x="1442390" y="52121"/>
                </a:lnTo>
                <a:lnTo>
                  <a:pt x="1442390" y="50978"/>
                </a:lnTo>
                <a:cubicBezTo>
                  <a:pt x="1442390" y="34518"/>
                  <a:pt x="1447228" y="21907"/>
                  <a:pt x="1456906" y="13144"/>
                </a:cubicBezTo>
                <a:cubicBezTo>
                  <a:pt x="1466583" y="4381"/>
                  <a:pt x="1480490" y="0"/>
                  <a:pt x="1498625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20" name="TextBox 19">
            <a:hlinkClick r:id="rId5"/>
            <a:extLst>
              <a:ext uri="{FF2B5EF4-FFF2-40B4-BE49-F238E27FC236}">
                <a16:creationId xmlns:a16="http://schemas.microsoft.com/office/drawing/2014/main" id="{31DD753B-A955-4595-8309-2A3C7A797142}"/>
              </a:ext>
            </a:extLst>
          </p:cNvPr>
          <p:cNvSpPr txBox="1"/>
          <p:nvPr/>
        </p:nvSpPr>
        <p:spPr>
          <a:xfrm>
            <a:off x="7548260" y="4472328"/>
            <a:ext cx="1029767" cy="170764"/>
          </a:xfrm>
          <a:custGeom>
            <a:avLst/>
            <a:gdLst/>
            <a:ahLst/>
            <a:cxnLst/>
            <a:rect l="l" t="t" r="r" b="b"/>
            <a:pathLst>
              <a:path w="1029767" h="170764">
                <a:moveTo>
                  <a:pt x="822960" y="78410"/>
                </a:moveTo>
                <a:cubicBezTo>
                  <a:pt x="816407" y="78410"/>
                  <a:pt x="810882" y="80772"/>
                  <a:pt x="806387" y="85497"/>
                </a:cubicBezTo>
                <a:cubicBezTo>
                  <a:pt x="801891" y="90221"/>
                  <a:pt x="799643" y="96698"/>
                  <a:pt x="799643" y="104928"/>
                </a:cubicBezTo>
                <a:cubicBezTo>
                  <a:pt x="799643" y="113310"/>
                  <a:pt x="801891" y="119863"/>
                  <a:pt x="806387" y="124587"/>
                </a:cubicBezTo>
                <a:cubicBezTo>
                  <a:pt x="810882" y="129312"/>
                  <a:pt x="816407" y="131674"/>
                  <a:pt x="822960" y="131674"/>
                </a:cubicBezTo>
                <a:cubicBezTo>
                  <a:pt x="829513" y="131674"/>
                  <a:pt x="835038" y="129274"/>
                  <a:pt x="839534" y="124473"/>
                </a:cubicBezTo>
                <a:cubicBezTo>
                  <a:pt x="844029" y="119672"/>
                  <a:pt x="846277" y="113157"/>
                  <a:pt x="846277" y="104928"/>
                </a:cubicBezTo>
                <a:cubicBezTo>
                  <a:pt x="846277" y="96546"/>
                  <a:pt x="844029" y="90031"/>
                  <a:pt x="839534" y="85382"/>
                </a:cubicBezTo>
                <a:cubicBezTo>
                  <a:pt x="835038" y="80734"/>
                  <a:pt x="829513" y="78410"/>
                  <a:pt x="822960" y="78410"/>
                </a:cubicBezTo>
                <a:close/>
                <a:moveTo>
                  <a:pt x="233706" y="78181"/>
                </a:moveTo>
                <a:cubicBezTo>
                  <a:pt x="227610" y="78181"/>
                  <a:pt x="222504" y="80467"/>
                  <a:pt x="218389" y="85039"/>
                </a:cubicBezTo>
                <a:cubicBezTo>
                  <a:pt x="214275" y="89611"/>
                  <a:pt x="212217" y="96241"/>
                  <a:pt x="212217" y="104928"/>
                </a:cubicBezTo>
                <a:cubicBezTo>
                  <a:pt x="212217" y="113767"/>
                  <a:pt x="214198" y="120472"/>
                  <a:pt x="218161" y="125044"/>
                </a:cubicBezTo>
                <a:cubicBezTo>
                  <a:pt x="222123" y="129616"/>
                  <a:pt x="227229" y="131902"/>
                  <a:pt x="233477" y="131902"/>
                </a:cubicBezTo>
                <a:cubicBezTo>
                  <a:pt x="239725" y="131902"/>
                  <a:pt x="244945" y="129578"/>
                  <a:pt x="249136" y="124930"/>
                </a:cubicBezTo>
                <a:cubicBezTo>
                  <a:pt x="253327" y="120282"/>
                  <a:pt x="255423" y="113614"/>
                  <a:pt x="255423" y="104928"/>
                </a:cubicBezTo>
                <a:cubicBezTo>
                  <a:pt x="255423" y="96241"/>
                  <a:pt x="253327" y="89611"/>
                  <a:pt x="249136" y="85039"/>
                </a:cubicBezTo>
                <a:cubicBezTo>
                  <a:pt x="244945" y="80467"/>
                  <a:pt x="239802" y="78181"/>
                  <a:pt x="233706" y="78181"/>
                </a:cubicBezTo>
                <a:close/>
                <a:moveTo>
                  <a:pt x="964844" y="74752"/>
                </a:moveTo>
                <a:cubicBezTo>
                  <a:pt x="959358" y="74752"/>
                  <a:pt x="954862" y="76238"/>
                  <a:pt x="951357" y="79210"/>
                </a:cubicBezTo>
                <a:cubicBezTo>
                  <a:pt x="947852" y="82182"/>
                  <a:pt x="945566" y="86563"/>
                  <a:pt x="944499" y="92355"/>
                </a:cubicBezTo>
                <a:lnTo>
                  <a:pt x="984047" y="92355"/>
                </a:lnTo>
                <a:cubicBezTo>
                  <a:pt x="984047" y="86868"/>
                  <a:pt x="982218" y="82563"/>
                  <a:pt x="978560" y="79439"/>
                </a:cubicBezTo>
                <a:cubicBezTo>
                  <a:pt x="974903" y="76315"/>
                  <a:pt x="970331" y="74752"/>
                  <a:pt x="964844" y="74752"/>
                </a:cubicBezTo>
                <a:close/>
                <a:moveTo>
                  <a:pt x="601523" y="40920"/>
                </a:moveTo>
                <a:lnTo>
                  <a:pt x="646100" y="40920"/>
                </a:lnTo>
                <a:lnTo>
                  <a:pt x="646100" y="109728"/>
                </a:lnTo>
                <a:cubicBezTo>
                  <a:pt x="646100" y="117043"/>
                  <a:pt x="648043" y="122797"/>
                  <a:pt x="651929" y="126988"/>
                </a:cubicBezTo>
                <a:cubicBezTo>
                  <a:pt x="655815" y="131179"/>
                  <a:pt x="660959" y="133274"/>
                  <a:pt x="667360" y="133274"/>
                </a:cubicBezTo>
                <a:cubicBezTo>
                  <a:pt x="673913" y="133274"/>
                  <a:pt x="679094" y="131179"/>
                  <a:pt x="682905" y="126988"/>
                </a:cubicBezTo>
                <a:cubicBezTo>
                  <a:pt x="686714" y="122797"/>
                  <a:pt x="688619" y="117043"/>
                  <a:pt x="688619" y="109728"/>
                </a:cubicBezTo>
                <a:lnTo>
                  <a:pt x="688619" y="40920"/>
                </a:lnTo>
                <a:lnTo>
                  <a:pt x="733654" y="40920"/>
                </a:lnTo>
                <a:lnTo>
                  <a:pt x="733654" y="169164"/>
                </a:lnTo>
                <a:lnTo>
                  <a:pt x="688619" y="169164"/>
                </a:lnTo>
                <a:lnTo>
                  <a:pt x="688619" y="150876"/>
                </a:lnTo>
                <a:cubicBezTo>
                  <a:pt x="684810" y="156667"/>
                  <a:pt x="679552" y="161354"/>
                  <a:pt x="672846" y="164935"/>
                </a:cubicBezTo>
                <a:cubicBezTo>
                  <a:pt x="666140" y="168517"/>
                  <a:pt x="658444" y="170307"/>
                  <a:pt x="649757" y="170307"/>
                </a:cubicBezTo>
                <a:cubicBezTo>
                  <a:pt x="634822" y="170307"/>
                  <a:pt x="623049" y="165392"/>
                  <a:pt x="614439" y="155563"/>
                </a:cubicBezTo>
                <a:cubicBezTo>
                  <a:pt x="605828" y="145733"/>
                  <a:pt x="601523" y="132360"/>
                  <a:pt x="601523" y="115443"/>
                </a:cubicBezTo>
                <a:close/>
                <a:moveTo>
                  <a:pt x="315773" y="40920"/>
                </a:moveTo>
                <a:lnTo>
                  <a:pt x="360350" y="40920"/>
                </a:lnTo>
                <a:lnTo>
                  <a:pt x="360350" y="109728"/>
                </a:lnTo>
                <a:cubicBezTo>
                  <a:pt x="360350" y="117043"/>
                  <a:pt x="362293" y="122797"/>
                  <a:pt x="366179" y="126988"/>
                </a:cubicBezTo>
                <a:cubicBezTo>
                  <a:pt x="370065" y="131179"/>
                  <a:pt x="375209" y="133274"/>
                  <a:pt x="381610" y="133274"/>
                </a:cubicBezTo>
                <a:cubicBezTo>
                  <a:pt x="388163" y="133274"/>
                  <a:pt x="393344" y="131179"/>
                  <a:pt x="397155" y="126988"/>
                </a:cubicBezTo>
                <a:cubicBezTo>
                  <a:pt x="400965" y="122797"/>
                  <a:pt x="402870" y="117043"/>
                  <a:pt x="402870" y="109728"/>
                </a:cubicBezTo>
                <a:lnTo>
                  <a:pt x="402870" y="40920"/>
                </a:lnTo>
                <a:lnTo>
                  <a:pt x="447904" y="40920"/>
                </a:lnTo>
                <a:lnTo>
                  <a:pt x="447904" y="169164"/>
                </a:lnTo>
                <a:lnTo>
                  <a:pt x="402870" y="169164"/>
                </a:lnTo>
                <a:lnTo>
                  <a:pt x="402870" y="150876"/>
                </a:lnTo>
                <a:cubicBezTo>
                  <a:pt x="399060" y="156667"/>
                  <a:pt x="393802" y="161354"/>
                  <a:pt x="387096" y="164935"/>
                </a:cubicBezTo>
                <a:cubicBezTo>
                  <a:pt x="380391" y="168517"/>
                  <a:pt x="372694" y="170307"/>
                  <a:pt x="364008" y="170307"/>
                </a:cubicBezTo>
                <a:cubicBezTo>
                  <a:pt x="349072" y="170307"/>
                  <a:pt x="337299" y="165392"/>
                  <a:pt x="328689" y="155563"/>
                </a:cubicBezTo>
                <a:cubicBezTo>
                  <a:pt x="320078" y="145733"/>
                  <a:pt x="315773" y="132360"/>
                  <a:pt x="315773" y="115443"/>
                </a:cubicBezTo>
                <a:close/>
                <a:moveTo>
                  <a:pt x="965073" y="39319"/>
                </a:moveTo>
                <a:cubicBezTo>
                  <a:pt x="977722" y="39319"/>
                  <a:pt x="988923" y="41910"/>
                  <a:pt x="998677" y="47092"/>
                </a:cubicBezTo>
                <a:cubicBezTo>
                  <a:pt x="1008431" y="52273"/>
                  <a:pt x="1016051" y="59703"/>
                  <a:pt x="1021537" y="69380"/>
                </a:cubicBezTo>
                <a:cubicBezTo>
                  <a:pt x="1027023" y="79058"/>
                  <a:pt x="1029767" y="90450"/>
                  <a:pt x="1029767" y="103556"/>
                </a:cubicBezTo>
                <a:cubicBezTo>
                  <a:pt x="1029767" y="107061"/>
                  <a:pt x="1029538" y="110566"/>
                  <a:pt x="1029081" y="114072"/>
                </a:cubicBezTo>
                <a:lnTo>
                  <a:pt x="944270" y="114072"/>
                </a:lnTo>
                <a:cubicBezTo>
                  <a:pt x="944727" y="121082"/>
                  <a:pt x="946671" y="126302"/>
                  <a:pt x="950099" y="129731"/>
                </a:cubicBezTo>
                <a:cubicBezTo>
                  <a:pt x="953529" y="133160"/>
                  <a:pt x="957910" y="134874"/>
                  <a:pt x="963244" y="134874"/>
                </a:cubicBezTo>
                <a:cubicBezTo>
                  <a:pt x="970712" y="134874"/>
                  <a:pt x="976046" y="131521"/>
                  <a:pt x="979246" y="124816"/>
                </a:cubicBezTo>
                <a:lnTo>
                  <a:pt x="1027023" y="124816"/>
                </a:lnTo>
                <a:cubicBezTo>
                  <a:pt x="1025042" y="133655"/>
                  <a:pt x="1021194" y="141542"/>
                  <a:pt x="1015479" y="148476"/>
                </a:cubicBezTo>
                <a:cubicBezTo>
                  <a:pt x="1009764" y="155410"/>
                  <a:pt x="1002563" y="160858"/>
                  <a:pt x="993877" y="164821"/>
                </a:cubicBezTo>
                <a:cubicBezTo>
                  <a:pt x="985190" y="168783"/>
                  <a:pt x="975589" y="170764"/>
                  <a:pt x="965073" y="170764"/>
                </a:cubicBezTo>
                <a:cubicBezTo>
                  <a:pt x="952424" y="170764"/>
                  <a:pt x="941184" y="168097"/>
                  <a:pt x="931355" y="162763"/>
                </a:cubicBezTo>
                <a:cubicBezTo>
                  <a:pt x="921525" y="157429"/>
                  <a:pt x="913829" y="149809"/>
                  <a:pt x="908266" y="139903"/>
                </a:cubicBezTo>
                <a:cubicBezTo>
                  <a:pt x="902703" y="129997"/>
                  <a:pt x="899922" y="118339"/>
                  <a:pt x="899922" y="104928"/>
                </a:cubicBezTo>
                <a:cubicBezTo>
                  <a:pt x="899922" y="91516"/>
                  <a:pt x="902665" y="79896"/>
                  <a:pt x="908151" y="70066"/>
                </a:cubicBezTo>
                <a:cubicBezTo>
                  <a:pt x="913638" y="60236"/>
                  <a:pt x="921296" y="52654"/>
                  <a:pt x="931126" y="47320"/>
                </a:cubicBezTo>
                <a:cubicBezTo>
                  <a:pt x="940956" y="41986"/>
                  <a:pt x="952271" y="39319"/>
                  <a:pt x="965073" y="39319"/>
                </a:cubicBezTo>
                <a:close/>
                <a:moveTo>
                  <a:pt x="233706" y="39319"/>
                </a:moveTo>
                <a:cubicBezTo>
                  <a:pt x="246507" y="39319"/>
                  <a:pt x="257975" y="41986"/>
                  <a:pt x="268110" y="47320"/>
                </a:cubicBezTo>
                <a:cubicBezTo>
                  <a:pt x="278244" y="52654"/>
                  <a:pt x="286245" y="60274"/>
                  <a:pt x="292113" y="70180"/>
                </a:cubicBezTo>
                <a:cubicBezTo>
                  <a:pt x="297980" y="80086"/>
                  <a:pt x="300914" y="91669"/>
                  <a:pt x="300914" y="104928"/>
                </a:cubicBezTo>
                <a:cubicBezTo>
                  <a:pt x="300914" y="118186"/>
                  <a:pt x="297980" y="129807"/>
                  <a:pt x="292113" y="139789"/>
                </a:cubicBezTo>
                <a:cubicBezTo>
                  <a:pt x="286245" y="149771"/>
                  <a:pt x="278206" y="157429"/>
                  <a:pt x="267996" y="162763"/>
                </a:cubicBezTo>
                <a:cubicBezTo>
                  <a:pt x="257785" y="168097"/>
                  <a:pt x="246279" y="170764"/>
                  <a:pt x="233477" y="170764"/>
                </a:cubicBezTo>
                <a:cubicBezTo>
                  <a:pt x="220675" y="170764"/>
                  <a:pt x="209207" y="168097"/>
                  <a:pt x="199073" y="162763"/>
                </a:cubicBezTo>
                <a:cubicBezTo>
                  <a:pt x="188938" y="157429"/>
                  <a:pt x="180975" y="149809"/>
                  <a:pt x="175184" y="139903"/>
                </a:cubicBezTo>
                <a:cubicBezTo>
                  <a:pt x="169393" y="129997"/>
                  <a:pt x="166497" y="118339"/>
                  <a:pt x="166497" y="104928"/>
                </a:cubicBezTo>
                <a:cubicBezTo>
                  <a:pt x="166497" y="91669"/>
                  <a:pt x="169431" y="80086"/>
                  <a:pt x="175298" y="70180"/>
                </a:cubicBezTo>
                <a:cubicBezTo>
                  <a:pt x="181166" y="60274"/>
                  <a:pt x="189167" y="52654"/>
                  <a:pt x="199301" y="47320"/>
                </a:cubicBezTo>
                <a:cubicBezTo>
                  <a:pt x="209436" y="41986"/>
                  <a:pt x="220904" y="39319"/>
                  <a:pt x="233706" y="39319"/>
                </a:cubicBezTo>
                <a:close/>
                <a:moveTo>
                  <a:pt x="460172" y="8001"/>
                </a:moveTo>
                <a:lnTo>
                  <a:pt x="590474" y="8001"/>
                </a:lnTo>
                <a:lnTo>
                  <a:pt x="590474" y="43663"/>
                </a:lnTo>
                <a:lnTo>
                  <a:pt x="547497" y="43663"/>
                </a:lnTo>
                <a:lnTo>
                  <a:pt x="547497" y="169164"/>
                </a:lnTo>
                <a:lnTo>
                  <a:pt x="502691" y="169164"/>
                </a:lnTo>
                <a:lnTo>
                  <a:pt x="502691" y="43663"/>
                </a:lnTo>
                <a:lnTo>
                  <a:pt x="460172" y="43663"/>
                </a:lnTo>
                <a:close/>
                <a:moveTo>
                  <a:pt x="0" y="8001"/>
                </a:moveTo>
                <a:lnTo>
                  <a:pt x="51207" y="8001"/>
                </a:lnTo>
                <a:lnTo>
                  <a:pt x="79553" y="70180"/>
                </a:lnTo>
                <a:lnTo>
                  <a:pt x="107899" y="8001"/>
                </a:lnTo>
                <a:lnTo>
                  <a:pt x="158420" y="8001"/>
                </a:lnTo>
                <a:lnTo>
                  <a:pt x="101727" y="117958"/>
                </a:lnTo>
                <a:lnTo>
                  <a:pt x="101727" y="169164"/>
                </a:lnTo>
                <a:lnTo>
                  <a:pt x="56693" y="169164"/>
                </a:lnTo>
                <a:lnTo>
                  <a:pt x="56693" y="117958"/>
                </a:lnTo>
                <a:close/>
                <a:moveTo>
                  <a:pt x="754837" y="0"/>
                </a:moveTo>
                <a:lnTo>
                  <a:pt x="799643" y="0"/>
                </a:lnTo>
                <a:lnTo>
                  <a:pt x="799643" y="58750"/>
                </a:lnTo>
                <a:cubicBezTo>
                  <a:pt x="803148" y="52654"/>
                  <a:pt x="808101" y="47892"/>
                  <a:pt x="814502" y="44463"/>
                </a:cubicBezTo>
                <a:cubicBezTo>
                  <a:pt x="820903" y="41034"/>
                  <a:pt x="828447" y="39319"/>
                  <a:pt x="837133" y="39319"/>
                </a:cubicBezTo>
                <a:cubicBezTo>
                  <a:pt x="847344" y="39319"/>
                  <a:pt x="856602" y="41986"/>
                  <a:pt x="864908" y="47320"/>
                </a:cubicBezTo>
                <a:cubicBezTo>
                  <a:pt x="873214" y="52654"/>
                  <a:pt x="879767" y="60274"/>
                  <a:pt x="884568" y="70180"/>
                </a:cubicBezTo>
                <a:cubicBezTo>
                  <a:pt x="889368" y="80086"/>
                  <a:pt x="891769" y="91669"/>
                  <a:pt x="891769" y="104928"/>
                </a:cubicBezTo>
                <a:cubicBezTo>
                  <a:pt x="891769" y="118186"/>
                  <a:pt x="889368" y="129807"/>
                  <a:pt x="884568" y="139789"/>
                </a:cubicBezTo>
                <a:cubicBezTo>
                  <a:pt x="879767" y="149771"/>
                  <a:pt x="873214" y="157429"/>
                  <a:pt x="864908" y="162763"/>
                </a:cubicBezTo>
                <a:cubicBezTo>
                  <a:pt x="856602" y="168097"/>
                  <a:pt x="847344" y="170764"/>
                  <a:pt x="837133" y="170764"/>
                </a:cubicBezTo>
                <a:cubicBezTo>
                  <a:pt x="828447" y="170764"/>
                  <a:pt x="820903" y="169050"/>
                  <a:pt x="814502" y="165621"/>
                </a:cubicBezTo>
                <a:cubicBezTo>
                  <a:pt x="808101" y="162192"/>
                  <a:pt x="803148" y="157429"/>
                  <a:pt x="799643" y="151333"/>
                </a:cubicBezTo>
                <a:lnTo>
                  <a:pt x="799643" y="169164"/>
                </a:lnTo>
                <a:lnTo>
                  <a:pt x="754837" y="169164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21" name="TextBox 20">
            <a:hlinkClick r:id="rId6"/>
            <a:extLst>
              <a:ext uri="{FF2B5EF4-FFF2-40B4-BE49-F238E27FC236}">
                <a16:creationId xmlns:a16="http://schemas.microsoft.com/office/drawing/2014/main" id="{401DED08-7173-43B5-9167-028D69F28057}"/>
              </a:ext>
            </a:extLst>
          </p:cNvPr>
          <p:cNvSpPr txBox="1"/>
          <p:nvPr/>
        </p:nvSpPr>
        <p:spPr>
          <a:xfrm>
            <a:off x="9577262" y="4455184"/>
            <a:ext cx="1056742" cy="187909"/>
          </a:xfrm>
          <a:custGeom>
            <a:avLst/>
            <a:gdLst/>
            <a:ahLst/>
            <a:cxnLst/>
            <a:rect l="l" t="t" r="r" b="b"/>
            <a:pathLst>
              <a:path w="1056742" h="187909">
                <a:moveTo>
                  <a:pt x="762457" y="91897"/>
                </a:moveTo>
                <a:cubicBezTo>
                  <a:pt x="756971" y="91897"/>
                  <a:pt x="752475" y="93383"/>
                  <a:pt x="748970" y="96355"/>
                </a:cubicBezTo>
                <a:cubicBezTo>
                  <a:pt x="745465" y="99327"/>
                  <a:pt x="743179" y="103708"/>
                  <a:pt x="742112" y="109500"/>
                </a:cubicBezTo>
                <a:lnTo>
                  <a:pt x="781660" y="109500"/>
                </a:lnTo>
                <a:cubicBezTo>
                  <a:pt x="781660" y="104013"/>
                  <a:pt x="779831" y="99708"/>
                  <a:pt x="776173" y="96584"/>
                </a:cubicBezTo>
                <a:cubicBezTo>
                  <a:pt x="772516" y="93460"/>
                  <a:pt x="767944" y="91897"/>
                  <a:pt x="762457" y="91897"/>
                </a:cubicBezTo>
                <a:close/>
                <a:moveTo>
                  <a:pt x="514807" y="91897"/>
                </a:moveTo>
                <a:cubicBezTo>
                  <a:pt x="509321" y="91897"/>
                  <a:pt x="504825" y="93383"/>
                  <a:pt x="501320" y="96355"/>
                </a:cubicBezTo>
                <a:cubicBezTo>
                  <a:pt x="497815" y="99327"/>
                  <a:pt x="495529" y="103708"/>
                  <a:pt x="494462" y="109500"/>
                </a:cubicBezTo>
                <a:lnTo>
                  <a:pt x="534010" y="109500"/>
                </a:lnTo>
                <a:cubicBezTo>
                  <a:pt x="534010" y="104013"/>
                  <a:pt x="532181" y="99708"/>
                  <a:pt x="528523" y="96584"/>
                </a:cubicBezTo>
                <a:cubicBezTo>
                  <a:pt x="524866" y="93460"/>
                  <a:pt x="520294" y="91897"/>
                  <a:pt x="514807" y="91897"/>
                </a:cubicBezTo>
                <a:close/>
                <a:moveTo>
                  <a:pt x="44806" y="61265"/>
                </a:moveTo>
                <a:lnTo>
                  <a:pt x="44806" y="96241"/>
                </a:lnTo>
                <a:lnTo>
                  <a:pt x="62637" y="96241"/>
                </a:lnTo>
                <a:cubicBezTo>
                  <a:pt x="75286" y="96241"/>
                  <a:pt x="81610" y="90450"/>
                  <a:pt x="81610" y="78867"/>
                </a:cubicBezTo>
                <a:cubicBezTo>
                  <a:pt x="81610" y="67132"/>
                  <a:pt x="75286" y="61265"/>
                  <a:pt x="62637" y="61265"/>
                </a:cubicBezTo>
                <a:close/>
                <a:moveTo>
                  <a:pt x="142875" y="58065"/>
                </a:moveTo>
                <a:lnTo>
                  <a:pt x="187681" y="58065"/>
                </a:lnTo>
                <a:lnTo>
                  <a:pt x="187681" y="186309"/>
                </a:lnTo>
                <a:lnTo>
                  <a:pt x="142875" y="186309"/>
                </a:lnTo>
                <a:close/>
                <a:moveTo>
                  <a:pt x="686257" y="56922"/>
                </a:moveTo>
                <a:lnTo>
                  <a:pt x="686257" y="104699"/>
                </a:lnTo>
                <a:lnTo>
                  <a:pt x="673684" y="104699"/>
                </a:lnTo>
                <a:cubicBezTo>
                  <a:pt x="663931" y="104699"/>
                  <a:pt x="656692" y="106604"/>
                  <a:pt x="651967" y="110414"/>
                </a:cubicBezTo>
                <a:cubicBezTo>
                  <a:pt x="647243" y="114224"/>
                  <a:pt x="644881" y="120853"/>
                  <a:pt x="644881" y="130302"/>
                </a:cubicBezTo>
                <a:lnTo>
                  <a:pt x="644881" y="186309"/>
                </a:lnTo>
                <a:lnTo>
                  <a:pt x="600075" y="186309"/>
                </a:lnTo>
                <a:lnTo>
                  <a:pt x="600075" y="58065"/>
                </a:lnTo>
                <a:lnTo>
                  <a:pt x="644881" y="58065"/>
                </a:lnTo>
                <a:lnTo>
                  <a:pt x="644881" y="80696"/>
                </a:lnTo>
                <a:cubicBezTo>
                  <a:pt x="649910" y="73381"/>
                  <a:pt x="656006" y="67590"/>
                  <a:pt x="663169" y="63322"/>
                </a:cubicBezTo>
                <a:cubicBezTo>
                  <a:pt x="670332" y="59055"/>
                  <a:pt x="678028" y="56922"/>
                  <a:pt x="686257" y="56922"/>
                </a:cubicBezTo>
                <a:close/>
                <a:moveTo>
                  <a:pt x="293446" y="56922"/>
                </a:moveTo>
                <a:cubicBezTo>
                  <a:pt x="308229" y="56922"/>
                  <a:pt x="319964" y="61837"/>
                  <a:pt x="328651" y="71666"/>
                </a:cubicBezTo>
                <a:cubicBezTo>
                  <a:pt x="337338" y="81496"/>
                  <a:pt x="341681" y="94793"/>
                  <a:pt x="341681" y="111557"/>
                </a:cubicBezTo>
                <a:lnTo>
                  <a:pt x="341681" y="186309"/>
                </a:lnTo>
                <a:lnTo>
                  <a:pt x="296875" y="186309"/>
                </a:lnTo>
                <a:lnTo>
                  <a:pt x="296875" y="117501"/>
                </a:lnTo>
                <a:cubicBezTo>
                  <a:pt x="296875" y="110185"/>
                  <a:pt x="294970" y="104432"/>
                  <a:pt x="291160" y="100241"/>
                </a:cubicBezTo>
                <a:cubicBezTo>
                  <a:pt x="287350" y="96050"/>
                  <a:pt x="282245" y="93955"/>
                  <a:pt x="275844" y="93955"/>
                </a:cubicBezTo>
                <a:cubicBezTo>
                  <a:pt x="269139" y="93955"/>
                  <a:pt x="263881" y="96050"/>
                  <a:pt x="260071" y="100241"/>
                </a:cubicBezTo>
                <a:cubicBezTo>
                  <a:pt x="256261" y="104432"/>
                  <a:pt x="254356" y="110185"/>
                  <a:pt x="254356" y="117501"/>
                </a:cubicBezTo>
                <a:lnTo>
                  <a:pt x="254356" y="186309"/>
                </a:lnTo>
                <a:lnTo>
                  <a:pt x="209550" y="186309"/>
                </a:lnTo>
                <a:lnTo>
                  <a:pt x="209550" y="58065"/>
                </a:lnTo>
                <a:lnTo>
                  <a:pt x="254356" y="58065"/>
                </a:lnTo>
                <a:lnTo>
                  <a:pt x="254356" y="76353"/>
                </a:lnTo>
                <a:cubicBezTo>
                  <a:pt x="258318" y="70561"/>
                  <a:pt x="263652" y="65875"/>
                  <a:pt x="270358" y="62294"/>
                </a:cubicBezTo>
                <a:cubicBezTo>
                  <a:pt x="277063" y="58712"/>
                  <a:pt x="284760" y="56922"/>
                  <a:pt x="293446" y="56922"/>
                </a:cubicBezTo>
                <a:close/>
                <a:moveTo>
                  <a:pt x="899160" y="56464"/>
                </a:moveTo>
                <a:cubicBezTo>
                  <a:pt x="915924" y="56464"/>
                  <a:pt x="929107" y="60579"/>
                  <a:pt x="938708" y="68809"/>
                </a:cubicBezTo>
                <a:cubicBezTo>
                  <a:pt x="948309" y="77038"/>
                  <a:pt x="953872" y="87859"/>
                  <a:pt x="955396" y="101270"/>
                </a:cubicBezTo>
                <a:lnTo>
                  <a:pt x="914934" y="101270"/>
                </a:lnTo>
                <a:cubicBezTo>
                  <a:pt x="914172" y="97155"/>
                  <a:pt x="912381" y="93993"/>
                  <a:pt x="909561" y="91783"/>
                </a:cubicBezTo>
                <a:cubicBezTo>
                  <a:pt x="906742" y="89573"/>
                  <a:pt x="902970" y="88468"/>
                  <a:pt x="898246" y="88468"/>
                </a:cubicBezTo>
                <a:cubicBezTo>
                  <a:pt x="894588" y="88468"/>
                  <a:pt x="891807" y="89154"/>
                  <a:pt x="889902" y="90526"/>
                </a:cubicBezTo>
                <a:cubicBezTo>
                  <a:pt x="887997" y="91897"/>
                  <a:pt x="887044" y="93802"/>
                  <a:pt x="887044" y="96241"/>
                </a:cubicBezTo>
                <a:cubicBezTo>
                  <a:pt x="887044" y="99289"/>
                  <a:pt x="888797" y="101613"/>
                  <a:pt x="892302" y="103213"/>
                </a:cubicBezTo>
                <a:cubicBezTo>
                  <a:pt x="895807" y="104813"/>
                  <a:pt x="901446" y="106452"/>
                  <a:pt x="909218" y="108128"/>
                </a:cubicBezTo>
                <a:cubicBezTo>
                  <a:pt x="918515" y="110109"/>
                  <a:pt x="926249" y="112319"/>
                  <a:pt x="932422" y="114757"/>
                </a:cubicBezTo>
                <a:cubicBezTo>
                  <a:pt x="938594" y="117196"/>
                  <a:pt x="944004" y="121120"/>
                  <a:pt x="948652" y="126530"/>
                </a:cubicBezTo>
                <a:cubicBezTo>
                  <a:pt x="953300" y="131941"/>
                  <a:pt x="955624" y="139294"/>
                  <a:pt x="955624" y="148590"/>
                </a:cubicBezTo>
                <a:cubicBezTo>
                  <a:pt x="955624" y="156058"/>
                  <a:pt x="953453" y="162763"/>
                  <a:pt x="949109" y="168707"/>
                </a:cubicBezTo>
                <a:cubicBezTo>
                  <a:pt x="944766" y="174651"/>
                  <a:pt x="938594" y="179337"/>
                  <a:pt x="930593" y="182766"/>
                </a:cubicBezTo>
                <a:cubicBezTo>
                  <a:pt x="922592" y="186195"/>
                  <a:pt x="913181" y="187909"/>
                  <a:pt x="902360" y="187909"/>
                </a:cubicBezTo>
                <a:cubicBezTo>
                  <a:pt x="890778" y="187909"/>
                  <a:pt x="880453" y="185966"/>
                  <a:pt x="871385" y="182080"/>
                </a:cubicBezTo>
                <a:cubicBezTo>
                  <a:pt x="862318" y="178194"/>
                  <a:pt x="855155" y="172860"/>
                  <a:pt x="849897" y="166078"/>
                </a:cubicBezTo>
                <a:cubicBezTo>
                  <a:pt x="844639" y="159296"/>
                  <a:pt x="841705" y="151638"/>
                  <a:pt x="841096" y="143104"/>
                </a:cubicBezTo>
                <a:lnTo>
                  <a:pt x="884530" y="143104"/>
                </a:lnTo>
                <a:cubicBezTo>
                  <a:pt x="885139" y="147219"/>
                  <a:pt x="887044" y="150419"/>
                  <a:pt x="890245" y="152705"/>
                </a:cubicBezTo>
                <a:cubicBezTo>
                  <a:pt x="893445" y="154991"/>
                  <a:pt x="897408" y="156134"/>
                  <a:pt x="902132" y="156134"/>
                </a:cubicBezTo>
                <a:cubicBezTo>
                  <a:pt x="905790" y="156134"/>
                  <a:pt x="908685" y="155372"/>
                  <a:pt x="910819" y="153848"/>
                </a:cubicBezTo>
                <a:cubicBezTo>
                  <a:pt x="912952" y="152324"/>
                  <a:pt x="914019" y="150343"/>
                  <a:pt x="914019" y="147904"/>
                </a:cubicBezTo>
                <a:cubicBezTo>
                  <a:pt x="914019" y="144704"/>
                  <a:pt x="912267" y="142342"/>
                  <a:pt x="908761" y="140818"/>
                </a:cubicBezTo>
                <a:cubicBezTo>
                  <a:pt x="905256" y="139294"/>
                  <a:pt x="899465" y="137617"/>
                  <a:pt x="891388" y="135789"/>
                </a:cubicBezTo>
                <a:cubicBezTo>
                  <a:pt x="882244" y="133960"/>
                  <a:pt x="874624" y="131902"/>
                  <a:pt x="868528" y="129616"/>
                </a:cubicBezTo>
                <a:cubicBezTo>
                  <a:pt x="862432" y="127330"/>
                  <a:pt x="857136" y="123597"/>
                  <a:pt x="852640" y="118415"/>
                </a:cubicBezTo>
                <a:cubicBezTo>
                  <a:pt x="848144" y="113233"/>
                  <a:pt x="845896" y="106223"/>
                  <a:pt x="845896" y="97384"/>
                </a:cubicBezTo>
                <a:cubicBezTo>
                  <a:pt x="845896" y="89764"/>
                  <a:pt x="847954" y="82868"/>
                  <a:pt x="852068" y="76696"/>
                </a:cubicBezTo>
                <a:cubicBezTo>
                  <a:pt x="856183" y="70523"/>
                  <a:pt x="862241" y="65608"/>
                  <a:pt x="870242" y="61951"/>
                </a:cubicBezTo>
                <a:cubicBezTo>
                  <a:pt x="878243" y="58293"/>
                  <a:pt x="887882" y="56464"/>
                  <a:pt x="899160" y="56464"/>
                </a:cubicBezTo>
                <a:close/>
                <a:moveTo>
                  <a:pt x="762686" y="56464"/>
                </a:moveTo>
                <a:cubicBezTo>
                  <a:pt x="775335" y="56464"/>
                  <a:pt x="786536" y="59055"/>
                  <a:pt x="796290" y="64237"/>
                </a:cubicBezTo>
                <a:cubicBezTo>
                  <a:pt x="806044" y="69418"/>
                  <a:pt x="813664" y="76848"/>
                  <a:pt x="819150" y="86525"/>
                </a:cubicBezTo>
                <a:cubicBezTo>
                  <a:pt x="824636" y="96203"/>
                  <a:pt x="827380" y="107595"/>
                  <a:pt x="827380" y="120701"/>
                </a:cubicBezTo>
                <a:cubicBezTo>
                  <a:pt x="827380" y="124206"/>
                  <a:pt x="827151" y="127711"/>
                  <a:pt x="826694" y="131217"/>
                </a:cubicBezTo>
                <a:lnTo>
                  <a:pt x="741883" y="131217"/>
                </a:lnTo>
                <a:cubicBezTo>
                  <a:pt x="742340" y="138227"/>
                  <a:pt x="744284" y="143447"/>
                  <a:pt x="747713" y="146876"/>
                </a:cubicBezTo>
                <a:cubicBezTo>
                  <a:pt x="751142" y="150305"/>
                  <a:pt x="755523" y="152019"/>
                  <a:pt x="760857" y="152019"/>
                </a:cubicBezTo>
                <a:cubicBezTo>
                  <a:pt x="768325" y="152019"/>
                  <a:pt x="773659" y="148666"/>
                  <a:pt x="776859" y="141961"/>
                </a:cubicBezTo>
                <a:lnTo>
                  <a:pt x="824636" y="141961"/>
                </a:lnTo>
                <a:cubicBezTo>
                  <a:pt x="822655" y="150800"/>
                  <a:pt x="818807" y="158687"/>
                  <a:pt x="813092" y="165621"/>
                </a:cubicBezTo>
                <a:cubicBezTo>
                  <a:pt x="807377" y="172555"/>
                  <a:pt x="800176" y="178003"/>
                  <a:pt x="791490" y="181966"/>
                </a:cubicBezTo>
                <a:cubicBezTo>
                  <a:pt x="782803" y="185928"/>
                  <a:pt x="773202" y="187909"/>
                  <a:pt x="762686" y="187909"/>
                </a:cubicBezTo>
                <a:cubicBezTo>
                  <a:pt x="750037" y="187909"/>
                  <a:pt x="738797" y="185242"/>
                  <a:pt x="728968" y="179908"/>
                </a:cubicBezTo>
                <a:cubicBezTo>
                  <a:pt x="719138" y="174574"/>
                  <a:pt x="711442" y="166954"/>
                  <a:pt x="705879" y="157048"/>
                </a:cubicBezTo>
                <a:cubicBezTo>
                  <a:pt x="700316" y="147142"/>
                  <a:pt x="697535" y="135484"/>
                  <a:pt x="697535" y="122073"/>
                </a:cubicBezTo>
                <a:cubicBezTo>
                  <a:pt x="697535" y="108661"/>
                  <a:pt x="700278" y="97041"/>
                  <a:pt x="705764" y="87211"/>
                </a:cubicBezTo>
                <a:cubicBezTo>
                  <a:pt x="711251" y="77381"/>
                  <a:pt x="718909" y="69799"/>
                  <a:pt x="728739" y="64465"/>
                </a:cubicBezTo>
                <a:cubicBezTo>
                  <a:pt x="738569" y="59131"/>
                  <a:pt x="749884" y="56464"/>
                  <a:pt x="762686" y="56464"/>
                </a:cubicBezTo>
                <a:close/>
                <a:moveTo>
                  <a:pt x="515036" y="56464"/>
                </a:moveTo>
                <a:cubicBezTo>
                  <a:pt x="527685" y="56464"/>
                  <a:pt x="538886" y="59055"/>
                  <a:pt x="548640" y="64237"/>
                </a:cubicBezTo>
                <a:cubicBezTo>
                  <a:pt x="558394" y="69418"/>
                  <a:pt x="566014" y="76848"/>
                  <a:pt x="571500" y="86525"/>
                </a:cubicBezTo>
                <a:cubicBezTo>
                  <a:pt x="576986" y="96203"/>
                  <a:pt x="579730" y="107595"/>
                  <a:pt x="579730" y="120701"/>
                </a:cubicBezTo>
                <a:cubicBezTo>
                  <a:pt x="579730" y="124206"/>
                  <a:pt x="579501" y="127711"/>
                  <a:pt x="579044" y="131217"/>
                </a:cubicBezTo>
                <a:lnTo>
                  <a:pt x="494233" y="131217"/>
                </a:lnTo>
                <a:cubicBezTo>
                  <a:pt x="494690" y="138227"/>
                  <a:pt x="496634" y="143447"/>
                  <a:pt x="500063" y="146876"/>
                </a:cubicBezTo>
                <a:cubicBezTo>
                  <a:pt x="503492" y="150305"/>
                  <a:pt x="507873" y="152019"/>
                  <a:pt x="513207" y="152019"/>
                </a:cubicBezTo>
                <a:cubicBezTo>
                  <a:pt x="520675" y="152019"/>
                  <a:pt x="526009" y="148666"/>
                  <a:pt x="529209" y="141961"/>
                </a:cubicBezTo>
                <a:lnTo>
                  <a:pt x="576986" y="141961"/>
                </a:lnTo>
                <a:cubicBezTo>
                  <a:pt x="575005" y="150800"/>
                  <a:pt x="571157" y="158687"/>
                  <a:pt x="565442" y="165621"/>
                </a:cubicBezTo>
                <a:cubicBezTo>
                  <a:pt x="559727" y="172555"/>
                  <a:pt x="552526" y="178003"/>
                  <a:pt x="543840" y="181966"/>
                </a:cubicBezTo>
                <a:cubicBezTo>
                  <a:pt x="535153" y="185928"/>
                  <a:pt x="525552" y="187909"/>
                  <a:pt x="515036" y="187909"/>
                </a:cubicBezTo>
                <a:cubicBezTo>
                  <a:pt x="502387" y="187909"/>
                  <a:pt x="491147" y="185242"/>
                  <a:pt x="481318" y="179908"/>
                </a:cubicBezTo>
                <a:cubicBezTo>
                  <a:pt x="471488" y="174574"/>
                  <a:pt x="463791" y="166954"/>
                  <a:pt x="458229" y="157048"/>
                </a:cubicBezTo>
                <a:cubicBezTo>
                  <a:pt x="452666" y="147142"/>
                  <a:pt x="449885" y="135484"/>
                  <a:pt x="449885" y="122073"/>
                </a:cubicBezTo>
                <a:cubicBezTo>
                  <a:pt x="449885" y="108661"/>
                  <a:pt x="452628" y="97041"/>
                  <a:pt x="458114" y="87211"/>
                </a:cubicBezTo>
                <a:cubicBezTo>
                  <a:pt x="463601" y="77381"/>
                  <a:pt x="471259" y="69799"/>
                  <a:pt x="481089" y="64465"/>
                </a:cubicBezTo>
                <a:cubicBezTo>
                  <a:pt x="490919" y="59131"/>
                  <a:pt x="502234" y="56464"/>
                  <a:pt x="515036" y="56464"/>
                </a:cubicBezTo>
                <a:close/>
                <a:moveTo>
                  <a:pt x="988162" y="26975"/>
                </a:moveTo>
                <a:lnTo>
                  <a:pt x="1033196" y="26975"/>
                </a:lnTo>
                <a:lnTo>
                  <a:pt x="1033196" y="58065"/>
                </a:lnTo>
                <a:lnTo>
                  <a:pt x="1056513" y="58065"/>
                </a:lnTo>
                <a:lnTo>
                  <a:pt x="1056513" y="95326"/>
                </a:lnTo>
                <a:lnTo>
                  <a:pt x="1033196" y="95326"/>
                </a:lnTo>
                <a:lnTo>
                  <a:pt x="1033196" y="138303"/>
                </a:lnTo>
                <a:cubicBezTo>
                  <a:pt x="1033196" y="141808"/>
                  <a:pt x="1033996" y="144323"/>
                  <a:pt x="1035596" y="145847"/>
                </a:cubicBezTo>
                <a:cubicBezTo>
                  <a:pt x="1037196" y="147371"/>
                  <a:pt x="1039902" y="148133"/>
                  <a:pt x="1043712" y="148133"/>
                </a:cubicBezTo>
                <a:lnTo>
                  <a:pt x="1056742" y="148133"/>
                </a:lnTo>
                <a:lnTo>
                  <a:pt x="1056742" y="186309"/>
                </a:lnTo>
                <a:lnTo>
                  <a:pt x="1037311" y="186309"/>
                </a:lnTo>
                <a:cubicBezTo>
                  <a:pt x="1004545" y="186309"/>
                  <a:pt x="988162" y="170079"/>
                  <a:pt x="988162" y="137617"/>
                </a:cubicBezTo>
                <a:lnTo>
                  <a:pt x="988162" y="95326"/>
                </a:lnTo>
                <a:lnTo>
                  <a:pt x="972388" y="95326"/>
                </a:lnTo>
                <a:lnTo>
                  <a:pt x="972388" y="58065"/>
                </a:lnTo>
                <a:lnTo>
                  <a:pt x="988162" y="58065"/>
                </a:lnTo>
                <a:close/>
                <a:moveTo>
                  <a:pt x="369037" y="26975"/>
                </a:moveTo>
                <a:lnTo>
                  <a:pt x="414071" y="26975"/>
                </a:lnTo>
                <a:lnTo>
                  <a:pt x="414071" y="58065"/>
                </a:lnTo>
                <a:lnTo>
                  <a:pt x="437388" y="58065"/>
                </a:lnTo>
                <a:lnTo>
                  <a:pt x="437388" y="95326"/>
                </a:lnTo>
                <a:lnTo>
                  <a:pt x="414071" y="95326"/>
                </a:lnTo>
                <a:lnTo>
                  <a:pt x="414071" y="138303"/>
                </a:lnTo>
                <a:cubicBezTo>
                  <a:pt x="414071" y="141808"/>
                  <a:pt x="414871" y="144323"/>
                  <a:pt x="416471" y="145847"/>
                </a:cubicBezTo>
                <a:cubicBezTo>
                  <a:pt x="418071" y="147371"/>
                  <a:pt x="420776" y="148133"/>
                  <a:pt x="424587" y="148133"/>
                </a:cubicBezTo>
                <a:lnTo>
                  <a:pt x="437617" y="148133"/>
                </a:lnTo>
                <a:lnTo>
                  <a:pt x="437617" y="186309"/>
                </a:lnTo>
                <a:lnTo>
                  <a:pt x="418186" y="186309"/>
                </a:lnTo>
                <a:cubicBezTo>
                  <a:pt x="385420" y="186309"/>
                  <a:pt x="369037" y="170079"/>
                  <a:pt x="369037" y="137617"/>
                </a:cubicBezTo>
                <a:lnTo>
                  <a:pt x="369037" y="95326"/>
                </a:lnTo>
                <a:lnTo>
                  <a:pt x="353263" y="95326"/>
                </a:lnTo>
                <a:lnTo>
                  <a:pt x="353263" y="58065"/>
                </a:lnTo>
                <a:lnTo>
                  <a:pt x="369037" y="58065"/>
                </a:lnTo>
                <a:close/>
                <a:moveTo>
                  <a:pt x="0" y="25146"/>
                </a:moveTo>
                <a:lnTo>
                  <a:pt x="66980" y="25146"/>
                </a:lnTo>
                <a:cubicBezTo>
                  <a:pt x="79934" y="25146"/>
                  <a:pt x="90945" y="27432"/>
                  <a:pt x="100013" y="32004"/>
                </a:cubicBezTo>
                <a:cubicBezTo>
                  <a:pt x="109080" y="36576"/>
                  <a:pt x="115900" y="42901"/>
                  <a:pt x="120472" y="50978"/>
                </a:cubicBezTo>
                <a:cubicBezTo>
                  <a:pt x="125044" y="59055"/>
                  <a:pt x="127330" y="68352"/>
                  <a:pt x="127330" y="78867"/>
                </a:cubicBezTo>
                <a:cubicBezTo>
                  <a:pt x="127330" y="88621"/>
                  <a:pt x="125082" y="97498"/>
                  <a:pt x="120587" y="105499"/>
                </a:cubicBezTo>
                <a:cubicBezTo>
                  <a:pt x="116091" y="113500"/>
                  <a:pt x="109309" y="119901"/>
                  <a:pt x="100241" y="124702"/>
                </a:cubicBezTo>
                <a:cubicBezTo>
                  <a:pt x="91173" y="129502"/>
                  <a:pt x="80086" y="131902"/>
                  <a:pt x="66980" y="131902"/>
                </a:cubicBezTo>
                <a:lnTo>
                  <a:pt x="44806" y="131902"/>
                </a:lnTo>
                <a:lnTo>
                  <a:pt x="44806" y="186309"/>
                </a:lnTo>
                <a:lnTo>
                  <a:pt x="0" y="186309"/>
                </a:lnTo>
                <a:close/>
                <a:moveTo>
                  <a:pt x="165506" y="0"/>
                </a:moveTo>
                <a:cubicBezTo>
                  <a:pt x="173279" y="0"/>
                  <a:pt x="179565" y="2210"/>
                  <a:pt x="184366" y="6630"/>
                </a:cubicBezTo>
                <a:cubicBezTo>
                  <a:pt x="189167" y="11049"/>
                  <a:pt x="191567" y="16612"/>
                  <a:pt x="191567" y="23317"/>
                </a:cubicBezTo>
                <a:cubicBezTo>
                  <a:pt x="191567" y="29871"/>
                  <a:pt x="189167" y="35319"/>
                  <a:pt x="184366" y="39662"/>
                </a:cubicBezTo>
                <a:cubicBezTo>
                  <a:pt x="179565" y="44006"/>
                  <a:pt x="173279" y="46177"/>
                  <a:pt x="165506" y="46177"/>
                </a:cubicBezTo>
                <a:cubicBezTo>
                  <a:pt x="157582" y="46177"/>
                  <a:pt x="151219" y="44006"/>
                  <a:pt x="146418" y="39662"/>
                </a:cubicBezTo>
                <a:cubicBezTo>
                  <a:pt x="141618" y="35319"/>
                  <a:pt x="139218" y="29871"/>
                  <a:pt x="139218" y="23317"/>
                </a:cubicBezTo>
                <a:cubicBezTo>
                  <a:pt x="139218" y="16612"/>
                  <a:pt x="141618" y="11049"/>
                  <a:pt x="146418" y="6630"/>
                </a:cubicBezTo>
                <a:cubicBezTo>
                  <a:pt x="151219" y="2210"/>
                  <a:pt x="157582" y="0"/>
                  <a:pt x="16550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2DD1B38-3924-4A13-83FB-3599F87B251B}"/>
              </a:ext>
            </a:extLst>
          </p:cNvPr>
          <p:cNvGrpSpPr/>
          <p:nvPr/>
        </p:nvGrpSpPr>
        <p:grpSpPr>
          <a:xfrm>
            <a:off x="2466139" y="730929"/>
            <a:ext cx="7259722" cy="1299968"/>
            <a:chOff x="2460012" y="932025"/>
            <a:chExt cx="7259722" cy="1299968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D8D04E4-4282-4E24-9C22-72A725409B03}"/>
                </a:ext>
              </a:extLst>
            </p:cNvPr>
            <p:cNvSpPr txBox="1"/>
            <p:nvPr/>
          </p:nvSpPr>
          <p:spPr>
            <a:xfrm>
              <a:off x="2460012" y="932025"/>
              <a:ext cx="7259722" cy="1109220"/>
            </a:xfrm>
            <a:custGeom>
              <a:avLst/>
              <a:gdLst/>
              <a:ahLst/>
              <a:cxnLst/>
              <a:rect l="l" t="t" r="r" b="b"/>
              <a:pathLst>
                <a:path w="8167039" h="1247851">
                  <a:moveTo>
                    <a:pt x="1467459" y="287427"/>
                  </a:moveTo>
                  <a:lnTo>
                    <a:pt x="1467459" y="545059"/>
                  </a:lnTo>
                  <a:lnTo>
                    <a:pt x="1637462" y="545059"/>
                  </a:lnTo>
                  <a:cubicBezTo>
                    <a:pt x="1684198" y="545059"/>
                    <a:pt x="1719250" y="533959"/>
                    <a:pt x="1742618" y="511759"/>
                  </a:cubicBezTo>
                  <a:cubicBezTo>
                    <a:pt x="1765985" y="489560"/>
                    <a:pt x="1777670" y="457429"/>
                    <a:pt x="1777670" y="415366"/>
                  </a:cubicBezTo>
                  <a:cubicBezTo>
                    <a:pt x="1777670" y="375641"/>
                    <a:pt x="1765694" y="344386"/>
                    <a:pt x="1741741" y="321602"/>
                  </a:cubicBezTo>
                  <a:cubicBezTo>
                    <a:pt x="1717789" y="298818"/>
                    <a:pt x="1683029" y="287427"/>
                    <a:pt x="1637462" y="287427"/>
                  </a:cubicBezTo>
                  <a:close/>
                  <a:moveTo>
                    <a:pt x="343509" y="276911"/>
                  </a:moveTo>
                  <a:lnTo>
                    <a:pt x="343509" y="545059"/>
                  </a:lnTo>
                  <a:lnTo>
                    <a:pt x="480212" y="545059"/>
                  </a:lnTo>
                  <a:cubicBezTo>
                    <a:pt x="577190" y="545059"/>
                    <a:pt x="625678" y="500660"/>
                    <a:pt x="625678" y="411861"/>
                  </a:cubicBezTo>
                  <a:cubicBezTo>
                    <a:pt x="625678" y="321894"/>
                    <a:pt x="577190" y="276911"/>
                    <a:pt x="480212" y="276911"/>
                  </a:cubicBezTo>
                  <a:close/>
                  <a:moveTo>
                    <a:pt x="6724650" y="0"/>
                  </a:moveTo>
                  <a:lnTo>
                    <a:pt x="7140016" y="0"/>
                  </a:lnTo>
                  <a:lnTo>
                    <a:pt x="7450226" y="802691"/>
                  </a:lnTo>
                  <a:lnTo>
                    <a:pt x="7753426" y="0"/>
                  </a:lnTo>
                  <a:lnTo>
                    <a:pt x="8167039" y="0"/>
                  </a:lnTo>
                  <a:lnTo>
                    <a:pt x="8167039" y="1235583"/>
                  </a:lnTo>
                  <a:lnTo>
                    <a:pt x="7823530" y="1235583"/>
                  </a:lnTo>
                  <a:lnTo>
                    <a:pt x="7823530" y="553822"/>
                  </a:lnTo>
                  <a:lnTo>
                    <a:pt x="7590434" y="1235583"/>
                  </a:lnTo>
                  <a:lnTo>
                    <a:pt x="7303007" y="1235583"/>
                  </a:lnTo>
                  <a:lnTo>
                    <a:pt x="7068159" y="548564"/>
                  </a:lnTo>
                  <a:lnTo>
                    <a:pt x="7068159" y="1235583"/>
                  </a:lnTo>
                  <a:lnTo>
                    <a:pt x="6724650" y="1235583"/>
                  </a:lnTo>
                  <a:close/>
                  <a:moveTo>
                    <a:pt x="5462092" y="0"/>
                  </a:moveTo>
                  <a:lnTo>
                    <a:pt x="5803849" y="0"/>
                  </a:lnTo>
                  <a:lnTo>
                    <a:pt x="5803849" y="716814"/>
                  </a:lnTo>
                  <a:cubicBezTo>
                    <a:pt x="5803849" y="783412"/>
                    <a:pt x="5819331" y="834822"/>
                    <a:pt x="5850293" y="871042"/>
                  </a:cubicBezTo>
                  <a:cubicBezTo>
                    <a:pt x="5881256" y="907263"/>
                    <a:pt x="5928284" y="925373"/>
                    <a:pt x="5991377" y="925373"/>
                  </a:cubicBezTo>
                  <a:cubicBezTo>
                    <a:pt x="6054471" y="925373"/>
                    <a:pt x="6102083" y="906971"/>
                    <a:pt x="6134214" y="870166"/>
                  </a:cubicBezTo>
                  <a:cubicBezTo>
                    <a:pt x="6166345" y="833362"/>
                    <a:pt x="6182410" y="782244"/>
                    <a:pt x="6182410" y="716814"/>
                  </a:cubicBezTo>
                  <a:lnTo>
                    <a:pt x="6182410" y="0"/>
                  </a:lnTo>
                  <a:lnTo>
                    <a:pt x="6525920" y="0"/>
                  </a:lnTo>
                  <a:lnTo>
                    <a:pt x="6525920" y="716814"/>
                  </a:lnTo>
                  <a:cubicBezTo>
                    <a:pt x="6525920" y="830148"/>
                    <a:pt x="6501967" y="926833"/>
                    <a:pt x="6454063" y="1006869"/>
                  </a:cubicBezTo>
                  <a:cubicBezTo>
                    <a:pt x="6406159" y="1086904"/>
                    <a:pt x="6341021" y="1147077"/>
                    <a:pt x="6258649" y="1187387"/>
                  </a:cubicBezTo>
                  <a:cubicBezTo>
                    <a:pt x="6176277" y="1227696"/>
                    <a:pt x="6084850" y="1247851"/>
                    <a:pt x="5984367" y="1247851"/>
                  </a:cubicBezTo>
                  <a:cubicBezTo>
                    <a:pt x="5883884" y="1247851"/>
                    <a:pt x="5794210" y="1227696"/>
                    <a:pt x="5715342" y="1187387"/>
                  </a:cubicBezTo>
                  <a:cubicBezTo>
                    <a:pt x="5636476" y="1147077"/>
                    <a:pt x="5574550" y="1087196"/>
                    <a:pt x="5529567" y="1007745"/>
                  </a:cubicBezTo>
                  <a:cubicBezTo>
                    <a:pt x="5484584" y="928294"/>
                    <a:pt x="5462092" y="831317"/>
                    <a:pt x="5462092" y="716814"/>
                  </a:cubicBezTo>
                  <a:close/>
                  <a:moveTo>
                    <a:pt x="4914900" y="0"/>
                  </a:moveTo>
                  <a:lnTo>
                    <a:pt x="5258410" y="0"/>
                  </a:lnTo>
                  <a:lnTo>
                    <a:pt x="5258410" y="1235583"/>
                  </a:lnTo>
                  <a:lnTo>
                    <a:pt x="4914900" y="1235583"/>
                  </a:lnTo>
                  <a:close/>
                  <a:moveTo>
                    <a:pt x="3267075" y="0"/>
                  </a:moveTo>
                  <a:lnTo>
                    <a:pt x="3682441" y="0"/>
                  </a:lnTo>
                  <a:lnTo>
                    <a:pt x="3992651" y="802691"/>
                  </a:lnTo>
                  <a:lnTo>
                    <a:pt x="4295851" y="0"/>
                  </a:lnTo>
                  <a:lnTo>
                    <a:pt x="4709464" y="0"/>
                  </a:lnTo>
                  <a:lnTo>
                    <a:pt x="4709464" y="1235583"/>
                  </a:lnTo>
                  <a:lnTo>
                    <a:pt x="4365955" y="1235583"/>
                  </a:lnTo>
                  <a:lnTo>
                    <a:pt x="4365955" y="553822"/>
                  </a:lnTo>
                  <a:lnTo>
                    <a:pt x="4132859" y="1235583"/>
                  </a:lnTo>
                  <a:lnTo>
                    <a:pt x="3845433" y="1235583"/>
                  </a:lnTo>
                  <a:lnTo>
                    <a:pt x="3610584" y="548564"/>
                  </a:lnTo>
                  <a:lnTo>
                    <a:pt x="3610584" y="1235583"/>
                  </a:lnTo>
                  <a:lnTo>
                    <a:pt x="3267075" y="1235583"/>
                  </a:lnTo>
                  <a:close/>
                  <a:moveTo>
                    <a:pt x="2295525" y="0"/>
                  </a:moveTo>
                  <a:lnTo>
                    <a:pt x="3085947" y="0"/>
                  </a:lnTo>
                  <a:lnTo>
                    <a:pt x="3085947" y="275158"/>
                  </a:lnTo>
                  <a:lnTo>
                    <a:pt x="2639035" y="275158"/>
                  </a:lnTo>
                  <a:lnTo>
                    <a:pt x="2639035" y="476707"/>
                  </a:lnTo>
                  <a:lnTo>
                    <a:pt x="3033370" y="476707"/>
                  </a:lnTo>
                  <a:lnTo>
                    <a:pt x="3033370" y="737845"/>
                  </a:lnTo>
                  <a:lnTo>
                    <a:pt x="2639035" y="737845"/>
                  </a:lnTo>
                  <a:lnTo>
                    <a:pt x="2639035" y="960425"/>
                  </a:lnTo>
                  <a:lnTo>
                    <a:pt x="3085947" y="960425"/>
                  </a:lnTo>
                  <a:lnTo>
                    <a:pt x="3085947" y="1235583"/>
                  </a:lnTo>
                  <a:lnTo>
                    <a:pt x="2295525" y="1235583"/>
                  </a:lnTo>
                  <a:close/>
                  <a:moveTo>
                    <a:pt x="1123950" y="0"/>
                  </a:moveTo>
                  <a:lnTo>
                    <a:pt x="1665503" y="0"/>
                  </a:lnTo>
                  <a:cubicBezTo>
                    <a:pt x="1764817" y="0"/>
                    <a:pt x="1848942" y="17234"/>
                    <a:pt x="1917878" y="51702"/>
                  </a:cubicBezTo>
                  <a:cubicBezTo>
                    <a:pt x="1986813" y="86170"/>
                    <a:pt x="2038807" y="133490"/>
                    <a:pt x="2073859" y="193662"/>
                  </a:cubicBezTo>
                  <a:cubicBezTo>
                    <a:pt x="2108911" y="253835"/>
                    <a:pt x="2126437" y="321310"/>
                    <a:pt x="2126437" y="396088"/>
                  </a:cubicBezTo>
                  <a:cubicBezTo>
                    <a:pt x="2126437" y="480213"/>
                    <a:pt x="2103361" y="554114"/>
                    <a:pt x="2057209" y="617792"/>
                  </a:cubicBezTo>
                  <a:cubicBezTo>
                    <a:pt x="2011058" y="681470"/>
                    <a:pt x="1943583" y="726745"/>
                    <a:pt x="1854784" y="753618"/>
                  </a:cubicBezTo>
                  <a:lnTo>
                    <a:pt x="2133448" y="1235583"/>
                  </a:lnTo>
                  <a:lnTo>
                    <a:pt x="1749628" y="1235583"/>
                  </a:lnTo>
                  <a:lnTo>
                    <a:pt x="1504264" y="779907"/>
                  </a:lnTo>
                  <a:lnTo>
                    <a:pt x="1467459" y="779907"/>
                  </a:lnTo>
                  <a:lnTo>
                    <a:pt x="1467459" y="1235583"/>
                  </a:lnTo>
                  <a:lnTo>
                    <a:pt x="1123950" y="1235583"/>
                  </a:lnTo>
                  <a:close/>
                  <a:moveTo>
                    <a:pt x="0" y="0"/>
                  </a:moveTo>
                  <a:lnTo>
                    <a:pt x="513512" y="0"/>
                  </a:lnTo>
                  <a:cubicBezTo>
                    <a:pt x="612826" y="0"/>
                    <a:pt x="697243" y="17526"/>
                    <a:pt x="766762" y="52578"/>
                  </a:cubicBezTo>
                  <a:cubicBezTo>
                    <a:pt x="836283" y="87630"/>
                    <a:pt x="888568" y="136119"/>
                    <a:pt x="923620" y="198044"/>
                  </a:cubicBezTo>
                  <a:cubicBezTo>
                    <a:pt x="958672" y="259969"/>
                    <a:pt x="976198" y="331242"/>
                    <a:pt x="976198" y="411861"/>
                  </a:cubicBezTo>
                  <a:cubicBezTo>
                    <a:pt x="976198" y="486639"/>
                    <a:pt x="958964" y="554698"/>
                    <a:pt x="924496" y="616039"/>
                  </a:cubicBezTo>
                  <a:cubicBezTo>
                    <a:pt x="890028" y="677380"/>
                    <a:pt x="838035" y="726453"/>
                    <a:pt x="768515" y="763257"/>
                  </a:cubicBezTo>
                  <a:cubicBezTo>
                    <a:pt x="698996" y="800062"/>
                    <a:pt x="613994" y="818464"/>
                    <a:pt x="513512" y="818464"/>
                  </a:cubicBezTo>
                  <a:lnTo>
                    <a:pt x="343509" y="818464"/>
                  </a:lnTo>
                  <a:lnTo>
                    <a:pt x="343509" y="1235583"/>
                  </a:lnTo>
                  <a:lnTo>
                    <a:pt x="0" y="12355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>
                <a:sym typeface="Poppins"/>
              </a:endParaRP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5C7B3D04-37DB-411B-B0C1-25263F322CCC}"/>
                </a:ext>
              </a:extLst>
            </p:cNvPr>
            <p:cNvSpPr/>
            <p:nvPr/>
          </p:nvSpPr>
          <p:spPr>
            <a:xfrm>
              <a:off x="4310170" y="1526153"/>
              <a:ext cx="3664610" cy="705840"/>
            </a:xfrm>
            <a:custGeom>
              <a:avLst/>
              <a:gdLst/>
              <a:ahLst/>
              <a:cxnLst/>
              <a:rect l="l" t="t" r="r" b="b"/>
              <a:pathLst>
                <a:path w="3664610" h="705840">
                  <a:moveTo>
                    <a:pt x="940508" y="325383"/>
                  </a:moveTo>
                  <a:cubicBezTo>
                    <a:pt x="925522" y="325383"/>
                    <a:pt x="913065" y="332595"/>
                    <a:pt x="903137" y="347019"/>
                  </a:cubicBezTo>
                  <a:cubicBezTo>
                    <a:pt x="893208" y="361443"/>
                    <a:pt x="888244" y="381768"/>
                    <a:pt x="888244" y="407993"/>
                  </a:cubicBezTo>
                  <a:cubicBezTo>
                    <a:pt x="888244" y="428599"/>
                    <a:pt x="892272" y="444334"/>
                    <a:pt x="900327" y="455199"/>
                  </a:cubicBezTo>
                  <a:cubicBezTo>
                    <a:pt x="908382" y="466064"/>
                    <a:pt x="917842" y="471497"/>
                    <a:pt x="928707" y="471497"/>
                  </a:cubicBezTo>
                  <a:cubicBezTo>
                    <a:pt x="940695" y="471497"/>
                    <a:pt x="951092" y="466626"/>
                    <a:pt x="959896" y="456885"/>
                  </a:cubicBezTo>
                  <a:cubicBezTo>
                    <a:pt x="968700" y="447144"/>
                    <a:pt x="974601" y="433095"/>
                    <a:pt x="977598" y="414737"/>
                  </a:cubicBezTo>
                  <a:cubicBezTo>
                    <a:pt x="965984" y="406869"/>
                    <a:pt x="957086" y="396567"/>
                    <a:pt x="950905" y="383829"/>
                  </a:cubicBezTo>
                  <a:cubicBezTo>
                    <a:pt x="944723" y="371090"/>
                    <a:pt x="941632" y="357603"/>
                    <a:pt x="941632" y="343366"/>
                  </a:cubicBezTo>
                  <a:cubicBezTo>
                    <a:pt x="941632" y="337372"/>
                    <a:pt x="942194" y="331377"/>
                    <a:pt x="943318" y="325383"/>
                  </a:cubicBezTo>
                  <a:close/>
                  <a:moveTo>
                    <a:pt x="321383" y="325383"/>
                  </a:moveTo>
                  <a:cubicBezTo>
                    <a:pt x="306397" y="325383"/>
                    <a:pt x="293940" y="332595"/>
                    <a:pt x="284012" y="347019"/>
                  </a:cubicBezTo>
                  <a:cubicBezTo>
                    <a:pt x="274083" y="361443"/>
                    <a:pt x="269119" y="381768"/>
                    <a:pt x="269119" y="407993"/>
                  </a:cubicBezTo>
                  <a:cubicBezTo>
                    <a:pt x="269119" y="428599"/>
                    <a:pt x="273147" y="444334"/>
                    <a:pt x="281202" y="455199"/>
                  </a:cubicBezTo>
                  <a:cubicBezTo>
                    <a:pt x="289257" y="466064"/>
                    <a:pt x="298717" y="471497"/>
                    <a:pt x="309582" y="471497"/>
                  </a:cubicBezTo>
                  <a:cubicBezTo>
                    <a:pt x="321570" y="471497"/>
                    <a:pt x="331967" y="466626"/>
                    <a:pt x="340771" y="456885"/>
                  </a:cubicBezTo>
                  <a:cubicBezTo>
                    <a:pt x="349575" y="447144"/>
                    <a:pt x="355476" y="433095"/>
                    <a:pt x="358473" y="414737"/>
                  </a:cubicBezTo>
                  <a:cubicBezTo>
                    <a:pt x="346859" y="406869"/>
                    <a:pt x="337961" y="396567"/>
                    <a:pt x="331780" y="383829"/>
                  </a:cubicBezTo>
                  <a:cubicBezTo>
                    <a:pt x="325598" y="371090"/>
                    <a:pt x="322507" y="357603"/>
                    <a:pt x="322507" y="343366"/>
                  </a:cubicBezTo>
                  <a:cubicBezTo>
                    <a:pt x="322507" y="337372"/>
                    <a:pt x="323069" y="331377"/>
                    <a:pt x="324193" y="325383"/>
                  </a:cubicBezTo>
                  <a:close/>
                  <a:moveTo>
                    <a:pt x="2230850" y="321449"/>
                  </a:moveTo>
                  <a:cubicBezTo>
                    <a:pt x="2216988" y="321449"/>
                    <a:pt x="2205280" y="329504"/>
                    <a:pt x="2195727" y="345614"/>
                  </a:cubicBezTo>
                  <a:cubicBezTo>
                    <a:pt x="2186173" y="361724"/>
                    <a:pt x="2181396" y="381206"/>
                    <a:pt x="2181396" y="404060"/>
                  </a:cubicBezTo>
                  <a:lnTo>
                    <a:pt x="2181396" y="405184"/>
                  </a:lnTo>
                  <a:cubicBezTo>
                    <a:pt x="2203501" y="399938"/>
                    <a:pt x="2220922" y="392071"/>
                    <a:pt x="2233660" y="381581"/>
                  </a:cubicBezTo>
                  <a:cubicBezTo>
                    <a:pt x="2246398" y="371090"/>
                    <a:pt x="2252767" y="358914"/>
                    <a:pt x="2252767" y="345052"/>
                  </a:cubicBezTo>
                  <a:cubicBezTo>
                    <a:pt x="2252767" y="337934"/>
                    <a:pt x="2250800" y="332220"/>
                    <a:pt x="2246866" y="327912"/>
                  </a:cubicBezTo>
                  <a:cubicBezTo>
                    <a:pt x="2242933" y="323604"/>
                    <a:pt x="2237594" y="321449"/>
                    <a:pt x="2230850" y="321449"/>
                  </a:cubicBezTo>
                  <a:close/>
                  <a:moveTo>
                    <a:pt x="2745114" y="141617"/>
                  </a:moveTo>
                  <a:cubicBezTo>
                    <a:pt x="2758976" y="141617"/>
                    <a:pt x="2770216" y="144989"/>
                    <a:pt x="2778833" y="151733"/>
                  </a:cubicBezTo>
                  <a:cubicBezTo>
                    <a:pt x="2787450" y="158477"/>
                    <a:pt x="2791758" y="168030"/>
                    <a:pt x="2791758" y="180394"/>
                  </a:cubicBezTo>
                  <a:cubicBezTo>
                    <a:pt x="2791758" y="195380"/>
                    <a:pt x="2786888" y="207275"/>
                    <a:pt x="2777147" y="216079"/>
                  </a:cubicBezTo>
                  <a:cubicBezTo>
                    <a:pt x="2767406" y="224883"/>
                    <a:pt x="2754480" y="229285"/>
                    <a:pt x="2738371" y="229285"/>
                  </a:cubicBezTo>
                  <a:cubicBezTo>
                    <a:pt x="2722635" y="229285"/>
                    <a:pt x="2710834" y="225633"/>
                    <a:pt x="2702966" y="218327"/>
                  </a:cubicBezTo>
                  <a:cubicBezTo>
                    <a:pt x="2695099" y="211021"/>
                    <a:pt x="2691165" y="200812"/>
                    <a:pt x="2691165" y="187699"/>
                  </a:cubicBezTo>
                  <a:cubicBezTo>
                    <a:pt x="2691165" y="174586"/>
                    <a:pt x="2696316" y="163628"/>
                    <a:pt x="2706619" y="154824"/>
                  </a:cubicBezTo>
                  <a:cubicBezTo>
                    <a:pt x="2716922" y="146019"/>
                    <a:pt x="2729753" y="141617"/>
                    <a:pt x="2745114" y="141617"/>
                  </a:cubicBezTo>
                  <a:close/>
                  <a:moveTo>
                    <a:pt x="1769297" y="91602"/>
                  </a:moveTo>
                  <a:cubicBezTo>
                    <a:pt x="1763677" y="91602"/>
                    <a:pt x="1757402" y="98626"/>
                    <a:pt x="1750471" y="112676"/>
                  </a:cubicBezTo>
                  <a:cubicBezTo>
                    <a:pt x="1743540" y="126725"/>
                    <a:pt x="1736984" y="146207"/>
                    <a:pt x="1730802" y="171121"/>
                  </a:cubicBezTo>
                  <a:cubicBezTo>
                    <a:pt x="1724620" y="196035"/>
                    <a:pt x="1719469" y="223666"/>
                    <a:pt x="1715348" y="254012"/>
                  </a:cubicBezTo>
                  <a:cubicBezTo>
                    <a:pt x="1737452" y="234905"/>
                    <a:pt x="1754030" y="213456"/>
                    <a:pt x="1765082" y="189666"/>
                  </a:cubicBezTo>
                  <a:cubicBezTo>
                    <a:pt x="1776135" y="165876"/>
                    <a:pt x="1781661" y="144240"/>
                    <a:pt x="1781661" y="124758"/>
                  </a:cubicBezTo>
                  <a:cubicBezTo>
                    <a:pt x="1781661" y="102654"/>
                    <a:pt x="1777540" y="91602"/>
                    <a:pt x="1769297" y="91602"/>
                  </a:cubicBezTo>
                  <a:close/>
                  <a:moveTo>
                    <a:pt x="3228841" y="55635"/>
                  </a:moveTo>
                  <a:cubicBezTo>
                    <a:pt x="3222098" y="55635"/>
                    <a:pt x="3214605" y="65282"/>
                    <a:pt x="3206362" y="84577"/>
                  </a:cubicBezTo>
                  <a:cubicBezTo>
                    <a:pt x="3198120" y="103871"/>
                    <a:pt x="3190159" y="129909"/>
                    <a:pt x="3182478" y="162691"/>
                  </a:cubicBezTo>
                  <a:cubicBezTo>
                    <a:pt x="3174798" y="195473"/>
                    <a:pt x="3168523" y="231159"/>
                    <a:pt x="3163652" y="269748"/>
                  </a:cubicBezTo>
                  <a:cubicBezTo>
                    <a:pt x="3186881" y="242398"/>
                    <a:pt x="3206081" y="212613"/>
                    <a:pt x="3221255" y="180394"/>
                  </a:cubicBezTo>
                  <a:cubicBezTo>
                    <a:pt x="3236428" y="148174"/>
                    <a:pt x="3244015" y="118951"/>
                    <a:pt x="3244015" y="92725"/>
                  </a:cubicBezTo>
                  <a:cubicBezTo>
                    <a:pt x="3244015" y="80737"/>
                    <a:pt x="3242703" y="71558"/>
                    <a:pt x="3240081" y="65189"/>
                  </a:cubicBezTo>
                  <a:cubicBezTo>
                    <a:pt x="3237459" y="58820"/>
                    <a:pt x="3233712" y="55635"/>
                    <a:pt x="3228841" y="55635"/>
                  </a:cubicBezTo>
                  <a:close/>
                  <a:moveTo>
                    <a:pt x="2627643" y="55635"/>
                  </a:moveTo>
                  <a:cubicBezTo>
                    <a:pt x="2619026" y="55635"/>
                    <a:pt x="2609285" y="71183"/>
                    <a:pt x="2598420" y="102279"/>
                  </a:cubicBezTo>
                  <a:cubicBezTo>
                    <a:pt x="2587555" y="133375"/>
                    <a:pt x="2578001" y="171964"/>
                    <a:pt x="2569759" y="218046"/>
                  </a:cubicBezTo>
                  <a:cubicBezTo>
                    <a:pt x="2561517" y="264128"/>
                    <a:pt x="2557021" y="308337"/>
                    <a:pt x="2556272" y="350672"/>
                  </a:cubicBezTo>
                  <a:cubicBezTo>
                    <a:pt x="2582872" y="306838"/>
                    <a:pt x="2604040" y="262910"/>
                    <a:pt x="2619775" y="218889"/>
                  </a:cubicBezTo>
                  <a:cubicBezTo>
                    <a:pt x="2635510" y="174867"/>
                    <a:pt x="2643378" y="134686"/>
                    <a:pt x="2643378" y="98345"/>
                  </a:cubicBezTo>
                  <a:cubicBezTo>
                    <a:pt x="2643378" y="69872"/>
                    <a:pt x="2638133" y="55635"/>
                    <a:pt x="2627643" y="55635"/>
                  </a:cubicBezTo>
                  <a:close/>
                  <a:moveTo>
                    <a:pt x="1981066" y="55635"/>
                  </a:moveTo>
                  <a:cubicBezTo>
                    <a:pt x="1974323" y="55635"/>
                    <a:pt x="1966830" y="65282"/>
                    <a:pt x="1958587" y="84577"/>
                  </a:cubicBezTo>
                  <a:cubicBezTo>
                    <a:pt x="1950345" y="103871"/>
                    <a:pt x="1942384" y="129909"/>
                    <a:pt x="1934704" y="162691"/>
                  </a:cubicBezTo>
                  <a:cubicBezTo>
                    <a:pt x="1927023" y="195473"/>
                    <a:pt x="1920748" y="231159"/>
                    <a:pt x="1915877" y="269748"/>
                  </a:cubicBezTo>
                  <a:cubicBezTo>
                    <a:pt x="1939106" y="242398"/>
                    <a:pt x="1958306" y="212613"/>
                    <a:pt x="1973480" y="180394"/>
                  </a:cubicBezTo>
                  <a:cubicBezTo>
                    <a:pt x="1988653" y="148174"/>
                    <a:pt x="1996240" y="118951"/>
                    <a:pt x="1996240" y="92725"/>
                  </a:cubicBezTo>
                  <a:cubicBezTo>
                    <a:pt x="1996240" y="80737"/>
                    <a:pt x="1994928" y="71558"/>
                    <a:pt x="1992306" y="65189"/>
                  </a:cubicBezTo>
                  <a:cubicBezTo>
                    <a:pt x="1989683" y="58820"/>
                    <a:pt x="1985937" y="55635"/>
                    <a:pt x="1981066" y="55635"/>
                  </a:cubicBezTo>
                  <a:close/>
                  <a:moveTo>
                    <a:pt x="789318" y="55635"/>
                  </a:moveTo>
                  <a:cubicBezTo>
                    <a:pt x="780701" y="55635"/>
                    <a:pt x="770960" y="71183"/>
                    <a:pt x="760095" y="102279"/>
                  </a:cubicBezTo>
                  <a:cubicBezTo>
                    <a:pt x="749230" y="133375"/>
                    <a:pt x="739677" y="171964"/>
                    <a:pt x="731434" y="218046"/>
                  </a:cubicBezTo>
                  <a:cubicBezTo>
                    <a:pt x="723192" y="264128"/>
                    <a:pt x="718696" y="308337"/>
                    <a:pt x="717947" y="350672"/>
                  </a:cubicBezTo>
                  <a:cubicBezTo>
                    <a:pt x="744547" y="306838"/>
                    <a:pt x="765715" y="262910"/>
                    <a:pt x="781450" y="218889"/>
                  </a:cubicBezTo>
                  <a:cubicBezTo>
                    <a:pt x="797185" y="174867"/>
                    <a:pt x="805053" y="134686"/>
                    <a:pt x="805053" y="98345"/>
                  </a:cubicBezTo>
                  <a:cubicBezTo>
                    <a:pt x="805053" y="69872"/>
                    <a:pt x="799808" y="55635"/>
                    <a:pt x="789318" y="55635"/>
                  </a:cubicBezTo>
                  <a:close/>
                  <a:moveTo>
                    <a:pt x="608343" y="55635"/>
                  </a:moveTo>
                  <a:cubicBezTo>
                    <a:pt x="599726" y="55635"/>
                    <a:pt x="589985" y="71183"/>
                    <a:pt x="579120" y="102279"/>
                  </a:cubicBezTo>
                  <a:cubicBezTo>
                    <a:pt x="568255" y="133375"/>
                    <a:pt x="558702" y="171964"/>
                    <a:pt x="550459" y="218046"/>
                  </a:cubicBezTo>
                  <a:cubicBezTo>
                    <a:pt x="542217" y="264128"/>
                    <a:pt x="537721" y="308337"/>
                    <a:pt x="536972" y="350672"/>
                  </a:cubicBezTo>
                  <a:cubicBezTo>
                    <a:pt x="563572" y="306838"/>
                    <a:pt x="584740" y="262910"/>
                    <a:pt x="600475" y="218889"/>
                  </a:cubicBezTo>
                  <a:cubicBezTo>
                    <a:pt x="616210" y="174867"/>
                    <a:pt x="624078" y="134686"/>
                    <a:pt x="624078" y="98345"/>
                  </a:cubicBezTo>
                  <a:cubicBezTo>
                    <a:pt x="624078" y="69872"/>
                    <a:pt x="618833" y="55635"/>
                    <a:pt x="608343" y="55635"/>
                  </a:cubicBezTo>
                  <a:close/>
                  <a:moveTo>
                    <a:pt x="165221" y="55635"/>
                  </a:moveTo>
                  <a:cubicBezTo>
                    <a:pt x="158477" y="55635"/>
                    <a:pt x="150141" y="67062"/>
                    <a:pt x="140213" y="89916"/>
                  </a:cubicBezTo>
                  <a:cubicBezTo>
                    <a:pt x="130285" y="112769"/>
                    <a:pt x="120450" y="143022"/>
                    <a:pt x="110709" y="180675"/>
                  </a:cubicBezTo>
                  <a:cubicBezTo>
                    <a:pt x="100968" y="218327"/>
                    <a:pt x="92539" y="258133"/>
                    <a:pt x="85420" y="300094"/>
                  </a:cubicBezTo>
                  <a:cubicBezTo>
                    <a:pt x="115392" y="266001"/>
                    <a:pt x="138433" y="230503"/>
                    <a:pt x="154543" y="193600"/>
                  </a:cubicBezTo>
                  <a:cubicBezTo>
                    <a:pt x="170653" y="156697"/>
                    <a:pt x="178895" y="122135"/>
                    <a:pt x="179270" y="89916"/>
                  </a:cubicBezTo>
                  <a:cubicBezTo>
                    <a:pt x="179270" y="67062"/>
                    <a:pt x="174587" y="55635"/>
                    <a:pt x="165221" y="55635"/>
                  </a:cubicBezTo>
                  <a:close/>
                  <a:moveTo>
                    <a:pt x="2640006" y="0"/>
                  </a:moveTo>
                  <a:cubicBezTo>
                    <a:pt x="2657989" y="0"/>
                    <a:pt x="2672132" y="8336"/>
                    <a:pt x="2682435" y="25007"/>
                  </a:cubicBezTo>
                  <a:cubicBezTo>
                    <a:pt x="2692738" y="41679"/>
                    <a:pt x="2697889" y="65563"/>
                    <a:pt x="2697889" y="96659"/>
                  </a:cubicBezTo>
                  <a:cubicBezTo>
                    <a:pt x="2697889" y="141243"/>
                    <a:pt x="2685526" y="192944"/>
                    <a:pt x="2660799" y="251764"/>
                  </a:cubicBezTo>
                  <a:cubicBezTo>
                    <a:pt x="2636072" y="310584"/>
                    <a:pt x="2602541" y="368843"/>
                    <a:pt x="2560206" y="426539"/>
                  </a:cubicBezTo>
                  <a:cubicBezTo>
                    <a:pt x="2562828" y="441899"/>
                    <a:pt x="2567136" y="452858"/>
                    <a:pt x="2573131" y="459414"/>
                  </a:cubicBezTo>
                  <a:cubicBezTo>
                    <a:pt x="2579125" y="465971"/>
                    <a:pt x="2586993" y="469249"/>
                    <a:pt x="2596734" y="469249"/>
                  </a:cubicBezTo>
                  <a:cubicBezTo>
                    <a:pt x="2612094" y="469249"/>
                    <a:pt x="2625582" y="464847"/>
                    <a:pt x="2637196" y="456042"/>
                  </a:cubicBezTo>
                  <a:cubicBezTo>
                    <a:pt x="2643003" y="451640"/>
                    <a:pt x="2649606" y="445669"/>
                    <a:pt x="2657006" y="438129"/>
                  </a:cubicBezTo>
                  <a:lnTo>
                    <a:pt x="2664381" y="430256"/>
                  </a:lnTo>
                  <a:lnTo>
                    <a:pt x="2664594" y="423114"/>
                  </a:lnTo>
                  <a:cubicBezTo>
                    <a:pt x="2665402" y="408678"/>
                    <a:pt x="2667421" y="391556"/>
                    <a:pt x="2670653" y="371746"/>
                  </a:cubicBezTo>
                  <a:cubicBezTo>
                    <a:pt x="2674961" y="345333"/>
                    <a:pt x="2680487" y="320700"/>
                    <a:pt x="2687231" y="297846"/>
                  </a:cubicBezTo>
                  <a:cubicBezTo>
                    <a:pt x="2690603" y="285858"/>
                    <a:pt x="2695099" y="277615"/>
                    <a:pt x="2700718" y="273119"/>
                  </a:cubicBezTo>
                  <a:cubicBezTo>
                    <a:pt x="2706338" y="268624"/>
                    <a:pt x="2715330" y="266376"/>
                    <a:pt x="2727693" y="266376"/>
                  </a:cubicBezTo>
                  <a:cubicBezTo>
                    <a:pt x="2746800" y="266376"/>
                    <a:pt x="2756354" y="272745"/>
                    <a:pt x="2756354" y="285483"/>
                  </a:cubicBezTo>
                  <a:cubicBezTo>
                    <a:pt x="2756354" y="294849"/>
                    <a:pt x="2752794" y="316579"/>
                    <a:pt x="2745676" y="350672"/>
                  </a:cubicBezTo>
                  <a:cubicBezTo>
                    <a:pt x="2736685" y="391883"/>
                    <a:pt x="2732189" y="419795"/>
                    <a:pt x="2732189" y="434406"/>
                  </a:cubicBezTo>
                  <a:cubicBezTo>
                    <a:pt x="2732189" y="445646"/>
                    <a:pt x="2733688" y="454263"/>
                    <a:pt x="2736685" y="460257"/>
                  </a:cubicBezTo>
                  <a:cubicBezTo>
                    <a:pt x="2739682" y="466251"/>
                    <a:pt x="2744740" y="469249"/>
                    <a:pt x="2751858" y="469249"/>
                  </a:cubicBezTo>
                  <a:cubicBezTo>
                    <a:pt x="2758602" y="469249"/>
                    <a:pt x="2767031" y="464566"/>
                    <a:pt x="2777147" y="455199"/>
                  </a:cubicBezTo>
                  <a:cubicBezTo>
                    <a:pt x="2784734" y="448175"/>
                    <a:pt x="2794217" y="438094"/>
                    <a:pt x="2805597" y="424958"/>
                  </a:cubicBezTo>
                  <a:lnTo>
                    <a:pt x="2809982" y="419791"/>
                  </a:lnTo>
                  <a:lnTo>
                    <a:pt x="2813949" y="365424"/>
                  </a:lnTo>
                  <a:cubicBezTo>
                    <a:pt x="2817415" y="342289"/>
                    <a:pt x="2822613" y="319763"/>
                    <a:pt x="2829544" y="297846"/>
                  </a:cubicBezTo>
                  <a:cubicBezTo>
                    <a:pt x="2832916" y="286981"/>
                    <a:pt x="2838442" y="279020"/>
                    <a:pt x="2846122" y="273962"/>
                  </a:cubicBezTo>
                  <a:cubicBezTo>
                    <a:pt x="2853802" y="268905"/>
                    <a:pt x="2864574" y="266376"/>
                    <a:pt x="2878436" y="266376"/>
                  </a:cubicBezTo>
                  <a:cubicBezTo>
                    <a:pt x="2885929" y="266376"/>
                    <a:pt x="2891174" y="267312"/>
                    <a:pt x="2894171" y="269186"/>
                  </a:cubicBezTo>
                  <a:cubicBezTo>
                    <a:pt x="2897168" y="271059"/>
                    <a:pt x="2898667" y="274618"/>
                    <a:pt x="2898667" y="279863"/>
                  </a:cubicBezTo>
                  <a:cubicBezTo>
                    <a:pt x="2898667" y="285858"/>
                    <a:pt x="2895857" y="299345"/>
                    <a:pt x="2890237" y="320325"/>
                  </a:cubicBezTo>
                  <a:cubicBezTo>
                    <a:pt x="2886491" y="335311"/>
                    <a:pt x="2883493" y="348424"/>
                    <a:pt x="2881246" y="359664"/>
                  </a:cubicBezTo>
                  <a:cubicBezTo>
                    <a:pt x="2878998" y="370903"/>
                    <a:pt x="2877124" y="384765"/>
                    <a:pt x="2875626" y="401250"/>
                  </a:cubicBezTo>
                  <a:cubicBezTo>
                    <a:pt x="2887989" y="369030"/>
                    <a:pt x="2901851" y="342804"/>
                    <a:pt x="2917212" y="322573"/>
                  </a:cubicBezTo>
                  <a:cubicBezTo>
                    <a:pt x="2932573" y="302342"/>
                    <a:pt x="2947652" y="287918"/>
                    <a:pt x="2962451" y="279301"/>
                  </a:cubicBezTo>
                  <a:cubicBezTo>
                    <a:pt x="2977250" y="270684"/>
                    <a:pt x="2990831" y="266376"/>
                    <a:pt x="3003194" y="266376"/>
                  </a:cubicBezTo>
                  <a:cubicBezTo>
                    <a:pt x="3027547" y="266376"/>
                    <a:pt x="3039723" y="278552"/>
                    <a:pt x="3039723" y="302904"/>
                  </a:cubicBezTo>
                  <a:cubicBezTo>
                    <a:pt x="3039723" y="317515"/>
                    <a:pt x="3035601" y="343928"/>
                    <a:pt x="3027359" y="382143"/>
                  </a:cubicBezTo>
                  <a:cubicBezTo>
                    <a:pt x="3020241" y="414737"/>
                    <a:pt x="3016682" y="436279"/>
                    <a:pt x="3016682" y="446770"/>
                  </a:cubicBezTo>
                  <a:cubicBezTo>
                    <a:pt x="3016682" y="461756"/>
                    <a:pt x="3022114" y="469249"/>
                    <a:pt x="3032979" y="469249"/>
                  </a:cubicBezTo>
                  <a:cubicBezTo>
                    <a:pt x="3040472" y="469249"/>
                    <a:pt x="3049370" y="464659"/>
                    <a:pt x="3059673" y="455480"/>
                  </a:cubicBezTo>
                  <a:cubicBezTo>
                    <a:pt x="3064824" y="450891"/>
                    <a:pt x="3070842" y="444873"/>
                    <a:pt x="3077726" y="437427"/>
                  </a:cubicBezTo>
                  <a:lnTo>
                    <a:pt x="3087966" y="426008"/>
                  </a:lnTo>
                  <a:lnTo>
                    <a:pt x="3087961" y="425836"/>
                  </a:lnTo>
                  <a:cubicBezTo>
                    <a:pt x="3087844" y="418343"/>
                    <a:pt x="3087786" y="410335"/>
                    <a:pt x="3087786" y="401812"/>
                  </a:cubicBezTo>
                  <a:cubicBezTo>
                    <a:pt x="3087786" y="344116"/>
                    <a:pt x="3093686" y="283984"/>
                    <a:pt x="3105488" y="221418"/>
                  </a:cubicBezTo>
                  <a:cubicBezTo>
                    <a:pt x="3117289" y="158851"/>
                    <a:pt x="3134711" y="106307"/>
                    <a:pt x="3157751" y="63784"/>
                  </a:cubicBezTo>
                  <a:cubicBezTo>
                    <a:pt x="3180792" y="21261"/>
                    <a:pt x="3208423" y="0"/>
                    <a:pt x="3240643" y="0"/>
                  </a:cubicBezTo>
                  <a:cubicBezTo>
                    <a:pt x="3257877" y="0"/>
                    <a:pt x="3271833" y="7399"/>
                    <a:pt x="3282510" y="22198"/>
                  </a:cubicBezTo>
                  <a:cubicBezTo>
                    <a:pt x="3293188" y="36996"/>
                    <a:pt x="3298526" y="56197"/>
                    <a:pt x="3298526" y="79800"/>
                  </a:cubicBezTo>
                  <a:cubicBezTo>
                    <a:pt x="3298526" y="117640"/>
                    <a:pt x="3287474" y="156884"/>
                    <a:pt x="3265370" y="197534"/>
                  </a:cubicBezTo>
                  <a:cubicBezTo>
                    <a:pt x="3243265" y="238183"/>
                    <a:pt x="3207299" y="285670"/>
                    <a:pt x="3157471" y="339994"/>
                  </a:cubicBezTo>
                  <a:cubicBezTo>
                    <a:pt x="3156347" y="359476"/>
                    <a:pt x="3155785" y="379520"/>
                    <a:pt x="3155785" y="400126"/>
                  </a:cubicBezTo>
                  <a:cubicBezTo>
                    <a:pt x="3173768" y="353295"/>
                    <a:pt x="3194374" y="319295"/>
                    <a:pt x="3217602" y="298127"/>
                  </a:cubicBezTo>
                  <a:cubicBezTo>
                    <a:pt x="3240830" y="276960"/>
                    <a:pt x="3262560" y="266376"/>
                    <a:pt x="3282791" y="266376"/>
                  </a:cubicBezTo>
                  <a:cubicBezTo>
                    <a:pt x="3301523" y="266376"/>
                    <a:pt x="3316603" y="272745"/>
                    <a:pt x="3328030" y="285483"/>
                  </a:cubicBezTo>
                  <a:cubicBezTo>
                    <a:pt x="3339457" y="298221"/>
                    <a:pt x="3345170" y="313956"/>
                    <a:pt x="3345170" y="332689"/>
                  </a:cubicBezTo>
                  <a:cubicBezTo>
                    <a:pt x="3345170" y="353295"/>
                    <a:pt x="3339925" y="372214"/>
                    <a:pt x="3329435" y="389448"/>
                  </a:cubicBezTo>
                  <a:cubicBezTo>
                    <a:pt x="3318945" y="406682"/>
                    <a:pt x="3300962" y="422043"/>
                    <a:pt x="3275485" y="435530"/>
                  </a:cubicBezTo>
                  <a:cubicBezTo>
                    <a:pt x="3276984" y="445646"/>
                    <a:pt x="3281574" y="453794"/>
                    <a:pt x="3289254" y="459976"/>
                  </a:cubicBezTo>
                  <a:cubicBezTo>
                    <a:pt x="3296934" y="466158"/>
                    <a:pt x="3306207" y="469249"/>
                    <a:pt x="3317071" y="469249"/>
                  </a:cubicBezTo>
                  <a:cubicBezTo>
                    <a:pt x="3328685" y="469249"/>
                    <a:pt x="3339925" y="464753"/>
                    <a:pt x="3350790" y="455761"/>
                  </a:cubicBezTo>
                  <a:cubicBezTo>
                    <a:pt x="3353506" y="453513"/>
                    <a:pt x="3356433" y="450891"/>
                    <a:pt x="3359571" y="447894"/>
                  </a:cubicBezTo>
                  <a:lnTo>
                    <a:pt x="3366842" y="440572"/>
                  </a:lnTo>
                  <a:lnTo>
                    <a:pt x="3388259" y="413051"/>
                  </a:lnTo>
                  <a:cubicBezTo>
                    <a:pt x="3396033" y="402561"/>
                    <a:pt x="3402543" y="393195"/>
                    <a:pt x="3407788" y="384952"/>
                  </a:cubicBezTo>
                  <a:cubicBezTo>
                    <a:pt x="3414157" y="374088"/>
                    <a:pt x="3421650" y="359570"/>
                    <a:pt x="3430267" y="341399"/>
                  </a:cubicBezTo>
                  <a:cubicBezTo>
                    <a:pt x="3438884" y="323229"/>
                    <a:pt x="3447313" y="304403"/>
                    <a:pt x="3455556" y="284921"/>
                  </a:cubicBezTo>
                  <a:cubicBezTo>
                    <a:pt x="3462674" y="268436"/>
                    <a:pt x="3477473" y="260194"/>
                    <a:pt x="3499951" y="260194"/>
                  </a:cubicBezTo>
                  <a:cubicBezTo>
                    <a:pt x="3510442" y="260194"/>
                    <a:pt x="3517747" y="261131"/>
                    <a:pt x="3521868" y="263004"/>
                  </a:cubicBezTo>
                  <a:cubicBezTo>
                    <a:pt x="3525990" y="264877"/>
                    <a:pt x="3528050" y="267874"/>
                    <a:pt x="3528050" y="271995"/>
                  </a:cubicBezTo>
                  <a:cubicBezTo>
                    <a:pt x="3528050" y="274243"/>
                    <a:pt x="3527301" y="277803"/>
                    <a:pt x="3525803" y="282673"/>
                  </a:cubicBezTo>
                  <a:cubicBezTo>
                    <a:pt x="3524304" y="287543"/>
                    <a:pt x="3522243" y="292414"/>
                    <a:pt x="3519621" y="297284"/>
                  </a:cubicBezTo>
                  <a:cubicBezTo>
                    <a:pt x="3512877" y="310772"/>
                    <a:pt x="3509505" y="322199"/>
                    <a:pt x="3509505" y="331565"/>
                  </a:cubicBezTo>
                  <a:cubicBezTo>
                    <a:pt x="3509505" y="337185"/>
                    <a:pt x="3511472" y="343366"/>
                    <a:pt x="3515406" y="350110"/>
                  </a:cubicBezTo>
                  <a:cubicBezTo>
                    <a:pt x="3519340" y="356854"/>
                    <a:pt x="3525428" y="365283"/>
                    <a:pt x="3533670" y="375399"/>
                  </a:cubicBezTo>
                  <a:cubicBezTo>
                    <a:pt x="3545659" y="391134"/>
                    <a:pt x="3554744" y="404528"/>
                    <a:pt x="3560926" y="415580"/>
                  </a:cubicBezTo>
                  <a:cubicBezTo>
                    <a:pt x="3567108" y="426632"/>
                    <a:pt x="3570198" y="438715"/>
                    <a:pt x="3570198" y="451827"/>
                  </a:cubicBezTo>
                  <a:cubicBezTo>
                    <a:pt x="3570198" y="455574"/>
                    <a:pt x="3569824" y="460819"/>
                    <a:pt x="3569075" y="467563"/>
                  </a:cubicBezTo>
                  <a:cubicBezTo>
                    <a:pt x="3587432" y="460444"/>
                    <a:pt x="3608975" y="441525"/>
                    <a:pt x="3633701" y="410803"/>
                  </a:cubicBezTo>
                  <a:cubicBezTo>
                    <a:pt x="3638197" y="405558"/>
                    <a:pt x="3643255" y="402936"/>
                    <a:pt x="3648875" y="402936"/>
                  </a:cubicBezTo>
                  <a:cubicBezTo>
                    <a:pt x="3653745" y="402936"/>
                    <a:pt x="3657585" y="405184"/>
                    <a:pt x="3660395" y="409679"/>
                  </a:cubicBezTo>
                  <a:cubicBezTo>
                    <a:pt x="3663205" y="414175"/>
                    <a:pt x="3664610" y="420357"/>
                    <a:pt x="3664610" y="428225"/>
                  </a:cubicBezTo>
                  <a:cubicBezTo>
                    <a:pt x="3664610" y="442461"/>
                    <a:pt x="3661051" y="454075"/>
                    <a:pt x="3653933" y="463067"/>
                  </a:cubicBezTo>
                  <a:cubicBezTo>
                    <a:pt x="3635200" y="486295"/>
                    <a:pt x="3617311" y="502124"/>
                    <a:pt x="3600264" y="510554"/>
                  </a:cubicBezTo>
                  <a:cubicBezTo>
                    <a:pt x="3583217" y="518984"/>
                    <a:pt x="3562143" y="523573"/>
                    <a:pt x="3537042" y="524322"/>
                  </a:cubicBezTo>
                  <a:cubicBezTo>
                    <a:pt x="3522056" y="537060"/>
                    <a:pt x="3504260" y="543429"/>
                    <a:pt x="3483654" y="543429"/>
                  </a:cubicBezTo>
                  <a:cubicBezTo>
                    <a:pt x="3464173" y="543429"/>
                    <a:pt x="3449280" y="538934"/>
                    <a:pt x="3438977" y="529942"/>
                  </a:cubicBezTo>
                  <a:cubicBezTo>
                    <a:pt x="3428674" y="520950"/>
                    <a:pt x="3423523" y="510835"/>
                    <a:pt x="3423523" y="499595"/>
                  </a:cubicBezTo>
                  <a:cubicBezTo>
                    <a:pt x="3423523" y="489854"/>
                    <a:pt x="3427082" y="481425"/>
                    <a:pt x="3434201" y="474306"/>
                  </a:cubicBezTo>
                  <a:cubicBezTo>
                    <a:pt x="3441319" y="467188"/>
                    <a:pt x="3451809" y="463629"/>
                    <a:pt x="3465671" y="463629"/>
                  </a:cubicBezTo>
                  <a:cubicBezTo>
                    <a:pt x="3470541" y="463629"/>
                    <a:pt x="3476255" y="464097"/>
                    <a:pt x="3482811" y="465034"/>
                  </a:cubicBezTo>
                  <a:cubicBezTo>
                    <a:pt x="3489368" y="465971"/>
                    <a:pt x="3494332" y="466626"/>
                    <a:pt x="3497704" y="467001"/>
                  </a:cubicBezTo>
                  <a:cubicBezTo>
                    <a:pt x="3497329" y="457260"/>
                    <a:pt x="3495175" y="448081"/>
                    <a:pt x="3491241" y="439464"/>
                  </a:cubicBezTo>
                  <a:cubicBezTo>
                    <a:pt x="3487307" y="430847"/>
                    <a:pt x="3482343" y="422511"/>
                    <a:pt x="3476349" y="414456"/>
                  </a:cubicBezTo>
                  <a:cubicBezTo>
                    <a:pt x="3470354" y="406401"/>
                    <a:pt x="3464734" y="399376"/>
                    <a:pt x="3459489" y="393382"/>
                  </a:cubicBezTo>
                  <a:cubicBezTo>
                    <a:pt x="3447875" y="415486"/>
                    <a:pt x="3436355" y="433844"/>
                    <a:pt x="3424928" y="448456"/>
                  </a:cubicBezTo>
                  <a:lnTo>
                    <a:pt x="3416612" y="457709"/>
                  </a:lnTo>
                  <a:lnTo>
                    <a:pt x="3413731" y="463067"/>
                  </a:lnTo>
                  <a:cubicBezTo>
                    <a:pt x="3396872" y="483673"/>
                    <a:pt x="3379825" y="500157"/>
                    <a:pt x="3362592" y="512521"/>
                  </a:cubicBezTo>
                  <a:cubicBezTo>
                    <a:pt x="3345358" y="524884"/>
                    <a:pt x="3324939" y="531066"/>
                    <a:pt x="3301336" y="531066"/>
                  </a:cubicBezTo>
                  <a:cubicBezTo>
                    <a:pt x="3272488" y="531066"/>
                    <a:pt x="3249260" y="522824"/>
                    <a:pt x="3231651" y="506339"/>
                  </a:cubicBezTo>
                  <a:cubicBezTo>
                    <a:pt x="3214043" y="489854"/>
                    <a:pt x="3205238" y="467937"/>
                    <a:pt x="3205238" y="440588"/>
                  </a:cubicBezTo>
                  <a:cubicBezTo>
                    <a:pt x="3205238" y="425977"/>
                    <a:pt x="3212732" y="415486"/>
                    <a:pt x="3227718" y="409117"/>
                  </a:cubicBezTo>
                  <a:cubicBezTo>
                    <a:pt x="3244202" y="401999"/>
                    <a:pt x="3256004" y="394412"/>
                    <a:pt x="3263122" y="386357"/>
                  </a:cubicBezTo>
                  <a:cubicBezTo>
                    <a:pt x="3270240" y="378302"/>
                    <a:pt x="3273799" y="368468"/>
                    <a:pt x="3273799" y="356854"/>
                  </a:cubicBezTo>
                  <a:cubicBezTo>
                    <a:pt x="3273799" y="350110"/>
                    <a:pt x="3272394" y="345052"/>
                    <a:pt x="3269585" y="341680"/>
                  </a:cubicBezTo>
                  <a:cubicBezTo>
                    <a:pt x="3266775" y="338309"/>
                    <a:pt x="3263309" y="336623"/>
                    <a:pt x="3259188" y="336623"/>
                  </a:cubicBezTo>
                  <a:cubicBezTo>
                    <a:pt x="3249073" y="336623"/>
                    <a:pt x="3237927" y="343928"/>
                    <a:pt x="3225751" y="358540"/>
                  </a:cubicBezTo>
                  <a:cubicBezTo>
                    <a:pt x="3213574" y="373151"/>
                    <a:pt x="3202241" y="391977"/>
                    <a:pt x="3191751" y="415018"/>
                  </a:cubicBezTo>
                  <a:cubicBezTo>
                    <a:pt x="3181261" y="438059"/>
                    <a:pt x="3173019" y="461756"/>
                    <a:pt x="3167024" y="486108"/>
                  </a:cubicBezTo>
                  <a:cubicBezTo>
                    <a:pt x="3162903" y="503717"/>
                    <a:pt x="3158126" y="515612"/>
                    <a:pt x="3152694" y="521793"/>
                  </a:cubicBezTo>
                  <a:cubicBezTo>
                    <a:pt x="3147261" y="527975"/>
                    <a:pt x="3138738" y="531066"/>
                    <a:pt x="3127124" y="531066"/>
                  </a:cubicBezTo>
                  <a:cubicBezTo>
                    <a:pt x="3115510" y="531066"/>
                    <a:pt x="3106987" y="526851"/>
                    <a:pt x="3101554" y="518422"/>
                  </a:cubicBezTo>
                  <a:cubicBezTo>
                    <a:pt x="3098838" y="514207"/>
                    <a:pt x="3096567" y="508845"/>
                    <a:pt x="3094740" y="502335"/>
                  </a:cubicBezTo>
                  <a:lnTo>
                    <a:pt x="3093004" y="492713"/>
                  </a:lnTo>
                  <a:lnTo>
                    <a:pt x="3069226" y="511959"/>
                  </a:lnTo>
                  <a:cubicBezTo>
                    <a:pt x="3050681" y="524697"/>
                    <a:pt x="3029607" y="531066"/>
                    <a:pt x="3006004" y="531066"/>
                  </a:cubicBezTo>
                  <a:cubicBezTo>
                    <a:pt x="2986897" y="531066"/>
                    <a:pt x="2972473" y="525540"/>
                    <a:pt x="2962732" y="514488"/>
                  </a:cubicBezTo>
                  <a:cubicBezTo>
                    <a:pt x="2952991" y="503436"/>
                    <a:pt x="2948121" y="487419"/>
                    <a:pt x="2948121" y="466439"/>
                  </a:cubicBezTo>
                  <a:cubicBezTo>
                    <a:pt x="2948121" y="455949"/>
                    <a:pt x="2950743" y="437216"/>
                    <a:pt x="2955988" y="410241"/>
                  </a:cubicBezTo>
                  <a:cubicBezTo>
                    <a:pt x="2960859" y="386638"/>
                    <a:pt x="2963294" y="370341"/>
                    <a:pt x="2963294" y="361350"/>
                  </a:cubicBezTo>
                  <a:cubicBezTo>
                    <a:pt x="2963294" y="355355"/>
                    <a:pt x="2961234" y="352358"/>
                    <a:pt x="2957112" y="352358"/>
                  </a:cubicBezTo>
                  <a:cubicBezTo>
                    <a:pt x="2952242" y="352358"/>
                    <a:pt x="2945404" y="358633"/>
                    <a:pt x="2936600" y="371184"/>
                  </a:cubicBezTo>
                  <a:cubicBezTo>
                    <a:pt x="2927796" y="383735"/>
                    <a:pt x="2918804" y="400313"/>
                    <a:pt x="2909625" y="420919"/>
                  </a:cubicBezTo>
                  <a:cubicBezTo>
                    <a:pt x="2900446" y="441525"/>
                    <a:pt x="2893047" y="463254"/>
                    <a:pt x="2887427" y="486108"/>
                  </a:cubicBezTo>
                  <a:cubicBezTo>
                    <a:pt x="2883306" y="503717"/>
                    <a:pt x="2878529" y="515612"/>
                    <a:pt x="2873097" y="521793"/>
                  </a:cubicBezTo>
                  <a:cubicBezTo>
                    <a:pt x="2867665" y="527975"/>
                    <a:pt x="2859141" y="531066"/>
                    <a:pt x="2847527" y="531066"/>
                  </a:cubicBezTo>
                  <a:cubicBezTo>
                    <a:pt x="2833290" y="531066"/>
                    <a:pt x="2823269" y="523573"/>
                    <a:pt x="2817461" y="508587"/>
                  </a:cubicBezTo>
                  <a:cubicBezTo>
                    <a:pt x="2816010" y="504840"/>
                    <a:pt x="2814739" y="500532"/>
                    <a:pt x="2813651" y="495662"/>
                  </a:cubicBezTo>
                  <a:lnTo>
                    <a:pt x="2812784" y="490470"/>
                  </a:lnTo>
                  <a:lnTo>
                    <a:pt x="2810479" y="492817"/>
                  </a:lnTo>
                  <a:cubicBezTo>
                    <a:pt x="2783574" y="518316"/>
                    <a:pt x="2758040" y="531066"/>
                    <a:pt x="2733875" y="531066"/>
                  </a:cubicBezTo>
                  <a:cubicBezTo>
                    <a:pt x="2709522" y="531066"/>
                    <a:pt x="2691820" y="522449"/>
                    <a:pt x="2680768" y="505215"/>
                  </a:cubicBezTo>
                  <a:lnTo>
                    <a:pt x="2674032" y="492232"/>
                  </a:lnTo>
                  <a:lnTo>
                    <a:pt x="2649279" y="511959"/>
                  </a:lnTo>
                  <a:cubicBezTo>
                    <a:pt x="2630359" y="524697"/>
                    <a:pt x="2608910" y="531066"/>
                    <a:pt x="2584933" y="531066"/>
                  </a:cubicBezTo>
                  <a:cubicBezTo>
                    <a:pt x="2551963" y="531066"/>
                    <a:pt x="2527517" y="516080"/>
                    <a:pt x="2511595" y="486108"/>
                  </a:cubicBezTo>
                  <a:cubicBezTo>
                    <a:pt x="2495672" y="456136"/>
                    <a:pt x="2487711" y="417360"/>
                    <a:pt x="2487711" y="369779"/>
                  </a:cubicBezTo>
                  <a:cubicBezTo>
                    <a:pt x="2487711" y="324072"/>
                    <a:pt x="2493611" y="271995"/>
                    <a:pt x="2505413" y="213550"/>
                  </a:cubicBezTo>
                  <a:cubicBezTo>
                    <a:pt x="2517214" y="155105"/>
                    <a:pt x="2534636" y="104902"/>
                    <a:pt x="2557677" y="62941"/>
                  </a:cubicBezTo>
                  <a:cubicBezTo>
                    <a:pt x="2580718" y="20980"/>
                    <a:pt x="2608161" y="0"/>
                    <a:pt x="2640006" y="0"/>
                  </a:cubicBezTo>
                  <a:close/>
                  <a:moveTo>
                    <a:pt x="1992868" y="0"/>
                  </a:moveTo>
                  <a:cubicBezTo>
                    <a:pt x="2010102" y="0"/>
                    <a:pt x="2024058" y="7399"/>
                    <a:pt x="2034735" y="22198"/>
                  </a:cubicBezTo>
                  <a:cubicBezTo>
                    <a:pt x="2045413" y="36996"/>
                    <a:pt x="2050751" y="56197"/>
                    <a:pt x="2050751" y="79800"/>
                  </a:cubicBezTo>
                  <a:cubicBezTo>
                    <a:pt x="2050751" y="117640"/>
                    <a:pt x="2039699" y="156884"/>
                    <a:pt x="2017595" y="197534"/>
                  </a:cubicBezTo>
                  <a:cubicBezTo>
                    <a:pt x="1995490" y="238183"/>
                    <a:pt x="1959524" y="285670"/>
                    <a:pt x="1909696" y="339994"/>
                  </a:cubicBezTo>
                  <a:cubicBezTo>
                    <a:pt x="1908572" y="359476"/>
                    <a:pt x="1908010" y="379520"/>
                    <a:pt x="1908010" y="400126"/>
                  </a:cubicBezTo>
                  <a:cubicBezTo>
                    <a:pt x="1920373" y="368281"/>
                    <a:pt x="1934142" y="342336"/>
                    <a:pt x="1949315" y="322292"/>
                  </a:cubicBezTo>
                  <a:cubicBezTo>
                    <a:pt x="1964488" y="302248"/>
                    <a:pt x="1979474" y="287918"/>
                    <a:pt x="1994273" y="279301"/>
                  </a:cubicBezTo>
                  <a:cubicBezTo>
                    <a:pt x="2009072" y="270684"/>
                    <a:pt x="2022653" y="266376"/>
                    <a:pt x="2035016" y="266376"/>
                  </a:cubicBezTo>
                  <a:cubicBezTo>
                    <a:pt x="2059368" y="266376"/>
                    <a:pt x="2071544" y="278552"/>
                    <a:pt x="2071544" y="302904"/>
                  </a:cubicBezTo>
                  <a:cubicBezTo>
                    <a:pt x="2071544" y="317515"/>
                    <a:pt x="2067423" y="343928"/>
                    <a:pt x="2059181" y="382143"/>
                  </a:cubicBezTo>
                  <a:cubicBezTo>
                    <a:pt x="2052063" y="414737"/>
                    <a:pt x="2048503" y="436279"/>
                    <a:pt x="2048503" y="446770"/>
                  </a:cubicBezTo>
                  <a:cubicBezTo>
                    <a:pt x="2048503" y="461756"/>
                    <a:pt x="2053936" y="469249"/>
                    <a:pt x="2064801" y="469249"/>
                  </a:cubicBezTo>
                  <a:cubicBezTo>
                    <a:pt x="2072294" y="469249"/>
                    <a:pt x="2081192" y="464659"/>
                    <a:pt x="2091495" y="455480"/>
                  </a:cubicBezTo>
                  <a:cubicBezTo>
                    <a:pt x="2096646" y="450891"/>
                    <a:pt x="2102664" y="444873"/>
                    <a:pt x="2109548" y="437427"/>
                  </a:cubicBezTo>
                  <a:lnTo>
                    <a:pt x="2114947" y="431406"/>
                  </a:lnTo>
                  <a:lnTo>
                    <a:pt x="2113397" y="411365"/>
                  </a:lnTo>
                  <a:cubicBezTo>
                    <a:pt x="2113397" y="385514"/>
                    <a:pt x="2118830" y="361443"/>
                    <a:pt x="2129695" y="339151"/>
                  </a:cubicBezTo>
                  <a:cubicBezTo>
                    <a:pt x="2140559" y="316860"/>
                    <a:pt x="2155639" y="299158"/>
                    <a:pt x="2174934" y="286045"/>
                  </a:cubicBezTo>
                  <a:cubicBezTo>
                    <a:pt x="2194228" y="272932"/>
                    <a:pt x="2216051" y="266376"/>
                    <a:pt x="2240404" y="266376"/>
                  </a:cubicBezTo>
                  <a:cubicBezTo>
                    <a:pt x="2262133" y="266376"/>
                    <a:pt x="2279554" y="272838"/>
                    <a:pt x="2292667" y="285764"/>
                  </a:cubicBezTo>
                  <a:cubicBezTo>
                    <a:pt x="2305780" y="298689"/>
                    <a:pt x="2312336" y="316204"/>
                    <a:pt x="2312336" y="338309"/>
                  </a:cubicBezTo>
                  <a:cubicBezTo>
                    <a:pt x="2312336" y="364159"/>
                    <a:pt x="2303064" y="386357"/>
                    <a:pt x="2284519" y="404903"/>
                  </a:cubicBezTo>
                  <a:cubicBezTo>
                    <a:pt x="2265974" y="423448"/>
                    <a:pt x="2234596" y="438153"/>
                    <a:pt x="2190388" y="449018"/>
                  </a:cubicBezTo>
                  <a:cubicBezTo>
                    <a:pt x="2199754" y="466251"/>
                    <a:pt x="2217550" y="474868"/>
                    <a:pt x="2243776" y="474868"/>
                  </a:cubicBezTo>
                  <a:cubicBezTo>
                    <a:pt x="2260635" y="474868"/>
                    <a:pt x="2279836" y="468968"/>
                    <a:pt x="2301378" y="457166"/>
                  </a:cubicBezTo>
                  <a:cubicBezTo>
                    <a:pt x="2322920" y="445365"/>
                    <a:pt x="2341559" y="429910"/>
                    <a:pt x="2357294" y="410803"/>
                  </a:cubicBezTo>
                  <a:cubicBezTo>
                    <a:pt x="2361790" y="405558"/>
                    <a:pt x="2366848" y="402936"/>
                    <a:pt x="2372468" y="402936"/>
                  </a:cubicBezTo>
                  <a:cubicBezTo>
                    <a:pt x="2377338" y="402936"/>
                    <a:pt x="2381179" y="405184"/>
                    <a:pt x="2383988" y="409679"/>
                  </a:cubicBezTo>
                  <a:cubicBezTo>
                    <a:pt x="2386798" y="414175"/>
                    <a:pt x="2388203" y="420357"/>
                    <a:pt x="2388203" y="428225"/>
                  </a:cubicBezTo>
                  <a:cubicBezTo>
                    <a:pt x="2388203" y="443211"/>
                    <a:pt x="2384644" y="454825"/>
                    <a:pt x="2377526" y="463067"/>
                  </a:cubicBezTo>
                  <a:cubicBezTo>
                    <a:pt x="2363663" y="479926"/>
                    <a:pt x="2344088" y="495474"/>
                    <a:pt x="2318799" y="509711"/>
                  </a:cubicBezTo>
                  <a:cubicBezTo>
                    <a:pt x="2293510" y="523948"/>
                    <a:pt x="2266442" y="531066"/>
                    <a:pt x="2237594" y="531066"/>
                  </a:cubicBezTo>
                  <a:cubicBezTo>
                    <a:pt x="2198256" y="531066"/>
                    <a:pt x="2167721" y="520388"/>
                    <a:pt x="2145992" y="499033"/>
                  </a:cubicBezTo>
                  <a:lnTo>
                    <a:pt x="2133309" y="483476"/>
                  </a:lnTo>
                  <a:lnTo>
                    <a:pt x="2126829" y="490182"/>
                  </a:lnTo>
                  <a:cubicBezTo>
                    <a:pt x="2117978" y="498331"/>
                    <a:pt x="2109009" y="505590"/>
                    <a:pt x="2099924" y="511959"/>
                  </a:cubicBezTo>
                  <a:cubicBezTo>
                    <a:pt x="2081754" y="524697"/>
                    <a:pt x="2061054" y="531066"/>
                    <a:pt x="2037826" y="531066"/>
                  </a:cubicBezTo>
                  <a:cubicBezTo>
                    <a:pt x="2018719" y="531066"/>
                    <a:pt x="2004295" y="525540"/>
                    <a:pt x="1994554" y="514488"/>
                  </a:cubicBezTo>
                  <a:cubicBezTo>
                    <a:pt x="1984813" y="503436"/>
                    <a:pt x="1979943" y="487419"/>
                    <a:pt x="1979943" y="466439"/>
                  </a:cubicBezTo>
                  <a:cubicBezTo>
                    <a:pt x="1979943" y="455949"/>
                    <a:pt x="1982565" y="437216"/>
                    <a:pt x="1987810" y="410241"/>
                  </a:cubicBezTo>
                  <a:cubicBezTo>
                    <a:pt x="1992681" y="386638"/>
                    <a:pt x="1995116" y="370341"/>
                    <a:pt x="1995116" y="361350"/>
                  </a:cubicBezTo>
                  <a:cubicBezTo>
                    <a:pt x="1995116" y="355355"/>
                    <a:pt x="1993055" y="352358"/>
                    <a:pt x="1988934" y="352358"/>
                  </a:cubicBezTo>
                  <a:cubicBezTo>
                    <a:pt x="1984064" y="352358"/>
                    <a:pt x="1977133" y="358633"/>
                    <a:pt x="1968141" y="371184"/>
                  </a:cubicBezTo>
                  <a:cubicBezTo>
                    <a:pt x="1959149" y="383735"/>
                    <a:pt x="1950158" y="400313"/>
                    <a:pt x="1941166" y="420919"/>
                  </a:cubicBezTo>
                  <a:cubicBezTo>
                    <a:pt x="1932175" y="441525"/>
                    <a:pt x="1924869" y="463254"/>
                    <a:pt x="1919249" y="486108"/>
                  </a:cubicBezTo>
                  <a:cubicBezTo>
                    <a:pt x="1912131" y="516080"/>
                    <a:pt x="1894522" y="531066"/>
                    <a:pt x="1866424" y="531066"/>
                  </a:cubicBezTo>
                  <a:cubicBezTo>
                    <a:pt x="1855184" y="531066"/>
                    <a:pt x="1847785" y="527039"/>
                    <a:pt x="1844226" y="518984"/>
                  </a:cubicBezTo>
                  <a:cubicBezTo>
                    <a:pt x="1842446" y="514956"/>
                    <a:pt x="1841111" y="509313"/>
                    <a:pt x="1840221" y="502054"/>
                  </a:cubicBezTo>
                  <a:lnTo>
                    <a:pt x="1839741" y="496248"/>
                  </a:lnTo>
                  <a:lnTo>
                    <a:pt x="1819875" y="511959"/>
                  </a:lnTo>
                  <a:cubicBezTo>
                    <a:pt x="1800768" y="524697"/>
                    <a:pt x="1778851" y="531066"/>
                    <a:pt x="1754124" y="531066"/>
                  </a:cubicBezTo>
                  <a:cubicBezTo>
                    <a:pt x="1677695" y="531066"/>
                    <a:pt x="1639481" y="477304"/>
                    <a:pt x="1639481" y="369779"/>
                  </a:cubicBezTo>
                  <a:cubicBezTo>
                    <a:pt x="1639481" y="353295"/>
                    <a:pt x="1640043" y="336623"/>
                    <a:pt x="1641167" y="319763"/>
                  </a:cubicBezTo>
                  <a:lnTo>
                    <a:pt x="1619250" y="319763"/>
                  </a:lnTo>
                  <a:cubicBezTo>
                    <a:pt x="1608010" y="319763"/>
                    <a:pt x="1600424" y="317703"/>
                    <a:pt x="1596490" y="313582"/>
                  </a:cubicBezTo>
                  <a:cubicBezTo>
                    <a:pt x="1592556" y="309460"/>
                    <a:pt x="1590589" y="302904"/>
                    <a:pt x="1590589" y="293913"/>
                  </a:cubicBezTo>
                  <a:cubicBezTo>
                    <a:pt x="1590589" y="272932"/>
                    <a:pt x="1599019" y="262442"/>
                    <a:pt x="1615878" y="262442"/>
                  </a:cubicBezTo>
                  <a:lnTo>
                    <a:pt x="1647911" y="262442"/>
                  </a:lnTo>
                  <a:cubicBezTo>
                    <a:pt x="1654280" y="221230"/>
                    <a:pt x="1664021" y="183578"/>
                    <a:pt x="1677133" y="149485"/>
                  </a:cubicBezTo>
                  <a:cubicBezTo>
                    <a:pt x="1690246" y="115392"/>
                    <a:pt x="1706075" y="88230"/>
                    <a:pt x="1724620" y="67999"/>
                  </a:cubicBezTo>
                  <a:cubicBezTo>
                    <a:pt x="1743165" y="47767"/>
                    <a:pt x="1763115" y="37652"/>
                    <a:pt x="1784471" y="37652"/>
                  </a:cubicBezTo>
                  <a:cubicBezTo>
                    <a:pt x="1800206" y="37652"/>
                    <a:pt x="1812569" y="44583"/>
                    <a:pt x="1821561" y="58445"/>
                  </a:cubicBezTo>
                  <a:cubicBezTo>
                    <a:pt x="1830552" y="72307"/>
                    <a:pt x="1835048" y="89728"/>
                    <a:pt x="1835048" y="110709"/>
                  </a:cubicBezTo>
                  <a:cubicBezTo>
                    <a:pt x="1835048" y="168779"/>
                    <a:pt x="1810696" y="219357"/>
                    <a:pt x="1761992" y="262442"/>
                  </a:cubicBezTo>
                  <a:lnTo>
                    <a:pt x="1824933" y="262442"/>
                  </a:lnTo>
                  <a:cubicBezTo>
                    <a:pt x="1830927" y="262442"/>
                    <a:pt x="1835236" y="263753"/>
                    <a:pt x="1837858" y="266376"/>
                  </a:cubicBezTo>
                  <a:cubicBezTo>
                    <a:pt x="1840481" y="268998"/>
                    <a:pt x="1841792" y="273869"/>
                    <a:pt x="1841792" y="280987"/>
                  </a:cubicBezTo>
                  <a:cubicBezTo>
                    <a:pt x="1841792" y="306838"/>
                    <a:pt x="1820624" y="319763"/>
                    <a:pt x="1778289" y="319763"/>
                  </a:cubicBezTo>
                  <a:lnTo>
                    <a:pt x="1709728" y="319763"/>
                  </a:lnTo>
                  <a:cubicBezTo>
                    <a:pt x="1708979" y="338496"/>
                    <a:pt x="1708604" y="353107"/>
                    <a:pt x="1708604" y="363597"/>
                  </a:cubicBezTo>
                  <a:cubicBezTo>
                    <a:pt x="1708604" y="402561"/>
                    <a:pt x="1713193" y="429910"/>
                    <a:pt x="1722372" y="445646"/>
                  </a:cubicBezTo>
                  <a:cubicBezTo>
                    <a:pt x="1731551" y="461381"/>
                    <a:pt x="1746069" y="469249"/>
                    <a:pt x="1765925" y="469249"/>
                  </a:cubicBezTo>
                  <a:cubicBezTo>
                    <a:pt x="1782035" y="469249"/>
                    <a:pt x="1796272" y="464378"/>
                    <a:pt x="1808635" y="454637"/>
                  </a:cubicBezTo>
                  <a:cubicBezTo>
                    <a:pt x="1814817" y="449767"/>
                    <a:pt x="1821561" y="443679"/>
                    <a:pt x="1828867" y="436373"/>
                  </a:cubicBezTo>
                  <a:lnTo>
                    <a:pt x="1839720" y="425050"/>
                  </a:lnTo>
                  <a:lnTo>
                    <a:pt x="1840011" y="401812"/>
                  </a:lnTo>
                  <a:cubicBezTo>
                    <a:pt x="1840011" y="344116"/>
                    <a:pt x="1845912" y="283984"/>
                    <a:pt x="1857713" y="221418"/>
                  </a:cubicBezTo>
                  <a:cubicBezTo>
                    <a:pt x="1869514" y="158851"/>
                    <a:pt x="1886936" y="106307"/>
                    <a:pt x="1909977" y="63784"/>
                  </a:cubicBezTo>
                  <a:cubicBezTo>
                    <a:pt x="1933018" y="21261"/>
                    <a:pt x="1960648" y="0"/>
                    <a:pt x="1992868" y="0"/>
                  </a:cubicBezTo>
                  <a:close/>
                  <a:moveTo>
                    <a:pt x="177022" y="0"/>
                  </a:moveTo>
                  <a:cubicBezTo>
                    <a:pt x="194631" y="0"/>
                    <a:pt x="208399" y="7867"/>
                    <a:pt x="218327" y="23603"/>
                  </a:cubicBezTo>
                  <a:cubicBezTo>
                    <a:pt x="228256" y="39338"/>
                    <a:pt x="233220" y="60506"/>
                    <a:pt x="233220" y="87106"/>
                  </a:cubicBezTo>
                  <a:cubicBezTo>
                    <a:pt x="233220" y="175148"/>
                    <a:pt x="180581" y="271059"/>
                    <a:pt x="75305" y="374837"/>
                  </a:cubicBezTo>
                  <a:cubicBezTo>
                    <a:pt x="71558" y="411553"/>
                    <a:pt x="69685" y="443772"/>
                    <a:pt x="69685" y="471497"/>
                  </a:cubicBezTo>
                  <a:cubicBezTo>
                    <a:pt x="69685" y="510086"/>
                    <a:pt x="70996" y="549705"/>
                    <a:pt x="73619" y="590354"/>
                  </a:cubicBezTo>
                  <a:cubicBezTo>
                    <a:pt x="76241" y="631004"/>
                    <a:pt x="80550" y="651329"/>
                    <a:pt x="86544" y="651329"/>
                  </a:cubicBezTo>
                  <a:cubicBezTo>
                    <a:pt x="97784" y="651329"/>
                    <a:pt x="103403" y="631847"/>
                    <a:pt x="103403" y="592883"/>
                  </a:cubicBezTo>
                  <a:cubicBezTo>
                    <a:pt x="103403" y="563661"/>
                    <a:pt x="101436" y="535374"/>
                    <a:pt x="97503" y="508025"/>
                  </a:cubicBezTo>
                  <a:cubicBezTo>
                    <a:pt x="93569" y="480676"/>
                    <a:pt x="88230" y="451827"/>
                    <a:pt x="81486" y="421481"/>
                  </a:cubicBezTo>
                  <a:cubicBezTo>
                    <a:pt x="81112" y="416610"/>
                    <a:pt x="82704" y="410429"/>
                    <a:pt x="86263" y="402936"/>
                  </a:cubicBezTo>
                  <a:cubicBezTo>
                    <a:pt x="89822" y="395443"/>
                    <a:pt x="94224" y="388886"/>
                    <a:pt x="99470" y="383267"/>
                  </a:cubicBezTo>
                  <a:cubicBezTo>
                    <a:pt x="104715" y="377647"/>
                    <a:pt x="109398" y="374837"/>
                    <a:pt x="113519" y="374837"/>
                  </a:cubicBezTo>
                  <a:cubicBezTo>
                    <a:pt x="121012" y="374837"/>
                    <a:pt x="130004" y="375212"/>
                    <a:pt x="140494" y="375961"/>
                  </a:cubicBezTo>
                  <a:cubicBezTo>
                    <a:pt x="143866" y="376336"/>
                    <a:pt x="147799" y="376523"/>
                    <a:pt x="152295" y="376523"/>
                  </a:cubicBezTo>
                  <a:cubicBezTo>
                    <a:pt x="167281" y="376523"/>
                    <a:pt x="183953" y="375212"/>
                    <a:pt x="202311" y="372589"/>
                  </a:cubicBezTo>
                  <a:lnTo>
                    <a:pt x="202998" y="372508"/>
                  </a:lnTo>
                  <a:lnTo>
                    <a:pt x="215170" y="336904"/>
                  </a:lnTo>
                  <a:cubicBezTo>
                    <a:pt x="226035" y="314612"/>
                    <a:pt x="241021" y="297191"/>
                    <a:pt x="260128" y="284640"/>
                  </a:cubicBezTo>
                  <a:cubicBezTo>
                    <a:pt x="279235" y="272089"/>
                    <a:pt x="300403" y="265814"/>
                    <a:pt x="323631" y="265814"/>
                  </a:cubicBezTo>
                  <a:cubicBezTo>
                    <a:pt x="352104" y="265814"/>
                    <a:pt x="375052" y="275648"/>
                    <a:pt x="392473" y="295317"/>
                  </a:cubicBezTo>
                  <a:cubicBezTo>
                    <a:pt x="409894" y="314987"/>
                    <a:pt x="420103" y="339245"/>
                    <a:pt x="423101" y="368093"/>
                  </a:cubicBezTo>
                  <a:cubicBezTo>
                    <a:pt x="431905" y="367531"/>
                    <a:pt x="441552" y="366314"/>
                    <a:pt x="452042" y="364440"/>
                  </a:cubicBezTo>
                  <a:lnTo>
                    <a:pt x="468693" y="360725"/>
                  </a:lnTo>
                  <a:lnTo>
                    <a:pt x="469517" y="334304"/>
                  </a:lnTo>
                  <a:cubicBezTo>
                    <a:pt x="471730" y="297636"/>
                    <a:pt x="477262" y="257384"/>
                    <a:pt x="486113" y="213550"/>
                  </a:cubicBezTo>
                  <a:cubicBezTo>
                    <a:pt x="497915" y="155105"/>
                    <a:pt x="515336" y="104902"/>
                    <a:pt x="538377" y="62941"/>
                  </a:cubicBezTo>
                  <a:cubicBezTo>
                    <a:pt x="561418" y="20980"/>
                    <a:pt x="588861" y="0"/>
                    <a:pt x="620706" y="0"/>
                  </a:cubicBezTo>
                  <a:cubicBezTo>
                    <a:pt x="638689" y="0"/>
                    <a:pt x="652832" y="8336"/>
                    <a:pt x="663135" y="25007"/>
                  </a:cubicBezTo>
                  <a:cubicBezTo>
                    <a:pt x="673438" y="41679"/>
                    <a:pt x="678590" y="65563"/>
                    <a:pt x="678590" y="96659"/>
                  </a:cubicBezTo>
                  <a:cubicBezTo>
                    <a:pt x="678590" y="141243"/>
                    <a:pt x="666226" y="192944"/>
                    <a:pt x="641499" y="251764"/>
                  </a:cubicBezTo>
                  <a:cubicBezTo>
                    <a:pt x="616772" y="310584"/>
                    <a:pt x="583241" y="368843"/>
                    <a:pt x="540906" y="426539"/>
                  </a:cubicBezTo>
                  <a:cubicBezTo>
                    <a:pt x="543528" y="441899"/>
                    <a:pt x="547837" y="452858"/>
                    <a:pt x="553831" y="459414"/>
                  </a:cubicBezTo>
                  <a:cubicBezTo>
                    <a:pt x="559826" y="465971"/>
                    <a:pt x="567693" y="469249"/>
                    <a:pt x="577434" y="469249"/>
                  </a:cubicBezTo>
                  <a:cubicBezTo>
                    <a:pt x="592795" y="469249"/>
                    <a:pt x="606282" y="464847"/>
                    <a:pt x="617896" y="456042"/>
                  </a:cubicBezTo>
                  <a:cubicBezTo>
                    <a:pt x="626607" y="449439"/>
                    <a:pt x="637109" y="439306"/>
                    <a:pt x="649402" y="425643"/>
                  </a:cubicBezTo>
                  <a:lnTo>
                    <a:pt x="653390" y="421051"/>
                  </a:lnTo>
                  <a:lnTo>
                    <a:pt x="650879" y="403814"/>
                  </a:lnTo>
                  <a:cubicBezTo>
                    <a:pt x="649884" y="393019"/>
                    <a:pt x="649386" y="381674"/>
                    <a:pt x="649386" y="369779"/>
                  </a:cubicBezTo>
                  <a:cubicBezTo>
                    <a:pt x="649386" y="324072"/>
                    <a:pt x="655287" y="271995"/>
                    <a:pt x="667088" y="213550"/>
                  </a:cubicBezTo>
                  <a:cubicBezTo>
                    <a:pt x="678890" y="155105"/>
                    <a:pt x="696311" y="104902"/>
                    <a:pt x="719352" y="62941"/>
                  </a:cubicBezTo>
                  <a:cubicBezTo>
                    <a:pt x="742393" y="20980"/>
                    <a:pt x="769836" y="0"/>
                    <a:pt x="801681" y="0"/>
                  </a:cubicBezTo>
                  <a:cubicBezTo>
                    <a:pt x="819664" y="0"/>
                    <a:pt x="833807" y="8336"/>
                    <a:pt x="844110" y="25007"/>
                  </a:cubicBezTo>
                  <a:cubicBezTo>
                    <a:pt x="854413" y="41679"/>
                    <a:pt x="859565" y="65563"/>
                    <a:pt x="859565" y="96659"/>
                  </a:cubicBezTo>
                  <a:cubicBezTo>
                    <a:pt x="859565" y="141243"/>
                    <a:pt x="847201" y="192944"/>
                    <a:pt x="822474" y="251764"/>
                  </a:cubicBezTo>
                  <a:cubicBezTo>
                    <a:pt x="797747" y="310584"/>
                    <a:pt x="764216" y="368843"/>
                    <a:pt x="721881" y="426539"/>
                  </a:cubicBezTo>
                  <a:cubicBezTo>
                    <a:pt x="724503" y="441899"/>
                    <a:pt x="728812" y="452858"/>
                    <a:pt x="734806" y="459414"/>
                  </a:cubicBezTo>
                  <a:cubicBezTo>
                    <a:pt x="740800" y="465971"/>
                    <a:pt x="748668" y="469249"/>
                    <a:pt x="758409" y="469249"/>
                  </a:cubicBezTo>
                  <a:cubicBezTo>
                    <a:pt x="773770" y="469249"/>
                    <a:pt x="787257" y="464847"/>
                    <a:pt x="798871" y="456042"/>
                  </a:cubicBezTo>
                  <a:cubicBezTo>
                    <a:pt x="804678" y="451640"/>
                    <a:pt x="811282" y="445669"/>
                    <a:pt x="818681" y="438129"/>
                  </a:cubicBezTo>
                  <a:lnTo>
                    <a:pt x="820368" y="436328"/>
                  </a:lnTo>
                  <a:lnTo>
                    <a:pt x="817997" y="413051"/>
                  </a:lnTo>
                  <a:cubicBezTo>
                    <a:pt x="817997" y="384578"/>
                    <a:pt x="823430" y="359195"/>
                    <a:pt x="834295" y="336904"/>
                  </a:cubicBezTo>
                  <a:cubicBezTo>
                    <a:pt x="845160" y="314612"/>
                    <a:pt x="860146" y="297191"/>
                    <a:pt x="879253" y="284640"/>
                  </a:cubicBezTo>
                  <a:cubicBezTo>
                    <a:pt x="898360" y="272089"/>
                    <a:pt x="919528" y="265814"/>
                    <a:pt x="942756" y="265814"/>
                  </a:cubicBezTo>
                  <a:cubicBezTo>
                    <a:pt x="971229" y="265814"/>
                    <a:pt x="994177" y="275648"/>
                    <a:pt x="1011598" y="295317"/>
                  </a:cubicBezTo>
                  <a:cubicBezTo>
                    <a:pt x="1029019" y="314987"/>
                    <a:pt x="1039228" y="339245"/>
                    <a:pt x="1042225" y="368093"/>
                  </a:cubicBezTo>
                  <a:cubicBezTo>
                    <a:pt x="1051030" y="367531"/>
                    <a:pt x="1060677" y="366314"/>
                    <a:pt x="1071167" y="364440"/>
                  </a:cubicBezTo>
                  <a:lnTo>
                    <a:pt x="1085599" y="361220"/>
                  </a:lnTo>
                  <a:lnTo>
                    <a:pt x="1085148" y="349372"/>
                  </a:lnTo>
                  <a:cubicBezTo>
                    <a:pt x="1084866" y="338718"/>
                    <a:pt x="1084726" y="328474"/>
                    <a:pt x="1084726" y="318639"/>
                  </a:cubicBezTo>
                  <a:lnTo>
                    <a:pt x="1084726" y="298970"/>
                  </a:lnTo>
                  <a:cubicBezTo>
                    <a:pt x="1085101" y="286607"/>
                    <a:pt x="1088472" y="277990"/>
                    <a:pt x="1094842" y="273119"/>
                  </a:cubicBezTo>
                  <a:cubicBezTo>
                    <a:pt x="1101211" y="268249"/>
                    <a:pt x="1110764" y="265814"/>
                    <a:pt x="1123502" y="265814"/>
                  </a:cubicBezTo>
                  <a:cubicBezTo>
                    <a:pt x="1133243" y="265814"/>
                    <a:pt x="1140455" y="267968"/>
                    <a:pt x="1145138" y="272276"/>
                  </a:cubicBezTo>
                  <a:cubicBezTo>
                    <a:pt x="1149821" y="276585"/>
                    <a:pt x="1152163" y="283797"/>
                    <a:pt x="1152163" y="293913"/>
                  </a:cubicBezTo>
                  <a:cubicBezTo>
                    <a:pt x="1152163" y="336997"/>
                    <a:pt x="1154786" y="393007"/>
                    <a:pt x="1160031" y="461943"/>
                  </a:cubicBezTo>
                  <a:cubicBezTo>
                    <a:pt x="1185507" y="408368"/>
                    <a:pt x="1208922" y="352545"/>
                    <a:pt x="1230277" y="294474"/>
                  </a:cubicBezTo>
                  <a:cubicBezTo>
                    <a:pt x="1234399" y="283235"/>
                    <a:pt x="1239363" y="275648"/>
                    <a:pt x="1245170" y="271714"/>
                  </a:cubicBezTo>
                  <a:cubicBezTo>
                    <a:pt x="1250977" y="267781"/>
                    <a:pt x="1258002" y="265814"/>
                    <a:pt x="1266244" y="265814"/>
                  </a:cubicBezTo>
                  <a:cubicBezTo>
                    <a:pt x="1276359" y="265814"/>
                    <a:pt x="1283384" y="267874"/>
                    <a:pt x="1287318" y="271995"/>
                  </a:cubicBezTo>
                  <a:cubicBezTo>
                    <a:pt x="1291252" y="276117"/>
                    <a:pt x="1293219" y="283422"/>
                    <a:pt x="1293219" y="293913"/>
                  </a:cubicBezTo>
                  <a:cubicBezTo>
                    <a:pt x="1293219" y="336997"/>
                    <a:pt x="1295841" y="393007"/>
                    <a:pt x="1301086" y="461943"/>
                  </a:cubicBezTo>
                  <a:cubicBezTo>
                    <a:pt x="1323565" y="428599"/>
                    <a:pt x="1340425" y="401999"/>
                    <a:pt x="1351664" y="382143"/>
                  </a:cubicBezTo>
                  <a:cubicBezTo>
                    <a:pt x="1346044" y="371278"/>
                    <a:pt x="1343235" y="358352"/>
                    <a:pt x="1343235" y="343366"/>
                  </a:cubicBezTo>
                  <a:cubicBezTo>
                    <a:pt x="1343235" y="330628"/>
                    <a:pt x="1346044" y="318265"/>
                    <a:pt x="1351664" y="306276"/>
                  </a:cubicBezTo>
                  <a:cubicBezTo>
                    <a:pt x="1357284" y="294287"/>
                    <a:pt x="1364964" y="284546"/>
                    <a:pt x="1374705" y="277053"/>
                  </a:cubicBezTo>
                  <a:cubicBezTo>
                    <a:pt x="1384446" y="269560"/>
                    <a:pt x="1395498" y="265814"/>
                    <a:pt x="1407862" y="265814"/>
                  </a:cubicBezTo>
                  <a:cubicBezTo>
                    <a:pt x="1418726" y="265814"/>
                    <a:pt x="1427531" y="269654"/>
                    <a:pt x="1434274" y="277334"/>
                  </a:cubicBezTo>
                  <a:cubicBezTo>
                    <a:pt x="1441018" y="285015"/>
                    <a:pt x="1444390" y="296160"/>
                    <a:pt x="1444390" y="310772"/>
                  </a:cubicBezTo>
                  <a:cubicBezTo>
                    <a:pt x="1444390" y="327631"/>
                    <a:pt x="1439894" y="346925"/>
                    <a:pt x="1430903" y="368655"/>
                  </a:cubicBezTo>
                  <a:cubicBezTo>
                    <a:pt x="1445139" y="367906"/>
                    <a:pt x="1464059" y="365096"/>
                    <a:pt x="1487662" y="360226"/>
                  </a:cubicBezTo>
                  <a:lnTo>
                    <a:pt x="1502835" y="357416"/>
                  </a:lnTo>
                  <a:cubicBezTo>
                    <a:pt x="1503959" y="357041"/>
                    <a:pt x="1505832" y="356854"/>
                    <a:pt x="1508455" y="356854"/>
                  </a:cubicBezTo>
                  <a:cubicBezTo>
                    <a:pt x="1514075" y="356854"/>
                    <a:pt x="1518383" y="358727"/>
                    <a:pt x="1521380" y="362473"/>
                  </a:cubicBezTo>
                  <a:cubicBezTo>
                    <a:pt x="1524378" y="366220"/>
                    <a:pt x="1525876" y="371278"/>
                    <a:pt x="1525876" y="377647"/>
                  </a:cubicBezTo>
                  <a:cubicBezTo>
                    <a:pt x="1525876" y="389261"/>
                    <a:pt x="1523628" y="398346"/>
                    <a:pt x="1519132" y="404903"/>
                  </a:cubicBezTo>
                  <a:cubicBezTo>
                    <a:pt x="1514637" y="411459"/>
                    <a:pt x="1507893" y="416236"/>
                    <a:pt x="1498901" y="419233"/>
                  </a:cubicBezTo>
                  <a:cubicBezTo>
                    <a:pt x="1481667" y="424853"/>
                    <a:pt x="1463310" y="427663"/>
                    <a:pt x="1443828" y="427663"/>
                  </a:cubicBezTo>
                  <a:cubicBezTo>
                    <a:pt x="1427343" y="427663"/>
                    <a:pt x="1411795" y="425415"/>
                    <a:pt x="1397184" y="420919"/>
                  </a:cubicBezTo>
                  <a:cubicBezTo>
                    <a:pt x="1386319" y="438527"/>
                    <a:pt x="1374330" y="456698"/>
                    <a:pt x="1361218" y="475430"/>
                  </a:cubicBezTo>
                  <a:cubicBezTo>
                    <a:pt x="1346232" y="496785"/>
                    <a:pt x="1333400" y="511397"/>
                    <a:pt x="1322722" y="519264"/>
                  </a:cubicBezTo>
                  <a:cubicBezTo>
                    <a:pt x="1312045" y="527132"/>
                    <a:pt x="1299962" y="531066"/>
                    <a:pt x="1286475" y="531066"/>
                  </a:cubicBezTo>
                  <a:cubicBezTo>
                    <a:pt x="1271489" y="531066"/>
                    <a:pt x="1260156" y="525259"/>
                    <a:pt x="1252476" y="513645"/>
                  </a:cubicBezTo>
                  <a:cubicBezTo>
                    <a:pt x="1244795" y="502031"/>
                    <a:pt x="1240018" y="482923"/>
                    <a:pt x="1238145" y="456323"/>
                  </a:cubicBezTo>
                  <a:lnTo>
                    <a:pt x="1235335" y="415299"/>
                  </a:lnTo>
                  <a:cubicBezTo>
                    <a:pt x="1223721" y="446770"/>
                    <a:pt x="1213324" y="470747"/>
                    <a:pt x="1204146" y="487232"/>
                  </a:cubicBezTo>
                  <a:cubicBezTo>
                    <a:pt x="1194967" y="503717"/>
                    <a:pt x="1185788" y="515143"/>
                    <a:pt x="1176609" y="521512"/>
                  </a:cubicBezTo>
                  <a:cubicBezTo>
                    <a:pt x="1167430" y="527881"/>
                    <a:pt x="1156659" y="531066"/>
                    <a:pt x="1144295" y="531066"/>
                  </a:cubicBezTo>
                  <a:cubicBezTo>
                    <a:pt x="1128935" y="531066"/>
                    <a:pt x="1116852" y="525072"/>
                    <a:pt x="1108048" y="513083"/>
                  </a:cubicBezTo>
                  <a:cubicBezTo>
                    <a:pt x="1099244" y="501094"/>
                    <a:pt x="1093718" y="482174"/>
                    <a:pt x="1091470" y="456323"/>
                  </a:cubicBezTo>
                  <a:lnTo>
                    <a:pt x="1088635" y="419709"/>
                  </a:lnTo>
                  <a:lnTo>
                    <a:pt x="1076506" y="422886"/>
                  </a:lnTo>
                  <a:cubicBezTo>
                    <a:pt x="1064143" y="425134"/>
                    <a:pt x="1051217" y="426539"/>
                    <a:pt x="1037730" y="427101"/>
                  </a:cubicBezTo>
                  <a:cubicBezTo>
                    <a:pt x="1030611" y="458571"/>
                    <a:pt x="1016562" y="483766"/>
                    <a:pt x="995582" y="502686"/>
                  </a:cubicBezTo>
                  <a:cubicBezTo>
                    <a:pt x="974601" y="521606"/>
                    <a:pt x="950811" y="531066"/>
                    <a:pt x="924211" y="531066"/>
                  </a:cubicBezTo>
                  <a:cubicBezTo>
                    <a:pt x="901732" y="531066"/>
                    <a:pt x="882531" y="525634"/>
                    <a:pt x="866608" y="514769"/>
                  </a:cubicBezTo>
                  <a:cubicBezTo>
                    <a:pt x="858647" y="509336"/>
                    <a:pt x="851646" y="503014"/>
                    <a:pt x="845605" y="495802"/>
                  </a:cubicBezTo>
                  <a:lnTo>
                    <a:pt x="840549" y="487742"/>
                  </a:lnTo>
                  <a:lnTo>
                    <a:pt x="838280" y="490182"/>
                  </a:lnTo>
                  <a:cubicBezTo>
                    <a:pt x="829522" y="498331"/>
                    <a:pt x="820414" y="505590"/>
                    <a:pt x="810954" y="511959"/>
                  </a:cubicBezTo>
                  <a:cubicBezTo>
                    <a:pt x="792034" y="524697"/>
                    <a:pt x="770585" y="531066"/>
                    <a:pt x="746608" y="531066"/>
                  </a:cubicBezTo>
                  <a:cubicBezTo>
                    <a:pt x="713638" y="531066"/>
                    <a:pt x="689193" y="516080"/>
                    <a:pt x="673270" y="486108"/>
                  </a:cubicBezTo>
                  <a:lnTo>
                    <a:pt x="669402" y="477176"/>
                  </a:lnTo>
                  <a:lnTo>
                    <a:pt x="657305" y="490182"/>
                  </a:lnTo>
                  <a:cubicBezTo>
                    <a:pt x="648547" y="498331"/>
                    <a:pt x="639439" y="505590"/>
                    <a:pt x="629979" y="511959"/>
                  </a:cubicBezTo>
                  <a:cubicBezTo>
                    <a:pt x="611059" y="524697"/>
                    <a:pt x="589610" y="531066"/>
                    <a:pt x="565633" y="531066"/>
                  </a:cubicBezTo>
                  <a:cubicBezTo>
                    <a:pt x="532663" y="531066"/>
                    <a:pt x="508217" y="516080"/>
                    <a:pt x="492295" y="486108"/>
                  </a:cubicBezTo>
                  <a:cubicBezTo>
                    <a:pt x="484334" y="471122"/>
                    <a:pt x="478363" y="453935"/>
                    <a:pt x="474382" y="434547"/>
                  </a:cubicBezTo>
                  <a:lnTo>
                    <a:pt x="472120" y="419025"/>
                  </a:lnTo>
                  <a:lnTo>
                    <a:pt x="457381" y="422886"/>
                  </a:lnTo>
                  <a:cubicBezTo>
                    <a:pt x="445017" y="425134"/>
                    <a:pt x="432092" y="426539"/>
                    <a:pt x="418605" y="427101"/>
                  </a:cubicBezTo>
                  <a:cubicBezTo>
                    <a:pt x="411486" y="458571"/>
                    <a:pt x="397437" y="483766"/>
                    <a:pt x="376457" y="502686"/>
                  </a:cubicBezTo>
                  <a:cubicBezTo>
                    <a:pt x="355476" y="521606"/>
                    <a:pt x="331686" y="531066"/>
                    <a:pt x="305086" y="531066"/>
                  </a:cubicBezTo>
                  <a:cubicBezTo>
                    <a:pt x="282607" y="531066"/>
                    <a:pt x="263406" y="525634"/>
                    <a:pt x="247483" y="514769"/>
                  </a:cubicBezTo>
                  <a:cubicBezTo>
                    <a:pt x="231561" y="503904"/>
                    <a:pt x="219478" y="489480"/>
                    <a:pt x="211236" y="471497"/>
                  </a:cubicBezTo>
                  <a:cubicBezTo>
                    <a:pt x="207115" y="462505"/>
                    <a:pt x="204024" y="453139"/>
                    <a:pt x="201963" y="443398"/>
                  </a:cubicBezTo>
                  <a:lnTo>
                    <a:pt x="201121" y="435132"/>
                  </a:lnTo>
                  <a:lnTo>
                    <a:pt x="198518" y="436127"/>
                  </a:lnTo>
                  <a:cubicBezTo>
                    <a:pt x="189807" y="437977"/>
                    <a:pt x="179645" y="438902"/>
                    <a:pt x="168030" y="438902"/>
                  </a:cubicBezTo>
                  <a:cubicBezTo>
                    <a:pt x="159039" y="438902"/>
                    <a:pt x="146114" y="437216"/>
                    <a:pt x="129254" y="433844"/>
                  </a:cubicBezTo>
                  <a:cubicBezTo>
                    <a:pt x="134125" y="457073"/>
                    <a:pt x="138152" y="482830"/>
                    <a:pt x="141337" y="511116"/>
                  </a:cubicBezTo>
                  <a:cubicBezTo>
                    <a:pt x="144521" y="539402"/>
                    <a:pt x="146114" y="562724"/>
                    <a:pt x="146114" y="581082"/>
                  </a:cubicBezTo>
                  <a:cubicBezTo>
                    <a:pt x="146114" y="621544"/>
                    <a:pt x="139557" y="652453"/>
                    <a:pt x="126444" y="673808"/>
                  </a:cubicBezTo>
                  <a:cubicBezTo>
                    <a:pt x="113332" y="695163"/>
                    <a:pt x="96098" y="705840"/>
                    <a:pt x="74743" y="705840"/>
                  </a:cubicBezTo>
                  <a:cubicBezTo>
                    <a:pt x="47768" y="705840"/>
                    <a:pt x="28567" y="686733"/>
                    <a:pt x="17140" y="648519"/>
                  </a:cubicBezTo>
                  <a:cubicBezTo>
                    <a:pt x="5713" y="610305"/>
                    <a:pt x="0" y="552608"/>
                    <a:pt x="0" y="475430"/>
                  </a:cubicBezTo>
                  <a:cubicBezTo>
                    <a:pt x="0" y="403498"/>
                    <a:pt x="7774" y="330535"/>
                    <a:pt x="23322" y="256541"/>
                  </a:cubicBezTo>
                  <a:cubicBezTo>
                    <a:pt x="38870" y="182548"/>
                    <a:pt x="60225" y="121293"/>
                    <a:pt x="87387" y="72775"/>
                  </a:cubicBezTo>
                  <a:cubicBezTo>
                    <a:pt x="114549" y="24258"/>
                    <a:pt x="144428" y="0"/>
                    <a:pt x="17702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5" name="TextBox 24">
            <a:hlinkClick r:id="rId2"/>
            <a:extLst>
              <a:ext uri="{FF2B5EF4-FFF2-40B4-BE49-F238E27FC236}">
                <a16:creationId xmlns:a16="http://schemas.microsoft.com/office/drawing/2014/main" id="{CB012466-1329-423C-8ABE-72E215E52E14}"/>
              </a:ext>
            </a:extLst>
          </p:cNvPr>
          <p:cNvSpPr txBox="1"/>
          <p:nvPr/>
        </p:nvSpPr>
        <p:spPr>
          <a:xfrm>
            <a:off x="1675247" y="3212749"/>
            <a:ext cx="827596" cy="368487"/>
          </a:xfrm>
          <a:custGeom>
            <a:avLst/>
            <a:gdLst/>
            <a:ahLst/>
            <a:cxnLst/>
            <a:rect l="l" t="t" r="r" b="b"/>
            <a:pathLst>
              <a:path w="827596" h="368487">
                <a:moveTo>
                  <a:pt x="0" y="0"/>
                </a:moveTo>
                <a:lnTo>
                  <a:pt x="161897" y="0"/>
                </a:lnTo>
                <a:lnTo>
                  <a:pt x="247236" y="233320"/>
                </a:lnTo>
                <a:lnTo>
                  <a:pt x="332850" y="0"/>
                </a:lnTo>
                <a:lnTo>
                  <a:pt x="494747" y="0"/>
                </a:lnTo>
                <a:lnTo>
                  <a:pt x="580086" y="233320"/>
                </a:lnTo>
                <a:lnTo>
                  <a:pt x="665699" y="0"/>
                </a:lnTo>
                <a:lnTo>
                  <a:pt x="827596" y="0"/>
                </a:lnTo>
                <a:lnTo>
                  <a:pt x="665699" y="368487"/>
                </a:lnTo>
                <a:lnTo>
                  <a:pt x="494747" y="368487"/>
                </a:lnTo>
                <a:lnTo>
                  <a:pt x="413798" y="184244"/>
                </a:lnTo>
                <a:lnTo>
                  <a:pt x="332850" y="368487"/>
                </a:lnTo>
                <a:lnTo>
                  <a:pt x="161897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26" name="TextBox 25">
            <a:hlinkClick r:id="rId3"/>
            <a:extLst>
              <a:ext uri="{FF2B5EF4-FFF2-40B4-BE49-F238E27FC236}">
                <a16:creationId xmlns:a16="http://schemas.microsoft.com/office/drawing/2014/main" id="{245602E0-0011-4225-A4F4-907C0F4748AD}"/>
              </a:ext>
            </a:extLst>
          </p:cNvPr>
          <p:cNvSpPr txBox="1"/>
          <p:nvPr/>
        </p:nvSpPr>
        <p:spPr>
          <a:xfrm>
            <a:off x="3845150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4" y="167657"/>
                  <a:pt x="341356" y="161617"/>
                </a:cubicBezTo>
                <a:cubicBezTo>
                  <a:pt x="347622" y="155303"/>
                  <a:pt x="350732" y="147890"/>
                  <a:pt x="350686" y="139379"/>
                </a:cubicBezTo>
                <a:cubicBezTo>
                  <a:pt x="350732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1" y="0"/>
                </a:lnTo>
                <a:cubicBezTo>
                  <a:pt x="381021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1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27" name="TextBox 26">
            <a:hlinkClick r:id="rId4"/>
            <a:extLst>
              <a:ext uri="{FF2B5EF4-FFF2-40B4-BE49-F238E27FC236}">
                <a16:creationId xmlns:a16="http://schemas.microsoft.com/office/drawing/2014/main" id="{73FF8599-99D9-4D80-9DE4-F51360237AFF}"/>
              </a:ext>
            </a:extLst>
          </p:cNvPr>
          <p:cNvSpPr txBox="1"/>
          <p:nvPr/>
        </p:nvSpPr>
        <p:spPr>
          <a:xfrm>
            <a:off x="5842516" y="3212748"/>
            <a:ext cx="494713" cy="368488"/>
          </a:xfrm>
          <a:custGeom>
            <a:avLst/>
            <a:gdLst/>
            <a:ahLst/>
            <a:cxnLst/>
            <a:rect l="l" t="t" r="r" b="b"/>
            <a:pathLst>
              <a:path w="494713" h="368488">
                <a:moveTo>
                  <a:pt x="143787" y="231561"/>
                </a:moveTo>
                <a:lnTo>
                  <a:pt x="143787" y="280714"/>
                </a:lnTo>
                <a:lnTo>
                  <a:pt x="337240" y="280714"/>
                </a:lnTo>
                <a:cubicBezTo>
                  <a:pt x="343580" y="280458"/>
                  <a:pt x="348874" y="277898"/>
                  <a:pt x="353121" y="273034"/>
                </a:cubicBezTo>
                <a:cubicBezTo>
                  <a:pt x="357369" y="268170"/>
                  <a:pt x="359575" y="262538"/>
                  <a:pt x="359741" y="256138"/>
                </a:cubicBezTo>
                <a:cubicBezTo>
                  <a:pt x="359575" y="249738"/>
                  <a:pt x="357369" y="244106"/>
                  <a:pt x="353121" y="239242"/>
                </a:cubicBezTo>
                <a:cubicBezTo>
                  <a:pt x="348874" y="234378"/>
                  <a:pt x="343580" y="231817"/>
                  <a:pt x="337240" y="231561"/>
                </a:cubicBezTo>
                <a:close/>
                <a:moveTo>
                  <a:pt x="143787" y="87500"/>
                </a:moveTo>
                <a:lnTo>
                  <a:pt x="143787" y="137202"/>
                </a:lnTo>
                <a:lnTo>
                  <a:pt x="310349" y="137202"/>
                </a:lnTo>
                <a:cubicBezTo>
                  <a:pt x="316689" y="136933"/>
                  <a:pt x="321982" y="134313"/>
                  <a:pt x="326230" y="129341"/>
                </a:cubicBezTo>
                <a:cubicBezTo>
                  <a:pt x="330477" y="124370"/>
                  <a:pt x="332684" y="118661"/>
                  <a:pt x="332850" y="112214"/>
                </a:cubicBezTo>
                <a:cubicBezTo>
                  <a:pt x="332684" y="105778"/>
                  <a:pt x="330477" y="100115"/>
                  <a:pt x="326230" y="95223"/>
                </a:cubicBezTo>
                <a:cubicBezTo>
                  <a:pt x="321982" y="90332"/>
                  <a:pt x="316689" y="87758"/>
                  <a:pt x="310349" y="87500"/>
                </a:cubicBezTo>
                <a:close/>
                <a:moveTo>
                  <a:pt x="0" y="1"/>
                </a:moveTo>
                <a:lnTo>
                  <a:pt x="350681" y="1"/>
                </a:lnTo>
                <a:cubicBezTo>
                  <a:pt x="372265" y="-55"/>
                  <a:pt x="391919" y="3683"/>
                  <a:pt x="409642" y="11217"/>
                </a:cubicBezTo>
                <a:cubicBezTo>
                  <a:pt x="427366" y="18750"/>
                  <a:pt x="441492" y="29865"/>
                  <a:pt x="452022" y="44562"/>
                </a:cubicBezTo>
                <a:cubicBezTo>
                  <a:pt x="462551" y="59259"/>
                  <a:pt x="467818" y="77324"/>
                  <a:pt x="467821" y="98759"/>
                </a:cubicBezTo>
                <a:cubicBezTo>
                  <a:pt x="467684" y="116515"/>
                  <a:pt x="463843" y="132070"/>
                  <a:pt x="456299" y="145424"/>
                </a:cubicBezTo>
                <a:cubicBezTo>
                  <a:pt x="448755" y="158779"/>
                  <a:pt x="438330" y="169661"/>
                  <a:pt x="425025" y="178073"/>
                </a:cubicBezTo>
                <a:lnTo>
                  <a:pt x="425032" y="178073"/>
                </a:lnTo>
                <a:cubicBezTo>
                  <a:pt x="446178" y="184877"/>
                  <a:pt x="463004" y="196024"/>
                  <a:pt x="475509" y="211516"/>
                </a:cubicBezTo>
                <a:cubicBezTo>
                  <a:pt x="488014" y="227008"/>
                  <a:pt x="494415" y="246342"/>
                  <a:pt x="494713" y="269518"/>
                </a:cubicBezTo>
                <a:cubicBezTo>
                  <a:pt x="494703" y="291017"/>
                  <a:pt x="489419" y="309112"/>
                  <a:pt x="478862" y="323803"/>
                </a:cubicBezTo>
                <a:cubicBezTo>
                  <a:pt x="468305" y="338494"/>
                  <a:pt x="454181" y="349608"/>
                  <a:pt x="436491" y="357142"/>
                </a:cubicBezTo>
                <a:cubicBezTo>
                  <a:pt x="418801" y="364677"/>
                  <a:pt x="399250" y="368459"/>
                  <a:pt x="377840" y="368488"/>
                </a:cubicBezTo>
                <a:lnTo>
                  <a:pt x="0" y="368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28" name="TextBox 27">
            <a:hlinkClick r:id="rId5"/>
            <a:extLst>
              <a:ext uri="{FF2B5EF4-FFF2-40B4-BE49-F238E27FC236}">
                <a16:creationId xmlns:a16="http://schemas.microsoft.com/office/drawing/2014/main" id="{A2DB14E8-F333-4A58-A852-ACCF267BD288}"/>
              </a:ext>
            </a:extLst>
          </p:cNvPr>
          <p:cNvSpPr txBox="1"/>
          <p:nvPr/>
        </p:nvSpPr>
        <p:spPr>
          <a:xfrm>
            <a:off x="7820687" y="3212749"/>
            <a:ext cx="557584" cy="368487"/>
          </a:xfrm>
          <a:custGeom>
            <a:avLst/>
            <a:gdLst/>
            <a:ahLst/>
            <a:cxnLst/>
            <a:rect l="l" t="t" r="r" b="b"/>
            <a:pathLst>
              <a:path w="557584" h="368487">
                <a:moveTo>
                  <a:pt x="0" y="0"/>
                </a:moveTo>
                <a:lnTo>
                  <a:pt x="170952" y="0"/>
                </a:lnTo>
                <a:lnTo>
                  <a:pt x="278792" y="132151"/>
                </a:lnTo>
                <a:lnTo>
                  <a:pt x="386906" y="0"/>
                </a:lnTo>
                <a:lnTo>
                  <a:pt x="557584" y="0"/>
                </a:lnTo>
                <a:lnTo>
                  <a:pt x="350685" y="242642"/>
                </a:lnTo>
                <a:lnTo>
                  <a:pt x="350685" y="368487"/>
                </a:lnTo>
                <a:lnTo>
                  <a:pt x="206899" y="368487"/>
                </a:lnTo>
                <a:lnTo>
                  <a:pt x="206899" y="242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29" name="TextBox 28">
            <a:hlinkClick r:id="rId6"/>
            <a:extLst>
              <a:ext uri="{FF2B5EF4-FFF2-40B4-BE49-F238E27FC236}">
                <a16:creationId xmlns:a16="http://schemas.microsoft.com/office/drawing/2014/main" id="{5832C333-F8CA-450D-991C-D7D98B900401}"/>
              </a:ext>
            </a:extLst>
          </p:cNvPr>
          <p:cNvSpPr txBox="1"/>
          <p:nvPr/>
        </p:nvSpPr>
        <p:spPr>
          <a:xfrm>
            <a:off x="9855582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3" y="167657"/>
                  <a:pt x="341356" y="161617"/>
                </a:cubicBezTo>
                <a:cubicBezTo>
                  <a:pt x="347622" y="155303"/>
                  <a:pt x="350731" y="147890"/>
                  <a:pt x="350686" y="139379"/>
                </a:cubicBezTo>
                <a:cubicBezTo>
                  <a:pt x="350731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0" y="0"/>
                </a:lnTo>
                <a:cubicBezTo>
                  <a:pt x="381020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0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BAA941CB-659F-4178-9DC3-2B3C09B23CE2}"/>
              </a:ext>
            </a:extLst>
          </p:cNvPr>
          <p:cNvSpPr/>
          <p:nvPr/>
        </p:nvSpPr>
        <p:spPr>
          <a:xfrm>
            <a:off x="5141250" y="6071115"/>
            <a:ext cx="1907828" cy="425196"/>
          </a:xfrm>
          <a:custGeom>
            <a:avLst/>
            <a:gdLst/>
            <a:ahLst/>
            <a:cxnLst/>
            <a:rect l="l" t="t" r="r" b="b"/>
            <a:pathLst>
              <a:path w="1907828" h="425196">
                <a:moveTo>
                  <a:pt x="1222403" y="319126"/>
                </a:moveTo>
                <a:cubicBezTo>
                  <a:pt x="1206756" y="332334"/>
                  <a:pt x="1195428" y="344373"/>
                  <a:pt x="1188417" y="355245"/>
                </a:cubicBezTo>
                <a:cubicBezTo>
                  <a:pt x="1181407" y="366116"/>
                  <a:pt x="1177902" y="375615"/>
                  <a:pt x="1177902" y="383743"/>
                </a:cubicBezTo>
                <a:cubicBezTo>
                  <a:pt x="1177902" y="387198"/>
                  <a:pt x="1178562" y="390043"/>
                  <a:pt x="1179883" y="392278"/>
                </a:cubicBezTo>
                <a:cubicBezTo>
                  <a:pt x="1181204" y="394513"/>
                  <a:pt x="1183388" y="395631"/>
                  <a:pt x="1186436" y="395631"/>
                </a:cubicBezTo>
                <a:cubicBezTo>
                  <a:pt x="1191516" y="395631"/>
                  <a:pt x="1197206" y="389738"/>
                  <a:pt x="1203505" y="377952"/>
                </a:cubicBezTo>
                <a:cubicBezTo>
                  <a:pt x="1209804" y="366167"/>
                  <a:pt x="1216103" y="346558"/>
                  <a:pt x="1222403" y="319126"/>
                </a:cubicBezTo>
                <a:close/>
                <a:moveTo>
                  <a:pt x="1724174" y="182779"/>
                </a:moveTo>
                <a:lnTo>
                  <a:pt x="1733252" y="182779"/>
                </a:lnTo>
                <a:cubicBezTo>
                  <a:pt x="1740505" y="214628"/>
                  <a:pt x="1760125" y="230553"/>
                  <a:pt x="1792114" y="230553"/>
                </a:cubicBezTo>
                <a:cubicBezTo>
                  <a:pt x="1824103" y="230553"/>
                  <a:pt x="1843723" y="214628"/>
                  <a:pt x="1850975" y="182779"/>
                </a:cubicBezTo>
                <a:lnTo>
                  <a:pt x="1860203" y="182779"/>
                </a:lnTo>
                <a:cubicBezTo>
                  <a:pt x="1857917" y="203417"/>
                  <a:pt x="1850741" y="219589"/>
                  <a:pt x="1838673" y="231297"/>
                </a:cubicBezTo>
                <a:cubicBezTo>
                  <a:pt x="1826604" y="243005"/>
                  <a:pt x="1811085" y="248859"/>
                  <a:pt x="1792114" y="248859"/>
                </a:cubicBezTo>
                <a:cubicBezTo>
                  <a:pt x="1773143" y="248859"/>
                  <a:pt x="1757648" y="243005"/>
                  <a:pt x="1745629" y="231297"/>
                </a:cubicBezTo>
                <a:cubicBezTo>
                  <a:pt x="1733611" y="219589"/>
                  <a:pt x="1726459" y="203417"/>
                  <a:pt x="1724174" y="182779"/>
                </a:cubicBezTo>
                <a:close/>
                <a:moveTo>
                  <a:pt x="47774" y="182779"/>
                </a:moveTo>
                <a:lnTo>
                  <a:pt x="56852" y="182779"/>
                </a:lnTo>
                <a:cubicBezTo>
                  <a:pt x="64105" y="214628"/>
                  <a:pt x="83725" y="230553"/>
                  <a:pt x="115714" y="230553"/>
                </a:cubicBezTo>
                <a:cubicBezTo>
                  <a:pt x="147703" y="230553"/>
                  <a:pt x="167323" y="214628"/>
                  <a:pt x="174575" y="182779"/>
                </a:cubicBezTo>
                <a:lnTo>
                  <a:pt x="183803" y="182779"/>
                </a:lnTo>
                <a:cubicBezTo>
                  <a:pt x="181518" y="203417"/>
                  <a:pt x="174341" y="219589"/>
                  <a:pt x="162273" y="231297"/>
                </a:cubicBezTo>
                <a:cubicBezTo>
                  <a:pt x="150204" y="243005"/>
                  <a:pt x="134685" y="248859"/>
                  <a:pt x="115714" y="248859"/>
                </a:cubicBezTo>
                <a:cubicBezTo>
                  <a:pt x="96743" y="248859"/>
                  <a:pt x="81248" y="243005"/>
                  <a:pt x="69229" y="231297"/>
                </a:cubicBezTo>
                <a:cubicBezTo>
                  <a:pt x="57211" y="219589"/>
                  <a:pt x="50059" y="203417"/>
                  <a:pt x="47774" y="182779"/>
                </a:cubicBezTo>
                <a:close/>
                <a:moveTo>
                  <a:pt x="1368630" y="176479"/>
                </a:moveTo>
                <a:cubicBezTo>
                  <a:pt x="1360502" y="176479"/>
                  <a:pt x="1353746" y="180391"/>
                  <a:pt x="1348361" y="188214"/>
                </a:cubicBezTo>
                <a:cubicBezTo>
                  <a:pt x="1342977" y="196037"/>
                  <a:pt x="1340284" y="207061"/>
                  <a:pt x="1340284" y="221285"/>
                </a:cubicBezTo>
                <a:cubicBezTo>
                  <a:pt x="1340284" y="232461"/>
                  <a:pt x="1342469" y="240995"/>
                  <a:pt x="1346837" y="246888"/>
                </a:cubicBezTo>
                <a:cubicBezTo>
                  <a:pt x="1351206" y="252781"/>
                  <a:pt x="1356337" y="255727"/>
                  <a:pt x="1362230" y="255727"/>
                </a:cubicBezTo>
                <a:cubicBezTo>
                  <a:pt x="1368732" y="255727"/>
                  <a:pt x="1374371" y="253086"/>
                  <a:pt x="1379146" y="247803"/>
                </a:cubicBezTo>
                <a:cubicBezTo>
                  <a:pt x="1383921" y="242519"/>
                  <a:pt x="1387122" y="234899"/>
                  <a:pt x="1388747" y="224943"/>
                </a:cubicBezTo>
                <a:cubicBezTo>
                  <a:pt x="1382448" y="220675"/>
                  <a:pt x="1377622" y="215087"/>
                  <a:pt x="1374269" y="208179"/>
                </a:cubicBezTo>
                <a:cubicBezTo>
                  <a:pt x="1370917" y="201270"/>
                  <a:pt x="1369240" y="193955"/>
                  <a:pt x="1369240" y="186233"/>
                </a:cubicBezTo>
                <a:cubicBezTo>
                  <a:pt x="1369240" y="182982"/>
                  <a:pt x="1369545" y="179731"/>
                  <a:pt x="1370155" y="176479"/>
                </a:cubicBezTo>
                <a:close/>
                <a:moveTo>
                  <a:pt x="702338" y="172212"/>
                </a:moveTo>
                <a:cubicBezTo>
                  <a:pt x="693803" y="172415"/>
                  <a:pt x="685929" y="175616"/>
                  <a:pt x="678716" y="181813"/>
                </a:cubicBezTo>
                <a:cubicBezTo>
                  <a:pt x="671502" y="188011"/>
                  <a:pt x="665762" y="196190"/>
                  <a:pt x="661495" y="206350"/>
                </a:cubicBezTo>
                <a:cubicBezTo>
                  <a:pt x="657227" y="216510"/>
                  <a:pt x="655094" y="227279"/>
                  <a:pt x="655094" y="238659"/>
                </a:cubicBezTo>
                <a:cubicBezTo>
                  <a:pt x="655094" y="244958"/>
                  <a:pt x="656364" y="249631"/>
                  <a:pt x="658904" y="252679"/>
                </a:cubicBezTo>
                <a:cubicBezTo>
                  <a:pt x="661444" y="255727"/>
                  <a:pt x="664949" y="257251"/>
                  <a:pt x="669419" y="257251"/>
                </a:cubicBezTo>
                <a:cubicBezTo>
                  <a:pt x="673890" y="257251"/>
                  <a:pt x="678157" y="254610"/>
                  <a:pt x="682221" y="249327"/>
                </a:cubicBezTo>
                <a:cubicBezTo>
                  <a:pt x="686285" y="244043"/>
                  <a:pt x="689231" y="237033"/>
                  <a:pt x="691060" y="228295"/>
                </a:cubicBezTo>
                <a:close/>
                <a:moveTo>
                  <a:pt x="1369850" y="144171"/>
                </a:moveTo>
                <a:cubicBezTo>
                  <a:pt x="1385293" y="144171"/>
                  <a:pt x="1397739" y="149505"/>
                  <a:pt x="1407188" y="160173"/>
                </a:cubicBezTo>
                <a:cubicBezTo>
                  <a:pt x="1416637" y="170841"/>
                  <a:pt x="1422174" y="183998"/>
                  <a:pt x="1423799" y="199644"/>
                </a:cubicBezTo>
                <a:cubicBezTo>
                  <a:pt x="1428574" y="199339"/>
                  <a:pt x="1433807" y="198679"/>
                  <a:pt x="1439497" y="197663"/>
                </a:cubicBezTo>
                <a:lnTo>
                  <a:pt x="1444495" y="196548"/>
                </a:lnTo>
                <a:lnTo>
                  <a:pt x="1453213" y="161544"/>
                </a:lnTo>
                <a:cubicBezTo>
                  <a:pt x="1455245" y="155448"/>
                  <a:pt x="1458089" y="151079"/>
                  <a:pt x="1461747" y="148438"/>
                </a:cubicBezTo>
                <a:cubicBezTo>
                  <a:pt x="1465405" y="145796"/>
                  <a:pt x="1471196" y="144475"/>
                  <a:pt x="1479121" y="144475"/>
                </a:cubicBezTo>
                <a:cubicBezTo>
                  <a:pt x="1483591" y="144475"/>
                  <a:pt x="1486690" y="145187"/>
                  <a:pt x="1488417" y="146609"/>
                </a:cubicBezTo>
                <a:cubicBezTo>
                  <a:pt x="1490144" y="148031"/>
                  <a:pt x="1491008" y="150165"/>
                  <a:pt x="1491008" y="153010"/>
                </a:cubicBezTo>
                <a:cubicBezTo>
                  <a:pt x="1491008" y="154635"/>
                  <a:pt x="1489890" y="160122"/>
                  <a:pt x="1487655" y="169469"/>
                </a:cubicBezTo>
                <a:cubicBezTo>
                  <a:pt x="1485623" y="176987"/>
                  <a:pt x="1483997" y="183795"/>
                  <a:pt x="1482778" y="189891"/>
                </a:cubicBezTo>
                <a:cubicBezTo>
                  <a:pt x="1478714" y="211227"/>
                  <a:pt x="1476682" y="225451"/>
                  <a:pt x="1476682" y="232563"/>
                </a:cubicBezTo>
                <a:cubicBezTo>
                  <a:pt x="1476682" y="236830"/>
                  <a:pt x="1477190" y="239827"/>
                  <a:pt x="1478206" y="241554"/>
                </a:cubicBezTo>
                <a:cubicBezTo>
                  <a:pt x="1479222" y="243281"/>
                  <a:pt x="1480848" y="244145"/>
                  <a:pt x="1483083" y="244145"/>
                </a:cubicBezTo>
                <a:cubicBezTo>
                  <a:pt x="1486131" y="244145"/>
                  <a:pt x="1489941" y="241097"/>
                  <a:pt x="1494513" y="235001"/>
                </a:cubicBezTo>
                <a:cubicBezTo>
                  <a:pt x="1499085" y="228905"/>
                  <a:pt x="1503962" y="219659"/>
                  <a:pt x="1509143" y="207264"/>
                </a:cubicBezTo>
                <a:cubicBezTo>
                  <a:pt x="1514325" y="194869"/>
                  <a:pt x="1519354" y="179629"/>
                  <a:pt x="1524231" y="161544"/>
                </a:cubicBezTo>
                <a:cubicBezTo>
                  <a:pt x="1525856" y="155448"/>
                  <a:pt x="1528346" y="151079"/>
                  <a:pt x="1531698" y="148438"/>
                </a:cubicBezTo>
                <a:cubicBezTo>
                  <a:pt x="1535051" y="145796"/>
                  <a:pt x="1540080" y="144475"/>
                  <a:pt x="1546786" y="144475"/>
                </a:cubicBezTo>
                <a:cubicBezTo>
                  <a:pt x="1551460" y="144475"/>
                  <a:pt x="1554711" y="145034"/>
                  <a:pt x="1556540" y="146152"/>
                </a:cubicBezTo>
                <a:cubicBezTo>
                  <a:pt x="1558368" y="147269"/>
                  <a:pt x="1559283" y="149352"/>
                  <a:pt x="1559283" y="152400"/>
                </a:cubicBezTo>
                <a:cubicBezTo>
                  <a:pt x="1559283" y="157480"/>
                  <a:pt x="1556743" y="171399"/>
                  <a:pt x="1551663" y="194158"/>
                </a:cubicBezTo>
                <a:cubicBezTo>
                  <a:pt x="1545973" y="220167"/>
                  <a:pt x="1543129" y="236220"/>
                  <a:pt x="1543129" y="242316"/>
                </a:cubicBezTo>
                <a:cubicBezTo>
                  <a:pt x="1543129" y="246177"/>
                  <a:pt x="1543941" y="249174"/>
                  <a:pt x="1545567" y="251308"/>
                </a:cubicBezTo>
                <a:cubicBezTo>
                  <a:pt x="1547193" y="253441"/>
                  <a:pt x="1549326" y="254508"/>
                  <a:pt x="1551968" y="254508"/>
                </a:cubicBezTo>
                <a:cubicBezTo>
                  <a:pt x="1556032" y="254508"/>
                  <a:pt x="1560858" y="252019"/>
                  <a:pt x="1566446" y="247041"/>
                </a:cubicBezTo>
                <a:cubicBezTo>
                  <a:pt x="1572034" y="242062"/>
                  <a:pt x="1579501" y="233985"/>
                  <a:pt x="1588848" y="222809"/>
                </a:cubicBezTo>
                <a:cubicBezTo>
                  <a:pt x="1591287" y="219964"/>
                  <a:pt x="1594030" y="218542"/>
                  <a:pt x="1597078" y="218542"/>
                </a:cubicBezTo>
                <a:cubicBezTo>
                  <a:pt x="1599720" y="218542"/>
                  <a:pt x="1601802" y="219761"/>
                  <a:pt x="1603326" y="222199"/>
                </a:cubicBezTo>
                <a:cubicBezTo>
                  <a:pt x="1604851" y="224638"/>
                  <a:pt x="1605613" y="227991"/>
                  <a:pt x="1605613" y="232258"/>
                </a:cubicBezTo>
                <a:cubicBezTo>
                  <a:pt x="1605613" y="240386"/>
                  <a:pt x="1603682" y="246685"/>
                  <a:pt x="1599821" y="251155"/>
                </a:cubicBezTo>
                <a:cubicBezTo>
                  <a:pt x="1591084" y="261925"/>
                  <a:pt x="1581686" y="270764"/>
                  <a:pt x="1571627" y="277673"/>
                </a:cubicBezTo>
                <a:cubicBezTo>
                  <a:pt x="1561569" y="284582"/>
                  <a:pt x="1550139" y="288036"/>
                  <a:pt x="1537337" y="288036"/>
                </a:cubicBezTo>
                <a:cubicBezTo>
                  <a:pt x="1527584" y="288036"/>
                  <a:pt x="1520421" y="284277"/>
                  <a:pt x="1515849" y="276759"/>
                </a:cubicBezTo>
                <a:cubicBezTo>
                  <a:pt x="1511277" y="269240"/>
                  <a:pt x="1508991" y="258674"/>
                  <a:pt x="1508991" y="245059"/>
                </a:cubicBezTo>
                <a:cubicBezTo>
                  <a:pt x="1505537" y="258877"/>
                  <a:pt x="1500355" y="269494"/>
                  <a:pt x="1493446" y="276911"/>
                </a:cubicBezTo>
                <a:cubicBezTo>
                  <a:pt x="1486537" y="284328"/>
                  <a:pt x="1479121" y="288036"/>
                  <a:pt x="1471196" y="288036"/>
                </a:cubicBezTo>
                <a:cubicBezTo>
                  <a:pt x="1462052" y="288036"/>
                  <a:pt x="1454584" y="283820"/>
                  <a:pt x="1448793" y="275387"/>
                </a:cubicBezTo>
                <a:cubicBezTo>
                  <a:pt x="1443002" y="266954"/>
                  <a:pt x="1440106" y="256439"/>
                  <a:pt x="1440106" y="243840"/>
                </a:cubicBezTo>
                <a:lnTo>
                  <a:pt x="1440603" y="229557"/>
                </a:lnTo>
                <a:lnTo>
                  <a:pt x="1421361" y="231648"/>
                </a:lnTo>
                <a:cubicBezTo>
                  <a:pt x="1417500" y="248717"/>
                  <a:pt x="1409880" y="262382"/>
                  <a:pt x="1398501" y="272644"/>
                </a:cubicBezTo>
                <a:cubicBezTo>
                  <a:pt x="1387122" y="282905"/>
                  <a:pt x="1374219" y="288036"/>
                  <a:pt x="1359791" y="288036"/>
                </a:cubicBezTo>
                <a:cubicBezTo>
                  <a:pt x="1347599" y="288036"/>
                  <a:pt x="1337185" y="285090"/>
                  <a:pt x="1328549" y="279197"/>
                </a:cubicBezTo>
                <a:lnTo>
                  <a:pt x="1309982" y="257031"/>
                </a:lnTo>
                <a:lnTo>
                  <a:pt x="1261112" y="289865"/>
                </a:lnTo>
                <a:cubicBezTo>
                  <a:pt x="1253391" y="331927"/>
                  <a:pt x="1243281" y="364998"/>
                  <a:pt x="1230785" y="389077"/>
                </a:cubicBezTo>
                <a:cubicBezTo>
                  <a:pt x="1218288" y="413157"/>
                  <a:pt x="1202387" y="425196"/>
                  <a:pt x="1183084" y="425196"/>
                </a:cubicBezTo>
                <a:cubicBezTo>
                  <a:pt x="1172720" y="425196"/>
                  <a:pt x="1164287" y="421996"/>
                  <a:pt x="1157785" y="415595"/>
                </a:cubicBezTo>
                <a:cubicBezTo>
                  <a:pt x="1151283" y="409194"/>
                  <a:pt x="1148031" y="400812"/>
                  <a:pt x="1148031" y="390449"/>
                </a:cubicBezTo>
                <a:cubicBezTo>
                  <a:pt x="1148031" y="380899"/>
                  <a:pt x="1150216" y="371145"/>
                  <a:pt x="1154585" y="361188"/>
                </a:cubicBezTo>
                <a:cubicBezTo>
                  <a:pt x="1158953" y="351231"/>
                  <a:pt x="1167081" y="339801"/>
                  <a:pt x="1178969" y="326898"/>
                </a:cubicBezTo>
                <a:cubicBezTo>
                  <a:pt x="1190856" y="313995"/>
                  <a:pt x="1207671" y="299212"/>
                  <a:pt x="1229413" y="282550"/>
                </a:cubicBezTo>
                <a:lnTo>
                  <a:pt x="1230327" y="275539"/>
                </a:lnTo>
                <a:cubicBezTo>
                  <a:pt x="1231750" y="268021"/>
                  <a:pt x="1233376" y="257251"/>
                  <a:pt x="1235204" y="243231"/>
                </a:cubicBezTo>
                <a:cubicBezTo>
                  <a:pt x="1231140" y="257861"/>
                  <a:pt x="1225451" y="268986"/>
                  <a:pt x="1218135" y="276606"/>
                </a:cubicBezTo>
                <a:cubicBezTo>
                  <a:pt x="1210820" y="284226"/>
                  <a:pt x="1203099" y="288036"/>
                  <a:pt x="1194971" y="288036"/>
                </a:cubicBezTo>
                <a:cubicBezTo>
                  <a:pt x="1185827" y="288036"/>
                  <a:pt x="1178359" y="283820"/>
                  <a:pt x="1172568" y="275387"/>
                </a:cubicBezTo>
                <a:cubicBezTo>
                  <a:pt x="1166777" y="266954"/>
                  <a:pt x="1163881" y="256439"/>
                  <a:pt x="1163881" y="243840"/>
                </a:cubicBezTo>
                <a:cubicBezTo>
                  <a:pt x="1163881" y="228600"/>
                  <a:pt x="1164897" y="214630"/>
                  <a:pt x="1166929" y="201930"/>
                </a:cubicBezTo>
                <a:cubicBezTo>
                  <a:pt x="1168961" y="189230"/>
                  <a:pt x="1172314" y="175768"/>
                  <a:pt x="1176988" y="161544"/>
                </a:cubicBezTo>
                <a:cubicBezTo>
                  <a:pt x="1179020" y="155448"/>
                  <a:pt x="1181864" y="151079"/>
                  <a:pt x="1185522" y="148438"/>
                </a:cubicBezTo>
                <a:cubicBezTo>
                  <a:pt x="1189180" y="145796"/>
                  <a:pt x="1194971" y="144475"/>
                  <a:pt x="1202896" y="144475"/>
                </a:cubicBezTo>
                <a:cubicBezTo>
                  <a:pt x="1207366" y="144475"/>
                  <a:pt x="1210465" y="145187"/>
                  <a:pt x="1212192" y="146609"/>
                </a:cubicBezTo>
                <a:cubicBezTo>
                  <a:pt x="1213919" y="148031"/>
                  <a:pt x="1214783" y="150165"/>
                  <a:pt x="1214783" y="153010"/>
                </a:cubicBezTo>
                <a:cubicBezTo>
                  <a:pt x="1214783" y="154635"/>
                  <a:pt x="1213665" y="160122"/>
                  <a:pt x="1211430" y="169469"/>
                </a:cubicBezTo>
                <a:cubicBezTo>
                  <a:pt x="1209398" y="176987"/>
                  <a:pt x="1207772" y="183795"/>
                  <a:pt x="1206553" y="189891"/>
                </a:cubicBezTo>
                <a:cubicBezTo>
                  <a:pt x="1204928" y="198222"/>
                  <a:pt x="1203505" y="206197"/>
                  <a:pt x="1202286" y="213817"/>
                </a:cubicBezTo>
                <a:cubicBezTo>
                  <a:pt x="1201067" y="221437"/>
                  <a:pt x="1200457" y="227686"/>
                  <a:pt x="1200457" y="232563"/>
                </a:cubicBezTo>
                <a:cubicBezTo>
                  <a:pt x="1200457" y="240284"/>
                  <a:pt x="1202591" y="244145"/>
                  <a:pt x="1206858" y="244145"/>
                </a:cubicBezTo>
                <a:cubicBezTo>
                  <a:pt x="1209906" y="244145"/>
                  <a:pt x="1213716" y="241097"/>
                  <a:pt x="1218288" y="235001"/>
                </a:cubicBezTo>
                <a:cubicBezTo>
                  <a:pt x="1222860" y="228905"/>
                  <a:pt x="1227737" y="219659"/>
                  <a:pt x="1232918" y="207264"/>
                </a:cubicBezTo>
                <a:cubicBezTo>
                  <a:pt x="1238100" y="194869"/>
                  <a:pt x="1243129" y="179629"/>
                  <a:pt x="1248006" y="161544"/>
                </a:cubicBezTo>
                <a:cubicBezTo>
                  <a:pt x="1249631" y="155448"/>
                  <a:pt x="1252121" y="151079"/>
                  <a:pt x="1255473" y="148438"/>
                </a:cubicBezTo>
                <a:cubicBezTo>
                  <a:pt x="1258826" y="145796"/>
                  <a:pt x="1263855" y="144475"/>
                  <a:pt x="1270561" y="144475"/>
                </a:cubicBezTo>
                <a:cubicBezTo>
                  <a:pt x="1275235" y="144475"/>
                  <a:pt x="1278486" y="145085"/>
                  <a:pt x="1280315" y="146304"/>
                </a:cubicBezTo>
                <a:cubicBezTo>
                  <a:pt x="1282143" y="147523"/>
                  <a:pt x="1283058" y="149555"/>
                  <a:pt x="1283058" y="152400"/>
                </a:cubicBezTo>
                <a:cubicBezTo>
                  <a:pt x="1283058" y="157480"/>
                  <a:pt x="1280416" y="174955"/>
                  <a:pt x="1275133" y="204826"/>
                </a:cubicBezTo>
                <a:lnTo>
                  <a:pt x="1267208" y="253899"/>
                </a:lnTo>
                <a:lnTo>
                  <a:pt x="1303133" y="228512"/>
                </a:lnTo>
                <a:lnTo>
                  <a:pt x="1302184" y="224028"/>
                </a:lnTo>
                <a:cubicBezTo>
                  <a:pt x="1302184" y="208585"/>
                  <a:pt x="1305130" y="194818"/>
                  <a:pt x="1311023" y="182728"/>
                </a:cubicBezTo>
                <a:cubicBezTo>
                  <a:pt x="1316916" y="170637"/>
                  <a:pt x="1325044" y="161189"/>
                  <a:pt x="1335407" y="154381"/>
                </a:cubicBezTo>
                <a:cubicBezTo>
                  <a:pt x="1345771" y="147574"/>
                  <a:pt x="1357251" y="144171"/>
                  <a:pt x="1369850" y="144171"/>
                </a:cubicBezTo>
                <a:close/>
                <a:moveTo>
                  <a:pt x="1828949" y="121313"/>
                </a:moveTo>
                <a:cubicBezTo>
                  <a:pt x="1834009" y="121313"/>
                  <a:pt x="1838325" y="123099"/>
                  <a:pt x="1841897" y="126671"/>
                </a:cubicBezTo>
                <a:cubicBezTo>
                  <a:pt x="1845469" y="130243"/>
                  <a:pt x="1847255" y="134559"/>
                  <a:pt x="1847255" y="139619"/>
                </a:cubicBezTo>
                <a:cubicBezTo>
                  <a:pt x="1847255" y="144679"/>
                  <a:pt x="1845469" y="148995"/>
                  <a:pt x="1841897" y="152567"/>
                </a:cubicBezTo>
                <a:cubicBezTo>
                  <a:pt x="1838325" y="156139"/>
                  <a:pt x="1834009" y="157925"/>
                  <a:pt x="1828949" y="157925"/>
                </a:cubicBezTo>
                <a:cubicBezTo>
                  <a:pt x="1823889" y="157925"/>
                  <a:pt x="1819548" y="156139"/>
                  <a:pt x="1815926" y="152567"/>
                </a:cubicBezTo>
                <a:cubicBezTo>
                  <a:pt x="1812305" y="148995"/>
                  <a:pt x="1810494" y="144679"/>
                  <a:pt x="1810494" y="139619"/>
                </a:cubicBezTo>
                <a:cubicBezTo>
                  <a:pt x="1810494" y="134559"/>
                  <a:pt x="1812305" y="130243"/>
                  <a:pt x="1815926" y="126671"/>
                </a:cubicBezTo>
                <a:cubicBezTo>
                  <a:pt x="1819548" y="123099"/>
                  <a:pt x="1823889" y="121313"/>
                  <a:pt x="1828949" y="121313"/>
                </a:cubicBezTo>
                <a:close/>
                <a:moveTo>
                  <a:pt x="1755279" y="121313"/>
                </a:moveTo>
                <a:cubicBezTo>
                  <a:pt x="1760438" y="121313"/>
                  <a:pt x="1764804" y="123099"/>
                  <a:pt x="1768376" y="126671"/>
                </a:cubicBezTo>
                <a:cubicBezTo>
                  <a:pt x="1771948" y="130243"/>
                  <a:pt x="1773734" y="134559"/>
                  <a:pt x="1773734" y="139619"/>
                </a:cubicBezTo>
                <a:cubicBezTo>
                  <a:pt x="1773734" y="144679"/>
                  <a:pt x="1771923" y="148995"/>
                  <a:pt x="1768301" y="152567"/>
                </a:cubicBezTo>
                <a:cubicBezTo>
                  <a:pt x="1764680" y="156139"/>
                  <a:pt x="1760339" y="157925"/>
                  <a:pt x="1755279" y="157925"/>
                </a:cubicBezTo>
                <a:cubicBezTo>
                  <a:pt x="1750219" y="157925"/>
                  <a:pt x="1745903" y="156139"/>
                  <a:pt x="1742331" y="152567"/>
                </a:cubicBezTo>
                <a:cubicBezTo>
                  <a:pt x="1738759" y="148995"/>
                  <a:pt x="1736973" y="144679"/>
                  <a:pt x="1736973" y="139619"/>
                </a:cubicBezTo>
                <a:cubicBezTo>
                  <a:pt x="1736973" y="134559"/>
                  <a:pt x="1738759" y="130243"/>
                  <a:pt x="1742331" y="126671"/>
                </a:cubicBezTo>
                <a:cubicBezTo>
                  <a:pt x="1745903" y="123099"/>
                  <a:pt x="1750219" y="121313"/>
                  <a:pt x="1755279" y="121313"/>
                </a:cubicBezTo>
                <a:close/>
                <a:moveTo>
                  <a:pt x="152549" y="121313"/>
                </a:moveTo>
                <a:cubicBezTo>
                  <a:pt x="157609" y="121313"/>
                  <a:pt x="161925" y="123099"/>
                  <a:pt x="165497" y="126671"/>
                </a:cubicBezTo>
                <a:cubicBezTo>
                  <a:pt x="169069" y="130243"/>
                  <a:pt x="170855" y="134559"/>
                  <a:pt x="170855" y="139619"/>
                </a:cubicBezTo>
                <a:cubicBezTo>
                  <a:pt x="170855" y="144679"/>
                  <a:pt x="169069" y="148995"/>
                  <a:pt x="165497" y="152567"/>
                </a:cubicBezTo>
                <a:cubicBezTo>
                  <a:pt x="161925" y="156139"/>
                  <a:pt x="157609" y="157925"/>
                  <a:pt x="152549" y="157925"/>
                </a:cubicBezTo>
                <a:cubicBezTo>
                  <a:pt x="147489" y="157925"/>
                  <a:pt x="143148" y="156139"/>
                  <a:pt x="139526" y="152567"/>
                </a:cubicBezTo>
                <a:cubicBezTo>
                  <a:pt x="135905" y="148995"/>
                  <a:pt x="134094" y="144679"/>
                  <a:pt x="134094" y="139619"/>
                </a:cubicBezTo>
                <a:cubicBezTo>
                  <a:pt x="134094" y="134559"/>
                  <a:pt x="135905" y="130243"/>
                  <a:pt x="139526" y="126671"/>
                </a:cubicBezTo>
                <a:cubicBezTo>
                  <a:pt x="143148" y="123099"/>
                  <a:pt x="147489" y="121313"/>
                  <a:pt x="152549" y="121313"/>
                </a:cubicBezTo>
                <a:close/>
                <a:moveTo>
                  <a:pt x="78879" y="121313"/>
                </a:moveTo>
                <a:cubicBezTo>
                  <a:pt x="84038" y="121313"/>
                  <a:pt x="88404" y="123099"/>
                  <a:pt x="91976" y="126671"/>
                </a:cubicBezTo>
                <a:cubicBezTo>
                  <a:pt x="95548" y="130243"/>
                  <a:pt x="97334" y="134559"/>
                  <a:pt x="97334" y="139619"/>
                </a:cubicBezTo>
                <a:cubicBezTo>
                  <a:pt x="97334" y="144679"/>
                  <a:pt x="95523" y="148995"/>
                  <a:pt x="91901" y="152567"/>
                </a:cubicBezTo>
                <a:cubicBezTo>
                  <a:pt x="88280" y="156139"/>
                  <a:pt x="83939" y="157925"/>
                  <a:pt x="78879" y="157925"/>
                </a:cubicBezTo>
                <a:cubicBezTo>
                  <a:pt x="73819" y="157925"/>
                  <a:pt x="69503" y="156139"/>
                  <a:pt x="65931" y="152567"/>
                </a:cubicBezTo>
                <a:cubicBezTo>
                  <a:pt x="62359" y="148995"/>
                  <a:pt x="60573" y="144679"/>
                  <a:pt x="60573" y="139619"/>
                </a:cubicBezTo>
                <a:cubicBezTo>
                  <a:pt x="60573" y="134559"/>
                  <a:pt x="62359" y="130243"/>
                  <a:pt x="65931" y="126671"/>
                </a:cubicBezTo>
                <a:cubicBezTo>
                  <a:pt x="69503" y="123099"/>
                  <a:pt x="73819" y="121313"/>
                  <a:pt x="78879" y="121313"/>
                </a:cubicBezTo>
                <a:close/>
                <a:moveTo>
                  <a:pt x="1792114" y="75474"/>
                </a:moveTo>
                <a:cubicBezTo>
                  <a:pt x="1764213" y="75474"/>
                  <a:pt x="1740408" y="85339"/>
                  <a:pt x="1720698" y="105069"/>
                </a:cubicBezTo>
                <a:cubicBezTo>
                  <a:pt x="1700989" y="124798"/>
                  <a:pt x="1691134" y="148594"/>
                  <a:pt x="1691134" y="176454"/>
                </a:cubicBezTo>
                <a:cubicBezTo>
                  <a:pt x="1691134" y="204314"/>
                  <a:pt x="1700989" y="228084"/>
                  <a:pt x="1720698" y="247765"/>
                </a:cubicBezTo>
                <a:cubicBezTo>
                  <a:pt x="1740408" y="267445"/>
                  <a:pt x="1764213" y="277285"/>
                  <a:pt x="1792114" y="277285"/>
                </a:cubicBezTo>
                <a:cubicBezTo>
                  <a:pt x="1820014" y="277285"/>
                  <a:pt x="1843819" y="267445"/>
                  <a:pt x="1863529" y="247765"/>
                </a:cubicBezTo>
                <a:cubicBezTo>
                  <a:pt x="1883239" y="228084"/>
                  <a:pt x="1893094" y="204314"/>
                  <a:pt x="1893094" y="176454"/>
                </a:cubicBezTo>
                <a:cubicBezTo>
                  <a:pt x="1893094" y="148594"/>
                  <a:pt x="1883239" y="124798"/>
                  <a:pt x="1863529" y="105069"/>
                </a:cubicBezTo>
                <a:cubicBezTo>
                  <a:pt x="1843819" y="85339"/>
                  <a:pt x="1820014" y="75474"/>
                  <a:pt x="1792114" y="75474"/>
                </a:cubicBezTo>
                <a:close/>
                <a:moveTo>
                  <a:pt x="115714" y="75474"/>
                </a:moveTo>
                <a:cubicBezTo>
                  <a:pt x="87813" y="75474"/>
                  <a:pt x="64008" y="85339"/>
                  <a:pt x="44298" y="105069"/>
                </a:cubicBezTo>
                <a:cubicBezTo>
                  <a:pt x="24589" y="124798"/>
                  <a:pt x="14734" y="148594"/>
                  <a:pt x="14734" y="176454"/>
                </a:cubicBezTo>
                <a:cubicBezTo>
                  <a:pt x="14734" y="204314"/>
                  <a:pt x="24589" y="228084"/>
                  <a:pt x="44298" y="247765"/>
                </a:cubicBezTo>
                <a:cubicBezTo>
                  <a:pt x="64008" y="267445"/>
                  <a:pt x="87813" y="277285"/>
                  <a:pt x="115714" y="277285"/>
                </a:cubicBezTo>
                <a:cubicBezTo>
                  <a:pt x="143614" y="277285"/>
                  <a:pt x="167420" y="267445"/>
                  <a:pt x="187129" y="247765"/>
                </a:cubicBezTo>
                <a:cubicBezTo>
                  <a:pt x="206839" y="228084"/>
                  <a:pt x="216694" y="204314"/>
                  <a:pt x="216694" y="176454"/>
                </a:cubicBezTo>
                <a:cubicBezTo>
                  <a:pt x="216694" y="148594"/>
                  <a:pt x="206839" y="124798"/>
                  <a:pt x="187129" y="105069"/>
                </a:cubicBezTo>
                <a:cubicBezTo>
                  <a:pt x="167420" y="85339"/>
                  <a:pt x="143614" y="75474"/>
                  <a:pt x="115714" y="75474"/>
                </a:cubicBezTo>
                <a:close/>
                <a:moveTo>
                  <a:pt x="1792114" y="60740"/>
                </a:moveTo>
                <a:cubicBezTo>
                  <a:pt x="1824082" y="60740"/>
                  <a:pt x="1851360" y="72026"/>
                  <a:pt x="1873947" y="94598"/>
                </a:cubicBezTo>
                <a:cubicBezTo>
                  <a:pt x="1896534" y="117171"/>
                  <a:pt x="1907828" y="144431"/>
                  <a:pt x="1907828" y="176379"/>
                </a:cubicBezTo>
                <a:cubicBezTo>
                  <a:pt x="1907828" y="208328"/>
                  <a:pt x="1896534" y="235588"/>
                  <a:pt x="1873947" y="258160"/>
                </a:cubicBezTo>
                <a:cubicBezTo>
                  <a:pt x="1851360" y="280733"/>
                  <a:pt x="1824082" y="292019"/>
                  <a:pt x="1792114" y="292019"/>
                </a:cubicBezTo>
                <a:cubicBezTo>
                  <a:pt x="1760145" y="292019"/>
                  <a:pt x="1732867" y="280733"/>
                  <a:pt x="1710280" y="258160"/>
                </a:cubicBezTo>
                <a:cubicBezTo>
                  <a:pt x="1687693" y="235588"/>
                  <a:pt x="1676400" y="208328"/>
                  <a:pt x="1676400" y="176379"/>
                </a:cubicBezTo>
                <a:cubicBezTo>
                  <a:pt x="1676400" y="144431"/>
                  <a:pt x="1687693" y="117171"/>
                  <a:pt x="1710280" y="94598"/>
                </a:cubicBezTo>
                <a:cubicBezTo>
                  <a:pt x="1732867" y="72026"/>
                  <a:pt x="1760145" y="60740"/>
                  <a:pt x="1792114" y="60740"/>
                </a:cubicBezTo>
                <a:close/>
                <a:moveTo>
                  <a:pt x="115714" y="60740"/>
                </a:moveTo>
                <a:cubicBezTo>
                  <a:pt x="147682" y="60740"/>
                  <a:pt x="174960" y="72026"/>
                  <a:pt x="197547" y="94598"/>
                </a:cubicBezTo>
                <a:cubicBezTo>
                  <a:pt x="220134" y="117171"/>
                  <a:pt x="231428" y="144431"/>
                  <a:pt x="231428" y="176379"/>
                </a:cubicBezTo>
                <a:cubicBezTo>
                  <a:pt x="231428" y="208328"/>
                  <a:pt x="220134" y="235588"/>
                  <a:pt x="197547" y="258160"/>
                </a:cubicBezTo>
                <a:cubicBezTo>
                  <a:pt x="174960" y="280733"/>
                  <a:pt x="147682" y="292019"/>
                  <a:pt x="115714" y="292019"/>
                </a:cubicBezTo>
                <a:cubicBezTo>
                  <a:pt x="83745" y="292019"/>
                  <a:pt x="56467" y="280733"/>
                  <a:pt x="33880" y="258160"/>
                </a:cubicBezTo>
                <a:cubicBezTo>
                  <a:pt x="11293" y="235588"/>
                  <a:pt x="0" y="208328"/>
                  <a:pt x="0" y="176379"/>
                </a:cubicBezTo>
                <a:cubicBezTo>
                  <a:pt x="0" y="144431"/>
                  <a:pt x="11293" y="117171"/>
                  <a:pt x="33880" y="94598"/>
                </a:cubicBezTo>
                <a:cubicBezTo>
                  <a:pt x="56467" y="72026"/>
                  <a:pt x="83745" y="60740"/>
                  <a:pt x="115714" y="60740"/>
                </a:cubicBezTo>
                <a:close/>
                <a:moveTo>
                  <a:pt x="427332" y="49683"/>
                </a:moveTo>
                <a:cubicBezTo>
                  <a:pt x="424284" y="49683"/>
                  <a:pt x="420880" y="53493"/>
                  <a:pt x="417121" y="61113"/>
                </a:cubicBezTo>
                <a:cubicBezTo>
                  <a:pt x="413362" y="68733"/>
                  <a:pt x="409806" y="79299"/>
                  <a:pt x="406453" y="92812"/>
                </a:cubicBezTo>
                <a:cubicBezTo>
                  <a:pt x="403100" y="106325"/>
                  <a:pt x="400306" y="121311"/>
                  <a:pt x="398071" y="137770"/>
                </a:cubicBezTo>
                <a:cubicBezTo>
                  <a:pt x="410060" y="127407"/>
                  <a:pt x="419052" y="115773"/>
                  <a:pt x="425046" y="102870"/>
                </a:cubicBezTo>
                <a:cubicBezTo>
                  <a:pt x="431040" y="89967"/>
                  <a:pt x="434037" y="78232"/>
                  <a:pt x="434037" y="67666"/>
                </a:cubicBezTo>
                <a:cubicBezTo>
                  <a:pt x="434037" y="55677"/>
                  <a:pt x="431802" y="49683"/>
                  <a:pt x="427332" y="49683"/>
                </a:cubicBezTo>
                <a:close/>
                <a:moveTo>
                  <a:pt x="994869" y="30175"/>
                </a:moveTo>
                <a:cubicBezTo>
                  <a:pt x="991212" y="30175"/>
                  <a:pt x="987148" y="35408"/>
                  <a:pt x="982677" y="45873"/>
                </a:cubicBezTo>
                <a:cubicBezTo>
                  <a:pt x="978207" y="56337"/>
                  <a:pt x="973889" y="70460"/>
                  <a:pt x="969724" y="88240"/>
                </a:cubicBezTo>
                <a:cubicBezTo>
                  <a:pt x="965558" y="106020"/>
                  <a:pt x="962154" y="125375"/>
                  <a:pt x="959513" y="146304"/>
                </a:cubicBezTo>
                <a:cubicBezTo>
                  <a:pt x="972111" y="131471"/>
                  <a:pt x="982525" y="115316"/>
                  <a:pt x="990755" y="97841"/>
                </a:cubicBezTo>
                <a:cubicBezTo>
                  <a:pt x="998984" y="80366"/>
                  <a:pt x="1003099" y="64516"/>
                  <a:pt x="1003099" y="50292"/>
                </a:cubicBezTo>
                <a:cubicBezTo>
                  <a:pt x="1003099" y="43790"/>
                  <a:pt x="1002388" y="38811"/>
                  <a:pt x="1000965" y="35357"/>
                </a:cubicBezTo>
                <a:cubicBezTo>
                  <a:pt x="999543" y="31903"/>
                  <a:pt x="997511" y="30175"/>
                  <a:pt x="994869" y="30175"/>
                </a:cubicBezTo>
                <a:close/>
                <a:moveTo>
                  <a:pt x="547195" y="30175"/>
                </a:moveTo>
                <a:cubicBezTo>
                  <a:pt x="543537" y="30175"/>
                  <a:pt x="539473" y="35408"/>
                  <a:pt x="535003" y="45873"/>
                </a:cubicBezTo>
                <a:cubicBezTo>
                  <a:pt x="530532" y="56337"/>
                  <a:pt x="526214" y="70460"/>
                  <a:pt x="522049" y="88240"/>
                </a:cubicBezTo>
                <a:cubicBezTo>
                  <a:pt x="517883" y="106020"/>
                  <a:pt x="514479" y="125375"/>
                  <a:pt x="511838" y="146304"/>
                </a:cubicBezTo>
                <a:cubicBezTo>
                  <a:pt x="524436" y="131471"/>
                  <a:pt x="534850" y="115316"/>
                  <a:pt x="543080" y="97841"/>
                </a:cubicBezTo>
                <a:cubicBezTo>
                  <a:pt x="551309" y="80366"/>
                  <a:pt x="555424" y="64516"/>
                  <a:pt x="555424" y="50292"/>
                </a:cubicBezTo>
                <a:cubicBezTo>
                  <a:pt x="555424" y="43790"/>
                  <a:pt x="554713" y="38811"/>
                  <a:pt x="553291" y="35357"/>
                </a:cubicBezTo>
                <a:cubicBezTo>
                  <a:pt x="551868" y="31903"/>
                  <a:pt x="549836" y="30175"/>
                  <a:pt x="547195" y="30175"/>
                </a:cubicBezTo>
                <a:close/>
                <a:moveTo>
                  <a:pt x="553595" y="0"/>
                </a:moveTo>
                <a:cubicBezTo>
                  <a:pt x="562943" y="0"/>
                  <a:pt x="570512" y="4013"/>
                  <a:pt x="576303" y="12040"/>
                </a:cubicBezTo>
                <a:cubicBezTo>
                  <a:pt x="582094" y="20066"/>
                  <a:pt x="584990" y="30480"/>
                  <a:pt x="584990" y="43282"/>
                </a:cubicBezTo>
                <a:cubicBezTo>
                  <a:pt x="584990" y="63805"/>
                  <a:pt x="578995" y="85090"/>
                  <a:pt x="567007" y="107137"/>
                </a:cubicBezTo>
                <a:cubicBezTo>
                  <a:pt x="555018" y="129185"/>
                  <a:pt x="535511" y="154940"/>
                  <a:pt x="508485" y="184404"/>
                </a:cubicBezTo>
                <a:cubicBezTo>
                  <a:pt x="507875" y="194971"/>
                  <a:pt x="507570" y="205842"/>
                  <a:pt x="507570" y="217018"/>
                </a:cubicBezTo>
                <a:cubicBezTo>
                  <a:pt x="514276" y="199746"/>
                  <a:pt x="521744" y="185674"/>
                  <a:pt x="529973" y="174803"/>
                </a:cubicBezTo>
                <a:cubicBezTo>
                  <a:pt x="538203" y="163932"/>
                  <a:pt x="546331" y="156159"/>
                  <a:pt x="554357" y="151486"/>
                </a:cubicBezTo>
                <a:cubicBezTo>
                  <a:pt x="562384" y="146812"/>
                  <a:pt x="569750" y="144475"/>
                  <a:pt x="576455" y="144475"/>
                </a:cubicBezTo>
                <a:cubicBezTo>
                  <a:pt x="589663" y="144475"/>
                  <a:pt x="596267" y="151079"/>
                  <a:pt x="596267" y="164287"/>
                </a:cubicBezTo>
                <a:cubicBezTo>
                  <a:pt x="596267" y="172212"/>
                  <a:pt x="594032" y="186538"/>
                  <a:pt x="589562" y="207264"/>
                </a:cubicBezTo>
                <a:cubicBezTo>
                  <a:pt x="585701" y="224943"/>
                  <a:pt x="583771" y="236627"/>
                  <a:pt x="583771" y="242316"/>
                </a:cubicBezTo>
                <a:cubicBezTo>
                  <a:pt x="583771" y="250444"/>
                  <a:pt x="586717" y="254508"/>
                  <a:pt x="592610" y="254508"/>
                </a:cubicBezTo>
                <a:cubicBezTo>
                  <a:pt x="596674" y="254508"/>
                  <a:pt x="601500" y="252019"/>
                  <a:pt x="607088" y="247041"/>
                </a:cubicBezTo>
                <a:cubicBezTo>
                  <a:pt x="609882" y="244551"/>
                  <a:pt x="613146" y="241288"/>
                  <a:pt x="616879" y="237249"/>
                </a:cubicBezTo>
                <a:lnTo>
                  <a:pt x="617164" y="236924"/>
                </a:lnTo>
                <a:lnTo>
                  <a:pt x="619813" y="214618"/>
                </a:lnTo>
                <a:cubicBezTo>
                  <a:pt x="621693" y="206921"/>
                  <a:pt x="624512" y="199441"/>
                  <a:pt x="628271" y="192177"/>
                </a:cubicBezTo>
                <a:cubicBezTo>
                  <a:pt x="635790" y="177648"/>
                  <a:pt x="645797" y="165964"/>
                  <a:pt x="658294" y="157125"/>
                </a:cubicBezTo>
                <a:cubicBezTo>
                  <a:pt x="670791" y="148285"/>
                  <a:pt x="684050" y="143866"/>
                  <a:pt x="698071" y="143866"/>
                </a:cubicBezTo>
                <a:cubicBezTo>
                  <a:pt x="702541" y="143866"/>
                  <a:pt x="705538" y="144729"/>
                  <a:pt x="707062" y="146457"/>
                </a:cubicBezTo>
                <a:cubicBezTo>
                  <a:pt x="708586" y="148184"/>
                  <a:pt x="709856" y="151283"/>
                  <a:pt x="710872" y="155753"/>
                </a:cubicBezTo>
                <a:cubicBezTo>
                  <a:pt x="715139" y="154940"/>
                  <a:pt x="719610" y="154534"/>
                  <a:pt x="724283" y="154534"/>
                </a:cubicBezTo>
                <a:cubicBezTo>
                  <a:pt x="734240" y="154534"/>
                  <a:pt x="739219" y="158090"/>
                  <a:pt x="739219" y="165202"/>
                </a:cubicBezTo>
                <a:cubicBezTo>
                  <a:pt x="739219" y="169469"/>
                  <a:pt x="737695" y="179629"/>
                  <a:pt x="734647" y="195682"/>
                </a:cubicBezTo>
                <a:cubicBezTo>
                  <a:pt x="729973" y="219050"/>
                  <a:pt x="727636" y="235306"/>
                  <a:pt x="727636" y="244450"/>
                </a:cubicBezTo>
                <a:cubicBezTo>
                  <a:pt x="727636" y="247498"/>
                  <a:pt x="728398" y="249936"/>
                  <a:pt x="729922" y="251765"/>
                </a:cubicBezTo>
                <a:cubicBezTo>
                  <a:pt x="731446" y="253594"/>
                  <a:pt x="733427" y="254508"/>
                  <a:pt x="735866" y="254508"/>
                </a:cubicBezTo>
                <a:cubicBezTo>
                  <a:pt x="739727" y="254508"/>
                  <a:pt x="744400" y="252019"/>
                  <a:pt x="749887" y="247041"/>
                </a:cubicBezTo>
                <a:cubicBezTo>
                  <a:pt x="752630" y="244551"/>
                  <a:pt x="755856" y="241288"/>
                  <a:pt x="759564" y="237249"/>
                </a:cubicBezTo>
                <a:lnTo>
                  <a:pt x="764853" y="231174"/>
                </a:lnTo>
                <a:lnTo>
                  <a:pt x="767260" y="198196"/>
                </a:lnTo>
                <a:cubicBezTo>
                  <a:pt x="769140" y="185649"/>
                  <a:pt x="771959" y="173431"/>
                  <a:pt x="775718" y="161544"/>
                </a:cubicBezTo>
                <a:cubicBezTo>
                  <a:pt x="777547" y="155651"/>
                  <a:pt x="780544" y="151333"/>
                  <a:pt x="784710" y="148590"/>
                </a:cubicBezTo>
                <a:cubicBezTo>
                  <a:pt x="788875" y="145847"/>
                  <a:pt x="794718" y="144475"/>
                  <a:pt x="802236" y="144475"/>
                </a:cubicBezTo>
                <a:cubicBezTo>
                  <a:pt x="806300" y="144475"/>
                  <a:pt x="809145" y="144983"/>
                  <a:pt x="810770" y="145999"/>
                </a:cubicBezTo>
                <a:cubicBezTo>
                  <a:pt x="812396" y="147015"/>
                  <a:pt x="813209" y="148946"/>
                  <a:pt x="813209" y="151791"/>
                </a:cubicBezTo>
                <a:cubicBezTo>
                  <a:pt x="813209" y="155042"/>
                  <a:pt x="811685" y="162357"/>
                  <a:pt x="808637" y="173736"/>
                </a:cubicBezTo>
                <a:cubicBezTo>
                  <a:pt x="806605" y="181864"/>
                  <a:pt x="804979" y="188976"/>
                  <a:pt x="803760" y="195072"/>
                </a:cubicBezTo>
                <a:cubicBezTo>
                  <a:pt x="802541" y="201168"/>
                  <a:pt x="801525" y="208687"/>
                  <a:pt x="800712" y="217627"/>
                </a:cubicBezTo>
                <a:cubicBezTo>
                  <a:pt x="807417" y="200152"/>
                  <a:pt x="814936" y="185928"/>
                  <a:pt x="823267" y="174955"/>
                </a:cubicBezTo>
                <a:cubicBezTo>
                  <a:pt x="831598" y="163983"/>
                  <a:pt x="839777" y="156159"/>
                  <a:pt x="847803" y="151486"/>
                </a:cubicBezTo>
                <a:cubicBezTo>
                  <a:pt x="855830" y="146812"/>
                  <a:pt x="863196" y="144475"/>
                  <a:pt x="869901" y="144475"/>
                </a:cubicBezTo>
                <a:cubicBezTo>
                  <a:pt x="883109" y="144475"/>
                  <a:pt x="889713" y="151079"/>
                  <a:pt x="889713" y="164287"/>
                </a:cubicBezTo>
                <a:cubicBezTo>
                  <a:pt x="889713" y="172212"/>
                  <a:pt x="887478" y="186538"/>
                  <a:pt x="883008" y="207264"/>
                </a:cubicBezTo>
                <a:cubicBezTo>
                  <a:pt x="879147" y="224943"/>
                  <a:pt x="877217" y="236627"/>
                  <a:pt x="877217" y="242316"/>
                </a:cubicBezTo>
                <a:cubicBezTo>
                  <a:pt x="877217" y="250444"/>
                  <a:pt x="880163" y="254508"/>
                  <a:pt x="886056" y="254508"/>
                </a:cubicBezTo>
                <a:cubicBezTo>
                  <a:pt x="890120" y="254508"/>
                  <a:pt x="894946" y="252019"/>
                  <a:pt x="900534" y="247041"/>
                </a:cubicBezTo>
                <a:cubicBezTo>
                  <a:pt x="903328" y="244551"/>
                  <a:pt x="906592" y="241288"/>
                  <a:pt x="910326" y="237249"/>
                </a:cubicBezTo>
                <a:lnTo>
                  <a:pt x="918520" y="227866"/>
                </a:lnTo>
                <a:lnTo>
                  <a:pt x="918365" y="217932"/>
                </a:lnTo>
                <a:cubicBezTo>
                  <a:pt x="918365" y="186639"/>
                  <a:pt x="921565" y="154026"/>
                  <a:pt x="927966" y="120091"/>
                </a:cubicBezTo>
                <a:cubicBezTo>
                  <a:pt x="934367" y="86157"/>
                  <a:pt x="943815" y="57658"/>
                  <a:pt x="956312" y="34595"/>
                </a:cubicBezTo>
                <a:cubicBezTo>
                  <a:pt x="968809" y="11532"/>
                  <a:pt x="983795" y="0"/>
                  <a:pt x="1001270" y="0"/>
                </a:cubicBezTo>
                <a:cubicBezTo>
                  <a:pt x="1010617" y="0"/>
                  <a:pt x="1018187" y="4013"/>
                  <a:pt x="1023978" y="12040"/>
                </a:cubicBezTo>
                <a:cubicBezTo>
                  <a:pt x="1029769" y="20066"/>
                  <a:pt x="1032665" y="30480"/>
                  <a:pt x="1032665" y="43282"/>
                </a:cubicBezTo>
                <a:cubicBezTo>
                  <a:pt x="1032665" y="63805"/>
                  <a:pt x="1026670" y="85090"/>
                  <a:pt x="1014681" y="107137"/>
                </a:cubicBezTo>
                <a:cubicBezTo>
                  <a:pt x="1002693" y="129185"/>
                  <a:pt x="983185" y="154940"/>
                  <a:pt x="956160" y="184404"/>
                </a:cubicBezTo>
                <a:cubicBezTo>
                  <a:pt x="955550" y="194971"/>
                  <a:pt x="955245" y="205842"/>
                  <a:pt x="955245" y="217018"/>
                </a:cubicBezTo>
                <a:cubicBezTo>
                  <a:pt x="964999" y="191618"/>
                  <a:pt x="976175" y="173177"/>
                  <a:pt x="988773" y="161697"/>
                </a:cubicBezTo>
                <a:cubicBezTo>
                  <a:pt x="1001372" y="150216"/>
                  <a:pt x="1013158" y="144475"/>
                  <a:pt x="1024130" y="144475"/>
                </a:cubicBezTo>
                <a:cubicBezTo>
                  <a:pt x="1034290" y="144475"/>
                  <a:pt x="1042469" y="147930"/>
                  <a:pt x="1048667" y="154839"/>
                </a:cubicBezTo>
                <a:cubicBezTo>
                  <a:pt x="1054864" y="161747"/>
                  <a:pt x="1057963" y="170282"/>
                  <a:pt x="1057963" y="180442"/>
                </a:cubicBezTo>
                <a:cubicBezTo>
                  <a:pt x="1057963" y="191618"/>
                  <a:pt x="1055118" y="201879"/>
                  <a:pt x="1049429" y="211227"/>
                </a:cubicBezTo>
                <a:cubicBezTo>
                  <a:pt x="1043739" y="220574"/>
                  <a:pt x="1033985" y="228905"/>
                  <a:pt x="1020168" y="236220"/>
                </a:cubicBezTo>
                <a:cubicBezTo>
                  <a:pt x="1020981" y="241707"/>
                  <a:pt x="1023470" y="246126"/>
                  <a:pt x="1027635" y="249479"/>
                </a:cubicBezTo>
                <a:cubicBezTo>
                  <a:pt x="1031801" y="252832"/>
                  <a:pt x="1036830" y="254508"/>
                  <a:pt x="1042723" y="254508"/>
                </a:cubicBezTo>
                <a:cubicBezTo>
                  <a:pt x="1049022" y="254508"/>
                  <a:pt x="1055118" y="252070"/>
                  <a:pt x="1061011" y="247193"/>
                </a:cubicBezTo>
                <a:cubicBezTo>
                  <a:pt x="1066904" y="242316"/>
                  <a:pt x="1074625" y="234188"/>
                  <a:pt x="1084176" y="222809"/>
                </a:cubicBezTo>
                <a:cubicBezTo>
                  <a:pt x="1086614" y="219964"/>
                  <a:pt x="1089357" y="218542"/>
                  <a:pt x="1092405" y="218542"/>
                </a:cubicBezTo>
                <a:cubicBezTo>
                  <a:pt x="1095047" y="218542"/>
                  <a:pt x="1097130" y="219761"/>
                  <a:pt x="1098654" y="222199"/>
                </a:cubicBezTo>
                <a:cubicBezTo>
                  <a:pt x="1100178" y="224638"/>
                  <a:pt x="1100940" y="227991"/>
                  <a:pt x="1100940" y="232258"/>
                </a:cubicBezTo>
                <a:cubicBezTo>
                  <a:pt x="1100940" y="240386"/>
                  <a:pt x="1099009" y="246685"/>
                  <a:pt x="1095149" y="251155"/>
                </a:cubicBezTo>
                <a:cubicBezTo>
                  <a:pt x="1086005" y="262331"/>
                  <a:pt x="1076759" y="271272"/>
                  <a:pt x="1067412" y="277978"/>
                </a:cubicBezTo>
                <a:cubicBezTo>
                  <a:pt x="1058065" y="284683"/>
                  <a:pt x="1046990" y="288036"/>
                  <a:pt x="1034189" y="288036"/>
                </a:cubicBezTo>
                <a:cubicBezTo>
                  <a:pt x="1018542" y="288036"/>
                  <a:pt x="1005944" y="283566"/>
                  <a:pt x="996393" y="274625"/>
                </a:cubicBezTo>
                <a:cubicBezTo>
                  <a:pt x="986843" y="265684"/>
                  <a:pt x="982068" y="253797"/>
                  <a:pt x="982068" y="238963"/>
                </a:cubicBezTo>
                <a:cubicBezTo>
                  <a:pt x="982068" y="231039"/>
                  <a:pt x="986132" y="225349"/>
                  <a:pt x="994260" y="221895"/>
                </a:cubicBezTo>
                <a:cubicBezTo>
                  <a:pt x="1003201" y="218034"/>
                  <a:pt x="1009602" y="213919"/>
                  <a:pt x="1013462" y="209550"/>
                </a:cubicBezTo>
                <a:cubicBezTo>
                  <a:pt x="1017323" y="205181"/>
                  <a:pt x="1019254" y="199847"/>
                  <a:pt x="1019254" y="193548"/>
                </a:cubicBezTo>
                <a:cubicBezTo>
                  <a:pt x="1019254" y="189891"/>
                  <a:pt x="1018492" y="187147"/>
                  <a:pt x="1016967" y="185319"/>
                </a:cubicBezTo>
                <a:cubicBezTo>
                  <a:pt x="1015443" y="183490"/>
                  <a:pt x="1013564" y="182575"/>
                  <a:pt x="1011329" y="182575"/>
                </a:cubicBezTo>
                <a:cubicBezTo>
                  <a:pt x="1005842" y="182575"/>
                  <a:pt x="999797" y="186538"/>
                  <a:pt x="993193" y="194463"/>
                </a:cubicBezTo>
                <a:cubicBezTo>
                  <a:pt x="986589" y="202387"/>
                  <a:pt x="980442" y="212598"/>
                  <a:pt x="974753" y="225095"/>
                </a:cubicBezTo>
                <a:cubicBezTo>
                  <a:pt x="969063" y="237592"/>
                  <a:pt x="964593" y="250444"/>
                  <a:pt x="961341" y="263652"/>
                </a:cubicBezTo>
                <a:cubicBezTo>
                  <a:pt x="959106" y="273203"/>
                  <a:pt x="956515" y="279654"/>
                  <a:pt x="953569" y="283007"/>
                </a:cubicBezTo>
                <a:cubicBezTo>
                  <a:pt x="950623" y="286360"/>
                  <a:pt x="946000" y="288036"/>
                  <a:pt x="939701" y="288036"/>
                </a:cubicBezTo>
                <a:cubicBezTo>
                  <a:pt x="933402" y="288036"/>
                  <a:pt x="928779" y="285750"/>
                  <a:pt x="925832" y="281178"/>
                </a:cubicBezTo>
                <a:cubicBezTo>
                  <a:pt x="924359" y="278892"/>
                  <a:pt x="923127" y="275984"/>
                  <a:pt x="922137" y="272453"/>
                </a:cubicBezTo>
                <a:lnTo>
                  <a:pt x="920843" y="265283"/>
                </a:lnTo>
                <a:lnTo>
                  <a:pt x="920308" y="265862"/>
                </a:lnTo>
                <a:cubicBezTo>
                  <a:pt x="915609" y="270282"/>
                  <a:pt x="910745" y="274219"/>
                  <a:pt x="905715" y="277673"/>
                </a:cubicBezTo>
                <a:cubicBezTo>
                  <a:pt x="895657" y="284582"/>
                  <a:pt x="884227" y="288036"/>
                  <a:pt x="871426" y="288036"/>
                </a:cubicBezTo>
                <a:cubicBezTo>
                  <a:pt x="861062" y="288036"/>
                  <a:pt x="853239" y="285039"/>
                  <a:pt x="847956" y="279045"/>
                </a:cubicBezTo>
                <a:cubicBezTo>
                  <a:pt x="842673" y="273050"/>
                  <a:pt x="840031" y="264363"/>
                  <a:pt x="840031" y="252984"/>
                </a:cubicBezTo>
                <a:cubicBezTo>
                  <a:pt x="840031" y="247295"/>
                  <a:pt x="841454" y="237135"/>
                  <a:pt x="844298" y="222504"/>
                </a:cubicBezTo>
                <a:cubicBezTo>
                  <a:pt x="846940" y="209703"/>
                  <a:pt x="848261" y="200863"/>
                  <a:pt x="848261" y="195987"/>
                </a:cubicBezTo>
                <a:cubicBezTo>
                  <a:pt x="848261" y="192735"/>
                  <a:pt x="847143" y="191110"/>
                  <a:pt x="844908" y="191110"/>
                </a:cubicBezTo>
                <a:cubicBezTo>
                  <a:pt x="842266" y="191110"/>
                  <a:pt x="838558" y="194513"/>
                  <a:pt x="833783" y="201321"/>
                </a:cubicBezTo>
                <a:cubicBezTo>
                  <a:pt x="829008" y="208128"/>
                  <a:pt x="824131" y="217119"/>
                  <a:pt x="819152" y="228295"/>
                </a:cubicBezTo>
                <a:cubicBezTo>
                  <a:pt x="814174" y="239471"/>
                  <a:pt x="810161" y="251257"/>
                  <a:pt x="807113" y="263652"/>
                </a:cubicBezTo>
                <a:cubicBezTo>
                  <a:pt x="804877" y="273203"/>
                  <a:pt x="802287" y="279654"/>
                  <a:pt x="799340" y="283007"/>
                </a:cubicBezTo>
                <a:cubicBezTo>
                  <a:pt x="796394" y="286360"/>
                  <a:pt x="791771" y="288036"/>
                  <a:pt x="785472" y="288036"/>
                </a:cubicBezTo>
                <a:cubicBezTo>
                  <a:pt x="777750" y="288036"/>
                  <a:pt x="772315" y="283972"/>
                  <a:pt x="769165" y="275844"/>
                </a:cubicBezTo>
                <a:cubicBezTo>
                  <a:pt x="768378" y="273812"/>
                  <a:pt x="767689" y="271475"/>
                  <a:pt x="767098" y="268834"/>
                </a:cubicBezTo>
                <a:lnTo>
                  <a:pt x="767008" y="268291"/>
                </a:lnTo>
                <a:lnTo>
                  <a:pt x="756592" y="277368"/>
                </a:lnTo>
                <a:cubicBezTo>
                  <a:pt x="747245" y="284480"/>
                  <a:pt x="738202" y="288036"/>
                  <a:pt x="729465" y="288036"/>
                </a:cubicBezTo>
                <a:cubicBezTo>
                  <a:pt x="722759" y="288036"/>
                  <a:pt x="716613" y="285750"/>
                  <a:pt x="711025" y="281178"/>
                </a:cubicBezTo>
                <a:cubicBezTo>
                  <a:pt x="705437" y="276606"/>
                  <a:pt x="701220" y="270358"/>
                  <a:pt x="698375" y="262433"/>
                </a:cubicBezTo>
                <a:cubicBezTo>
                  <a:pt x="687809" y="279502"/>
                  <a:pt x="674499" y="288036"/>
                  <a:pt x="658447" y="288036"/>
                </a:cubicBezTo>
                <a:cubicBezTo>
                  <a:pt x="645848" y="288036"/>
                  <a:pt x="635790" y="283464"/>
                  <a:pt x="628271" y="274320"/>
                </a:cubicBezTo>
                <a:lnTo>
                  <a:pt x="624510" y="267272"/>
                </a:lnTo>
                <a:lnTo>
                  <a:pt x="611660" y="277673"/>
                </a:lnTo>
                <a:cubicBezTo>
                  <a:pt x="601804" y="284582"/>
                  <a:pt x="590578" y="288036"/>
                  <a:pt x="577979" y="288036"/>
                </a:cubicBezTo>
                <a:cubicBezTo>
                  <a:pt x="567616" y="288036"/>
                  <a:pt x="559793" y="285039"/>
                  <a:pt x="554510" y="279045"/>
                </a:cubicBezTo>
                <a:cubicBezTo>
                  <a:pt x="549227" y="273050"/>
                  <a:pt x="546585" y="264363"/>
                  <a:pt x="546585" y="252984"/>
                </a:cubicBezTo>
                <a:cubicBezTo>
                  <a:pt x="546585" y="247295"/>
                  <a:pt x="548007" y="237135"/>
                  <a:pt x="550852" y="222504"/>
                </a:cubicBezTo>
                <a:cubicBezTo>
                  <a:pt x="553494" y="209703"/>
                  <a:pt x="554815" y="200863"/>
                  <a:pt x="554815" y="195987"/>
                </a:cubicBezTo>
                <a:cubicBezTo>
                  <a:pt x="554815" y="192735"/>
                  <a:pt x="553697" y="191110"/>
                  <a:pt x="551462" y="191110"/>
                </a:cubicBezTo>
                <a:cubicBezTo>
                  <a:pt x="548820" y="191110"/>
                  <a:pt x="545061" y="194513"/>
                  <a:pt x="540184" y="201321"/>
                </a:cubicBezTo>
                <a:cubicBezTo>
                  <a:pt x="535307" y="208128"/>
                  <a:pt x="530431" y="217119"/>
                  <a:pt x="525554" y="228295"/>
                </a:cubicBezTo>
                <a:cubicBezTo>
                  <a:pt x="520677" y="239471"/>
                  <a:pt x="516715" y="251257"/>
                  <a:pt x="513666" y="263652"/>
                </a:cubicBezTo>
                <a:cubicBezTo>
                  <a:pt x="509806" y="279908"/>
                  <a:pt x="500255" y="288036"/>
                  <a:pt x="485015" y="288036"/>
                </a:cubicBezTo>
                <a:cubicBezTo>
                  <a:pt x="478919" y="288036"/>
                  <a:pt x="474906" y="285852"/>
                  <a:pt x="472976" y="281483"/>
                </a:cubicBezTo>
                <a:lnTo>
                  <a:pt x="470701" y="262923"/>
                </a:lnTo>
                <a:lnTo>
                  <a:pt x="454764" y="277673"/>
                </a:lnTo>
                <a:cubicBezTo>
                  <a:pt x="444401" y="284582"/>
                  <a:pt x="432514" y="288036"/>
                  <a:pt x="419102" y="288036"/>
                </a:cubicBezTo>
                <a:cubicBezTo>
                  <a:pt x="377650" y="288036"/>
                  <a:pt x="356923" y="258877"/>
                  <a:pt x="356923" y="200559"/>
                </a:cubicBezTo>
                <a:cubicBezTo>
                  <a:pt x="356923" y="191618"/>
                  <a:pt x="357228" y="182575"/>
                  <a:pt x="357838" y="173431"/>
                </a:cubicBezTo>
                <a:lnTo>
                  <a:pt x="345950" y="173431"/>
                </a:lnTo>
                <a:cubicBezTo>
                  <a:pt x="339854" y="173431"/>
                  <a:pt x="335740" y="172314"/>
                  <a:pt x="333606" y="170079"/>
                </a:cubicBezTo>
                <a:cubicBezTo>
                  <a:pt x="331472" y="167843"/>
                  <a:pt x="330406" y="164287"/>
                  <a:pt x="330406" y="159411"/>
                </a:cubicBezTo>
                <a:cubicBezTo>
                  <a:pt x="330406" y="148031"/>
                  <a:pt x="334978" y="142342"/>
                  <a:pt x="344122" y="142342"/>
                </a:cubicBezTo>
                <a:lnTo>
                  <a:pt x="361495" y="142342"/>
                </a:lnTo>
                <a:cubicBezTo>
                  <a:pt x="364950" y="119990"/>
                  <a:pt x="370233" y="99568"/>
                  <a:pt x="377345" y="81077"/>
                </a:cubicBezTo>
                <a:cubicBezTo>
                  <a:pt x="384457" y="62586"/>
                  <a:pt x="393042" y="47854"/>
                  <a:pt x="403100" y="36881"/>
                </a:cubicBezTo>
                <a:cubicBezTo>
                  <a:pt x="413159" y="25908"/>
                  <a:pt x="423979" y="20422"/>
                  <a:pt x="435562" y="20422"/>
                </a:cubicBezTo>
                <a:cubicBezTo>
                  <a:pt x="444096" y="20422"/>
                  <a:pt x="450802" y="24181"/>
                  <a:pt x="455678" y="31699"/>
                </a:cubicBezTo>
                <a:cubicBezTo>
                  <a:pt x="460555" y="39218"/>
                  <a:pt x="462993" y="48667"/>
                  <a:pt x="462993" y="60046"/>
                </a:cubicBezTo>
                <a:cubicBezTo>
                  <a:pt x="462993" y="91542"/>
                  <a:pt x="449786" y="118974"/>
                  <a:pt x="423370" y="142342"/>
                </a:cubicBezTo>
                <a:lnTo>
                  <a:pt x="457507" y="142342"/>
                </a:lnTo>
                <a:cubicBezTo>
                  <a:pt x="460758" y="142342"/>
                  <a:pt x="463095" y="143053"/>
                  <a:pt x="464518" y="144475"/>
                </a:cubicBezTo>
                <a:cubicBezTo>
                  <a:pt x="465940" y="145898"/>
                  <a:pt x="466651" y="148539"/>
                  <a:pt x="466651" y="152400"/>
                </a:cubicBezTo>
                <a:cubicBezTo>
                  <a:pt x="466651" y="166421"/>
                  <a:pt x="455170" y="173431"/>
                  <a:pt x="432209" y="173431"/>
                </a:cubicBezTo>
                <a:lnTo>
                  <a:pt x="395023" y="173431"/>
                </a:lnTo>
                <a:cubicBezTo>
                  <a:pt x="394617" y="183591"/>
                  <a:pt x="394414" y="191516"/>
                  <a:pt x="394414" y="197206"/>
                </a:cubicBezTo>
                <a:cubicBezTo>
                  <a:pt x="394414" y="218339"/>
                  <a:pt x="396903" y="233172"/>
                  <a:pt x="401881" y="241707"/>
                </a:cubicBezTo>
                <a:cubicBezTo>
                  <a:pt x="406859" y="250241"/>
                  <a:pt x="414734" y="254508"/>
                  <a:pt x="425503" y="254508"/>
                </a:cubicBezTo>
                <a:cubicBezTo>
                  <a:pt x="434241" y="254508"/>
                  <a:pt x="441962" y="251867"/>
                  <a:pt x="448668" y="246583"/>
                </a:cubicBezTo>
                <a:lnTo>
                  <a:pt x="470606" y="224646"/>
                </a:lnTo>
                <a:lnTo>
                  <a:pt x="470690" y="217932"/>
                </a:lnTo>
                <a:cubicBezTo>
                  <a:pt x="470690" y="186639"/>
                  <a:pt x="473890" y="154026"/>
                  <a:pt x="480291" y="120091"/>
                </a:cubicBezTo>
                <a:cubicBezTo>
                  <a:pt x="486692" y="86157"/>
                  <a:pt x="496141" y="57658"/>
                  <a:pt x="508637" y="34595"/>
                </a:cubicBezTo>
                <a:cubicBezTo>
                  <a:pt x="521134" y="11532"/>
                  <a:pt x="536120" y="0"/>
                  <a:pt x="55359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D462858E-3287-44FA-B7F9-38939E700D3D}"/>
              </a:ext>
            </a:extLst>
          </p:cNvPr>
          <p:cNvSpPr/>
          <p:nvPr/>
        </p:nvSpPr>
        <p:spPr>
          <a:xfrm>
            <a:off x="873089" y="5278408"/>
            <a:ext cx="10435893" cy="511912"/>
          </a:xfrm>
          <a:custGeom>
            <a:avLst/>
            <a:gdLst/>
            <a:ahLst/>
            <a:cxnLst/>
            <a:rect l="l" t="t" r="r" b="b"/>
            <a:pathLst>
              <a:path w="10435893" h="511912">
                <a:moveTo>
                  <a:pt x="8229904" y="347320"/>
                </a:moveTo>
                <a:cubicBezTo>
                  <a:pt x="8223198" y="347320"/>
                  <a:pt x="8216988" y="348920"/>
                  <a:pt x="8211273" y="352120"/>
                </a:cubicBezTo>
                <a:cubicBezTo>
                  <a:pt x="8205558" y="355321"/>
                  <a:pt x="8201024" y="360083"/>
                  <a:pt x="8197671" y="366408"/>
                </a:cubicBezTo>
                <a:cubicBezTo>
                  <a:pt x="8194319" y="372732"/>
                  <a:pt x="8192643" y="380467"/>
                  <a:pt x="8192643" y="389611"/>
                </a:cubicBezTo>
                <a:cubicBezTo>
                  <a:pt x="8192643" y="403174"/>
                  <a:pt x="8196109" y="413652"/>
                  <a:pt x="8203044" y="421043"/>
                </a:cubicBezTo>
                <a:cubicBezTo>
                  <a:pt x="8209978" y="428435"/>
                  <a:pt x="8218703" y="432130"/>
                  <a:pt x="8229218" y="432130"/>
                </a:cubicBezTo>
                <a:cubicBezTo>
                  <a:pt x="8235924" y="432130"/>
                  <a:pt x="8242210" y="430530"/>
                  <a:pt x="8248078" y="427330"/>
                </a:cubicBezTo>
                <a:cubicBezTo>
                  <a:pt x="8253945" y="424129"/>
                  <a:pt x="8258708" y="419329"/>
                  <a:pt x="8262365" y="412928"/>
                </a:cubicBezTo>
                <a:cubicBezTo>
                  <a:pt x="8266023" y="406527"/>
                  <a:pt x="8267852" y="398755"/>
                  <a:pt x="8267852" y="389611"/>
                </a:cubicBezTo>
                <a:cubicBezTo>
                  <a:pt x="8267852" y="380467"/>
                  <a:pt x="8266099" y="372732"/>
                  <a:pt x="8262594" y="366408"/>
                </a:cubicBezTo>
                <a:cubicBezTo>
                  <a:pt x="8259089" y="360083"/>
                  <a:pt x="8254440" y="355321"/>
                  <a:pt x="8248649" y="352120"/>
                </a:cubicBezTo>
                <a:cubicBezTo>
                  <a:pt x="8242858" y="348920"/>
                  <a:pt x="8236610" y="347320"/>
                  <a:pt x="8229904" y="347320"/>
                </a:cubicBezTo>
                <a:close/>
                <a:moveTo>
                  <a:pt x="8086419" y="347320"/>
                </a:moveTo>
                <a:cubicBezTo>
                  <a:pt x="8079866" y="347320"/>
                  <a:pt x="8073656" y="348996"/>
                  <a:pt x="8067789" y="352349"/>
                </a:cubicBezTo>
                <a:cubicBezTo>
                  <a:pt x="8061921" y="355702"/>
                  <a:pt x="8057197" y="360578"/>
                  <a:pt x="8053615" y="366979"/>
                </a:cubicBezTo>
                <a:cubicBezTo>
                  <a:pt x="8050034" y="373380"/>
                  <a:pt x="8048243" y="380924"/>
                  <a:pt x="8048243" y="389611"/>
                </a:cubicBezTo>
                <a:cubicBezTo>
                  <a:pt x="8048243" y="398297"/>
                  <a:pt x="8050034" y="405879"/>
                  <a:pt x="8053615" y="412356"/>
                </a:cubicBezTo>
                <a:cubicBezTo>
                  <a:pt x="8057197" y="418833"/>
                  <a:pt x="8061921" y="423748"/>
                  <a:pt x="8067789" y="427101"/>
                </a:cubicBezTo>
                <a:cubicBezTo>
                  <a:pt x="8073656" y="430454"/>
                  <a:pt x="8079866" y="432130"/>
                  <a:pt x="8086419" y="432130"/>
                </a:cubicBezTo>
                <a:cubicBezTo>
                  <a:pt x="8093125" y="432130"/>
                  <a:pt x="8099412" y="430416"/>
                  <a:pt x="8105279" y="426987"/>
                </a:cubicBezTo>
                <a:cubicBezTo>
                  <a:pt x="8111146" y="423558"/>
                  <a:pt x="8115871" y="418567"/>
                  <a:pt x="8119452" y="412013"/>
                </a:cubicBezTo>
                <a:cubicBezTo>
                  <a:pt x="8123033" y="405460"/>
                  <a:pt x="8124824" y="397840"/>
                  <a:pt x="8124824" y="389153"/>
                </a:cubicBezTo>
                <a:cubicBezTo>
                  <a:pt x="8124824" y="380467"/>
                  <a:pt x="8123033" y="372961"/>
                  <a:pt x="8119452" y="366636"/>
                </a:cubicBezTo>
                <a:cubicBezTo>
                  <a:pt x="8115871" y="360312"/>
                  <a:pt x="8111146" y="355511"/>
                  <a:pt x="8105279" y="352235"/>
                </a:cubicBezTo>
                <a:cubicBezTo>
                  <a:pt x="8099412" y="348958"/>
                  <a:pt x="8093125" y="347320"/>
                  <a:pt x="8086419" y="347320"/>
                </a:cubicBezTo>
                <a:close/>
                <a:moveTo>
                  <a:pt x="7439329" y="347320"/>
                </a:moveTo>
                <a:cubicBezTo>
                  <a:pt x="7432624" y="347320"/>
                  <a:pt x="7426413" y="348920"/>
                  <a:pt x="7420698" y="352120"/>
                </a:cubicBezTo>
                <a:cubicBezTo>
                  <a:pt x="7414983" y="355321"/>
                  <a:pt x="7410449" y="360083"/>
                  <a:pt x="7407097" y="366408"/>
                </a:cubicBezTo>
                <a:cubicBezTo>
                  <a:pt x="7403744" y="372732"/>
                  <a:pt x="7402067" y="380467"/>
                  <a:pt x="7402067" y="389611"/>
                </a:cubicBezTo>
                <a:cubicBezTo>
                  <a:pt x="7402067" y="403174"/>
                  <a:pt x="7405534" y="413652"/>
                  <a:pt x="7412469" y="421043"/>
                </a:cubicBezTo>
                <a:cubicBezTo>
                  <a:pt x="7419403" y="428435"/>
                  <a:pt x="7428128" y="432130"/>
                  <a:pt x="7438644" y="432130"/>
                </a:cubicBezTo>
                <a:cubicBezTo>
                  <a:pt x="7445349" y="432130"/>
                  <a:pt x="7451636" y="430530"/>
                  <a:pt x="7457503" y="427330"/>
                </a:cubicBezTo>
                <a:cubicBezTo>
                  <a:pt x="7463370" y="424129"/>
                  <a:pt x="7468133" y="419329"/>
                  <a:pt x="7471790" y="412928"/>
                </a:cubicBezTo>
                <a:cubicBezTo>
                  <a:pt x="7475448" y="406527"/>
                  <a:pt x="7477277" y="398755"/>
                  <a:pt x="7477277" y="389611"/>
                </a:cubicBezTo>
                <a:cubicBezTo>
                  <a:pt x="7477277" y="380467"/>
                  <a:pt x="7475524" y="372732"/>
                  <a:pt x="7472019" y="366408"/>
                </a:cubicBezTo>
                <a:cubicBezTo>
                  <a:pt x="7468514" y="360083"/>
                  <a:pt x="7463866" y="355321"/>
                  <a:pt x="7458074" y="352120"/>
                </a:cubicBezTo>
                <a:cubicBezTo>
                  <a:pt x="7452283" y="348920"/>
                  <a:pt x="7446035" y="347320"/>
                  <a:pt x="7439329" y="347320"/>
                </a:cubicBezTo>
                <a:close/>
                <a:moveTo>
                  <a:pt x="6983043" y="347320"/>
                </a:moveTo>
                <a:cubicBezTo>
                  <a:pt x="6976338" y="347320"/>
                  <a:pt x="6970090" y="348958"/>
                  <a:pt x="6964299" y="352235"/>
                </a:cubicBezTo>
                <a:cubicBezTo>
                  <a:pt x="6958507" y="355511"/>
                  <a:pt x="6953821" y="360312"/>
                  <a:pt x="6950240" y="366636"/>
                </a:cubicBezTo>
                <a:cubicBezTo>
                  <a:pt x="6946658" y="372961"/>
                  <a:pt x="6944867" y="380467"/>
                  <a:pt x="6944867" y="389153"/>
                </a:cubicBezTo>
                <a:cubicBezTo>
                  <a:pt x="6944867" y="397840"/>
                  <a:pt x="6946658" y="405460"/>
                  <a:pt x="6950240" y="412013"/>
                </a:cubicBezTo>
                <a:cubicBezTo>
                  <a:pt x="6953821" y="418567"/>
                  <a:pt x="6958545" y="423558"/>
                  <a:pt x="6964413" y="426987"/>
                </a:cubicBezTo>
                <a:cubicBezTo>
                  <a:pt x="6970280" y="430416"/>
                  <a:pt x="6976490" y="432130"/>
                  <a:pt x="6983043" y="432130"/>
                </a:cubicBezTo>
                <a:cubicBezTo>
                  <a:pt x="6989749" y="432130"/>
                  <a:pt x="6995997" y="430454"/>
                  <a:pt x="7001789" y="427101"/>
                </a:cubicBezTo>
                <a:cubicBezTo>
                  <a:pt x="7007580" y="423748"/>
                  <a:pt x="7012267" y="418833"/>
                  <a:pt x="7015848" y="412356"/>
                </a:cubicBezTo>
                <a:cubicBezTo>
                  <a:pt x="7019429" y="405879"/>
                  <a:pt x="7021220" y="398297"/>
                  <a:pt x="7021220" y="389611"/>
                </a:cubicBezTo>
                <a:cubicBezTo>
                  <a:pt x="7021220" y="380924"/>
                  <a:pt x="7019429" y="373380"/>
                  <a:pt x="7015848" y="366979"/>
                </a:cubicBezTo>
                <a:cubicBezTo>
                  <a:pt x="7012267" y="360578"/>
                  <a:pt x="7007580" y="355702"/>
                  <a:pt x="7001789" y="352349"/>
                </a:cubicBezTo>
                <a:cubicBezTo>
                  <a:pt x="6995997" y="348996"/>
                  <a:pt x="6989749" y="347320"/>
                  <a:pt x="6983043" y="347320"/>
                </a:cubicBezTo>
                <a:close/>
                <a:moveTo>
                  <a:pt x="6678243" y="347320"/>
                </a:moveTo>
                <a:cubicBezTo>
                  <a:pt x="6671538" y="347320"/>
                  <a:pt x="6665290" y="348958"/>
                  <a:pt x="6659498" y="352235"/>
                </a:cubicBezTo>
                <a:cubicBezTo>
                  <a:pt x="6653707" y="355511"/>
                  <a:pt x="6649021" y="360312"/>
                  <a:pt x="6645439" y="366636"/>
                </a:cubicBezTo>
                <a:cubicBezTo>
                  <a:pt x="6641858" y="372961"/>
                  <a:pt x="6640067" y="380467"/>
                  <a:pt x="6640067" y="389153"/>
                </a:cubicBezTo>
                <a:cubicBezTo>
                  <a:pt x="6640067" y="397840"/>
                  <a:pt x="6641858" y="405460"/>
                  <a:pt x="6645439" y="412013"/>
                </a:cubicBezTo>
                <a:cubicBezTo>
                  <a:pt x="6649021" y="418567"/>
                  <a:pt x="6653745" y="423558"/>
                  <a:pt x="6659613" y="426987"/>
                </a:cubicBezTo>
                <a:cubicBezTo>
                  <a:pt x="6665480" y="430416"/>
                  <a:pt x="6671690" y="432130"/>
                  <a:pt x="6678243" y="432130"/>
                </a:cubicBezTo>
                <a:cubicBezTo>
                  <a:pt x="6684949" y="432130"/>
                  <a:pt x="6691198" y="430454"/>
                  <a:pt x="6696989" y="427101"/>
                </a:cubicBezTo>
                <a:cubicBezTo>
                  <a:pt x="6702780" y="423748"/>
                  <a:pt x="6707466" y="418833"/>
                  <a:pt x="6711047" y="412356"/>
                </a:cubicBezTo>
                <a:cubicBezTo>
                  <a:pt x="6714629" y="405879"/>
                  <a:pt x="6716420" y="398297"/>
                  <a:pt x="6716420" y="389611"/>
                </a:cubicBezTo>
                <a:cubicBezTo>
                  <a:pt x="6716420" y="380924"/>
                  <a:pt x="6714629" y="373380"/>
                  <a:pt x="6711047" y="366979"/>
                </a:cubicBezTo>
                <a:cubicBezTo>
                  <a:pt x="6707466" y="360578"/>
                  <a:pt x="6702780" y="355702"/>
                  <a:pt x="6696989" y="352349"/>
                </a:cubicBezTo>
                <a:cubicBezTo>
                  <a:pt x="6691198" y="348996"/>
                  <a:pt x="6684949" y="347320"/>
                  <a:pt x="6678243" y="347320"/>
                </a:cubicBezTo>
                <a:close/>
                <a:moveTo>
                  <a:pt x="5715304" y="347320"/>
                </a:moveTo>
                <a:cubicBezTo>
                  <a:pt x="5708599" y="347320"/>
                  <a:pt x="5702388" y="348920"/>
                  <a:pt x="5696673" y="352120"/>
                </a:cubicBezTo>
                <a:cubicBezTo>
                  <a:pt x="5690958" y="355321"/>
                  <a:pt x="5686424" y="360083"/>
                  <a:pt x="5683072" y="366408"/>
                </a:cubicBezTo>
                <a:cubicBezTo>
                  <a:pt x="5679718" y="372732"/>
                  <a:pt x="5678042" y="380467"/>
                  <a:pt x="5678042" y="389611"/>
                </a:cubicBezTo>
                <a:cubicBezTo>
                  <a:pt x="5678042" y="403174"/>
                  <a:pt x="5681509" y="413652"/>
                  <a:pt x="5688444" y="421043"/>
                </a:cubicBezTo>
                <a:cubicBezTo>
                  <a:pt x="5695378" y="428435"/>
                  <a:pt x="5704103" y="432130"/>
                  <a:pt x="5714619" y="432130"/>
                </a:cubicBezTo>
                <a:cubicBezTo>
                  <a:pt x="5721324" y="432130"/>
                  <a:pt x="5727610" y="430530"/>
                  <a:pt x="5733478" y="427330"/>
                </a:cubicBezTo>
                <a:cubicBezTo>
                  <a:pt x="5739345" y="424129"/>
                  <a:pt x="5744108" y="419329"/>
                  <a:pt x="5747765" y="412928"/>
                </a:cubicBezTo>
                <a:cubicBezTo>
                  <a:pt x="5751423" y="406527"/>
                  <a:pt x="5753252" y="398755"/>
                  <a:pt x="5753252" y="389611"/>
                </a:cubicBezTo>
                <a:cubicBezTo>
                  <a:pt x="5753252" y="380467"/>
                  <a:pt x="5751499" y="372732"/>
                  <a:pt x="5747994" y="366408"/>
                </a:cubicBezTo>
                <a:cubicBezTo>
                  <a:pt x="5744489" y="360083"/>
                  <a:pt x="5739840" y="355321"/>
                  <a:pt x="5734049" y="352120"/>
                </a:cubicBezTo>
                <a:cubicBezTo>
                  <a:pt x="5728258" y="348920"/>
                  <a:pt x="5722009" y="347320"/>
                  <a:pt x="5715304" y="347320"/>
                </a:cubicBezTo>
                <a:close/>
                <a:moveTo>
                  <a:pt x="5087568" y="347320"/>
                </a:moveTo>
                <a:cubicBezTo>
                  <a:pt x="5080863" y="347320"/>
                  <a:pt x="5074615" y="348958"/>
                  <a:pt x="5068823" y="352235"/>
                </a:cubicBezTo>
                <a:cubicBezTo>
                  <a:pt x="5063032" y="355511"/>
                  <a:pt x="5058346" y="360312"/>
                  <a:pt x="5054764" y="366636"/>
                </a:cubicBezTo>
                <a:cubicBezTo>
                  <a:pt x="5051183" y="372961"/>
                  <a:pt x="5049392" y="380467"/>
                  <a:pt x="5049392" y="389153"/>
                </a:cubicBezTo>
                <a:cubicBezTo>
                  <a:pt x="5049392" y="397840"/>
                  <a:pt x="5051183" y="405460"/>
                  <a:pt x="5054764" y="412013"/>
                </a:cubicBezTo>
                <a:cubicBezTo>
                  <a:pt x="5058346" y="418567"/>
                  <a:pt x="5063070" y="423558"/>
                  <a:pt x="5068938" y="426987"/>
                </a:cubicBezTo>
                <a:cubicBezTo>
                  <a:pt x="5074805" y="430416"/>
                  <a:pt x="5081015" y="432130"/>
                  <a:pt x="5087568" y="432130"/>
                </a:cubicBezTo>
                <a:cubicBezTo>
                  <a:pt x="5094274" y="432130"/>
                  <a:pt x="5100522" y="430454"/>
                  <a:pt x="5106314" y="427101"/>
                </a:cubicBezTo>
                <a:cubicBezTo>
                  <a:pt x="5112105" y="423748"/>
                  <a:pt x="5116791" y="418833"/>
                  <a:pt x="5120372" y="412356"/>
                </a:cubicBezTo>
                <a:cubicBezTo>
                  <a:pt x="5123954" y="405879"/>
                  <a:pt x="5125745" y="398297"/>
                  <a:pt x="5125745" y="389611"/>
                </a:cubicBezTo>
                <a:cubicBezTo>
                  <a:pt x="5125745" y="380924"/>
                  <a:pt x="5123954" y="373380"/>
                  <a:pt x="5120372" y="366979"/>
                </a:cubicBezTo>
                <a:cubicBezTo>
                  <a:pt x="5116791" y="360578"/>
                  <a:pt x="5112105" y="355702"/>
                  <a:pt x="5106314" y="352349"/>
                </a:cubicBezTo>
                <a:cubicBezTo>
                  <a:pt x="5100522" y="348996"/>
                  <a:pt x="5094274" y="347320"/>
                  <a:pt x="5087568" y="347320"/>
                </a:cubicBezTo>
                <a:close/>
                <a:moveTo>
                  <a:pt x="3820743" y="347320"/>
                </a:moveTo>
                <a:cubicBezTo>
                  <a:pt x="3814038" y="347320"/>
                  <a:pt x="3807790" y="348958"/>
                  <a:pt x="3801998" y="352235"/>
                </a:cubicBezTo>
                <a:cubicBezTo>
                  <a:pt x="3796207" y="355511"/>
                  <a:pt x="3791521" y="360312"/>
                  <a:pt x="3787940" y="366636"/>
                </a:cubicBezTo>
                <a:cubicBezTo>
                  <a:pt x="3784358" y="372961"/>
                  <a:pt x="3782567" y="380467"/>
                  <a:pt x="3782567" y="389153"/>
                </a:cubicBezTo>
                <a:cubicBezTo>
                  <a:pt x="3782567" y="397840"/>
                  <a:pt x="3784358" y="405460"/>
                  <a:pt x="3787940" y="412013"/>
                </a:cubicBezTo>
                <a:cubicBezTo>
                  <a:pt x="3791521" y="418567"/>
                  <a:pt x="3796245" y="423558"/>
                  <a:pt x="3802113" y="426987"/>
                </a:cubicBezTo>
                <a:cubicBezTo>
                  <a:pt x="3807980" y="430416"/>
                  <a:pt x="3814190" y="432130"/>
                  <a:pt x="3820743" y="432130"/>
                </a:cubicBezTo>
                <a:cubicBezTo>
                  <a:pt x="3827449" y="432130"/>
                  <a:pt x="3833698" y="430454"/>
                  <a:pt x="3839489" y="427101"/>
                </a:cubicBezTo>
                <a:cubicBezTo>
                  <a:pt x="3845280" y="423748"/>
                  <a:pt x="3849966" y="418833"/>
                  <a:pt x="3853548" y="412356"/>
                </a:cubicBezTo>
                <a:cubicBezTo>
                  <a:pt x="3857129" y="405879"/>
                  <a:pt x="3858920" y="398297"/>
                  <a:pt x="3858920" y="389611"/>
                </a:cubicBezTo>
                <a:cubicBezTo>
                  <a:pt x="3858920" y="380924"/>
                  <a:pt x="3857129" y="373380"/>
                  <a:pt x="3853548" y="366979"/>
                </a:cubicBezTo>
                <a:cubicBezTo>
                  <a:pt x="3849966" y="360578"/>
                  <a:pt x="3845280" y="355702"/>
                  <a:pt x="3839489" y="352349"/>
                </a:cubicBezTo>
                <a:cubicBezTo>
                  <a:pt x="3833698" y="348996"/>
                  <a:pt x="3827449" y="347320"/>
                  <a:pt x="3820743" y="347320"/>
                </a:cubicBezTo>
                <a:close/>
                <a:moveTo>
                  <a:pt x="3068269" y="347320"/>
                </a:moveTo>
                <a:cubicBezTo>
                  <a:pt x="3061563" y="347320"/>
                  <a:pt x="3055315" y="348958"/>
                  <a:pt x="3049524" y="352235"/>
                </a:cubicBezTo>
                <a:cubicBezTo>
                  <a:pt x="3043732" y="355511"/>
                  <a:pt x="3039046" y="360312"/>
                  <a:pt x="3035464" y="366636"/>
                </a:cubicBezTo>
                <a:cubicBezTo>
                  <a:pt x="3031883" y="372961"/>
                  <a:pt x="3030092" y="380467"/>
                  <a:pt x="3030092" y="389153"/>
                </a:cubicBezTo>
                <a:cubicBezTo>
                  <a:pt x="3030092" y="397840"/>
                  <a:pt x="3031883" y="405460"/>
                  <a:pt x="3035464" y="412013"/>
                </a:cubicBezTo>
                <a:cubicBezTo>
                  <a:pt x="3039046" y="418567"/>
                  <a:pt x="3043770" y="423558"/>
                  <a:pt x="3049638" y="426987"/>
                </a:cubicBezTo>
                <a:cubicBezTo>
                  <a:pt x="3055505" y="430416"/>
                  <a:pt x="3061716" y="432130"/>
                  <a:pt x="3068269" y="432130"/>
                </a:cubicBezTo>
                <a:cubicBezTo>
                  <a:pt x="3074974" y="432130"/>
                  <a:pt x="3081223" y="430454"/>
                  <a:pt x="3087014" y="427101"/>
                </a:cubicBezTo>
                <a:cubicBezTo>
                  <a:pt x="3092805" y="423748"/>
                  <a:pt x="3097492" y="418833"/>
                  <a:pt x="3101073" y="412356"/>
                </a:cubicBezTo>
                <a:cubicBezTo>
                  <a:pt x="3104654" y="405879"/>
                  <a:pt x="3106445" y="398297"/>
                  <a:pt x="3106445" y="389611"/>
                </a:cubicBezTo>
                <a:cubicBezTo>
                  <a:pt x="3106445" y="380924"/>
                  <a:pt x="3104654" y="373380"/>
                  <a:pt x="3101073" y="366979"/>
                </a:cubicBezTo>
                <a:cubicBezTo>
                  <a:pt x="3097492" y="360578"/>
                  <a:pt x="3092805" y="355702"/>
                  <a:pt x="3087014" y="352349"/>
                </a:cubicBezTo>
                <a:cubicBezTo>
                  <a:pt x="3081223" y="348996"/>
                  <a:pt x="3074974" y="347320"/>
                  <a:pt x="3068269" y="347320"/>
                </a:cubicBezTo>
                <a:close/>
                <a:moveTo>
                  <a:pt x="2543479" y="347320"/>
                </a:moveTo>
                <a:cubicBezTo>
                  <a:pt x="2536774" y="347320"/>
                  <a:pt x="2530563" y="348920"/>
                  <a:pt x="2524848" y="352120"/>
                </a:cubicBezTo>
                <a:cubicBezTo>
                  <a:pt x="2519133" y="355321"/>
                  <a:pt x="2514599" y="360083"/>
                  <a:pt x="2511247" y="366408"/>
                </a:cubicBezTo>
                <a:cubicBezTo>
                  <a:pt x="2507894" y="372732"/>
                  <a:pt x="2506218" y="380467"/>
                  <a:pt x="2506218" y="389611"/>
                </a:cubicBezTo>
                <a:cubicBezTo>
                  <a:pt x="2506218" y="403174"/>
                  <a:pt x="2509684" y="413652"/>
                  <a:pt x="2516619" y="421043"/>
                </a:cubicBezTo>
                <a:cubicBezTo>
                  <a:pt x="2523553" y="428435"/>
                  <a:pt x="2532278" y="432130"/>
                  <a:pt x="2542793" y="432130"/>
                </a:cubicBezTo>
                <a:cubicBezTo>
                  <a:pt x="2549499" y="432130"/>
                  <a:pt x="2555786" y="430530"/>
                  <a:pt x="2561653" y="427330"/>
                </a:cubicBezTo>
                <a:cubicBezTo>
                  <a:pt x="2567520" y="424129"/>
                  <a:pt x="2572283" y="419329"/>
                  <a:pt x="2575941" y="412928"/>
                </a:cubicBezTo>
                <a:cubicBezTo>
                  <a:pt x="2579598" y="406527"/>
                  <a:pt x="2581427" y="398755"/>
                  <a:pt x="2581427" y="389611"/>
                </a:cubicBezTo>
                <a:cubicBezTo>
                  <a:pt x="2581427" y="380467"/>
                  <a:pt x="2579674" y="372732"/>
                  <a:pt x="2576169" y="366408"/>
                </a:cubicBezTo>
                <a:cubicBezTo>
                  <a:pt x="2572664" y="360083"/>
                  <a:pt x="2568016" y="355321"/>
                  <a:pt x="2562225" y="352120"/>
                </a:cubicBezTo>
                <a:cubicBezTo>
                  <a:pt x="2556433" y="348920"/>
                  <a:pt x="2550185" y="347320"/>
                  <a:pt x="2543479" y="347320"/>
                </a:cubicBezTo>
                <a:close/>
                <a:moveTo>
                  <a:pt x="2400604" y="347320"/>
                </a:moveTo>
                <a:cubicBezTo>
                  <a:pt x="2393899" y="347320"/>
                  <a:pt x="2387689" y="348920"/>
                  <a:pt x="2381973" y="352120"/>
                </a:cubicBezTo>
                <a:cubicBezTo>
                  <a:pt x="2376258" y="355321"/>
                  <a:pt x="2371724" y="360083"/>
                  <a:pt x="2368371" y="366408"/>
                </a:cubicBezTo>
                <a:cubicBezTo>
                  <a:pt x="2365018" y="372732"/>
                  <a:pt x="2363342" y="380467"/>
                  <a:pt x="2363342" y="389611"/>
                </a:cubicBezTo>
                <a:cubicBezTo>
                  <a:pt x="2363342" y="403174"/>
                  <a:pt x="2366810" y="413652"/>
                  <a:pt x="2373744" y="421043"/>
                </a:cubicBezTo>
                <a:cubicBezTo>
                  <a:pt x="2380678" y="428435"/>
                  <a:pt x="2389403" y="432130"/>
                  <a:pt x="2399919" y="432130"/>
                </a:cubicBezTo>
                <a:cubicBezTo>
                  <a:pt x="2406624" y="432130"/>
                  <a:pt x="2412911" y="430530"/>
                  <a:pt x="2418778" y="427330"/>
                </a:cubicBezTo>
                <a:cubicBezTo>
                  <a:pt x="2424645" y="424129"/>
                  <a:pt x="2429408" y="419329"/>
                  <a:pt x="2433066" y="412928"/>
                </a:cubicBezTo>
                <a:cubicBezTo>
                  <a:pt x="2436723" y="406527"/>
                  <a:pt x="2438552" y="398755"/>
                  <a:pt x="2438552" y="389611"/>
                </a:cubicBezTo>
                <a:cubicBezTo>
                  <a:pt x="2438552" y="380467"/>
                  <a:pt x="2436799" y="372732"/>
                  <a:pt x="2433294" y="366408"/>
                </a:cubicBezTo>
                <a:cubicBezTo>
                  <a:pt x="2429789" y="360083"/>
                  <a:pt x="2425141" y="355321"/>
                  <a:pt x="2419350" y="352120"/>
                </a:cubicBezTo>
                <a:cubicBezTo>
                  <a:pt x="2413558" y="348920"/>
                  <a:pt x="2407310" y="347320"/>
                  <a:pt x="2400604" y="347320"/>
                </a:cubicBezTo>
                <a:close/>
                <a:moveTo>
                  <a:pt x="7732318" y="346634"/>
                </a:moveTo>
                <a:cubicBezTo>
                  <a:pt x="7723326" y="346634"/>
                  <a:pt x="7715630" y="349491"/>
                  <a:pt x="7709229" y="355206"/>
                </a:cubicBezTo>
                <a:cubicBezTo>
                  <a:pt x="7702828" y="360921"/>
                  <a:pt x="7699018" y="368656"/>
                  <a:pt x="7697799" y="378409"/>
                </a:cubicBezTo>
                <a:lnTo>
                  <a:pt x="7767522" y="378409"/>
                </a:lnTo>
                <a:cubicBezTo>
                  <a:pt x="7767370" y="368808"/>
                  <a:pt x="7763941" y="361112"/>
                  <a:pt x="7757236" y="355321"/>
                </a:cubicBezTo>
                <a:cubicBezTo>
                  <a:pt x="7750530" y="349529"/>
                  <a:pt x="7742224" y="346634"/>
                  <a:pt x="7732318" y="346634"/>
                </a:cubicBezTo>
                <a:close/>
                <a:moveTo>
                  <a:pt x="6455968" y="346634"/>
                </a:moveTo>
                <a:cubicBezTo>
                  <a:pt x="6446977" y="346634"/>
                  <a:pt x="6439281" y="349491"/>
                  <a:pt x="6432880" y="355206"/>
                </a:cubicBezTo>
                <a:cubicBezTo>
                  <a:pt x="6426479" y="360921"/>
                  <a:pt x="6422668" y="368656"/>
                  <a:pt x="6421450" y="378409"/>
                </a:cubicBezTo>
                <a:lnTo>
                  <a:pt x="6491173" y="378409"/>
                </a:lnTo>
                <a:cubicBezTo>
                  <a:pt x="6491020" y="368808"/>
                  <a:pt x="6487591" y="361112"/>
                  <a:pt x="6480886" y="355321"/>
                </a:cubicBezTo>
                <a:cubicBezTo>
                  <a:pt x="6474180" y="349529"/>
                  <a:pt x="6465874" y="346634"/>
                  <a:pt x="6455968" y="346634"/>
                </a:cubicBezTo>
                <a:close/>
                <a:moveTo>
                  <a:pt x="5370118" y="346634"/>
                </a:moveTo>
                <a:cubicBezTo>
                  <a:pt x="5361127" y="346634"/>
                  <a:pt x="5353430" y="349491"/>
                  <a:pt x="5347029" y="355206"/>
                </a:cubicBezTo>
                <a:cubicBezTo>
                  <a:pt x="5340629" y="360921"/>
                  <a:pt x="5336819" y="368656"/>
                  <a:pt x="5335599" y="378409"/>
                </a:cubicBezTo>
                <a:lnTo>
                  <a:pt x="5405322" y="378409"/>
                </a:lnTo>
                <a:cubicBezTo>
                  <a:pt x="5405170" y="368808"/>
                  <a:pt x="5401741" y="361112"/>
                  <a:pt x="5395035" y="355321"/>
                </a:cubicBezTo>
                <a:cubicBezTo>
                  <a:pt x="5388330" y="349529"/>
                  <a:pt x="5380024" y="346634"/>
                  <a:pt x="5370118" y="346634"/>
                </a:cubicBezTo>
                <a:close/>
                <a:moveTo>
                  <a:pt x="4541443" y="346634"/>
                </a:moveTo>
                <a:cubicBezTo>
                  <a:pt x="4532452" y="346634"/>
                  <a:pt x="4524755" y="349491"/>
                  <a:pt x="4518354" y="355206"/>
                </a:cubicBezTo>
                <a:cubicBezTo>
                  <a:pt x="4511954" y="360921"/>
                  <a:pt x="4508144" y="368656"/>
                  <a:pt x="4506924" y="378409"/>
                </a:cubicBezTo>
                <a:lnTo>
                  <a:pt x="4576647" y="378409"/>
                </a:lnTo>
                <a:cubicBezTo>
                  <a:pt x="4576495" y="368808"/>
                  <a:pt x="4573066" y="361112"/>
                  <a:pt x="4566360" y="355321"/>
                </a:cubicBezTo>
                <a:cubicBezTo>
                  <a:pt x="4559655" y="349529"/>
                  <a:pt x="4551349" y="346634"/>
                  <a:pt x="4541443" y="346634"/>
                </a:cubicBezTo>
                <a:close/>
                <a:moveTo>
                  <a:pt x="3969943" y="346634"/>
                </a:moveTo>
                <a:cubicBezTo>
                  <a:pt x="3960951" y="346634"/>
                  <a:pt x="3953255" y="349491"/>
                  <a:pt x="3946854" y="355206"/>
                </a:cubicBezTo>
                <a:cubicBezTo>
                  <a:pt x="3940454" y="360921"/>
                  <a:pt x="3936644" y="368656"/>
                  <a:pt x="3935424" y="378409"/>
                </a:cubicBezTo>
                <a:lnTo>
                  <a:pt x="4005148" y="378409"/>
                </a:lnTo>
                <a:cubicBezTo>
                  <a:pt x="4004995" y="368808"/>
                  <a:pt x="4001566" y="361112"/>
                  <a:pt x="3994860" y="355321"/>
                </a:cubicBezTo>
                <a:cubicBezTo>
                  <a:pt x="3988155" y="349529"/>
                  <a:pt x="3979849" y="346634"/>
                  <a:pt x="3969943" y="346634"/>
                </a:cubicBezTo>
                <a:close/>
                <a:moveTo>
                  <a:pt x="7807298" y="326746"/>
                </a:moveTo>
                <a:lnTo>
                  <a:pt x="7836330" y="326746"/>
                </a:lnTo>
                <a:lnTo>
                  <a:pt x="7871764" y="422758"/>
                </a:lnTo>
                <a:lnTo>
                  <a:pt x="7908569" y="326746"/>
                </a:lnTo>
                <a:lnTo>
                  <a:pt x="7935543" y="326746"/>
                </a:lnTo>
                <a:lnTo>
                  <a:pt x="7858276" y="511912"/>
                </a:lnTo>
                <a:lnTo>
                  <a:pt x="7831302" y="511912"/>
                </a:lnTo>
                <a:lnTo>
                  <a:pt x="7856905" y="450647"/>
                </a:lnTo>
                <a:close/>
                <a:moveTo>
                  <a:pt x="6107658" y="326746"/>
                </a:moveTo>
                <a:lnTo>
                  <a:pt x="6133718" y="326746"/>
                </a:lnTo>
                <a:lnTo>
                  <a:pt x="6133718" y="452704"/>
                </a:lnTo>
                <a:lnTo>
                  <a:pt x="6107658" y="452704"/>
                </a:lnTo>
                <a:close/>
                <a:moveTo>
                  <a:pt x="5801715" y="326746"/>
                </a:moveTo>
                <a:lnTo>
                  <a:pt x="5827547" y="326746"/>
                </a:lnTo>
                <a:lnTo>
                  <a:pt x="5827547" y="396926"/>
                </a:lnTo>
                <a:cubicBezTo>
                  <a:pt x="5827547" y="408203"/>
                  <a:pt x="5830366" y="416852"/>
                  <a:pt x="5836005" y="422872"/>
                </a:cubicBezTo>
                <a:cubicBezTo>
                  <a:pt x="5841644" y="428892"/>
                  <a:pt x="5849340" y="431902"/>
                  <a:pt x="5859093" y="431902"/>
                </a:cubicBezTo>
                <a:cubicBezTo>
                  <a:pt x="5868847" y="431902"/>
                  <a:pt x="5876581" y="428892"/>
                  <a:pt x="5882297" y="422872"/>
                </a:cubicBezTo>
                <a:cubicBezTo>
                  <a:pt x="5888011" y="416852"/>
                  <a:pt x="5890869" y="408203"/>
                  <a:pt x="5890869" y="396926"/>
                </a:cubicBezTo>
                <a:lnTo>
                  <a:pt x="5890869" y="326746"/>
                </a:lnTo>
                <a:lnTo>
                  <a:pt x="5916929" y="326746"/>
                </a:lnTo>
                <a:lnTo>
                  <a:pt x="5916929" y="452704"/>
                </a:lnTo>
                <a:lnTo>
                  <a:pt x="5890869" y="452704"/>
                </a:lnTo>
                <a:lnTo>
                  <a:pt x="5890869" y="437845"/>
                </a:lnTo>
                <a:cubicBezTo>
                  <a:pt x="5886754" y="443027"/>
                  <a:pt x="5881382" y="447103"/>
                  <a:pt x="5874753" y="450075"/>
                </a:cubicBezTo>
                <a:cubicBezTo>
                  <a:pt x="5868123" y="453047"/>
                  <a:pt x="5861075" y="454533"/>
                  <a:pt x="5853607" y="454533"/>
                </a:cubicBezTo>
                <a:cubicBezTo>
                  <a:pt x="5843701" y="454533"/>
                  <a:pt x="5834823" y="452476"/>
                  <a:pt x="5826975" y="448361"/>
                </a:cubicBezTo>
                <a:cubicBezTo>
                  <a:pt x="5819127" y="444246"/>
                  <a:pt x="5812954" y="438150"/>
                  <a:pt x="5808459" y="430073"/>
                </a:cubicBezTo>
                <a:cubicBezTo>
                  <a:pt x="5803962" y="421996"/>
                  <a:pt x="5801715" y="412242"/>
                  <a:pt x="5801715" y="400812"/>
                </a:cubicBezTo>
                <a:close/>
                <a:moveTo>
                  <a:pt x="5511774" y="326746"/>
                </a:moveTo>
                <a:lnTo>
                  <a:pt x="5540806" y="326746"/>
                </a:lnTo>
                <a:lnTo>
                  <a:pt x="5576239" y="422758"/>
                </a:lnTo>
                <a:lnTo>
                  <a:pt x="5613044" y="326746"/>
                </a:lnTo>
                <a:lnTo>
                  <a:pt x="5640018" y="326746"/>
                </a:lnTo>
                <a:lnTo>
                  <a:pt x="5562752" y="511912"/>
                </a:lnTo>
                <a:lnTo>
                  <a:pt x="5535777" y="511912"/>
                </a:lnTo>
                <a:lnTo>
                  <a:pt x="5561380" y="450647"/>
                </a:lnTo>
                <a:close/>
                <a:moveTo>
                  <a:pt x="5168874" y="326746"/>
                </a:moveTo>
                <a:lnTo>
                  <a:pt x="5196763" y="326746"/>
                </a:lnTo>
                <a:lnTo>
                  <a:pt x="5232425" y="429387"/>
                </a:lnTo>
                <a:lnTo>
                  <a:pt x="5268086" y="326746"/>
                </a:lnTo>
                <a:lnTo>
                  <a:pt x="5295747" y="326746"/>
                </a:lnTo>
                <a:lnTo>
                  <a:pt x="5247741" y="452704"/>
                </a:lnTo>
                <a:lnTo>
                  <a:pt x="5216651" y="452704"/>
                </a:lnTo>
                <a:close/>
                <a:moveTo>
                  <a:pt x="4673574" y="326746"/>
                </a:moveTo>
                <a:lnTo>
                  <a:pt x="4702606" y="326746"/>
                </a:lnTo>
                <a:lnTo>
                  <a:pt x="4738039" y="422758"/>
                </a:lnTo>
                <a:lnTo>
                  <a:pt x="4774843" y="326746"/>
                </a:lnTo>
                <a:lnTo>
                  <a:pt x="4801818" y="326746"/>
                </a:lnTo>
                <a:lnTo>
                  <a:pt x="4724552" y="511912"/>
                </a:lnTo>
                <a:lnTo>
                  <a:pt x="4697577" y="511912"/>
                </a:lnTo>
                <a:lnTo>
                  <a:pt x="4723180" y="450647"/>
                </a:lnTo>
                <a:close/>
                <a:moveTo>
                  <a:pt x="4345533" y="326746"/>
                </a:moveTo>
                <a:lnTo>
                  <a:pt x="4371593" y="326746"/>
                </a:lnTo>
                <a:lnTo>
                  <a:pt x="4371593" y="452704"/>
                </a:lnTo>
                <a:lnTo>
                  <a:pt x="4345533" y="452704"/>
                </a:lnTo>
                <a:close/>
                <a:moveTo>
                  <a:pt x="4135983" y="326746"/>
                </a:moveTo>
                <a:lnTo>
                  <a:pt x="4162044" y="326746"/>
                </a:lnTo>
                <a:lnTo>
                  <a:pt x="4162044" y="452704"/>
                </a:lnTo>
                <a:lnTo>
                  <a:pt x="4135983" y="452704"/>
                </a:lnTo>
                <a:close/>
                <a:moveTo>
                  <a:pt x="3507333" y="326746"/>
                </a:moveTo>
                <a:lnTo>
                  <a:pt x="3533393" y="326746"/>
                </a:lnTo>
                <a:lnTo>
                  <a:pt x="3533393" y="452704"/>
                </a:lnTo>
                <a:lnTo>
                  <a:pt x="3507333" y="452704"/>
                </a:lnTo>
                <a:close/>
                <a:moveTo>
                  <a:pt x="3301974" y="326746"/>
                </a:moveTo>
                <a:lnTo>
                  <a:pt x="3328491" y="326746"/>
                </a:lnTo>
                <a:lnTo>
                  <a:pt x="3354780" y="428015"/>
                </a:lnTo>
                <a:lnTo>
                  <a:pt x="3381527" y="326746"/>
                </a:lnTo>
                <a:lnTo>
                  <a:pt x="3408730" y="326746"/>
                </a:lnTo>
                <a:lnTo>
                  <a:pt x="3434333" y="427558"/>
                </a:lnTo>
                <a:lnTo>
                  <a:pt x="3460394" y="326746"/>
                </a:lnTo>
                <a:lnTo>
                  <a:pt x="3485997" y="326746"/>
                </a:lnTo>
                <a:lnTo>
                  <a:pt x="3446906" y="452704"/>
                </a:lnTo>
                <a:lnTo>
                  <a:pt x="3419474" y="452704"/>
                </a:lnTo>
                <a:lnTo>
                  <a:pt x="3394100" y="359664"/>
                </a:lnTo>
                <a:lnTo>
                  <a:pt x="3368725" y="452704"/>
                </a:lnTo>
                <a:lnTo>
                  <a:pt x="3341293" y="452704"/>
                </a:lnTo>
                <a:close/>
                <a:moveTo>
                  <a:pt x="8230361" y="324688"/>
                </a:moveTo>
                <a:cubicBezTo>
                  <a:pt x="8242401" y="324688"/>
                  <a:pt x="8253297" y="327355"/>
                  <a:pt x="8263051" y="332689"/>
                </a:cubicBezTo>
                <a:cubicBezTo>
                  <a:pt x="8272805" y="338023"/>
                  <a:pt x="8280501" y="345643"/>
                  <a:pt x="8286140" y="355549"/>
                </a:cubicBezTo>
                <a:cubicBezTo>
                  <a:pt x="8291778" y="365455"/>
                  <a:pt x="8294598" y="376809"/>
                  <a:pt x="8294598" y="389611"/>
                </a:cubicBezTo>
                <a:cubicBezTo>
                  <a:pt x="8294598" y="402412"/>
                  <a:pt x="8291702" y="413766"/>
                  <a:pt x="8285911" y="423672"/>
                </a:cubicBezTo>
                <a:cubicBezTo>
                  <a:pt x="8280120" y="433578"/>
                  <a:pt x="8272233" y="441236"/>
                  <a:pt x="8262251" y="446646"/>
                </a:cubicBezTo>
                <a:cubicBezTo>
                  <a:pt x="8252269" y="452057"/>
                  <a:pt x="8241258" y="454762"/>
                  <a:pt x="8229218" y="454762"/>
                </a:cubicBezTo>
                <a:cubicBezTo>
                  <a:pt x="8217331" y="454762"/>
                  <a:pt x="8206587" y="452057"/>
                  <a:pt x="8196986" y="446646"/>
                </a:cubicBezTo>
                <a:cubicBezTo>
                  <a:pt x="8187385" y="441236"/>
                  <a:pt x="8179840" y="433616"/>
                  <a:pt x="8174354" y="423786"/>
                </a:cubicBezTo>
                <a:cubicBezTo>
                  <a:pt x="8168868" y="413957"/>
                  <a:pt x="8166124" y="402565"/>
                  <a:pt x="8166124" y="389611"/>
                </a:cubicBezTo>
                <a:cubicBezTo>
                  <a:pt x="8166124" y="376809"/>
                  <a:pt x="8168944" y="365455"/>
                  <a:pt x="8174583" y="355549"/>
                </a:cubicBezTo>
                <a:cubicBezTo>
                  <a:pt x="8180222" y="345643"/>
                  <a:pt x="8187918" y="338023"/>
                  <a:pt x="8197671" y="332689"/>
                </a:cubicBezTo>
                <a:cubicBezTo>
                  <a:pt x="8207425" y="327355"/>
                  <a:pt x="8218321" y="324688"/>
                  <a:pt x="8230361" y="324688"/>
                </a:cubicBezTo>
                <a:close/>
                <a:moveTo>
                  <a:pt x="7733460" y="324688"/>
                </a:moveTo>
                <a:cubicBezTo>
                  <a:pt x="7745348" y="324688"/>
                  <a:pt x="7755940" y="327279"/>
                  <a:pt x="7765236" y="332461"/>
                </a:cubicBezTo>
                <a:cubicBezTo>
                  <a:pt x="7774532" y="337642"/>
                  <a:pt x="7781772" y="344919"/>
                  <a:pt x="7786954" y="354292"/>
                </a:cubicBezTo>
                <a:cubicBezTo>
                  <a:pt x="7792135" y="363665"/>
                  <a:pt x="7794726" y="374447"/>
                  <a:pt x="7794726" y="386639"/>
                </a:cubicBezTo>
                <a:cubicBezTo>
                  <a:pt x="7794726" y="391363"/>
                  <a:pt x="7794421" y="395630"/>
                  <a:pt x="7793811" y="399440"/>
                </a:cubicBezTo>
                <a:lnTo>
                  <a:pt x="7697570" y="399440"/>
                </a:lnTo>
                <a:cubicBezTo>
                  <a:pt x="7698332" y="409499"/>
                  <a:pt x="7702066" y="417576"/>
                  <a:pt x="7708772" y="423672"/>
                </a:cubicBezTo>
                <a:cubicBezTo>
                  <a:pt x="7715478" y="429768"/>
                  <a:pt x="7723708" y="432816"/>
                  <a:pt x="7733460" y="432816"/>
                </a:cubicBezTo>
                <a:cubicBezTo>
                  <a:pt x="7747482" y="432816"/>
                  <a:pt x="7757388" y="426949"/>
                  <a:pt x="7763178" y="415214"/>
                </a:cubicBezTo>
                <a:lnTo>
                  <a:pt x="7791296" y="415214"/>
                </a:lnTo>
                <a:cubicBezTo>
                  <a:pt x="7787486" y="426796"/>
                  <a:pt x="7780591" y="436283"/>
                  <a:pt x="7770608" y="443675"/>
                </a:cubicBezTo>
                <a:cubicBezTo>
                  <a:pt x="7760626" y="451066"/>
                  <a:pt x="7748244" y="454762"/>
                  <a:pt x="7733460" y="454762"/>
                </a:cubicBezTo>
                <a:cubicBezTo>
                  <a:pt x="7721422" y="454762"/>
                  <a:pt x="7710640" y="452057"/>
                  <a:pt x="7701114" y="446646"/>
                </a:cubicBezTo>
                <a:cubicBezTo>
                  <a:pt x="7691589" y="441236"/>
                  <a:pt x="7684122" y="433616"/>
                  <a:pt x="7678711" y="423786"/>
                </a:cubicBezTo>
                <a:cubicBezTo>
                  <a:pt x="7673301" y="413957"/>
                  <a:pt x="7670596" y="402565"/>
                  <a:pt x="7670596" y="389611"/>
                </a:cubicBezTo>
                <a:cubicBezTo>
                  <a:pt x="7670596" y="376657"/>
                  <a:pt x="7673225" y="365265"/>
                  <a:pt x="7678482" y="355435"/>
                </a:cubicBezTo>
                <a:cubicBezTo>
                  <a:pt x="7683740" y="345605"/>
                  <a:pt x="7691132" y="338023"/>
                  <a:pt x="7700657" y="332689"/>
                </a:cubicBezTo>
                <a:cubicBezTo>
                  <a:pt x="7710182" y="327355"/>
                  <a:pt x="7721116" y="324688"/>
                  <a:pt x="7733460" y="324688"/>
                </a:cubicBezTo>
                <a:close/>
                <a:moveTo>
                  <a:pt x="7590434" y="324688"/>
                </a:moveTo>
                <a:cubicBezTo>
                  <a:pt x="7600340" y="324688"/>
                  <a:pt x="7609216" y="326746"/>
                  <a:pt x="7617066" y="330860"/>
                </a:cubicBezTo>
                <a:cubicBezTo>
                  <a:pt x="7624914" y="334975"/>
                  <a:pt x="7631048" y="341071"/>
                  <a:pt x="7635468" y="349148"/>
                </a:cubicBezTo>
                <a:cubicBezTo>
                  <a:pt x="7639888" y="357226"/>
                  <a:pt x="7642097" y="366979"/>
                  <a:pt x="7642097" y="378409"/>
                </a:cubicBezTo>
                <a:lnTo>
                  <a:pt x="7642097" y="452704"/>
                </a:lnTo>
                <a:lnTo>
                  <a:pt x="7616266" y="452704"/>
                </a:lnTo>
                <a:lnTo>
                  <a:pt x="7616266" y="382295"/>
                </a:lnTo>
                <a:cubicBezTo>
                  <a:pt x="7616266" y="371018"/>
                  <a:pt x="7613446" y="362369"/>
                  <a:pt x="7607808" y="356349"/>
                </a:cubicBezTo>
                <a:cubicBezTo>
                  <a:pt x="7602168" y="350330"/>
                  <a:pt x="7594472" y="347320"/>
                  <a:pt x="7584718" y="347320"/>
                </a:cubicBezTo>
                <a:cubicBezTo>
                  <a:pt x="7574965" y="347320"/>
                  <a:pt x="7567231" y="350330"/>
                  <a:pt x="7561516" y="356349"/>
                </a:cubicBezTo>
                <a:cubicBezTo>
                  <a:pt x="7555800" y="362369"/>
                  <a:pt x="7552944" y="371018"/>
                  <a:pt x="7552944" y="382295"/>
                </a:cubicBezTo>
                <a:lnTo>
                  <a:pt x="7552944" y="452704"/>
                </a:lnTo>
                <a:lnTo>
                  <a:pt x="7526882" y="452704"/>
                </a:lnTo>
                <a:lnTo>
                  <a:pt x="7526882" y="326746"/>
                </a:lnTo>
                <a:lnTo>
                  <a:pt x="7552944" y="326746"/>
                </a:lnTo>
                <a:lnTo>
                  <a:pt x="7552944" y="341147"/>
                </a:lnTo>
                <a:cubicBezTo>
                  <a:pt x="7557210" y="335966"/>
                  <a:pt x="7562659" y="331927"/>
                  <a:pt x="7569288" y="329032"/>
                </a:cubicBezTo>
                <a:cubicBezTo>
                  <a:pt x="7575918" y="326136"/>
                  <a:pt x="7582966" y="324688"/>
                  <a:pt x="7590434" y="324688"/>
                </a:cubicBezTo>
                <a:close/>
                <a:moveTo>
                  <a:pt x="7439786" y="324688"/>
                </a:moveTo>
                <a:cubicBezTo>
                  <a:pt x="7451826" y="324688"/>
                  <a:pt x="7462723" y="327355"/>
                  <a:pt x="7472476" y="332689"/>
                </a:cubicBezTo>
                <a:cubicBezTo>
                  <a:pt x="7482230" y="338023"/>
                  <a:pt x="7489926" y="345643"/>
                  <a:pt x="7495565" y="355549"/>
                </a:cubicBezTo>
                <a:cubicBezTo>
                  <a:pt x="7501204" y="365455"/>
                  <a:pt x="7504023" y="376809"/>
                  <a:pt x="7504023" y="389611"/>
                </a:cubicBezTo>
                <a:cubicBezTo>
                  <a:pt x="7504023" y="402412"/>
                  <a:pt x="7501127" y="413766"/>
                  <a:pt x="7495336" y="423672"/>
                </a:cubicBezTo>
                <a:cubicBezTo>
                  <a:pt x="7489545" y="433578"/>
                  <a:pt x="7481658" y="441236"/>
                  <a:pt x="7471676" y="446646"/>
                </a:cubicBezTo>
                <a:cubicBezTo>
                  <a:pt x="7461694" y="452057"/>
                  <a:pt x="7450683" y="454762"/>
                  <a:pt x="7438644" y="454762"/>
                </a:cubicBezTo>
                <a:cubicBezTo>
                  <a:pt x="7426756" y="454762"/>
                  <a:pt x="7416012" y="452057"/>
                  <a:pt x="7406411" y="446646"/>
                </a:cubicBezTo>
                <a:cubicBezTo>
                  <a:pt x="7396809" y="441236"/>
                  <a:pt x="7389266" y="433616"/>
                  <a:pt x="7383779" y="423786"/>
                </a:cubicBezTo>
                <a:cubicBezTo>
                  <a:pt x="7378293" y="413957"/>
                  <a:pt x="7375550" y="402565"/>
                  <a:pt x="7375550" y="389611"/>
                </a:cubicBezTo>
                <a:cubicBezTo>
                  <a:pt x="7375550" y="376809"/>
                  <a:pt x="7378369" y="365455"/>
                  <a:pt x="7384008" y="355549"/>
                </a:cubicBezTo>
                <a:cubicBezTo>
                  <a:pt x="7389647" y="345643"/>
                  <a:pt x="7397343" y="338023"/>
                  <a:pt x="7407097" y="332689"/>
                </a:cubicBezTo>
                <a:cubicBezTo>
                  <a:pt x="7416850" y="327355"/>
                  <a:pt x="7427747" y="324688"/>
                  <a:pt x="7439786" y="324688"/>
                </a:cubicBezTo>
                <a:close/>
                <a:moveTo>
                  <a:pt x="7209205" y="324688"/>
                </a:moveTo>
                <a:cubicBezTo>
                  <a:pt x="7219264" y="324688"/>
                  <a:pt x="7228255" y="326822"/>
                  <a:pt x="7236180" y="331089"/>
                </a:cubicBezTo>
                <a:cubicBezTo>
                  <a:pt x="7244105" y="335356"/>
                  <a:pt x="7250201" y="341528"/>
                  <a:pt x="7254468" y="349606"/>
                </a:cubicBezTo>
                <a:cubicBezTo>
                  <a:pt x="7258278" y="341986"/>
                  <a:pt x="7264222" y="335928"/>
                  <a:pt x="7272299" y="331432"/>
                </a:cubicBezTo>
                <a:cubicBezTo>
                  <a:pt x="7280376" y="326936"/>
                  <a:pt x="7289063" y="324688"/>
                  <a:pt x="7298360" y="324688"/>
                </a:cubicBezTo>
                <a:cubicBezTo>
                  <a:pt x="7308265" y="324688"/>
                  <a:pt x="7317143" y="326746"/>
                  <a:pt x="7324991" y="330860"/>
                </a:cubicBezTo>
                <a:cubicBezTo>
                  <a:pt x="7332840" y="334975"/>
                  <a:pt x="7339012" y="341071"/>
                  <a:pt x="7343508" y="349148"/>
                </a:cubicBezTo>
                <a:cubicBezTo>
                  <a:pt x="7348004" y="357226"/>
                  <a:pt x="7350252" y="366979"/>
                  <a:pt x="7350252" y="378409"/>
                </a:cubicBezTo>
                <a:lnTo>
                  <a:pt x="7350252" y="452704"/>
                </a:lnTo>
                <a:lnTo>
                  <a:pt x="7324420" y="452704"/>
                </a:lnTo>
                <a:lnTo>
                  <a:pt x="7324420" y="382295"/>
                </a:lnTo>
                <a:cubicBezTo>
                  <a:pt x="7324420" y="371018"/>
                  <a:pt x="7321600" y="362369"/>
                  <a:pt x="7315961" y="356349"/>
                </a:cubicBezTo>
                <a:cubicBezTo>
                  <a:pt x="7310322" y="350330"/>
                  <a:pt x="7302626" y="347320"/>
                  <a:pt x="7292873" y="347320"/>
                </a:cubicBezTo>
                <a:cubicBezTo>
                  <a:pt x="7283119" y="347320"/>
                  <a:pt x="7275385" y="350330"/>
                  <a:pt x="7269670" y="356349"/>
                </a:cubicBezTo>
                <a:cubicBezTo>
                  <a:pt x="7263955" y="362369"/>
                  <a:pt x="7261097" y="371018"/>
                  <a:pt x="7261097" y="382295"/>
                </a:cubicBezTo>
                <a:lnTo>
                  <a:pt x="7261097" y="452704"/>
                </a:lnTo>
                <a:lnTo>
                  <a:pt x="7235266" y="452704"/>
                </a:lnTo>
                <a:lnTo>
                  <a:pt x="7235266" y="382295"/>
                </a:lnTo>
                <a:cubicBezTo>
                  <a:pt x="7235266" y="371018"/>
                  <a:pt x="7232446" y="362369"/>
                  <a:pt x="7226808" y="356349"/>
                </a:cubicBezTo>
                <a:cubicBezTo>
                  <a:pt x="7221168" y="350330"/>
                  <a:pt x="7213472" y="347320"/>
                  <a:pt x="7203719" y="347320"/>
                </a:cubicBezTo>
                <a:cubicBezTo>
                  <a:pt x="7193965" y="347320"/>
                  <a:pt x="7186231" y="350330"/>
                  <a:pt x="7180516" y="356349"/>
                </a:cubicBezTo>
                <a:cubicBezTo>
                  <a:pt x="7174801" y="362369"/>
                  <a:pt x="7171944" y="371018"/>
                  <a:pt x="7171944" y="382295"/>
                </a:cubicBezTo>
                <a:lnTo>
                  <a:pt x="7171944" y="452704"/>
                </a:lnTo>
                <a:lnTo>
                  <a:pt x="7145883" y="452704"/>
                </a:lnTo>
                <a:lnTo>
                  <a:pt x="7145883" y="326746"/>
                </a:lnTo>
                <a:lnTo>
                  <a:pt x="7171944" y="326746"/>
                </a:lnTo>
                <a:lnTo>
                  <a:pt x="7171944" y="341147"/>
                </a:lnTo>
                <a:cubicBezTo>
                  <a:pt x="7176211" y="335966"/>
                  <a:pt x="7181621" y="331927"/>
                  <a:pt x="7188174" y="329032"/>
                </a:cubicBezTo>
                <a:cubicBezTo>
                  <a:pt x="7194727" y="326136"/>
                  <a:pt x="7201738" y="324688"/>
                  <a:pt x="7209205" y="324688"/>
                </a:cubicBezTo>
                <a:close/>
                <a:moveTo>
                  <a:pt x="6837959" y="324688"/>
                </a:moveTo>
                <a:cubicBezTo>
                  <a:pt x="6847864" y="324688"/>
                  <a:pt x="6856742" y="326746"/>
                  <a:pt x="6864591" y="330860"/>
                </a:cubicBezTo>
                <a:cubicBezTo>
                  <a:pt x="6872439" y="334975"/>
                  <a:pt x="6878574" y="341071"/>
                  <a:pt x="6882993" y="349148"/>
                </a:cubicBezTo>
                <a:cubicBezTo>
                  <a:pt x="6887413" y="357226"/>
                  <a:pt x="6889622" y="366979"/>
                  <a:pt x="6889622" y="378409"/>
                </a:cubicBezTo>
                <a:lnTo>
                  <a:pt x="6889622" y="452704"/>
                </a:lnTo>
                <a:lnTo>
                  <a:pt x="6863791" y="452704"/>
                </a:lnTo>
                <a:lnTo>
                  <a:pt x="6863791" y="382295"/>
                </a:lnTo>
                <a:cubicBezTo>
                  <a:pt x="6863791" y="371018"/>
                  <a:pt x="6860971" y="362369"/>
                  <a:pt x="6855333" y="356349"/>
                </a:cubicBezTo>
                <a:cubicBezTo>
                  <a:pt x="6849693" y="350330"/>
                  <a:pt x="6841997" y="347320"/>
                  <a:pt x="6832244" y="347320"/>
                </a:cubicBezTo>
                <a:cubicBezTo>
                  <a:pt x="6822490" y="347320"/>
                  <a:pt x="6814756" y="350330"/>
                  <a:pt x="6809041" y="356349"/>
                </a:cubicBezTo>
                <a:cubicBezTo>
                  <a:pt x="6803326" y="362369"/>
                  <a:pt x="6800469" y="371018"/>
                  <a:pt x="6800469" y="382295"/>
                </a:cubicBezTo>
                <a:lnTo>
                  <a:pt x="6800469" y="452704"/>
                </a:lnTo>
                <a:lnTo>
                  <a:pt x="6774408" y="452704"/>
                </a:lnTo>
                <a:lnTo>
                  <a:pt x="6774408" y="326746"/>
                </a:lnTo>
                <a:lnTo>
                  <a:pt x="6800469" y="326746"/>
                </a:lnTo>
                <a:lnTo>
                  <a:pt x="6800469" y="341147"/>
                </a:lnTo>
                <a:cubicBezTo>
                  <a:pt x="6804736" y="335966"/>
                  <a:pt x="6810184" y="331927"/>
                  <a:pt x="6816813" y="329032"/>
                </a:cubicBezTo>
                <a:cubicBezTo>
                  <a:pt x="6823443" y="326136"/>
                  <a:pt x="6830491" y="324688"/>
                  <a:pt x="6837959" y="324688"/>
                </a:cubicBezTo>
                <a:close/>
                <a:moveTo>
                  <a:pt x="6672757" y="324688"/>
                </a:moveTo>
                <a:cubicBezTo>
                  <a:pt x="6682663" y="324688"/>
                  <a:pt x="6691312" y="326631"/>
                  <a:pt x="6698703" y="330518"/>
                </a:cubicBezTo>
                <a:cubicBezTo>
                  <a:pt x="6706095" y="334404"/>
                  <a:pt x="6712000" y="339242"/>
                  <a:pt x="6716420" y="345034"/>
                </a:cubicBezTo>
                <a:lnTo>
                  <a:pt x="6716420" y="326746"/>
                </a:lnTo>
                <a:lnTo>
                  <a:pt x="6742709" y="326746"/>
                </a:lnTo>
                <a:lnTo>
                  <a:pt x="6742709" y="452704"/>
                </a:lnTo>
                <a:lnTo>
                  <a:pt x="6716420" y="452704"/>
                </a:lnTo>
                <a:lnTo>
                  <a:pt x="6716420" y="433959"/>
                </a:lnTo>
                <a:cubicBezTo>
                  <a:pt x="6712000" y="439903"/>
                  <a:pt x="6705980" y="444856"/>
                  <a:pt x="6698360" y="448818"/>
                </a:cubicBezTo>
                <a:cubicBezTo>
                  <a:pt x="6690740" y="452780"/>
                  <a:pt x="6682054" y="454762"/>
                  <a:pt x="6672300" y="454762"/>
                </a:cubicBezTo>
                <a:cubicBezTo>
                  <a:pt x="6661480" y="454762"/>
                  <a:pt x="6651574" y="451980"/>
                  <a:pt x="6642582" y="446418"/>
                </a:cubicBezTo>
                <a:cubicBezTo>
                  <a:pt x="6633590" y="440855"/>
                  <a:pt x="6626465" y="433083"/>
                  <a:pt x="6621207" y="423101"/>
                </a:cubicBezTo>
                <a:cubicBezTo>
                  <a:pt x="6615950" y="413118"/>
                  <a:pt x="6613321" y="401803"/>
                  <a:pt x="6613321" y="389153"/>
                </a:cubicBezTo>
                <a:cubicBezTo>
                  <a:pt x="6613321" y="376504"/>
                  <a:pt x="6615950" y="365303"/>
                  <a:pt x="6621207" y="355549"/>
                </a:cubicBezTo>
                <a:cubicBezTo>
                  <a:pt x="6626465" y="345796"/>
                  <a:pt x="6633628" y="338214"/>
                  <a:pt x="6642696" y="332804"/>
                </a:cubicBezTo>
                <a:cubicBezTo>
                  <a:pt x="6651764" y="327393"/>
                  <a:pt x="6661784" y="324688"/>
                  <a:pt x="6672757" y="324688"/>
                </a:cubicBezTo>
                <a:close/>
                <a:moveTo>
                  <a:pt x="6457111" y="324688"/>
                </a:moveTo>
                <a:cubicBezTo>
                  <a:pt x="6468999" y="324688"/>
                  <a:pt x="6479590" y="327279"/>
                  <a:pt x="6488886" y="332461"/>
                </a:cubicBezTo>
                <a:cubicBezTo>
                  <a:pt x="6498183" y="337642"/>
                  <a:pt x="6505422" y="344919"/>
                  <a:pt x="6510604" y="354292"/>
                </a:cubicBezTo>
                <a:cubicBezTo>
                  <a:pt x="6515785" y="363665"/>
                  <a:pt x="6518376" y="374447"/>
                  <a:pt x="6518376" y="386639"/>
                </a:cubicBezTo>
                <a:cubicBezTo>
                  <a:pt x="6518376" y="391363"/>
                  <a:pt x="6518071" y="395630"/>
                  <a:pt x="6517461" y="399440"/>
                </a:cubicBezTo>
                <a:lnTo>
                  <a:pt x="6421221" y="399440"/>
                </a:lnTo>
                <a:cubicBezTo>
                  <a:pt x="6421983" y="409499"/>
                  <a:pt x="6425716" y="417576"/>
                  <a:pt x="6432422" y="423672"/>
                </a:cubicBezTo>
                <a:cubicBezTo>
                  <a:pt x="6439128" y="429768"/>
                  <a:pt x="6447358" y="432816"/>
                  <a:pt x="6457111" y="432816"/>
                </a:cubicBezTo>
                <a:cubicBezTo>
                  <a:pt x="6471132" y="432816"/>
                  <a:pt x="6481038" y="426949"/>
                  <a:pt x="6486829" y="415214"/>
                </a:cubicBezTo>
                <a:lnTo>
                  <a:pt x="6514947" y="415214"/>
                </a:lnTo>
                <a:cubicBezTo>
                  <a:pt x="6511137" y="426796"/>
                  <a:pt x="6504241" y="436283"/>
                  <a:pt x="6494259" y="443675"/>
                </a:cubicBezTo>
                <a:cubicBezTo>
                  <a:pt x="6484276" y="451066"/>
                  <a:pt x="6471894" y="454762"/>
                  <a:pt x="6457111" y="454762"/>
                </a:cubicBezTo>
                <a:cubicBezTo>
                  <a:pt x="6445072" y="454762"/>
                  <a:pt x="6434289" y="452057"/>
                  <a:pt x="6424764" y="446646"/>
                </a:cubicBezTo>
                <a:cubicBezTo>
                  <a:pt x="6415239" y="441236"/>
                  <a:pt x="6407772" y="433616"/>
                  <a:pt x="6402361" y="423786"/>
                </a:cubicBezTo>
                <a:cubicBezTo>
                  <a:pt x="6396951" y="413957"/>
                  <a:pt x="6394246" y="402565"/>
                  <a:pt x="6394246" y="389611"/>
                </a:cubicBezTo>
                <a:cubicBezTo>
                  <a:pt x="6394246" y="376657"/>
                  <a:pt x="6396875" y="365265"/>
                  <a:pt x="6402133" y="355435"/>
                </a:cubicBezTo>
                <a:cubicBezTo>
                  <a:pt x="6407391" y="345605"/>
                  <a:pt x="6414782" y="338023"/>
                  <a:pt x="6424307" y="332689"/>
                </a:cubicBezTo>
                <a:cubicBezTo>
                  <a:pt x="6433832" y="327355"/>
                  <a:pt x="6444767" y="324688"/>
                  <a:pt x="6457111" y="324688"/>
                </a:cubicBezTo>
                <a:close/>
                <a:moveTo>
                  <a:pt x="6228130" y="324688"/>
                </a:moveTo>
                <a:cubicBezTo>
                  <a:pt x="6238188" y="324688"/>
                  <a:pt x="6247180" y="326822"/>
                  <a:pt x="6255105" y="331089"/>
                </a:cubicBezTo>
                <a:cubicBezTo>
                  <a:pt x="6263030" y="335356"/>
                  <a:pt x="6269126" y="341528"/>
                  <a:pt x="6273393" y="349606"/>
                </a:cubicBezTo>
                <a:cubicBezTo>
                  <a:pt x="6277203" y="341986"/>
                  <a:pt x="6283147" y="335928"/>
                  <a:pt x="6291223" y="331432"/>
                </a:cubicBezTo>
                <a:cubicBezTo>
                  <a:pt x="6299301" y="326936"/>
                  <a:pt x="6307988" y="324688"/>
                  <a:pt x="6317284" y="324688"/>
                </a:cubicBezTo>
                <a:cubicBezTo>
                  <a:pt x="6327190" y="324688"/>
                  <a:pt x="6336068" y="326746"/>
                  <a:pt x="6343916" y="330860"/>
                </a:cubicBezTo>
                <a:cubicBezTo>
                  <a:pt x="6351765" y="334975"/>
                  <a:pt x="6357937" y="341071"/>
                  <a:pt x="6362432" y="349148"/>
                </a:cubicBezTo>
                <a:cubicBezTo>
                  <a:pt x="6366929" y="357226"/>
                  <a:pt x="6369176" y="366979"/>
                  <a:pt x="6369176" y="378409"/>
                </a:cubicBezTo>
                <a:lnTo>
                  <a:pt x="6369176" y="452704"/>
                </a:lnTo>
                <a:lnTo>
                  <a:pt x="6343344" y="452704"/>
                </a:lnTo>
                <a:lnTo>
                  <a:pt x="6343344" y="382295"/>
                </a:lnTo>
                <a:cubicBezTo>
                  <a:pt x="6343344" y="371018"/>
                  <a:pt x="6340525" y="362369"/>
                  <a:pt x="6334886" y="356349"/>
                </a:cubicBezTo>
                <a:cubicBezTo>
                  <a:pt x="6329247" y="350330"/>
                  <a:pt x="6321551" y="347320"/>
                  <a:pt x="6311798" y="347320"/>
                </a:cubicBezTo>
                <a:cubicBezTo>
                  <a:pt x="6302044" y="347320"/>
                  <a:pt x="6294310" y="350330"/>
                  <a:pt x="6288595" y="356349"/>
                </a:cubicBezTo>
                <a:cubicBezTo>
                  <a:pt x="6282880" y="362369"/>
                  <a:pt x="6280022" y="371018"/>
                  <a:pt x="6280022" y="382295"/>
                </a:cubicBezTo>
                <a:lnTo>
                  <a:pt x="6280022" y="452704"/>
                </a:lnTo>
                <a:lnTo>
                  <a:pt x="6254190" y="452704"/>
                </a:lnTo>
                <a:lnTo>
                  <a:pt x="6254190" y="382295"/>
                </a:lnTo>
                <a:cubicBezTo>
                  <a:pt x="6254190" y="371018"/>
                  <a:pt x="6251371" y="362369"/>
                  <a:pt x="6245732" y="356349"/>
                </a:cubicBezTo>
                <a:cubicBezTo>
                  <a:pt x="6240093" y="350330"/>
                  <a:pt x="6232397" y="347320"/>
                  <a:pt x="6222643" y="347320"/>
                </a:cubicBezTo>
                <a:cubicBezTo>
                  <a:pt x="6212890" y="347320"/>
                  <a:pt x="6205155" y="350330"/>
                  <a:pt x="6199441" y="356349"/>
                </a:cubicBezTo>
                <a:cubicBezTo>
                  <a:pt x="6193726" y="362369"/>
                  <a:pt x="6190868" y="371018"/>
                  <a:pt x="6190868" y="382295"/>
                </a:cubicBezTo>
                <a:lnTo>
                  <a:pt x="6190868" y="452704"/>
                </a:lnTo>
                <a:lnTo>
                  <a:pt x="6164808" y="452704"/>
                </a:lnTo>
                <a:lnTo>
                  <a:pt x="6164808" y="326746"/>
                </a:lnTo>
                <a:lnTo>
                  <a:pt x="6190868" y="326746"/>
                </a:lnTo>
                <a:lnTo>
                  <a:pt x="6190868" y="341147"/>
                </a:lnTo>
                <a:cubicBezTo>
                  <a:pt x="6195136" y="335966"/>
                  <a:pt x="6200546" y="331927"/>
                  <a:pt x="6207099" y="329032"/>
                </a:cubicBezTo>
                <a:cubicBezTo>
                  <a:pt x="6213652" y="326136"/>
                  <a:pt x="6220663" y="324688"/>
                  <a:pt x="6228130" y="324688"/>
                </a:cubicBezTo>
                <a:close/>
                <a:moveTo>
                  <a:pt x="5715761" y="324688"/>
                </a:moveTo>
                <a:cubicBezTo>
                  <a:pt x="5727801" y="324688"/>
                  <a:pt x="5738697" y="327355"/>
                  <a:pt x="5748451" y="332689"/>
                </a:cubicBezTo>
                <a:cubicBezTo>
                  <a:pt x="5758205" y="338023"/>
                  <a:pt x="5765901" y="345643"/>
                  <a:pt x="5771540" y="355549"/>
                </a:cubicBezTo>
                <a:cubicBezTo>
                  <a:pt x="5777179" y="365455"/>
                  <a:pt x="5779998" y="376809"/>
                  <a:pt x="5779998" y="389611"/>
                </a:cubicBezTo>
                <a:cubicBezTo>
                  <a:pt x="5779998" y="402412"/>
                  <a:pt x="5777102" y="413766"/>
                  <a:pt x="5771311" y="423672"/>
                </a:cubicBezTo>
                <a:cubicBezTo>
                  <a:pt x="5765520" y="433578"/>
                  <a:pt x="5757633" y="441236"/>
                  <a:pt x="5747651" y="446646"/>
                </a:cubicBezTo>
                <a:cubicBezTo>
                  <a:pt x="5737669" y="452057"/>
                  <a:pt x="5726658" y="454762"/>
                  <a:pt x="5714619" y="454762"/>
                </a:cubicBezTo>
                <a:cubicBezTo>
                  <a:pt x="5702731" y="454762"/>
                  <a:pt x="5691987" y="452057"/>
                  <a:pt x="5682386" y="446646"/>
                </a:cubicBezTo>
                <a:cubicBezTo>
                  <a:pt x="5672784" y="441236"/>
                  <a:pt x="5665241" y="433616"/>
                  <a:pt x="5659754" y="423786"/>
                </a:cubicBezTo>
                <a:cubicBezTo>
                  <a:pt x="5654268" y="413957"/>
                  <a:pt x="5651525" y="402565"/>
                  <a:pt x="5651525" y="389611"/>
                </a:cubicBezTo>
                <a:cubicBezTo>
                  <a:pt x="5651525" y="376809"/>
                  <a:pt x="5654344" y="365455"/>
                  <a:pt x="5659983" y="355549"/>
                </a:cubicBezTo>
                <a:cubicBezTo>
                  <a:pt x="5665622" y="345643"/>
                  <a:pt x="5673318" y="338023"/>
                  <a:pt x="5683072" y="332689"/>
                </a:cubicBezTo>
                <a:cubicBezTo>
                  <a:pt x="5692825" y="327355"/>
                  <a:pt x="5703722" y="324688"/>
                  <a:pt x="5715761" y="324688"/>
                </a:cubicBezTo>
                <a:close/>
                <a:moveTo>
                  <a:pt x="5371261" y="324688"/>
                </a:moveTo>
                <a:cubicBezTo>
                  <a:pt x="5383148" y="324688"/>
                  <a:pt x="5393740" y="327279"/>
                  <a:pt x="5403036" y="332461"/>
                </a:cubicBezTo>
                <a:cubicBezTo>
                  <a:pt x="5412333" y="337642"/>
                  <a:pt x="5419572" y="344919"/>
                  <a:pt x="5424754" y="354292"/>
                </a:cubicBezTo>
                <a:cubicBezTo>
                  <a:pt x="5429935" y="363665"/>
                  <a:pt x="5432526" y="374447"/>
                  <a:pt x="5432526" y="386639"/>
                </a:cubicBezTo>
                <a:cubicBezTo>
                  <a:pt x="5432526" y="391363"/>
                  <a:pt x="5432221" y="395630"/>
                  <a:pt x="5431611" y="399440"/>
                </a:cubicBezTo>
                <a:lnTo>
                  <a:pt x="5335371" y="399440"/>
                </a:lnTo>
                <a:cubicBezTo>
                  <a:pt x="5336133" y="409499"/>
                  <a:pt x="5339866" y="417576"/>
                  <a:pt x="5346572" y="423672"/>
                </a:cubicBezTo>
                <a:cubicBezTo>
                  <a:pt x="5353278" y="429768"/>
                  <a:pt x="5361508" y="432816"/>
                  <a:pt x="5371261" y="432816"/>
                </a:cubicBezTo>
                <a:cubicBezTo>
                  <a:pt x="5385282" y="432816"/>
                  <a:pt x="5395188" y="426949"/>
                  <a:pt x="5400979" y="415214"/>
                </a:cubicBezTo>
                <a:lnTo>
                  <a:pt x="5429097" y="415214"/>
                </a:lnTo>
                <a:cubicBezTo>
                  <a:pt x="5425287" y="426796"/>
                  <a:pt x="5418391" y="436283"/>
                  <a:pt x="5408409" y="443675"/>
                </a:cubicBezTo>
                <a:cubicBezTo>
                  <a:pt x="5398426" y="451066"/>
                  <a:pt x="5386044" y="454762"/>
                  <a:pt x="5371261" y="454762"/>
                </a:cubicBezTo>
                <a:cubicBezTo>
                  <a:pt x="5359222" y="454762"/>
                  <a:pt x="5348439" y="452057"/>
                  <a:pt x="5338914" y="446646"/>
                </a:cubicBezTo>
                <a:cubicBezTo>
                  <a:pt x="5329389" y="441236"/>
                  <a:pt x="5321922" y="433616"/>
                  <a:pt x="5316511" y="423786"/>
                </a:cubicBezTo>
                <a:cubicBezTo>
                  <a:pt x="5311101" y="413957"/>
                  <a:pt x="5308396" y="402565"/>
                  <a:pt x="5308396" y="389611"/>
                </a:cubicBezTo>
                <a:cubicBezTo>
                  <a:pt x="5308396" y="376657"/>
                  <a:pt x="5311025" y="365265"/>
                  <a:pt x="5316283" y="355435"/>
                </a:cubicBezTo>
                <a:cubicBezTo>
                  <a:pt x="5321541" y="345605"/>
                  <a:pt x="5328932" y="338023"/>
                  <a:pt x="5338457" y="332689"/>
                </a:cubicBezTo>
                <a:cubicBezTo>
                  <a:pt x="5347982" y="327355"/>
                  <a:pt x="5358916" y="324688"/>
                  <a:pt x="5371261" y="324688"/>
                </a:cubicBezTo>
                <a:close/>
                <a:moveTo>
                  <a:pt x="5082082" y="324688"/>
                </a:moveTo>
                <a:cubicBezTo>
                  <a:pt x="5091988" y="324688"/>
                  <a:pt x="5100637" y="326631"/>
                  <a:pt x="5108028" y="330518"/>
                </a:cubicBezTo>
                <a:cubicBezTo>
                  <a:pt x="5115420" y="334404"/>
                  <a:pt x="5121325" y="339242"/>
                  <a:pt x="5125745" y="345034"/>
                </a:cubicBezTo>
                <a:lnTo>
                  <a:pt x="5125745" y="326746"/>
                </a:lnTo>
                <a:lnTo>
                  <a:pt x="5152034" y="326746"/>
                </a:lnTo>
                <a:lnTo>
                  <a:pt x="5152034" y="452704"/>
                </a:lnTo>
                <a:lnTo>
                  <a:pt x="5125745" y="452704"/>
                </a:lnTo>
                <a:lnTo>
                  <a:pt x="5125745" y="433959"/>
                </a:lnTo>
                <a:cubicBezTo>
                  <a:pt x="5121325" y="439903"/>
                  <a:pt x="5115305" y="444856"/>
                  <a:pt x="5107685" y="448818"/>
                </a:cubicBezTo>
                <a:cubicBezTo>
                  <a:pt x="5100066" y="452780"/>
                  <a:pt x="5091379" y="454762"/>
                  <a:pt x="5081625" y="454762"/>
                </a:cubicBezTo>
                <a:cubicBezTo>
                  <a:pt x="5070804" y="454762"/>
                  <a:pt x="5060899" y="451980"/>
                  <a:pt x="5051907" y="446418"/>
                </a:cubicBezTo>
                <a:cubicBezTo>
                  <a:pt x="5042915" y="440855"/>
                  <a:pt x="5035791" y="433083"/>
                  <a:pt x="5030533" y="423101"/>
                </a:cubicBezTo>
                <a:cubicBezTo>
                  <a:pt x="5025275" y="413118"/>
                  <a:pt x="5022646" y="401803"/>
                  <a:pt x="5022646" y="389153"/>
                </a:cubicBezTo>
                <a:cubicBezTo>
                  <a:pt x="5022646" y="376504"/>
                  <a:pt x="5025275" y="365303"/>
                  <a:pt x="5030533" y="355549"/>
                </a:cubicBezTo>
                <a:cubicBezTo>
                  <a:pt x="5035791" y="345796"/>
                  <a:pt x="5042954" y="338214"/>
                  <a:pt x="5052021" y="332804"/>
                </a:cubicBezTo>
                <a:cubicBezTo>
                  <a:pt x="5061089" y="327393"/>
                  <a:pt x="5071109" y="324688"/>
                  <a:pt x="5082082" y="324688"/>
                </a:cubicBezTo>
                <a:close/>
                <a:moveTo>
                  <a:pt x="4951170" y="324688"/>
                </a:moveTo>
                <a:cubicBezTo>
                  <a:pt x="4965496" y="324688"/>
                  <a:pt x="4977040" y="328308"/>
                  <a:pt x="4985804" y="335547"/>
                </a:cubicBezTo>
                <a:cubicBezTo>
                  <a:pt x="4994567" y="342786"/>
                  <a:pt x="4999253" y="352654"/>
                  <a:pt x="4999862" y="365150"/>
                </a:cubicBezTo>
                <a:lnTo>
                  <a:pt x="4973803" y="365150"/>
                </a:lnTo>
                <a:cubicBezTo>
                  <a:pt x="4973345" y="359512"/>
                  <a:pt x="4971059" y="355016"/>
                  <a:pt x="4966944" y="351663"/>
                </a:cubicBezTo>
                <a:cubicBezTo>
                  <a:pt x="4962829" y="348310"/>
                  <a:pt x="4957266" y="346634"/>
                  <a:pt x="4950256" y="346634"/>
                </a:cubicBezTo>
                <a:cubicBezTo>
                  <a:pt x="4943398" y="346634"/>
                  <a:pt x="4938140" y="347929"/>
                  <a:pt x="4934483" y="350520"/>
                </a:cubicBezTo>
                <a:cubicBezTo>
                  <a:pt x="4930825" y="353111"/>
                  <a:pt x="4928996" y="356540"/>
                  <a:pt x="4928996" y="360807"/>
                </a:cubicBezTo>
                <a:cubicBezTo>
                  <a:pt x="4928996" y="364160"/>
                  <a:pt x="4930215" y="366979"/>
                  <a:pt x="4932654" y="369265"/>
                </a:cubicBezTo>
                <a:cubicBezTo>
                  <a:pt x="4935092" y="371551"/>
                  <a:pt x="4938064" y="373342"/>
                  <a:pt x="4941569" y="374637"/>
                </a:cubicBezTo>
                <a:cubicBezTo>
                  <a:pt x="4945074" y="375933"/>
                  <a:pt x="4950256" y="377571"/>
                  <a:pt x="4957114" y="379552"/>
                </a:cubicBezTo>
                <a:cubicBezTo>
                  <a:pt x="4966258" y="381991"/>
                  <a:pt x="4973764" y="384467"/>
                  <a:pt x="4979631" y="386982"/>
                </a:cubicBezTo>
                <a:cubicBezTo>
                  <a:pt x="4985498" y="389496"/>
                  <a:pt x="4990566" y="393192"/>
                  <a:pt x="4994833" y="398069"/>
                </a:cubicBezTo>
                <a:cubicBezTo>
                  <a:pt x="4999100" y="402946"/>
                  <a:pt x="5001310" y="409423"/>
                  <a:pt x="5001463" y="417500"/>
                </a:cubicBezTo>
                <a:cubicBezTo>
                  <a:pt x="5001463" y="424663"/>
                  <a:pt x="4999481" y="431063"/>
                  <a:pt x="4995519" y="436702"/>
                </a:cubicBezTo>
                <a:cubicBezTo>
                  <a:pt x="4991557" y="442341"/>
                  <a:pt x="4985955" y="446761"/>
                  <a:pt x="4978717" y="449961"/>
                </a:cubicBezTo>
                <a:cubicBezTo>
                  <a:pt x="4971478" y="453161"/>
                  <a:pt x="4962982" y="454762"/>
                  <a:pt x="4953228" y="454762"/>
                </a:cubicBezTo>
                <a:cubicBezTo>
                  <a:pt x="4943322" y="454762"/>
                  <a:pt x="4934445" y="452971"/>
                  <a:pt x="4926596" y="449390"/>
                </a:cubicBezTo>
                <a:cubicBezTo>
                  <a:pt x="4918747" y="445808"/>
                  <a:pt x="4912538" y="440931"/>
                  <a:pt x="4907965" y="434759"/>
                </a:cubicBezTo>
                <a:cubicBezTo>
                  <a:pt x="4903393" y="428587"/>
                  <a:pt x="4900955" y="421691"/>
                  <a:pt x="4900650" y="414071"/>
                </a:cubicBezTo>
                <a:lnTo>
                  <a:pt x="4927625" y="414071"/>
                </a:lnTo>
                <a:cubicBezTo>
                  <a:pt x="4928082" y="419405"/>
                  <a:pt x="4930634" y="423863"/>
                  <a:pt x="4935283" y="427444"/>
                </a:cubicBezTo>
                <a:cubicBezTo>
                  <a:pt x="4939931" y="431025"/>
                  <a:pt x="4945760" y="432816"/>
                  <a:pt x="4952771" y="432816"/>
                </a:cubicBezTo>
                <a:cubicBezTo>
                  <a:pt x="4960086" y="432816"/>
                  <a:pt x="4965762" y="431406"/>
                  <a:pt x="4969801" y="428587"/>
                </a:cubicBezTo>
                <a:cubicBezTo>
                  <a:pt x="4973840" y="425768"/>
                  <a:pt x="4975860" y="422148"/>
                  <a:pt x="4975860" y="417728"/>
                </a:cubicBezTo>
                <a:cubicBezTo>
                  <a:pt x="4975860" y="413004"/>
                  <a:pt x="4973611" y="409499"/>
                  <a:pt x="4969116" y="407213"/>
                </a:cubicBezTo>
                <a:cubicBezTo>
                  <a:pt x="4964620" y="404927"/>
                  <a:pt x="4957495" y="402412"/>
                  <a:pt x="4947741" y="399669"/>
                </a:cubicBezTo>
                <a:cubicBezTo>
                  <a:pt x="4938293" y="397078"/>
                  <a:pt x="4930597" y="394564"/>
                  <a:pt x="4924653" y="392125"/>
                </a:cubicBezTo>
                <a:cubicBezTo>
                  <a:pt x="4918710" y="389687"/>
                  <a:pt x="4913566" y="385953"/>
                  <a:pt x="4909222" y="380924"/>
                </a:cubicBezTo>
                <a:cubicBezTo>
                  <a:pt x="4904879" y="375895"/>
                  <a:pt x="4902708" y="369265"/>
                  <a:pt x="4902708" y="361036"/>
                </a:cubicBezTo>
                <a:cubicBezTo>
                  <a:pt x="4902708" y="354330"/>
                  <a:pt x="4904688" y="348196"/>
                  <a:pt x="4908651" y="342633"/>
                </a:cubicBezTo>
                <a:cubicBezTo>
                  <a:pt x="4912613" y="337071"/>
                  <a:pt x="4918290" y="332689"/>
                  <a:pt x="4925682" y="329489"/>
                </a:cubicBezTo>
                <a:cubicBezTo>
                  <a:pt x="4933073" y="326288"/>
                  <a:pt x="4941569" y="324688"/>
                  <a:pt x="4951170" y="324688"/>
                </a:cubicBezTo>
                <a:close/>
                <a:moveTo>
                  <a:pt x="4542586" y="324688"/>
                </a:moveTo>
                <a:cubicBezTo>
                  <a:pt x="4554473" y="324688"/>
                  <a:pt x="4565065" y="327279"/>
                  <a:pt x="4574361" y="332461"/>
                </a:cubicBezTo>
                <a:cubicBezTo>
                  <a:pt x="4583658" y="337642"/>
                  <a:pt x="4590897" y="344919"/>
                  <a:pt x="4596079" y="354292"/>
                </a:cubicBezTo>
                <a:cubicBezTo>
                  <a:pt x="4601260" y="363665"/>
                  <a:pt x="4603851" y="374447"/>
                  <a:pt x="4603851" y="386639"/>
                </a:cubicBezTo>
                <a:cubicBezTo>
                  <a:pt x="4603851" y="391363"/>
                  <a:pt x="4603546" y="395630"/>
                  <a:pt x="4602936" y="399440"/>
                </a:cubicBezTo>
                <a:lnTo>
                  <a:pt x="4506696" y="399440"/>
                </a:lnTo>
                <a:cubicBezTo>
                  <a:pt x="4507458" y="409499"/>
                  <a:pt x="4511191" y="417576"/>
                  <a:pt x="4517897" y="423672"/>
                </a:cubicBezTo>
                <a:cubicBezTo>
                  <a:pt x="4524603" y="429768"/>
                  <a:pt x="4532833" y="432816"/>
                  <a:pt x="4542586" y="432816"/>
                </a:cubicBezTo>
                <a:cubicBezTo>
                  <a:pt x="4556607" y="432816"/>
                  <a:pt x="4566513" y="426949"/>
                  <a:pt x="4572304" y="415214"/>
                </a:cubicBezTo>
                <a:lnTo>
                  <a:pt x="4600422" y="415214"/>
                </a:lnTo>
                <a:cubicBezTo>
                  <a:pt x="4596612" y="426796"/>
                  <a:pt x="4589716" y="436283"/>
                  <a:pt x="4579734" y="443675"/>
                </a:cubicBezTo>
                <a:cubicBezTo>
                  <a:pt x="4569751" y="451066"/>
                  <a:pt x="4557369" y="454762"/>
                  <a:pt x="4542586" y="454762"/>
                </a:cubicBezTo>
                <a:cubicBezTo>
                  <a:pt x="4530547" y="454762"/>
                  <a:pt x="4519764" y="452057"/>
                  <a:pt x="4510239" y="446646"/>
                </a:cubicBezTo>
                <a:cubicBezTo>
                  <a:pt x="4500714" y="441236"/>
                  <a:pt x="4493247" y="433616"/>
                  <a:pt x="4487836" y="423786"/>
                </a:cubicBezTo>
                <a:cubicBezTo>
                  <a:pt x="4482426" y="413957"/>
                  <a:pt x="4479721" y="402565"/>
                  <a:pt x="4479721" y="389611"/>
                </a:cubicBezTo>
                <a:cubicBezTo>
                  <a:pt x="4479721" y="376657"/>
                  <a:pt x="4482350" y="365265"/>
                  <a:pt x="4487608" y="355435"/>
                </a:cubicBezTo>
                <a:cubicBezTo>
                  <a:pt x="4492866" y="345605"/>
                  <a:pt x="4500257" y="338023"/>
                  <a:pt x="4509782" y="332689"/>
                </a:cubicBezTo>
                <a:cubicBezTo>
                  <a:pt x="4519307" y="327355"/>
                  <a:pt x="4530242" y="324688"/>
                  <a:pt x="4542586" y="324688"/>
                </a:cubicBezTo>
                <a:close/>
                <a:moveTo>
                  <a:pt x="4256684" y="324688"/>
                </a:moveTo>
                <a:cubicBezTo>
                  <a:pt x="4266589" y="324688"/>
                  <a:pt x="4275467" y="326746"/>
                  <a:pt x="4283316" y="330860"/>
                </a:cubicBezTo>
                <a:cubicBezTo>
                  <a:pt x="4291164" y="334975"/>
                  <a:pt x="4297298" y="341071"/>
                  <a:pt x="4301718" y="349148"/>
                </a:cubicBezTo>
                <a:cubicBezTo>
                  <a:pt x="4306138" y="357226"/>
                  <a:pt x="4308347" y="366979"/>
                  <a:pt x="4308347" y="378409"/>
                </a:cubicBezTo>
                <a:lnTo>
                  <a:pt x="4308347" y="452704"/>
                </a:lnTo>
                <a:lnTo>
                  <a:pt x="4282516" y="452704"/>
                </a:lnTo>
                <a:lnTo>
                  <a:pt x="4282516" y="382295"/>
                </a:lnTo>
                <a:cubicBezTo>
                  <a:pt x="4282516" y="371018"/>
                  <a:pt x="4279696" y="362369"/>
                  <a:pt x="4274057" y="356349"/>
                </a:cubicBezTo>
                <a:cubicBezTo>
                  <a:pt x="4268418" y="350330"/>
                  <a:pt x="4260722" y="347320"/>
                  <a:pt x="4250969" y="347320"/>
                </a:cubicBezTo>
                <a:cubicBezTo>
                  <a:pt x="4241215" y="347320"/>
                  <a:pt x="4233481" y="350330"/>
                  <a:pt x="4227766" y="356349"/>
                </a:cubicBezTo>
                <a:cubicBezTo>
                  <a:pt x="4222051" y="362369"/>
                  <a:pt x="4219194" y="371018"/>
                  <a:pt x="4219194" y="382295"/>
                </a:cubicBezTo>
                <a:lnTo>
                  <a:pt x="4219194" y="452704"/>
                </a:lnTo>
                <a:lnTo>
                  <a:pt x="4193133" y="452704"/>
                </a:lnTo>
                <a:lnTo>
                  <a:pt x="4193133" y="326746"/>
                </a:lnTo>
                <a:lnTo>
                  <a:pt x="4219194" y="326746"/>
                </a:lnTo>
                <a:lnTo>
                  <a:pt x="4219194" y="341147"/>
                </a:lnTo>
                <a:cubicBezTo>
                  <a:pt x="4223460" y="335966"/>
                  <a:pt x="4228909" y="331927"/>
                  <a:pt x="4235538" y="329032"/>
                </a:cubicBezTo>
                <a:cubicBezTo>
                  <a:pt x="4242168" y="326136"/>
                  <a:pt x="4249216" y="324688"/>
                  <a:pt x="4256684" y="324688"/>
                </a:cubicBezTo>
                <a:close/>
                <a:moveTo>
                  <a:pt x="3971086" y="324688"/>
                </a:moveTo>
                <a:cubicBezTo>
                  <a:pt x="3982973" y="324688"/>
                  <a:pt x="3993565" y="327279"/>
                  <a:pt x="4002861" y="332461"/>
                </a:cubicBezTo>
                <a:cubicBezTo>
                  <a:pt x="4012158" y="337642"/>
                  <a:pt x="4019397" y="344919"/>
                  <a:pt x="4024578" y="354292"/>
                </a:cubicBezTo>
                <a:cubicBezTo>
                  <a:pt x="4029760" y="363665"/>
                  <a:pt x="4032351" y="374447"/>
                  <a:pt x="4032351" y="386639"/>
                </a:cubicBezTo>
                <a:cubicBezTo>
                  <a:pt x="4032351" y="391363"/>
                  <a:pt x="4032046" y="395630"/>
                  <a:pt x="4031436" y="399440"/>
                </a:cubicBezTo>
                <a:lnTo>
                  <a:pt x="3935196" y="399440"/>
                </a:lnTo>
                <a:cubicBezTo>
                  <a:pt x="3935958" y="409499"/>
                  <a:pt x="3939692" y="417576"/>
                  <a:pt x="3946397" y="423672"/>
                </a:cubicBezTo>
                <a:cubicBezTo>
                  <a:pt x="3953103" y="429768"/>
                  <a:pt x="3961333" y="432816"/>
                  <a:pt x="3971086" y="432816"/>
                </a:cubicBezTo>
                <a:cubicBezTo>
                  <a:pt x="3985107" y="432816"/>
                  <a:pt x="3995013" y="426949"/>
                  <a:pt x="4000804" y="415214"/>
                </a:cubicBezTo>
                <a:lnTo>
                  <a:pt x="4028922" y="415214"/>
                </a:lnTo>
                <a:cubicBezTo>
                  <a:pt x="4025112" y="426796"/>
                  <a:pt x="4018216" y="436283"/>
                  <a:pt x="4008233" y="443675"/>
                </a:cubicBezTo>
                <a:cubicBezTo>
                  <a:pt x="3998251" y="451066"/>
                  <a:pt x="3985869" y="454762"/>
                  <a:pt x="3971086" y="454762"/>
                </a:cubicBezTo>
                <a:cubicBezTo>
                  <a:pt x="3959047" y="454762"/>
                  <a:pt x="3948264" y="452057"/>
                  <a:pt x="3938739" y="446646"/>
                </a:cubicBezTo>
                <a:cubicBezTo>
                  <a:pt x="3929214" y="441236"/>
                  <a:pt x="3921747" y="433616"/>
                  <a:pt x="3916336" y="423786"/>
                </a:cubicBezTo>
                <a:cubicBezTo>
                  <a:pt x="3910926" y="413957"/>
                  <a:pt x="3908221" y="402565"/>
                  <a:pt x="3908221" y="389611"/>
                </a:cubicBezTo>
                <a:cubicBezTo>
                  <a:pt x="3908221" y="376657"/>
                  <a:pt x="3910850" y="365265"/>
                  <a:pt x="3916108" y="355435"/>
                </a:cubicBezTo>
                <a:cubicBezTo>
                  <a:pt x="3921366" y="345605"/>
                  <a:pt x="3928757" y="338023"/>
                  <a:pt x="3938282" y="332689"/>
                </a:cubicBezTo>
                <a:cubicBezTo>
                  <a:pt x="3947807" y="327355"/>
                  <a:pt x="3958742" y="324688"/>
                  <a:pt x="3971086" y="324688"/>
                </a:cubicBezTo>
                <a:close/>
                <a:moveTo>
                  <a:pt x="3062782" y="324688"/>
                </a:moveTo>
                <a:cubicBezTo>
                  <a:pt x="3072688" y="324688"/>
                  <a:pt x="3081337" y="326631"/>
                  <a:pt x="3088729" y="330518"/>
                </a:cubicBezTo>
                <a:cubicBezTo>
                  <a:pt x="3096120" y="334404"/>
                  <a:pt x="3102025" y="339242"/>
                  <a:pt x="3106445" y="345034"/>
                </a:cubicBezTo>
                <a:lnTo>
                  <a:pt x="3106445" y="326746"/>
                </a:lnTo>
                <a:lnTo>
                  <a:pt x="3132734" y="326746"/>
                </a:lnTo>
                <a:lnTo>
                  <a:pt x="3132734" y="452704"/>
                </a:lnTo>
                <a:lnTo>
                  <a:pt x="3106445" y="452704"/>
                </a:lnTo>
                <a:lnTo>
                  <a:pt x="3106445" y="433959"/>
                </a:lnTo>
                <a:cubicBezTo>
                  <a:pt x="3102025" y="439903"/>
                  <a:pt x="3096006" y="444856"/>
                  <a:pt x="3088386" y="448818"/>
                </a:cubicBezTo>
                <a:cubicBezTo>
                  <a:pt x="3080766" y="452780"/>
                  <a:pt x="3072079" y="454762"/>
                  <a:pt x="3062325" y="454762"/>
                </a:cubicBezTo>
                <a:cubicBezTo>
                  <a:pt x="3051505" y="454762"/>
                  <a:pt x="3041599" y="451980"/>
                  <a:pt x="3032607" y="446418"/>
                </a:cubicBezTo>
                <a:cubicBezTo>
                  <a:pt x="3023615" y="440855"/>
                  <a:pt x="3016491" y="433083"/>
                  <a:pt x="3011233" y="423101"/>
                </a:cubicBezTo>
                <a:cubicBezTo>
                  <a:pt x="3005975" y="413118"/>
                  <a:pt x="3003346" y="401803"/>
                  <a:pt x="3003346" y="389153"/>
                </a:cubicBezTo>
                <a:cubicBezTo>
                  <a:pt x="3003346" y="376504"/>
                  <a:pt x="3005975" y="365303"/>
                  <a:pt x="3011233" y="355549"/>
                </a:cubicBezTo>
                <a:cubicBezTo>
                  <a:pt x="3016491" y="345796"/>
                  <a:pt x="3023654" y="338214"/>
                  <a:pt x="3032721" y="332804"/>
                </a:cubicBezTo>
                <a:cubicBezTo>
                  <a:pt x="3041789" y="327393"/>
                  <a:pt x="3051809" y="324688"/>
                  <a:pt x="3062782" y="324688"/>
                </a:cubicBezTo>
                <a:close/>
                <a:moveTo>
                  <a:pt x="2543937" y="324688"/>
                </a:moveTo>
                <a:cubicBezTo>
                  <a:pt x="2555976" y="324688"/>
                  <a:pt x="2566873" y="327355"/>
                  <a:pt x="2576626" y="332689"/>
                </a:cubicBezTo>
                <a:cubicBezTo>
                  <a:pt x="2586379" y="338023"/>
                  <a:pt x="2594076" y="345643"/>
                  <a:pt x="2599715" y="355549"/>
                </a:cubicBezTo>
                <a:cubicBezTo>
                  <a:pt x="2605354" y="365455"/>
                  <a:pt x="2608173" y="376809"/>
                  <a:pt x="2608173" y="389611"/>
                </a:cubicBezTo>
                <a:cubicBezTo>
                  <a:pt x="2608173" y="402412"/>
                  <a:pt x="2605278" y="413766"/>
                  <a:pt x="2599486" y="423672"/>
                </a:cubicBezTo>
                <a:cubicBezTo>
                  <a:pt x="2593695" y="433578"/>
                  <a:pt x="2585808" y="441236"/>
                  <a:pt x="2575826" y="446646"/>
                </a:cubicBezTo>
                <a:cubicBezTo>
                  <a:pt x="2565844" y="452057"/>
                  <a:pt x="2554833" y="454762"/>
                  <a:pt x="2542793" y="454762"/>
                </a:cubicBezTo>
                <a:cubicBezTo>
                  <a:pt x="2530906" y="454762"/>
                  <a:pt x="2520162" y="452057"/>
                  <a:pt x="2510561" y="446646"/>
                </a:cubicBezTo>
                <a:cubicBezTo>
                  <a:pt x="2500960" y="441236"/>
                  <a:pt x="2493416" y="433616"/>
                  <a:pt x="2487930" y="423786"/>
                </a:cubicBezTo>
                <a:cubicBezTo>
                  <a:pt x="2482443" y="413957"/>
                  <a:pt x="2479700" y="402565"/>
                  <a:pt x="2479700" y="389611"/>
                </a:cubicBezTo>
                <a:cubicBezTo>
                  <a:pt x="2479700" y="376809"/>
                  <a:pt x="2482519" y="365455"/>
                  <a:pt x="2488158" y="355549"/>
                </a:cubicBezTo>
                <a:cubicBezTo>
                  <a:pt x="2493797" y="345643"/>
                  <a:pt x="2501493" y="338023"/>
                  <a:pt x="2511247" y="332689"/>
                </a:cubicBezTo>
                <a:cubicBezTo>
                  <a:pt x="2521000" y="327355"/>
                  <a:pt x="2531897" y="324688"/>
                  <a:pt x="2543937" y="324688"/>
                </a:cubicBezTo>
                <a:close/>
                <a:moveTo>
                  <a:pt x="2401061" y="324688"/>
                </a:moveTo>
                <a:cubicBezTo>
                  <a:pt x="2413101" y="324688"/>
                  <a:pt x="2423998" y="327355"/>
                  <a:pt x="2433751" y="332689"/>
                </a:cubicBezTo>
                <a:cubicBezTo>
                  <a:pt x="2443505" y="338023"/>
                  <a:pt x="2451201" y="345643"/>
                  <a:pt x="2456840" y="355549"/>
                </a:cubicBezTo>
                <a:cubicBezTo>
                  <a:pt x="2462478" y="365455"/>
                  <a:pt x="2465298" y="376809"/>
                  <a:pt x="2465298" y="389611"/>
                </a:cubicBezTo>
                <a:cubicBezTo>
                  <a:pt x="2465298" y="402412"/>
                  <a:pt x="2462403" y="413766"/>
                  <a:pt x="2456611" y="423672"/>
                </a:cubicBezTo>
                <a:cubicBezTo>
                  <a:pt x="2450820" y="433578"/>
                  <a:pt x="2442933" y="441236"/>
                  <a:pt x="2432951" y="446646"/>
                </a:cubicBezTo>
                <a:cubicBezTo>
                  <a:pt x="2422969" y="452057"/>
                  <a:pt x="2411958" y="454762"/>
                  <a:pt x="2399919" y="454762"/>
                </a:cubicBezTo>
                <a:cubicBezTo>
                  <a:pt x="2388031" y="454762"/>
                  <a:pt x="2377287" y="452057"/>
                  <a:pt x="2367686" y="446646"/>
                </a:cubicBezTo>
                <a:cubicBezTo>
                  <a:pt x="2358085" y="441236"/>
                  <a:pt x="2350541" y="433616"/>
                  <a:pt x="2345055" y="423786"/>
                </a:cubicBezTo>
                <a:cubicBezTo>
                  <a:pt x="2339568" y="413957"/>
                  <a:pt x="2336825" y="402565"/>
                  <a:pt x="2336825" y="389611"/>
                </a:cubicBezTo>
                <a:cubicBezTo>
                  <a:pt x="2336825" y="376809"/>
                  <a:pt x="2339644" y="365455"/>
                  <a:pt x="2345283" y="355549"/>
                </a:cubicBezTo>
                <a:cubicBezTo>
                  <a:pt x="2350922" y="345643"/>
                  <a:pt x="2358618" y="338023"/>
                  <a:pt x="2368371" y="332689"/>
                </a:cubicBezTo>
                <a:cubicBezTo>
                  <a:pt x="2378125" y="327355"/>
                  <a:pt x="2389022" y="324688"/>
                  <a:pt x="2401061" y="324688"/>
                </a:cubicBezTo>
                <a:close/>
                <a:moveTo>
                  <a:pt x="2112568" y="324688"/>
                </a:moveTo>
                <a:cubicBezTo>
                  <a:pt x="2127808" y="324688"/>
                  <a:pt x="2140420" y="328308"/>
                  <a:pt x="2150402" y="335547"/>
                </a:cubicBezTo>
                <a:cubicBezTo>
                  <a:pt x="2160384" y="342786"/>
                  <a:pt x="2167128" y="353111"/>
                  <a:pt x="2170633" y="366522"/>
                </a:cubicBezTo>
                <a:lnTo>
                  <a:pt x="2142515" y="366522"/>
                </a:lnTo>
                <a:cubicBezTo>
                  <a:pt x="2140229" y="360274"/>
                  <a:pt x="2136571" y="355397"/>
                  <a:pt x="2131542" y="351892"/>
                </a:cubicBezTo>
                <a:cubicBezTo>
                  <a:pt x="2126513" y="348386"/>
                  <a:pt x="2120189" y="346634"/>
                  <a:pt x="2112568" y="346634"/>
                </a:cubicBezTo>
                <a:cubicBezTo>
                  <a:pt x="2101900" y="346634"/>
                  <a:pt x="2093404" y="350406"/>
                  <a:pt x="2087080" y="357950"/>
                </a:cubicBezTo>
                <a:cubicBezTo>
                  <a:pt x="2080755" y="365493"/>
                  <a:pt x="2077593" y="376047"/>
                  <a:pt x="2077593" y="389611"/>
                </a:cubicBezTo>
                <a:cubicBezTo>
                  <a:pt x="2077593" y="403174"/>
                  <a:pt x="2080755" y="413766"/>
                  <a:pt x="2087080" y="421386"/>
                </a:cubicBezTo>
                <a:cubicBezTo>
                  <a:pt x="2093404" y="429006"/>
                  <a:pt x="2101900" y="432816"/>
                  <a:pt x="2112568" y="432816"/>
                </a:cubicBezTo>
                <a:cubicBezTo>
                  <a:pt x="2127656" y="432816"/>
                  <a:pt x="2137638" y="426187"/>
                  <a:pt x="2142515" y="412928"/>
                </a:cubicBezTo>
                <a:lnTo>
                  <a:pt x="2170633" y="412928"/>
                </a:lnTo>
                <a:cubicBezTo>
                  <a:pt x="2166975" y="425729"/>
                  <a:pt x="2160117" y="435902"/>
                  <a:pt x="2150059" y="443446"/>
                </a:cubicBezTo>
                <a:cubicBezTo>
                  <a:pt x="2140000" y="450990"/>
                  <a:pt x="2127503" y="454762"/>
                  <a:pt x="2112568" y="454762"/>
                </a:cubicBezTo>
                <a:cubicBezTo>
                  <a:pt x="2100528" y="454762"/>
                  <a:pt x="2089861" y="452057"/>
                  <a:pt x="2080564" y="446646"/>
                </a:cubicBezTo>
                <a:cubicBezTo>
                  <a:pt x="2071268" y="441236"/>
                  <a:pt x="2063990" y="433616"/>
                  <a:pt x="2058733" y="423786"/>
                </a:cubicBezTo>
                <a:cubicBezTo>
                  <a:pt x="2053475" y="413957"/>
                  <a:pt x="2050846" y="402565"/>
                  <a:pt x="2050846" y="389611"/>
                </a:cubicBezTo>
                <a:cubicBezTo>
                  <a:pt x="2050846" y="376657"/>
                  <a:pt x="2053475" y="365265"/>
                  <a:pt x="2058733" y="355435"/>
                </a:cubicBezTo>
                <a:cubicBezTo>
                  <a:pt x="2063990" y="345605"/>
                  <a:pt x="2071268" y="338023"/>
                  <a:pt x="2080564" y="332689"/>
                </a:cubicBezTo>
                <a:cubicBezTo>
                  <a:pt x="2089861" y="327355"/>
                  <a:pt x="2100528" y="324688"/>
                  <a:pt x="2112568" y="324688"/>
                </a:cubicBezTo>
                <a:close/>
                <a:moveTo>
                  <a:pt x="8321573" y="295427"/>
                </a:moveTo>
                <a:lnTo>
                  <a:pt x="8347862" y="295427"/>
                </a:lnTo>
                <a:lnTo>
                  <a:pt x="8347862" y="326746"/>
                </a:lnTo>
                <a:lnTo>
                  <a:pt x="8378494" y="326746"/>
                </a:lnTo>
                <a:lnTo>
                  <a:pt x="8378494" y="348005"/>
                </a:lnTo>
                <a:lnTo>
                  <a:pt x="8347862" y="348005"/>
                </a:lnTo>
                <a:lnTo>
                  <a:pt x="8347862" y="417728"/>
                </a:lnTo>
                <a:cubicBezTo>
                  <a:pt x="8347862" y="422453"/>
                  <a:pt x="8348966" y="425844"/>
                  <a:pt x="8351177" y="427901"/>
                </a:cubicBezTo>
                <a:cubicBezTo>
                  <a:pt x="8353386" y="429959"/>
                  <a:pt x="8357158" y="430987"/>
                  <a:pt x="8362492" y="430987"/>
                </a:cubicBezTo>
                <a:lnTo>
                  <a:pt x="8378494" y="430987"/>
                </a:lnTo>
                <a:lnTo>
                  <a:pt x="8378494" y="452704"/>
                </a:lnTo>
                <a:lnTo>
                  <a:pt x="8357920" y="452704"/>
                </a:lnTo>
                <a:cubicBezTo>
                  <a:pt x="8346185" y="452704"/>
                  <a:pt x="8337194" y="449961"/>
                  <a:pt x="8330945" y="444475"/>
                </a:cubicBezTo>
                <a:cubicBezTo>
                  <a:pt x="8324697" y="438988"/>
                  <a:pt x="8321573" y="430073"/>
                  <a:pt x="8321573" y="417728"/>
                </a:cubicBezTo>
                <a:lnTo>
                  <a:pt x="8321573" y="348005"/>
                </a:lnTo>
                <a:lnTo>
                  <a:pt x="8306714" y="348005"/>
                </a:lnTo>
                <a:lnTo>
                  <a:pt x="8306714" y="326746"/>
                </a:lnTo>
                <a:lnTo>
                  <a:pt x="8321573" y="326746"/>
                </a:lnTo>
                <a:close/>
                <a:moveTo>
                  <a:pt x="6026048" y="295427"/>
                </a:moveTo>
                <a:lnTo>
                  <a:pt x="6052336" y="295427"/>
                </a:lnTo>
                <a:lnTo>
                  <a:pt x="6052336" y="326746"/>
                </a:lnTo>
                <a:lnTo>
                  <a:pt x="6082969" y="326746"/>
                </a:lnTo>
                <a:lnTo>
                  <a:pt x="6082969" y="348005"/>
                </a:lnTo>
                <a:lnTo>
                  <a:pt x="6052336" y="348005"/>
                </a:lnTo>
                <a:lnTo>
                  <a:pt x="6052336" y="417728"/>
                </a:lnTo>
                <a:cubicBezTo>
                  <a:pt x="6052336" y="422453"/>
                  <a:pt x="6053441" y="425844"/>
                  <a:pt x="6055651" y="427901"/>
                </a:cubicBezTo>
                <a:cubicBezTo>
                  <a:pt x="6057862" y="429959"/>
                  <a:pt x="6061633" y="430987"/>
                  <a:pt x="6066967" y="430987"/>
                </a:cubicBezTo>
                <a:lnTo>
                  <a:pt x="6082969" y="430987"/>
                </a:lnTo>
                <a:lnTo>
                  <a:pt x="6082969" y="452704"/>
                </a:lnTo>
                <a:lnTo>
                  <a:pt x="6062395" y="452704"/>
                </a:lnTo>
                <a:cubicBezTo>
                  <a:pt x="6050660" y="452704"/>
                  <a:pt x="6041669" y="449961"/>
                  <a:pt x="6035420" y="444475"/>
                </a:cubicBezTo>
                <a:cubicBezTo>
                  <a:pt x="6029172" y="438988"/>
                  <a:pt x="6026048" y="430073"/>
                  <a:pt x="6026048" y="417728"/>
                </a:cubicBezTo>
                <a:lnTo>
                  <a:pt x="6026048" y="348005"/>
                </a:lnTo>
                <a:lnTo>
                  <a:pt x="6011189" y="348005"/>
                </a:lnTo>
                <a:lnTo>
                  <a:pt x="6011189" y="326746"/>
                </a:lnTo>
                <a:lnTo>
                  <a:pt x="6026048" y="326746"/>
                </a:lnTo>
                <a:close/>
                <a:moveTo>
                  <a:pt x="4406798" y="295427"/>
                </a:moveTo>
                <a:lnTo>
                  <a:pt x="4433087" y="295427"/>
                </a:lnTo>
                <a:lnTo>
                  <a:pt x="4433087" y="326746"/>
                </a:lnTo>
                <a:lnTo>
                  <a:pt x="4463719" y="326746"/>
                </a:lnTo>
                <a:lnTo>
                  <a:pt x="4463719" y="348005"/>
                </a:lnTo>
                <a:lnTo>
                  <a:pt x="4433087" y="348005"/>
                </a:lnTo>
                <a:lnTo>
                  <a:pt x="4433087" y="417728"/>
                </a:lnTo>
                <a:cubicBezTo>
                  <a:pt x="4433087" y="422453"/>
                  <a:pt x="4434191" y="425844"/>
                  <a:pt x="4436401" y="427901"/>
                </a:cubicBezTo>
                <a:cubicBezTo>
                  <a:pt x="4438611" y="429959"/>
                  <a:pt x="4442383" y="430987"/>
                  <a:pt x="4447717" y="430987"/>
                </a:cubicBezTo>
                <a:lnTo>
                  <a:pt x="4463719" y="430987"/>
                </a:lnTo>
                <a:lnTo>
                  <a:pt x="4463719" y="452704"/>
                </a:lnTo>
                <a:lnTo>
                  <a:pt x="4443145" y="452704"/>
                </a:lnTo>
                <a:cubicBezTo>
                  <a:pt x="4431410" y="452704"/>
                  <a:pt x="4422419" y="449961"/>
                  <a:pt x="4416170" y="444475"/>
                </a:cubicBezTo>
                <a:cubicBezTo>
                  <a:pt x="4409922" y="438988"/>
                  <a:pt x="4406798" y="430073"/>
                  <a:pt x="4406798" y="417728"/>
                </a:cubicBezTo>
                <a:lnTo>
                  <a:pt x="4406798" y="348005"/>
                </a:lnTo>
                <a:lnTo>
                  <a:pt x="4391939" y="348005"/>
                </a:lnTo>
                <a:lnTo>
                  <a:pt x="4391939" y="326746"/>
                </a:lnTo>
                <a:lnTo>
                  <a:pt x="4406798" y="326746"/>
                </a:lnTo>
                <a:close/>
                <a:moveTo>
                  <a:pt x="3168548" y="295427"/>
                </a:moveTo>
                <a:lnTo>
                  <a:pt x="3194837" y="295427"/>
                </a:lnTo>
                <a:lnTo>
                  <a:pt x="3194837" y="326746"/>
                </a:lnTo>
                <a:lnTo>
                  <a:pt x="3225469" y="326746"/>
                </a:lnTo>
                <a:lnTo>
                  <a:pt x="3225469" y="348005"/>
                </a:lnTo>
                <a:lnTo>
                  <a:pt x="3194837" y="348005"/>
                </a:lnTo>
                <a:lnTo>
                  <a:pt x="3194837" y="417728"/>
                </a:lnTo>
                <a:cubicBezTo>
                  <a:pt x="3194837" y="422453"/>
                  <a:pt x="3195942" y="425844"/>
                  <a:pt x="3198152" y="427901"/>
                </a:cubicBezTo>
                <a:cubicBezTo>
                  <a:pt x="3200362" y="429959"/>
                  <a:pt x="3204133" y="430987"/>
                  <a:pt x="3209467" y="430987"/>
                </a:cubicBezTo>
                <a:lnTo>
                  <a:pt x="3225469" y="430987"/>
                </a:lnTo>
                <a:lnTo>
                  <a:pt x="3225469" y="452704"/>
                </a:lnTo>
                <a:lnTo>
                  <a:pt x="3204895" y="452704"/>
                </a:lnTo>
                <a:cubicBezTo>
                  <a:pt x="3193161" y="452704"/>
                  <a:pt x="3184169" y="449961"/>
                  <a:pt x="3177921" y="444475"/>
                </a:cubicBezTo>
                <a:cubicBezTo>
                  <a:pt x="3171672" y="438988"/>
                  <a:pt x="3168548" y="430073"/>
                  <a:pt x="3168548" y="417728"/>
                </a:cubicBezTo>
                <a:lnTo>
                  <a:pt x="3168548" y="348005"/>
                </a:lnTo>
                <a:lnTo>
                  <a:pt x="3153689" y="348005"/>
                </a:lnTo>
                <a:lnTo>
                  <a:pt x="3153689" y="326746"/>
                </a:lnTo>
                <a:lnTo>
                  <a:pt x="3168548" y="326746"/>
                </a:lnTo>
                <a:close/>
                <a:moveTo>
                  <a:pt x="2778023" y="295427"/>
                </a:moveTo>
                <a:lnTo>
                  <a:pt x="2804312" y="295427"/>
                </a:lnTo>
                <a:lnTo>
                  <a:pt x="2804312" y="326746"/>
                </a:lnTo>
                <a:lnTo>
                  <a:pt x="2834944" y="326746"/>
                </a:lnTo>
                <a:lnTo>
                  <a:pt x="2834944" y="348005"/>
                </a:lnTo>
                <a:lnTo>
                  <a:pt x="2804312" y="348005"/>
                </a:lnTo>
                <a:lnTo>
                  <a:pt x="2804312" y="417728"/>
                </a:lnTo>
                <a:cubicBezTo>
                  <a:pt x="2804312" y="422453"/>
                  <a:pt x="2805417" y="425844"/>
                  <a:pt x="2807627" y="427901"/>
                </a:cubicBezTo>
                <a:cubicBezTo>
                  <a:pt x="2809836" y="429959"/>
                  <a:pt x="2813608" y="430987"/>
                  <a:pt x="2818942" y="430987"/>
                </a:cubicBezTo>
                <a:lnTo>
                  <a:pt x="2834944" y="430987"/>
                </a:lnTo>
                <a:lnTo>
                  <a:pt x="2834944" y="452704"/>
                </a:lnTo>
                <a:lnTo>
                  <a:pt x="2814370" y="452704"/>
                </a:lnTo>
                <a:cubicBezTo>
                  <a:pt x="2802636" y="452704"/>
                  <a:pt x="2793644" y="449961"/>
                  <a:pt x="2787396" y="444475"/>
                </a:cubicBezTo>
                <a:cubicBezTo>
                  <a:pt x="2781147" y="438988"/>
                  <a:pt x="2778023" y="430073"/>
                  <a:pt x="2778023" y="417728"/>
                </a:cubicBezTo>
                <a:lnTo>
                  <a:pt x="2778023" y="348005"/>
                </a:lnTo>
                <a:lnTo>
                  <a:pt x="2763164" y="348005"/>
                </a:lnTo>
                <a:lnTo>
                  <a:pt x="2763164" y="326746"/>
                </a:lnTo>
                <a:lnTo>
                  <a:pt x="2778023" y="326746"/>
                </a:lnTo>
                <a:close/>
                <a:moveTo>
                  <a:pt x="1977390" y="291770"/>
                </a:moveTo>
                <a:cubicBezTo>
                  <a:pt x="1992782" y="291770"/>
                  <a:pt x="2005393" y="295618"/>
                  <a:pt x="2015223" y="303314"/>
                </a:cubicBezTo>
                <a:cubicBezTo>
                  <a:pt x="2025053" y="311010"/>
                  <a:pt x="2030501" y="321564"/>
                  <a:pt x="2031568" y="334975"/>
                </a:cubicBezTo>
                <a:lnTo>
                  <a:pt x="2002764" y="334975"/>
                </a:lnTo>
                <a:cubicBezTo>
                  <a:pt x="2002307" y="329184"/>
                  <a:pt x="1999564" y="324231"/>
                  <a:pt x="1994534" y="320116"/>
                </a:cubicBezTo>
                <a:cubicBezTo>
                  <a:pt x="1989506" y="316001"/>
                  <a:pt x="1982876" y="313944"/>
                  <a:pt x="1974646" y="313944"/>
                </a:cubicBezTo>
                <a:cubicBezTo>
                  <a:pt x="1967178" y="313944"/>
                  <a:pt x="1961083" y="315849"/>
                  <a:pt x="1956358" y="319659"/>
                </a:cubicBezTo>
                <a:cubicBezTo>
                  <a:pt x="1951634" y="323469"/>
                  <a:pt x="1949272" y="328955"/>
                  <a:pt x="1949272" y="336118"/>
                </a:cubicBezTo>
                <a:cubicBezTo>
                  <a:pt x="1949272" y="340995"/>
                  <a:pt x="1950757" y="344996"/>
                  <a:pt x="1953730" y="348120"/>
                </a:cubicBezTo>
                <a:cubicBezTo>
                  <a:pt x="1956701" y="351244"/>
                  <a:pt x="1960473" y="353720"/>
                  <a:pt x="1965045" y="355549"/>
                </a:cubicBezTo>
                <a:cubicBezTo>
                  <a:pt x="1969617" y="357378"/>
                  <a:pt x="1975866" y="359359"/>
                  <a:pt x="1983790" y="361493"/>
                </a:cubicBezTo>
                <a:cubicBezTo>
                  <a:pt x="1994306" y="364388"/>
                  <a:pt x="2002879" y="367284"/>
                  <a:pt x="2009508" y="370180"/>
                </a:cubicBezTo>
                <a:cubicBezTo>
                  <a:pt x="2016137" y="373075"/>
                  <a:pt x="2021776" y="377533"/>
                  <a:pt x="2026424" y="383553"/>
                </a:cubicBezTo>
                <a:cubicBezTo>
                  <a:pt x="2031073" y="389573"/>
                  <a:pt x="2033396" y="397612"/>
                  <a:pt x="2033396" y="407670"/>
                </a:cubicBezTo>
                <a:cubicBezTo>
                  <a:pt x="2033396" y="415747"/>
                  <a:pt x="2031225" y="423367"/>
                  <a:pt x="2026881" y="430530"/>
                </a:cubicBezTo>
                <a:cubicBezTo>
                  <a:pt x="2022538" y="437693"/>
                  <a:pt x="2016214" y="443446"/>
                  <a:pt x="2007908" y="447789"/>
                </a:cubicBezTo>
                <a:cubicBezTo>
                  <a:pt x="1999602" y="452133"/>
                  <a:pt x="1989810" y="454304"/>
                  <a:pt x="1978532" y="454304"/>
                </a:cubicBezTo>
                <a:cubicBezTo>
                  <a:pt x="1967865" y="454304"/>
                  <a:pt x="1958263" y="452438"/>
                  <a:pt x="1949729" y="448704"/>
                </a:cubicBezTo>
                <a:cubicBezTo>
                  <a:pt x="1941194" y="444970"/>
                  <a:pt x="1934489" y="439674"/>
                  <a:pt x="1929612" y="432816"/>
                </a:cubicBezTo>
                <a:cubicBezTo>
                  <a:pt x="1924735" y="425958"/>
                  <a:pt x="1922297" y="417957"/>
                  <a:pt x="1922297" y="408813"/>
                </a:cubicBezTo>
                <a:lnTo>
                  <a:pt x="1950186" y="408813"/>
                </a:lnTo>
                <a:cubicBezTo>
                  <a:pt x="1950796" y="415671"/>
                  <a:pt x="1953501" y="421310"/>
                  <a:pt x="1958302" y="425729"/>
                </a:cubicBezTo>
                <a:cubicBezTo>
                  <a:pt x="1963102" y="430149"/>
                  <a:pt x="1969846" y="432359"/>
                  <a:pt x="1978532" y="432359"/>
                </a:cubicBezTo>
                <a:cubicBezTo>
                  <a:pt x="1987524" y="432359"/>
                  <a:pt x="1994534" y="430187"/>
                  <a:pt x="1999564" y="425844"/>
                </a:cubicBezTo>
                <a:cubicBezTo>
                  <a:pt x="2004593" y="421500"/>
                  <a:pt x="2007108" y="415900"/>
                  <a:pt x="2007108" y="409042"/>
                </a:cubicBezTo>
                <a:cubicBezTo>
                  <a:pt x="2007108" y="403708"/>
                  <a:pt x="2005546" y="399364"/>
                  <a:pt x="2002421" y="396011"/>
                </a:cubicBezTo>
                <a:cubicBezTo>
                  <a:pt x="1999297" y="392659"/>
                  <a:pt x="1995411" y="390068"/>
                  <a:pt x="1990763" y="388239"/>
                </a:cubicBezTo>
                <a:cubicBezTo>
                  <a:pt x="1986114" y="386410"/>
                  <a:pt x="1979675" y="384429"/>
                  <a:pt x="1971446" y="382295"/>
                </a:cubicBezTo>
                <a:cubicBezTo>
                  <a:pt x="1961083" y="379552"/>
                  <a:pt x="1952663" y="376771"/>
                  <a:pt x="1946185" y="373952"/>
                </a:cubicBezTo>
                <a:cubicBezTo>
                  <a:pt x="1939709" y="371132"/>
                  <a:pt x="1934184" y="366751"/>
                  <a:pt x="1929612" y="360807"/>
                </a:cubicBezTo>
                <a:cubicBezTo>
                  <a:pt x="1925040" y="354863"/>
                  <a:pt x="1922754" y="346939"/>
                  <a:pt x="1922754" y="337033"/>
                </a:cubicBezTo>
                <a:cubicBezTo>
                  <a:pt x="1922754" y="327889"/>
                  <a:pt x="1925040" y="319888"/>
                  <a:pt x="1929612" y="313030"/>
                </a:cubicBezTo>
                <a:cubicBezTo>
                  <a:pt x="1934184" y="306172"/>
                  <a:pt x="1940585" y="300914"/>
                  <a:pt x="1948814" y="297256"/>
                </a:cubicBezTo>
                <a:cubicBezTo>
                  <a:pt x="1957044" y="293599"/>
                  <a:pt x="1966569" y="291770"/>
                  <a:pt x="1977390" y="291770"/>
                </a:cubicBezTo>
                <a:close/>
                <a:moveTo>
                  <a:pt x="8403183" y="283540"/>
                </a:moveTo>
                <a:lnTo>
                  <a:pt x="8429243" y="283540"/>
                </a:lnTo>
                <a:lnTo>
                  <a:pt x="8429243" y="341376"/>
                </a:lnTo>
                <a:cubicBezTo>
                  <a:pt x="8433663" y="336042"/>
                  <a:pt x="8439264" y="331927"/>
                  <a:pt x="8446045" y="329032"/>
                </a:cubicBezTo>
                <a:cubicBezTo>
                  <a:pt x="8452827" y="326136"/>
                  <a:pt x="8460256" y="324688"/>
                  <a:pt x="8468334" y="324688"/>
                </a:cubicBezTo>
                <a:cubicBezTo>
                  <a:pt x="8477935" y="324688"/>
                  <a:pt x="8486508" y="326746"/>
                  <a:pt x="8494052" y="330860"/>
                </a:cubicBezTo>
                <a:cubicBezTo>
                  <a:pt x="8501595" y="334975"/>
                  <a:pt x="8507539" y="341071"/>
                  <a:pt x="8511882" y="349148"/>
                </a:cubicBezTo>
                <a:cubicBezTo>
                  <a:pt x="8516226" y="357226"/>
                  <a:pt x="8518397" y="366979"/>
                  <a:pt x="8518397" y="378409"/>
                </a:cubicBezTo>
                <a:lnTo>
                  <a:pt x="8518397" y="452704"/>
                </a:lnTo>
                <a:lnTo>
                  <a:pt x="8492566" y="452704"/>
                </a:lnTo>
                <a:lnTo>
                  <a:pt x="8492566" y="382295"/>
                </a:lnTo>
                <a:cubicBezTo>
                  <a:pt x="8492566" y="371018"/>
                  <a:pt x="8489746" y="362369"/>
                  <a:pt x="8484107" y="356349"/>
                </a:cubicBezTo>
                <a:cubicBezTo>
                  <a:pt x="8478468" y="350330"/>
                  <a:pt x="8470772" y="347320"/>
                  <a:pt x="8461019" y="347320"/>
                </a:cubicBezTo>
                <a:cubicBezTo>
                  <a:pt x="8451265" y="347320"/>
                  <a:pt x="8443531" y="350330"/>
                  <a:pt x="8437816" y="356349"/>
                </a:cubicBezTo>
                <a:cubicBezTo>
                  <a:pt x="8432101" y="362369"/>
                  <a:pt x="8429243" y="371018"/>
                  <a:pt x="8429243" y="382295"/>
                </a:cubicBezTo>
                <a:lnTo>
                  <a:pt x="8429243" y="452704"/>
                </a:lnTo>
                <a:lnTo>
                  <a:pt x="8403183" y="452704"/>
                </a:lnTo>
                <a:close/>
                <a:moveTo>
                  <a:pt x="8022183" y="283540"/>
                </a:moveTo>
                <a:lnTo>
                  <a:pt x="8048243" y="283540"/>
                </a:lnTo>
                <a:lnTo>
                  <a:pt x="8048243" y="345491"/>
                </a:lnTo>
                <a:cubicBezTo>
                  <a:pt x="8052663" y="339395"/>
                  <a:pt x="8058721" y="334404"/>
                  <a:pt x="8066417" y="330518"/>
                </a:cubicBezTo>
                <a:cubicBezTo>
                  <a:pt x="8074113" y="326631"/>
                  <a:pt x="8082686" y="324688"/>
                  <a:pt x="8092134" y="324688"/>
                </a:cubicBezTo>
                <a:cubicBezTo>
                  <a:pt x="8103260" y="324688"/>
                  <a:pt x="8113318" y="327355"/>
                  <a:pt x="8122310" y="332689"/>
                </a:cubicBezTo>
                <a:cubicBezTo>
                  <a:pt x="8131301" y="338023"/>
                  <a:pt x="8138388" y="345605"/>
                  <a:pt x="8143569" y="355435"/>
                </a:cubicBezTo>
                <a:cubicBezTo>
                  <a:pt x="8148751" y="365265"/>
                  <a:pt x="8151342" y="376504"/>
                  <a:pt x="8151342" y="389153"/>
                </a:cubicBezTo>
                <a:cubicBezTo>
                  <a:pt x="8151342" y="401803"/>
                  <a:pt x="8148751" y="413118"/>
                  <a:pt x="8143569" y="423101"/>
                </a:cubicBezTo>
                <a:cubicBezTo>
                  <a:pt x="8138388" y="433083"/>
                  <a:pt x="8131263" y="440855"/>
                  <a:pt x="8122195" y="446418"/>
                </a:cubicBezTo>
                <a:cubicBezTo>
                  <a:pt x="8113128" y="451980"/>
                  <a:pt x="8103107" y="454762"/>
                  <a:pt x="8092134" y="454762"/>
                </a:cubicBezTo>
                <a:cubicBezTo>
                  <a:pt x="8082381" y="454762"/>
                  <a:pt x="8073732" y="452857"/>
                  <a:pt x="8066188" y="449047"/>
                </a:cubicBezTo>
                <a:cubicBezTo>
                  <a:pt x="8058644" y="445237"/>
                  <a:pt x="8052663" y="440360"/>
                  <a:pt x="8048243" y="434416"/>
                </a:cubicBezTo>
                <a:lnTo>
                  <a:pt x="8048243" y="452704"/>
                </a:lnTo>
                <a:lnTo>
                  <a:pt x="8022183" y="452704"/>
                </a:lnTo>
                <a:close/>
                <a:moveTo>
                  <a:pt x="7021220" y="283540"/>
                </a:moveTo>
                <a:lnTo>
                  <a:pt x="7047509" y="283540"/>
                </a:lnTo>
                <a:lnTo>
                  <a:pt x="7047509" y="452704"/>
                </a:lnTo>
                <a:lnTo>
                  <a:pt x="7021220" y="452704"/>
                </a:lnTo>
                <a:lnTo>
                  <a:pt x="7021220" y="433730"/>
                </a:lnTo>
                <a:cubicBezTo>
                  <a:pt x="7016953" y="439826"/>
                  <a:pt x="7011047" y="444856"/>
                  <a:pt x="7003503" y="448818"/>
                </a:cubicBezTo>
                <a:cubicBezTo>
                  <a:pt x="6995959" y="452780"/>
                  <a:pt x="6987311" y="454762"/>
                  <a:pt x="6977557" y="454762"/>
                </a:cubicBezTo>
                <a:cubicBezTo>
                  <a:pt x="6966585" y="454762"/>
                  <a:pt x="6956564" y="451980"/>
                  <a:pt x="6947496" y="446418"/>
                </a:cubicBezTo>
                <a:cubicBezTo>
                  <a:pt x="6938429" y="440855"/>
                  <a:pt x="6931266" y="433083"/>
                  <a:pt x="6926008" y="423101"/>
                </a:cubicBezTo>
                <a:cubicBezTo>
                  <a:pt x="6920750" y="413118"/>
                  <a:pt x="6918121" y="401803"/>
                  <a:pt x="6918121" y="389153"/>
                </a:cubicBezTo>
                <a:cubicBezTo>
                  <a:pt x="6918121" y="376504"/>
                  <a:pt x="6920750" y="365303"/>
                  <a:pt x="6926008" y="355549"/>
                </a:cubicBezTo>
                <a:cubicBezTo>
                  <a:pt x="6931266" y="345796"/>
                  <a:pt x="6938429" y="338214"/>
                  <a:pt x="6947496" y="332804"/>
                </a:cubicBezTo>
                <a:cubicBezTo>
                  <a:pt x="6956564" y="327393"/>
                  <a:pt x="6966661" y="324688"/>
                  <a:pt x="6977786" y="324688"/>
                </a:cubicBezTo>
                <a:cubicBezTo>
                  <a:pt x="6986015" y="324688"/>
                  <a:pt x="6994131" y="326479"/>
                  <a:pt x="7002132" y="330060"/>
                </a:cubicBezTo>
                <a:cubicBezTo>
                  <a:pt x="7010132" y="333642"/>
                  <a:pt x="7016495" y="338404"/>
                  <a:pt x="7021220" y="344348"/>
                </a:cubicBezTo>
                <a:close/>
                <a:moveTo>
                  <a:pt x="4631283" y="283540"/>
                </a:moveTo>
                <a:lnTo>
                  <a:pt x="4657343" y="283540"/>
                </a:lnTo>
                <a:lnTo>
                  <a:pt x="4657343" y="452704"/>
                </a:lnTo>
                <a:lnTo>
                  <a:pt x="4631283" y="452704"/>
                </a:lnTo>
                <a:close/>
                <a:moveTo>
                  <a:pt x="3858920" y="283540"/>
                </a:moveTo>
                <a:lnTo>
                  <a:pt x="3885209" y="283540"/>
                </a:lnTo>
                <a:lnTo>
                  <a:pt x="3885209" y="452704"/>
                </a:lnTo>
                <a:lnTo>
                  <a:pt x="3858920" y="452704"/>
                </a:lnTo>
                <a:lnTo>
                  <a:pt x="3858920" y="433730"/>
                </a:lnTo>
                <a:cubicBezTo>
                  <a:pt x="3854653" y="439826"/>
                  <a:pt x="3848748" y="444856"/>
                  <a:pt x="3841203" y="448818"/>
                </a:cubicBezTo>
                <a:cubicBezTo>
                  <a:pt x="3833659" y="452780"/>
                  <a:pt x="3825011" y="454762"/>
                  <a:pt x="3815257" y="454762"/>
                </a:cubicBezTo>
                <a:cubicBezTo>
                  <a:pt x="3804284" y="454762"/>
                  <a:pt x="3794264" y="451980"/>
                  <a:pt x="3785196" y="446418"/>
                </a:cubicBezTo>
                <a:cubicBezTo>
                  <a:pt x="3776128" y="440855"/>
                  <a:pt x="3768965" y="433083"/>
                  <a:pt x="3763708" y="423101"/>
                </a:cubicBezTo>
                <a:cubicBezTo>
                  <a:pt x="3758450" y="413118"/>
                  <a:pt x="3755821" y="401803"/>
                  <a:pt x="3755821" y="389153"/>
                </a:cubicBezTo>
                <a:cubicBezTo>
                  <a:pt x="3755821" y="376504"/>
                  <a:pt x="3758450" y="365303"/>
                  <a:pt x="3763708" y="355549"/>
                </a:cubicBezTo>
                <a:cubicBezTo>
                  <a:pt x="3768965" y="345796"/>
                  <a:pt x="3776128" y="338214"/>
                  <a:pt x="3785196" y="332804"/>
                </a:cubicBezTo>
                <a:cubicBezTo>
                  <a:pt x="3794264" y="327393"/>
                  <a:pt x="3804360" y="324688"/>
                  <a:pt x="3815486" y="324688"/>
                </a:cubicBezTo>
                <a:cubicBezTo>
                  <a:pt x="3823715" y="324688"/>
                  <a:pt x="3831831" y="326479"/>
                  <a:pt x="3839832" y="330060"/>
                </a:cubicBezTo>
                <a:cubicBezTo>
                  <a:pt x="3847833" y="333642"/>
                  <a:pt x="3854195" y="338404"/>
                  <a:pt x="3858920" y="344348"/>
                </a:cubicBezTo>
                <a:close/>
                <a:moveTo>
                  <a:pt x="3621633" y="283540"/>
                </a:moveTo>
                <a:lnTo>
                  <a:pt x="3647693" y="283540"/>
                </a:lnTo>
                <a:lnTo>
                  <a:pt x="3647693" y="452704"/>
                </a:lnTo>
                <a:lnTo>
                  <a:pt x="3621633" y="452704"/>
                </a:lnTo>
                <a:close/>
                <a:moveTo>
                  <a:pt x="3564483" y="283540"/>
                </a:moveTo>
                <a:lnTo>
                  <a:pt x="3590543" y="283540"/>
                </a:lnTo>
                <a:lnTo>
                  <a:pt x="3590543" y="452704"/>
                </a:lnTo>
                <a:lnTo>
                  <a:pt x="3564483" y="452704"/>
                </a:lnTo>
                <a:close/>
                <a:moveTo>
                  <a:pt x="2859633" y="283540"/>
                </a:moveTo>
                <a:lnTo>
                  <a:pt x="2885694" y="283540"/>
                </a:lnTo>
                <a:lnTo>
                  <a:pt x="2885694" y="341376"/>
                </a:lnTo>
                <a:cubicBezTo>
                  <a:pt x="2890113" y="336042"/>
                  <a:pt x="2895714" y="331927"/>
                  <a:pt x="2902496" y="329032"/>
                </a:cubicBezTo>
                <a:cubicBezTo>
                  <a:pt x="2909278" y="326136"/>
                  <a:pt x="2916707" y="324688"/>
                  <a:pt x="2924784" y="324688"/>
                </a:cubicBezTo>
                <a:cubicBezTo>
                  <a:pt x="2934385" y="324688"/>
                  <a:pt x="2942958" y="326746"/>
                  <a:pt x="2950502" y="330860"/>
                </a:cubicBezTo>
                <a:cubicBezTo>
                  <a:pt x="2958045" y="334975"/>
                  <a:pt x="2963989" y="341071"/>
                  <a:pt x="2968333" y="349148"/>
                </a:cubicBezTo>
                <a:cubicBezTo>
                  <a:pt x="2972676" y="357226"/>
                  <a:pt x="2974848" y="366979"/>
                  <a:pt x="2974848" y="378409"/>
                </a:cubicBezTo>
                <a:lnTo>
                  <a:pt x="2974848" y="452704"/>
                </a:lnTo>
                <a:lnTo>
                  <a:pt x="2949016" y="452704"/>
                </a:lnTo>
                <a:lnTo>
                  <a:pt x="2949016" y="382295"/>
                </a:lnTo>
                <a:cubicBezTo>
                  <a:pt x="2949016" y="371018"/>
                  <a:pt x="2946196" y="362369"/>
                  <a:pt x="2940557" y="356349"/>
                </a:cubicBezTo>
                <a:cubicBezTo>
                  <a:pt x="2934919" y="350330"/>
                  <a:pt x="2927223" y="347320"/>
                  <a:pt x="2917469" y="347320"/>
                </a:cubicBezTo>
                <a:cubicBezTo>
                  <a:pt x="2907716" y="347320"/>
                  <a:pt x="2899981" y="350330"/>
                  <a:pt x="2894266" y="356349"/>
                </a:cubicBezTo>
                <a:cubicBezTo>
                  <a:pt x="2888551" y="362369"/>
                  <a:pt x="2885694" y="371018"/>
                  <a:pt x="2885694" y="382295"/>
                </a:cubicBezTo>
                <a:lnTo>
                  <a:pt x="2885694" y="452704"/>
                </a:lnTo>
                <a:lnTo>
                  <a:pt x="2859633" y="452704"/>
                </a:lnTo>
                <a:close/>
                <a:moveTo>
                  <a:pt x="2631033" y="283540"/>
                </a:moveTo>
                <a:lnTo>
                  <a:pt x="2657094" y="283540"/>
                </a:lnTo>
                <a:lnTo>
                  <a:pt x="2657094" y="452704"/>
                </a:lnTo>
                <a:lnTo>
                  <a:pt x="2631033" y="452704"/>
                </a:lnTo>
                <a:close/>
                <a:moveTo>
                  <a:pt x="2192883" y="283540"/>
                </a:moveTo>
                <a:lnTo>
                  <a:pt x="2218943" y="283540"/>
                </a:lnTo>
                <a:lnTo>
                  <a:pt x="2218943" y="341376"/>
                </a:lnTo>
                <a:cubicBezTo>
                  <a:pt x="2223363" y="336042"/>
                  <a:pt x="2228964" y="331927"/>
                  <a:pt x="2235746" y="329032"/>
                </a:cubicBezTo>
                <a:cubicBezTo>
                  <a:pt x="2242528" y="326136"/>
                  <a:pt x="2249957" y="324688"/>
                  <a:pt x="2258034" y="324688"/>
                </a:cubicBezTo>
                <a:cubicBezTo>
                  <a:pt x="2267635" y="324688"/>
                  <a:pt x="2276208" y="326746"/>
                  <a:pt x="2283752" y="330860"/>
                </a:cubicBezTo>
                <a:cubicBezTo>
                  <a:pt x="2291295" y="334975"/>
                  <a:pt x="2297239" y="341071"/>
                  <a:pt x="2301582" y="349148"/>
                </a:cubicBezTo>
                <a:cubicBezTo>
                  <a:pt x="2305926" y="357226"/>
                  <a:pt x="2308098" y="366979"/>
                  <a:pt x="2308098" y="378409"/>
                </a:cubicBezTo>
                <a:lnTo>
                  <a:pt x="2308098" y="452704"/>
                </a:lnTo>
                <a:lnTo>
                  <a:pt x="2282266" y="452704"/>
                </a:lnTo>
                <a:lnTo>
                  <a:pt x="2282266" y="382295"/>
                </a:lnTo>
                <a:cubicBezTo>
                  <a:pt x="2282266" y="371018"/>
                  <a:pt x="2279446" y="362369"/>
                  <a:pt x="2273808" y="356349"/>
                </a:cubicBezTo>
                <a:cubicBezTo>
                  <a:pt x="2268169" y="350330"/>
                  <a:pt x="2260473" y="347320"/>
                  <a:pt x="2250719" y="347320"/>
                </a:cubicBezTo>
                <a:cubicBezTo>
                  <a:pt x="2240966" y="347320"/>
                  <a:pt x="2233231" y="350330"/>
                  <a:pt x="2227516" y="356349"/>
                </a:cubicBezTo>
                <a:cubicBezTo>
                  <a:pt x="2221801" y="362369"/>
                  <a:pt x="2218943" y="371018"/>
                  <a:pt x="2218943" y="382295"/>
                </a:cubicBezTo>
                <a:lnTo>
                  <a:pt x="2218943" y="452704"/>
                </a:lnTo>
                <a:lnTo>
                  <a:pt x="2192883" y="452704"/>
                </a:lnTo>
                <a:close/>
                <a:moveTo>
                  <a:pt x="6120916" y="276682"/>
                </a:moveTo>
                <a:cubicBezTo>
                  <a:pt x="6125489" y="276682"/>
                  <a:pt x="6129375" y="278282"/>
                  <a:pt x="6132575" y="281483"/>
                </a:cubicBezTo>
                <a:cubicBezTo>
                  <a:pt x="6135775" y="284683"/>
                  <a:pt x="6137376" y="288646"/>
                  <a:pt x="6137376" y="293370"/>
                </a:cubicBezTo>
                <a:cubicBezTo>
                  <a:pt x="6137376" y="298094"/>
                  <a:pt x="6135775" y="302057"/>
                  <a:pt x="6132575" y="305257"/>
                </a:cubicBezTo>
                <a:cubicBezTo>
                  <a:pt x="6129375" y="308458"/>
                  <a:pt x="6125489" y="310058"/>
                  <a:pt x="6120916" y="310058"/>
                </a:cubicBezTo>
                <a:cubicBezTo>
                  <a:pt x="6116192" y="310058"/>
                  <a:pt x="6112230" y="308458"/>
                  <a:pt x="6109029" y="305257"/>
                </a:cubicBezTo>
                <a:cubicBezTo>
                  <a:pt x="6105829" y="302057"/>
                  <a:pt x="6104228" y="298094"/>
                  <a:pt x="6104228" y="293370"/>
                </a:cubicBezTo>
                <a:cubicBezTo>
                  <a:pt x="6104228" y="288646"/>
                  <a:pt x="6105829" y="284683"/>
                  <a:pt x="6109029" y="281483"/>
                </a:cubicBezTo>
                <a:cubicBezTo>
                  <a:pt x="6112230" y="278282"/>
                  <a:pt x="6116192" y="276682"/>
                  <a:pt x="6120916" y="276682"/>
                </a:cubicBezTo>
                <a:close/>
                <a:moveTo>
                  <a:pt x="4358791" y="276682"/>
                </a:moveTo>
                <a:cubicBezTo>
                  <a:pt x="4363363" y="276682"/>
                  <a:pt x="4367250" y="278282"/>
                  <a:pt x="4370450" y="281483"/>
                </a:cubicBezTo>
                <a:cubicBezTo>
                  <a:pt x="4373650" y="284683"/>
                  <a:pt x="4375251" y="288646"/>
                  <a:pt x="4375251" y="293370"/>
                </a:cubicBezTo>
                <a:cubicBezTo>
                  <a:pt x="4375251" y="298094"/>
                  <a:pt x="4373650" y="302057"/>
                  <a:pt x="4370450" y="305257"/>
                </a:cubicBezTo>
                <a:cubicBezTo>
                  <a:pt x="4367250" y="308458"/>
                  <a:pt x="4363363" y="310058"/>
                  <a:pt x="4358791" y="310058"/>
                </a:cubicBezTo>
                <a:cubicBezTo>
                  <a:pt x="4354067" y="310058"/>
                  <a:pt x="4350105" y="308458"/>
                  <a:pt x="4346904" y="305257"/>
                </a:cubicBezTo>
                <a:cubicBezTo>
                  <a:pt x="4343704" y="302057"/>
                  <a:pt x="4342104" y="298094"/>
                  <a:pt x="4342104" y="293370"/>
                </a:cubicBezTo>
                <a:cubicBezTo>
                  <a:pt x="4342104" y="288646"/>
                  <a:pt x="4343704" y="284683"/>
                  <a:pt x="4346904" y="281483"/>
                </a:cubicBezTo>
                <a:cubicBezTo>
                  <a:pt x="4350105" y="278282"/>
                  <a:pt x="4354067" y="276682"/>
                  <a:pt x="4358791" y="276682"/>
                </a:cubicBezTo>
                <a:close/>
                <a:moveTo>
                  <a:pt x="4149242" y="276682"/>
                </a:moveTo>
                <a:cubicBezTo>
                  <a:pt x="4153814" y="276682"/>
                  <a:pt x="4157700" y="278282"/>
                  <a:pt x="4160900" y="281483"/>
                </a:cubicBezTo>
                <a:cubicBezTo>
                  <a:pt x="4164101" y="284683"/>
                  <a:pt x="4165701" y="288646"/>
                  <a:pt x="4165701" y="293370"/>
                </a:cubicBezTo>
                <a:cubicBezTo>
                  <a:pt x="4165701" y="298094"/>
                  <a:pt x="4164101" y="302057"/>
                  <a:pt x="4160900" y="305257"/>
                </a:cubicBezTo>
                <a:cubicBezTo>
                  <a:pt x="4157700" y="308458"/>
                  <a:pt x="4153814" y="310058"/>
                  <a:pt x="4149242" y="310058"/>
                </a:cubicBezTo>
                <a:cubicBezTo>
                  <a:pt x="4144517" y="310058"/>
                  <a:pt x="4140555" y="308458"/>
                  <a:pt x="4137354" y="305257"/>
                </a:cubicBezTo>
                <a:cubicBezTo>
                  <a:pt x="4134154" y="302057"/>
                  <a:pt x="4132554" y="298094"/>
                  <a:pt x="4132554" y="293370"/>
                </a:cubicBezTo>
                <a:cubicBezTo>
                  <a:pt x="4132554" y="288646"/>
                  <a:pt x="4134154" y="284683"/>
                  <a:pt x="4137354" y="281483"/>
                </a:cubicBezTo>
                <a:cubicBezTo>
                  <a:pt x="4140555" y="278282"/>
                  <a:pt x="4144517" y="276682"/>
                  <a:pt x="4149242" y="276682"/>
                </a:cubicBezTo>
                <a:close/>
                <a:moveTo>
                  <a:pt x="3520592" y="276682"/>
                </a:moveTo>
                <a:cubicBezTo>
                  <a:pt x="3525164" y="276682"/>
                  <a:pt x="3529050" y="278282"/>
                  <a:pt x="3532250" y="281483"/>
                </a:cubicBezTo>
                <a:cubicBezTo>
                  <a:pt x="3535451" y="284683"/>
                  <a:pt x="3537051" y="288646"/>
                  <a:pt x="3537051" y="293370"/>
                </a:cubicBezTo>
                <a:cubicBezTo>
                  <a:pt x="3537051" y="298094"/>
                  <a:pt x="3535451" y="302057"/>
                  <a:pt x="3532250" y="305257"/>
                </a:cubicBezTo>
                <a:cubicBezTo>
                  <a:pt x="3529050" y="308458"/>
                  <a:pt x="3525164" y="310058"/>
                  <a:pt x="3520592" y="310058"/>
                </a:cubicBezTo>
                <a:cubicBezTo>
                  <a:pt x="3515867" y="310058"/>
                  <a:pt x="3511905" y="308458"/>
                  <a:pt x="3508704" y="305257"/>
                </a:cubicBezTo>
                <a:cubicBezTo>
                  <a:pt x="3505504" y="302057"/>
                  <a:pt x="3503904" y="298094"/>
                  <a:pt x="3503904" y="293370"/>
                </a:cubicBezTo>
                <a:cubicBezTo>
                  <a:pt x="3503904" y="288646"/>
                  <a:pt x="3505504" y="284683"/>
                  <a:pt x="3508704" y="281483"/>
                </a:cubicBezTo>
                <a:cubicBezTo>
                  <a:pt x="3511905" y="278282"/>
                  <a:pt x="3515867" y="276682"/>
                  <a:pt x="3520592" y="276682"/>
                </a:cubicBezTo>
                <a:close/>
                <a:moveTo>
                  <a:pt x="4110761" y="276225"/>
                </a:moveTo>
                <a:lnTo>
                  <a:pt x="4110761" y="297942"/>
                </a:lnTo>
                <a:cubicBezTo>
                  <a:pt x="4102836" y="297942"/>
                  <a:pt x="4097273" y="299428"/>
                  <a:pt x="4094073" y="302400"/>
                </a:cubicBezTo>
                <a:cubicBezTo>
                  <a:pt x="4090873" y="305372"/>
                  <a:pt x="4089272" y="310515"/>
                  <a:pt x="4089272" y="317830"/>
                </a:cubicBezTo>
                <a:lnTo>
                  <a:pt x="4089272" y="326746"/>
                </a:lnTo>
                <a:lnTo>
                  <a:pt x="4112590" y="326746"/>
                </a:lnTo>
                <a:lnTo>
                  <a:pt x="4112590" y="348005"/>
                </a:lnTo>
                <a:lnTo>
                  <a:pt x="4089272" y="348005"/>
                </a:lnTo>
                <a:lnTo>
                  <a:pt x="4089272" y="452704"/>
                </a:lnTo>
                <a:lnTo>
                  <a:pt x="4062983" y="452704"/>
                </a:lnTo>
                <a:lnTo>
                  <a:pt x="4062983" y="348005"/>
                </a:lnTo>
                <a:lnTo>
                  <a:pt x="4048124" y="348005"/>
                </a:lnTo>
                <a:lnTo>
                  <a:pt x="4048124" y="326746"/>
                </a:lnTo>
                <a:lnTo>
                  <a:pt x="4062983" y="326746"/>
                </a:lnTo>
                <a:lnTo>
                  <a:pt x="4062983" y="317830"/>
                </a:lnTo>
                <a:cubicBezTo>
                  <a:pt x="4062983" y="303352"/>
                  <a:pt x="4066832" y="292799"/>
                  <a:pt x="4074527" y="286169"/>
                </a:cubicBezTo>
                <a:cubicBezTo>
                  <a:pt x="4082224" y="279540"/>
                  <a:pt x="4094301" y="276225"/>
                  <a:pt x="4110761" y="276225"/>
                </a:cubicBezTo>
                <a:close/>
                <a:moveTo>
                  <a:pt x="10077754" y="71095"/>
                </a:moveTo>
                <a:cubicBezTo>
                  <a:pt x="10071047" y="71095"/>
                  <a:pt x="10064838" y="72695"/>
                  <a:pt x="10059122" y="75895"/>
                </a:cubicBezTo>
                <a:cubicBezTo>
                  <a:pt x="10053408" y="79096"/>
                  <a:pt x="10048873" y="83858"/>
                  <a:pt x="10045521" y="90183"/>
                </a:cubicBezTo>
                <a:cubicBezTo>
                  <a:pt x="10042167" y="96507"/>
                  <a:pt x="10040492" y="104242"/>
                  <a:pt x="10040492" y="113386"/>
                </a:cubicBezTo>
                <a:cubicBezTo>
                  <a:pt x="10040492" y="126949"/>
                  <a:pt x="10043958" y="137427"/>
                  <a:pt x="10050894" y="144818"/>
                </a:cubicBezTo>
                <a:cubicBezTo>
                  <a:pt x="10057827" y="152210"/>
                  <a:pt x="10066552" y="155905"/>
                  <a:pt x="10077068" y="155905"/>
                </a:cubicBezTo>
                <a:cubicBezTo>
                  <a:pt x="10083773" y="155905"/>
                  <a:pt x="10090060" y="154305"/>
                  <a:pt x="10095927" y="151105"/>
                </a:cubicBezTo>
                <a:cubicBezTo>
                  <a:pt x="10101794" y="147904"/>
                  <a:pt x="10106558" y="143104"/>
                  <a:pt x="10110214" y="136703"/>
                </a:cubicBezTo>
                <a:cubicBezTo>
                  <a:pt x="10113872" y="130302"/>
                  <a:pt x="10115701" y="122530"/>
                  <a:pt x="10115701" y="113386"/>
                </a:cubicBezTo>
                <a:cubicBezTo>
                  <a:pt x="10115701" y="104242"/>
                  <a:pt x="10113948" y="96507"/>
                  <a:pt x="10110444" y="90183"/>
                </a:cubicBezTo>
                <a:cubicBezTo>
                  <a:pt x="10106938" y="83858"/>
                  <a:pt x="10102289" y="79096"/>
                  <a:pt x="10096499" y="75895"/>
                </a:cubicBezTo>
                <a:cubicBezTo>
                  <a:pt x="10090708" y="72695"/>
                  <a:pt x="10084459" y="71095"/>
                  <a:pt x="10077754" y="71095"/>
                </a:cubicBezTo>
                <a:close/>
                <a:moveTo>
                  <a:pt x="9382429" y="71095"/>
                </a:moveTo>
                <a:cubicBezTo>
                  <a:pt x="9375723" y="71095"/>
                  <a:pt x="9369513" y="72695"/>
                  <a:pt x="9363797" y="75895"/>
                </a:cubicBezTo>
                <a:cubicBezTo>
                  <a:pt x="9358083" y="79096"/>
                  <a:pt x="9353549" y="83858"/>
                  <a:pt x="9350196" y="90183"/>
                </a:cubicBezTo>
                <a:cubicBezTo>
                  <a:pt x="9346842" y="96507"/>
                  <a:pt x="9345167" y="104242"/>
                  <a:pt x="9345167" y="113386"/>
                </a:cubicBezTo>
                <a:cubicBezTo>
                  <a:pt x="9345167" y="126949"/>
                  <a:pt x="9348634" y="137427"/>
                  <a:pt x="9355569" y="144818"/>
                </a:cubicBezTo>
                <a:cubicBezTo>
                  <a:pt x="9362502" y="152210"/>
                  <a:pt x="9371227" y="155905"/>
                  <a:pt x="9381743" y="155905"/>
                </a:cubicBezTo>
                <a:cubicBezTo>
                  <a:pt x="9388448" y="155905"/>
                  <a:pt x="9394735" y="154305"/>
                  <a:pt x="9400602" y="151105"/>
                </a:cubicBezTo>
                <a:cubicBezTo>
                  <a:pt x="9406470" y="147904"/>
                  <a:pt x="9411233" y="143104"/>
                  <a:pt x="9414889" y="136703"/>
                </a:cubicBezTo>
                <a:cubicBezTo>
                  <a:pt x="9418547" y="130302"/>
                  <a:pt x="9420376" y="122530"/>
                  <a:pt x="9420376" y="113386"/>
                </a:cubicBezTo>
                <a:cubicBezTo>
                  <a:pt x="9420376" y="104242"/>
                  <a:pt x="9418623" y="96507"/>
                  <a:pt x="9415119" y="90183"/>
                </a:cubicBezTo>
                <a:cubicBezTo>
                  <a:pt x="9411614" y="83858"/>
                  <a:pt x="9406964" y="79096"/>
                  <a:pt x="9401174" y="75895"/>
                </a:cubicBezTo>
                <a:cubicBezTo>
                  <a:pt x="9395383" y="72695"/>
                  <a:pt x="9389134" y="71095"/>
                  <a:pt x="9382429" y="71095"/>
                </a:cubicBezTo>
                <a:close/>
                <a:moveTo>
                  <a:pt x="8953804" y="71095"/>
                </a:moveTo>
                <a:cubicBezTo>
                  <a:pt x="8947099" y="71095"/>
                  <a:pt x="8940888" y="72695"/>
                  <a:pt x="8935173" y="75895"/>
                </a:cubicBezTo>
                <a:cubicBezTo>
                  <a:pt x="8929458" y="79096"/>
                  <a:pt x="8924925" y="83858"/>
                  <a:pt x="8921571" y="90183"/>
                </a:cubicBezTo>
                <a:cubicBezTo>
                  <a:pt x="8918218" y="96507"/>
                  <a:pt x="8916542" y="104242"/>
                  <a:pt x="8916542" y="113386"/>
                </a:cubicBezTo>
                <a:cubicBezTo>
                  <a:pt x="8916542" y="126949"/>
                  <a:pt x="8920010" y="137427"/>
                  <a:pt x="8926944" y="144818"/>
                </a:cubicBezTo>
                <a:cubicBezTo>
                  <a:pt x="8933878" y="152210"/>
                  <a:pt x="8942603" y="155905"/>
                  <a:pt x="8953118" y="155905"/>
                </a:cubicBezTo>
                <a:cubicBezTo>
                  <a:pt x="8959824" y="155905"/>
                  <a:pt x="8966110" y="154305"/>
                  <a:pt x="8971978" y="151105"/>
                </a:cubicBezTo>
                <a:cubicBezTo>
                  <a:pt x="8977845" y="147904"/>
                  <a:pt x="8982608" y="143104"/>
                  <a:pt x="8986265" y="136703"/>
                </a:cubicBezTo>
                <a:cubicBezTo>
                  <a:pt x="8989923" y="130302"/>
                  <a:pt x="8991751" y="122530"/>
                  <a:pt x="8991751" y="113386"/>
                </a:cubicBezTo>
                <a:cubicBezTo>
                  <a:pt x="8991751" y="104242"/>
                  <a:pt x="8989999" y="96507"/>
                  <a:pt x="8986494" y="90183"/>
                </a:cubicBezTo>
                <a:cubicBezTo>
                  <a:pt x="8982989" y="83858"/>
                  <a:pt x="8978340" y="79096"/>
                  <a:pt x="8972549" y="75895"/>
                </a:cubicBezTo>
                <a:cubicBezTo>
                  <a:pt x="8966758" y="72695"/>
                  <a:pt x="8960509" y="71095"/>
                  <a:pt x="8953804" y="71095"/>
                </a:cubicBezTo>
                <a:close/>
                <a:moveTo>
                  <a:pt x="8364169" y="71095"/>
                </a:moveTo>
                <a:cubicBezTo>
                  <a:pt x="8357462" y="71095"/>
                  <a:pt x="8351214" y="72733"/>
                  <a:pt x="8345423" y="76010"/>
                </a:cubicBezTo>
                <a:cubicBezTo>
                  <a:pt x="8339632" y="79286"/>
                  <a:pt x="8334946" y="84087"/>
                  <a:pt x="8331364" y="90411"/>
                </a:cubicBezTo>
                <a:cubicBezTo>
                  <a:pt x="8327783" y="96736"/>
                  <a:pt x="8325993" y="104242"/>
                  <a:pt x="8325993" y="112928"/>
                </a:cubicBezTo>
                <a:cubicBezTo>
                  <a:pt x="8325993" y="121615"/>
                  <a:pt x="8327783" y="129235"/>
                  <a:pt x="8331364" y="135788"/>
                </a:cubicBezTo>
                <a:cubicBezTo>
                  <a:pt x="8334946" y="142342"/>
                  <a:pt x="8339670" y="147333"/>
                  <a:pt x="8345538" y="150762"/>
                </a:cubicBezTo>
                <a:cubicBezTo>
                  <a:pt x="8351404" y="154191"/>
                  <a:pt x="8357615" y="155905"/>
                  <a:pt x="8364169" y="155905"/>
                </a:cubicBezTo>
                <a:cubicBezTo>
                  <a:pt x="8370874" y="155905"/>
                  <a:pt x="8377122" y="154229"/>
                  <a:pt x="8382914" y="150876"/>
                </a:cubicBezTo>
                <a:cubicBezTo>
                  <a:pt x="8388705" y="147523"/>
                  <a:pt x="8393391" y="142608"/>
                  <a:pt x="8396973" y="136131"/>
                </a:cubicBezTo>
                <a:cubicBezTo>
                  <a:pt x="8400554" y="129654"/>
                  <a:pt x="8402345" y="122072"/>
                  <a:pt x="8402345" y="113386"/>
                </a:cubicBezTo>
                <a:cubicBezTo>
                  <a:pt x="8402345" y="104699"/>
                  <a:pt x="8400554" y="97155"/>
                  <a:pt x="8396973" y="90754"/>
                </a:cubicBezTo>
                <a:cubicBezTo>
                  <a:pt x="8393391" y="84353"/>
                  <a:pt x="8388705" y="79477"/>
                  <a:pt x="8382914" y="76124"/>
                </a:cubicBezTo>
                <a:cubicBezTo>
                  <a:pt x="8377122" y="72771"/>
                  <a:pt x="8370874" y="71095"/>
                  <a:pt x="8364169" y="71095"/>
                </a:cubicBezTo>
                <a:close/>
                <a:moveTo>
                  <a:pt x="8162619" y="71095"/>
                </a:moveTo>
                <a:cubicBezTo>
                  <a:pt x="8156066" y="71095"/>
                  <a:pt x="8149856" y="72771"/>
                  <a:pt x="8143989" y="76124"/>
                </a:cubicBezTo>
                <a:cubicBezTo>
                  <a:pt x="8138121" y="79477"/>
                  <a:pt x="8133397" y="84353"/>
                  <a:pt x="8129815" y="90754"/>
                </a:cubicBezTo>
                <a:cubicBezTo>
                  <a:pt x="8126234" y="97155"/>
                  <a:pt x="8124443" y="104699"/>
                  <a:pt x="8124443" y="113386"/>
                </a:cubicBezTo>
                <a:cubicBezTo>
                  <a:pt x="8124443" y="122072"/>
                  <a:pt x="8126234" y="129654"/>
                  <a:pt x="8129815" y="136131"/>
                </a:cubicBezTo>
                <a:cubicBezTo>
                  <a:pt x="8133397" y="142608"/>
                  <a:pt x="8138121" y="147523"/>
                  <a:pt x="8143989" y="150876"/>
                </a:cubicBezTo>
                <a:cubicBezTo>
                  <a:pt x="8149856" y="154229"/>
                  <a:pt x="8156066" y="155905"/>
                  <a:pt x="8162619" y="155905"/>
                </a:cubicBezTo>
                <a:cubicBezTo>
                  <a:pt x="8169325" y="155905"/>
                  <a:pt x="8175611" y="154191"/>
                  <a:pt x="8181479" y="150762"/>
                </a:cubicBezTo>
                <a:cubicBezTo>
                  <a:pt x="8187346" y="147333"/>
                  <a:pt x="8192071" y="142342"/>
                  <a:pt x="8195652" y="135788"/>
                </a:cubicBezTo>
                <a:cubicBezTo>
                  <a:pt x="8199234" y="129235"/>
                  <a:pt x="8201024" y="121615"/>
                  <a:pt x="8201024" y="112928"/>
                </a:cubicBezTo>
                <a:cubicBezTo>
                  <a:pt x="8201024" y="104242"/>
                  <a:pt x="8199234" y="96736"/>
                  <a:pt x="8195652" y="90411"/>
                </a:cubicBezTo>
                <a:cubicBezTo>
                  <a:pt x="8192071" y="84087"/>
                  <a:pt x="8187346" y="79286"/>
                  <a:pt x="8181479" y="76010"/>
                </a:cubicBezTo>
                <a:cubicBezTo>
                  <a:pt x="8175611" y="72733"/>
                  <a:pt x="8169325" y="71095"/>
                  <a:pt x="8162619" y="71095"/>
                </a:cubicBezTo>
                <a:close/>
                <a:moveTo>
                  <a:pt x="6552895" y="71095"/>
                </a:moveTo>
                <a:cubicBezTo>
                  <a:pt x="6546341" y="71095"/>
                  <a:pt x="6540131" y="72771"/>
                  <a:pt x="6534264" y="76124"/>
                </a:cubicBezTo>
                <a:cubicBezTo>
                  <a:pt x="6528396" y="79477"/>
                  <a:pt x="6523672" y="84353"/>
                  <a:pt x="6520091" y="90754"/>
                </a:cubicBezTo>
                <a:cubicBezTo>
                  <a:pt x="6516509" y="97155"/>
                  <a:pt x="6514719" y="104699"/>
                  <a:pt x="6514719" y="113386"/>
                </a:cubicBezTo>
                <a:cubicBezTo>
                  <a:pt x="6514719" y="122072"/>
                  <a:pt x="6516509" y="129654"/>
                  <a:pt x="6520091" y="136131"/>
                </a:cubicBezTo>
                <a:cubicBezTo>
                  <a:pt x="6523672" y="142608"/>
                  <a:pt x="6528396" y="147523"/>
                  <a:pt x="6534264" y="150876"/>
                </a:cubicBezTo>
                <a:cubicBezTo>
                  <a:pt x="6540131" y="154229"/>
                  <a:pt x="6546341" y="155905"/>
                  <a:pt x="6552895" y="155905"/>
                </a:cubicBezTo>
                <a:cubicBezTo>
                  <a:pt x="6559600" y="155905"/>
                  <a:pt x="6565886" y="154191"/>
                  <a:pt x="6571754" y="150762"/>
                </a:cubicBezTo>
                <a:cubicBezTo>
                  <a:pt x="6577622" y="147333"/>
                  <a:pt x="6582346" y="142342"/>
                  <a:pt x="6585928" y="135788"/>
                </a:cubicBezTo>
                <a:cubicBezTo>
                  <a:pt x="6589509" y="129235"/>
                  <a:pt x="6591299" y="121615"/>
                  <a:pt x="6591299" y="112928"/>
                </a:cubicBezTo>
                <a:cubicBezTo>
                  <a:pt x="6591299" y="104242"/>
                  <a:pt x="6589509" y="96736"/>
                  <a:pt x="6585928" y="90411"/>
                </a:cubicBezTo>
                <a:cubicBezTo>
                  <a:pt x="6582346" y="84087"/>
                  <a:pt x="6577622" y="79286"/>
                  <a:pt x="6571754" y="76010"/>
                </a:cubicBezTo>
                <a:cubicBezTo>
                  <a:pt x="6565886" y="72733"/>
                  <a:pt x="6559600" y="71095"/>
                  <a:pt x="6552895" y="71095"/>
                </a:cubicBezTo>
                <a:close/>
                <a:moveTo>
                  <a:pt x="6325818" y="71095"/>
                </a:moveTo>
                <a:cubicBezTo>
                  <a:pt x="6319113" y="71095"/>
                  <a:pt x="6312865" y="72733"/>
                  <a:pt x="6307074" y="76010"/>
                </a:cubicBezTo>
                <a:cubicBezTo>
                  <a:pt x="6301282" y="79286"/>
                  <a:pt x="6296596" y="84087"/>
                  <a:pt x="6293015" y="90411"/>
                </a:cubicBezTo>
                <a:cubicBezTo>
                  <a:pt x="6289433" y="96736"/>
                  <a:pt x="6287642" y="104242"/>
                  <a:pt x="6287642" y="112928"/>
                </a:cubicBezTo>
                <a:cubicBezTo>
                  <a:pt x="6287642" y="121615"/>
                  <a:pt x="6289433" y="129235"/>
                  <a:pt x="6293015" y="135788"/>
                </a:cubicBezTo>
                <a:cubicBezTo>
                  <a:pt x="6296596" y="142342"/>
                  <a:pt x="6301320" y="147333"/>
                  <a:pt x="6307188" y="150762"/>
                </a:cubicBezTo>
                <a:cubicBezTo>
                  <a:pt x="6313055" y="154191"/>
                  <a:pt x="6319265" y="155905"/>
                  <a:pt x="6325818" y="155905"/>
                </a:cubicBezTo>
                <a:cubicBezTo>
                  <a:pt x="6332524" y="155905"/>
                  <a:pt x="6338772" y="154229"/>
                  <a:pt x="6344564" y="150876"/>
                </a:cubicBezTo>
                <a:cubicBezTo>
                  <a:pt x="6350355" y="147523"/>
                  <a:pt x="6355042" y="142608"/>
                  <a:pt x="6358623" y="136131"/>
                </a:cubicBezTo>
                <a:cubicBezTo>
                  <a:pt x="6362204" y="129654"/>
                  <a:pt x="6363995" y="122072"/>
                  <a:pt x="6363995" y="113386"/>
                </a:cubicBezTo>
                <a:cubicBezTo>
                  <a:pt x="6363995" y="104699"/>
                  <a:pt x="6362204" y="97155"/>
                  <a:pt x="6358623" y="90754"/>
                </a:cubicBezTo>
                <a:cubicBezTo>
                  <a:pt x="6355042" y="84353"/>
                  <a:pt x="6350355" y="79477"/>
                  <a:pt x="6344564" y="76124"/>
                </a:cubicBezTo>
                <a:cubicBezTo>
                  <a:pt x="6338772" y="72771"/>
                  <a:pt x="6332524" y="71095"/>
                  <a:pt x="6325818" y="71095"/>
                </a:cubicBezTo>
                <a:close/>
                <a:moveTo>
                  <a:pt x="6021018" y="71095"/>
                </a:moveTo>
                <a:cubicBezTo>
                  <a:pt x="6014313" y="71095"/>
                  <a:pt x="6008065" y="72733"/>
                  <a:pt x="6002273" y="76010"/>
                </a:cubicBezTo>
                <a:cubicBezTo>
                  <a:pt x="5996482" y="79286"/>
                  <a:pt x="5991796" y="84087"/>
                  <a:pt x="5988215" y="90411"/>
                </a:cubicBezTo>
                <a:cubicBezTo>
                  <a:pt x="5984633" y="96736"/>
                  <a:pt x="5982842" y="104242"/>
                  <a:pt x="5982842" y="112928"/>
                </a:cubicBezTo>
                <a:cubicBezTo>
                  <a:pt x="5982842" y="121615"/>
                  <a:pt x="5984633" y="129235"/>
                  <a:pt x="5988215" y="135788"/>
                </a:cubicBezTo>
                <a:cubicBezTo>
                  <a:pt x="5991796" y="142342"/>
                  <a:pt x="5996520" y="147333"/>
                  <a:pt x="6002388" y="150762"/>
                </a:cubicBezTo>
                <a:cubicBezTo>
                  <a:pt x="6008255" y="154191"/>
                  <a:pt x="6014465" y="155905"/>
                  <a:pt x="6021018" y="155905"/>
                </a:cubicBezTo>
                <a:cubicBezTo>
                  <a:pt x="6027724" y="155905"/>
                  <a:pt x="6033973" y="154229"/>
                  <a:pt x="6039764" y="150876"/>
                </a:cubicBezTo>
                <a:cubicBezTo>
                  <a:pt x="6045555" y="147523"/>
                  <a:pt x="6050241" y="142608"/>
                  <a:pt x="6053823" y="136131"/>
                </a:cubicBezTo>
                <a:cubicBezTo>
                  <a:pt x="6057404" y="129654"/>
                  <a:pt x="6059195" y="122072"/>
                  <a:pt x="6059195" y="113386"/>
                </a:cubicBezTo>
                <a:cubicBezTo>
                  <a:pt x="6059195" y="104699"/>
                  <a:pt x="6057404" y="97155"/>
                  <a:pt x="6053823" y="90754"/>
                </a:cubicBezTo>
                <a:cubicBezTo>
                  <a:pt x="6050241" y="84353"/>
                  <a:pt x="6045555" y="79477"/>
                  <a:pt x="6039764" y="76124"/>
                </a:cubicBezTo>
                <a:cubicBezTo>
                  <a:pt x="6033973" y="72771"/>
                  <a:pt x="6027724" y="71095"/>
                  <a:pt x="6021018" y="71095"/>
                </a:cubicBezTo>
                <a:close/>
                <a:moveTo>
                  <a:pt x="5058080" y="71095"/>
                </a:moveTo>
                <a:cubicBezTo>
                  <a:pt x="5051374" y="71095"/>
                  <a:pt x="5045163" y="72695"/>
                  <a:pt x="5039449" y="75895"/>
                </a:cubicBezTo>
                <a:cubicBezTo>
                  <a:pt x="5033733" y="79096"/>
                  <a:pt x="5029199" y="83858"/>
                  <a:pt x="5025847" y="90183"/>
                </a:cubicBezTo>
                <a:cubicBezTo>
                  <a:pt x="5022494" y="96507"/>
                  <a:pt x="5020818" y="104242"/>
                  <a:pt x="5020818" y="113386"/>
                </a:cubicBezTo>
                <a:cubicBezTo>
                  <a:pt x="5020818" y="126949"/>
                  <a:pt x="5024284" y="137427"/>
                  <a:pt x="5031219" y="144818"/>
                </a:cubicBezTo>
                <a:cubicBezTo>
                  <a:pt x="5038153" y="152210"/>
                  <a:pt x="5046878" y="155905"/>
                  <a:pt x="5057394" y="155905"/>
                </a:cubicBezTo>
                <a:cubicBezTo>
                  <a:pt x="5064099" y="155905"/>
                  <a:pt x="5070385" y="154305"/>
                  <a:pt x="5076253" y="151105"/>
                </a:cubicBezTo>
                <a:cubicBezTo>
                  <a:pt x="5082120" y="147904"/>
                  <a:pt x="5086883" y="143104"/>
                  <a:pt x="5090540" y="136703"/>
                </a:cubicBezTo>
                <a:cubicBezTo>
                  <a:pt x="5094198" y="130302"/>
                  <a:pt x="5096027" y="122530"/>
                  <a:pt x="5096027" y="113386"/>
                </a:cubicBezTo>
                <a:cubicBezTo>
                  <a:pt x="5096027" y="104242"/>
                  <a:pt x="5094274" y="96507"/>
                  <a:pt x="5090769" y="90183"/>
                </a:cubicBezTo>
                <a:cubicBezTo>
                  <a:pt x="5087264" y="83858"/>
                  <a:pt x="5082615" y="79096"/>
                  <a:pt x="5076824" y="75895"/>
                </a:cubicBezTo>
                <a:cubicBezTo>
                  <a:pt x="5071033" y="72695"/>
                  <a:pt x="5064785" y="71095"/>
                  <a:pt x="5058080" y="71095"/>
                </a:cubicBezTo>
                <a:close/>
                <a:moveTo>
                  <a:pt x="4610405" y="71095"/>
                </a:moveTo>
                <a:cubicBezTo>
                  <a:pt x="4603699" y="71095"/>
                  <a:pt x="4597489" y="72695"/>
                  <a:pt x="4591774" y="75895"/>
                </a:cubicBezTo>
                <a:cubicBezTo>
                  <a:pt x="4586058" y="79096"/>
                  <a:pt x="4581524" y="83858"/>
                  <a:pt x="4578172" y="90183"/>
                </a:cubicBezTo>
                <a:cubicBezTo>
                  <a:pt x="4574819" y="96507"/>
                  <a:pt x="4573143" y="104242"/>
                  <a:pt x="4573143" y="113386"/>
                </a:cubicBezTo>
                <a:cubicBezTo>
                  <a:pt x="4573143" y="126949"/>
                  <a:pt x="4576609" y="137427"/>
                  <a:pt x="4583544" y="144818"/>
                </a:cubicBezTo>
                <a:cubicBezTo>
                  <a:pt x="4590478" y="152210"/>
                  <a:pt x="4599203" y="155905"/>
                  <a:pt x="4609719" y="155905"/>
                </a:cubicBezTo>
                <a:cubicBezTo>
                  <a:pt x="4616425" y="155905"/>
                  <a:pt x="4622711" y="154305"/>
                  <a:pt x="4628578" y="151105"/>
                </a:cubicBezTo>
                <a:cubicBezTo>
                  <a:pt x="4634445" y="147904"/>
                  <a:pt x="4639208" y="143104"/>
                  <a:pt x="4642865" y="136703"/>
                </a:cubicBezTo>
                <a:cubicBezTo>
                  <a:pt x="4646523" y="130302"/>
                  <a:pt x="4648352" y="122530"/>
                  <a:pt x="4648352" y="113386"/>
                </a:cubicBezTo>
                <a:cubicBezTo>
                  <a:pt x="4648352" y="104242"/>
                  <a:pt x="4646599" y="96507"/>
                  <a:pt x="4643095" y="90183"/>
                </a:cubicBezTo>
                <a:cubicBezTo>
                  <a:pt x="4639589" y="83858"/>
                  <a:pt x="4634941" y="79096"/>
                  <a:pt x="4629149" y="75895"/>
                </a:cubicBezTo>
                <a:cubicBezTo>
                  <a:pt x="4623358" y="72695"/>
                  <a:pt x="4617110" y="71095"/>
                  <a:pt x="4610405" y="71095"/>
                </a:cubicBezTo>
                <a:close/>
                <a:moveTo>
                  <a:pt x="3630243" y="71095"/>
                </a:moveTo>
                <a:cubicBezTo>
                  <a:pt x="3623538" y="71095"/>
                  <a:pt x="3617289" y="72733"/>
                  <a:pt x="3611498" y="76010"/>
                </a:cubicBezTo>
                <a:cubicBezTo>
                  <a:pt x="3605707" y="79286"/>
                  <a:pt x="3601020" y="84087"/>
                  <a:pt x="3597439" y="90411"/>
                </a:cubicBezTo>
                <a:cubicBezTo>
                  <a:pt x="3593858" y="96736"/>
                  <a:pt x="3592067" y="104242"/>
                  <a:pt x="3592067" y="112928"/>
                </a:cubicBezTo>
                <a:cubicBezTo>
                  <a:pt x="3592067" y="121615"/>
                  <a:pt x="3593858" y="129235"/>
                  <a:pt x="3597439" y="135788"/>
                </a:cubicBezTo>
                <a:cubicBezTo>
                  <a:pt x="3601020" y="142342"/>
                  <a:pt x="3605745" y="147333"/>
                  <a:pt x="3611612" y="150762"/>
                </a:cubicBezTo>
                <a:cubicBezTo>
                  <a:pt x="3617480" y="154191"/>
                  <a:pt x="3623690" y="155905"/>
                  <a:pt x="3630243" y="155905"/>
                </a:cubicBezTo>
                <a:cubicBezTo>
                  <a:pt x="3636949" y="155905"/>
                  <a:pt x="3643197" y="154229"/>
                  <a:pt x="3648988" y="150876"/>
                </a:cubicBezTo>
                <a:cubicBezTo>
                  <a:pt x="3654780" y="147523"/>
                  <a:pt x="3659466" y="142608"/>
                  <a:pt x="3663047" y="136131"/>
                </a:cubicBezTo>
                <a:cubicBezTo>
                  <a:pt x="3666629" y="129654"/>
                  <a:pt x="3668419" y="122072"/>
                  <a:pt x="3668419" y="113386"/>
                </a:cubicBezTo>
                <a:cubicBezTo>
                  <a:pt x="3668419" y="104699"/>
                  <a:pt x="3666629" y="97155"/>
                  <a:pt x="3663047" y="90754"/>
                </a:cubicBezTo>
                <a:cubicBezTo>
                  <a:pt x="3659466" y="84353"/>
                  <a:pt x="3654780" y="79477"/>
                  <a:pt x="3648988" y="76124"/>
                </a:cubicBezTo>
                <a:cubicBezTo>
                  <a:pt x="3643197" y="72771"/>
                  <a:pt x="3636949" y="71095"/>
                  <a:pt x="3630243" y="71095"/>
                </a:cubicBezTo>
                <a:close/>
                <a:moveTo>
                  <a:pt x="3182569" y="71095"/>
                </a:moveTo>
                <a:cubicBezTo>
                  <a:pt x="3175863" y="71095"/>
                  <a:pt x="3169614" y="72733"/>
                  <a:pt x="3163823" y="76010"/>
                </a:cubicBezTo>
                <a:cubicBezTo>
                  <a:pt x="3158033" y="79286"/>
                  <a:pt x="3153346" y="84087"/>
                  <a:pt x="3149765" y="90411"/>
                </a:cubicBezTo>
                <a:cubicBezTo>
                  <a:pt x="3146184" y="96736"/>
                  <a:pt x="3144392" y="104242"/>
                  <a:pt x="3144392" y="112928"/>
                </a:cubicBezTo>
                <a:cubicBezTo>
                  <a:pt x="3144392" y="121615"/>
                  <a:pt x="3146184" y="129235"/>
                  <a:pt x="3149765" y="135788"/>
                </a:cubicBezTo>
                <a:cubicBezTo>
                  <a:pt x="3153346" y="142342"/>
                  <a:pt x="3158070" y="147333"/>
                  <a:pt x="3163937" y="150762"/>
                </a:cubicBezTo>
                <a:cubicBezTo>
                  <a:pt x="3169806" y="154191"/>
                  <a:pt x="3176015" y="155905"/>
                  <a:pt x="3182569" y="155905"/>
                </a:cubicBezTo>
                <a:cubicBezTo>
                  <a:pt x="3189274" y="155905"/>
                  <a:pt x="3195522" y="154229"/>
                  <a:pt x="3201314" y="150876"/>
                </a:cubicBezTo>
                <a:cubicBezTo>
                  <a:pt x="3207105" y="147523"/>
                  <a:pt x="3211792" y="142608"/>
                  <a:pt x="3215373" y="136131"/>
                </a:cubicBezTo>
                <a:cubicBezTo>
                  <a:pt x="3218955" y="129654"/>
                  <a:pt x="3220745" y="122072"/>
                  <a:pt x="3220745" y="113386"/>
                </a:cubicBezTo>
                <a:cubicBezTo>
                  <a:pt x="3220745" y="104699"/>
                  <a:pt x="3218955" y="97155"/>
                  <a:pt x="3215373" y="90754"/>
                </a:cubicBezTo>
                <a:cubicBezTo>
                  <a:pt x="3211792" y="84353"/>
                  <a:pt x="3207105" y="79477"/>
                  <a:pt x="3201314" y="76124"/>
                </a:cubicBezTo>
                <a:cubicBezTo>
                  <a:pt x="3195522" y="72771"/>
                  <a:pt x="3189274" y="71095"/>
                  <a:pt x="3182569" y="71095"/>
                </a:cubicBezTo>
                <a:close/>
                <a:moveTo>
                  <a:pt x="2963494" y="71095"/>
                </a:moveTo>
                <a:cubicBezTo>
                  <a:pt x="2956788" y="71095"/>
                  <a:pt x="2950539" y="72733"/>
                  <a:pt x="2944749" y="76010"/>
                </a:cubicBezTo>
                <a:cubicBezTo>
                  <a:pt x="2938957" y="79286"/>
                  <a:pt x="2934271" y="84087"/>
                  <a:pt x="2930689" y="90411"/>
                </a:cubicBezTo>
                <a:cubicBezTo>
                  <a:pt x="2927108" y="96736"/>
                  <a:pt x="2925318" y="104242"/>
                  <a:pt x="2925318" y="112928"/>
                </a:cubicBezTo>
                <a:cubicBezTo>
                  <a:pt x="2925318" y="121615"/>
                  <a:pt x="2927108" y="129235"/>
                  <a:pt x="2930689" y="135788"/>
                </a:cubicBezTo>
                <a:cubicBezTo>
                  <a:pt x="2934271" y="142342"/>
                  <a:pt x="2938995" y="147333"/>
                  <a:pt x="2944863" y="150762"/>
                </a:cubicBezTo>
                <a:cubicBezTo>
                  <a:pt x="2950730" y="154191"/>
                  <a:pt x="2956940" y="155905"/>
                  <a:pt x="2963494" y="155905"/>
                </a:cubicBezTo>
                <a:cubicBezTo>
                  <a:pt x="2970199" y="155905"/>
                  <a:pt x="2976448" y="154229"/>
                  <a:pt x="2982239" y="150876"/>
                </a:cubicBezTo>
                <a:cubicBezTo>
                  <a:pt x="2988030" y="147523"/>
                  <a:pt x="2992716" y="142608"/>
                  <a:pt x="2996298" y="136131"/>
                </a:cubicBezTo>
                <a:cubicBezTo>
                  <a:pt x="2999879" y="129654"/>
                  <a:pt x="3001670" y="122072"/>
                  <a:pt x="3001670" y="113386"/>
                </a:cubicBezTo>
                <a:cubicBezTo>
                  <a:pt x="3001670" y="104699"/>
                  <a:pt x="2999879" y="97155"/>
                  <a:pt x="2996298" y="90754"/>
                </a:cubicBezTo>
                <a:cubicBezTo>
                  <a:pt x="2992716" y="84353"/>
                  <a:pt x="2988030" y="79477"/>
                  <a:pt x="2982239" y="76124"/>
                </a:cubicBezTo>
                <a:cubicBezTo>
                  <a:pt x="2976448" y="72771"/>
                  <a:pt x="2970199" y="71095"/>
                  <a:pt x="2963494" y="71095"/>
                </a:cubicBezTo>
                <a:close/>
                <a:moveTo>
                  <a:pt x="2658694" y="71095"/>
                </a:moveTo>
                <a:cubicBezTo>
                  <a:pt x="2651988" y="71095"/>
                  <a:pt x="2645740" y="72733"/>
                  <a:pt x="2639948" y="76010"/>
                </a:cubicBezTo>
                <a:cubicBezTo>
                  <a:pt x="2634157" y="79286"/>
                  <a:pt x="2629471" y="84087"/>
                  <a:pt x="2625889" y="90411"/>
                </a:cubicBezTo>
                <a:cubicBezTo>
                  <a:pt x="2622309" y="96736"/>
                  <a:pt x="2620517" y="104242"/>
                  <a:pt x="2620517" y="112928"/>
                </a:cubicBezTo>
                <a:cubicBezTo>
                  <a:pt x="2620517" y="121615"/>
                  <a:pt x="2622309" y="129235"/>
                  <a:pt x="2625889" y="135788"/>
                </a:cubicBezTo>
                <a:cubicBezTo>
                  <a:pt x="2629471" y="142342"/>
                  <a:pt x="2634195" y="147333"/>
                  <a:pt x="2640063" y="150762"/>
                </a:cubicBezTo>
                <a:cubicBezTo>
                  <a:pt x="2645930" y="154191"/>
                  <a:pt x="2652141" y="155905"/>
                  <a:pt x="2658694" y="155905"/>
                </a:cubicBezTo>
                <a:cubicBezTo>
                  <a:pt x="2665399" y="155905"/>
                  <a:pt x="2671648" y="154229"/>
                  <a:pt x="2677439" y="150876"/>
                </a:cubicBezTo>
                <a:cubicBezTo>
                  <a:pt x="2683230" y="147523"/>
                  <a:pt x="2687916" y="142608"/>
                  <a:pt x="2691498" y="136131"/>
                </a:cubicBezTo>
                <a:cubicBezTo>
                  <a:pt x="2695079" y="129654"/>
                  <a:pt x="2696870" y="122072"/>
                  <a:pt x="2696870" y="113386"/>
                </a:cubicBezTo>
                <a:cubicBezTo>
                  <a:pt x="2696870" y="104699"/>
                  <a:pt x="2695079" y="97155"/>
                  <a:pt x="2691498" y="90754"/>
                </a:cubicBezTo>
                <a:cubicBezTo>
                  <a:pt x="2687916" y="84353"/>
                  <a:pt x="2683230" y="79477"/>
                  <a:pt x="2677439" y="76124"/>
                </a:cubicBezTo>
                <a:cubicBezTo>
                  <a:pt x="2671648" y="72771"/>
                  <a:pt x="2665399" y="71095"/>
                  <a:pt x="2658694" y="71095"/>
                </a:cubicBezTo>
                <a:close/>
                <a:moveTo>
                  <a:pt x="1562404" y="71095"/>
                </a:moveTo>
                <a:cubicBezTo>
                  <a:pt x="1555699" y="71095"/>
                  <a:pt x="1549488" y="72695"/>
                  <a:pt x="1543774" y="75895"/>
                </a:cubicBezTo>
                <a:cubicBezTo>
                  <a:pt x="1538058" y="79096"/>
                  <a:pt x="1533525" y="83858"/>
                  <a:pt x="1530172" y="90183"/>
                </a:cubicBezTo>
                <a:cubicBezTo>
                  <a:pt x="1526819" y="96507"/>
                  <a:pt x="1525143" y="104242"/>
                  <a:pt x="1525143" y="113386"/>
                </a:cubicBezTo>
                <a:cubicBezTo>
                  <a:pt x="1525143" y="126949"/>
                  <a:pt x="1528610" y="137427"/>
                  <a:pt x="1535544" y="144818"/>
                </a:cubicBezTo>
                <a:cubicBezTo>
                  <a:pt x="1542478" y="152210"/>
                  <a:pt x="1551203" y="155905"/>
                  <a:pt x="1561719" y="155905"/>
                </a:cubicBezTo>
                <a:cubicBezTo>
                  <a:pt x="1568424" y="155905"/>
                  <a:pt x="1574710" y="154305"/>
                  <a:pt x="1580578" y="151105"/>
                </a:cubicBezTo>
                <a:cubicBezTo>
                  <a:pt x="1586446" y="147904"/>
                  <a:pt x="1591208" y="143104"/>
                  <a:pt x="1594865" y="136703"/>
                </a:cubicBezTo>
                <a:cubicBezTo>
                  <a:pt x="1598523" y="130302"/>
                  <a:pt x="1600352" y="122530"/>
                  <a:pt x="1600352" y="113386"/>
                </a:cubicBezTo>
                <a:cubicBezTo>
                  <a:pt x="1600352" y="104242"/>
                  <a:pt x="1598599" y="96507"/>
                  <a:pt x="1595094" y="90183"/>
                </a:cubicBezTo>
                <a:cubicBezTo>
                  <a:pt x="1591589" y="83858"/>
                  <a:pt x="1586941" y="79096"/>
                  <a:pt x="1581150" y="75895"/>
                </a:cubicBezTo>
                <a:cubicBezTo>
                  <a:pt x="1575359" y="72695"/>
                  <a:pt x="1569110" y="71095"/>
                  <a:pt x="1562404" y="71095"/>
                </a:cubicBezTo>
                <a:close/>
                <a:moveTo>
                  <a:pt x="1418920" y="71095"/>
                </a:moveTo>
                <a:cubicBezTo>
                  <a:pt x="1412367" y="71095"/>
                  <a:pt x="1406156" y="72771"/>
                  <a:pt x="1400289" y="76124"/>
                </a:cubicBezTo>
                <a:cubicBezTo>
                  <a:pt x="1394422" y="79477"/>
                  <a:pt x="1389697" y="84353"/>
                  <a:pt x="1386116" y="90754"/>
                </a:cubicBezTo>
                <a:cubicBezTo>
                  <a:pt x="1382534" y="97155"/>
                  <a:pt x="1380743" y="104699"/>
                  <a:pt x="1380743" y="113386"/>
                </a:cubicBezTo>
                <a:cubicBezTo>
                  <a:pt x="1380743" y="122072"/>
                  <a:pt x="1382534" y="129654"/>
                  <a:pt x="1386116" y="136131"/>
                </a:cubicBezTo>
                <a:cubicBezTo>
                  <a:pt x="1389697" y="142608"/>
                  <a:pt x="1394422" y="147523"/>
                  <a:pt x="1400289" y="150876"/>
                </a:cubicBezTo>
                <a:cubicBezTo>
                  <a:pt x="1406156" y="154229"/>
                  <a:pt x="1412367" y="155905"/>
                  <a:pt x="1418920" y="155905"/>
                </a:cubicBezTo>
                <a:cubicBezTo>
                  <a:pt x="1425626" y="155905"/>
                  <a:pt x="1431912" y="154191"/>
                  <a:pt x="1437779" y="150762"/>
                </a:cubicBezTo>
                <a:cubicBezTo>
                  <a:pt x="1443646" y="147333"/>
                  <a:pt x="1448371" y="142342"/>
                  <a:pt x="1451953" y="135788"/>
                </a:cubicBezTo>
                <a:cubicBezTo>
                  <a:pt x="1455534" y="129235"/>
                  <a:pt x="1457324" y="121615"/>
                  <a:pt x="1457324" y="112928"/>
                </a:cubicBezTo>
                <a:cubicBezTo>
                  <a:pt x="1457324" y="104242"/>
                  <a:pt x="1455534" y="96736"/>
                  <a:pt x="1451953" y="90411"/>
                </a:cubicBezTo>
                <a:cubicBezTo>
                  <a:pt x="1448371" y="84087"/>
                  <a:pt x="1443646" y="79286"/>
                  <a:pt x="1437779" y="76010"/>
                </a:cubicBezTo>
                <a:cubicBezTo>
                  <a:pt x="1431912" y="72733"/>
                  <a:pt x="1425626" y="71095"/>
                  <a:pt x="1418920" y="71095"/>
                </a:cubicBezTo>
                <a:close/>
                <a:moveTo>
                  <a:pt x="1258519" y="71095"/>
                </a:moveTo>
                <a:cubicBezTo>
                  <a:pt x="1251813" y="71095"/>
                  <a:pt x="1245565" y="72733"/>
                  <a:pt x="1239773" y="76010"/>
                </a:cubicBezTo>
                <a:cubicBezTo>
                  <a:pt x="1233983" y="79286"/>
                  <a:pt x="1229296" y="84087"/>
                  <a:pt x="1225715" y="90411"/>
                </a:cubicBezTo>
                <a:cubicBezTo>
                  <a:pt x="1222133" y="96736"/>
                  <a:pt x="1220342" y="104242"/>
                  <a:pt x="1220342" y="112928"/>
                </a:cubicBezTo>
                <a:cubicBezTo>
                  <a:pt x="1220342" y="121615"/>
                  <a:pt x="1222133" y="129235"/>
                  <a:pt x="1225715" y="135788"/>
                </a:cubicBezTo>
                <a:cubicBezTo>
                  <a:pt x="1229296" y="142342"/>
                  <a:pt x="1234020" y="147333"/>
                  <a:pt x="1239888" y="150762"/>
                </a:cubicBezTo>
                <a:cubicBezTo>
                  <a:pt x="1245755" y="154191"/>
                  <a:pt x="1251966" y="155905"/>
                  <a:pt x="1258519" y="155905"/>
                </a:cubicBezTo>
                <a:cubicBezTo>
                  <a:pt x="1265224" y="155905"/>
                  <a:pt x="1271472" y="154229"/>
                  <a:pt x="1277264" y="150876"/>
                </a:cubicBezTo>
                <a:cubicBezTo>
                  <a:pt x="1283055" y="147523"/>
                  <a:pt x="1287742" y="142608"/>
                  <a:pt x="1291323" y="136131"/>
                </a:cubicBezTo>
                <a:cubicBezTo>
                  <a:pt x="1294904" y="129654"/>
                  <a:pt x="1296695" y="122072"/>
                  <a:pt x="1296695" y="113386"/>
                </a:cubicBezTo>
                <a:cubicBezTo>
                  <a:pt x="1296695" y="104699"/>
                  <a:pt x="1294904" y="97155"/>
                  <a:pt x="1291323" y="90754"/>
                </a:cubicBezTo>
                <a:cubicBezTo>
                  <a:pt x="1287742" y="84353"/>
                  <a:pt x="1283055" y="79477"/>
                  <a:pt x="1277264" y="76124"/>
                </a:cubicBezTo>
                <a:cubicBezTo>
                  <a:pt x="1271472" y="72771"/>
                  <a:pt x="1265224" y="71095"/>
                  <a:pt x="1258519" y="71095"/>
                </a:cubicBezTo>
                <a:close/>
                <a:moveTo>
                  <a:pt x="400354" y="71095"/>
                </a:moveTo>
                <a:cubicBezTo>
                  <a:pt x="393649" y="71095"/>
                  <a:pt x="387438" y="72695"/>
                  <a:pt x="381723" y="75895"/>
                </a:cubicBezTo>
                <a:cubicBezTo>
                  <a:pt x="376008" y="79096"/>
                  <a:pt x="371474" y="83858"/>
                  <a:pt x="368122" y="90183"/>
                </a:cubicBezTo>
                <a:cubicBezTo>
                  <a:pt x="364769" y="96507"/>
                  <a:pt x="363092" y="104242"/>
                  <a:pt x="363092" y="113386"/>
                </a:cubicBezTo>
                <a:cubicBezTo>
                  <a:pt x="363092" y="126949"/>
                  <a:pt x="366560" y="137427"/>
                  <a:pt x="373494" y="144818"/>
                </a:cubicBezTo>
                <a:cubicBezTo>
                  <a:pt x="380428" y="152210"/>
                  <a:pt x="389153" y="155905"/>
                  <a:pt x="399668" y="155905"/>
                </a:cubicBezTo>
                <a:cubicBezTo>
                  <a:pt x="406374" y="155905"/>
                  <a:pt x="412660" y="154305"/>
                  <a:pt x="418528" y="151105"/>
                </a:cubicBezTo>
                <a:cubicBezTo>
                  <a:pt x="424395" y="147904"/>
                  <a:pt x="429158" y="143104"/>
                  <a:pt x="432815" y="136703"/>
                </a:cubicBezTo>
                <a:cubicBezTo>
                  <a:pt x="436473" y="130302"/>
                  <a:pt x="438302" y="122530"/>
                  <a:pt x="438302" y="113386"/>
                </a:cubicBezTo>
                <a:cubicBezTo>
                  <a:pt x="438302" y="104242"/>
                  <a:pt x="436549" y="96507"/>
                  <a:pt x="433044" y="90183"/>
                </a:cubicBezTo>
                <a:cubicBezTo>
                  <a:pt x="429539" y="83858"/>
                  <a:pt x="424891" y="79096"/>
                  <a:pt x="419099" y="75895"/>
                </a:cubicBezTo>
                <a:cubicBezTo>
                  <a:pt x="413308" y="72695"/>
                  <a:pt x="407060" y="71095"/>
                  <a:pt x="400354" y="71095"/>
                </a:cubicBezTo>
                <a:close/>
                <a:moveTo>
                  <a:pt x="143179" y="71095"/>
                </a:moveTo>
                <a:cubicBezTo>
                  <a:pt x="136473" y="71095"/>
                  <a:pt x="130263" y="72695"/>
                  <a:pt x="124548" y="75895"/>
                </a:cubicBezTo>
                <a:cubicBezTo>
                  <a:pt x="118833" y="79096"/>
                  <a:pt x="114299" y="83858"/>
                  <a:pt x="110947" y="90183"/>
                </a:cubicBezTo>
                <a:cubicBezTo>
                  <a:pt x="107594" y="96507"/>
                  <a:pt x="105917" y="104242"/>
                  <a:pt x="105917" y="113386"/>
                </a:cubicBezTo>
                <a:cubicBezTo>
                  <a:pt x="105917" y="126949"/>
                  <a:pt x="109385" y="137427"/>
                  <a:pt x="116319" y="144818"/>
                </a:cubicBezTo>
                <a:cubicBezTo>
                  <a:pt x="123253" y="152210"/>
                  <a:pt x="131978" y="155905"/>
                  <a:pt x="142494" y="155905"/>
                </a:cubicBezTo>
                <a:cubicBezTo>
                  <a:pt x="149199" y="155905"/>
                  <a:pt x="155486" y="154305"/>
                  <a:pt x="161353" y="151105"/>
                </a:cubicBezTo>
                <a:cubicBezTo>
                  <a:pt x="167220" y="147904"/>
                  <a:pt x="171983" y="143104"/>
                  <a:pt x="175640" y="136703"/>
                </a:cubicBezTo>
                <a:cubicBezTo>
                  <a:pt x="179298" y="130302"/>
                  <a:pt x="181127" y="122530"/>
                  <a:pt x="181127" y="113386"/>
                </a:cubicBezTo>
                <a:cubicBezTo>
                  <a:pt x="181127" y="104242"/>
                  <a:pt x="179374" y="96507"/>
                  <a:pt x="175869" y="90183"/>
                </a:cubicBezTo>
                <a:cubicBezTo>
                  <a:pt x="172364" y="83858"/>
                  <a:pt x="167716" y="79096"/>
                  <a:pt x="161925" y="75895"/>
                </a:cubicBezTo>
                <a:cubicBezTo>
                  <a:pt x="156133" y="72695"/>
                  <a:pt x="149885" y="71095"/>
                  <a:pt x="143179" y="71095"/>
                </a:cubicBezTo>
                <a:close/>
                <a:moveTo>
                  <a:pt x="9713518" y="70409"/>
                </a:moveTo>
                <a:cubicBezTo>
                  <a:pt x="9704526" y="70409"/>
                  <a:pt x="9696829" y="73266"/>
                  <a:pt x="9690428" y="78981"/>
                </a:cubicBezTo>
                <a:cubicBezTo>
                  <a:pt x="9684028" y="84696"/>
                  <a:pt x="9680219" y="92431"/>
                  <a:pt x="9678999" y="102184"/>
                </a:cubicBezTo>
                <a:lnTo>
                  <a:pt x="9748721" y="102184"/>
                </a:lnTo>
                <a:cubicBezTo>
                  <a:pt x="9748569" y="92583"/>
                  <a:pt x="9745141" y="84887"/>
                  <a:pt x="9738435" y="79096"/>
                </a:cubicBezTo>
                <a:cubicBezTo>
                  <a:pt x="9731729" y="73304"/>
                  <a:pt x="9723424" y="70409"/>
                  <a:pt x="9713518" y="70409"/>
                </a:cubicBezTo>
                <a:close/>
                <a:moveTo>
                  <a:pt x="8599093" y="70409"/>
                </a:moveTo>
                <a:cubicBezTo>
                  <a:pt x="8590101" y="70409"/>
                  <a:pt x="8582405" y="73266"/>
                  <a:pt x="8576004" y="78981"/>
                </a:cubicBezTo>
                <a:cubicBezTo>
                  <a:pt x="8569603" y="84696"/>
                  <a:pt x="8565794" y="92431"/>
                  <a:pt x="8564574" y="102184"/>
                </a:cubicBezTo>
                <a:lnTo>
                  <a:pt x="8634297" y="102184"/>
                </a:lnTo>
                <a:cubicBezTo>
                  <a:pt x="8634145" y="92583"/>
                  <a:pt x="8630716" y="84887"/>
                  <a:pt x="8624010" y="79096"/>
                </a:cubicBezTo>
                <a:cubicBezTo>
                  <a:pt x="8617305" y="73304"/>
                  <a:pt x="8608999" y="70409"/>
                  <a:pt x="8599093" y="70409"/>
                </a:cubicBezTo>
                <a:close/>
                <a:moveTo>
                  <a:pt x="7770418" y="70409"/>
                </a:moveTo>
                <a:cubicBezTo>
                  <a:pt x="7761426" y="70409"/>
                  <a:pt x="7753730" y="73266"/>
                  <a:pt x="7747329" y="78981"/>
                </a:cubicBezTo>
                <a:cubicBezTo>
                  <a:pt x="7740928" y="84696"/>
                  <a:pt x="7737118" y="92431"/>
                  <a:pt x="7735899" y="102184"/>
                </a:cubicBezTo>
                <a:lnTo>
                  <a:pt x="7805622" y="102184"/>
                </a:lnTo>
                <a:cubicBezTo>
                  <a:pt x="7805470" y="92583"/>
                  <a:pt x="7802042" y="84887"/>
                  <a:pt x="7795335" y="79096"/>
                </a:cubicBezTo>
                <a:cubicBezTo>
                  <a:pt x="7788630" y="73304"/>
                  <a:pt x="7780324" y="70409"/>
                  <a:pt x="7770418" y="70409"/>
                </a:cubicBezTo>
                <a:close/>
                <a:moveTo>
                  <a:pt x="6779818" y="70409"/>
                </a:moveTo>
                <a:cubicBezTo>
                  <a:pt x="6770827" y="70409"/>
                  <a:pt x="6763131" y="73266"/>
                  <a:pt x="6756729" y="78981"/>
                </a:cubicBezTo>
                <a:cubicBezTo>
                  <a:pt x="6750329" y="84696"/>
                  <a:pt x="6746519" y="92431"/>
                  <a:pt x="6745300" y="102184"/>
                </a:cubicBezTo>
                <a:lnTo>
                  <a:pt x="6815023" y="102184"/>
                </a:lnTo>
                <a:cubicBezTo>
                  <a:pt x="6814871" y="92583"/>
                  <a:pt x="6811441" y="84887"/>
                  <a:pt x="6804736" y="79096"/>
                </a:cubicBezTo>
                <a:cubicBezTo>
                  <a:pt x="6798030" y="73304"/>
                  <a:pt x="6789724" y="70409"/>
                  <a:pt x="6779818" y="70409"/>
                </a:cubicBezTo>
                <a:close/>
                <a:moveTo>
                  <a:pt x="5808268" y="70409"/>
                </a:moveTo>
                <a:cubicBezTo>
                  <a:pt x="5799277" y="70409"/>
                  <a:pt x="5791581" y="73266"/>
                  <a:pt x="5785179" y="78981"/>
                </a:cubicBezTo>
                <a:cubicBezTo>
                  <a:pt x="5778779" y="84696"/>
                  <a:pt x="5774969" y="92431"/>
                  <a:pt x="5773750" y="102184"/>
                </a:cubicBezTo>
                <a:lnTo>
                  <a:pt x="5843473" y="102184"/>
                </a:lnTo>
                <a:cubicBezTo>
                  <a:pt x="5843321" y="92583"/>
                  <a:pt x="5839891" y="84887"/>
                  <a:pt x="5833186" y="79096"/>
                </a:cubicBezTo>
                <a:cubicBezTo>
                  <a:pt x="5826480" y="73304"/>
                  <a:pt x="5818174" y="70409"/>
                  <a:pt x="5808268" y="70409"/>
                </a:cubicBezTo>
                <a:close/>
                <a:moveTo>
                  <a:pt x="5665393" y="70409"/>
                </a:moveTo>
                <a:cubicBezTo>
                  <a:pt x="5656402" y="70409"/>
                  <a:pt x="5648706" y="73266"/>
                  <a:pt x="5642304" y="78981"/>
                </a:cubicBezTo>
                <a:cubicBezTo>
                  <a:pt x="5635904" y="84696"/>
                  <a:pt x="5632094" y="92431"/>
                  <a:pt x="5630875" y="102184"/>
                </a:cubicBezTo>
                <a:lnTo>
                  <a:pt x="5700598" y="102184"/>
                </a:lnTo>
                <a:cubicBezTo>
                  <a:pt x="5700446" y="92583"/>
                  <a:pt x="5697016" y="84887"/>
                  <a:pt x="5690311" y="79096"/>
                </a:cubicBezTo>
                <a:cubicBezTo>
                  <a:pt x="5683605" y="73304"/>
                  <a:pt x="5675299" y="70409"/>
                  <a:pt x="5665393" y="70409"/>
                </a:cubicBezTo>
                <a:close/>
                <a:moveTo>
                  <a:pt x="5284394" y="70409"/>
                </a:moveTo>
                <a:cubicBezTo>
                  <a:pt x="5275402" y="70409"/>
                  <a:pt x="5267706" y="73266"/>
                  <a:pt x="5261305" y="78981"/>
                </a:cubicBezTo>
                <a:cubicBezTo>
                  <a:pt x="5254904" y="84696"/>
                  <a:pt x="5251094" y="92431"/>
                  <a:pt x="5249875" y="102184"/>
                </a:cubicBezTo>
                <a:lnTo>
                  <a:pt x="5319598" y="102184"/>
                </a:lnTo>
                <a:cubicBezTo>
                  <a:pt x="5319445" y="92583"/>
                  <a:pt x="5316016" y="84887"/>
                  <a:pt x="5309311" y="79096"/>
                </a:cubicBezTo>
                <a:cubicBezTo>
                  <a:pt x="5302605" y="73304"/>
                  <a:pt x="5294299" y="70409"/>
                  <a:pt x="5284394" y="70409"/>
                </a:cubicBezTo>
                <a:close/>
                <a:moveTo>
                  <a:pt x="4046143" y="70409"/>
                </a:moveTo>
                <a:cubicBezTo>
                  <a:pt x="4037151" y="70409"/>
                  <a:pt x="4029455" y="73266"/>
                  <a:pt x="4023054" y="78981"/>
                </a:cubicBezTo>
                <a:cubicBezTo>
                  <a:pt x="4016653" y="84696"/>
                  <a:pt x="4012844" y="92431"/>
                  <a:pt x="4011624" y="102184"/>
                </a:cubicBezTo>
                <a:lnTo>
                  <a:pt x="4081347" y="102184"/>
                </a:lnTo>
                <a:cubicBezTo>
                  <a:pt x="4081195" y="92583"/>
                  <a:pt x="4077766" y="84887"/>
                  <a:pt x="4071061" y="79096"/>
                </a:cubicBezTo>
                <a:cubicBezTo>
                  <a:pt x="4064355" y="73304"/>
                  <a:pt x="4056049" y="70409"/>
                  <a:pt x="4046143" y="70409"/>
                </a:cubicBezTo>
                <a:close/>
                <a:moveTo>
                  <a:pt x="3331768" y="70409"/>
                </a:moveTo>
                <a:cubicBezTo>
                  <a:pt x="3322776" y="70409"/>
                  <a:pt x="3315080" y="73266"/>
                  <a:pt x="3308680" y="78981"/>
                </a:cubicBezTo>
                <a:cubicBezTo>
                  <a:pt x="3302279" y="84696"/>
                  <a:pt x="3298469" y="92431"/>
                  <a:pt x="3297250" y="102184"/>
                </a:cubicBezTo>
                <a:lnTo>
                  <a:pt x="3366972" y="102184"/>
                </a:lnTo>
                <a:cubicBezTo>
                  <a:pt x="3366820" y="92583"/>
                  <a:pt x="3363391" y="84887"/>
                  <a:pt x="3356686" y="79096"/>
                </a:cubicBezTo>
                <a:cubicBezTo>
                  <a:pt x="3349980" y="73304"/>
                  <a:pt x="3341674" y="70409"/>
                  <a:pt x="3331768" y="70409"/>
                </a:cubicBezTo>
                <a:close/>
                <a:moveTo>
                  <a:pt x="1836343" y="70409"/>
                </a:moveTo>
                <a:cubicBezTo>
                  <a:pt x="1827352" y="70409"/>
                  <a:pt x="1819656" y="73266"/>
                  <a:pt x="1813254" y="78981"/>
                </a:cubicBezTo>
                <a:cubicBezTo>
                  <a:pt x="1806854" y="84696"/>
                  <a:pt x="1803044" y="92431"/>
                  <a:pt x="1801825" y="102184"/>
                </a:cubicBezTo>
                <a:lnTo>
                  <a:pt x="1871548" y="102184"/>
                </a:lnTo>
                <a:cubicBezTo>
                  <a:pt x="1871395" y="92583"/>
                  <a:pt x="1867966" y="84887"/>
                  <a:pt x="1861261" y="79096"/>
                </a:cubicBezTo>
                <a:cubicBezTo>
                  <a:pt x="1854555" y="73304"/>
                  <a:pt x="1846249" y="70409"/>
                  <a:pt x="1836343" y="70409"/>
                </a:cubicBezTo>
                <a:close/>
                <a:moveTo>
                  <a:pt x="1055293" y="70409"/>
                </a:moveTo>
                <a:cubicBezTo>
                  <a:pt x="1046302" y="70409"/>
                  <a:pt x="1038606" y="73266"/>
                  <a:pt x="1032205" y="78981"/>
                </a:cubicBezTo>
                <a:cubicBezTo>
                  <a:pt x="1025804" y="84696"/>
                  <a:pt x="1021994" y="92431"/>
                  <a:pt x="1020775" y="102184"/>
                </a:cubicBezTo>
                <a:lnTo>
                  <a:pt x="1090498" y="102184"/>
                </a:lnTo>
                <a:cubicBezTo>
                  <a:pt x="1090345" y="92583"/>
                  <a:pt x="1086916" y="84887"/>
                  <a:pt x="1080211" y="79096"/>
                </a:cubicBezTo>
                <a:cubicBezTo>
                  <a:pt x="1073505" y="73304"/>
                  <a:pt x="1065199" y="70409"/>
                  <a:pt x="1055293" y="70409"/>
                </a:cubicBezTo>
                <a:close/>
                <a:moveTo>
                  <a:pt x="10165308" y="50521"/>
                </a:moveTo>
                <a:lnTo>
                  <a:pt x="10191368" y="50521"/>
                </a:lnTo>
                <a:lnTo>
                  <a:pt x="10191368" y="176479"/>
                </a:lnTo>
                <a:lnTo>
                  <a:pt x="10165308" y="176479"/>
                </a:lnTo>
                <a:close/>
                <a:moveTo>
                  <a:pt x="9455123" y="50521"/>
                </a:moveTo>
                <a:lnTo>
                  <a:pt x="9481641" y="50521"/>
                </a:lnTo>
                <a:lnTo>
                  <a:pt x="9507930" y="151790"/>
                </a:lnTo>
                <a:lnTo>
                  <a:pt x="9534676" y="50521"/>
                </a:lnTo>
                <a:lnTo>
                  <a:pt x="9561879" y="50521"/>
                </a:lnTo>
                <a:lnTo>
                  <a:pt x="9587482" y="151333"/>
                </a:lnTo>
                <a:lnTo>
                  <a:pt x="9613544" y="50521"/>
                </a:lnTo>
                <a:lnTo>
                  <a:pt x="9639147" y="50521"/>
                </a:lnTo>
                <a:lnTo>
                  <a:pt x="9600056" y="176479"/>
                </a:lnTo>
                <a:lnTo>
                  <a:pt x="9572624" y="176479"/>
                </a:lnTo>
                <a:lnTo>
                  <a:pt x="9547249" y="83439"/>
                </a:lnTo>
                <a:lnTo>
                  <a:pt x="9521875" y="176479"/>
                </a:lnTo>
                <a:lnTo>
                  <a:pt x="9494443" y="176479"/>
                </a:lnTo>
                <a:close/>
                <a:moveTo>
                  <a:pt x="7163790" y="50521"/>
                </a:moveTo>
                <a:lnTo>
                  <a:pt x="7189622" y="50521"/>
                </a:lnTo>
                <a:lnTo>
                  <a:pt x="7189622" y="120701"/>
                </a:lnTo>
                <a:cubicBezTo>
                  <a:pt x="7189622" y="131978"/>
                  <a:pt x="7192441" y="140627"/>
                  <a:pt x="7198080" y="146647"/>
                </a:cubicBezTo>
                <a:cubicBezTo>
                  <a:pt x="7203719" y="152667"/>
                  <a:pt x="7211415" y="155677"/>
                  <a:pt x="7221168" y="155677"/>
                </a:cubicBezTo>
                <a:cubicBezTo>
                  <a:pt x="7230922" y="155677"/>
                  <a:pt x="7238656" y="152667"/>
                  <a:pt x="7244372" y="146647"/>
                </a:cubicBezTo>
                <a:cubicBezTo>
                  <a:pt x="7250086" y="140627"/>
                  <a:pt x="7252944" y="131978"/>
                  <a:pt x="7252944" y="120701"/>
                </a:cubicBezTo>
                <a:lnTo>
                  <a:pt x="7252944" y="50521"/>
                </a:lnTo>
                <a:lnTo>
                  <a:pt x="7279004" y="50521"/>
                </a:lnTo>
                <a:lnTo>
                  <a:pt x="7279004" y="176479"/>
                </a:lnTo>
                <a:lnTo>
                  <a:pt x="7252944" y="176479"/>
                </a:lnTo>
                <a:lnTo>
                  <a:pt x="7252944" y="161620"/>
                </a:lnTo>
                <a:cubicBezTo>
                  <a:pt x="7248829" y="166802"/>
                  <a:pt x="7243457" y="170879"/>
                  <a:pt x="7236827" y="173850"/>
                </a:cubicBezTo>
                <a:cubicBezTo>
                  <a:pt x="7230198" y="176822"/>
                  <a:pt x="7223150" y="178308"/>
                  <a:pt x="7215682" y="178308"/>
                </a:cubicBezTo>
                <a:cubicBezTo>
                  <a:pt x="7205776" y="178308"/>
                  <a:pt x="7196899" y="176251"/>
                  <a:pt x="7189050" y="172136"/>
                </a:cubicBezTo>
                <a:cubicBezTo>
                  <a:pt x="7181202" y="168021"/>
                  <a:pt x="7175029" y="161925"/>
                  <a:pt x="7170534" y="153848"/>
                </a:cubicBezTo>
                <a:cubicBezTo>
                  <a:pt x="7166038" y="145771"/>
                  <a:pt x="7163790" y="136017"/>
                  <a:pt x="7163790" y="124587"/>
                </a:cubicBezTo>
                <a:close/>
                <a:moveTo>
                  <a:pt x="7107783" y="50521"/>
                </a:moveTo>
                <a:lnTo>
                  <a:pt x="7133844" y="50521"/>
                </a:lnTo>
                <a:lnTo>
                  <a:pt x="7133844" y="176479"/>
                </a:lnTo>
                <a:lnTo>
                  <a:pt x="7107783" y="176479"/>
                </a:lnTo>
                <a:close/>
                <a:moveTo>
                  <a:pt x="2069058" y="50521"/>
                </a:moveTo>
                <a:lnTo>
                  <a:pt x="2095119" y="50521"/>
                </a:lnTo>
                <a:lnTo>
                  <a:pt x="2095119" y="176479"/>
                </a:lnTo>
                <a:lnTo>
                  <a:pt x="2069058" y="176479"/>
                </a:lnTo>
                <a:close/>
                <a:moveTo>
                  <a:pt x="1635099" y="50521"/>
                </a:moveTo>
                <a:lnTo>
                  <a:pt x="1662988" y="50521"/>
                </a:lnTo>
                <a:lnTo>
                  <a:pt x="1698650" y="153162"/>
                </a:lnTo>
                <a:lnTo>
                  <a:pt x="1734311" y="50521"/>
                </a:lnTo>
                <a:lnTo>
                  <a:pt x="1761972" y="50521"/>
                </a:lnTo>
                <a:lnTo>
                  <a:pt x="1713966" y="176479"/>
                </a:lnTo>
                <a:lnTo>
                  <a:pt x="1682876" y="176479"/>
                </a:lnTo>
                <a:close/>
                <a:moveTo>
                  <a:pt x="473049" y="50521"/>
                </a:moveTo>
                <a:lnTo>
                  <a:pt x="499567" y="50521"/>
                </a:lnTo>
                <a:lnTo>
                  <a:pt x="525856" y="151790"/>
                </a:lnTo>
                <a:lnTo>
                  <a:pt x="552602" y="50521"/>
                </a:lnTo>
                <a:lnTo>
                  <a:pt x="579805" y="50521"/>
                </a:lnTo>
                <a:lnTo>
                  <a:pt x="605408" y="151333"/>
                </a:lnTo>
                <a:lnTo>
                  <a:pt x="631469" y="50521"/>
                </a:lnTo>
                <a:lnTo>
                  <a:pt x="657072" y="50521"/>
                </a:lnTo>
                <a:lnTo>
                  <a:pt x="617981" y="176479"/>
                </a:lnTo>
                <a:lnTo>
                  <a:pt x="590549" y="176479"/>
                </a:lnTo>
                <a:lnTo>
                  <a:pt x="565175" y="83439"/>
                </a:lnTo>
                <a:lnTo>
                  <a:pt x="539800" y="176479"/>
                </a:lnTo>
                <a:lnTo>
                  <a:pt x="512368" y="176479"/>
                </a:lnTo>
                <a:close/>
                <a:moveTo>
                  <a:pt x="10286008" y="48463"/>
                </a:moveTo>
                <a:cubicBezTo>
                  <a:pt x="10295914" y="48463"/>
                  <a:pt x="10304791" y="50521"/>
                  <a:pt x="10312641" y="54635"/>
                </a:cubicBezTo>
                <a:cubicBezTo>
                  <a:pt x="10320489" y="58750"/>
                  <a:pt x="10326622" y="64846"/>
                  <a:pt x="10331043" y="72923"/>
                </a:cubicBezTo>
                <a:cubicBezTo>
                  <a:pt x="10335461" y="81001"/>
                  <a:pt x="10337672" y="90754"/>
                  <a:pt x="10337672" y="102184"/>
                </a:cubicBezTo>
                <a:lnTo>
                  <a:pt x="10337672" y="176479"/>
                </a:lnTo>
                <a:lnTo>
                  <a:pt x="10311841" y="176479"/>
                </a:lnTo>
                <a:lnTo>
                  <a:pt x="10311841" y="106070"/>
                </a:lnTo>
                <a:cubicBezTo>
                  <a:pt x="10311841" y="94793"/>
                  <a:pt x="10309020" y="86144"/>
                  <a:pt x="10303382" y="80124"/>
                </a:cubicBezTo>
                <a:cubicBezTo>
                  <a:pt x="10297743" y="74105"/>
                  <a:pt x="10290047" y="71095"/>
                  <a:pt x="10280294" y="71095"/>
                </a:cubicBezTo>
                <a:cubicBezTo>
                  <a:pt x="10270540" y="71095"/>
                  <a:pt x="10262805" y="74105"/>
                  <a:pt x="10257090" y="80124"/>
                </a:cubicBezTo>
                <a:cubicBezTo>
                  <a:pt x="10251376" y="86144"/>
                  <a:pt x="10248518" y="94793"/>
                  <a:pt x="10248518" y="106070"/>
                </a:cubicBezTo>
                <a:lnTo>
                  <a:pt x="10248518" y="176479"/>
                </a:lnTo>
                <a:lnTo>
                  <a:pt x="10222458" y="176479"/>
                </a:lnTo>
                <a:lnTo>
                  <a:pt x="10222458" y="50521"/>
                </a:lnTo>
                <a:lnTo>
                  <a:pt x="10248518" y="50521"/>
                </a:lnTo>
                <a:lnTo>
                  <a:pt x="10248518" y="64922"/>
                </a:lnTo>
                <a:cubicBezTo>
                  <a:pt x="10252785" y="59741"/>
                  <a:pt x="10258233" y="55702"/>
                  <a:pt x="10264863" y="52807"/>
                </a:cubicBezTo>
                <a:cubicBezTo>
                  <a:pt x="10271492" y="49911"/>
                  <a:pt x="10278540" y="48463"/>
                  <a:pt x="10286008" y="48463"/>
                </a:cubicBezTo>
                <a:close/>
                <a:moveTo>
                  <a:pt x="10078211" y="48463"/>
                </a:moveTo>
                <a:cubicBezTo>
                  <a:pt x="10090249" y="48463"/>
                  <a:pt x="10101146" y="51130"/>
                  <a:pt x="10110901" y="56464"/>
                </a:cubicBezTo>
                <a:cubicBezTo>
                  <a:pt x="10120653" y="61798"/>
                  <a:pt x="10128351" y="69418"/>
                  <a:pt x="10133990" y="79324"/>
                </a:cubicBezTo>
                <a:cubicBezTo>
                  <a:pt x="10139628" y="89230"/>
                  <a:pt x="10142447" y="100584"/>
                  <a:pt x="10142447" y="113386"/>
                </a:cubicBezTo>
                <a:cubicBezTo>
                  <a:pt x="10142447" y="126187"/>
                  <a:pt x="10139551" y="137541"/>
                  <a:pt x="10133761" y="147447"/>
                </a:cubicBezTo>
                <a:cubicBezTo>
                  <a:pt x="10127969" y="157353"/>
                  <a:pt x="10120083" y="165011"/>
                  <a:pt x="10110101" y="170421"/>
                </a:cubicBezTo>
                <a:cubicBezTo>
                  <a:pt x="10100119" y="175832"/>
                  <a:pt x="10089106" y="178537"/>
                  <a:pt x="10077068" y="178537"/>
                </a:cubicBezTo>
                <a:cubicBezTo>
                  <a:pt x="10065181" y="178537"/>
                  <a:pt x="10054437" y="175832"/>
                  <a:pt x="10044835" y="170421"/>
                </a:cubicBezTo>
                <a:cubicBezTo>
                  <a:pt x="10035234" y="165011"/>
                  <a:pt x="10027690" y="157391"/>
                  <a:pt x="10022204" y="147561"/>
                </a:cubicBezTo>
                <a:cubicBezTo>
                  <a:pt x="10016718" y="137732"/>
                  <a:pt x="10013974" y="126340"/>
                  <a:pt x="10013974" y="113386"/>
                </a:cubicBezTo>
                <a:cubicBezTo>
                  <a:pt x="10013974" y="100584"/>
                  <a:pt x="10016793" y="89230"/>
                  <a:pt x="10022433" y="79324"/>
                </a:cubicBezTo>
                <a:cubicBezTo>
                  <a:pt x="10028071" y="69418"/>
                  <a:pt x="10035767" y="61798"/>
                  <a:pt x="10045521" y="56464"/>
                </a:cubicBezTo>
                <a:cubicBezTo>
                  <a:pt x="10055274" y="51130"/>
                  <a:pt x="10066171" y="48463"/>
                  <a:pt x="10078211" y="48463"/>
                </a:cubicBezTo>
                <a:close/>
                <a:moveTo>
                  <a:pt x="9867136" y="48463"/>
                </a:moveTo>
                <a:lnTo>
                  <a:pt x="9867136" y="75438"/>
                </a:lnTo>
                <a:lnTo>
                  <a:pt x="9860506" y="75438"/>
                </a:lnTo>
                <a:cubicBezTo>
                  <a:pt x="9850297" y="75438"/>
                  <a:pt x="9842562" y="78029"/>
                  <a:pt x="9837304" y="83210"/>
                </a:cubicBezTo>
                <a:cubicBezTo>
                  <a:pt x="9832047" y="88392"/>
                  <a:pt x="9829418" y="97384"/>
                  <a:pt x="9829418" y="110185"/>
                </a:cubicBezTo>
                <a:lnTo>
                  <a:pt x="9829418" y="176479"/>
                </a:lnTo>
                <a:lnTo>
                  <a:pt x="9803356" y="176479"/>
                </a:lnTo>
                <a:lnTo>
                  <a:pt x="9803356" y="50521"/>
                </a:lnTo>
                <a:lnTo>
                  <a:pt x="9829418" y="50521"/>
                </a:lnTo>
                <a:lnTo>
                  <a:pt x="9829418" y="68809"/>
                </a:lnTo>
                <a:cubicBezTo>
                  <a:pt x="9833228" y="62408"/>
                  <a:pt x="9838295" y="57417"/>
                  <a:pt x="9844619" y="53835"/>
                </a:cubicBezTo>
                <a:cubicBezTo>
                  <a:pt x="9850944" y="50254"/>
                  <a:pt x="9858450" y="48463"/>
                  <a:pt x="9867136" y="48463"/>
                </a:cubicBezTo>
                <a:close/>
                <a:moveTo>
                  <a:pt x="9714661" y="48463"/>
                </a:moveTo>
                <a:cubicBezTo>
                  <a:pt x="9726547" y="48463"/>
                  <a:pt x="9737140" y="51054"/>
                  <a:pt x="9746436" y="56236"/>
                </a:cubicBezTo>
                <a:cubicBezTo>
                  <a:pt x="9755733" y="61417"/>
                  <a:pt x="9762972" y="68694"/>
                  <a:pt x="9768153" y="78067"/>
                </a:cubicBezTo>
                <a:cubicBezTo>
                  <a:pt x="9773334" y="87440"/>
                  <a:pt x="9775924" y="98222"/>
                  <a:pt x="9775924" y="110414"/>
                </a:cubicBezTo>
                <a:cubicBezTo>
                  <a:pt x="9775924" y="115138"/>
                  <a:pt x="9775620" y="119405"/>
                  <a:pt x="9775011" y="123215"/>
                </a:cubicBezTo>
                <a:lnTo>
                  <a:pt x="9678770" y="123215"/>
                </a:lnTo>
                <a:cubicBezTo>
                  <a:pt x="9679533" y="133274"/>
                  <a:pt x="9683266" y="141351"/>
                  <a:pt x="9689972" y="147447"/>
                </a:cubicBezTo>
                <a:cubicBezTo>
                  <a:pt x="9696678" y="153543"/>
                  <a:pt x="9704908" y="156591"/>
                  <a:pt x="9714661" y="156591"/>
                </a:cubicBezTo>
                <a:cubicBezTo>
                  <a:pt x="9728682" y="156591"/>
                  <a:pt x="9738587" y="150724"/>
                  <a:pt x="9744379" y="138989"/>
                </a:cubicBezTo>
                <a:lnTo>
                  <a:pt x="9772496" y="138989"/>
                </a:lnTo>
                <a:cubicBezTo>
                  <a:pt x="9768687" y="150571"/>
                  <a:pt x="9761790" y="160058"/>
                  <a:pt x="9751807" y="167450"/>
                </a:cubicBezTo>
                <a:cubicBezTo>
                  <a:pt x="9741827" y="174841"/>
                  <a:pt x="9729444" y="178537"/>
                  <a:pt x="9714661" y="178537"/>
                </a:cubicBezTo>
                <a:cubicBezTo>
                  <a:pt x="9702622" y="178537"/>
                  <a:pt x="9691839" y="175832"/>
                  <a:pt x="9682314" y="170421"/>
                </a:cubicBezTo>
                <a:cubicBezTo>
                  <a:pt x="9672789" y="165011"/>
                  <a:pt x="9665321" y="157391"/>
                  <a:pt x="9659911" y="147561"/>
                </a:cubicBezTo>
                <a:cubicBezTo>
                  <a:pt x="9654502" y="137732"/>
                  <a:pt x="9651795" y="126340"/>
                  <a:pt x="9651795" y="113386"/>
                </a:cubicBezTo>
                <a:cubicBezTo>
                  <a:pt x="9651795" y="100432"/>
                  <a:pt x="9654424" y="89040"/>
                  <a:pt x="9659682" y="79210"/>
                </a:cubicBezTo>
                <a:cubicBezTo>
                  <a:pt x="9664939" y="69380"/>
                  <a:pt x="9672332" y="61798"/>
                  <a:pt x="9681856" y="56464"/>
                </a:cubicBezTo>
                <a:cubicBezTo>
                  <a:pt x="9691382" y="51130"/>
                  <a:pt x="9702316" y="48463"/>
                  <a:pt x="9714661" y="48463"/>
                </a:cubicBezTo>
                <a:close/>
                <a:moveTo>
                  <a:pt x="9382886" y="48463"/>
                </a:moveTo>
                <a:cubicBezTo>
                  <a:pt x="9394926" y="48463"/>
                  <a:pt x="9405821" y="51130"/>
                  <a:pt x="9415576" y="56464"/>
                </a:cubicBezTo>
                <a:cubicBezTo>
                  <a:pt x="9425330" y="61798"/>
                  <a:pt x="9433026" y="69418"/>
                  <a:pt x="9438665" y="79324"/>
                </a:cubicBezTo>
                <a:cubicBezTo>
                  <a:pt x="9444303" y="89230"/>
                  <a:pt x="9447122" y="100584"/>
                  <a:pt x="9447122" y="113386"/>
                </a:cubicBezTo>
                <a:cubicBezTo>
                  <a:pt x="9447122" y="126187"/>
                  <a:pt x="9444226" y="137541"/>
                  <a:pt x="9438436" y="147447"/>
                </a:cubicBezTo>
                <a:cubicBezTo>
                  <a:pt x="9432644" y="157353"/>
                  <a:pt x="9424758" y="165011"/>
                  <a:pt x="9414776" y="170421"/>
                </a:cubicBezTo>
                <a:cubicBezTo>
                  <a:pt x="9404794" y="175832"/>
                  <a:pt x="9393783" y="178537"/>
                  <a:pt x="9381743" y="178537"/>
                </a:cubicBezTo>
                <a:cubicBezTo>
                  <a:pt x="9369856" y="178537"/>
                  <a:pt x="9359112" y="175832"/>
                  <a:pt x="9349510" y="170421"/>
                </a:cubicBezTo>
                <a:cubicBezTo>
                  <a:pt x="9339909" y="165011"/>
                  <a:pt x="9332365" y="157391"/>
                  <a:pt x="9326879" y="147561"/>
                </a:cubicBezTo>
                <a:cubicBezTo>
                  <a:pt x="9321393" y="137732"/>
                  <a:pt x="9318649" y="126340"/>
                  <a:pt x="9318649" y="113386"/>
                </a:cubicBezTo>
                <a:cubicBezTo>
                  <a:pt x="9318649" y="100584"/>
                  <a:pt x="9321468" y="89230"/>
                  <a:pt x="9327108" y="79324"/>
                </a:cubicBezTo>
                <a:cubicBezTo>
                  <a:pt x="9332747" y="69418"/>
                  <a:pt x="9340442" y="61798"/>
                  <a:pt x="9350196" y="56464"/>
                </a:cubicBezTo>
                <a:cubicBezTo>
                  <a:pt x="9359950" y="51130"/>
                  <a:pt x="9370846" y="48463"/>
                  <a:pt x="9382886" y="48463"/>
                </a:cubicBezTo>
                <a:close/>
                <a:moveTo>
                  <a:pt x="8954261" y="48463"/>
                </a:moveTo>
                <a:cubicBezTo>
                  <a:pt x="8966301" y="48463"/>
                  <a:pt x="8977197" y="51130"/>
                  <a:pt x="8986951" y="56464"/>
                </a:cubicBezTo>
                <a:cubicBezTo>
                  <a:pt x="8996705" y="61798"/>
                  <a:pt x="9004401" y="69418"/>
                  <a:pt x="9010040" y="79324"/>
                </a:cubicBezTo>
                <a:cubicBezTo>
                  <a:pt x="9015678" y="89230"/>
                  <a:pt x="9018498" y="100584"/>
                  <a:pt x="9018498" y="113386"/>
                </a:cubicBezTo>
                <a:cubicBezTo>
                  <a:pt x="9018498" y="126187"/>
                  <a:pt x="9015602" y="137541"/>
                  <a:pt x="9009811" y="147447"/>
                </a:cubicBezTo>
                <a:cubicBezTo>
                  <a:pt x="9004020" y="157353"/>
                  <a:pt x="8996133" y="165011"/>
                  <a:pt x="8986151" y="170421"/>
                </a:cubicBezTo>
                <a:cubicBezTo>
                  <a:pt x="8976169" y="175832"/>
                  <a:pt x="8965158" y="178537"/>
                  <a:pt x="8953118" y="178537"/>
                </a:cubicBezTo>
                <a:cubicBezTo>
                  <a:pt x="8941231" y="178537"/>
                  <a:pt x="8930487" y="175832"/>
                  <a:pt x="8920885" y="170421"/>
                </a:cubicBezTo>
                <a:cubicBezTo>
                  <a:pt x="8911284" y="165011"/>
                  <a:pt x="8903740" y="157391"/>
                  <a:pt x="8898254" y="147561"/>
                </a:cubicBezTo>
                <a:cubicBezTo>
                  <a:pt x="8892768" y="137732"/>
                  <a:pt x="8890024" y="126340"/>
                  <a:pt x="8890024" y="113386"/>
                </a:cubicBezTo>
                <a:cubicBezTo>
                  <a:pt x="8890024" y="100584"/>
                  <a:pt x="8892843" y="89230"/>
                  <a:pt x="8898483" y="79324"/>
                </a:cubicBezTo>
                <a:cubicBezTo>
                  <a:pt x="8904122" y="69418"/>
                  <a:pt x="8911817" y="61798"/>
                  <a:pt x="8921571" y="56464"/>
                </a:cubicBezTo>
                <a:cubicBezTo>
                  <a:pt x="8931325" y="51130"/>
                  <a:pt x="8942221" y="48463"/>
                  <a:pt x="8954261" y="48463"/>
                </a:cubicBezTo>
                <a:close/>
                <a:moveTo>
                  <a:pt x="8732595" y="48463"/>
                </a:moveTo>
                <a:cubicBezTo>
                  <a:pt x="8746921" y="48463"/>
                  <a:pt x="8758465" y="52083"/>
                  <a:pt x="8767228" y="59322"/>
                </a:cubicBezTo>
                <a:cubicBezTo>
                  <a:pt x="8775991" y="66561"/>
                  <a:pt x="8780678" y="76429"/>
                  <a:pt x="8781287" y="88925"/>
                </a:cubicBezTo>
                <a:lnTo>
                  <a:pt x="8755226" y="88925"/>
                </a:lnTo>
                <a:cubicBezTo>
                  <a:pt x="8754769" y="83287"/>
                  <a:pt x="8752483" y="78791"/>
                  <a:pt x="8748369" y="75438"/>
                </a:cubicBezTo>
                <a:cubicBezTo>
                  <a:pt x="8744254" y="72085"/>
                  <a:pt x="8738691" y="70409"/>
                  <a:pt x="8731681" y="70409"/>
                </a:cubicBezTo>
                <a:cubicBezTo>
                  <a:pt x="8724823" y="70409"/>
                  <a:pt x="8719565" y="71704"/>
                  <a:pt x="8715907" y="74295"/>
                </a:cubicBezTo>
                <a:cubicBezTo>
                  <a:pt x="8712250" y="76886"/>
                  <a:pt x="8710421" y="80315"/>
                  <a:pt x="8710421" y="84582"/>
                </a:cubicBezTo>
                <a:cubicBezTo>
                  <a:pt x="8710421" y="87935"/>
                  <a:pt x="8711641" y="90754"/>
                  <a:pt x="8714078" y="93040"/>
                </a:cubicBezTo>
                <a:cubicBezTo>
                  <a:pt x="8716517" y="95326"/>
                  <a:pt x="8719489" y="97117"/>
                  <a:pt x="8722994" y="98412"/>
                </a:cubicBezTo>
                <a:cubicBezTo>
                  <a:pt x="8726500" y="99708"/>
                  <a:pt x="8731681" y="101346"/>
                  <a:pt x="8738539" y="103327"/>
                </a:cubicBezTo>
                <a:cubicBezTo>
                  <a:pt x="8747683" y="105766"/>
                  <a:pt x="8755189" y="108242"/>
                  <a:pt x="8761056" y="110757"/>
                </a:cubicBezTo>
                <a:cubicBezTo>
                  <a:pt x="8766923" y="113271"/>
                  <a:pt x="8771991" y="116967"/>
                  <a:pt x="8776258" y="121844"/>
                </a:cubicBezTo>
                <a:cubicBezTo>
                  <a:pt x="8780525" y="126721"/>
                  <a:pt x="8782735" y="133198"/>
                  <a:pt x="8782887" y="141275"/>
                </a:cubicBezTo>
                <a:cubicBezTo>
                  <a:pt x="8782887" y="148438"/>
                  <a:pt x="8780907" y="154838"/>
                  <a:pt x="8776944" y="160477"/>
                </a:cubicBezTo>
                <a:cubicBezTo>
                  <a:pt x="8772982" y="166116"/>
                  <a:pt x="8767381" y="170536"/>
                  <a:pt x="8760141" y="173736"/>
                </a:cubicBezTo>
                <a:cubicBezTo>
                  <a:pt x="8752903" y="176936"/>
                  <a:pt x="8744407" y="178537"/>
                  <a:pt x="8734653" y="178537"/>
                </a:cubicBezTo>
                <a:cubicBezTo>
                  <a:pt x="8724747" y="178537"/>
                  <a:pt x="8715870" y="176746"/>
                  <a:pt x="8708020" y="173165"/>
                </a:cubicBezTo>
                <a:cubicBezTo>
                  <a:pt x="8700172" y="169583"/>
                  <a:pt x="8693961" y="164706"/>
                  <a:pt x="8689390" y="158534"/>
                </a:cubicBezTo>
                <a:cubicBezTo>
                  <a:pt x="8684818" y="152362"/>
                  <a:pt x="8682380" y="145466"/>
                  <a:pt x="8682074" y="137846"/>
                </a:cubicBezTo>
                <a:lnTo>
                  <a:pt x="8709049" y="137846"/>
                </a:lnTo>
                <a:cubicBezTo>
                  <a:pt x="8709506" y="143180"/>
                  <a:pt x="8712060" y="147638"/>
                  <a:pt x="8716707" y="151219"/>
                </a:cubicBezTo>
                <a:cubicBezTo>
                  <a:pt x="8721356" y="154800"/>
                  <a:pt x="8727186" y="156591"/>
                  <a:pt x="8734195" y="156591"/>
                </a:cubicBezTo>
                <a:cubicBezTo>
                  <a:pt x="8741510" y="156591"/>
                  <a:pt x="8747188" y="155181"/>
                  <a:pt x="8751226" y="152362"/>
                </a:cubicBezTo>
                <a:cubicBezTo>
                  <a:pt x="8755265" y="149543"/>
                  <a:pt x="8757284" y="145923"/>
                  <a:pt x="8757284" y="141503"/>
                </a:cubicBezTo>
                <a:cubicBezTo>
                  <a:pt x="8757284" y="136779"/>
                  <a:pt x="8755036" y="133274"/>
                  <a:pt x="8750540" y="130988"/>
                </a:cubicBezTo>
                <a:cubicBezTo>
                  <a:pt x="8746045" y="128702"/>
                  <a:pt x="8738920" y="126187"/>
                  <a:pt x="8729166" y="123444"/>
                </a:cubicBezTo>
                <a:cubicBezTo>
                  <a:pt x="8719717" y="120853"/>
                  <a:pt x="8712021" y="118339"/>
                  <a:pt x="8706078" y="115900"/>
                </a:cubicBezTo>
                <a:cubicBezTo>
                  <a:pt x="8700134" y="113462"/>
                  <a:pt x="8694990" y="109728"/>
                  <a:pt x="8690647" y="104699"/>
                </a:cubicBezTo>
                <a:cubicBezTo>
                  <a:pt x="8686304" y="99670"/>
                  <a:pt x="8684132" y="93040"/>
                  <a:pt x="8684132" y="84811"/>
                </a:cubicBezTo>
                <a:cubicBezTo>
                  <a:pt x="8684132" y="78105"/>
                  <a:pt x="8686114" y="71971"/>
                  <a:pt x="8690076" y="66408"/>
                </a:cubicBezTo>
                <a:cubicBezTo>
                  <a:pt x="8694039" y="60846"/>
                  <a:pt x="8699715" y="56464"/>
                  <a:pt x="8707106" y="53264"/>
                </a:cubicBezTo>
                <a:cubicBezTo>
                  <a:pt x="8714498" y="50063"/>
                  <a:pt x="8722994" y="48463"/>
                  <a:pt x="8732595" y="48463"/>
                </a:cubicBezTo>
                <a:close/>
                <a:moveTo>
                  <a:pt x="8600236" y="48463"/>
                </a:moveTo>
                <a:cubicBezTo>
                  <a:pt x="8612123" y="48463"/>
                  <a:pt x="8622715" y="51054"/>
                  <a:pt x="8632011" y="56236"/>
                </a:cubicBezTo>
                <a:cubicBezTo>
                  <a:pt x="8641308" y="61417"/>
                  <a:pt x="8648547" y="68694"/>
                  <a:pt x="8653728" y="78067"/>
                </a:cubicBezTo>
                <a:cubicBezTo>
                  <a:pt x="8658910" y="87440"/>
                  <a:pt x="8661501" y="98222"/>
                  <a:pt x="8661501" y="110414"/>
                </a:cubicBezTo>
                <a:cubicBezTo>
                  <a:pt x="8661501" y="115138"/>
                  <a:pt x="8661196" y="119405"/>
                  <a:pt x="8660586" y="123215"/>
                </a:cubicBezTo>
                <a:lnTo>
                  <a:pt x="8564345" y="123215"/>
                </a:lnTo>
                <a:cubicBezTo>
                  <a:pt x="8565108" y="133274"/>
                  <a:pt x="8568842" y="141351"/>
                  <a:pt x="8575547" y="147447"/>
                </a:cubicBezTo>
                <a:cubicBezTo>
                  <a:pt x="8582253" y="153543"/>
                  <a:pt x="8590483" y="156591"/>
                  <a:pt x="8600236" y="156591"/>
                </a:cubicBezTo>
                <a:cubicBezTo>
                  <a:pt x="8614257" y="156591"/>
                  <a:pt x="8624163" y="150724"/>
                  <a:pt x="8629954" y="138989"/>
                </a:cubicBezTo>
                <a:lnTo>
                  <a:pt x="8658072" y="138989"/>
                </a:lnTo>
                <a:cubicBezTo>
                  <a:pt x="8654262" y="150571"/>
                  <a:pt x="8647365" y="160058"/>
                  <a:pt x="8637383" y="167450"/>
                </a:cubicBezTo>
                <a:cubicBezTo>
                  <a:pt x="8627402" y="174841"/>
                  <a:pt x="8615019" y="178537"/>
                  <a:pt x="8600236" y="178537"/>
                </a:cubicBezTo>
                <a:cubicBezTo>
                  <a:pt x="8588197" y="178537"/>
                  <a:pt x="8577414" y="175832"/>
                  <a:pt x="8567889" y="170421"/>
                </a:cubicBezTo>
                <a:cubicBezTo>
                  <a:pt x="8558364" y="165011"/>
                  <a:pt x="8550896" y="157391"/>
                  <a:pt x="8545486" y="147561"/>
                </a:cubicBezTo>
                <a:cubicBezTo>
                  <a:pt x="8540077" y="137732"/>
                  <a:pt x="8537370" y="126340"/>
                  <a:pt x="8537370" y="113386"/>
                </a:cubicBezTo>
                <a:cubicBezTo>
                  <a:pt x="8537370" y="100432"/>
                  <a:pt x="8539999" y="89040"/>
                  <a:pt x="8545257" y="79210"/>
                </a:cubicBezTo>
                <a:cubicBezTo>
                  <a:pt x="8550515" y="69380"/>
                  <a:pt x="8557907" y="61798"/>
                  <a:pt x="8567431" y="56464"/>
                </a:cubicBezTo>
                <a:cubicBezTo>
                  <a:pt x="8576957" y="51130"/>
                  <a:pt x="8587891" y="48463"/>
                  <a:pt x="8600236" y="48463"/>
                </a:cubicBezTo>
                <a:close/>
                <a:moveTo>
                  <a:pt x="8358682" y="48463"/>
                </a:moveTo>
                <a:cubicBezTo>
                  <a:pt x="8368588" y="48463"/>
                  <a:pt x="8377237" y="50406"/>
                  <a:pt x="8384629" y="54293"/>
                </a:cubicBezTo>
                <a:cubicBezTo>
                  <a:pt x="8392019" y="58179"/>
                  <a:pt x="8397925" y="63017"/>
                  <a:pt x="8402345" y="68809"/>
                </a:cubicBezTo>
                <a:lnTo>
                  <a:pt x="8402345" y="50521"/>
                </a:lnTo>
                <a:lnTo>
                  <a:pt x="8428634" y="50521"/>
                </a:lnTo>
                <a:lnTo>
                  <a:pt x="8428634" y="176479"/>
                </a:lnTo>
                <a:lnTo>
                  <a:pt x="8402345" y="176479"/>
                </a:lnTo>
                <a:lnTo>
                  <a:pt x="8402345" y="157734"/>
                </a:lnTo>
                <a:cubicBezTo>
                  <a:pt x="8397925" y="163678"/>
                  <a:pt x="8391905" y="168631"/>
                  <a:pt x="8384286" y="172593"/>
                </a:cubicBezTo>
                <a:cubicBezTo>
                  <a:pt x="8376665" y="176555"/>
                  <a:pt x="8367978" y="178537"/>
                  <a:pt x="8358225" y="178537"/>
                </a:cubicBezTo>
                <a:cubicBezTo>
                  <a:pt x="8347404" y="178537"/>
                  <a:pt x="8337498" y="175755"/>
                  <a:pt x="8328507" y="170193"/>
                </a:cubicBezTo>
                <a:cubicBezTo>
                  <a:pt x="8319515" y="164630"/>
                  <a:pt x="8312391" y="156858"/>
                  <a:pt x="8307133" y="146876"/>
                </a:cubicBezTo>
                <a:cubicBezTo>
                  <a:pt x="8301875" y="136893"/>
                  <a:pt x="8299247" y="125578"/>
                  <a:pt x="8299247" y="112928"/>
                </a:cubicBezTo>
                <a:cubicBezTo>
                  <a:pt x="8299247" y="100279"/>
                  <a:pt x="8301875" y="89078"/>
                  <a:pt x="8307133" y="79324"/>
                </a:cubicBezTo>
                <a:cubicBezTo>
                  <a:pt x="8312391" y="69571"/>
                  <a:pt x="8319553" y="61989"/>
                  <a:pt x="8328622" y="56579"/>
                </a:cubicBezTo>
                <a:cubicBezTo>
                  <a:pt x="8337688" y="51168"/>
                  <a:pt x="8347709" y="48463"/>
                  <a:pt x="8358682" y="48463"/>
                </a:cubicBezTo>
                <a:close/>
                <a:moveTo>
                  <a:pt x="8168334" y="48463"/>
                </a:moveTo>
                <a:cubicBezTo>
                  <a:pt x="8179307" y="48463"/>
                  <a:pt x="8189327" y="51168"/>
                  <a:pt x="8198395" y="56579"/>
                </a:cubicBezTo>
                <a:cubicBezTo>
                  <a:pt x="8207463" y="61989"/>
                  <a:pt x="8214587" y="69571"/>
                  <a:pt x="8219769" y="79324"/>
                </a:cubicBezTo>
                <a:cubicBezTo>
                  <a:pt x="8224951" y="89078"/>
                  <a:pt x="8227542" y="100279"/>
                  <a:pt x="8227542" y="112928"/>
                </a:cubicBezTo>
                <a:cubicBezTo>
                  <a:pt x="8227542" y="125578"/>
                  <a:pt x="8224951" y="136893"/>
                  <a:pt x="8219769" y="146876"/>
                </a:cubicBezTo>
                <a:cubicBezTo>
                  <a:pt x="8214587" y="156858"/>
                  <a:pt x="8207463" y="164630"/>
                  <a:pt x="8198395" y="170193"/>
                </a:cubicBezTo>
                <a:cubicBezTo>
                  <a:pt x="8189327" y="175755"/>
                  <a:pt x="8179307" y="178537"/>
                  <a:pt x="8168334" y="178537"/>
                </a:cubicBezTo>
                <a:cubicBezTo>
                  <a:pt x="8158733" y="178537"/>
                  <a:pt x="8150199" y="176594"/>
                  <a:pt x="8142731" y="172707"/>
                </a:cubicBezTo>
                <a:cubicBezTo>
                  <a:pt x="8135264" y="168821"/>
                  <a:pt x="8129168" y="163982"/>
                  <a:pt x="8124443" y="158191"/>
                </a:cubicBezTo>
                <a:lnTo>
                  <a:pt x="8124443" y="236372"/>
                </a:lnTo>
                <a:lnTo>
                  <a:pt x="8098383" y="236372"/>
                </a:lnTo>
                <a:lnTo>
                  <a:pt x="8098383" y="50521"/>
                </a:lnTo>
                <a:lnTo>
                  <a:pt x="8124443" y="50521"/>
                </a:lnTo>
                <a:lnTo>
                  <a:pt x="8124443" y="69037"/>
                </a:lnTo>
                <a:cubicBezTo>
                  <a:pt x="8128862" y="63246"/>
                  <a:pt x="8134883" y="58369"/>
                  <a:pt x="8142503" y="54407"/>
                </a:cubicBezTo>
                <a:cubicBezTo>
                  <a:pt x="8150123" y="50444"/>
                  <a:pt x="8158733" y="48463"/>
                  <a:pt x="8168334" y="48463"/>
                </a:cubicBezTo>
                <a:close/>
                <a:moveTo>
                  <a:pt x="7923580" y="48463"/>
                </a:moveTo>
                <a:cubicBezTo>
                  <a:pt x="7933638" y="48463"/>
                  <a:pt x="7942631" y="50597"/>
                  <a:pt x="7950554" y="54864"/>
                </a:cubicBezTo>
                <a:cubicBezTo>
                  <a:pt x="7958480" y="59131"/>
                  <a:pt x="7964576" y="65303"/>
                  <a:pt x="7968842" y="73381"/>
                </a:cubicBezTo>
                <a:cubicBezTo>
                  <a:pt x="7972653" y="65761"/>
                  <a:pt x="7978596" y="59703"/>
                  <a:pt x="7986673" y="55207"/>
                </a:cubicBezTo>
                <a:cubicBezTo>
                  <a:pt x="7994751" y="50711"/>
                  <a:pt x="8003438" y="48463"/>
                  <a:pt x="8012734" y="48463"/>
                </a:cubicBezTo>
                <a:cubicBezTo>
                  <a:pt x="8022640" y="48463"/>
                  <a:pt x="8031518" y="50521"/>
                  <a:pt x="8039365" y="54635"/>
                </a:cubicBezTo>
                <a:cubicBezTo>
                  <a:pt x="8047215" y="58750"/>
                  <a:pt x="8053387" y="64846"/>
                  <a:pt x="8057882" y="72923"/>
                </a:cubicBezTo>
                <a:cubicBezTo>
                  <a:pt x="8062378" y="81001"/>
                  <a:pt x="8064626" y="90754"/>
                  <a:pt x="8064626" y="102184"/>
                </a:cubicBezTo>
                <a:lnTo>
                  <a:pt x="8064626" y="176479"/>
                </a:lnTo>
                <a:lnTo>
                  <a:pt x="8038794" y="176479"/>
                </a:lnTo>
                <a:lnTo>
                  <a:pt x="8038794" y="106070"/>
                </a:lnTo>
                <a:cubicBezTo>
                  <a:pt x="8038794" y="94793"/>
                  <a:pt x="8035975" y="86144"/>
                  <a:pt x="8030336" y="80124"/>
                </a:cubicBezTo>
                <a:cubicBezTo>
                  <a:pt x="8024698" y="74105"/>
                  <a:pt x="8017001" y="71095"/>
                  <a:pt x="8007248" y="71095"/>
                </a:cubicBezTo>
                <a:cubicBezTo>
                  <a:pt x="7997494" y="71095"/>
                  <a:pt x="7989760" y="74105"/>
                  <a:pt x="7984044" y="80124"/>
                </a:cubicBezTo>
                <a:cubicBezTo>
                  <a:pt x="7978330" y="86144"/>
                  <a:pt x="7975472" y="94793"/>
                  <a:pt x="7975472" y="106070"/>
                </a:cubicBezTo>
                <a:lnTo>
                  <a:pt x="7975472" y="176479"/>
                </a:lnTo>
                <a:lnTo>
                  <a:pt x="7949640" y="176479"/>
                </a:lnTo>
                <a:lnTo>
                  <a:pt x="7949640" y="106070"/>
                </a:lnTo>
                <a:cubicBezTo>
                  <a:pt x="7949640" y="94793"/>
                  <a:pt x="7946821" y="86144"/>
                  <a:pt x="7941182" y="80124"/>
                </a:cubicBezTo>
                <a:cubicBezTo>
                  <a:pt x="7935544" y="74105"/>
                  <a:pt x="7927847" y="71095"/>
                  <a:pt x="7918093" y="71095"/>
                </a:cubicBezTo>
                <a:cubicBezTo>
                  <a:pt x="7908340" y="71095"/>
                  <a:pt x="7900605" y="74105"/>
                  <a:pt x="7894890" y="80124"/>
                </a:cubicBezTo>
                <a:cubicBezTo>
                  <a:pt x="7889176" y="86144"/>
                  <a:pt x="7886318" y="94793"/>
                  <a:pt x="7886318" y="106070"/>
                </a:cubicBezTo>
                <a:lnTo>
                  <a:pt x="7886318" y="176479"/>
                </a:lnTo>
                <a:lnTo>
                  <a:pt x="7860258" y="176479"/>
                </a:lnTo>
                <a:lnTo>
                  <a:pt x="7860258" y="50521"/>
                </a:lnTo>
                <a:lnTo>
                  <a:pt x="7886318" y="50521"/>
                </a:lnTo>
                <a:lnTo>
                  <a:pt x="7886318" y="64922"/>
                </a:lnTo>
                <a:cubicBezTo>
                  <a:pt x="7890586" y="59741"/>
                  <a:pt x="7895996" y="55702"/>
                  <a:pt x="7902549" y="52807"/>
                </a:cubicBezTo>
                <a:cubicBezTo>
                  <a:pt x="7909102" y="49911"/>
                  <a:pt x="7916112" y="48463"/>
                  <a:pt x="7923580" y="48463"/>
                </a:cubicBezTo>
                <a:close/>
                <a:moveTo>
                  <a:pt x="7771560" y="48463"/>
                </a:moveTo>
                <a:cubicBezTo>
                  <a:pt x="7783448" y="48463"/>
                  <a:pt x="7794040" y="51054"/>
                  <a:pt x="7803336" y="56236"/>
                </a:cubicBezTo>
                <a:cubicBezTo>
                  <a:pt x="7812632" y="61417"/>
                  <a:pt x="7819872" y="68694"/>
                  <a:pt x="7825053" y="78067"/>
                </a:cubicBezTo>
                <a:cubicBezTo>
                  <a:pt x="7830235" y="87440"/>
                  <a:pt x="7832826" y="98222"/>
                  <a:pt x="7832826" y="110414"/>
                </a:cubicBezTo>
                <a:cubicBezTo>
                  <a:pt x="7832826" y="115138"/>
                  <a:pt x="7832521" y="119405"/>
                  <a:pt x="7831911" y="123215"/>
                </a:cubicBezTo>
                <a:lnTo>
                  <a:pt x="7735670" y="123215"/>
                </a:lnTo>
                <a:cubicBezTo>
                  <a:pt x="7736433" y="133274"/>
                  <a:pt x="7740166" y="141351"/>
                  <a:pt x="7746872" y="147447"/>
                </a:cubicBezTo>
                <a:cubicBezTo>
                  <a:pt x="7753578" y="153543"/>
                  <a:pt x="7761808" y="156591"/>
                  <a:pt x="7771560" y="156591"/>
                </a:cubicBezTo>
                <a:cubicBezTo>
                  <a:pt x="7785582" y="156591"/>
                  <a:pt x="7795488" y="150724"/>
                  <a:pt x="7801278" y="138989"/>
                </a:cubicBezTo>
                <a:lnTo>
                  <a:pt x="7829396" y="138989"/>
                </a:lnTo>
                <a:cubicBezTo>
                  <a:pt x="7825587" y="150571"/>
                  <a:pt x="7818690" y="160058"/>
                  <a:pt x="7808708" y="167450"/>
                </a:cubicBezTo>
                <a:cubicBezTo>
                  <a:pt x="7798726" y="174841"/>
                  <a:pt x="7786344" y="178537"/>
                  <a:pt x="7771560" y="178537"/>
                </a:cubicBezTo>
                <a:cubicBezTo>
                  <a:pt x="7759522" y="178537"/>
                  <a:pt x="7748739" y="175832"/>
                  <a:pt x="7739214" y="170421"/>
                </a:cubicBezTo>
                <a:cubicBezTo>
                  <a:pt x="7729690" y="165011"/>
                  <a:pt x="7722222" y="157391"/>
                  <a:pt x="7716811" y="147561"/>
                </a:cubicBezTo>
                <a:cubicBezTo>
                  <a:pt x="7711402" y="137732"/>
                  <a:pt x="7708696" y="126340"/>
                  <a:pt x="7708696" y="113386"/>
                </a:cubicBezTo>
                <a:cubicBezTo>
                  <a:pt x="7708696" y="100432"/>
                  <a:pt x="7711324" y="89040"/>
                  <a:pt x="7716582" y="79210"/>
                </a:cubicBezTo>
                <a:cubicBezTo>
                  <a:pt x="7721840" y="69380"/>
                  <a:pt x="7729232" y="61798"/>
                  <a:pt x="7738756" y="56464"/>
                </a:cubicBezTo>
                <a:cubicBezTo>
                  <a:pt x="7748282" y="51130"/>
                  <a:pt x="7759216" y="48463"/>
                  <a:pt x="7771560" y="48463"/>
                </a:cubicBezTo>
                <a:close/>
                <a:moveTo>
                  <a:pt x="7380655" y="48463"/>
                </a:moveTo>
                <a:cubicBezTo>
                  <a:pt x="7390714" y="48463"/>
                  <a:pt x="7399705" y="50597"/>
                  <a:pt x="7407630" y="54864"/>
                </a:cubicBezTo>
                <a:cubicBezTo>
                  <a:pt x="7415555" y="59131"/>
                  <a:pt x="7421651" y="65303"/>
                  <a:pt x="7425918" y="73381"/>
                </a:cubicBezTo>
                <a:cubicBezTo>
                  <a:pt x="7429728" y="65761"/>
                  <a:pt x="7435672" y="59703"/>
                  <a:pt x="7443749" y="55207"/>
                </a:cubicBezTo>
                <a:cubicBezTo>
                  <a:pt x="7451826" y="50711"/>
                  <a:pt x="7460513" y="48463"/>
                  <a:pt x="7469810" y="48463"/>
                </a:cubicBezTo>
                <a:cubicBezTo>
                  <a:pt x="7479715" y="48463"/>
                  <a:pt x="7488593" y="50521"/>
                  <a:pt x="7496441" y="54635"/>
                </a:cubicBezTo>
                <a:cubicBezTo>
                  <a:pt x="7504290" y="58750"/>
                  <a:pt x="7510462" y="64846"/>
                  <a:pt x="7514957" y="72923"/>
                </a:cubicBezTo>
                <a:cubicBezTo>
                  <a:pt x="7519454" y="81001"/>
                  <a:pt x="7521701" y="90754"/>
                  <a:pt x="7521701" y="102184"/>
                </a:cubicBezTo>
                <a:lnTo>
                  <a:pt x="7521701" y="176479"/>
                </a:lnTo>
                <a:lnTo>
                  <a:pt x="7495869" y="176479"/>
                </a:lnTo>
                <a:lnTo>
                  <a:pt x="7495869" y="106070"/>
                </a:lnTo>
                <a:cubicBezTo>
                  <a:pt x="7495869" y="94793"/>
                  <a:pt x="7493050" y="86144"/>
                  <a:pt x="7487411" y="80124"/>
                </a:cubicBezTo>
                <a:cubicBezTo>
                  <a:pt x="7481772" y="74105"/>
                  <a:pt x="7474076" y="71095"/>
                  <a:pt x="7464323" y="71095"/>
                </a:cubicBezTo>
                <a:cubicBezTo>
                  <a:pt x="7454569" y="71095"/>
                  <a:pt x="7446835" y="74105"/>
                  <a:pt x="7441120" y="80124"/>
                </a:cubicBezTo>
                <a:cubicBezTo>
                  <a:pt x="7435405" y="86144"/>
                  <a:pt x="7432547" y="94793"/>
                  <a:pt x="7432547" y="106070"/>
                </a:cubicBezTo>
                <a:lnTo>
                  <a:pt x="7432547" y="176479"/>
                </a:lnTo>
                <a:lnTo>
                  <a:pt x="7406716" y="176479"/>
                </a:lnTo>
                <a:lnTo>
                  <a:pt x="7406716" y="106070"/>
                </a:lnTo>
                <a:cubicBezTo>
                  <a:pt x="7406716" y="94793"/>
                  <a:pt x="7403896" y="86144"/>
                  <a:pt x="7398258" y="80124"/>
                </a:cubicBezTo>
                <a:cubicBezTo>
                  <a:pt x="7392618" y="74105"/>
                  <a:pt x="7384922" y="71095"/>
                  <a:pt x="7375169" y="71095"/>
                </a:cubicBezTo>
                <a:cubicBezTo>
                  <a:pt x="7365415" y="71095"/>
                  <a:pt x="7357681" y="74105"/>
                  <a:pt x="7351966" y="80124"/>
                </a:cubicBezTo>
                <a:cubicBezTo>
                  <a:pt x="7346251" y="86144"/>
                  <a:pt x="7343394" y="94793"/>
                  <a:pt x="7343394" y="106070"/>
                </a:cubicBezTo>
                <a:lnTo>
                  <a:pt x="7343394" y="176479"/>
                </a:lnTo>
                <a:lnTo>
                  <a:pt x="7317333" y="176479"/>
                </a:lnTo>
                <a:lnTo>
                  <a:pt x="7317333" y="50521"/>
                </a:lnTo>
                <a:lnTo>
                  <a:pt x="7343394" y="50521"/>
                </a:lnTo>
                <a:lnTo>
                  <a:pt x="7343394" y="64922"/>
                </a:lnTo>
                <a:cubicBezTo>
                  <a:pt x="7347661" y="59741"/>
                  <a:pt x="7353071" y="55702"/>
                  <a:pt x="7359624" y="52807"/>
                </a:cubicBezTo>
                <a:cubicBezTo>
                  <a:pt x="7366177" y="49911"/>
                  <a:pt x="7373188" y="48463"/>
                  <a:pt x="7380655" y="48463"/>
                </a:cubicBezTo>
                <a:close/>
                <a:moveTo>
                  <a:pt x="6932980" y="48463"/>
                </a:moveTo>
                <a:cubicBezTo>
                  <a:pt x="6943039" y="48463"/>
                  <a:pt x="6952030" y="50597"/>
                  <a:pt x="6959955" y="54864"/>
                </a:cubicBezTo>
                <a:cubicBezTo>
                  <a:pt x="6967880" y="59131"/>
                  <a:pt x="6973976" y="65303"/>
                  <a:pt x="6978243" y="73381"/>
                </a:cubicBezTo>
                <a:cubicBezTo>
                  <a:pt x="6982053" y="65761"/>
                  <a:pt x="6987997" y="59703"/>
                  <a:pt x="6996074" y="55207"/>
                </a:cubicBezTo>
                <a:cubicBezTo>
                  <a:pt x="7004151" y="50711"/>
                  <a:pt x="7012838" y="48463"/>
                  <a:pt x="7022134" y="48463"/>
                </a:cubicBezTo>
                <a:cubicBezTo>
                  <a:pt x="7032040" y="48463"/>
                  <a:pt x="7040917" y="50521"/>
                  <a:pt x="7048766" y="54635"/>
                </a:cubicBezTo>
                <a:cubicBezTo>
                  <a:pt x="7056615" y="58750"/>
                  <a:pt x="7062787" y="64846"/>
                  <a:pt x="7067282" y="72923"/>
                </a:cubicBezTo>
                <a:cubicBezTo>
                  <a:pt x="7071778" y="81001"/>
                  <a:pt x="7074026" y="90754"/>
                  <a:pt x="7074026" y="102184"/>
                </a:cubicBezTo>
                <a:lnTo>
                  <a:pt x="7074026" y="176479"/>
                </a:lnTo>
                <a:lnTo>
                  <a:pt x="7048195" y="176479"/>
                </a:lnTo>
                <a:lnTo>
                  <a:pt x="7048195" y="106070"/>
                </a:lnTo>
                <a:cubicBezTo>
                  <a:pt x="7048195" y="94793"/>
                  <a:pt x="7045375" y="86144"/>
                  <a:pt x="7039736" y="80124"/>
                </a:cubicBezTo>
                <a:cubicBezTo>
                  <a:pt x="7034098" y="74105"/>
                  <a:pt x="7026401" y="71095"/>
                  <a:pt x="7016648" y="71095"/>
                </a:cubicBezTo>
                <a:cubicBezTo>
                  <a:pt x="7006894" y="71095"/>
                  <a:pt x="6999160" y="74105"/>
                  <a:pt x="6993445" y="80124"/>
                </a:cubicBezTo>
                <a:cubicBezTo>
                  <a:pt x="6987730" y="86144"/>
                  <a:pt x="6984872" y="94793"/>
                  <a:pt x="6984872" y="106070"/>
                </a:cubicBezTo>
                <a:lnTo>
                  <a:pt x="6984872" y="176479"/>
                </a:lnTo>
                <a:lnTo>
                  <a:pt x="6959041" y="176479"/>
                </a:lnTo>
                <a:lnTo>
                  <a:pt x="6959041" y="106070"/>
                </a:lnTo>
                <a:cubicBezTo>
                  <a:pt x="6959041" y="94793"/>
                  <a:pt x="6956221" y="86144"/>
                  <a:pt x="6950583" y="80124"/>
                </a:cubicBezTo>
                <a:cubicBezTo>
                  <a:pt x="6944944" y="74105"/>
                  <a:pt x="6937247" y="71095"/>
                  <a:pt x="6927494" y="71095"/>
                </a:cubicBezTo>
                <a:cubicBezTo>
                  <a:pt x="6917740" y="71095"/>
                  <a:pt x="6910006" y="74105"/>
                  <a:pt x="6904291" y="80124"/>
                </a:cubicBezTo>
                <a:cubicBezTo>
                  <a:pt x="6898576" y="86144"/>
                  <a:pt x="6895719" y="94793"/>
                  <a:pt x="6895719" y="106070"/>
                </a:cubicBezTo>
                <a:lnTo>
                  <a:pt x="6895719" y="176479"/>
                </a:lnTo>
                <a:lnTo>
                  <a:pt x="6869658" y="176479"/>
                </a:lnTo>
                <a:lnTo>
                  <a:pt x="6869658" y="50521"/>
                </a:lnTo>
                <a:lnTo>
                  <a:pt x="6895719" y="50521"/>
                </a:lnTo>
                <a:lnTo>
                  <a:pt x="6895719" y="64922"/>
                </a:lnTo>
                <a:cubicBezTo>
                  <a:pt x="6899986" y="59741"/>
                  <a:pt x="6905396" y="55702"/>
                  <a:pt x="6911949" y="52807"/>
                </a:cubicBezTo>
                <a:cubicBezTo>
                  <a:pt x="6918502" y="49911"/>
                  <a:pt x="6925513" y="48463"/>
                  <a:pt x="6932980" y="48463"/>
                </a:cubicBezTo>
                <a:close/>
                <a:moveTo>
                  <a:pt x="6780961" y="48463"/>
                </a:moveTo>
                <a:cubicBezTo>
                  <a:pt x="6792849" y="48463"/>
                  <a:pt x="6803440" y="51054"/>
                  <a:pt x="6812736" y="56236"/>
                </a:cubicBezTo>
                <a:cubicBezTo>
                  <a:pt x="6822033" y="61417"/>
                  <a:pt x="6829272" y="68694"/>
                  <a:pt x="6834454" y="78067"/>
                </a:cubicBezTo>
                <a:cubicBezTo>
                  <a:pt x="6839635" y="87440"/>
                  <a:pt x="6842226" y="98222"/>
                  <a:pt x="6842226" y="110414"/>
                </a:cubicBezTo>
                <a:cubicBezTo>
                  <a:pt x="6842226" y="115138"/>
                  <a:pt x="6841921" y="119405"/>
                  <a:pt x="6841311" y="123215"/>
                </a:cubicBezTo>
                <a:lnTo>
                  <a:pt x="6745071" y="123215"/>
                </a:lnTo>
                <a:cubicBezTo>
                  <a:pt x="6745833" y="133274"/>
                  <a:pt x="6749566" y="141351"/>
                  <a:pt x="6756272" y="147447"/>
                </a:cubicBezTo>
                <a:cubicBezTo>
                  <a:pt x="6762978" y="153543"/>
                  <a:pt x="6771208" y="156591"/>
                  <a:pt x="6780961" y="156591"/>
                </a:cubicBezTo>
                <a:cubicBezTo>
                  <a:pt x="6794982" y="156591"/>
                  <a:pt x="6804888" y="150724"/>
                  <a:pt x="6810679" y="138989"/>
                </a:cubicBezTo>
                <a:lnTo>
                  <a:pt x="6838797" y="138989"/>
                </a:lnTo>
                <a:cubicBezTo>
                  <a:pt x="6834987" y="150571"/>
                  <a:pt x="6828091" y="160058"/>
                  <a:pt x="6818109" y="167450"/>
                </a:cubicBezTo>
                <a:cubicBezTo>
                  <a:pt x="6808127" y="174841"/>
                  <a:pt x="6795744" y="178537"/>
                  <a:pt x="6780961" y="178537"/>
                </a:cubicBezTo>
                <a:cubicBezTo>
                  <a:pt x="6768922" y="178537"/>
                  <a:pt x="6758139" y="175832"/>
                  <a:pt x="6748614" y="170421"/>
                </a:cubicBezTo>
                <a:cubicBezTo>
                  <a:pt x="6739090" y="165011"/>
                  <a:pt x="6731622" y="157391"/>
                  <a:pt x="6726211" y="147561"/>
                </a:cubicBezTo>
                <a:cubicBezTo>
                  <a:pt x="6720801" y="137732"/>
                  <a:pt x="6718096" y="126340"/>
                  <a:pt x="6718096" y="113386"/>
                </a:cubicBezTo>
                <a:cubicBezTo>
                  <a:pt x="6718096" y="100432"/>
                  <a:pt x="6720725" y="89040"/>
                  <a:pt x="6725983" y="79210"/>
                </a:cubicBezTo>
                <a:cubicBezTo>
                  <a:pt x="6731241" y="69380"/>
                  <a:pt x="6738632" y="61798"/>
                  <a:pt x="6748157" y="56464"/>
                </a:cubicBezTo>
                <a:cubicBezTo>
                  <a:pt x="6757682" y="51130"/>
                  <a:pt x="6768617" y="48463"/>
                  <a:pt x="6780961" y="48463"/>
                </a:cubicBezTo>
                <a:close/>
                <a:moveTo>
                  <a:pt x="6704837" y="48463"/>
                </a:moveTo>
                <a:lnTo>
                  <a:pt x="6704837" y="75438"/>
                </a:lnTo>
                <a:lnTo>
                  <a:pt x="6698208" y="75438"/>
                </a:lnTo>
                <a:cubicBezTo>
                  <a:pt x="6687997" y="75438"/>
                  <a:pt x="6680263" y="78029"/>
                  <a:pt x="6675005" y="83210"/>
                </a:cubicBezTo>
                <a:cubicBezTo>
                  <a:pt x="6669747" y="88392"/>
                  <a:pt x="6667119" y="97384"/>
                  <a:pt x="6667119" y="110185"/>
                </a:cubicBezTo>
                <a:lnTo>
                  <a:pt x="6667119" y="176479"/>
                </a:lnTo>
                <a:lnTo>
                  <a:pt x="6641058" y="176479"/>
                </a:lnTo>
                <a:lnTo>
                  <a:pt x="6641058" y="50521"/>
                </a:lnTo>
                <a:lnTo>
                  <a:pt x="6667119" y="50521"/>
                </a:lnTo>
                <a:lnTo>
                  <a:pt x="6667119" y="68809"/>
                </a:lnTo>
                <a:cubicBezTo>
                  <a:pt x="6670928" y="62408"/>
                  <a:pt x="6675996" y="57417"/>
                  <a:pt x="6682320" y="53835"/>
                </a:cubicBezTo>
                <a:cubicBezTo>
                  <a:pt x="6688645" y="50254"/>
                  <a:pt x="6696150" y="48463"/>
                  <a:pt x="6704837" y="48463"/>
                </a:cubicBezTo>
                <a:close/>
                <a:moveTo>
                  <a:pt x="6558610" y="48463"/>
                </a:moveTo>
                <a:cubicBezTo>
                  <a:pt x="6569583" y="48463"/>
                  <a:pt x="6579602" y="51168"/>
                  <a:pt x="6588670" y="56579"/>
                </a:cubicBezTo>
                <a:cubicBezTo>
                  <a:pt x="6597738" y="61989"/>
                  <a:pt x="6604863" y="69571"/>
                  <a:pt x="6610045" y="79324"/>
                </a:cubicBezTo>
                <a:cubicBezTo>
                  <a:pt x="6615226" y="89078"/>
                  <a:pt x="6617817" y="100279"/>
                  <a:pt x="6617817" y="112928"/>
                </a:cubicBezTo>
                <a:cubicBezTo>
                  <a:pt x="6617817" y="125578"/>
                  <a:pt x="6615226" y="136893"/>
                  <a:pt x="6610045" y="146876"/>
                </a:cubicBezTo>
                <a:cubicBezTo>
                  <a:pt x="6604863" y="156858"/>
                  <a:pt x="6597738" y="164630"/>
                  <a:pt x="6588670" y="170193"/>
                </a:cubicBezTo>
                <a:cubicBezTo>
                  <a:pt x="6579602" y="175755"/>
                  <a:pt x="6569583" y="178537"/>
                  <a:pt x="6558610" y="178537"/>
                </a:cubicBezTo>
                <a:cubicBezTo>
                  <a:pt x="6549008" y="178537"/>
                  <a:pt x="6540474" y="176594"/>
                  <a:pt x="6533006" y="172707"/>
                </a:cubicBezTo>
                <a:cubicBezTo>
                  <a:pt x="6525539" y="168821"/>
                  <a:pt x="6519443" y="163982"/>
                  <a:pt x="6514719" y="158191"/>
                </a:cubicBezTo>
                <a:lnTo>
                  <a:pt x="6514719" y="236372"/>
                </a:lnTo>
                <a:lnTo>
                  <a:pt x="6488658" y="236372"/>
                </a:lnTo>
                <a:lnTo>
                  <a:pt x="6488658" y="50521"/>
                </a:lnTo>
                <a:lnTo>
                  <a:pt x="6514719" y="50521"/>
                </a:lnTo>
                <a:lnTo>
                  <a:pt x="6514719" y="69037"/>
                </a:lnTo>
                <a:cubicBezTo>
                  <a:pt x="6519138" y="63246"/>
                  <a:pt x="6525158" y="58369"/>
                  <a:pt x="6532778" y="54407"/>
                </a:cubicBezTo>
                <a:cubicBezTo>
                  <a:pt x="6540398" y="50444"/>
                  <a:pt x="6549008" y="48463"/>
                  <a:pt x="6558610" y="48463"/>
                </a:cubicBezTo>
                <a:close/>
                <a:moveTo>
                  <a:pt x="6180734" y="48463"/>
                </a:moveTo>
                <a:cubicBezTo>
                  <a:pt x="6190639" y="48463"/>
                  <a:pt x="6199517" y="50521"/>
                  <a:pt x="6207366" y="54635"/>
                </a:cubicBezTo>
                <a:cubicBezTo>
                  <a:pt x="6215214" y="58750"/>
                  <a:pt x="6221349" y="64846"/>
                  <a:pt x="6225768" y="72923"/>
                </a:cubicBezTo>
                <a:cubicBezTo>
                  <a:pt x="6230188" y="81001"/>
                  <a:pt x="6232397" y="90754"/>
                  <a:pt x="6232397" y="102184"/>
                </a:cubicBezTo>
                <a:lnTo>
                  <a:pt x="6232397" y="176479"/>
                </a:lnTo>
                <a:lnTo>
                  <a:pt x="6206566" y="176479"/>
                </a:lnTo>
                <a:lnTo>
                  <a:pt x="6206566" y="106070"/>
                </a:lnTo>
                <a:cubicBezTo>
                  <a:pt x="6206566" y="94793"/>
                  <a:pt x="6203746" y="86144"/>
                  <a:pt x="6198108" y="80124"/>
                </a:cubicBezTo>
                <a:cubicBezTo>
                  <a:pt x="6192468" y="74105"/>
                  <a:pt x="6184772" y="71095"/>
                  <a:pt x="6175019" y="71095"/>
                </a:cubicBezTo>
                <a:cubicBezTo>
                  <a:pt x="6165265" y="71095"/>
                  <a:pt x="6157531" y="74105"/>
                  <a:pt x="6151816" y="80124"/>
                </a:cubicBezTo>
                <a:cubicBezTo>
                  <a:pt x="6146101" y="86144"/>
                  <a:pt x="6143244" y="94793"/>
                  <a:pt x="6143244" y="106070"/>
                </a:cubicBezTo>
                <a:lnTo>
                  <a:pt x="6143244" y="176479"/>
                </a:lnTo>
                <a:lnTo>
                  <a:pt x="6117183" y="176479"/>
                </a:lnTo>
                <a:lnTo>
                  <a:pt x="6117183" y="50521"/>
                </a:lnTo>
                <a:lnTo>
                  <a:pt x="6143244" y="50521"/>
                </a:lnTo>
                <a:lnTo>
                  <a:pt x="6143244" y="64922"/>
                </a:lnTo>
                <a:cubicBezTo>
                  <a:pt x="6147511" y="59741"/>
                  <a:pt x="6152959" y="55702"/>
                  <a:pt x="6159588" y="52807"/>
                </a:cubicBezTo>
                <a:cubicBezTo>
                  <a:pt x="6166218" y="49911"/>
                  <a:pt x="6173266" y="48463"/>
                  <a:pt x="6180734" y="48463"/>
                </a:cubicBezTo>
                <a:close/>
                <a:moveTo>
                  <a:pt x="6015532" y="48463"/>
                </a:moveTo>
                <a:cubicBezTo>
                  <a:pt x="6025438" y="48463"/>
                  <a:pt x="6034087" y="50406"/>
                  <a:pt x="6041478" y="54293"/>
                </a:cubicBezTo>
                <a:cubicBezTo>
                  <a:pt x="6048870" y="58179"/>
                  <a:pt x="6054775" y="63017"/>
                  <a:pt x="6059195" y="68809"/>
                </a:cubicBezTo>
                <a:lnTo>
                  <a:pt x="6059195" y="50521"/>
                </a:lnTo>
                <a:lnTo>
                  <a:pt x="6085484" y="50521"/>
                </a:lnTo>
                <a:lnTo>
                  <a:pt x="6085484" y="176479"/>
                </a:lnTo>
                <a:lnTo>
                  <a:pt x="6059195" y="176479"/>
                </a:lnTo>
                <a:lnTo>
                  <a:pt x="6059195" y="157734"/>
                </a:lnTo>
                <a:cubicBezTo>
                  <a:pt x="6054775" y="163678"/>
                  <a:pt x="6048756" y="168631"/>
                  <a:pt x="6041135" y="172593"/>
                </a:cubicBezTo>
                <a:cubicBezTo>
                  <a:pt x="6033515" y="176555"/>
                  <a:pt x="6024829" y="178537"/>
                  <a:pt x="6015075" y="178537"/>
                </a:cubicBezTo>
                <a:cubicBezTo>
                  <a:pt x="6004255" y="178537"/>
                  <a:pt x="5994349" y="175755"/>
                  <a:pt x="5985357" y="170193"/>
                </a:cubicBezTo>
                <a:cubicBezTo>
                  <a:pt x="5976365" y="164630"/>
                  <a:pt x="5969241" y="156858"/>
                  <a:pt x="5963983" y="146876"/>
                </a:cubicBezTo>
                <a:cubicBezTo>
                  <a:pt x="5958725" y="136893"/>
                  <a:pt x="5956096" y="125578"/>
                  <a:pt x="5956096" y="112928"/>
                </a:cubicBezTo>
                <a:cubicBezTo>
                  <a:pt x="5956096" y="100279"/>
                  <a:pt x="5958725" y="89078"/>
                  <a:pt x="5963983" y="79324"/>
                </a:cubicBezTo>
                <a:cubicBezTo>
                  <a:pt x="5969241" y="69571"/>
                  <a:pt x="5976404" y="61989"/>
                  <a:pt x="5985471" y="56579"/>
                </a:cubicBezTo>
                <a:cubicBezTo>
                  <a:pt x="5994539" y="51168"/>
                  <a:pt x="6004560" y="48463"/>
                  <a:pt x="6015532" y="48463"/>
                </a:cubicBezTo>
                <a:close/>
                <a:moveTo>
                  <a:pt x="5809411" y="48463"/>
                </a:moveTo>
                <a:cubicBezTo>
                  <a:pt x="5821299" y="48463"/>
                  <a:pt x="5831890" y="51054"/>
                  <a:pt x="5841186" y="56236"/>
                </a:cubicBezTo>
                <a:cubicBezTo>
                  <a:pt x="5850483" y="61417"/>
                  <a:pt x="5857722" y="68694"/>
                  <a:pt x="5862904" y="78067"/>
                </a:cubicBezTo>
                <a:cubicBezTo>
                  <a:pt x="5868085" y="87440"/>
                  <a:pt x="5870676" y="98222"/>
                  <a:pt x="5870676" y="110414"/>
                </a:cubicBezTo>
                <a:cubicBezTo>
                  <a:pt x="5870676" y="115138"/>
                  <a:pt x="5870371" y="119405"/>
                  <a:pt x="5869761" y="123215"/>
                </a:cubicBezTo>
                <a:lnTo>
                  <a:pt x="5773521" y="123215"/>
                </a:lnTo>
                <a:cubicBezTo>
                  <a:pt x="5774283" y="133274"/>
                  <a:pt x="5778016" y="141351"/>
                  <a:pt x="5784722" y="147447"/>
                </a:cubicBezTo>
                <a:cubicBezTo>
                  <a:pt x="5791428" y="153543"/>
                  <a:pt x="5799658" y="156591"/>
                  <a:pt x="5809411" y="156591"/>
                </a:cubicBezTo>
                <a:cubicBezTo>
                  <a:pt x="5823432" y="156591"/>
                  <a:pt x="5833338" y="150724"/>
                  <a:pt x="5839129" y="138989"/>
                </a:cubicBezTo>
                <a:lnTo>
                  <a:pt x="5867247" y="138989"/>
                </a:lnTo>
                <a:cubicBezTo>
                  <a:pt x="5863437" y="150571"/>
                  <a:pt x="5856541" y="160058"/>
                  <a:pt x="5846559" y="167450"/>
                </a:cubicBezTo>
                <a:cubicBezTo>
                  <a:pt x="5836577" y="174841"/>
                  <a:pt x="5824194" y="178537"/>
                  <a:pt x="5809411" y="178537"/>
                </a:cubicBezTo>
                <a:cubicBezTo>
                  <a:pt x="5797372" y="178537"/>
                  <a:pt x="5786589" y="175832"/>
                  <a:pt x="5777064" y="170421"/>
                </a:cubicBezTo>
                <a:cubicBezTo>
                  <a:pt x="5767540" y="165011"/>
                  <a:pt x="5760072" y="157391"/>
                  <a:pt x="5754661" y="147561"/>
                </a:cubicBezTo>
                <a:cubicBezTo>
                  <a:pt x="5749251" y="137732"/>
                  <a:pt x="5746546" y="126340"/>
                  <a:pt x="5746546" y="113386"/>
                </a:cubicBezTo>
                <a:cubicBezTo>
                  <a:pt x="5746546" y="100432"/>
                  <a:pt x="5749175" y="89040"/>
                  <a:pt x="5754433" y="79210"/>
                </a:cubicBezTo>
                <a:cubicBezTo>
                  <a:pt x="5759691" y="69380"/>
                  <a:pt x="5767082" y="61798"/>
                  <a:pt x="5776607" y="56464"/>
                </a:cubicBezTo>
                <a:cubicBezTo>
                  <a:pt x="5786132" y="51130"/>
                  <a:pt x="5797067" y="48463"/>
                  <a:pt x="5809411" y="48463"/>
                </a:cubicBezTo>
                <a:close/>
                <a:moveTo>
                  <a:pt x="5666536" y="48463"/>
                </a:moveTo>
                <a:cubicBezTo>
                  <a:pt x="5678424" y="48463"/>
                  <a:pt x="5689015" y="51054"/>
                  <a:pt x="5698311" y="56236"/>
                </a:cubicBezTo>
                <a:cubicBezTo>
                  <a:pt x="5707608" y="61417"/>
                  <a:pt x="5714847" y="68694"/>
                  <a:pt x="5720029" y="78067"/>
                </a:cubicBezTo>
                <a:cubicBezTo>
                  <a:pt x="5725210" y="87440"/>
                  <a:pt x="5727801" y="98222"/>
                  <a:pt x="5727801" y="110414"/>
                </a:cubicBezTo>
                <a:cubicBezTo>
                  <a:pt x="5727801" y="115138"/>
                  <a:pt x="5727496" y="119405"/>
                  <a:pt x="5726886" y="123215"/>
                </a:cubicBezTo>
                <a:lnTo>
                  <a:pt x="5630646" y="123215"/>
                </a:lnTo>
                <a:cubicBezTo>
                  <a:pt x="5631408" y="133274"/>
                  <a:pt x="5635141" y="141351"/>
                  <a:pt x="5641847" y="147447"/>
                </a:cubicBezTo>
                <a:cubicBezTo>
                  <a:pt x="5648553" y="153543"/>
                  <a:pt x="5656783" y="156591"/>
                  <a:pt x="5666536" y="156591"/>
                </a:cubicBezTo>
                <a:cubicBezTo>
                  <a:pt x="5680557" y="156591"/>
                  <a:pt x="5690463" y="150724"/>
                  <a:pt x="5696254" y="138989"/>
                </a:cubicBezTo>
                <a:lnTo>
                  <a:pt x="5724372" y="138989"/>
                </a:lnTo>
                <a:cubicBezTo>
                  <a:pt x="5720562" y="150571"/>
                  <a:pt x="5713666" y="160058"/>
                  <a:pt x="5703684" y="167450"/>
                </a:cubicBezTo>
                <a:cubicBezTo>
                  <a:pt x="5693702" y="174841"/>
                  <a:pt x="5681319" y="178537"/>
                  <a:pt x="5666536" y="178537"/>
                </a:cubicBezTo>
                <a:cubicBezTo>
                  <a:pt x="5654497" y="178537"/>
                  <a:pt x="5643714" y="175832"/>
                  <a:pt x="5634189" y="170421"/>
                </a:cubicBezTo>
                <a:cubicBezTo>
                  <a:pt x="5624665" y="165011"/>
                  <a:pt x="5617197" y="157391"/>
                  <a:pt x="5611786" y="147561"/>
                </a:cubicBezTo>
                <a:cubicBezTo>
                  <a:pt x="5606376" y="137732"/>
                  <a:pt x="5603671" y="126340"/>
                  <a:pt x="5603671" y="113386"/>
                </a:cubicBezTo>
                <a:cubicBezTo>
                  <a:pt x="5603671" y="100432"/>
                  <a:pt x="5606300" y="89040"/>
                  <a:pt x="5611558" y="79210"/>
                </a:cubicBezTo>
                <a:cubicBezTo>
                  <a:pt x="5616816" y="69380"/>
                  <a:pt x="5624207" y="61798"/>
                  <a:pt x="5633732" y="56464"/>
                </a:cubicBezTo>
                <a:cubicBezTo>
                  <a:pt x="5643257" y="51130"/>
                  <a:pt x="5654192" y="48463"/>
                  <a:pt x="5666536" y="48463"/>
                </a:cubicBezTo>
                <a:close/>
                <a:moveTo>
                  <a:pt x="5590412" y="48463"/>
                </a:moveTo>
                <a:lnTo>
                  <a:pt x="5590412" y="75438"/>
                </a:lnTo>
                <a:lnTo>
                  <a:pt x="5583783" y="75438"/>
                </a:lnTo>
                <a:cubicBezTo>
                  <a:pt x="5573572" y="75438"/>
                  <a:pt x="5565838" y="78029"/>
                  <a:pt x="5560580" y="83210"/>
                </a:cubicBezTo>
                <a:cubicBezTo>
                  <a:pt x="5555322" y="88392"/>
                  <a:pt x="5552694" y="97384"/>
                  <a:pt x="5552694" y="110185"/>
                </a:cubicBezTo>
                <a:lnTo>
                  <a:pt x="5552694" y="176479"/>
                </a:lnTo>
                <a:lnTo>
                  <a:pt x="5526633" y="176479"/>
                </a:lnTo>
                <a:lnTo>
                  <a:pt x="5526633" y="50521"/>
                </a:lnTo>
                <a:lnTo>
                  <a:pt x="5552694" y="50521"/>
                </a:lnTo>
                <a:lnTo>
                  <a:pt x="5552694" y="68809"/>
                </a:lnTo>
                <a:cubicBezTo>
                  <a:pt x="5556503" y="62408"/>
                  <a:pt x="5561571" y="57417"/>
                  <a:pt x="5567895" y="53835"/>
                </a:cubicBezTo>
                <a:cubicBezTo>
                  <a:pt x="5574220" y="50254"/>
                  <a:pt x="5581725" y="48463"/>
                  <a:pt x="5590412" y="48463"/>
                </a:cubicBezTo>
                <a:close/>
                <a:moveTo>
                  <a:pt x="5285537" y="48463"/>
                </a:moveTo>
                <a:cubicBezTo>
                  <a:pt x="5297424" y="48463"/>
                  <a:pt x="5308015" y="51054"/>
                  <a:pt x="5317312" y="56236"/>
                </a:cubicBezTo>
                <a:cubicBezTo>
                  <a:pt x="5326608" y="61417"/>
                  <a:pt x="5333847" y="68694"/>
                  <a:pt x="5339029" y="78067"/>
                </a:cubicBezTo>
                <a:cubicBezTo>
                  <a:pt x="5344210" y="87440"/>
                  <a:pt x="5346801" y="98222"/>
                  <a:pt x="5346801" y="110414"/>
                </a:cubicBezTo>
                <a:cubicBezTo>
                  <a:pt x="5346801" y="115138"/>
                  <a:pt x="5346496" y="119405"/>
                  <a:pt x="5345887" y="123215"/>
                </a:cubicBezTo>
                <a:lnTo>
                  <a:pt x="5249646" y="123215"/>
                </a:lnTo>
                <a:cubicBezTo>
                  <a:pt x="5250408" y="133274"/>
                  <a:pt x="5254142" y="141351"/>
                  <a:pt x="5260847" y="147447"/>
                </a:cubicBezTo>
                <a:cubicBezTo>
                  <a:pt x="5267553" y="153543"/>
                  <a:pt x="5275783" y="156591"/>
                  <a:pt x="5285537" y="156591"/>
                </a:cubicBezTo>
                <a:cubicBezTo>
                  <a:pt x="5299557" y="156591"/>
                  <a:pt x="5309463" y="150724"/>
                  <a:pt x="5315255" y="138989"/>
                </a:cubicBezTo>
                <a:lnTo>
                  <a:pt x="5343372" y="138989"/>
                </a:lnTo>
                <a:cubicBezTo>
                  <a:pt x="5339562" y="150571"/>
                  <a:pt x="5332666" y="160058"/>
                  <a:pt x="5322684" y="167450"/>
                </a:cubicBezTo>
                <a:cubicBezTo>
                  <a:pt x="5312701" y="174841"/>
                  <a:pt x="5300319" y="178537"/>
                  <a:pt x="5285537" y="178537"/>
                </a:cubicBezTo>
                <a:cubicBezTo>
                  <a:pt x="5273497" y="178537"/>
                  <a:pt x="5262714" y="175832"/>
                  <a:pt x="5253190" y="170421"/>
                </a:cubicBezTo>
                <a:cubicBezTo>
                  <a:pt x="5243664" y="165011"/>
                  <a:pt x="5236197" y="157391"/>
                  <a:pt x="5230786" y="147561"/>
                </a:cubicBezTo>
                <a:cubicBezTo>
                  <a:pt x="5225376" y="137732"/>
                  <a:pt x="5222671" y="126340"/>
                  <a:pt x="5222671" y="113386"/>
                </a:cubicBezTo>
                <a:cubicBezTo>
                  <a:pt x="5222671" y="100432"/>
                  <a:pt x="5225300" y="89040"/>
                  <a:pt x="5230558" y="79210"/>
                </a:cubicBezTo>
                <a:cubicBezTo>
                  <a:pt x="5235816" y="69380"/>
                  <a:pt x="5243207" y="61798"/>
                  <a:pt x="5252732" y="56464"/>
                </a:cubicBezTo>
                <a:cubicBezTo>
                  <a:pt x="5262257" y="51130"/>
                  <a:pt x="5273192" y="48463"/>
                  <a:pt x="5285537" y="48463"/>
                </a:cubicBezTo>
                <a:close/>
                <a:moveTo>
                  <a:pt x="5209413" y="48463"/>
                </a:moveTo>
                <a:lnTo>
                  <a:pt x="5209413" y="75438"/>
                </a:lnTo>
                <a:lnTo>
                  <a:pt x="5202783" y="75438"/>
                </a:lnTo>
                <a:cubicBezTo>
                  <a:pt x="5192572" y="75438"/>
                  <a:pt x="5184838" y="78029"/>
                  <a:pt x="5179580" y="83210"/>
                </a:cubicBezTo>
                <a:cubicBezTo>
                  <a:pt x="5174322" y="88392"/>
                  <a:pt x="5171694" y="97384"/>
                  <a:pt x="5171694" y="110185"/>
                </a:cubicBezTo>
                <a:lnTo>
                  <a:pt x="5171694" y="176479"/>
                </a:lnTo>
                <a:lnTo>
                  <a:pt x="5145633" y="176479"/>
                </a:lnTo>
                <a:lnTo>
                  <a:pt x="5145633" y="50521"/>
                </a:lnTo>
                <a:lnTo>
                  <a:pt x="5171694" y="50521"/>
                </a:lnTo>
                <a:lnTo>
                  <a:pt x="5171694" y="68809"/>
                </a:lnTo>
                <a:cubicBezTo>
                  <a:pt x="5175503" y="62408"/>
                  <a:pt x="5180570" y="57417"/>
                  <a:pt x="5186895" y="53835"/>
                </a:cubicBezTo>
                <a:cubicBezTo>
                  <a:pt x="5193220" y="50254"/>
                  <a:pt x="5200726" y="48463"/>
                  <a:pt x="5209413" y="48463"/>
                </a:cubicBezTo>
                <a:close/>
                <a:moveTo>
                  <a:pt x="5058536" y="48463"/>
                </a:moveTo>
                <a:cubicBezTo>
                  <a:pt x="5070576" y="48463"/>
                  <a:pt x="5081472" y="51130"/>
                  <a:pt x="5091226" y="56464"/>
                </a:cubicBezTo>
                <a:cubicBezTo>
                  <a:pt x="5100980" y="61798"/>
                  <a:pt x="5108676" y="69418"/>
                  <a:pt x="5114315" y="79324"/>
                </a:cubicBezTo>
                <a:cubicBezTo>
                  <a:pt x="5119954" y="89230"/>
                  <a:pt x="5122773" y="100584"/>
                  <a:pt x="5122773" y="113386"/>
                </a:cubicBezTo>
                <a:cubicBezTo>
                  <a:pt x="5122773" y="126187"/>
                  <a:pt x="5119877" y="137541"/>
                  <a:pt x="5114087" y="147447"/>
                </a:cubicBezTo>
                <a:cubicBezTo>
                  <a:pt x="5108295" y="157353"/>
                  <a:pt x="5100408" y="165011"/>
                  <a:pt x="5090426" y="170421"/>
                </a:cubicBezTo>
                <a:cubicBezTo>
                  <a:pt x="5080444" y="175832"/>
                  <a:pt x="5069433" y="178537"/>
                  <a:pt x="5057394" y="178537"/>
                </a:cubicBezTo>
                <a:cubicBezTo>
                  <a:pt x="5045506" y="178537"/>
                  <a:pt x="5034762" y="175832"/>
                  <a:pt x="5025161" y="170421"/>
                </a:cubicBezTo>
                <a:cubicBezTo>
                  <a:pt x="5015560" y="165011"/>
                  <a:pt x="5008016" y="157391"/>
                  <a:pt x="5002529" y="147561"/>
                </a:cubicBezTo>
                <a:cubicBezTo>
                  <a:pt x="4997043" y="137732"/>
                  <a:pt x="4994300" y="126340"/>
                  <a:pt x="4994300" y="113386"/>
                </a:cubicBezTo>
                <a:cubicBezTo>
                  <a:pt x="4994300" y="100584"/>
                  <a:pt x="4997119" y="89230"/>
                  <a:pt x="5002758" y="79324"/>
                </a:cubicBezTo>
                <a:cubicBezTo>
                  <a:pt x="5008397" y="69418"/>
                  <a:pt x="5016093" y="61798"/>
                  <a:pt x="5025847" y="56464"/>
                </a:cubicBezTo>
                <a:cubicBezTo>
                  <a:pt x="5035600" y="51130"/>
                  <a:pt x="5046497" y="48463"/>
                  <a:pt x="5058536" y="48463"/>
                </a:cubicBezTo>
                <a:close/>
                <a:moveTo>
                  <a:pt x="4827955" y="48463"/>
                </a:moveTo>
                <a:cubicBezTo>
                  <a:pt x="4838013" y="48463"/>
                  <a:pt x="4847005" y="50597"/>
                  <a:pt x="4854930" y="54864"/>
                </a:cubicBezTo>
                <a:cubicBezTo>
                  <a:pt x="4862855" y="59131"/>
                  <a:pt x="4868951" y="65303"/>
                  <a:pt x="4873218" y="73381"/>
                </a:cubicBezTo>
                <a:cubicBezTo>
                  <a:pt x="4877028" y="65761"/>
                  <a:pt x="4882972" y="59703"/>
                  <a:pt x="4891048" y="55207"/>
                </a:cubicBezTo>
                <a:cubicBezTo>
                  <a:pt x="4899126" y="50711"/>
                  <a:pt x="4907813" y="48463"/>
                  <a:pt x="4917110" y="48463"/>
                </a:cubicBezTo>
                <a:cubicBezTo>
                  <a:pt x="4927015" y="48463"/>
                  <a:pt x="4935893" y="50521"/>
                  <a:pt x="4943741" y="54635"/>
                </a:cubicBezTo>
                <a:cubicBezTo>
                  <a:pt x="4951590" y="58750"/>
                  <a:pt x="4957762" y="64846"/>
                  <a:pt x="4962257" y="72923"/>
                </a:cubicBezTo>
                <a:cubicBezTo>
                  <a:pt x="4966754" y="81001"/>
                  <a:pt x="4969001" y="90754"/>
                  <a:pt x="4969001" y="102184"/>
                </a:cubicBezTo>
                <a:lnTo>
                  <a:pt x="4969001" y="176479"/>
                </a:lnTo>
                <a:lnTo>
                  <a:pt x="4943170" y="176479"/>
                </a:lnTo>
                <a:lnTo>
                  <a:pt x="4943170" y="106070"/>
                </a:lnTo>
                <a:cubicBezTo>
                  <a:pt x="4943170" y="94793"/>
                  <a:pt x="4940350" y="86144"/>
                  <a:pt x="4934712" y="80124"/>
                </a:cubicBezTo>
                <a:cubicBezTo>
                  <a:pt x="4929073" y="74105"/>
                  <a:pt x="4921377" y="71095"/>
                  <a:pt x="4911623" y="71095"/>
                </a:cubicBezTo>
                <a:cubicBezTo>
                  <a:pt x="4901869" y="71095"/>
                  <a:pt x="4894135" y="74105"/>
                  <a:pt x="4888420" y="80124"/>
                </a:cubicBezTo>
                <a:cubicBezTo>
                  <a:pt x="4882705" y="86144"/>
                  <a:pt x="4879847" y="94793"/>
                  <a:pt x="4879847" y="106070"/>
                </a:cubicBezTo>
                <a:lnTo>
                  <a:pt x="4879847" y="176479"/>
                </a:lnTo>
                <a:lnTo>
                  <a:pt x="4854016" y="176479"/>
                </a:lnTo>
                <a:lnTo>
                  <a:pt x="4854016" y="106070"/>
                </a:lnTo>
                <a:cubicBezTo>
                  <a:pt x="4854016" y="94793"/>
                  <a:pt x="4851196" y="86144"/>
                  <a:pt x="4845558" y="80124"/>
                </a:cubicBezTo>
                <a:cubicBezTo>
                  <a:pt x="4839918" y="74105"/>
                  <a:pt x="4832222" y="71095"/>
                  <a:pt x="4822469" y="71095"/>
                </a:cubicBezTo>
                <a:cubicBezTo>
                  <a:pt x="4812715" y="71095"/>
                  <a:pt x="4804981" y="74105"/>
                  <a:pt x="4799266" y="80124"/>
                </a:cubicBezTo>
                <a:cubicBezTo>
                  <a:pt x="4793551" y="86144"/>
                  <a:pt x="4790694" y="94793"/>
                  <a:pt x="4790694" y="106070"/>
                </a:cubicBezTo>
                <a:lnTo>
                  <a:pt x="4790694" y="176479"/>
                </a:lnTo>
                <a:lnTo>
                  <a:pt x="4764633" y="176479"/>
                </a:lnTo>
                <a:lnTo>
                  <a:pt x="4764633" y="50521"/>
                </a:lnTo>
                <a:lnTo>
                  <a:pt x="4790694" y="50521"/>
                </a:lnTo>
                <a:lnTo>
                  <a:pt x="4790694" y="64922"/>
                </a:lnTo>
                <a:cubicBezTo>
                  <a:pt x="4794961" y="59741"/>
                  <a:pt x="4800371" y="55702"/>
                  <a:pt x="4806924" y="52807"/>
                </a:cubicBezTo>
                <a:cubicBezTo>
                  <a:pt x="4813478" y="49911"/>
                  <a:pt x="4820488" y="48463"/>
                  <a:pt x="4827955" y="48463"/>
                </a:cubicBezTo>
                <a:close/>
                <a:moveTo>
                  <a:pt x="4610861" y="48463"/>
                </a:moveTo>
                <a:cubicBezTo>
                  <a:pt x="4622901" y="48463"/>
                  <a:pt x="4633798" y="51130"/>
                  <a:pt x="4643551" y="56464"/>
                </a:cubicBezTo>
                <a:cubicBezTo>
                  <a:pt x="4653305" y="61798"/>
                  <a:pt x="4661001" y="69418"/>
                  <a:pt x="4666640" y="79324"/>
                </a:cubicBezTo>
                <a:cubicBezTo>
                  <a:pt x="4672278" y="89230"/>
                  <a:pt x="4675098" y="100584"/>
                  <a:pt x="4675098" y="113386"/>
                </a:cubicBezTo>
                <a:cubicBezTo>
                  <a:pt x="4675098" y="126187"/>
                  <a:pt x="4672202" y="137541"/>
                  <a:pt x="4666412" y="147447"/>
                </a:cubicBezTo>
                <a:cubicBezTo>
                  <a:pt x="4660620" y="157353"/>
                  <a:pt x="4652733" y="165011"/>
                  <a:pt x="4642751" y="170421"/>
                </a:cubicBezTo>
                <a:cubicBezTo>
                  <a:pt x="4632769" y="175832"/>
                  <a:pt x="4621758" y="178537"/>
                  <a:pt x="4609719" y="178537"/>
                </a:cubicBezTo>
                <a:cubicBezTo>
                  <a:pt x="4597831" y="178537"/>
                  <a:pt x="4587087" y="175832"/>
                  <a:pt x="4577486" y="170421"/>
                </a:cubicBezTo>
                <a:cubicBezTo>
                  <a:pt x="4567885" y="165011"/>
                  <a:pt x="4560341" y="157391"/>
                  <a:pt x="4554854" y="147561"/>
                </a:cubicBezTo>
                <a:cubicBezTo>
                  <a:pt x="4549368" y="137732"/>
                  <a:pt x="4546625" y="126340"/>
                  <a:pt x="4546625" y="113386"/>
                </a:cubicBezTo>
                <a:cubicBezTo>
                  <a:pt x="4546625" y="100584"/>
                  <a:pt x="4549444" y="89230"/>
                  <a:pt x="4555083" y="79324"/>
                </a:cubicBezTo>
                <a:cubicBezTo>
                  <a:pt x="4560722" y="69418"/>
                  <a:pt x="4568418" y="61798"/>
                  <a:pt x="4578172" y="56464"/>
                </a:cubicBezTo>
                <a:cubicBezTo>
                  <a:pt x="4587926" y="51130"/>
                  <a:pt x="4598822" y="48463"/>
                  <a:pt x="4610861" y="48463"/>
                </a:cubicBezTo>
                <a:close/>
                <a:moveTo>
                  <a:pt x="4303471" y="48463"/>
                </a:moveTo>
                <a:cubicBezTo>
                  <a:pt x="4317796" y="48463"/>
                  <a:pt x="4329340" y="52083"/>
                  <a:pt x="4338103" y="59322"/>
                </a:cubicBezTo>
                <a:cubicBezTo>
                  <a:pt x="4346866" y="66561"/>
                  <a:pt x="4351553" y="76429"/>
                  <a:pt x="4352162" y="88925"/>
                </a:cubicBezTo>
                <a:lnTo>
                  <a:pt x="4326102" y="88925"/>
                </a:lnTo>
                <a:cubicBezTo>
                  <a:pt x="4325645" y="83287"/>
                  <a:pt x="4323359" y="78791"/>
                  <a:pt x="4319244" y="75438"/>
                </a:cubicBezTo>
                <a:cubicBezTo>
                  <a:pt x="4315129" y="72085"/>
                  <a:pt x="4309566" y="70409"/>
                  <a:pt x="4302556" y="70409"/>
                </a:cubicBezTo>
                <a:cubicBezTo>
                  <a:pt x="4295698" y="70409"/>
                  <a:pt x="4290440" y="71704"/>
                  <a:pt x="4286783" y="74295"/>
                </a:cubicBezTo>
                <a:cubicBezTo>
                  <a:pt x="4283125" y="76886"/>
                  <a:pt x="4281296" y="80315"/>
                  <a:pt x="4281296" y="84582"/>
                </a:cubicBezTo>
                <a:cubicBezTo>
                  <a:pt x="4281296" y="87935"/>
                  <a:pt x="4282515" y="90754"/>
                  <a:pt x="4284954" y="93040"/>
                </a:cubicBezTo>
                <a:cubicBezTo>
                  <a:pt x="4287392" y="95326"/>
                  <a:pt x="4290364" y="97117"/>
                  <a:pt x="4293869" y="98412"/>
                </a:cubicBezTo>
                <a:cubicBezTo>
                  <a:pt x="4297374" y="99708"/>
                  <a:pt x="4302556" y="101346"/>
                  <a:pt x="4309414" y="103327"/>
                </a:cubicBezTo>
                <a:cubicBezTo>
                  <a:pt x="4318558" y="105766"/>
                  <a:pt x="4326063" y="108242"/>
                  <a:pt x="4331931" y="110757"/>
                </a:cubicBezTo>
                <a:cubicBezTo>
                  <a:pt x="4337799" y="113271"/>
                  <a:pt x="4342866" y="116967"/>
                  <a:pt x="4347133" y="121844"/>
                </a:cubicBezTo>
                <a:cubicBezTo>
                  <a:pt x="4351400" y="126721"/>
                  <a:pt x="4353610" y="133198"/>
                  <a:pt x="4353762" y="141275"/>
                </a:cubicBezTo>
                <a:cubicBezTo>
                  <a:pt x="4353762" y="148438"/>
                  <a:pt x="4351781" y="154838"/>
                  <a:pt x="4347819" y="160477"/>
                </a:cubicBezTo>
                <a:cubicBezTo>
                  <a:pt x="4343857" y="166116"/>
                  <a:pt x="4338256" y="170536"/>
                  <a:pt x="4331017" y="173736"/>
                </a:cubicBezTo>
                <a:cubicBezTo>
                  <a:pt x="4323778" y="176936"/>
                  <a:pt x="4315282" y="178537"/>
                  <a:pt x="4305528" y="178537"/>
                </a:cubicBezTo>
                <a:cubicBezTo>
                  <a:pt x="4295622" y="178537"/>
                  <a:pt x="4286745" y="176746"/>
                  <a:pt x="4278896" y="173165"/>
                </a:cubicBezTo>
                <a:cubicBezTo>
                  <a:pt x="4271048" y="169583"/>
                  <a:pt x="4264837" y="164706"/>
                  <a:pt x="4260265" y="158534"/>
                </a:cubicBezTo>
                <a:cubicBezTo>
                  <a:pt x="4255693" y="152362"/>
                  <a:pt x="4253255" y="145466"/>
                  <a:pt x="4252950" y="137846"/>
                </a:cubicBezTo>
                <a:lnTo>
                  <a:pt x="4279925" y="137846"/>
                </a:lnTo>
                <a:cubicBezTo>
                  <a:pt x="4280382" y="143180"/>
                  <a:pt x="4282935" y="147638"/>
                  <a:pt x="4287583" y="151219"/>
                </a:cubicBezTo>
                <a:cubicBezTo>
                  <a:pt x="4292231" y="154800"/>
                  <a:pt x="4298060" y="156591"/>
                  <a:pt x="4305071" y="156591"/>
                </a:cubicBezTo>
                <a:cubicBezTo>
                  <a:pt x="4312386" y="156591"/>
                  <a:pt x="4318063" y="155181"/>
                  <a:pt x="4322102" y="152362"/>
                </a:cubicBezTo>
                <a:cubicBezTo>
                  <a:pt x="4326140" y="149543"/>
                  <a:pt x="4328160" y="145923"/>
                  <a:pt x="4328160" y="141503"/>
                </a:cubicBezTo>
                <a:cubicBezTo>
                  <a:pt x="4328160" y="136779"/>
                  <a:pt x="4325911" y="133274"/>
                  <a:pt x="4321415" y="130988"/>
                </a:cubicBezTo>
                <a:cubicBezTo>
                  <a:pt x="4316920" y="128702"/>
                  <a:pt x="4309795" y="126187"/>
                  <a:pt x="4300041" y="123444"/>
                </a:cubicBezTo>
                <a:cubicBezTo>
                  <a:pt x="4290593" y="120853"/>
                  <a:pt x="4282897" y="118339"/>
                  <a:pt x="4276953" y="115900"/>
                </a:cubicBezTo>
                <a:cubicBezTo>
                  <a:pt x="4271010" y="113462"/>
                  <a:pt x="4265866" y="109728"/>
                  <a:pt x="4261523" y="104699"/>
                </a:cubicBezTo>
                <a:cubicBezTo>
                  <a:pt x="4257179" y="99670"/>
                  <a:pt x="4255007" y="93040"/>
                  <a:pt x="4255007" y="84811"/>
                </a:cubicBezTo>
                <a:cubicBezTo>
                  <a:pt x="4255007" y="78105"/>
                  <a:pt x="4256988" y="71971"/>
                  <a:pt x="4260951" y="66408"/>
                </a:cubicBezTo>
                <a:cubicBezTo>
                  <a:pt x="4264913" y="60846"/>
                  <a:pt x="4270590" y="56464"/>
                  <a:pt x="4277982" y="53264"/>
                </a:cubicBezTo>
                <a:cubicBezTo>
                  <a:pt x="4285373" y="50063"/>
                  <a:pt x="4293869" y="48463"/>
                  <a:pt x="4303471" y="48463"/>
                </a:cubicBezTo>
                <a:close/>
                <a:moveTo>
                  <a:pt x="4179645" y="48463"/>
                </a:moveTo>
                <a:cubicBezTo>
                  <a:pt x="4193971" y="48463"/>
                  <a:pt x="4205516" y="52083"/>
                  <a:pt x="4214278" y="59322"/>
                </a:cubicBezTo>
                <a:cubicBezTo>
                  <a:pt x="4223042" y="66561"/>
                  <a:pt x="4227728" y="76429"/>
                  <a:pt x="4228337" y="88925"/>
                </a:cubicBezTo>
                <a:lnTo>
                  <a:pt x="4202277" y="88925"/>
                </a:lnTo>
                <a:cubicBezTo>
                  <a:pt x="4201819" y="83287"/>
                  <a:pt x="4199534" y="78791"/>
                  <a:pt x="4195419" y="75438"/>
                </a:cubicBezTo>
                <a:cubicBezTo>
                  <a:pt x="4191304" y="72085"/>
                  <a:pt x="4185742" y="70409"/>
                  <a:pt x="4178731" y="70409"/>
                </a:cubicBezTo>
                <a:cubicBezTo>
                  <a:pt x="4171873" y="70409"/>
                  <a:pt x="4166615" y="71704"/>
                  <a:pt x="4162958" y="74295"/>
                </a:cubicBezTo>
                <a:cubicBezTo>
                  <a:pt x="4159300" y="76886"/>
                  <a:pt x="4157471" y="80315"/>
                  <a:pt x="4157471" y="84582"/>
                </a:cubicBezTo>
                <a:cubicBezTo>
                  <a:pt x="4157471" y="87935"/>
                  <a:pt x="4158690" y="90754"/>
                  <a:pt x="4161129" y="93040"/>
                </a:cubicBezTo>
                <a:cubicBezTo>
                  <a:pt x="4163568" y="95326"/>
                  <a:pt x="4166539" y="97117"/>
                  <a:pt x="4170044" y="98412"/>
                </a:cubicBezTo>
                <a:cubicBezTo>
                  <a:pt x="4173549" y="99708"/>
                  <a:pt x="4178731" y="101346"/>
                  <a:pt x="4185589" y="103327"/>
                </a:cubicBezTo>
                <a:cubicBezTo>
                  <a:pt x="4194733" y="105766"/>
                  <a:pt x="4202239" y="108242"/>
                  <a:pt x="4208106" y="110757"/>
                </a:cubicBezTo>
                <a:cubicBezTo>
                  <a:pt x="4213974" y="113271"/>
                  <a:pt x="4219041" y="116967"/>
                  <a:pt x="4223308" y="121844"/>
                </a:cubicBezTo>
                <a:cubicBezTo>
                  <a:pt x="4227575" y="126721"/>
                  <a:pt x="4229785" y="133198"/>
                  <a:pt x="4229937" y="141275"/>
                </a:cubicBezTo>
                <a:cubicBezTo>
                  <a:pt x="4229937" y="148438"/>
                  <a:pt x="4227956" y="154838"/>
                  <a:pt x="4223994" y="160477"/>
                </a:cubicBezTo>
                <a:cubicBezTo>
                  <a:pt x="4220032" y="166116"/>
                  <a:pt x="4214431" y="170536"/>
                  <a:pt x="4207192" y="173736"/>
                </a:cubicBezTo>
                <a:cubicBezTo>
                  <a:pt x="4199953" y="176936"/>
                  <a:pt x="4191457" y="178537"/>
                  <a:pt x="4181703" y="178537"/>
                </a:cubicBezTo>
                <a:cubicBezTo>
                  <a:pt x="4171797" y="178537"/>
                  <a:pt x="4162920" y="176746"/>
                  <a:pt x="4155071" y="173165"/>
                </a:cubicBezTo>
                <a:cubicBezTo>
                  <a:pt x="4147222" y="169583"/>
                  <a:pt x="4141012" y="164706"/>
                  <a:pt x="4136440" y="158534"/>
                </a:cubicBezTo>
                <a:cubicBezTo>
                  <a:pt x="4131868" y="152362"/>
                  <a:pt x="4129430" y="145466"/>
                  <a:pt x="4129125" y="137846"/>
                </a:cubicBezTo>
                <a:lnTo>
                  <a:pt x="4156100" y="137846"/>
                </a:lnTo>
                <a:cubicBezTo>
                  <a:pt x="4156557" y="143180"/>
                  <a:pt x="4159110" y="147638"/>
                  <a:pt x="4163758" y="151219"/>
                </a:cubicBezTo>
                <a:cubicBezTo>
                  <a:pt x="4168406" y="154800"/>
                  <a:pt x="4174236" y="156591"/>
                  <a:pt x="4181246" y="156591"/>
                </a:cubicBezTo>
                <a:cubicBezTo>
                  <a:pt x="4188561" y="156591"/>
                  <a:pt x="4194238" y="155181"/>
                  <a:pt x="4198276" y="152362"/>
                </a:cubicBezTo>
                <a:cubicBezTo>
                  <a:pt x="4202315" y="149543"/>
                  <a:pt x="4204334" y="145923"/>
                  <a:pt x="4204334" y="141503"/>
                </a:cubicBezTo>
                <a:cubicBezTo>
                  <a:pt x="4204334" y="136779"/>
                  <a:pt x="4202086" y="133274"/>
                  <a:pt x="4197590" y="130988"/>
                </a:cubicBezTo>
                <a:cubicBezTo>
                  <a:pt x="4193095" y="128702"/>
                  <a:pt x="4185971" y="126187"/>
                  <a:pt x="4176216" y="123444"/>
                </a:cubicBezTo>
                <a:cubicBezTo>
                  <a:pt x="4166768" y="120853"/>
                  <a:pt x="4159072" y="118339"/>
                  <a:pt x="4153128" y="115900"/>
                </a:cubicBezTo>
                <a:cubicBezTo>
                  <a:pt x="4147184" y="113462"/>
                  <a:pt x="4142040" y="109728"/>
                  <a:pt x="4137697" y="104699"/>
                </a:cubicBezTo>
                <a:cubicBezTo>
                  <a:pt x="4133354" y="99670"/>
                  <a:pt x="4131182" y="93040"/>
                  <a:pt x="4131182" y="84811"/>
                </a:cubicBezTo>
                <a:cubicBezTo>
                  <a:pt x="4131182" y="78105"/>
                  <a:pt x="4133164" y="71971"/>
                  <a:pt x="4137126" y="66408"/>
                </a:cubicBezTo>
                <a:cubicBezTo>
                  <a:pt x="4141088" y="60846"/>
                  <a:pt x="4146765" y="56464"/>
                  <a:pt x="4154156" y="53264"/>
                </a:cubicBezTo>
                <a:cubicBezTo>
                  <a:pt x="4161548" y="50063"/>
                  <a:pt x="4170044" y="48463"/>
                  <a:pt x="4179645" y="48463"/>
                </a:cubicBezTo>
                <a:close/>
                <a:moveTo>
                  <a:pt x="4047286" y="48463"/>
                </a:moveTo>
                <a:cubicBezTo>
                  <a:pt x="4059173" y="48463"/>
                  <a:pt x="4069765" y="51054"/>
                  <a:pt x="4079061" y="56236"/>
                </a:cubicBezTo>
                <a:cubicBezTo>
                  <a:pt x="4088358" y="61417"/>
                  <a:pt x="4095597" y="68694"/>
                  <a:pt x="4100778" y="78067"/>
                </a:cubicBezTo>
                <a:cubicBezTo>
                  <a:pt x="4105960" y="87440"/>
                  <a:pt x="4108551" y="98222"/>
                  <a:pt x="4108551" y="110414"/>
                </a:cubicBezTo>
                <a:cubicBezTo>
                  <a:pt x="4108551" y="115138"/>
                  <a:pt x="4108246" y="119405"/>
                  <a:pt x="4107636" y="123215"/>
                </a:cubicBezTo>
                <a:lnTo>
                  <a:pt x="4011395" y="123215"/>
                </a:lnTo>
                <a:cubicBezTo>
                  <a:pt x="4012158" y="133274"/>
                  <a:pt x="4015892" y="141351"/>
                  <a:pt x="4022597" y="147447"/>
                </a:cubicBezTo>
                <a:cubicBezTo>
                  <a:pt x="4029303" y="153543"/>
                  <a:pt x="4037532" y="156591"/>
                  <a:pt x="4047286" y="156591"/>
                </a:cubicBezTo>
                <a:cubicBezTo>
                  <a:pt x="4061307" y="156591"/>
                  <a:pt x="4071213" y="150724"/>
                  <a:pt x="4077004" y="138989"/>
                </a:cubicBezTo>
                <a:lnTo>
                  <a:pt x="4105122" y="138989"/>
                </a:lnTo>
                <a:cubicBezTo>
                  <a:pt x="4101312" y="150571"/>
                  <a:pt x="4094416" y="160058"/>
                  <a:pt x="4084433" y="167450"/>
                </a:cubicBezTo>
                <a:cubicBezTo>
                  <a:pt x="4074451" y="174841"/>
                  <a:pt x="4062069" y="178537"/>
                  <a:pt x="4047286" y="178537"/>
                </a:cubicBezTo>
                <a:cubicBezTo>
                  <a:pt x="4035246" y="178537"/>
                  <a:pt x="4024464" y="175832"/>
                  <a:pt x="4014939" y="170421"/>
                </a:cubicBezTo>
                <a:cubicBezTo>
                  <a:pt x="4005414" y="165011"/>
                  <a:pt x="3997947" y="157391"/>
                  <a:pt x="3992536" y="147561"/>
                </a:cubicBezTo>
                <a:cubicBezTo>
                  <a:pt x="3987126" y="137732"/>
                  <a:pt x="3984421" y="126340"/>
                  <a:pt x="3984421" y="113386"/>
                </a:cubicBezTo>
                <a:cubicBezTo>
                  <a:pt x="3984421" y="100432"/>
                  <a:pt x="3987050" y="89040"/>
                  <a:pt x="3992308" y="79210"/>
                </a:cubicBezTo>
                <a:cubicBezTo>
                  <a:pt x="3997565" y="69380"/>
                  <a:pt x="4004957" y="61798"/>
                  <a:pt x="4014482" y="56464"/>
                </a:cubicBezTo>
                <a:cubicBezTo>
                  <a:pt x="4024007" y="51130"/>
                  <a:pt x="4034942" y="48463"/>
                  <a:pt x="4047286" y="48463"/>
                </a:cubicBezTo>
                <a:close/>
                <a:moveTo>
                  <a:pt x="3912793" y="48463"/>
                </a:moveTo>
                <a:cubicBezTo>
                  <a:pt x="3928033" y="48463"/>
                  <a:pt x="3940644" y="52083"/>
                  <a:pt x="3950627" y="59322"/>
                </a:cubicBezTo>
                <a:cubicBezTo>
                  <a:pt x="3960608" y="66561"/>
                  <a:pt x="3967352" y="76886"/>
                  <a:pt x="3970858" y="90297"/>
                </a:cubicBezTo>
                <a:lnTo>
                  <a:pt x="3942740" y="90297"/>
                </a:lnTo>
                <a:cubicBezTo>
                  <a:pt x="3940454" y="84049"/>
                  <a:pt x="3936796" y="79172"/>
                  <a:pt x="3931767" y="75667"/>
                </a:cubicBezTo>
                <a:cubicBezTo>
                  <a:pt x="3926738" y="72161"/>
                  <a:pt x="3920413" y="70409"/>
                  <a:pt x="3912793" y="70409"/>
                </a:cubicBezTo>
                <a:cubicBezTo>
                  <a:pt x="3902125" y="70409"/>
                  <a:pt x="3893629" y="74181"/>
                  <a:pt x="3887304" y="81725"/>
                </a:cubicBezTo>
                <a:cubicBezTo>
                  <a:pt x="3880980" y="89268"/>
                  <a:pt x="3877817" y="99822"/>
                  <a:pt x="3877817" y="113386"/>
                </a:cubicBezTo>
                <a:cubicBezTo>
                  <a:pt x="3877817" y="126949"/>
                  <a:pt x="3880980" y="137541"/>
                  <a:pt x="3887304" y="145161"/>
                </a:cubicBezTo>
                <a:cubicBezTo>
                  <a:pt x="3893629" y="152781"/>
                  <a:pt x="3902125" y="156591"/>
                  <a:pt x="3912793" y="156591"/>
                </a:cubicBezTo>
                <a:cubicBezTo>
                  <a:pt x="3927881" y="156591"/>
                  <a:pt x="3937863" y="149962"/>
                  <a:pt x="3942740" y="136703"/>
                </a:cubicBezTo>
                <a:lnTo>
                  <a:pt x="3970858" y="136703"/>
                </a:lnTo>
                <a:cubicBezTo>
                  <a:pt x="3967200" y="149504"/>
                  <a:pt x="3960342" y="159677"/>
                  <a:pt x="3950284" y="167221"/>
                </a:cubicBezTo>
                <a:cubicBezTo>
                  <a:pt x="3940226" y="174765"/>
                  <a:pt x="3927728" y="178537"/>
                  <a:pt x="3912793" y="178537"/>
                </a:cubicBezTo>
                <a:cubicBezTo>
                  <a:pt x="3900753" y="178537"/>
                  <a:pt x="3890085" y="175832"/>
                  <a:pt x="3880789" y="170421"/>
                </a:cubicBezTo>
                <a:cubicBezTo>
                  <a:pt x="3871492" y="165011"/>
                  <a:pt x="3864216" y="157391"/>
                  <a:pt x="3858958" y="147561"/>
                </a:cubicBezTo>
                <a:cubicBezTo>
                  <a:pt x="3853700" y="137732"/>
                  <a:pt x="3851071" y="126340"/>
                  <a:pt x="3851071" y="113386"/>
                </a:cubicBezTo>
                <a:cubicBezTo>
                  <a:pt x="3851071" y="100432"/>
                  <a:pt x="3853700" y="89040"/>
                  <a:pt x="3858958" y="79210"/>
                </a:cubicBezTo>
                <a:cubicBezTo>
                  <a:pt x="3864216" y="69380"/>
                  <a:pt x="3871492" y="61798"/>
                  <a:pt x="3880789" y="56464"/>
                </a:cubicBezTo>
                <a:cubicBezTo>
                  <a:pt x="3890085" y="51130"/>
                  <a:pt x="3900753" y="48463"/>
                  <a:pt x="3912793" y="48463"/>
                </a:cubicBezTo>
                <a:close/>
                <a:moveTo>
                  <a:pt x="3779444" y="48463"/>
                </a:moveTo>
                <a:cubicBezTo>
                  <a:pt x="3794683" y="48463"/>
                  <a:pt x="3807294" y="52083"/>
                  <a:pt x="3817277" y="59322"/>
                </a:cubicBezTo>
                <a:cubicBezTo>
                  <a:pt x="3827258" y="66561"/>
                  <a:pt x="3834002" y="76886"/>
                  <a:pt x="3837507" y="90297"/>
                </a:cubicBezTo>
                <a:lnTo>
                  <a:pt x="3809390" y="90297"/>
                </a:lnTo>
                <a:cubicBezTo>
                  <a:pt x="3807104" y="84049"/>
                  <a:pt x="3803446" y="79172"/>
                  <a:pt x="3798417" y="75667"/>
                </a:cubicBezTo>
                <a:cubicBezTo>
                  <a:pt x="3793388" y="72161"/>
                  <a:pt x="3787063" y="70409"/>
                  <a:pt x="3779444" y="70409"/>
                </a:cubicBezTo>
                <a:cubicBezTo>
                  <a:pt x="3768775" y="70409"/>
                  <a:pt x="3760279" y="74181"/>
                  <a:pt x="3753954" y="81725"/>
                </a:cubicBezTo>
                <a:cubicBezTo>
                  <a:pt x="3747630" y="89268"/>
                  <a:pt x="3744467" y="99822"/>
                  <a:pt x="3744467" y="113386"/>
                </a:cubicBezTo>
                <a:cubicBezTo>
                  <a:pt x="3744467" y="126949"/>
                  <a:pt x="3747630" y="137541"/>
                  <a:pt x="3753954" y="145161"/>
                </a:cubicBezTo>
                <a:cubicBezTo>
                  <a:pt x="3760279" y="152781"/>
                  <a:pt x="3768775" y="156591"/>
                  <a:pt x="3779444" y="156591"/>
                </a:cubicBezTo>
                <a:cubicBezTo>
                  <a:pt x="3794531" y="156591"/>
                  <a:pt x="3804513" y="149962"/>
                  <a:pt x="3809390" y="136703"/>
                </a:cubicBezTo>
                <a:lnTo>
                  <a:pt x="3837507" y="136703"/>
                </a:lnTo>
                <a:cubicBezTo>
                  <a:pt x="3833850" y="149504"/>
                  <a:pt x="3826992" y="159677"/>
                  <a:pt x="3816933" y="167221"/>
                </a:cubicBezTo>
                <a:cubicBezTo>
                  <a:pt x="3806875" y="174765"/>
                  <a:pt x="3794378" y="178537"/>
                  <a:pt x="3779444" y="178537"/>
                </a:cubicBezTo>
                <a:cubicBezTo>
                  <a:pt x="3767404" y="178537"/>
                  <a:pt x="3756735" y="175832"/>
                  <a:pt x="3747439" y="170421"/>
                </a:cubicBezTo>
                <a:cubicBezTo>
                  <a:pt x="3738142" y="165011"/>
                  <a:pt x="3730866" y="157391"/>
                  <a:pt x="3725608" y="147561"/>
                </a:cubicBezTo>
                <a:cubicBezTo>
                  <a:pt x="3720350" y="137732"/>
                  <a:pt x="3717721" y="126340"/>
                  <a:pt x="3717721" y="113386"/>
                </a:cubicBezTo>
                <a:cubicBezTo>
                  <a:pt x="3717721" y="100432"/>
                  <a:pt x="3720350" y="89040"/>
                  <a:pt x="3725608" y="79210"/>
                </a:cubicBezTo>
                <a:cubicBezTo>
                  <a:pt x="3730866" y="69380"/>
                  <a:pt x="3738142" y="61798"/>
                  <a:pt x="3747439" y="56464"/>
                </a:cubicBezTo>
                <a:cubicBezTo>
                  <a:pt x="3756735" y="51130"/>
                  <a:pt x="3767404" y="48463"/>
                  <a:pt x="3779444" y="48463"/>
                </a:cubicBezTo>
                <a:close/>
                <a:moveTo>
                  <a:pt x="3624757" y="48463"/>
                </a:moveTo>
                <a:cubicBezTo>
                  <a:pt x="3634663" y="48463"/>
                  <a:pt x="3643312" y="50406"/>
                  <a:pt x="3650703" y="54293"/>
                </a:cubicBezTo>
                <a:cubicBezTo>
                  <a:pt x="3658095" y="58179"/>
                  <a:pt x="3664000" y="63017"/>
                  <a:pt x="3668419" y="68809"/>
                </a:cubicBezTo>
                <a:lnTo>
                  <a:pt x="3668419" y="50521"/>
                </a:lnTo>
                <a:lnTo>
                  <a:pt x="3694709" y="50521"/>
                </a:lnTo>
                <a:lnTo>
                  <a:pt x="3694709" y="176479"/>
                </a:lnTo>
                <a:lnTo>
                  <a:pt x="3668419" y="176479"/>
                </a:lnTo>
                <a:lnTo>
                  <a:pt x="3668419" y="157734"/>
                </a:lnTo>
                <a:cubicBezTo>
                  <a:pt x="3664000" y="163678"/>
                  <a:pt x="3657980" y="168631"/>
                  <a:pt x="3650360" y="172593"/>
                </a:cubicBezTo>
                <a:cubicBezTo>
                  <a:pt x="3642740" y="176555"/>
                  <a:pt x="3634054" y="178537"/>
                  <a:pt x="3624299" y="178537"/>
                </a:cubicBezTo>
                <a:cubicBezTo>
                  <a:pt x="3613479" y="178537"/>
                  <a:pt x="3603574" y="175755"/>
                  <a:pt x="3594582" y="170193"/>
                </a:cubicBezTo>
                <a:cubicBezTo>
                  <a:pt x="3585590" y="164630"/>
                  <a:pt x="3578465" y="156858"/>
                  <a:pt x="3573208" y="146876"/>
                </a:cubicBezTo>
                <a:cubicBezTo>
                  <a:pt x="3567950" y="136893"/>
                  <a:pt x="3565321" y="125578"/>
                  <a:pt x="3565321" y="112928"/>
                </a:cubicBezTo>
                <a:cubicBezTo>
                  <a:pt x="3565321" y="100279"/>
                  <a:pt x="3567950" y="89078"/>
                  <a:pt x="3573208" y="79324"/>
                </a:cubicBezTo>
                <a:cubicBezTo>
                  <a:pt x="3578465" y="69571"/>
                  <a:pt x="3585628" y="61989"/>
                  <a:pt x="3594696" y="56579"/>
                </a:cubicBezTo>
                <a:cubicBezTo>
                  <a:pt x="3603764" y="51168"/>
                  <a:pt x="3613784" y="48463"/>
                  <a:pt x="3624757" y="48463"/>
                </a:cubicBezTo>
                <a:close/>
                <a:moveTo>
                  <a:pt x="3332911" y="48463"/>
                </a:moveTo>
                <a:cubicBezTo>
                  <a:pt x="3344799" y="48463"/>
                  <a:pt x="3355390" y="51054"/>
                  <a:pt x="3364687" y="56236"/>
                </a:cubicBezTo>
                <a:cubicBezTo>
                  <a:pt x="3373983" y="61417"/>
                  <a:pt x="3381222" y="68694"/>
                  <a:pt x="3386403" y="78067"/>
                </a:cubicBezTo>
                <a:cubicBezTo>
                  <a:pt x="3391585" y="87440"/>
                  <a:pt x="3394176" y="98222"/>
                  <a:pt x="3394176" y="110414"/>
                </a:cubicBezTo>
                <a:cubicBezTo>
                  <a:pt x="3394176" y="115138"/>
                  <a:pt x="3393871" y="119405"/>
                  <a:pt x="3393261" y="123215"/>
                </a:cubicBezTo>
                <a:lnTo>
                  <a:pt x="3297021" y="123215"/>
                </a:lnTo>
                <a:cubicBezTo>
                  <a:pt x="3297783" y="133274"/>
                  <a:pt x="3301517" y="141351"/>
                  <a:pt x="3308222" y="147447"/>
                </a:cubicBezTo>
                <a:cubicBezTo>
                  <a:pt x="3314928" y="153543"/>
                  <a:pt x="3323157" y="156591"/>
                  <a:pt x="3332911" y="156591"/>
                </a:cubicBezTo>
                <a:cubicBezTo>
                  <a:pt x="3346932" y="156591"/>
                  <a:pt x="3356838" y="150724"/>
                  <a:pt x="3362629" y="138989"/>
                </a:cubicBezTo>
                <a:lnTo>
                  <a:pt x="3390747" y="138989"/>
                </a:lnTo>
                <a:cubicBezTo>
                  <a:pt x="3386937" y="150571"/>
                  <a:pt x="3380041" y="160058"/>
                  <a:pt x="3370059" y="167450"/>
                </a:cubicBezTo>
                <a:cubicBezTo>
                  <a:pt x="3360076" y="174841"/>
                  <a:pt x="3347694" y="178537"/>
                  <a:pt x="3332911" y="178537"/>
                </a:cubicBezTo>
                <a:cubicBezTo>
                  <a:pt x="3320871" y="178537"/>
                  <a:pt x="3310089" y="175832"/>
                  <a:pt x="3300564" y="170421"/>
                </a:cubicBezTo>
                <a:cubicBezTo>
                  <a:pt x="3291040" y="165011"/>
                  <a:pt x="3283571" y="157391"/>
                  <a:pt x="3278162" y="147561"/>
                </a:cubicBezTo>
                <a:cubicBezTo>
                  <a:pt x="3272751" y="137732"/>
                  <a:pt x="3270047" y="126340"/>
                  <a:pt x="3270047" y="113386"/>
                </a:cubicBezTo>
                <a:cubicBezTo>
                  <a:pt x="3270047" y="100432"/>
                  <a:pt x="3272676" y="89040"/>
                  <a:pt x="3277933" y="79210"/>
                </a:cubicBezTo>
                <a:cubicBezTo>
                  <a:pt x="3283191" y="69380"/>
                  <a:pt x="3290582" y="61798"/>
                  <a:pt x="3300108" y="56464"/>
                </a:cubicBezTo>
                <a:cubicBezTo>
                  <a:pt x="3309632" y="51130"/>
                  <a:pt x="3320567" y="48463"/>
                  <a:pt x="3332911" y="48463"/>
                </a:cubicBezTo>
                <a:close/>
                <a:moveTo>
                  <a:pt x="3177082" y="48463"/>
                </a:moveTo>
                <a:cubicBezTo>
                  <a:pt x="3186836" y="48463"/>
                  <a:pt x="3195485" y="50406"/>
                  <a:pt x="3203028" y="54293"/>
                </a:cubicBezTo>
                <a:cubicBezTo>
                  <a:pt x="3210572" y="58179"/>
                  <a:pt x="3216478" y="63017"/>
                  <a:pt x="3220745" y="68809"/>
                </a:cubicBezTo>
                <a:lnTo>
                  <a:pt x="3220745" y="50521"/>
                </a:lnTo>
                <a:lnTo>
                  <a:pt x="3247034" y="50521"/>
                </a:lnTo>
                <a:lnTo>
                  <a:pt x="3247034" y="178537"/>
                </a:lnTo>
                <a:cubicBezTo>
                  <a:pt x="3247034" y="190119"/>
                  <a:pt x="3244595" y="200444"/>
                  <a:pt x="3239719" y="209512"/>
                </a:cubicBezTo>
                <a:cubicBezTo>
                  <a:pt x="3234842" y="218580"/>
                  <a:pt x="3227794" y="225704"/>
                  <a:pt x="3218573" y="230886"/>
                </a:cubicBezTo>
                <a:cubicBezTo>
                  <a:pt x="3209353" y="236068"/>
                  <a:pt x="3198342" y="238658"/>
                  <a:pt x="3185540" y="238658"/>
                </a:cubicBezTo>
                <a:cubicBezTo>
                  <a:pt x="3168472" y="238658"/>
                  <a:pt x="3154298" y="234658"/>
                  <a:pt x="3143021" y="226657"/>
                </a:cubicBezTo>
                <a:cubicBezTo>
                  <a:pt x="3131743" y="218656"/>
                  <a:pt x="3125343" y="207797"/>
                  <a:pt x="3123819" y="194081"/>
                </a:cubicBezTo>
                <a:lnTo>
                  <a:pt x="3149650" y="194081"/>
                </a:lnTo>
                <a:cubicBezTo>
                  <a:pt x="3151631" y="200635"/>
                  <a:pt x="3155861" y="205931"/>
                  <a:pt x="3162337" y="209969"/>
                </a:cubicBezTo>
                <a:cubicBezTo>
                  <a:pt x="3168814" y="214008"/>
                  <a:pt x="3176549" y="216027"/>
                  <a:pt x="3185540" y="216027"/>
                </a:cubicBezTo>
                <a:cubicBezTo>
                  <a:pt x="3196056" y="216027"/>
                  <a:pt x="3204552" y="212827"/>
                  <a:pt x="3211029" y="206426"/>
                </a:cubicBezTo>
                <a:cubicBezTo>
                  <a:pt x="3217506" y="200025"/>
                  <a:pt x="3220745" y="190729"/>
                  <a:pt x="3220745" y="178537"/>
                </a:cubicBezTo>
                <a:lnTo>
                  <a:pt x="3220745" y="157505"/>
                </a:lnTo>
                <a:cubicBezTo>
                  <a:pt x="3216325" y="163449"/>
                  <a:pt x="3210344" y="168440"/>
                  <a:pt x="3202800" y="172479"/>
                </a:cubicBezTo>
                <a:cubicBezTo>
                  <a:pt x="3195256" y="176517"/>
                  <a:pt x="3186683" y="178537"/>
                  <a:pt x="3177082" y="178537"/>
                </a:cubicBezTo>
                <a:cubicBezTo>
                  <a:pt x="3166110" y="178537"/>
                  <a:pt x="3156089" y="175755"/>
                  <a:pt x="3147022" y="170193"/>
                </a:cubicBezTo>
                <a:cubicBezTo>
                  <a:pt x="3137953" y="164630"/>
                  <a:pt x="3130791" y="156858"/>
                  <a:pt x="3125533" y="146876"/>
                </a:cubicBezTo>
                <a:cubicBezTo>
                  <a:pt x="3120275" y="136893"/>
                  <a:pt x="3117646" y="125578"/>
                  <a:pt x="3117646" y="112928"/>
                </a:cubicBezTo>
                <a:cubicBezTo>
                  <a:pt x="3117646" y="100279"/>
                  <a:pt x="3120275" y="89078"/>
                  <a:pt x="3125533" y="79324"/>
                </a:cubicBezTo>
                <a:cubicBezTo>
                  <a:pt x="3130791" y="69571"/>
                  <a:pt x="3137953" y="61989"/>
                  <a:pt x="3147022" y="56579"/>
                </a:cubicBezTo>
                <a:cubicBezTo>
                  <a:pt x="3156089" y="51168"/>
                  <a:pt x="3166110" y="48463"/>
                  <a:pt x="3177082" y="48463"/>
                </a:cubicBezTo>
                <a:close/>
                <a:moveTo>
                  <a:pt x="2818409" y="48463"/>
                </a:moveTo>
                <a:cubicBezTo>
                  <a:pt x="2828315" y="48463"/>
                  <a:pt x="2837192" y="50521"/>
                  <a:pt x="2845041" y="54635"/>
                </a:cubicBezTo>
                <a:cubicBezTo>
                  <a:pt x="2852889" y="58750"/>
                  <a:pt x="2859024" y="64846"/>
                  <a:pt x="2863443" y="72923"/>
                </a:cubicBezTo>
                <a:cubicBezTo>
                  <a:pt x="2867863" y="81001"/>
                  <a:pt x="2870072" y="90754"/>
                  <a:pt x="2870072" y="102184"/>
                </a:cubicBezTo>
                <a:lnTo>
                  <a:pt x="2870072" y="176479"/>
                </a:lnTo>
                <a:lnTo>
                  <a:pt x="2844241" y="176479"/>
                </a:lnTo>
                <a:lnTo>
                  <a:pt x="2844241" y="106070"/>
                </a:lnTo>
                <a:cubicBezTo>
                  <a:pt x="2844241" y="94793"/>
                  <a:pt x="2841421" y="86144"/>
                  <a:pt x="2835783" y="80124"/>
                </a:cubicBezTo>
                <a:cubicBezTo>
                  <a:pt x="2830144" y="74105"/>
                  <a:pt x="2822447" y="71095"/>
                  <a:pt x="2812694" y="71095"/>
                </a:cubicBezTo>
                <a:cubicBezTo>
                  <a:pt x="2802940" y="71095"/>
                  <a:pt x="2795206" y="74105"/>
                  <a:pt x="2789491" y="80124"/>
                </a:cubicBezTo>
                <a:cubicBezTo>
                  <a:pt x="2783776" y="86144"/>
                  <a:pt x="2780919" y="94793"/>
                  <a:pt x="2780919" y="106070"/>
                </a:cubicBezTo>
                <a:lnTo>
                  <a:pt x="2780919" y="176479"/>
                </a:lnTo>
                <a:lnTo>
                  <a:pt x="2754858" y="176479"/>
                </a:lnTo>
                <a:lnTo>
                  <a:pt x="2754858" y="50521"/>
                </a:lnTo>
                <a:lnTo>
                  <a:pt x="2780919" y="50521"/>
                </a:lnTo>
                <a:lnTo>
                  <a:pt x="2780919" y="64922"/>
                </a:lnTo>
                <a:cubicBezTo>
                  <a:pt x="2785186" y="59741"/>
                  <a:pt x="2790634" y="55702"/>
                  <a:pt x="2797264" y="52807"/>
                </a:cubicBezTo>
                <a:cubicBezTo>
                  <a:pt x="2803893" y="49911"/>
                  <a:pt x="2810941" y="48463"/>
                  <a:pt x="2818409" y="48463"/>
                </a:cubicBezTo>
                <a:close/>
                <a:moveTo>
                  <a:pt x="2653207" y="48463"/>
                </a:moveTo>
                <a:cubicBezTo>
                  <a:pt x="2663114" y="48463"/>
                  <a:pt x="2671761" y="50406"/>
                  <a:pt x="2679153" y="54293"/>
                </a:cubicBezTo>
                <a:cubicBezTo>
                  <a:pt x="2686545" y="58179"/>
                  <a:pt x="2692450" y="63017"/>
                  <a:pt x="2696870" y="68809"/>
                </a:cubicBezTo>
                <a:lnTo>
                  <a:pt x="2696870" y="50521"/>
                </a:lnTo>
                <a:lnTo>
                  <a:pt x="2723159" y="50521"/>
                </a:lnTo>
                <a:lnTo>
                  <a:pt x="2723159" y="176479"/>
                </a:lnTo>
                <a:lnTo>
                  <a:pt x="2696870" y="176479"/>
                </a:lnTo>
                <a:lnTo>
                  <a:pt x="2696870" y="157734"/>
                </a:lnTo>
                <a:cubicBezTo>
                  <a:pt x="2692450" y="163678"/>
                  <a:pt x="2686431" y="168631"/>
                  <a:pt x="2678811" y="172593"/>
                </a:cubicBezTo>
                <a:cubicBezTo>
                  <a:pt x="2671190" y="176555"/>
                  <a:pt x="2662504" y="178537"/>
                  <a:pt x="2652750" y="178537"/>
                </a:cubicBezTo>
                <a:cubicBezTo>
                  <a:pt x="2641930" y="178537"/>
                  <a:pt x="2632024" y="175755"/>
                  <a:pt x="2623032" y="170193"/>
                </a:cubicBezTo>
                <a:cubicBezTo>
                  <a:pt x="2614041" y="164630"/>
                  <a:pt x="2606916" y="156858"/>
                  <a:pt x="2601658" y="146876"/>
                </a:cubicBezTo>
                <a:cubicBezTo>
                  <a:pt x="2596401" y="136893"/>
                  <a:pt x="2593772" y="125578"/>
                  <a:pt x="2593772" y="112928"/>
                </a:cubicBezTo>
                <a:cubicBezTo>
                  <a:pt x="2593772" y="100279"/>
                  <a:pt x="2596401" y="89078"/>
                  <a:pt x="2601658" y="79324"/>
                </a:cubicBezTo>
                <a:cubicBezTo>
                  <a:pt x="2606916" y="69571"/>
                  <a:pt x="2614079" y="61989"/>
                  <a:pt x="2623147" y="56579"/>
                </a:cubicBezTo>
                <a:cubicBezTo>
                  <a:pt x="2632214" y="51168"/>
                  <a:pt x="2642234" y="48463"/>
                  <a:pt x="2653207" y="48463"/>
                </a:cubicBezTo>
                <a:close/>
                <a:moveTo>
                  <a:pt x="2446096" y="48463"/>
                </a:moveTo>
                <a:cubicBezTo>
                  <a:pt x="2460422" y="48463"/>
                  <a:pt x="2471966" y="52083"/>
                  <a:pt x="2480729" y="59322"/>
                </a:cubicBezTo>
                <a:cubicBezTo>
                  <a:pt x="2489491" y="66561"/>
                  <a:pt x="2494178" y="76429"/>
                  <a:pt x="2494788" y="88925"/>
                </a:cubicBezTo>
                <a:lnTo>
                  <a:pt x="2468727" y="88925"/>
                </a:lnTo>
                <a:cubicBezTo>
                  <a:pt x="2468270" y="83287"/>
                  <a:pt x="2465984" y="78791"/>
                  <a:pt x="2461869" y="75438"/>
                </a:cubicBezTo>
                <a:cubicBezTo>
                  <a:pt x="2457754" y="72085"/>
                  <a:pt x="2452192" y="70409"/>
                  <a:pt x="2445181" y="70409"/>
                </a:cubicBezTo>
                <a:cubicBezTo>
                  <a:pt x="2438323" y="70409"/>
                  <a:pt x="2433065" y="71704"/>
                  <a:pt x="2429408" y="74295"/>
                </a:cubicBezTo>
                <a:cubicBezTo>
                  <a:pt x="2425750" y="76886"/>
                  <a:pt x="2423922" y="80315"/>
                  <a:pt x="2423922" y="84582"/>
                </a:cubicBezTo>
                <a:cubicBezTo>
                  <a:pt x="2423922" y="87935"/>
                  <a:pt x="2425141" y="90754"/>
                  <a:pt x="2427579" y="93040"/>
                </a:cubicBezTo>
                <a:cubicBezTo>
                  <a:pt x="2430017" y="95326"/>
                  <a:pt x="2432990" y="97117"/>
                  <a:pt x="2436495" y="98412"/>
                </a:cubicBezTo>
                <a:cubicBezTo>
                  <a:pt x="2440000" y="99708"/>
                  <a:pt x="2445181" y="101346"/>
                  <a:pt x="2452039" y="103327"/>
                </a:cubicBezTo>
                <a:cubicBezTo>
                  <a:pt x="2461183" y="105766"/>
                  <a:pt x="2468689" y="108242"/>
                  <a:pt x="2474556" y="110757"/>
                </a:cubicBezTo>
                <a:cubicBezTo>
                  <a:pt x="2480424" y="113271"/>
                  <a:pt x="2485491" y="116967"/>
                  <a:pt x="2489758" y="121844"/>
                </a:cubicBezTo>
                <a:cubicBezTo>
                  <a:pt x="2494025" y="126721"/>
                  <a:pt x="2496235" y="133198"/>
                  <a:pt x="2496388" y="141275"/>
                </a:cubicBezTo>
                <a:cubicBezTo>
                  <a:pt x="2496388" y="148438"/>
                  <a:pt x="2494407" y="154838"/>
                  <a:pt x="2490444" y="160477"/>
                </a:cubicBezTo>
                <a:cubicBezTo>
                  <a:pt x="2486482" y="166116"/>
                  <a:pt x="2480881" y="170536"/>
                  <a:pt x="2473642" y="173736"/>
                </a:cubicBezTo>
                <a:cubicBezTo>
                  <a:pt x="2466403" y="176936"/>
                  <a:pt x="2457906" y="178537"/>
                  <a:pt x="2448153" y="178537"/>
                </a:cubicBezTo>
                <a:cubicBezTo>
                  <a:pt x="2438247" y="178537"/>
                  <a:pt x="2429370" y="176746"/>
                  <a:pt x="2421521" y="173165"/>
                </a:cubicBezTo>
                <a:cubicBezTo>
                  <a:pt x="2413672" y="169583"/>
                  <a:pt x="2407462" y="164706"/>
                  <a:pt x="2402890" y="158534"/>
                </a:cubicBezTo>
                <a:cubicBezTo>
                  <a:pt x="2398318" y="152362"/>
                  <a:pt x="2395880" y="145466"/>
                  <a:pt x="2395575" y="137846"/>
                </a:cubicBezTo>
                <a:lnTo>
                  <a:pt x="2422550" y="137846"/>
                </a:lnTo>
                <a:cubicBezTo>
                  <a:pt x="2423007" y="143180"/>
                  <a:pt x="2425560" y="147638"/>
                  <a:pt x="2430208" y="151219"/>
                </a:cubicBezTo>
                <a:cubicBezTo>
                  <a:pt x="2434857" y="154800"/>
                  <a:pt x="2440686" y="156591"/>
                  <a:pt x="2447696" y="156591"/>
                </a:cubicBezTo>
                <a:cubicBezTo>
                  <a:pt x="2455011" y="156591"/>
                  <a:pt x="2460688" y="155181"/>
                  <a:pt x="2464727" y="152362"/>
                </a:cubicBezTo>
                <a:cubicBezTo>
                  <a:pt x="2468765" y="149543"/>
                  <a:pt x="2470784" y="145923"/>
                  <a:pt x="2470784" y="141503"/>
                </a:cubicBezTo>
                <a:cubicBezTo>
                  <a:pt x="2470784" y="136779"/>
                  <a:pt x="2468537" y="133274"/>
                  <a:pt x="2464041" y="130988"/>
                </a:cubicBezTo>
                <a:cubicBezTo>
                  <a:pt x="2459545" y="128702"/>
                  <a:pt x="2452421" y="126187"/>
                  <a:pt x="2442667" y="123444"/>
                </a:cubicBezTo>
                <a:cubicBezTo>
                  <a:pt x="2433218" y="120853"/>
                  <a:pt x="2425522" y="118339"/>
                  <a:pt x="2419578" y="115900"/>
                </a:cubicBezTo>
                <a:cubicBezTo>
                  <a:pt x="2413635" y="113462"/>
                  <a:pt x="2408491" y="109728"/>
                  <a:pt x="2404148" y="104699"/>
                </a:cubicBezTo>
                <a:cubicBezTo>
                  <a:pt x="2399804" y="99670"/>
                  <a:pt x="2397633" y="93040"/>
                  <a:pt x="2397633" y="84811"/>
                </a:cubicBezTo>
                <a:cubicBezTo>
                  <a:pt x="2397633" y="78105"/>
                  <a:pt x="2399614" y="71971"/>
                  <a:pt x="2403576" y="66408"/>
                </a:cubicBezTo>
                <a:cubicBezTo>
                  <a:pt x="2407539" y="60846"/>
                  <a:pt x="2413216" y="56464"/>
                  <a:pt x="2420607" y="53264"/>
                </a:cubicBezTo>
                <a:cubicBezTo>
                  <a:pt x="2427999" y="50063"/>
                  <a:pt x="2436495" y="48463"/>
                  <a:pt x="2446096" y="48463"/>
                </a:cubicBezTo>
                <a:close/>
                <a:moveTo>
                  <a:pt x="2189759" y="48463"/>
                </a:moveTo>
                <a:cubicBezTo>
                  <a:pt x="2199665" y="48463"/>
                  <a:pt x="2208542" y="50521"/>
                  <a:pt x="2216391" y="54635"/>
                </a:cubicBezTo>
                <a:cubicBezTo>
                  <a:pt x="2224240" y="58750"/>
                  <a:pt x="2230373" y="64846"/>
                  <a:pt x="2234793" y="72923"/>
                </a:cubicBezTo>
                <a:cubicBezTo>
                  <a:pt x="2239213" y="81001"/>
                  <a:pt x="2241423" y="90754"/>
                  <a:pt x="2241423" y="102184"/>
                </a:cubicBezTo>
                <a:lnTo>
                  <a:pt x="2241423" y="176479"/>
                </a:lnTo>
                <a:lnTo>
                  <a:pt x="2215591" y="176479"/>
                </a:lnTo>
                <a:lnTo>
                  <a:pt x="2215591" y="106070"/>
                </a:lnTo>
                <a:cubicBezTo>
                  <a:pt x="2215591" y="94793"/>
                  <a:pt x="2212772" y="86144"/>
                  <a:pt x="2207133" y="80124"/>
                </a:cubicBezTo>
                <a:cubicBezTo>
                  <a:pt x="2201494" y="74105"/>
                  <a:pt x="2193798" y="71095"/>
                  <a:pt x="2184044" y="71095"/>
                </a:cubicBezTo>
                <a:cubicBezTo>
                  <a:pt x="2174291" y="71095"/>
                  <a:pt x="2166556" y="74105"/>
                  <a:pt x="2160841" y="80124"/>
                </a:cubicBezTo>
                <a:cubicBezTo>
                  <a:pt x="2155126" y="86144"/>
                  <a:pt x="2152268" y="94793"/>
                  <a:pt x="2152268" y="106070"/>
                </a:cubicBezTo>
                <a:lnTo>
                  <a:pt x="2152268" y="176479"/>
                </a:lnTo>
                <a:lnTo>
                  <a:pt x="2126208" y="176479"/>
                </a:lnTo>
                <a:lnTo>
                  <a:pt x="2126208" y="50521"/>
                </a:lnTo>
                <a:lnTo>
                  <a:pt x="2152268" y="50521"/>
                </a:lnTo>
                <a:lnTo>
                  <a:pt x="2152268" y="64922"/>
                </a:lnTo>
                <a:cubicBezTo>
                  <a:pt x="2156536" y="59741"/>
                  <a:pt x="2161984" y="55702"/>
                  <a:pt x="2168614" y="52807"/>
                </a:cubicBezTo>
                <a:cubicBezTo>
                  <a:pt x="2175243" y="49911"/>
                  <a:pt x="2182291" y="48463"/>
                  <a:pt x="2189759" y="48463"/>
                </a:cubicBezTo>
                <a:close/>
                <a:moveTo>
                  <a:pt x="1837486" y="48463"/>
                </a:moveTo>
                <a:cubicBezTo>
                  <a:pt x="1849374" y="48463"/>
                  <a:pt x="1859965" y="51054"/>
                  <a:pt x="1869262" y="56236"/>
                </a:cubicBezTo>
                <a:cubicBezTo>
                  <a:pt x="1878558" y="61417"/>
                  <a:pt x="1885797" y="68694"/>
                  <a:pt x="1890979" y="78067"/>
                </a:cubicBezTo>
                <a:cubicBezTo>
                  <a:pt x="1896160" y="87440"/>
                  <a:pt x="1898751" y="98222"/>
                  <a:pt x="1898751" y="110414"/>
                </a:cubicBezTo>
                <a:cubicBezTo>
                  <a:pt x="1898751" y="115138"/>
                  <a:pt x="1898446" y="119405"/>
                  <a:pt x="1897837" y="123215"/>
                </a:cubicBezTo>
                <a:lnTo>
                  <a:pt x="1801596" y="123215"/>
                </a:lnTo>
                <a:cubicBezTo>
                  <a:pt x="1802358" y="133274"/>
                  <a:pt x="1806092" y="141351"/>
                  <a:pt x="1812798" y="147447"/>
                </a:cubicBezTo>
                <a:cubicBezTo>
                  <a:pt x="1819503" y="153543"/>
                  <a:pt x="1827733" y="156591"/>
                  <a:pt x="1837486" y="156591"/>
                </a:cubicBezTo>
                <a:cubicBezTo>
                  <a:pt x="1851507" y="156591"/>
                  <a:pt x="1861413" y="150724"/>
                  <a:pt x="1867204" y="138989"/>
                </a:cubicBezTo>
                <a:lnTo>
                  <a:pt x="1895322" y="138989"/>
                </a:lnTo>
                <a:cubicBezTo>
                  <a:pt x="1891512" y="150571"/>
                  <a:pt x="1884616" y="160058"/>
                  <a:pt x="1874634" y="167450"/>
                </a:cubicBezTo>
                <a:cubicBezTo>
                  <a:pt x="1864651" y="174841"/>
                  <a:pt x="1852269" y="178537"/>
                  <a:pt x="1837486" y="178537"/>
                </a:cubicBezTo>
                <a:cubicBezTo>
                  <a:pt x="1825447" y="178537"/>
                  <a:pt x="1814664" y="175832"/>
                  <a:pt x="1805139" y="170421"/>
                </a:cubicBezTo>
                <a:cubicBezTo>
                  <a:pt x="1795615" y="165011"/>
                  <a:pt x="1788146" y="157391"/>
                  <a:pt x="1782737" y="147561"/>
                </a:cubicBezTo>
                <a:cubicBezTo>
                  <a:pt x="1777327" y="137732"/>
                  <a:pt x="1774621" y="126340"/>
                  <a:pt x="1774621" y="113386"/>
                </a:cubicBezTo>
                <a:cubicBezTo>
                  <a:pt x="1774621" y="100432"/>
                  <a:pt x="1777250" y="89040"/>
                  <a:pt x="1782508" y="79210"/>
                </a:cubicBezTo>
                <a:cubicBezTo>
                  <a:pt x="1787766" y="69380"/>
                  <a:pt x="1795157" y="61798"/>
                  <a:pt x="1804682" y="56464"/>
                </a:cubicBezTo>
                <a:cubicBezTo>
                  <a:pt x="1814207" y="51130"/>
                  <a:pt x="1825142" y="48463"/>
                  <a:pt x="1837486" y="48463"/>
                </a:cubicBezTo>
                <a:close/>
                <a:moveTo>
                  <a:pt x="1562862" y="48463"/>
                </a:moveTo>
                <a:cubicBezTo>
                  <a:pt x="1574901" y="48463"/>
                  <a:pt x="1585797" y="51130"/>
                  <a:pt x="1595551" y="56464"/>
                </a:cubicBezTo>
                <a:cubicBezTo>
                  <a:pt x="1605305" y="61798"/>
                  <a:pt x="1613001" y="69418"/>
                  <a:pt x="1618640" y="79324"/>
                </a:cubicBezTo>
                <a:cubicBezTo>
                  <a:pt x="1624279" y="89230"/>
                  <a:pt x="1627098" y="100584"/>
                  <a:pt x="1627098" y="113386"/>
                </a:cubicBezTo>
                <a:cubicBezTo>
                  <a:pt x="1627098" y="126187"/>
                  <a:pt x="1624202" y="137541"/>
                  <a:pt x="1618411" y="147447"/>
                </a:cubicBezTo>
                <a:cubicBezTo>
                  <a:pt x="1612620" y="157353"/>
                  <a:pt x="1604733" y="165011"/>
                  <a:pt x="1594751" y="170421"/>
                </a:cubicBezTo>
                <a:cubicBezTo>
                  <a:pt x="1584769" y="175832"/>
                  <a:pt x="1573758" y="178537"/>
                  <a:pt x="1561719" y="178537"/>
                </a:cubicBezTo>
                <a:cubicBezTo>
                  <a:pt x="1549831" y="178537"/>
                  <a:pt x="1539087" y="175832"/>
                  <a:pt x="1529486" y="170421"/>
                </a:cubicBezTo>
                <a:cubicBezTo>
                  <a:pt x="1519885" y="165011"/>
                  <a:pt x="1512341" y="157391"/>
                  <a:pt x="1506855" y="147561"/>
                </a:cubicBezTo>
                <a:cubicBezTo>
                  <a:pt x="1501368" y="137732"/>
                  <a:pt x="1498625" y="126340"/>
                  <a:pt x="1498625" y="113386"/>
                </a:cubicBezTo>
                <a:cubicBezTo>
                  <a:pt x="1498625" y="100584"/>
                  <a:pt x="1501444" y="89230"/>
                  <a:pt x="1507083" y="79324"/>
                </a:cubicBezTo>
                <a:cubicBezTo>
                  <a:pt x="1512722" y="69418"/>
                  <a:pt x="1520418" y="61798"/>
                  <a:pt x="1530172" y="56464"/>
                </a:cubicBezTo>
                <a:cubicBezTo>
                  <a:pt x="1539925" y="51130"/>
                  <a:pt x="1550822" y="48463"/>
                  <a:pt x="1562862" y="48463"/>
                </a:cubicBezTo>
                <a:close/>
                <a:moveTo>
                  <a:pt x="1253033" y="48463"/>
                </a:moveTo>
                <a:cubicBezTo>
                  <a:pt x="1262939" y="48463"/>
                  <a:pt x="1271587" y="50406"/>
                  <a:pt x="1278978" y="54293"/>
                </a:cubicBezTo>
                <a:cubicBezTo>
                  <a:pt x="1286370" y="58179"/>
                  <a:pt x="1292276" y="63017"/>
                  <a:pt x="1296695" y="68809"/>
                </a:cubicBezTo>
                <a:lnTo>
                  <a:pt x="1296695" y="50521"/>
                </a:lnTo>
                <a:lnTo>
                  <a:pt x="1322984" y="50521"/>
                </a:lnTo>
                <a:lnTo>
                  <a:pt x="1322984" y="176479"/>
                </a:lnTo>
                <a:lnTo>
                  <a:pt x="1296695" y="176479"/>
                </a:lnTo>
                <a:lnTo>
                  <a:pt x="1296695" y="157734"/>
                </a:lnTo>
                <a:cubicBezTo>
                  <a:pt x="1292276" y="163678"/>
                  <a:pt x="1286256" y="168631"/>
                  <a:pt x="1278635" y="172593"/>
                </a:cubicBezTo>
                <a:cubicBezTo>
                  <a:pt x="1271015" y="176555"/>
                  <a:pt x="1262329" y="178537"/>
                  <a:pt x="1252575" y="178537"/>
                </a:cubicBezTo>
                <a:cubicBezTo>
                  <a:pt x="1241755" y="178537"/>
                  <a:pt x="1231849" y="175755"/>
                  <a:pt x="1222857" y="170193"/>
                </a:cubicBezTo>
                <a:cubicBezTo>
                  <a:pt x="1213866" y="164630"/>
                  <a:pt x="1206741" y="156858"/>
                  <a:pt x="1201483" y="146876"/>
                </a:cubicBezTo>
                <a:cubicBezTo>
                  <a:pt x="1196225" y="136893"/>
                  <a:pt x="1193596" y="125578"/>
                  <a:pt x="1193596" y="112928"/>
                </a:cubicBezTo>
                <a:cubicBezTo>
                  <a:pt x="1193596" y="100279"/>
                  <a:pt x="1196225" y="89078"/>
                  <a:pt x="1201483" y="79324"/>
                </a:cubicBezTo>
                <a:cubicBezTo>
                  <a:pt x="1206741" y="69571"/>
                  <a:pt x="1213903" y="61989"/>
                  <a:pt x="1222971" y="56579"/>
                </a:cubicBezTo>
                <a:cubicBezTo>
                  <a:pt x="1232039" y="51168"/>
                  <a:pt x="1242059" y="48463"/>
                  <a:pt x="1253033" y="48463"/>
                </a:cubicBezTo>
                <a:close/>
                <a:moveTo>
                  <a:pt x="1056436" y="48463"/>
                </a:moveTo>
                <a:cubicBezTo>
                  <a:pt x="1068323" y="48463"/>
                  <a:pt x="1078915" y="51054"/>
                  <a:pt x="1088212" y="56236"/>
                </a:cubicBezTo>
                <a:cubicBezTo>
                  <a:pt x="1097508" y="61417"/>
                  <a:pt x="1104747" y="68694"/>
                  <a:pt x="1109929" y="78067"/>
                </a:cubicBezTo>
                <a:cubicBezTo>
                  <a:pt x="1115110" y="87440"/>
                  <a:pt x="1117701" y="98222"/>
                  <a:pt x="1117701" y="110414"/>
                </a:cubicBezTo>
                <a:cubicBezTo>
                  <a:pt x="1117701" y="115138"/>
                  <a:pt x="1117396" y="119405"/>
                  <a:pt x="1116787" y="123215"/>
                </a:cubicBezTo>
                <a:lnTo>
                  <a:pt x="1020546" y="123215"/>
                </a:lnTo>
                <a:cubicBezTo>
                  <a:pt x="1021308" y="133274"/>
                  <a:pt x="1025042" y="141351"/>
                  <a:pt x="1031747" y="147447"/>
                </a:cubicBezTo>
                <a:cubicBezTo>
                  <a:pt x="1038453" y="153543"/>
                  <a:pt x="1046683" y="156591"/>
                  <a:pt x="1056436" y="156591"/>
                </a:cubicBezTo>
                <a:cubicBezTo>
                  <a:pt x="1070457" y="156591"/>
                  <a:pt x="1080363" y="150724"/>
                  <a:pt x="1086154" y="138989"/>
                </a:cubicBezTo>
                <a:lnTo>
                  <a:pt x="1114272" y="138989"/>
                </a:lnTo>
                <a:cubicBezTo>
                  <a:pt x="1110462" y="150571"/>
                  <a:pt x="1103566" y="160058"/>
                  <a:pt x="1093584" y="167450"/>
                </a:cubicBezTo>
                <a:cubicBezTo>
                  <a:pt x="1083601" y="174841"/>
                  <a:pt x="1071219" y="178537"/>
                  <a:pt x="1056436" y="178537"/>
                </a:cubicBezTo>
                <a:cubicBezTo>
                  <a:pt x="1044397" y="178537"/>
                  <a:pt x="1033614" y="175832"/>
                  <a:pt x="1024089" y="170421"/>
                </a:cubicBezTo>
                <a:cubicBezTo>
                  <a:pt x="1014564" y="165011"/>
                  <a:pt x="1007097" y="157391"/>
                  <a:pt x="1001687" y="147561"/>
                </a:cubicBezTo>
                <a:cubicBezTo>
                  <a:pt x="996276" y="137732"/>
                  <a:pt x="993571" y="126340"/>
                  <a:pt x="993571" y="113386"/>
                </a:cubicBezTo>
                <a:cubicBezTo>
                  <a:pt x="993571" y="100432"/>
                  <a:pt x="996200" y="89040"/>
                  <a:pt x="1001458" y="79210"/>
                </a:cubicBezTo>
                <a:cubicBezTo>
                  <a:pt x="1006716" y="69380"/>
                  <a:pt x="1014107" y="61798"/>
                  <a:pt x="1023632" y="56464"/>
                </a:cubicBezTo>
                <a:cubicBezTo>
                  <a:pt x="1033157" y="51130"/>
                  <a:pt x="1044092" y="48463"/>
                  <a:pt x="1056436" y="48463"/>
                </a:cubicBezTo>
                <a:close/>
                <a:moveTo>
                  <a:pt x="400811" y="48463"/>
                </a:moveTo>
                <a:cubicBezTo>
                  <a:pt x="412851" y="48463"/>
                  <a:pt x="423748" y="51130"/>
                  <a:pt x="433501" y="56464"/>
                </a:cubicBezTo>
                <a:cubicBezTo>
                  <a:pt x="443255" y="61798"/>
                  <a:pt x="450951" y="69418"/>
                  <a:pt x="456590" y="79324"/>
                </a:cubicBezTo>
                <a:cubicBezTo>
                  <a:pt x="462229" y="89230"/>
                  <a:pt x="465048" y="100584"/>
                  <a:pt x="465048" y="113386"/>
                </a:cubicBezTo>
                <a:cubicBezTo>
                  <a:pt x="465048" y="126187"/>
                  <a:pt x="462153" y="137541"/>
                  <a:pt x="456361" y="147447"/>
                </a:cubicBezTo>
                <a:cubicBezTo>
                  <a:pt x="450570" y="157353"/>
                  <a:pt x="442683" y="165011"/>
                  <a:pt x="432701" y="170421"/>
                </a:cubicBezTo>
                <a:cubicBezTo>
                  <a:pt x="422719" y="175832"/>
                  <a:pt x="411708" y="178537"/>
                  <a:pt x="399668" y="178537"/>
                </a:cubicBezTo>
                <a:cubicBezTo>
                  <a:pt x="387781" y="178537"/>
                  <a:pt x="377037" y="175832"/>
                  <a:pt x="367436" y="170421"/>
                </a:cubicBezTo>
                <a:cubicBezTo>
                  <a:pt x="357835" y="165011"/>
                  <a:pt x="350291" y="157391"/>
                  <a:pt x="344804" y="147561"/>
                </a:cubicBezTo>
                <a:cubicBezTo>
                  <a:pt x="339318" y="137732"/>
                  <a:pt x="336575" y="126340"/>
                  <a:pt x="336575" y="113386"/>
                </a:cubicBezTo>
                <a:cubicBezTo>
                  <a:pt x="336575" y="100584"/>
                  <a:pt x="339394" y="89230"/>
                  <a:pt x="345033" y="79324"/>
                </a:cubicBezTo>
                <a:cubicBezTo>
                  <a:pt x="350672" y="69418"/>
                  <a:pt x="358368" y="61798"/>
                  <a:pt x="368122" y="56464"/>
                </a:cubicBezTo>
                <a:cubicBezTo>
                  <a:pt x="377875" y="51130"/>
                  <a:pt x="388772" y="48463"/>
                  <a:pt x="400811" y="48463"/>
                </a:cubicBezTo>
                <a:close/>
                <a:moveTo>
                  <a:pt x="143637" y="48463"/>
                </a:moveTo>
                <a:cubicBezTo>
                  <a:pt x="155676" y="48463"/>
                  <a:pt x="166573" y="51130"/>
                  <a:pt x="176326" y="56464"/>
                </a:cubicBezTo>
                <a:cubicBezTo>
                  <a:pt x="186080" y="61798"/>
                  <a:pt x="193776" y="69418"/>
                  <a:pt x="199415" y="79324"/>
                </a:cubicBezTo>
                <a:cubicBezTo>
                  <a:pt x="205054" y="89230"/>
                  <a:pt x="207873" y="100584"/>
                  <a:pt x="207873" y="113386"/>
                </a:cubicBezTo>
                <a:cubicBezTo>
                  <a:pt x="207873" y="126187"/>
                  <a:pt x="204977" y="137541"/>
                  <a:pt x="199186" y="147447"/>
                </a:cubicBezTo>
                <a:cubicBezTo>
                  <a:pt x="193395" y="157353"/>
                  <a:pt x="185509" y="165011"/>
                  <a:pt x="175526" y="170421"/>
                </a:cubicBezTo>
                <a:cubicBezTo>
                  <a:pt x="165544" y="175832"/>
                  <a:pt x="154533" y="178537"/>
                  <a:pt x="142494" y="178537"/>
                </a:cubicBezTo>
                <a:cubicBezTo>
                  <a:pt x="130606" y="178537"/>
                  <a:pt x="119862" y="175832"/>
                  <a:pt x="110261" y="170421"/>
                </a:cubicBezTo>
                <a:cubicBezTo>
                  <a:pt x="100660" y="165011"/>
                  <a:pt x="93116" y="157391"/>
                  <a:pt x="87630" y="147561"/>
                </a:cubicBezTo>
                <a:cubicBezTo>
                  <a:pt x="82143" y="137732"/>
                  <a:pt x="79400" y="126340"/>
                  <a:pt x="79400" y="113386"/>
                </a:cubicBezTo>
                <a:cubicBezTo>
                  <a:pt x="79400" y="100584"/>
                  <a:pt x="82219" y="89230"/>
                  <a:pt x="87858" y="79324"/>
                </a:cubicBezTo>
                <a:cubicBezTo>
                  <a:pt x="93497" y="69418"/>
                  <a:pt x="101193" y="61798"/>
                  <a:pt x="110947" y="56464"/>
                </a:cubicBezTo>
                <a:cubicBezTo>
                  <a:pt x="120700" y="51130"/>
                  <a:pt x="131597" y="48463"/>
                  <a:pt x="143637" y="48463"/>
                </a:cubicBezTo>
                <a:close/>
                <a:moveTo>
                  <a:pt x="9915143" y="38862"/>
                </a:moveTo>
                <a:lnTo>
                  <a:pt x="9915143" y="90754"/>
                </a:lnTo>
                <a:lnTo>
                  <a:pt x="9943946" y="90754"/>
                </a:lnTo>
                <a:cubicBezTo>
                  <a:pt x="9953852" y="90754"/>
                  <a:pt x="9961243" y="88506"/>
                  <a:pt x="9966120" y="84011"/>
                </a:cubicBezTo>
                <a:cubicBezTo>
                  <a:pt x="9970997" y="79515"/>
                  <a:pt x="9973436" y="73152"/>
                  <a:pt x="9973436" y="64922"/>
                </a:cubicBezTo>
                <a:cubicBezTo>
                  <a:pt x="9973436" y="47549"/>
                  <a:pt x="9963606" y="38862"/>
                  <a:pt x="9943946" y="38862"/>
                </a:cubicBezTo>
                <a:close/>
                <a:moveTo>
                  <a:pt x="9219818" y="38862"/>
                </a:moveTo>
                <a:lnTo>
                  <a:pt x="9219818" y="90754"/>
                </a:lnTo>
                <a:lnTo>
                  <a:pt x="9248622" y="90754"/>
                </a:lnTo>
                <a:cubicBezTo>
                  <a:pt x="9258528" y="90754"/>
                  <a:pt x="9265919" y="88506"/>
                  <a:pt x="9270796" y="84011"/>
                </a:cubicBezTo>
                <a:cubicBezTo>
                  <a:pt x="9275672" y="79515"/>
                  <a:pt x="9278111" y="73152"/>
                  <a:pt x="9278111" y="64922"/>
                </a:cubicBezTo>
                <a:cubicBezTo>
                  <a:pt x="9278111" y="47549"/>
                  <a:pt x="9268281" y="38862"/>
                  <a:pt x="9248622" y="38862"/>
                </a:cubicBezTo>
                <a:close/>
                <a:moveTo>
                  <a:pt x="10378971" y="19202"/>
                </a:moveTo>
                <a:lnTo>
                  <a:pt x="10405260" y="19202"/>
                </a:lnTo>
                <a:lnTo>
                  <a:pt x="10405260" y="50521"/>
                </a:lnTo>
                <a:lnTo>
                  <a:pt x="10435893" y="50521"/>
                </a:lnTo>
                <a:lnTo>
                  <a:pt x="10435893" y="71780"/>
                </a:lnTo>
                <a:lnTo>
                  <a:pt x="10405260" y="71780"/>
                </a:lnTo>
                <a:lnTo>
                  <a:pt x="10405260" y="141503"/>
                </a:lnTo>
                <a:cubicBezTo>
                  <a:pt x="10405260" y="146228"/>
                  <a:pt x="10406366" y="149619"/>
                  <a:pt x="10408575" y="151676"/>
                </a:cubicBezTo>
                <a:cubicBezTo>
                  <a:pt x="10410786" y="153734"/>
                  <a:pt x="10414558" y="154762"/>
                  <a:pt x="10419891" y="154762"/>
                </a:cubicBezTo>
                <a:lnTo>
                  <a:pt x="10435893" y="154762"/>
                </a:lnTo>
                <a:lnTo>
                  <a:pt x="10435893" y="176479"/>
                </a:lnTo>
                <a:lnTo>
                  <a:pt x="10415319" y="176479"/>
                </a:lnTo>
                <a:cubicBezTo>
                  <a:pt x="10403585" y="176479"/>
                  <a:pt x="10394594" y="173736"/>
                  <a:pt x="10388344" y="168250"/>
                </a:cubicBezTo>
                <a:cubicBezTo>
                  <a:pt x="10382097" y="162763"/>
                  <a:pt x="10378971" y="153848"/>
                  <a:pt x="10378971" y="141503"/>
                </a:cubicBezTo>
                <a:lnTo>
                  <a:pt x="10378971" y="71780"/>
                </a:lnTo>
                <a:lnTo>
                  <a:pt x="10364113" y="71780"/>
                </a:lnTo>
                <a:lnTo>
                  <a:pt x="10364113" y="50521"/>
                </a:lnTo>
                <a:lnTo>
                  <a:pt x="10378971" y="50521"/>
                </a:lnTo>
                <a:close/>
                <a:moveTo>
                  <a:pt x="8464448" y="19202"/>
                </a:moveTo>
                <a:lnTo>
                  <a:pt x="8490736" y="19202"/>
                </a:lnTo>
                <a:lnTo>
                  <a:pt x="8490736" y="50521"/>
                </a:lnTo>
                <a:lnTo>
                  <a:pt x="8521368" y="50521"/>
                </a:lnTo>
                <a:lnTo>
                  <a:pt x="8521368" y="71780"/>
                </a:lnTo>
                <a:lnTo>
                  <a:pt x="8490736" y="71780"/>
                </a:lnTo>
                <a:lnTo>
                  <a:pt x="8490736" y="141503"/>
                </a:lnTo>
                <a:cubicBezTo>
                  <a:pt x="8490736" y="146228"/>
                  <a:pt x="8491842" y="149619"/>
                  <a:pt x="8494051" y="151676"/>
                </a:cubicBezTo>
                <a:cubicBezTo>
                  <a:pt x="8496261" y="153734"/>
                  <a:pt x="8500033" y="154762"/>
                  <a:pt x="8505367" y="154762"/>
                </a:cubicBezTo>
                <a:lnTo>
                  <a:pt x="8521368" y="154762"/>
                </a:lnTo>
                <a:lnTo>
                  <a:pt x="8521368" y="176479"/>
                </a:lnTo>
                <a:lnTo>
                  <a:pt x="8500795" y="176479"/>
                </a:lnTo>
                <a:cubicBezTo>
                  <a:pt x="8489060" y="176479"/>
                  <a:pt x="8480069" y="173736"/>
                  <a:pt x="8473820" y="168250"/>
                </a:cubicBezTo>
                <a:cubicBezTo>
                  <a:pt x="8467572" y="162763"/>
                  <a:pt x="8464448" y="153848"/>
                  <a:pt x="8464448" y="141503"/>
                </a:cubicBezTo>
                <a:lnTo>
                  <a:pt x="8464448" y="71780"/>
                </a:lnTo>
                <a:lnTo>
                  <a:pt x="8449589" y="71780"/>
                </a:lnTo>
                <a:lnTo>
                  <a:pt x="8449589" y="50521"/>
                </a:lnTo>
                <a:lnTo>
                  <a:pt x="8464448" y="50521"/>
                </a:lnTo>
                <a:close/>
                <a:moveTo>
                  <a:pt x="7635772" y="19202"/>
                </a:moveTo>
                <a:lnTo>
                  <a:pt x="7662061" y="19202"/>
                </a:lnTo>
                <a:lnTo>
                  <a:pt x="7662061" y="50521"/>
                </a:lnTo>
                <a:lnTo>
                  <a:pt x="7692694" y="50521"/>
                </a:lnTo>
                <a:lnTo>
                  <a:pt x="7692694" y="71780"/>
                </a:lnTo>
                <a:lnTo>
                  <a:pt x="7662061" y="71780"/>
                </a:lnTo>
                <a:lnTo>
                  <a:pt x="7662061" y="141503"/>
                </a:lnTo>
                <a:cubicBezTo>
                  <a:pt x="7662061" y="146228"/>
                  <a:pt x="7663167" y="149619"/>
                  <a:pt x="7665376" y="151676"/>
                </a:cubicBezTo>
                <a:cubicBezTo>
                  <a:pt x="7667586" y="153734"/>
                  <a:pt x="7671358" y="154762"/>
                  <a:pt x="7676692" y="154762"/>
                </a:cubicBezTo>
                <a:lnTo>
                  <a:pt x="7692694" y="154762"/>
                </a:lnTo>
                <a:lnTo>
                  <a:pt x="7692694" y="176479"/>
                </a:lnTo>
                <a:lnTo>
                  <a:pt x="7672120" y="176479"/>
                </a:lnTo>
                <a:cubicBezTo>
                  <a:pt x="7660385" y="176479"/>
                  <a:pt x="7651394" y="173736"/>
                  <a:pt x="7645144" y="168250"/>
                </a:cubicBezTo>
                <a:cubicBezTo>
                  <a:pt x="7638896" y="162763"/>
                  <a:pt x="7635772" y="153848"/>
                  <a:pt x="7635772" y="141503"/>
                </a:cubicBezTo>
                <a:lnTo>
                  <a:pt x="7635772" y="71780"/>
                </a:lnTo>
                <a:lnTo>
                  <a:pt x="7620914" y="71780"/>
                </a:lnTo>
                <a:lnTo>
                  <a:pt x="7620914" y="50521"/>
                </a:lnTo>
                <a:lnTo>
                  <a:pt x="7635772" y="50521"/>
                </a:lnTo>
                <a:close/>
                <a:moveTo>
                  <a:pt x="4473473" y="19202"/>
                </a:moveTo>
                <a:lnTo>
                  <a:pt x="4499762" y="19202"/>
                </a:lnTo>
                <a:lnTo>
                  <a:pt x="4499762" y="50521"/>
                </a:lnTo>
                <a:lnTo>
                  <a:pt x="4530394" y="50521"/>
                </a:lnTo>
                <a:lnTo>
                  <a:pt x="4530394" y="71780"/>
                </a:lnTo>
                <a:lnTo>
                  <a:pt x="4499762" y="71780"/>
                </a:lnTo>
                <a:lnTo>
                  <a:pt x="4499762" y="141503"/>
                </a:lnTo>
                <a:cubicBezTo>
                  <a:pt x="4499762" y="146228"/>
                  <a:pt x="4500866" y="149619"/>
                  <a:pt x="4503076" y="151676"/>
                </a:cubicBezTo>
                <a:cubicBezTo>
                  <a:pt x="4505286" y="153734"/>
                  <a:pt x="4509058" y="154762"/>
                  <a:pt x="4514392" y="154762"/>
                </a:cubicBezTo>
                <a:lnTo>
                  <a:pt x="4530394" y="154762"/>
                </a:lnTo>
                <a:lnTo>
                  <a:pt x="4530394" y="176479"/>
                </a:lnTo>
                <a:lnTo>
                  <a:pt x="4509821" y="176479"/>
                </a:lnTo>
                <a:cubicBezTo>
                  <a:pt x="4498085" y="176479"/>
                  <a:pt x="4489094" y="173736"/>
                  <a:pt x="4482845" y="168250"/>
                </a:cubicBezTo>
                <a:cubicBezTo>
                  <a:pt x="4476597" y="162763"/>
                  <a:pt x="4473473" y="153848"/>
                  <a:pt x="4473473" y="141503"/>
                </a:cubicBezTo>
                <a:lnTo>
                  <a:pt x="4473473" y="71780"/>
                </a:lnTo>
                <a:lnTo>
                  <a:pt x="4458614" y="71780"/>
                </a:lnTo>
                <a:lnTo>
                  <a:pt x="4458614" y="50521"/>
                </a:lnTo>
                <a:lnTo>
                  <a:pt x="4473473" y="50521"/>
                </a:lnTo>
                <a:close/>
                <a:moveTo>
                  <a:pt x="3425722" y="19202"/>
                </a:moveTo>
                <a:lnTo>
                  <a:pt x="3452011" y="19202"/>
                </a:lnTo>
                <a:lnTo>
                  <a:pt x="3452011" y="50521"/>
                </a:lnTo>
                <a:lnTo>
                  <a:pt x="3482644" y="50521"/>
                </a:lnTo>
                <a:lnTo>
                  <a:pt x="3482644" y="71780"/>
                </a:lnTo>
                <a:lnTo>
                  <a:pt x="3452011" y="71780"/>
                </a:lnTo>
                <a:lnTo>
                  <a:pt x="3452011" y="141503"/>
                </a:lnTo>
                <a:cubicBezTo>
                  <a:pt x="3452011" y="146228"/>
                  <a:pt x="3453116" y="149619"/>
                  <a:pt x="3455326" y="151676"/>
                </a:cubicBezTo>
                <a:cubicBezTo>
                  <a:pt x="3457536" y="153734"/>
                  <a:pt x="3461308" y="154762"/>
                  <a:pt x="3466642" y="154762"/>
                </a:cubicBezTo>
                <a:lnTo>
                  <a:pt x="3482644" y="154762"/>
                </a:lnTo>
                <a:lnTo>
                  <a:pt x="3482644" y="176479"/>
                </a:lnTo>
                <a:lnTo>
                  <a:pt x="3462070" y="176479"/>
                </a:lnTo>
                <a:cubicBezTo>
                  <a:pt x="3450335" y="176479"/>
                  <a:pt x="3441343" y="173736"/>
                  <a:pt x="3435095" y="168250"/>
                </a:cubicBezTo>
                <a:cubicBezTo>
                  <a:pt x="3428847" y="162763"/>
                  <a:pt x="3425722" y="153848"/>
                  <a:pt x="3425722" y="141503"/>
                </a:cubicBezTo>
                <a:lnTo>
                  <a:pt x="3425722" y="71780"/>
                </a:lnTo>
                <a:lnTo>
                  <a:pt x="3410863" y="71780"/>
                </a:lnTo>
                <a:lnTo>
                  <a:pt x="3410863" y="50521"/>
                </a:lnTo>
                <a:lnTo>
                  <a:pt x="3425722" y="50521"/>
                </a:lnTo>
                <a:close/>
                <a:moveTo>
                  <a:pt x="768248" y="19202"/>
                </a:moveTo>
                <a:lnTo>
                  <a:pt x="794537" y="19202"/>
                </a:lnTo>
                <a:lnTo>
                  <a:pt x="794537" y="50521"/>
                </a:lnTo>
                <a:lnTo>
                  <a:pt x="825169" y="50521"/>
                </a:lnTo>
                <a:lnTo>
                  <a:pt x="825169" y="71780"/>
                </a:lnTo>
                <a:lnTo>
                  <a:pt x="794537" y="71780"/>
                </a:lnTo>
                <a:lnTo>
                  <a:pt x="794537" y="141503"/>
                </a:lnTo>
                <a:cubicBezTo>
                  <a:pt x="794537" y="146228"/>
                  <a:pt x="795642" y="149619"/>
                  <a:pt x="797852" y="151676"/>
                </a:cubicBezTo>
                <a:cubicBezTo>
                  <a:pt x="800061" y="153734"/>
                  <a:pt x="803833" y="154762"/>
                  <a:pt x="809167" y="154762"/>
                </a:cubicBezTo>
                <a:lnTo>
                  <a:pt x="825169" y="154762"/>
                </a:lnTo>
                <a:lnTo>
                  <a:pt x="825169" y="176479"/>
                </a:lnTo>
                <a:lnTo>
                  <a:pt x="804595" y="176479"/>
                </a:lnTo>
                <a:cubicBezTo>
                  <a:pt x="792860" y="176479"/>
                  <a:pt x="783869" y="173736"/>
                  <a:pt x="777621" y="168250"/>
                </a:cubicBezTo>
                <a:cubicBezTo>
                  <a:pt x="771372" y="162763"/>
                  <a:pt x="768248" y="153848"/>
                  <a:pt x="768248" y="141503"/>
                </a:cubicBezTo>
                <a:lnTo>
                  <a:pt x="768248" y="71780"/>
                </a:lnTo>
                <a:lnTo>
                  <a:pt x="753389" y="71780"/>
                </a:lnTo>
                <a:lnTo>
                  <a:pt x="753389" y="50521"/>
                </a:lnTo>
                <a:lnTo>
                  <a:pt x="768248" y="50521"/>
                </a:lnTo>
                <a:close/>
                <a:moveTo>
                  <a:pt x="9889081" y="17602"/>
                </a:moveTo>
                <a:lnTo>
                  <a:pt x="9943946" y="17602"/>
                </a:lnTo>
                <a:cubicBezTo>
                  <a:pt x="9956139" y="17602"/>
                  <a:pt x="9966463" y="19698"/>
                  <a:pt x="9974922" y="23889"/>
                </a:cubicBezTo>
                <a:cubicBezTo>
                  <a:pt x="9983379" y="28080"/>
                  <a:pt x="9989704" y="33757"/>
                  <a:pt x="9993895" y="40919"/>
                </a:cubicBezTo>
                <a:cubicBezTo>
                  <a:pt x="9998086" y="48082"/>
                  <a:pt x="10000182" y="56083"/>
                  <a:pt x="10000182" y="64922"/>
                </a:cubicBezTo>
                <a:cubicBezTo>
                  <a:pt x="10000182" y="73000"/>
                  <a:pt x="9998277" y="80620"/>
                  <a:pt x="9994467" y="87782"/>
                </a:cubicBezTo>
                <a:cubicBezTo>
                  <a:pt x="9990657" y="94945"/>
                  <a:pt x="9984561" y="100775"/>
                  <a:pt x="9976178" y="105270"/>
                </a:cubicBezTo>
                <a:cubicBezTo>
                  <a:pt x="9967798" y="109766"/>
                  <a:pt x="9957053" y="112014"/>
                  <a:pt x="9943946" y="112014"/>
                </a:cubicBezTo>
                <a:lnTo>
                  <a:pt x="9915143" y="112014"/>
                </a:lnTo>
                <a:lnTo>
                  <a:pt x="9915143" y="176479"/>
                </a:lnTo>
                <a:lnTo>
                  <a:pt x="9889081" y="176479"/>
                </a:lnTo>
                <a:close/>
                <a:moveTo>
                  <a:pt x="9193758" y="17602"/>
                </a:moveTo>
                <a:lnTo>
                  <a:pt x="9248622" y="17602"/>
                </a:lnTo>
                <a:cubicBezTo>
                  <a:pt x="9260814" y="17602"/>
                  <a:pt x="9271139" y="19698"/>
                  <a:pt x="9279597" y="23889"/>
                </a:cubicBezTo>
                <a:cubicBezTo>
                  <a:pt x="9288055" y="28080"/>
                  <a:pt x="9294379" y="33757"/>
                  <a:pt x="9298571" y="40919"/>
                </a:cubicBezTo>
                <a:cubicBezTo>
                  <a:pt x="9302761" y="48082"/>
                  <a:pt x="9304858" y="56083"/>
                  <a:pt x="9304858" y="64922"/>
                </a:cubicBezTo>
                <a:cubicBezTo>
                  <a:pt x="9304858" y="73000"/>
                  <a:pt x="9302952" y="80620"/>
                  <a:pt x="9299142" y="87782"/>
                </a:cubicBezTo>
                <a:cubicBezTo>
                  <a:pt x="9295332" y="94945"/>
                  <a:pt x="9289236" y="100775"/>
                  <a:pt x="9280855" y="105270"/>
                </a:cubicBezTo>
                <a:cubicBezTo>
                  <a:pt x="9272473" y="109766"/>
                  <a:pt x="9261728" y="112014"/>
                  <a:pt x="9248622" y="112014"/>
                </a:cubicBezTo>
                <a:lnTo>
                  <a:pt x="9219818" y="112014"/>
                </a:lnTo>
                <a:lnTo>
                  <a:pt x="9219818" y="176479"/>
                </a:lnTo>
                <a:lnTo>
                  <a:pt x="9193758" y="176479"/>
                </a:lnTo>
                <a:close/>
                <a:moveTo>
                  <a:pt x="8250783" y="7315"/>
                </a:moveTo>
                <a:lnTo>
                  <a:pt x="8276843" y="7315"/>
                </a:lnTo>
                <a:lnTo>
                  <a:pt x="8276843" y="176479"/>
                </a:lnTo>
                <a:lnTo>
                  <a:pt x="8250783" y="176479"/>
                </a:lnTo>
                <a:close/>
                <a:moveTo>
                  <a:pt x="6363995" y="7315"/>
                </a:moveTo>
                <a:lnTo>
                  <a:pt x="6390284" y="7315"/>
                </a:lnTo>
                <a:lnTo>
                  <a:pt x="6390284" y="176479"/>
                </a:lnTo>
                <a:lnTo>
                  <a:pt x="6363995" y="176479"/>
                </a:lnTo>
                <a:lnTo>
                  <a:pt x="6363995" y="157505"/>
                </a:lnTo>
                <a:cubicBezTo>
                  <a:pt x="6359728" y="163601"/>
                  <a:pt x="6353822" y="168631"/>
                  <a:pt x="6346278" y="172593"/>
                </a:cubicBezTo>
                <a:cubicBezTo>
                  <a:pt x="6338734" y="176555"/>
                  <a:pt x="6330086" y="178537"/>
                  <a:pt x="6320332" y="178537"/>
                </a:cubicBezTo>
                <a:cubicBezTo>
                  <a:pt x="6309360" y="178537"/>
                  <a:pt x="6299339" y="175755"/>
                  <a:pt x="6290271" y="170193"/>
                </a:cubicBezTo>
                <a:cubicBezTo>
                  <a:pt x="6281204" y="164630"/>
                  <a:pt x="6274041" y="156858"/>
                  <a:pt x="6268783" y="146876"/>
                </a:cubicBezTo>
                <a:cubicBezTo>
                  <a:pt x="6263525" y="136893"/>
                  <a:pt x="6260896" y="125578"/>
                  <a:pt x="6260896" y="112928"/>
                </a:cubicBezTo>
                <a:cubicBezTo>
                  <a:pt x="6260896" y="100279"/>
                  <a:pt x="6263525" y="89078"/>
                  <a:pt x="6268783" y="79324"/>
                </a:cubicBezTo>
                <a:cubicBezTo>
                  <a:pt x="6274041" y="69571"/>
                  <a:pt x="6281204" y="61989"/>
                  <a:pt x="6290271" y="56579"/>
                </a:cubicBezTo>
                <a:cubicBezTo>
                  <a:pt x="6299339" y="51168"/>
                  <a:pt x="6309436" y="48463"/>
                  <a:pt x="6320561" y="48463"/>
                </a:cubicBezTo>
                <a:cubicBezTo>
                  <a:pt x="6328790" y="48463"/>
                  <a:pt x="6336906" y="50254"/>
                  <a:pt x="6344907" y="53835"/>
                </a:cubicBezTo>
                <a:cubicBezTo>
                  <a:pt x="6352907" y="57417"/>
                  <a:pt x="6359270" y="62179"/>
                  <a:pt x="6363995" y="68123"/>
                </a:cubicBezTo>
                <a:close/>
                <a:moveTo>
                  <a:pt x="3001670" y="7315"/>
                </a:moveTo>
                <a:lnTo>
                  <a:pt x="3027959" y="7315"/>
                </a:lnTo>
                <a:lnTo>
                  <a:pt x="3027959" y="176479"/>
                </a:lnTo>
                <a:lnTo>
                  <a:pt x="3001670" y="176479"/>
                </a:lnTo>
                <a:lnTo>
                  <a:pt x="3001670" y="157505"/>
                </a:lnTo>
                <a:cubicBezTo>
                  <a:pt x="2997403" y="163601"/>
                  <a:pt x="2991498" y="168631"/>
                  <a:pt x="2983954" y="172593"/>
                </a:cubicBezTo>
                <a:cubicBezTo>
                  <a:pt x="2976410" y="176555"/>
                  <a:pt x="2967760" y="178537"/>
                  <a:pt x="2958008" y="178537"/>
                </a:cubicBezTo>
                <a:cubicBezTo>
                  <a:pt x="2947035" y="178537"/>
                  <a:pt x="2937014" y="175755"/>
                  <a:pt x="2927947" y="170193"/>
                </a:cubicBezTo>
                <a:cubicBezTo>
                  <a:pt x="2918879" y="164630"/>
                  <a:pt x="2911716" y="156858"/>
                  <a:pt x="2906458" y="146876"/>
                </a:cubicBezTo>
                <a:cubicBezTo>
                  <a:pt x="2901201" y="136893"/>
                  <a:pt x="2898572" y="125578"/>
                  <a:pt x="2898572" y="112928"/>
                </a:cubicBezTo>
                <a:cubicBezTo>
                  <a:pt x="2898572" y="100279"/>
                  <a:pt x="2901201" y="89078"/>
                  <a:pt x="2906458" y="79324"/>
                </a:cubicBezTo>
                <a:cubicBezTo>
                  <a:pt x="2911716" y="69571"/>
                  <a:pt x="2918879" y="61989"/>
                  <a:pt x="2927947" y="56579"/>
                </a:cubicBezTo>
                <a:cubicBezTo>
                  <a:pt x="2937014" y="51168"/>
                  <a:pt x="2947111" y="48463"/>
                  <a:pt x="2958236" y="48463"/>
                </a:cubicBezTo>
                <a:cubicBezTo>
                  <a:pt x="2966466" y="48463"/>
                  <a:pt x="2974581" y="50254"/>
                  <a:pt x="2982582" y="53835"/>
                </a:cubicBezTo>
                <a:cubicBezTo>
                  <a:pt x="2990583" y="57417"/>
                  <a:pt x="2996945" y="62179"/>
                  <a:pt x="3001670" y="68123"/>
                </a:cubicBezTo>
                <a:close/>
                <a:moveTo>
                  <a:pt x="2278608" y="7315"/>
                </a:moveTo>
                <a:lnTo>
                  <a:pt x="2304669" y="7315"/>
                </a:lnTo>
                <a:lnTo>
                  <a:pt x="2304669" y="105613"/>
                </a:lnTo>
                <a:lnTo>
                  <a:pt x="2350389" y="50521"/>
                </a:lnTo>
                <a:lnTo>
                  <a:pt x="2386507" y="50521"/>
                </a:lnTo>
                <a:lnTo>
                  <a:pt x="2328443" y="113614"/>
                </a:lnTo>
                <a:lnTo>
                  <a:pt x="2386507" y="176479"/>
                </a:lnTo>
                <a:lnTo>
                  <a:pt x="2351303" y="176479"/>
                </a:lnTo>
                <a:lnTo>
                  <a:pt x="2304669" y="122301"/>
                </a:lnTo>
                <a:lnTo>
                  <a:pt x="2304669" y="176479"/>
                </a:lnTo>
                <a:lnTo>
                  <a:pt x="2278608" y="176479"/>
                </a:lnTo>
                <a:close/>
                <a:moveTo>
                  <a:pt x="2011908" y="7315"/>
                </a:moveTo>
                <a:lnTo>
                  <a:pt x="2037969" y="7315"/>
                </a:lnTo>
                <a:lnTo>
                  <a:pt x="2037969" y="176479"/>
                </a:lnTo>
                <a:lnTo>
                  <a:pt x="2011908" y="176479"/>
                </a:lnTo>
                <a:close/>
                <a:moveTo>
                  <a:pt x="1354683" y="7315"/>
                </a:moveTo>
                <a:lnTo>
                  <a:pt x="1380743" y="7315"/>
                </a:lnTo>
                <a:lnTo>
                  <a:pt x="1380743" y="69266"/>
                </a:lnTo>
                <a:cubicBezTo>
                  <a:pt x="1385163" y="63170"/>
                  <a:pt x="1391221" y="58179"/>
                  <a:pt x="1398917" y="54293"/>
                </a:cubicBezTo>
                <a:cubicBezTo>
                  <a:pt x="1406614" y="50406"/>
                  <a:pt x="1415186" y="48463"/>
                  <a:pt x="1424635" y="48463"/>
                </a:cubicBezTo>
                <a:cubicBezTo>
                  <a:pt x="1435760" y="48463"/>
                  <a:pt x="1445818" y="51130"/>
                  <a:pt x="1454810" y="56464"/>
                </a:cubicBezTo>
                <a:cubicBezTo>
                  <a:pt x="1463802" y="61798"/>
                  <a:pt x="1470888" y="69380"/>
                  <a:pt x="1476070" y="79210"/>
                </a:cubicBezTo>
                <a:cubicBezTo>
                  <a:pt x="1481251" y="89040"/>
                  <a:pt x="1483842" y="100279"/>
                  <a:pt x="1483842" y="112928"/>
                </a:cubicBezTo>
                <a:cubicBezTo>
                  <a:pt x="1483842" y="125578"/>
                  <a:pt x="1481251" y="136893"/>
                  <a:pt x="1476070" y="146876"/>
                </a:cubicBezTo>
                <a:cubicBezTo>
                  <a:pt x="1470888" y="156858"/>
                  <a:pt x="1463763" y="164630"/>
                  <a:pt x="1454696" y="170193"/>
                </a:cubicBezTo>
                <a:cubicBezTo>
                  <a:pt x="1445628" y="175755"/>
                  <a:pt x="1435608" y="178537"/>
                  <a:pt x="1424635" y="178537"/>
                </a:cubicBezTo>
                <a:cubicBezTo>
                  <a:pt x="1414881" y="178537"/>
                  <a:pt x="1406233" y="176632"/>
                  <a:pt x="1398688" y="172822"/>
                </a:cubicBezTo>
                <a:cubicBezTo>
                  <a:pt x="1391145" y="169012"/>
                  <a:pt x="1385163" y="164135"/>
                  <a:pt x="1380743" y="158191"/>
                </a:cubicBezTo>
                <a:lnTo>
                  <a:pt x="1380743" y="176479"/>
                </a:lnTo>
                <a:lnTo>
                  <a:pt x="1354683" y="176479"/>
                </a:lnTo>
                <a:close/>
                <a:moveTo>
                  <a:pt x="849858" y="7315"/>
                </a:moveTo>
                <a:lnTo>
                  <a:pt x="875919" y="7315"/>
                </a:lnTo>
                <a:lnTo>
                  <a:pt x="875919" y="65151"/>
                </a:lnTo>
                <a:cubicBezTo>
                  <a:pt x="880338" y="59817"/>
                  <a:pt x="885939" y="55702"/>
                  <a:pt x="892721" y="52807"/>
                </a:cubicBezTo>
                <a:cubicBezTo>
                  <a:pt x="899502" y="49911"/>
                  <a:pt x="906932" y="48463"/>
                  <a:pt x="915009" y="48463"/>
                </a:cubicBezTo>
                <a:cubicBezTo>
                  <a:pt x="924610" y="48463"/>
                  <a:pt x="933183" y="50521"/>
                  <a:pt x="940726" y="54635"/>
                </a:cubicBezTo>
                <a:cubicBezTo>
                  <a:pt x="948271" y="58750"/>
                  <a:pt x="954214" y="64846"/>
                  <a:pt x="958557" y="72923"/>
                </a:cubicBezTo>
                <a:cubicBezTo>
                  <a:pt x="962901" y="81001"/>
                  <a:pt x="965072" y="90754"/>
                  <a:pt x="965072" y="102184"/>
                </a:cubicBezTo>
                <a:lnTo>
                  <a:pt x="965072" y="176479"/>
                </a:lnTo>
                <a:lnTo>
                  <a:pt x="939241" y="176479"/>
                </a:lnTo>
                <a:lnTo>
                  <a:pt x="939241" y="106070"/>
                </a:lnTo>
                <a:cubicBezTo>
                  <a:pt x="939241" y="94793"/>
                  <a:pt x="936421" y="86144"/>
                  <a:pt x="930783" y="80124"/>
                </a:cubicBezTo>
                <a:cubicBezTo>
                  <a:pt x="925143" y="74105"/>
                  <a:pt x="917447" y="71095"/>
                  <a:pt x="907694" y="71095"/>
                </a:cubicBezTo>
                <a:cubicBezTo>
                  <a:pt x="897940" y="71095"/>
                  <a:pt x="890206" y="74105"/>
                  <a:pt x="884491" y="80124"/>
                </a:cubicBezTo>
                <a:cubicBezTo>
                  <a:pt x="878776" y="86144"/>
                  <a:pt x="875919" y="94793"/>
                  <a:pt x="875919" y="106070"/>
                </a:cubicBezTo>
                <a:lnTo>
                  <a:pt x="875919" y="176479"/>
                </a:lnTo>
                <a:lnTo>
                  <a:pt x="849858" y="176479"/>
                </a:lnTo>
                <a:close/>
                <a:moveTo>
                  <a:pt x="287883" y="7315"/>
                </a:moveTo>
                <a:lnTo>
                  <a:pt x="313943" y="7315"/>
                </a:lnTo>
                <a:lnTo>
                  <a:pt x="313943" y="176479"/>
                </a:lnTo>
                <a:lnTo>
                  <a:pt x="287883" y="176479"/>
                </a:lnTo>
                <a:close/>
                <a:moveTo>
                  <a:pt x="230733" y="7315"/>
                </a:moveTo>
                <a:lnTo>
                  <a:pt x="256793" y="7315"/>
                </a:lnTo>
                <a:lnTo>
                  <a:pt x="256793" y="176479"/>
                </a:lnTo>
                <a:lnTo>
                  <a:pt x="230733" y="176479"/>
                </a:lnTo>
                <a:close/>
                <a:moveTo>
                  <a:pt x="10178566" y="457"/>
                </a:moveTo>
                <a:cubicBezTo>
                  <a:pt x="10183138" y="457"/>
                  <a:pt x="10187025" y="2057"/>
                  <a:pt x="10190225" y="5258"/>
                </a:cubicBezTo>
                <a:cubicBezTo>
                  <a:pt x="10193426" y="8458"/>
                  <a:pt x="10195026" y="12421"/>
                  <a:pt x="10195026" y="17145"/>
                </a:cubicBezTo>
                <a:cubicBezTo>
                  <a:pt x="10195026" y="21869"/>
                  <a:pt x="10193426" y="25832"/>
                  <a:pt x="10190225" y="29032"/>
                </a:cubicBezTo>
                <a:cubicBezTo>
                  <a:pt x="10187025" y="32233"/>
                  <a:pt x="10183138" y="33833"/>
                  <a:pt x="10178566" y="33833"/>
                </a:cubicBezTo>
                <a:cubicBezTo>
                  <a:pt x="10173842" y="33833"/>
                  <a:pt x="10169879" y="32233"/>
                  <a:pt x="10166680" y="29032"/>
                </a:cubicBezTo>
                <a:cubicBezTo>
                  <a:pt x="10163479" y="25832"/>
                  <a:pt x="10161879" y="21869"/>
                  <a:pt x="10161879" y="17145"/>
                </a:cubicBezTo>
                <a:cubicBezTo>
                  <a:pt x="10161879" y="12421"/>
                  <a:pt x="10163479" y="8458"/>
                  <a:pt x="10166680" y="5258"/>
                </a:cubicBezTo>
                <a:cubicBezTo>
                  <a:pt x="10169879" y="2057"/>
                  <a:pt x="10173842" y="457"/>
                  <a:pt x="10178566" y="457"/>
                </a:cubicBezTo>
                <a:close/>
                <a:moveTo>
                  <a:pt x="7121041" y="457"/>
                </a:moveTo>
                <a:cubicBezTo>
                  <a:pt x="7125614" y="457"/>
                  <a:pt x="7129500" y="2057"/>
                  <a:pt x="7132700" y="5258"/>
                </a:cubicBezTo>
                <a:cubicBezTo>
                  <a:pt x="7135901" y="8458"/>
                  <a:pt x="7137501" y="12421"/>
                  <a:pt x="7137501" y="17145"/>
                </a:cubicBezTo>
                <a:cubicBezTo>
                  <a:pt x="7137501" y="21869"/>
                  <a:pt x="7135901" y="25832"/>
                  <a:pt x="7132700" y="29032"/>
                </a:cubicBezTo>
                <a:cubicBezTo>
                  <a:pt x="7129500" y="32233"/>
                  <a:pt x="7125614" y="33833"/>
                  <a:pt x="7121041" y="33833"/>
                </a:cubicBezTo>
                <a:cubicBezTo>
                  <a:pt x="7116317" y="33833"/>
                  <a:pt x="7112355" y="32233"/>
                  <a:pt x="7109154" y="29032"/>
                </a:cubicBezTo>
                <a:cubicBezTo>
                  <a:pt x="7105954" y="25832"/>
                  <a:pt x="7104354" y="21869"/>
                  <a:pt x="7104354" y="17145"/>
                </a:cubicBezTo>
                <a:cubicBezTo>
                  <a:pt x="7104354" y="12421"/>
                  <a:pt x="7105954" y="8458"/>
                  <a:pt x="7109154" y="5258"/>
                </a:cubicBezTo>
                <a:cubicBezTo>
                  <a:pt x="7112355" y="2057"/>
                  <a:pt x="7116317" y="457"/>
                  <a:pt x="7121041" y="457"/>
                </a:cubicBezTo>
                <a:close/>
                <a:moveTo>
                  <a:pt x="2082317" y="457"/>
                </a:moveTo>
                <a:cubicBezTo>
                  <a:pt x="2086889" y="457"/>
                  <a:pt x="2090775" y="2057"/>
                  <a:pt x="2093976" y="5258"/>
                </a:cubicBezTo>
                <a:cubicBezTo>
                  <a:pt x="2097176" y="8458"/>
                  <a:pt x="2098776" y="12421"/>
                  <a:pt x="2098776" y="17145"/>
                </a:cubicBezTo>
                <a:cubicBezTo>
                  <a:pt x="2098776" y="21869"/>
                  <a:pt x="2097176" y="25832"/>
                  <a:pt x="2093976" y="29032"/>
                </a:cubicBezTo>
                <a:cubicBezTo>
                  <a:pt x="2090775" y="32233"/>
                  <a:pt x="2086889" y="33833"/>
                  <a:pt x="2082317" y="33833"/>
                </a:cubicBezTo>
                <a:cubicBezTo>
                  <a:pt x="2077593" y="33833"/>
                  <a:pt x="2073630" y="32233"/>
                  <a:pt x="2070430" y="29032"/>
                </a:cubicBezTo>
                <a:cubicBezTo>
                  <a:pt x="2067230" y="25832"/>
                  <a:pt x="2065629" y="21869"/>
                  <a:pt x="2065629" y="17145"/>
                </a:cubicBezTo>
                <a:cubicBezTo>
                  <a:pt x="2065629" y="12421"/>
                  <a:pt x="2067230" y="8458"/>
                  <a:pt x="2070430" y="5258"/>
                </a:cubicBezTo>
                <a:cubicBezTo>
                  <a:pt x="2073630" y="2057"/>
                  <a:pt x="2077593" y="457"/>
                  <a:pt x="2082317" y="457"/>
                </a:cubicBezTo>
                <a:close/>
                <a:moveTo>
                  <a:pt x="9092335" y="0"/>
                </a:moveTo>
                <a:lnTo>
                  <a:pt x="9092335" y="21717"/>
                </a:lnTo>
                <a:cubicBezTo>
                  <a:pt x="9084410" y="21717"/>
                  <a:pt x="9078848" y="23203"/>
                  <a:pt x="9075648" y="26175"/>
                </a:cubicBezTo>
                <a:cubicBezTo>
                  <a:pt x="9072448" y="29147"/>
                  <a:pt x="9070847" y="34290"/>
                  <a:pt x="9070847" y="41605"/>
                </a:cubicBezTo>
                <a:lnTo>
                  <a:pt x="9070847" y="50521"/>
                </a:lnTo>
                <a:lnTo>
                  <a:pt x="9094164" y="50521"/>
                </a:lnTo>
                <a:lnTo>
                  <a:pt x="9094164" y="71780"/>
                </a:lnTo>
                <a:lnTo>
                  <a:pt x="9070847" y="71780"/>
                </a:lnTo>
                <a:lnTo>
                  <a:pt x="9070847" y="176479"/>
                </a:lnTo>
                <a:lnTo>
                  <a:pt x="9044558" y="176479"/>
                </a:lnTo>
                <a:lnTo>
                  <a:pt x="9044558" y="71780"/>
                </a:lnTo>
                <a:lnTo>
                  <a:pt x="9029699" y="71780"/>
                </a:lnTo>
                <a:lnTo>
                  <a:pt x="9029699" y="50521"/>
                </a:lnTo>
                <a:lnTo>
                  <a:pt x="9044558" y="50521"/>
                </a:lnTo>
                <a:lnTo>
                  <a:pt x="9044558" y="41605"/>
                </a:lnTo>
                <a:cubicBezTo>
                  <a:pt x="9044558" y="27127"/>
                  <a:pt x="9048406" y="16574"/>
                  <a:pt x="9056103" y="9944"/>
                </a:cubicBezTo>
                <a:cubicBezTo>
                  <a:pt x="9063799" y="3315"/>
                  <a:pt x="9075876" y="0"/>
                  <a:pt x="9092335" y="0"/>
                </a:cubicBezTo>
                <a:close/>
                <a:moveTo>
                  <a:pt x="5501411" y="0"/>
                </a:moveTo>
                <a:lnTo>
                  <a:pt x="5501411" y="21717"/>
                </a:lnTo>
                <a:cubicBezTo>
                  <a:pt x="5493486" y="21717"/>
                  <a:pt x="5487923" y="23203"/>
                  <a:pt x="5484723" y="26175"/>
                </a:cubicBezTo>
                <a:cubicBezTo>
                  <a:pt x="5481522" y="29147"/>
                  <a:pt x="5479922" y="34290"/>
                  <a:pt x="5479922" y="41605"/>
                </a:cubicBezTo>
                <a:lnTo>
                  <a:pt x="5479922" y="50521"/>
                </a:lnTo>
                <a:lnTo>
                  <a:pt x="5503240" y="50521"/>
                </a:lnTo>
                <a:lnTo>
                  <a:pt x="5503240" y="71780"/>
                </a:lnTo>
                <a:lnTo>
                  <a:pt x="5479922" y="71780"/>
                </a:lnTo>
                <a:lnTo>
                  <a:pt x="5479922" y="176479"/>
                </a:lnTo>
                <a:lnTo>
                  <a:pt x="5453633" y="176479"/>
                </a:lnTo>
                <a:lnTo>
                  <a:pt x="5453633" y="71780"/>
                </a:lnTo>
                <a:lnTo>
                  <a:pt x="5438774" y="71780"/>
                </a:lnTo>
                <a:lnTo>
                  <a:pt x="5438774" y="50521"/>
                </a:lnTo>
                <a:lnTo>
                  <a:pt x="5453633" y="50521"/>
                </a:lnTo>
                <a:lnTo>
                  <a:pt x="5453633" y="41605"/>
                </a:lnTo>
                <a:cubicBezTo>
                  <a:pt x="5453633" y="27127"/>
                  <a:pt x="5457481" y="16574"/>
                  <a:pt x="5465177" y="9944"/>
                </a:cubicBezTo>
                <a:cubicBezTo>
                  <a:pt x="5472874" y="3315"/>
                  <a:pt x="5484952" y="0"/>
                  <a:pt x="5501411" y="0"/>
                </a:cubicBezTo>
                <a:close/>
                <a:moveTo>
                  <a:pt x="62636" y="0"/>
                </a:moveTo>
                <a:lnTo>
                  <a:pt x="62636" y="21717"/>
                </a:lnTo>
                <a:cubicBezTo>
                  <a:pt x="54711" y="21717"/>
                  <a:pt x="49148" y="23203"/>
                  <a:pt x="45948" y="26175"/>
                </a:cubicBezTo>
                <a:cubicBezTo>
                  <a:pt x="42748" y="29147"/>
                  <a:pt x="41147" y="34290"/>
                  <a:pt x="41147" y="41605"/>
                </a:cubicBezTo>
                <a:lnTo>
                  <a:pt x="41147" y="50521"/>
                </a:lnTo>
                <a:lnTo>
                  <a:pt x="64465" y="50521"/>
                </a:lnTo>
                <a:lnTo>
                  <a:pt x="64465" y="71780"/>
                </a:lnTo>
                <a:lnTo>
                  <a:pt x="41147" y="71780"/>
                </a:lnTo>
                <a:lnTo>
                  <a:pt x="41147" y="176479"/>
                </a:lnTo>
                <a:lnTo>
                  <a:pt x="14859" y="176479"/>
                </a:lnTo>
                <a:lnTo>
                  <a:pt x="14859" y="71780"/>
                </a:lnTo>
                <a:lnTo>
                  <a:pt x="0" y="71780"/>
                </a:lnTo>
                <a:lnTo>
                  <a:pt x="0" y="50521"/>
                </a:lnTo>
                <a:lnTo>
                  <a:pt x="14859" y="50521"/>
                </a:lnTo>
                <a:lnTo>
                  <a:pt x="14859" y="41605"/>
                </a:lnTo>
                <a:cubicBezTo>
                  <a:pt x="14859" y="27127"/>
                  <a:pt x="18707" y="16574"/>
                  <a:pt x="26403" y="9944"/>
                </a:cubicBezTo>
                <a:cubicBezTo>
                  <a:pt x="34099" y="3315"/>
                  <a:pt x="46177" y="0"/>
                  <a:pt x="6263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775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ntserrat for Neumorphic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18952</TotalTime>
  <Words>357</Words>
  <Application>Microsoft Office PowerPoint</Application>
  <PresentationFormat>Widescreen</PresentationFormat>
  <Paragraphs>48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Akira Expanded</vt:lpstr>
      <vt:lpstr>Arial</vt:lpstr>
      <vt:lpstr>Calibri</vt:lpstr>
      <vt:lpstr>Montserrat</vt:lpstr>
      <vt:lpstr>Montserrat Extrabold</vt:lpstr>
      <vt:lpstr>Montserrat Extrabold</vt:lpstr>
      <vt:lpstr>Poppins ExtraBold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User;Slideflix</dc:creator>
  <cp:keywords>Infographics Template</cp:keywords>
  <cp:lastModifiedBy>PowerPoint School</cp:lastModifiedBy>
  <cp:revision>975</cp:revision>
  <dcterms:created xsi:type="dcterms:W3CDTF">2021-03-08T03:52:51Z</dcterms:created>
  <dcterms:modified xsi:type="dcterms:W3CDTF">2025-03-05T08:09:03Z</dcterms:modified>
</cp:coreProperties>
</file>