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663" r:id="rId2"/>
    <p:sldId id="665" r:id="rId3"/>
    <p:sldId id="666" r:id="rId4"/>
    <p:sldId id="667" r:id="rId5"/>
    <p:sldId id="668" r:id="rId6"/>
    <p:sldId id="664" r:id="rId7"/>
    <p:sldId id="66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0EB"/>
    <a:srgbClr val="F59793"/>
    <a:srgbClr val="8EB4E3"/>
    <a:srgbClr val="A0C1D5"/>
    <a:srgbClr val="B1AEC2"/>
    <a:srgbClr val="F2C48E"/>
    <a:srgbClr val="ECEFF8"/>
    <a:srgbClr val="F6C07E"/>
    <a:srgbClr val="F98B84"/>
    <a:srgbClr val="C9D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6" autoAdjust="0"/>
    <p:restoredTop sz="96532" autoAdjust="0"/>
  </p:normalViewPr>
  <p:slideViewPr>
    <p:cSldViewPr snapToGrid="0">
      <p:cViewPr>
        <p:scale>
          <a:sx n="100" d="100"/>
          <a:sy n="100" d="100"/>
        </p:scale>
        <p:origin x="2804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7ACEDE-271E-43F8-9BA5-74094DE95C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818498-1015-4AE4-B011-A56AA71795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5BA59-FC7F-49AA-9C6A-22033DBA50F5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605B7F-B834-43F4-895F-D83F2610AB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98C2EE-AA1E-4CC5-8AD2-EA64D2B331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480CE-9F92-4B03-9439-23E5AF785F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91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FF2C4-CD8D-4B96-B4E9-299E1B6C4644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588D3-6EA5-4330-B3AD-60D6014A8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16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2BBD5-DCA4-4BEF-96EE-B23454AC6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BAC776-BDA4-4189-8AC7-7D0A9A9B0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5EC25-560A-4FCB-BC64-0B00A587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CFEE7-1104-4F6C-A7A7-CACB9AE4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BB49B-D899-451A-BFCF-F7009D91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20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530EFC3-2ACE-41A3-A0EE-B11DBB3226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53677" y="2088216"/>
            <a:ext cx="5052653" cy="3917954"/>
          </a:xfrm>
          <a:custGeom>
            <a:avLst/>
            <a:gdLst>
              <a:gd name="connsiteX0" fmla="*/ 2841594 w 5052653"/>
              <a:gd name="connsiteY0" fmla="*/ 2277 h 3917954"/>
              <a:gd name="connsiteX1" fmla="*/ 3624654 w 5052653"/>
              <a:gd name="connsiteY1" fmla="*/ 72083 h 3917954"/>
              <a:gd name="connsiteX2" fmla="*/ 4396668 w 5052653"/>
              <a:gd name="connsiteY2" fmla="*/ 1091681 h 3917954"/>
              <a:gd name="connsiteX3" fmla="*/ 4814314 w 5052653"/>
              <a:gd name="connsiteY3" fmla="*/ 2136579 h 3917954"/>
              <a:gd name="connsiteX4" fmla="*/ 4839626 w 5052653"/>
              <a:gd name="connsiteY4" fmla="*/ 3495201 h 3917954"/>
              <a:gd name="connsiteX5" fmla="*/ 3629717 w 5052653"/>
              <a:gd name="connsiteY5" fmla="*/ 3824103 h 3917954"/>
              <a:gd name="connsiteX6" fmla="*/ 2161626 w 5052653"/>
              <a:gd name="connsiteY6" fmla="*/ 3725432 h 3917954"/>
              <a:gd name="connsiteX7" fmla="*/ 225264 w 5052653"/>
              <a:gd name="connsiteY7" fmla="*/ 3517971 h 3917954"/>
              <a:gd name="connsiteX8" fmla="*/ 318918 w 5052653"/>
              <a:gd name="connsiteY8" fmla="*/ 2258020 h 3917954"/>
              <a:gd name="connsiteX9" fmla="*/ 1306083 w 5052653"/>
              <a:gd name="connsiteY9" fmla="*/ 1015780 h 3917954"/>
              <a:gd name="connsiteX10" fmla="*/ 2841594 w 5052653"/>
              <a:gd name="connsiteY10" fmla="*/ 2277 h 3917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52653" h="3917954">
                <a:moveTo>
                  <a:pt x="2841594" y="2277"/>
                </a:moveTo>
                <a:cubicBezTo>
                  <a:pt x="3068276" y="-7287"/>
                  <a:pt x="3327555" y="12785"/>
                  <a:pt x="3624654" y="72083"/>
                </a:cubicBezTo>
                <a:cubicBezTo>
                  <a:pt x="4384012" y="269424"/>
                  <a:pt x="4396668" y="679288"/>
                  <a:pt x="4396668" y="1091681"/>
                </a:cubicBezTo>
                <a:cubicBezTo>
                  <a:pt x="4396668" y="1506604"/>
                  <a:pt x="4457416" y="1769727"/>
                  <a:pt x="4814314" y="2136579"/>
                </a:cubicBezTo>
                <a:cubicBezTo>
                  <a:pt x="5173744" y="2503432"/>
                  <a:pt x="5080090" y="3178948"/>
                  <a:pt x="4839626" y="3495201"/>
                </a:cubicBezTo>
                <a:cubicBezTo>
                  <a:pt x="4599164" y="3808923"/>
                  <a:pt x="4143549" y="3968314"/>
                  <a:pt x="3629717" y="3824103"/>
                </a:cubicBezTo>
                <a:cubicBezTo>
                  <a:pt x="3118416" y="3677362"/>
                  <a:pt x="2500805" y="3606521"/>
                  <a:pt x="2161626" y="3725432"/>
                </a:cubicBezTo>
                <a:cubicBezTo>
                  <a:pt x="1824977" y="3841813"/>
                  <a:pt x="933998" y="4185896"/>
                  <a:pt x="225264" y="3517971"/>
                </a:cubicBezTo>
                <a:cubicBezTo>
                  <a:pt x="225264" y="3517971"/>
                  <a:pt x="-339192" y="2991726"/>
                  <a:pt x="318918" y="2258020"/>
                </a:cubicBezTo>
                <a:cubicBezTo>
                  <a:pt x="977028" y="1524315"/>
                  <a:pt x="1080807" y="1478774"/>
                  <a:pt x="1306083" y="1015780"/>
                </a:cubicBezTo>
                <a:cubicBezTo>
                  <a:pt x="1489120" y="641654"/>
                  <a:pt x="1859306" y="43719"/>
                  <a:pt x="2841594" y="227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8206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4223E79-9044-428C-93C4-C5B51658AE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4598" y="568224"/>
            <a:ext cx="1507480" cy="1671014"/>
          </a:xfrm>
          <a:custGeom>
            <a:avLst/>
            <a:gdLst>
              <a:gd name="connsiteX0" fmla="*/ 730459 w 1507480"/>
              <a:gd name="connsiteY0" fmla="*/ 46 h 1671014"/>
              <a:gd name="connsiteX1" fmla="*/ 920245 w 1507480"/>
              <a:gd name="connsiteY1" fmla="*/ 62936 h 1671014"/>
              <a:gd name="connsiteX2" fmla="*/ 1506576 w 1507480"/>
              <a:gd name="connsiteY2" fmla="*/ 1242037 h 1671014"/>
              <a:gd name="connsiteX3" fmla="*/ 1361536 w 1507480"/>
              <a:gd name="connsiteY3" fmla="*/ 1492056 h 1671014"/>
              <a:gd name="connsiteX4" fmla="*/ 262937 w 1507480"/>
              <a:gd name="connsiteY4" fmla="*/ 1618609 h 1671014"/>
              <a:gd name="connsiteX5" fmla="*/ 37662 w 1507480"/>
              <a:gd name="connsiteY5" fmla="*/ 1396370 h 1671014"/>
              <a:gd name="connsiteX6" fmla="*/ 540673 w 1507480"/>
              <a:gd name="connsiteY6" fmla="*/ 69110 h 1671014"/>
              <a:gd name="connsiteX7" fmla="*/ 730459 w 1507480"/>
              <a:gd name="connsiteY7" fmla="*/ 46 h 167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07480" h="1671014">
                <a:moveTo>
                  <a:pt x="730459" y="46"/>
                </a:moveTo>
                <a:cubicBezTo>
                  <a:pt x="797578" y="-1112"/>
                  <a:pt x="864698" y="19723"/>
                  <a:pt x="920245" y="62936"/>
                </a:cubicBezTo>
                <a:cubicBezTo>
                  <a:pt x="1157864" y="248135"/>
                  <a:pt x="1528178" y="633967"/>
                  <a:pt x="1506576" y="1242037"/>
                </a:cubicBezTo>
                <a:cubicBezTo>
                  <a:pt x="1503490" y="1343897"/>
                  <a:pt x="1447943" y="1439583"/>
                  <a:pt x="1361536" y="1492056"/>
                </a:cubicBezTo>
                <a:cubicBezTo>
                  <a:pt x="1179465" y="1603176"/>
                  <a:pt x="809151" y="1751335"/>
                  <a:pt x="262937" y="1618609"/>
                </a:cubicBezTo>
                <a:cubicBezTo>
                  <a:pt x="151843" y="1593916"/>
                  <a:pt x="62350" y="1507490"/>
                  <a:pt x="37662" y="1396370"/>
                </a:cubicBezTo>
                <a:cubicBezTo>
                  <a:pt x="-33315" y="1115485"/>
                  <a:pt x="-67260" y="556801"/>
                  <a:pt x="540673" y="69110"/>
                </a:cubicBezTo>
                <a:cubicBezTo>
                  <a:pt x="596220" y="24353"/>
                  <a:pt x="663340" y="1203"/>
                  <a:pt x="730459" y="4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CEEF846-FEF0-436D-A962-99A55C86A0E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227958" y="2711143"/>
            <a:ext cx="2180678" cy="2002959"/>
          </a:xfrm>
          <a:custGeom>
            <a:avLst/>
            <a:gdLst>
              <a:gd name="connsiteX0" fmla="*/ 1071198 w 2180678"/>
              <a:gd name="connsiteY0" fmla="*/ 456 h 2002959"/>
              <a:gd name="connsiteX1" fmla="*/ 1963068 w 2180678"/>
              <a:gd name="connsiteY1" fmla="*/ 220429 h 2002959"/>
              <a:gd name="connsiteX2" fmla="*/ 2169632 w 2180678"/>
              <a:gd name="connsiteY2" fmla="*/ 658327 h 2002959"/>
              <a:gd name="connsiteX3" fmla="*/ 1112151 w 2180678"/>
              <a:gd name="connsiteY3" fmla="*/ 1972022 h 2002959"/>
              <a:gd name="connsiteX4" fmla="*/ 742187 w 2180678"/>
              <a:gd name="connsiteY4" fmla="*/ 1935016 h 2002959"/>
              <a:gd name="connsiteX5" fmla="*/ 8424 w 2180678"/>
              <a:gd name="connsiteY5" fmla="*/ 726171 h 2002959"/>
              <a:gd name="connsiteX6" fmla="*/ 147161 w 2180678"/>
              <a:gd name="connsiteY6" fmla="*/ 340697 h 2002959"/>
              <a:gd name="connsiteX7" fmla="*/ 1071198 w 2180678"/>
              <a:gd name="connsiteY7" fmla="*/ 456 h 2002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80678" h="2002959">
                <a:moveTo>
                  <a:pt x="1071198" y="456"/>
                </a:moveTo>
                <a:cubicBezTo>
                  <a:pt x="1328926" y="-5795"/>
                  <a:pt x="1627788" y="51592"/>
                  <a:pt x="1963068" y="220429"/>
                </a:cubicBezTo>
                <a:cubicBezTo>
                  <a:pt x="2126469" y="303692"/>
                  <a:pt x="2212794" y="482551"/>
                  <a:pt x="2169632" y="658327"/>
                </a:cubicBezTo>
                <a:cubicBezTo>
                  <a:pt x="2083306" y="1034550"/>
                  <a:pt x="1830498" y="1675978"/>
                  <a:pt x="1112151" y="1972022"/>
                </a:cubicBezTo>
                <a:cubicBezTo>
                  <a:pt x="988829" y="2024446"/>
                  <a:pt x="850093" y="2009027"/>
                  <a:pt x="742187" y="1935016"/>
                </a:cubicBezTo>
                <a:cubicBezTo>
                  <a:pt x="517125" y="1780827"/>
                  <a:pt x="147161" y="1432359"/>
                  <a:pt x="8424" y="726171"/>
                </a:cubicBezTo>
                <a:cubicBezTo>
                  <a:pt x="-22406" y="581233"/>
                  <a:pt x="33089" y="433211"/>
                  <a:pt x="147161" y="340697"/>
                </a:cubicBezTo>
                <a:cubicBezTo>
                  <a:pt x="326362" y="198072"/>
                  <a:pt x="641651" y="10876"/>
                  <a:pt x="1071198" y="4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C7785908-88E1-4DE7-9C3B-CCB356788CC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69822" y="3599858"/>
            <a:ext cx="2003262" cy="2184001"/>
          </a:xfrm>
          <a:custGeom>
            <a:avLst/>
            <a:gdLst>
              <a:gd name="connsiteX0" fmla="*/ 1332868 w 2003262"/>
              <a:gd name="connsiteY0" fmla="*/ 855 h 2184001"/>
              <a:gd name="connsiteX1" fmla="*/ 1663946 w 2003262"/>
              <a:gd name="connsiteY1" fmla="*/ 147264 h 2184001"/>
              <a:gd name="connsiteX2" fmla="*/ 1784209 w 2003262"/>
              <a:gd name="connsiteY2" fmla="*/ 1964462 h 2184001"/>
              <a:gd name="connsiteX3" fmla="*/ 1343245 w 2003262"/>
              <a:gd name="connsiteY3" fmla="*/ 2174257 h 2184001"/>
              <a:gd name="connsiteX4" fmla="*/ 29604 w 2003262"/>
              <a:gd name="connsiteY4" fmla="*/ 1112940 h 2184001"/>
              <a:gd name="connsiteX5" fmla="*/ 66608 w 2003262"/>
              <a:gd name="connsiteY5" fmla="*/ 742713 h 2184001"/>
              <a:gd name="connsiteX6" fmla="*/ 1278488 w 2003262"/>
              <a:gd name="connsiteY6" fmla="*/ 8429 h 2184001"/>
              <a:gd name="connsiteX7" fmla="*/ 1332868 w 2003262"/>
              <a:gd name="connsiteY7" fmla="*/ 855 h 218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3262" h="2184001">
                <a:moveTo>
                  <a:pt x="1332868" y="855"/>
                </a:moveTo>
                <a:cubicBezTo>
                  <a:pt x="1459557" y="-7623"/>
                  <a:pt x="1583000" y="47380"/>
                  <a:pt x="1663946" y="147264"/>
                </a:cubicBezTo>
                <a:cubicBezTo>
                  <a:pt x="1892137" y="434190"/>
                  <a:pt x="2231340" y="1069747"/>
                  <a:pt x="1784209" y="1964462"/>
                </a:cubicBezTo>
                <a:cubicBezTo>
                  <a:pt x="1700950" y="2127979"/>
                  <a:pt x="1519014" y="2214365"/>
                  <a:pt x="1343245" y="2174257"/>
                </a:cubicBezTo>
                <a:cubicBezTo>
                  <a:pt x="967038" y="2084786"/>
                  <a:pt x="328719" y="1831797"/>
                  <a:pt x="29604" y="1112940"/>
                </a:cubicBezTo>
                <a:cubicBezTo>
                  <a:pt x="-19735" y="989531"/>
                  <a:pt x="-7400" y="850696"/>
                  <a:pt x="66608" y="742713"/>
                </a:cubicBezTo>
                <a:cubicBezTo>
                  <a:pt x="220791" y="517492"/>
                  <a:pt x="572329" y="147264"/>
                  <a:pt x="1278488" y="8429"/>
                </a:cubicBezTo>
                <a:cubicBezTo>
                  <a:pt x="1296605" y="4573"/>
                  <a:pt x="1314769" y="2066"/>
                  <a:pt x="1332868" y="85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7E92369-4599-44BE-8966-B007275DA9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01255" y="1081508"/>
            <a:ext cx="2385865" cy="2170090"/>
          </a:xfrm>
          <a:custGeom>
            <a:avLst/>
            <a:gdLst>
              <a:gd name="connsiteX0" fmla="*/ 1007934 w 2385865"/>
              <a:gd name="connsiteY0" fmla="*/ 759 h 2170090"/>
              <a:gd name="connsiteX1" fmla="*/ 2204354 w 2385865"/>
              <a:gd name="connsiteY1" fmla="*/ 405950 h 2170090"/>
              <a:gd name="connsiteX2" fmla="*/ 2355399 w 2385865"/>
              <a:gd name="connsiteY2" fmla="*/ 917932 h 2170090"/>
              <a:gd name="connsiteX3" fmla="*/ 983659 w 2385865"/>
              <a:gd name="connsiteY3" fmla="*/ 2157792 h 2170090"/>
              <a:gd name="connsiteX4" fmla="*/ 589091 w 2385865"/>
              <a:gd name="connsiteY4" fmla="*/ 2056012 h 2170090"/>
              <a:gd name="connsiteX5" fmla="*/ 321 w 2385865"/>
              <a:gd name="connsiteY5" fmla="*/ 618762 h 2170090"/>
              <a:gd name="connsiteX6" fmla="*/ 216101 w 2385865"/>
              <a:gd name="connsiteY6" fmla="*/ 227064 h 2170090"/>
              <a:gd name="connsiteX7" fmla="*/ 1007934 w 2385865"/>
              <a:gd name="connsiteY7" fmla="*/ 759 h 217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85865" h="2170090">
                <a:moveTo>
                  <a:pt x="1007934" y="759"/>
                </a:moveTo>
                <a:cubicBezTo>
                  <a:pt x="1349713" y="-9650"/>
                  <a:pt x="1758923" y="85190"/>
                  <a:pt x="2204354" y="405950"/>
                </a:cubicBezTo>
                <a:cubicBezTo>
                  <a:pt x="2364647" y="520066"/>
                  <a:pt x="2429381" y="732878"/>
                  <a:pt x="2355399" y="917932"/>
                </a:cubicBezTo>
                <a:cubicBezTo>
                  <a:pt x="2195106" y="1309629"/>
                  <a:pt x="1812868" y="1957317"/>
                  <a:pt x="983659" y="2157792"/>
                </a:cubicBezTo>
                <a:cubicBezTo>
                  <a:pt x="841861" y="2191718"/>
                  <a:pt x="693898" y="2154707"/>
                  <a:pt x="589091" y="2056012"/>
                </a:cubicBezTo>
                <a:cubicBezTo>
                  <a:pt x="370229" y="1849369"/>
                  <a:pt x="31147" y="1408324"/>
                  <a:pt x="321" y="618762"/>
                </a:cubicBezTo>
                <a:cubicBezTo>
                  <a:pt x="-5844" y="458382"/>
                  <a:pt x="77385" y="307254"/>
                  <a:pt x="216101" y="227064"/>
                </a:cubicBezTo>
                <a:cubicBezTo>
                  <a:pt x="391807" y="126827"/>
                  <a:pt x="666155" y="11168"/>
                  <a:pt x="1007934" y="75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72778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28" grpId="0"/>
      <p:bldP spid="27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47D90A-2A43-41E4-8499-F9A07AA70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617" y="942601"/>
            <a:ext cx="5472952" cy="4905652"/>
          </a:xfrm>
          <a:custGeom>
            <a:avLst/>
            <a:gdLst>
              <a:gd name="connsiteX0" fmla="*/ 3201136 w 5472952"/>
              <a:gd name="connsiteY0" fmla="*/ 824 h 4905652"/>
              <a:gd name="connsiteX1" fmla="*/ 5454804 w 5472952"/>
              <a:gd name="connsiteY1" fmla="*/ 1692928 h 4905652"/>
              <a:gd name="connsiteX2" fmla="*/ 4078135 w 5472952"/>
              <a:gd name="connsiteY2" fmla="*/ 4776037 h 4905652"/>
              <a:gd name="connsiteX3" fmla="*/ 3020140 w 5472952"/>
              <a:gd name="connsiteY3" fmla="*/ 4747343 h 4905652"/>
              <a:gd name="connsiteX4" fmla="*/ 1560616 w 5472952"/>
              <a:gd name="connsiteY4" fmla="*/ 3631429 h 4905652"/>
              <a:gd name="connsiteX5" fmla="*/ 56478 w 5472952"/>
              <a:gd name="connsiteY5" fmla="*/ 2528269 h 4905652"/>
              <a:gd name="connsiteX6" fmla="*/ 24611 w 5472952"/>
              <a:gd name="connsiteY6" fmla="*/ 1970312 h 4905652"/>
              <a:gd name="connsiteX7" fmla="*/ 1872916 w 5472952"/>
              <a:gd name="connsiteY7" fmla="*/ 188039 h 4905652"/>
              <a:gd name="connsiteX8" fmla="*/ 3201136 w 5472952"/>
              <a:gd name="connsiteY8" fmla="*/ 824 h 490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72952" h="4905652">
                <a:moveTo>
                  <a:pt x="3201136" y="824"/>
                </a:moveTo>
                <a:cubicBezTo>
                  <a:pt x="4433655" y="26829"/>
                  <a:pt x="5330521" y="667084"/>
                  <a:pt x="5454804" y="1692928"/>
                </a:cubicBezTo>
                <a:cubicBezTo>
                  <a:pt x="5591833" y="2812030"/>
                  <a:pt x="4935366" y="4288224"/>
                  <a:pt x="4078135" y="4776037"/>
                </a:cubicBezTo>
                <a:cubicBezTo>
                  <a:pt x="3749902" y="4960960"/>
                  <a:pt x="3342000" y="4945019"/>
                  <a:pt x="3020140" y="4747343"/>
                </a:cubicBezTo>
                <a:cubicBezTo>
                  <a:pt x="2586744" y="4476335"/>
                  <a:pt x="2115108" y="3988521"/>
                  <a:pt x="1560616" y="3631429"/>
                </a:cubicBezTo>
                <a:cubicBezTo>
                  <a:pt x="904149" y="3210570"/>
                  <a:pt x="266803" y="3086225"/>
                  <a:pt x="56478" y="2528269"/>
                </a:cubicBezTo>
                <a:cubicBezTo>
                  <a:pt x="-10443" y="2349722"/>
                  <a:pt x="-13630" y="2155235"/>
                  <a:pt x="24611" y="1970312"/>
                </a:cubicBezTo>
                <a:cubicBezTo>
                  <a:pt x="117026" y="1520758"/>
                  <a:pt x="480314" y="592956"/>
                  <a:pt x="1872916" y="188039"/>
                </a:cubicBezTo>
                <a:cubicBezTo>
                  <a:pt x="2342163" y="51738"/>
                  <a:pt x="2790297" y="-7844"/>
                  <a:pt x="3201136" y="824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9697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A77CBCB-9268-4ADE-96D7-49387C86624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20836" y="2423978"/>
            <a:ext cx="2720872" cy="2217883"/>
          </a:xfrm>
          <a:custGeom>
            <a:avLst/>
            <a:gdLst>
              <a:gd name="connsiteX0" fmla="*/ 2035256 w 2720872"/>
              <a:gd name="connsiteY0" fmla="*/ 106 h 2217883"/>
              <a:gd name="connsiteX1" fmla="*/ 2720735 w 2720872"/>
              <a:gd name="connsiteY1" fmla="*/ 819063 h 2217883"/>
              <a:gd name="connsiteX2" fmla="*/ 2073521 w 2720872"/>
              <a:gd name="connsiteY2" fmla="*/ 2020408 h 2217883"/>
              <a:gd name="connsiteX3" fmla="*/ 788166 w 2720872"/>
              <a:gd name="connsiteY3" fmla="*/ 2011330 h 2217883"/>
              <a:gd name="connsiteX4" fmla="*/ 50221 w 2720872"/>
              <a:gd name="connsiteY4" fmla="*/ 1012731 h 2217883"/>
              <a:gd name="connsiteX5" fmla="*/ 537144 w 2720872"/>
              <a:gd name="connsiteY5" fmla="*/ 74653 h 2217883"/>
              <a:gd name="connsiteX6" fmla="*/ 1922303 w 2720872"/>
              <a:gd name="connsiteY6" fmla="*/ 26236 h 2217883"/>
              <a:gd name="connsiteX7" fmla="*/ 2035256 w 2720872"/>
              <a:gd name="connsiteY7" fmla="*/ 106 h 221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20872" h="2217883">
                <a:moveTo>
                  <a:pt x="2035256" y="106"/>
                </a:moveTo>
                <a:cubicBezTo>
                  <a:pt x="2318164" y="-7051"/>
                  <a:pt x="2712796" y="350402"/>
                  <a:pt x="2720735" y="819063"/>
                </a:cubicBezTo>
                <a:cubicBezTo>
                  <a:pt x="2726784" y="1200346"/>
                  <a:pt x="2533224" y="1702672"/>
                  <a:pt x="2073521" y="2020408"/>
                </a:cubicBezTo>
                <a:cubicBezTo>
                  <a:pt x="1686402" y="2286701"/>
                  <a:pt x="1175285" y="2283675"/>
                  <a:pt x="788166" y="2011330"/>
                </a:cubicBezTo>
                <a:cubicBezTo>
                  <a:pt x="515973" y="1820688"/>
                  <a:pt x="216561" y="1509004"/>
                  <a:pt x="50221" y="1012731"/>
                </a:cubicBezTo>
                <a:cubicBezTo>
                  <a:pt x="-113095" y="298581"/>
                  <a:pt x="140952" y="110965"/>
                  <a:pt x="537144" y="74653"/>
                </a:cubicBezTo>
                <a:cubicBezTo>
                  <a:pt x="1030115" y="29262"/>
                  <a:pt x="1190406" y="380285"/>
                  <a:pt x="1922303" y="26236"/>
                </a:cubicBezTo>
                <a:cubicBezTo>
                  <a:pt x="1956705" y="9592"/>
                  <a:pt x="1994840" y="1129"/>
                  <a:pt x="2035256" y="10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CB74A71-0279-4714-AAAD-ADFCBCBEDA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48587" y="2382240"/>
            <a:ext cx="2688151" cy="2258971"/>
          </a:xfrm>
          <a:custGeom>
            <a:avLst/>
            <a:gdLst>
              <a:gd name="connsiteX0" fmla="*/ 1311678 w 2688151"/>
              <a:gd name="connsiteY0" fmla="*/ 17 h 2258971"/>
              <a:gd name="connsiteX1" fmla="*/ 2086982 w 2688151"/>
              <a:gd name="connsiteY1" fmla="*/ 302558 h 2258971"/>
              <a:gd name="connsiteX2" fmla="*/ 2679815 w 2688151"/>
              <a:gd name="connsiteY2" fmla="*/ 1398078 h 2258971"/>
              <a:gd name="connsiteX3" fmla="*/ 2065810 w 2688151"/>
              <a:gd name="connsiteY3" fmla="*/ 2257547 h 2258971"/>
              <a:gd name="connsiteX4" fmla="*/ 686567 w 2688151"/>
              <a:gd name="connsiteY4" fmla="*/ 2112285 h 2258971"/>
              <a:gd name="connsiteX5" fmla="*/ 6019 w 2688151"/>
              <a:gd name="connsiteY5" fmla="*/ 1216500 h 2258971"/>
              <a:gd name="connsiteX6" fmla="*/ 813602 w 2688151"/>
              <a:gd name="connsiteY6" fmla="*/ 117954 h 2258971"/>
              <a:gd name="connsiteX7" fmla="*/ 1311678 w 2688151"/>
              <a:gd name="connsiteY7" fmla="*/ 17 h 225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88151" h="2258971">
                <a:moveTo>
                  <a:pt x="1311678" y="17"/>
                </a:moveTo>
                <a:cubicBezTo>
                  <a:pt x="1593349" y="-1490"/>
                  <a:pt x="1871476" y="102066"/>
                  <a:pt x="2086982" y="302558"/>
                </a:cubicBezTo>
                <a:cubicBezTo>
                  <a:pt x="2328955" y="532557"/>
                  <a:pt x="2583026" y="883608"/>
                  <a:pt x="2679815" y="1398078"/>
                </a:cubicBezTo>
                <a:cubicBezTo>
                  <a:pt x="2740308" y="2127416"/>
                  <a:pt x="2465064" y="2275705"/>
                  <a:pt x="2065810" y="2257547"/>
                </a:cubicBezTo>
                <a:cubicBezTo>
                  <a:pt x="1572791" y="2233337"/>
                  <a:pt x="1460879" y="1864128"/>
                  <a:pt x="686567" y="2112285"/>
                </a:cubicBezTo>
                <a:cubicBezTo>
                  <a:pt x="396200" y="2206100"/>
                  <a:pt x="-57499" y="1749129"/>
                  <a:pt x="6019" y="1216500"/>
                </a:cubicBezTo>
                <a:cubicBezTo>
                  <a:pt x="54414" y="838213"/>
                  <a:pt x="314534" y="366110"/>
                  <a:pt x="813602" y="117954"/>
                </a:cubicBezTo>
                <a:cubicBezTo>
                  <a:pt x="972397" y="39648"/>
                  <a:pt x="1142676" y="921"/>
                  <a:pt x="1311678" y="1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599C130-A367-4106-B139-6273A99959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6941" y="2423978"/>
            <a:ext cx="2719753" cy="2217883"/>
          </a:xfrm>
          <a:custGeom>
            <a:avLst/>
            <a:gdLst>
              <a:gd name="connsiteX0" fmla="*/ 2034375 w 2719753"/>
              <a:gd name="connsiteY0" fmla="*/ 106 h 2217883"/>
              <a:gd name="connsiteX1" fmla="*/ 2719616 w 2719753"/>
              <a:gd name="connsiteY1" fmla="*/ 819063 h 2217883"/>
              <a:gd name="connsiteX2" fmla="*/ 2072744 w 2719753"/>
              <a:gd name="connsiteY2" fmla="*/ 2020408 h 2217883"/>
              <a:gd name="connsiteX3" fmla="*/ 788068 w 2719753"/>
              <a:gd name="connsiteY3" fmla="*/ 2011330 h 2217883"/>
              <a:gd name="connsiteX4" fmla="*/ 50513 w 2719753"/>
              <a:gd name="connsiteY4" fmla="*/ 1012731 h 2217883"/>
              <a:gd name="connsiteX5" fmla="*/ 537179 w 2719753"/>
              <a:gd name="connsiteY5" fmla="*/ 74653 h 2217883"/>
              <a:gd name="connsiteX6" fmla="*/ 1921606 w 2719753"/>
              <a:gd name="connsiteY6" fmla="*/ 26236 h 2217883"/>
              <a:gd name="connsiteX7" fmla="*/ 2034375 w 2719753"/>
              <a:gd name="connsiteY7" fmla="*/ 106 h 221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9753" h="2217883">
                <a:moveTo>
                  <a:pt x="2034375" y="106"/>
                </a:moveTo>
                <a:cubicBezTo>
                  <a:pt x="2316596" y="-7051"/>
                  <a:pt x="2709036" y="350402"/>
                  <a:pt x="2719616" y="819063"/>
                </a:cubicBezTo>
                <a:cubicBezTo>
                  <a:pt x="2725661" y="1200346"/>
                  <a:pt x="2532204" y="1702672"/>
                  <a:pt x="2072744" y="2020408"/>
                </a:cubicBezTo>
                <a:cubicBezTo>
                  <a:pt x="1685830" y="2286701"/>
                  <a:pt x="1174982" y="2283675"/>
                  <a:pt x="788068" y="2011330"/>
                </a:cubicBezTo>
                <a:cubicBezTo>
                  <a:pt x="516019" y="1820688"/>
                  <a:pt x="216766" y="1509004"/>
                  <a:pt x="50513" y="1012731"/>
                </a:cubicBezTo>
                <a:cubicBezTo>
                  <a:pt x="-112716" y="298581"/>
                  <a:pt x="138174" y="110965"/>
                  <a:pt x="537179" y="74653"/>
                </a:cubicBezTo>
                <a:cubicBezTo>
                  <a:pt x="1029890" y="29262"/>
                  <a:pt x="1190096" y="380285"/>
                  <a:pt x="1921606" y="26236"/>
                </a:cubicBezTo>
                <a:cubicBezTo>
                  <a:pt x="1955990" y="9592"/>
                  <a:pt x="1994057" y="1129"/>
                  <a:pt x="2034375" y="10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287466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9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AAEB771-3DB1-4E60-A1BE-22F1FCF3568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32163" y="2402557"/>
            <a:ext cx="2325574" cy="2117430"/>
          </a:xfrm>
          <a:custGeom>
            <a:avLst/>
            <a:gdLst>
              <a:gd name="connsiteX0" fmla="*/ 983961 w 2325574"/>
              <a:gd name="connsiteY0" fmla="*/ 756 h 2117430"/>
              <a:gd name="connsiteX1" fmla="*/ 2151119 w 2325574"/>
              <a:gd name="connsiteY1" fmla="*/ 394670 h 2117430"/>
              <a:gd name="connsiteX2" fmla="*/ 2294517 w 2325574"/>
              <a:gd name="connsiteY2" fmla="*/ 895270 h 2117430"/>
              <a:gd name="connsiteX3" fmla="*/ 958866 w 2325574"/>
              <a:gd name="connsiteY3" fmla="*/ 2105736 h 2117430"/>
              <a:gd name="connsiteX4" fmla="*/ 577837 w 2325574"/>
              <a:gd name="connsiteY4" fmla="*/ 2003154 h 2117430"/>
              <a:gd name="connsiteX5" fmla="*/ 147 w 2325574"/>
              <a:gd name="connsiteY5" fmla="*/ 603937 h 2117430"/>
              <a:gd name="connsiteX6" fmla="*/ 213196 w 2325574"/>
              <a:gd name="connsiteY6" fmla="*/ 222332 h 2117430"/>
              <a:gd name="connsiteX7" fmla="*/ 983961 w 2325574"/>
              <a:gd name="connsiteY7" fmla="*/ 756 h 21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574" h="2117430">
                <a:moveTo>
                  <a:pt x="983961" y="756"/>
                </a:moveTo>
                <a:cubicBezTo>
                  <a:pt x="1317361" y="-9503"/>
                  <a:pt x="1716828" y="82821"/>
                  <a:pt x="2151119" y="394670"/>
                </a:cubicBezTo>
                <a:cubicBezTo>
                  <a:pt x="2306809" y="509562"/>
                  <a:pt x="2368265" y="714726"/>
                  <a:pt x="2294517" y="895270"/>
                </a:cubicBezTo>
                <a:cubicBezTo>
                  <a:pt x="2138828" y="1276874"/>
                  <a:pt x="1765993" y="1908779"/>
                  <a:pt x="958866" y="2105736"/>
                </a:cubicBezTo>
                <a:cubicBezTo>
                  <a:pt x="823662" y="2138562"/>
                  <a:pt x="680264" y="2101633"/>
                  <a:pt x="577837" y="2003154"/>
                </a:cubicBezTo>
                <a:cubicBezTo>
                  <a:pt x="364788" y="1806197"/>
                  <a:pt x="32924" y="1371250"/>
                  <a:pt x="147" y="603937"/>
                </a:cubicBezTo>
                <a:cubicBezTo>
                  <a:pt x="-3950" y="443909"/>
                  <a:pt x="77992" y="296191"/>
                  <a:pt x="213196" y="222332"/>
                </a:cubicBezTo>
                <a:cubicBezTo>
                  <a:pt x="383225" y="123854"/>
                  <a:pt x="650560" y="11014"/>
                  <a:pt x="983961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AFB6B41-73DD-4431-B210-7B9A684DCAF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6205" y="2402558"/>
            <a:ext cx="2325680" cy="2117429"/>
          </a:xfrm>
          <a:custGeom>
            <a:avLst/>
            <a:gdLst>
              <a:gd name="connsiteX0" fmla="*/ 982772 w 2325680"/>
              <a:gd name="connsiteY0" fmla="*/ 756 h 2117429"/>
              <a:gd name="connsiteX1" fmla="*/ 2149530 w 2325680"/>
              <a:gd name="connsiteY1" fmla="*/ 394671 h 2117429"/>
              <a:gd name="connsiteX2" fmla="*/ 2297169 w 2325680"/>
              <a:gd name="connsiteY2" fmla="*/ 895270 h 2117429"/>
              <a:gd name="connsiteX3" fmla="*/ 956115 w 2325680"/>
              <a:gd name="connsiteY3" fmla="*/ 2105735 h 2117429"/>
              <a:gd name="connsiteX4" fmla="*/ 574715 w 2325680"/>
              <a:gd name="connsiteY4" fmla="*/ 2003153 h 2117429"/>
              <a:gd name="connsiteX5" fmla="*/ 563 w 2325680"/>
              <a:gd name="connsiteY5" fmla="*/ 603937 h 2117429"/>
              <a:gd name="connsiteX6" fmla="*/ 209719 w 2325680"/>
              <a:gd name="connsiteY6" fmla="*/ 222333 h 2117429"/>
              <a:gd name="connsiteX7" fmla="*/ 982772 w 2325680"/>
              <a:gd name="connsiteY7" fmla="*/ 756 h 2117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680" h="2117429">
                <a:moveTo>
                  <a:pt x="982772" y="756"/>
                </a:moveTo>
                <a:cubicBezTo>
                  <a:pt x="1315985" y="-9502"/>
                  <a:pt x="1714816" y="82822"/>
                  <a:pt x="2149530" y="394671"/>
                </a:cubicBezTo>
                <a:cubicBezTo>
                  <a:pt x="2305371" y="509562"/>
                  <a:pt x="2366887" y="714726"/>
                  <a:pt x="2297169" y="895270"/>
                </a:cubicBezTo>
                <a:cubicBezTo>
                  <a:pt x="2141328" y="1276874"/>
                  <a:pt x="1768129" y="1908778"/>
                  <a:pt x="956115" y="2105735"/>
                </a:cubicBezTo>
                <a:cubicBezTo>
                  <a:pt x="820780" y="2138561"/>
                  <a:pt x="677242" y="2101632"/>
                  <a:pt x="574715" y="2003153"/>
                </a:cubicBezTo>
                <a:cubicBezTo>
                  <a:pt x="361459" y="1806196"/>
                  <a:pt x="29271" y="1371249"/>
                  <a:pt x="563" y="603937"/>
                </a:cubicBezTo>
                <a:cubicBezTo>
                  <a:pt x="-7639" y="443910"/>
                  <a:pt x="74383" y="296192"/>
                  <a:pt x="209719" y="222333"/>
                </a:cubicBezTo>
                <a:cubicBezTo>
                  <a:pt x="381964" y="123855"/>
                  <a:pt x="649560" y="11015"/>
                  <a:pt x="982772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A07D941-AF3A-4CB5-92DD-600C5639B1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4199" y="2402557"/>
            <a:ext cx="2325574" cy="2117430"/>
          </a:xfrm>
          <a:custGeom>
            <a:avLst/>
            <a:gdLst>
              <a:gd name="connsiteX0" fmla="*/ 983961 w 2325574"/>
              <a:gd name="connsiteY0" fmla="*/ 756 h 2117430"/>
              <a:gd name="connsiteX1" fmla="*/ 2151119 w 2325574"/>
              <a:gd name="connsiteY1" fmla="*/ 394670 h 2117430"/>
              <a:gd name="connsiteX2" fmla="*/ 2294518 w 2325574"/>
              <a:gd name="connsiteY2" fmla="*/ 895270 h 2117430"/>
              <a:gd name="connsiteX3" fmla="*/ 958866 w 2325574"/>
              <a:gd name="connsiteY3" fmla="*/ 2105736 h 2117430"/>
              <a:gd name="connsiteX4" fmla="*/ 577837 w 2325574"/>
              <a:gd name="connsiteY4" fmla="*/ 2003154 h 2117430"/>
              <a:gd name="connsiteX5" fmla="*/ 147 w 2325574"/>
              <a:gd name="connsiteY5" fmla="*/ 603937 h 2117430"/>
              <a:gd name="connsiteX6" fmla="*/ 213196 w 2325574"/>
              <a:gd name="connsiteY6" fmla="*/ 222332 h 2117430"/>
              <a:gd name="connsiteX7" fmla="*/ 983961 w 2325574"/>
              <a:gd name="connsiteY7" fmla="*/ 756 h 21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25574" h="2117430">
                <a:moveTo>
                  <a:pt x="983961" y="756"/>
                </a:moveTo>
                <a:cubicBezTo>
                  <a:pt x="1317362" y="-9503"/>
                  <a:pt x="1716828" y="82821"/>
                  <a:pt x="2151119" y="394670"/>
                </a:cubicBezTo>
                <a:cubicBezTo>
                  <a:pt x="2306809" y="509562"/>
                  <a:pt x="2368265" y="714726"/>
                  <a:pt x="2294518" y="895270"/>
                </a:cubicBezTo>
                <a:cubicBezTo>
                  <a:pt x="2138828" y="1276874"/>
                  <a:pt x="1765993" y="1908779"/>
                  <a:pt x="958866" y="2105736"/>
                </a:cubicBezTo>
                <a:cubicBezTo>
                  <a:pt x="823662" y="2138562"/>
                  <a:pt x="680264" y="2101633"/>
                  <a:pt x="577837" y="2003154"/>
                </a:cubicBezTo>
                <a:cubicBezTo>
                  <a:pt x="364788" y="1806197"/>
                  <a:pt x="32924" y="1371250"/>
                  <a:pt x="147" y="603937"/>
                </a:cubicBezTo>
                <a:cubicBezTo>
                  <a:pt x="-3950" y="443909"/>
                  <a:pt x="77992" y="296191"/>
                  <a:pt x="213196" y="222332"/>
                </a:cubicBezTo>
                <a:cubicBezTo>
                  <a:pt x="383225" y="123854"/>
                  <a:pt x="650560" y="11014"/>
                  <a:pt x="983961" y="75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92248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9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54C4A5B-2BCF-4F99-9CFA-F5F8AD36008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25325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3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3 w 2551072"/>
              <a:gd name="connsiteY4" fmla="*/ 2482103 h 2553613"/>
              <a:gd name="connsiteX5" fmla="*/ 1103083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3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1" y="0"/>
                  <a:pt x="1401131" y="24606"/>
                  <a:pt x="1450293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3" y="2482103"/>
                  <a:pt x="1450293" y="2482103"/>
                  <a:pt x="1450293" y="2482103"/>
                </a:cubicBezTo>
                <a:cubicBezTo>
                  <a:pt x="1351968" y="2577450"/>
                  <a:pt x="1198336" y="2577450"/>
                  <a:pt x="1103083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3" y="73817"/>
                  <a:pt x="1103083" y="73817"/>
                  <a:pt x="1103083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6F1DF95-54C1-46DC-9A7C-F98D947F63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0849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4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4 w 2551072"/>
              <a:gd name="connsiteY4" fmla="*/ 2482103 h 2553613"/>
              <a:gd name="connsiteX5" fmla="*/ 1103084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4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2" y="0"/>
                  <a:pt x="1401131" y="24606"/>
                  <a:pt x="1450294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4" y="2482103"/>
                  <a:pt x="1450294" y="2482103"/>
                  <a:pt x="1450294" y="2482103"/>
                </a:cubicBezTo>
                <a:cubicBezTo>
                  <a:pt x="1351969" y="2577450"/>
                  <a:pt x="1198336" y="2577450"/>
                  <a:pt x="1103084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4" y="73817"/>
                  <a:pt x="1103084" y="73817"/>
                  <a:pt x="1103084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B8DF768-3A69-4985-AA60-3E2CDF4F49A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16371" y="2152578"/>
            <a:ext cx="2551072" cy="2553613"/>
          </a:xfrm>
          <a:custGeom>
            <a:avLst/>
            <a:gdLst>
              <a:gd name="connsiteX0" fmla="*/ 1275536 w 2551072"/>
              <a:gd name="connsiteY0" fmla="*/ 0 h 2553613"/>
              <a:gd name="connsiteX1" fmla="*/ 1450294 w 2551072"/>
              <a:gd name="connsiteY1" fmla="*/ 73817 h 2553613"/>
              <a:gd name="connsiteX2" fmla="*/ 2479633 w 2551072"/>
              <a:gd name="connsiteY2" fmla="*/ 1104182 h 2553613"/>
              <a:gd name="connsiteX3" fmla="*/ 2479633 w 2551072"/>
              <a:gd name="connsiteY3" fmla="*/ 1451738 h 2553613"/>
              <a:gd name="connsiteX4" fmla="*/ 1450294 w 2551072"/>
              <a:gd name="connsiteY4" fmla="*/ 2482103 h 2553613"/>
              <a:gd name="connsiteX5" fmla="*/ 1103084 w 2551072"/>
              <a:gd name="connsiteY5" fmla="*/ 2482103 h 2553613"/>
              <a:gd name="connsiteX6" fmla="*/ 73744 w 2551072"/>
              <a:gd name="connsiteY6" fmla="*/ 1451738 h 2553613"/>
              <a:gd name="connsiteX7" fmla="*/ 73744 w 2551072"/>
              <a:gd name="connsiteY7" fmla="*/ 1104182 h 2553613"/>
              <a:gd name="connsiteX8" fmla="*/ 1103084 w 2551072"/>
              <a:gd name="connsiteY8" fmla="*/ 73817 h 2553613"/>
              <a:gd name="connsiteX9" fmla="*/ 1275536 w 2551072"/>
              <a:gd name="connsiteY9" fmla="*/ 0 h 255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1072" h="2553613">
                <a:moveTo>
                  <a:pt x="1275536" y="0"/>
                </a:moveTo>
                <a:cubicBezTo>
                  <a:pt x="1338142" y="0"/>
                  <a:pt x="1401131" y="24606"/>
                  <a:pt x="1450294" y="73817"/>
                </a:cubicBezTo>
                <a:cubicBezTo>
                  <a:pt x="2479633" y="1104182"/>
                  <a:pt x="2479633" y="1104182"/>
                  <a:pt x="2479633" y="1104182"/>
                </a:cubicBezTo>
                <a:cubicBezTo>
                  <a:pt x="2574885" y="1199529"/>
                  <a:pt x="2574885" y="1356391"/>
                  <a:pt x="2479633" y="1451738"/>
                </a:cubicBezTo>
                <a:cubicBezTo>
                  <a:pt x="1450294" y="2482103"/>
                  <a:pt x="1450294" y="2482103"/>
                  <a:pt x="1450294" y="2482103"/>
                </a:cubicBezTo>
                <a:cubicBezTo>
                  <a:pt x="1351969" y="2577450"/>
                  <a:pt x="1198336" y="2577450"/>
                  <a:pt x="1103084" y="2482103"/>
                </a:cubicBezTo>
                <a:cubicBezTo>
                  <a:pt x="73744" y="1451738"/>
                  <a:pt x="73744" y="1451738"/>
                  <a:pt x="73744" y="1451738"/>
                </a:cubicBezTo>
                <a:cubicBezTo>
                  <a:pt x="-24581" y="1356391"/>
                  <a:pt x="-24581" y="1199529"/>
                  <a:pt x="73744" y="1104182"/>
                </a:cubicBezTo>
                <a:cubicBezTo>
                  <a:pt x="1103084" y="73817"/>
                  <a:pt x="1103084" y="73817"/>
                  <a:pt x="1103084" y="73817"/>
                </a:cubicBezTo>
                <a:cubicBezTo>
                  <a:pt x="1150710" y="24606"/>
                  <a:pt x="1212931" y="0"/>
                  <a:pt x="127553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5366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2" grpId="0"/>
      <p:bldP spid="21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BC123-C8D6-4456-BCE1-738519A27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19FC8-1334-43BC-9223-3B1CC4B8E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973A2-EE11-43F1-B8A9-EE917639D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3F60DC-89DC-4898-BFF5-D5F40936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B2D8EB-93DB-41D4-82E5-EAC1CABDE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7C852-8F6C-4414-97AE-C3CDD1A9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8A856-04F6-4F36-A420-7C653E4DB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C48271-7D3D-4C5D-BF56-683626FE08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4B2C9-4935-44C2-B1E8-E0FB63586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972CE-6A21-43FC-8437-7C3995FB2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85512-78D9-48C3-9182-03371CC64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B5D0C-5BFA-460F-A960-433644DE9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9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47DA4-917F-4CB1-B867-CACF8B45A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7F93BD-61BE-4037-A20D-631690B44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A52D9-E414-400A-8BD5-502F7D7DE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BB6A9-0E87-443F-827A-1821ADB0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57CB7F-FD08-44D0-997F-D870009C8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6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1EA722-F1B8-4A86-A738-BE26618F7C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17BC68-15DB-43AF-AA07-D213023F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9838E-0D0A-4325-B0E8-F6BEEDF0E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E24CA-0136-4DE7-A2EA-8FDE38AFF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6846C-B54A-4D05-A66F-4FC66756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5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B076-85F0-4E95-8107-6211332A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2574A-66FB-4F2A-93D1-76B274470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034AF-7E52-4E48-8546-6CC1CD2E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A031A-5B99-4FCF-94EA-001E15E4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21B9-B1FE-4BCF-B08A-B55DAC880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033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8F6C6-0586-43F4-B336-C285E8441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4F5A9-1424-4329-9AA8-281728D22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E3879-B57E-49F1-9266-529B73F1F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618DD-AFBE-4905-A769-82B0570D0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7BAA1-A147-4CB8-A4E0-CD85C68B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60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ABD2D-E981-41A7-BD60-907E24DC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21293-0C99-4A0A-BCA3-E413156B0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5505FA-41F6-4FD5-A362-2AFE4A68E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659085-F0E1-4064-99B8-B4E59B45E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D5CE01-385A-401B-8F82-72DECDBFD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782DC-2B94-449A-8A17-965754D81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0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FED65-4438-4B07-83BD-C59F200E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3CA77-A735-4BB4-831C-23D311A47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018B64-BB29-4401-93B9-BC23598D5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BA4288-A8A9-4EC3-9946-7DE1E895E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9DCFF8-4585-438E-9BD1-CF943311A0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552A9D-FD2E-4EA9-B132-02AAAF00B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21C4BF-0240-4C61-8BEB-898B2F0F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7C339C-CACA-4AC8-8097-73EC6AC07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2EE6-9D8C-4B9F-9F7E-8C8E4FE5B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849B21-8553-4B3A-87EC-E51B58A85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30285F-3E3A-4DEA-AE2A-CF8185FF4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533A1-62A8-464B-A926-CDB0FE21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6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5B2629-0DBD-455E-BB01-C3C04DA79F0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34903" y="1635092"/>
            <a:ext cx="3922193" cy="3587815"/>
          </a:xfrm>
          <a:custGeom>
            <a:avLst/>
            <a:gdLst>
              <a:gd name="connsiteX0" fmla="*/ 1265172 w 3922193"/>
              <a:gd name="connsiteY0" fmla="*/ 310 h 3587815"/>
              <a:gd name="connsiteX1" fmla="*/ 2120124 w 3922193"/>
              <a:gd name="connsiteY1" fmla="*/ 431819 h 3587815"/>
              <a:gd name="connsiteX2" fmla="*/ 2956883 w 3922193"/>
              <a:gd name="connsiteY2" fmla="*/ 586853 h 3587815"/>
              <a:gd name="connsiteX3" fmla="*/ 3919448 w 3922193"/>
              <a:gd name="connsiteY3" fmla="*/ 1692569 h 3587815"/>
              <a:gd name="connsiteX4" fmla="*/ 3170461 w 3922193"/>
              <a:gd name="connsiteY4" fmla="*/ 2739782 h 3587815"/>
              <a:gd name="connsiteX5" fmla="*/ 2345406 w 3922193"/>
              <a:gd name="connsiteY5" fmla="*/ 3307266 h 3587815"/>
              <a:gd name="connsiteX6" fmla="*/ 973239 w 3922193"/>
              <a:gd name="connsiteY6" fmla="*/ 3406722 h 3587815"/>
              <a:gd name="connsiteX7" fmla="*/ 613374 w 3922193"/>
              <a:gd name="connsiteY7" fmla="*/ 2555496 h 3587815"/>
              <a:gd name="connsiteX8" fmla="*/ 420276 w 3922193"/>
              <a:gd name="connsiteY8" fmla="*/ 2081617 h 3587815"/>
              <a:gd name="connsiteX9" fmla="*/ 203772 w 3922193"/>
              <a:gd name="connsiteY9" fmla="*/ 1838828 h 3587815"/>
              <a:gd name="connsiteX10" fmla="*/ 712849 w 3922193"/>
              <a:gd name="connsiteY10" fmla="*/ 142226 h 3587815"/>
              <a:gd name="connsiteX11" fmla="*/ 1265172 w 3922193"/>
              <a:gd name="connsiteY11" fmla="*/ 310 h 3587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22193" h="3587815">
                <a:moveTo>
                  <a:pt x="1265172" y="310"/>
                </a:moveTo>
                <a:cubicBezTo>
                  <a:pt x="1736123" y="-11345"/>
                  <a:pt x="1977495" y="308961"/>
                  <a:pt x="2120124" y="431819"/>
                </a:cubicBezTo>
                <a:cubicBezTo>
                  <a:pt x="2313223" y="598554"/>
                  <a:pt x="2582390" y="624880"/>
                  <a:pt x="2956883" y="586853"/>
                </a:cubicBezTo>
                <a:cubicBezTo>
                  <a:pt x="3331376" y="548826"/>
                  <a:pt x="3969185" y="926173"/>
                  <a:pt x="3919448" y="1692569"/>
                </a:cubicBezTo>
                <a:cubicBezTo>
                  <a:pt x="3869710" y="2456040"/>
                  <a:pt x="3381114" y="2613999"/>
                  <a:pt x="3170461" y="2739782"/>
                </a:cubicBezTo>
                <a:cubicBezTo>
                  <a:pt x="2962734" y="2868490"/>
                  <a:pt x="2664310" y="3044000"/>
                  <a:pt x="2345406" y="3307266"/>
                </a:cubicBezTo>
                <a:cubicBezTo>
                  <a:pt x="2026501" y="3570532"/>
                  <a:pt x="1455984" y="3731416"/>
                  <a:pt x="973239" y="3406722"/>
                </a:cubicBezTo>
                <a:cubicBezTo>
                  <a:pt x="622151" y="3169783"/>
                  <a:pt x="598745" y="2848013"/>
                  <a:pt x="613374" y="2555496"/>
                </a:cubicBezTo>
                <a:cubicBezTo>
                  <a:pt x="619226" y="2377060"/>
                  <a:pt x="551934" y="2204475"/>
                  <a:pt x="420276" y="2081617"/>
                </a:cubicBezTo>
                <a:cubicBezTo>
                  <a:pt x="358836" y="2020189"/>
                  <a:pt x="282767" y="1941209"/>
                  <a:pt x="203772" y="1838828"/>
                </a:cubicBezTo>
                <a:cubicBezTo>
                  <a:pt x="-97578" y="1461480"/>
                  <a:pt x="-164870" y="540050"/>
                  <a:pt x="712849" y="142226"/>
                </a:cubicBezTo>
                <a:cubicBezTo>
                  <a:pt x="925696" y="44964"/>
                  <a:pt x="1108188" y="4195"/>
                  <a:pt x="1265172" y="31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1509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7D3E30F-7480-4CBD-84C2-D21D7F272E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83423" y="1653878"/>
            <a:ext cx="4733670" cy="3423990"/>
          </a:xfrm>
          <a:custGeom>
            <a:avLst/>
            <a:gdLst>
              <a:gd name="connsiteX0" fmla="*/ 3250312 w 4733670"/>
              <a:gd name="connsiteY0" fmla="*/ 1207 h 3423990"/>
              <a:gd name="connsiteX1" fmla="*/ 4697985 w 4733670"/>
              <a:gd name="connsiteY1" fmla="*/ 1140029 h 3423990"/>
              <a:gd name="connsiteX2" fmla="*/ 3014811 w 4733670"/>
              <a:gd name="connsiteY2" fmla="*/ 3338693 h 3423990"/>
              <a:gd name="connsiteX3" fmla="*/ 58911 w 4733670"/>
              <a:gd name="connsiteY3" fmla="*/ 2234184 h 3423990"/>
              <a:gd name="connsiteX4" fmla="*/ 576280 w 4733670"/>
              <a:gd name="connsiteY4" fmla="*/ 1309157 h 3423990"/>
              <a:gd name="connsiteX5" fmla="*/ 607322 w 4733670"/>
              <a:gd name="connsiteY5" fmla="*/ 1305706 h 3423990"/>
              <a:gd name="connsiteX6" fmla="*/ 1755881 w 4733670"/>
              <a:gd name="connsiteY6" fmla="*/ 1039933 h 3423990"/>
              <a:gd name="connsiteX7" fmla="*/ 3121734 w 4733670"/>
              <a:gd name="connsiteY7" fmla="*/ 14811 h 3423990"/>
              <a:gd name="connsiteX8" fmla="*/ 3250312 w 4733670"/>
              <a:gd name="connsiteY8" fmla="*/ 1207 h 342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670" h="3423990">
                <a:moveTo>
                  <a:pt x="3250312" y="1207"/>
                </a:moveTo>
                <a:cubicBezTo>
                  <a:pt x="3895053" y="-28725"/>
                  <a:pt x="4555708" y="502564"/>
                  <a:pt x="4697985" y="1140029"/>
                </a:cubicBezTo>
                <a:cubicBezTo>
                  <a:pt x="4853195" y="1819993"/>
                  <a:pt x="4539325" y="2969373"/>
                  <a:pt x="3014811" y="3338693"/>
                </a:cubicBezTo>
                <a:cubicBezTo>
                  <a:pt x="1714491" y="3649336"/>
                  <a:pt x="445213" y="3072920"/>
                  <a:pt x="58911" y="2234184"/>
                </a:cubicBezTo>
                <a:cubicBezTo>
                  <a:pt x="-123893" y="1830348"/>
                  <a:pt x="138241" y="1360931"/>
                  <a:pt x="576280" y="1309157"/>
                </a:cubicBezTo>
                <a:cubicBezTo>
                  <a:pt x="586627" y="1305706"/>
                  <a:pt x="596974" y="1305706"/>
                  <a:pt x="607322" y="1305706"/>
                </a:cubicBezTo>
                <a:cubicBezTo>
                  <a:pt x="1200571" y="1250480"/>
                  <a:pt x="1479951" y="1164191"/>
                  <a:pt x="1755881" y="1039933"/>
                </a:cubicBezTo>
                <a:cubicBezTo>
                  <a:pt x="2145632" y="867354"/>
                  <a:pt x="2435358" y="128713"/>
                  <a:pt x="3121734" y="14811"/>
                </a:cubicBezTo>
                <a:cubicBezTo>
                  <a:pt x="3164417" y="7692"/>
                  <a:pt x="3207329" y="3202"/>
                  <a:pt x="3250312" y="1207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8566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960AFED-117D-469B-9EF6-7B55C284394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29529" y="2330310"/>
            <a:ext cx="7924067" cy="4626085"/>
          </a:xfrm>
          <a:custGeom>
            <a:avLst/>
            <a:gdLst>
              <a:gd name="connsiteX0" fmla="*/ 3129444 w 7924067"/>
              <a:gd name="connsiteY0" fmla="*/ 386 h 4626085"/>
              <a:gd name="connsiteX1" fmla="*/ 3897154 w 7924067"/>
              <a:gd name="connsiteY1" fmla="*/ 58318 h 4626085"/>
              <a:gd name="connsiteX2" fmla="*/ 7897579 w 7924067"/>
              <a:gd name="connsiteY2" fmla="*/ 4626085 h 4626085"/>
              <a:gd name="connsiteX3" fmla="*/ 946754 w 7924067"/>
              <a:gd name="connsiteY3" fmla="*/ 4626085 h 4626085"/>
              <a:gd name="connsiteX4" fmla="*/ 10 w 7924067"/>
              <a:gd name="connsiteY4" fmla="*/ 2805873 h 4626085"/>
              <a:gd name="connsiteX5" fmla="*/ 1876285 w 7924067"/>
              <a:gd name="connsiteY5" fmla="*/ 223792 h 4626085"/>
              <a:gd name="connsiteX6" fmla="*/ 3129444 w 7924067"/>
              <a:gd name="connsiteY6" fmla="*/ 386 h 462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24067" h="4626085">
                <a:moveTo>
                  <a:pt x="3129444" y="386"/>
                </a:moveTo>
                <a:cubicBezTo>
                  <a:pt x="3385589" y="-3088"/>
                  <a:pt x="3642824" y="16950"/>
                  <a:pt x="3897154" y="58318"/>
                </a:cubicBezTo>
                <a:cubicBezTo>
                  <a:pt x="7346746" y="620240"/>
                  <a:pt x="8083485" y="4153795"/>
                  <a:pt x="7897579" y="4626085"/>
                </a:cubicBezTo>
                <a:lnTo>
                  <a:pt x="946754" y="4626085"/>
                </a:lnTo>
                <a:cubicBezTo>
                  <a:pt x="946754" y="4626085"/>
                  <a:pt x="-3433" y="3967637"/>
                  <a:pt x="10" y="2805873"/>
                </a:cubicBezTo>
                <a:cubicBezTo>
                  <a:pt x="6895" y="1833714"/>
                  <a:pt x="426906" y="744345"/>
                  <a:pt x="1876285" y="223792"/>
                </a:cubicBezTo>
                <a:cubicBezTo>
                  <a:pt x="2278652" y="77279"/>
                  <a:pt x="2702535" y="6177"/>
                  <a:pt x="3129444" y="386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Add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4220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0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750F0B-6499-403F-9044-FCF3336A3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203B36-B609-4A49-B7C6-47AD6A0BB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ED1B0-EF69-452A-B822-8CBECF644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BF510-5CBB-401D-943B-952013A782A6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B4A-C7AD-419A-86EA-E6465EF800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68AD3-E356-4150-8CF5-6C6F4C406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531E5-0E8E-4418-8592-54E93F9D6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3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63" r:id="rId11"/>
    <p:sldLayoutId id="2147483665" r:id="rId12"/>
    <p:sldLayoutId id="2147483666" r:id="rId13"/>
    <p:sldLayoutId id="2147483668" r:id="rId14"/>
    <p:sldLayoutId id="2147483669" r:id="rId15"/>
    <p:sldLayoutId id="2147483656" r:id="rId16"/>
    <p:sldLayoutId id="2147483657" r:id="rId17"/>
    <p:sldLayoutId id="2147483658" r:id="rId18"/>
    <p:sldLayoutId id="2147483659" r:id="rId19"/>
    <p:sldLayoutId id="2147483670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>
            <a:extLst>
              <a:ext uri="{FF2B5EF4-FFF2-40B4-BE49-F238E27FC236}">
                <a16:creationId xmlns:a16="http://schemas.microsoft.com/office/drawing/2014/main" id="{E368C4E8-8B77-45B5-BD00-1DA8B6C32B81}"/>
              </a:ext>
            </a:extLst>
          </p:cNvPr>
          <p:cNvSpPr txBox="1"/>
          <p:nvPr/>
        </p:nvSpPr>
        <p:spPr>
          <a:xfrm>
            <a:off x="840506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59793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54CD372-C4D0-4936-8BAC-D0D6C94704D3}"/>
              </a:ext>
            </a:extLst>
          </p:cNvPr>
          <p:cNvSpPr txBox="1"/>
          <p:nvPr/>
        </p:nvSpPr>
        <p:spPr>
          <a:xfrm>
            <a:off x="8043182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38FA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3A749AC5-8BC9-4F6C-B3F2-C8E5F5302F86}"/>
              </a:ext>
            </a:extLst>
          </p:cNvPr>
          <p:cNvGrpSpPr/>
          <p:nvPr/>
        </p:nvGrpSpPr>
        <p:grpSpPr>
          <a:xfrm>
            <a:off x="8254205" y="2494401"/>
            <a:ext cx="2702022" cy="2585151"/>
            <a:chOff x="1143355" y="2494401"/>
            <a:chExt cx="2702022" cy="258515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31AE8EE-659D-421C-8FA6-67948E0683E0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22" name="Freeform 5">
                <a:extLst>
                  <a:ext uri="{FF2B5EF4-FFF2-40B4-BE49-F238E27FC236}">
                    <a16:creationId xmlns:a16="http://schemas.microsoft.com/office/drawing/2014/main" id="{AAE6FE1F-F3F0-4648-B744-5B79B091A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23" name="Freeform 5">
                <a:extLst>
                  <a:ext uri="{FF2B5EF4-FFF2-40B4-BE49-F238E27FC236}">
                    <a16:creationId xmlns:a16="http://schemas.microsoft.com/office/drawing/2014/main" id="{3C1CE589-D97F-4CC1-BDE7-5F61FAD82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20" name="Block Arc 119">
              <a:extLst>
                <a:ext uri="{FF2B5EF4-FFF2-40B4-BE49-F238E27FC236}">
                  <a16:creationId xmlns:a16="http://schemas.microsoft.com/office/drawing/2014/main" id="{5F8444B7-DEB7-4C34-B5EC-6EE7399F2F7E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9DA72585-F22E-4FFC-839C-53021274D34E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380869"/>
                <a:gd name="adj3" fmla="val 13253"/>
              </a:avLst>
            </a:prstGeom>
            <a:solidFill>
              <a:srgbClr val="F98B84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B741231-4E56-48C3-B7F0-E84DEC02E0B7}"/>
              </a:ext>
            </a:extLst>
          </p:cNvPr>
          <p:cNvSpPr txBox="1"/>
          <p:nvPr/>
        </p:nvSpPr>
        <p:spPr>
          <a:xfrm>
            <a:off x="129421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59793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5DF8E3-5E63-4BD9-B547-278173678FBD}"/>
              </a:ext>
            </a:extLst>
          </p:cNvPr>
          <p:cNvSpPr txBox="1"/>
          <p:nvPr/>
        </p:nvSpPr>
        <p:spPr>
          <a:xfrm>
            <a:off x="937075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38FA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E9AF7F-687F-440A-8E24-359A93F04D3B}"/>
              </a:ext>
            </a:extLst>
          </p:cNvPr>
          <p:cNvGrpSpPr/>
          <p:nvPr/>
        </p:nvGrpSpPr>
        <p:grpSpPr>
          <a:xfrm>
            <a:off x="1143355" y="2494401"/>
            <a:ext cx="2702022" cy="2585151"/>
            <a:chOff x="1143355" y="2494401"/>
            <a:chExt cx="2702022" cy="258515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4C4E896-3097-4310-8ACF-C85F9D13AFAB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67A99508-7A82-4CA1-9ECC-264235E0D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Freeform 5">
                <a:extLst>
                  <a:ext uri="{FF2B5EF4-FFF2-40B4-BE49-F238E27FC236}">
                    <a16:creationId xmlns:a16="http://schemas.microsoft.com/office/drawing/2014/main" id="{9BE2B205-9393-4AD5-B3E5-E973E156E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226FB7E9-1035-4FCB-8C4B-B0E8CC656E40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F7CC5FE5-13C0-4565-8831-34F86F76B96F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19526291"/>
                <a:gd name="adj3" fmla="val 13368"/>
              </a:avLst>
            </a:prstGeom>
            <a:solidFill>
              <a:srgbClr val="F98B84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0E6D1A9-F23C-42C3-9807-66BE062F1A32}"/>
              </a:ext>
            </a:extLst>
          </p:cNvPr>
          <p:cNvSpPr txBox="1"/>
          <p:nvPr/>
        </p:nvSpPr>
        <p:spPr>
          <a:xfrm>
            <a:off x="2539173" y="1585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38FA3"/>
                </a:solidFill>
                <a:latin typeface="Montserrat ExtraBold" panose="00000900000000000000" pitchFamily="2" charset="0"/>
              </a:rPr>
              <a:t>Data Infographics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BB11D4-ECBE-44BE-9A02-269F0BB9196D}"/>
              </a:ext>
            </a:extLst>
          </p:cNvPr>
          <p:cNvSpPr txBox="1"/>
          <p:nvPr/>
        </p:nvSpPr>
        <p:spPr>
          <a:xfrm>
            <a:off x="2104799" y="87781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38FA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0BA596A-7B40-4025-9DA9-E21371D3FCC7}"/>
              </a:ext>
            </a:extLst>
          </p:cNvPr>
          <p:cNvSpPr txBox="1"/>
          <p:nvPr/>
        </p:nvSpPr>
        <p:spPr>
          <a:xfrm>
            <a:off x="4851043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2C48E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6FD036-C2A2-46B6-AD09-A93794A61921}"/>
              </a:ext>
            </a:extLst>
          </p:cNvPr>
          <p:cNvSpPr txBox="1"/>
          <p:nvPr/>
        </p:nvSpPr>
        <p:spPr>
          <a:xfrm>
            <a:off x="4490369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38FA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CC5D54-8DF4-4F85-8B2E-B163C1F5260F}"/>
              </a:ext>
            </a:extLst>
          </p:cNvPr>
          <p:cNvGrpSpPr/>
          <p:nvPr/>
        </p:nvGrpSpPr>
        <p:grpSpPr>
          <a:xfrm>
            <a:off x="4700182" y="2494401"/>
            <a:ext cx="2702022" cy="2585151"/>
            <a:chOff x="1143355" y="2494401"/>
            <a:chExt cx="2702022" cy="25851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DAEFB7-A060-4900-8E97-1C46B426B199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05" name="Freeform 5">
                <a:extLst>
                  <a:ext uri="{FF2B5EF4-FFF2-40B4-BE49-F238E27FC236}">
                    <a16:creationId xmlns:a16="http://schemas.microsoft.com/office/drawing/2014/main" id="{7D97AA52-66BD-4315-A1D0-F4354DD21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6" name="Freeform 5">
                <a:extLst>
                  <a:ext uri="{FF2B5EF4-FFF2-40B4-BE49-F238E27FC236}">
                    <a16:creationId xmlns:a16="http://schemas.microsoft.com/office/drawing/2014/main" id="{35040D63-0013-4086-9059-8D160F85E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7" name="Block Arc 86">
              <a:extLst>
                <a:ext uri="{FF2B5EF4-FFF2-40B4-BE49-F238E27FC236}">
                  <a16:creationId xmlns:a16="http://schemas.microsoft.com/office/drawing/2014/main" id="{5EDD7300-D440-4E93-8D7C-CC5CEB3F3355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0CEAAA87-050C-4FAC-B998-D89D723DD26A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1593851"/>
                <a:gd name="adj3" fmla="val 13407"/>
              </a:avLst>
            </a:prstGeom>
            <a:solidFill>
              <a:srgbClr val="F6C07E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0F8E02-8D47-4E83-B611-FF2E52A8C634}"/>
              </a:ext>
            </a:extLst>
          </p:cNvPr>
          <p:cNvGrpSpPr/>
          <p:nvPr/>
        </p:nvGrpSpPr>
        <p:grpSpPr>
          <a:xfrm rot="20129508">
            <a:off x="1593059" y="3302387"/>
            <a:ext cx="1799840" cy="1799840"/>
            <a:chOff x="5149886" y="3362080"/>
            <a:chExt cx="1799840" cy="1799840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DBED0F3-04E8-4355-9893-BF5ACA2F6B80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80" name="Freeform 15">
                <a:extLst>
                  <a:ext uri="{FF2B5EF4-FFF2-40B4-BE49-F238E27FC236}">
                    <a16:creationId xmlns:a16="http://schemas.microsoft.com/office/drawing/2014/main" id="{C706EE88-2A3A-4D1B-A147-36DF2F6A80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Freeform 15">
                <a:extLst>
                  <a:ext uri="{FF2B5EF4-FFF2-40B4-BE49-F238E27FC236}">
                    <a16:creationId xmlns:a16="http://schemas.microsoft.com/office/drawing/2014/main" id="{D70148BF-BACD-4AAE-B9BF-A9B537FC3D3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506E3F9-C606-4D95-B605-7108F473BF36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74" name="Oval 16">
                <a:extLst>
                  <a:ext uri="{FF2B5EF4-FFF2-40B4-BE49-F238E27FC236}">
                    <a16:creationId xmlns:a16="http://schemas.microsoft.com/office/drawing/2014/main" id="{983B6AEB-8E20-4957-8DAB-6C72AAD9CB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7">
                <a:extLst>
                  <a:ext uri="{FF2B5EF4-FFF2-40B4-BE49-F238E27FC236}">
                    <a16:creationId xmlns:a16="http://schemas.microsoft.com/office/drawing/2014/main" id="{6CED44C2-7959-44D3-B987-C459B16EB0DD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8">
                <a:extLst>
                  <a:ext uri="{FF2B5EF4-FFF2-40B4-BE49-F238E27FC236}">
                    <a16:creationId xmlns:a16="http://schemas.microsoft.com/office/drawing/2014/main" id="{A5F1FF16-2F38-4CA6-98E6-1952FF948FC9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Oval 19">
                <a:extLst>
                  <a:ext uri="{FF2B5EF4-FFF2-40B4-BE49-F238E27FC236}">
                    <a16:creationId xmlns:a16="http://schemas.microsoft.com/office/drawing/2014/main" id="{D1F7DEA1-FD26-4696-B6D0-28E97D885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Oval 20">
                <a:extLst>
                  <a:ext uri="{FF2B5EF4-FFF2-40B4-BE49-F238E27FC236}">
                    <a16:creationId xmlns:a16="http://schemas.microsoft.com/office/drawing/2014/main" id="{D33048F4-D1A5-4065-83DE-CF22E3FF7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Oval 21">
                <a:extLst>
                  <a:ext uri="{FF2B5EF4-FFF2-40B4-BE49-F238E27FC236}">
                    <a16:creationId xmlns:a16="http://schemas.microsoft.com/office/drawing/2014/main" id="{B983F17C-6BFD-424F-946A-AF8E365FA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04272F-9D13-4FFF-ADF2-434A59EB66A7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4C5F29A-2E82-4306-9AEB-14041382350D}"/>
              </a:ext>
            </a:extLst>
          </p:cNvPr>
          <p:cNvGrpSpPr/>
          <p:nvPr/>
        </p:nvGrpSpPr>
        <p:grpSpPr>
          <a:xfrm>
            <a:off x="5149886" y="3302387"/>
            <a:ext cx="1799840" cy="1799840"/>
            <a:chOff x="5149886" y="3362080"/>
            <a:chExt cx="1799840" cy="179984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14EFBFD-E89B-4E8F-93F0-5D32EF8A5996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93" name="Freeform 15">
                <a:extLst>
                  <a:ext uri="{FF2B5EF4-FFF2-40B4-BE49-F238E27FC236}">
                    <a16:creationId xmlns:a16="http://schemas.microsoft.com/office/drawing/2014/main" id="{87FDDA19-C768-4A64-8495-1392023E05C4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Freeform 15">
                <a:extLst>
                  <a:ext uri="{FF2B5EF4-FFF2-40B4-BE49-F238E27FC236}">
                    <a16:creationId xmlns:a16="http://schemas.microsoft.com/office/drawing/2014/main" id="{739F14C4-A7C7-4FA6-85B6-0C2F35E5F55B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73DBDC5-CEFC-4AE9-81A3-EF152B2E4D5E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86" name="Oval 16">
                <a:extLst>
                  <a:ext uri="{FF2B5EF4-FFF2-40B4-BE49-F238E27FC236}">
                    <a16:creationId xmlns:a16="http://schemas.microsoft.com/office/drawing/2014/main" id="{251B3545-A659-461F-B439-24C55140B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7">
                <a:extLst>
                  <a:ext uri="{FF2B5EF4-FFF2-40B4-BE49-F238E27FC236}">
                    <a16:creationId xmlns:a16="http://schemas.microsoft.com/office/drawing/2014/main" id="{3E6AB757-75DB-4C37-826E-B0276359357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8">
                <a:extLst>
                  <a:ext uri="{FF2B5EF4-FFF2-40B4-BE49-F238E27FC236}">
                    <a16:creationId xmlns:a16="http://schemas.microsoft.com/office/drawing/2014/main" id="{E061CFF8-973D-4022-AC91-7F6AF937EE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Oval 19">
                <a:extLst>
                  <a:ext uri="{FF2B5EF4-FFF2-40B4-BE49-F238E27FC236}">
                    <a16:creationId xmlns:a16="http://schemas.microsoft.com/office/drawing/2014/main" id="{B6E3A187-5327-4AC4-ADA6-0E62FDE45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Oval 20">
                <a:extLst>
                  <a:ext uri="{FF2B5EF4-FFF2-40B4-BE49-F238E27FC236}">
                    <a16:creationId xmlns:a16="http://schemas.microsoft.com/office/drawing/2014/main" id="{E9E50BB7-9896-4212-9C31-BD0A94A87E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21">
                <a:extLst>
                  <a:ext uri="{FF2B5EF4-FFF2-40B4-BE49-F238E27FC236}">
                    <a16:creationId xmlns:a16="http://schemas.microsoft.com/office/drawing/2014/main" id="{56E01DE1-6FF9-4305-87C9-BB14065FD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1D738B2-BD05-4E40-AD91-0F4D488E2DC0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BA5EC9-93F1-44BC-BFC1-A2DDDE350E67}"/>
              </a:ext>
            </a:extLst>
          </p:cNvPr>
          <p:cNvGrpSpPr/>
          <p:nvPr/>
        </p:nvGrpSpPr>
        <p:grpSpPr>
          <a:xfrm rot="1767004">
            <a:off x="8703909" y="3302387"/>
            <a:ext cx="1799840" cy="1799840"/>
            <a:chOff x="5149886" y="3362080"/>
            <a:chExt cx="1799840" cy="179984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E8B4CAC7-9088-4CCD-9EB8-714068F72FE5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134" name="Freeform 15">
                <a:extLst>
                  <a:ext uri="{FF2B5EF4-FFF2-40B4-BE49-F238E27FC236}">
                    <a16:creationId xmlns:a16="http://schemas.microsoft.com/office/drawing/2014/main" id="{40D73F4B-F533-418E-BB40-B38A106A8C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35" name="Freeform 15">
                <a:extLst>
                  <a:ext uri="{FF2B5EF4-FFF2-40B4-BE49-F238E27FC236}">
                    <a16:creationId xmlns:a16="http://schemas.microsoft.com/office/drawing/2014/main" id="{0416E23D-EEA7-4B6A-91DC-92B6F08AED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854C158-C238-4CA3-8D03-8E34B955DC13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99" name="Oval 16">
                <a:extLst>
                  <a:ext uri="{FF2B5EF4-FFF2-40B4-BE49-F238E27FC236}">
                    <a16:creationId xmlns:a16="http://schemas.microsoft.com/office/drawing/2014/main" id="{6608F0B9-3FD8-45DC-8B56-A5F2A9AD2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7">
                <a:extLst>
                  <a:ext uri="{FF2B5EF4-FFF2-40B4-BE49-F238E27FC236}">
                    <a16:creationId xmlns:a16="http://schemas.microsoft.com/office/drawing/2014/main" id="{4EEFFE01-F1FF-437A-8B6C-EA9068D51BF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8">
                <a:extLst>
                  <a:ext uri="{FF2B5EF4-FFF2-40B4-BE49-F238E27FC236}">
                    <a16:creationId xmlns:a16="http://schemas.microsoft.com/office/drawing/2014/main" id="{0FAD84EC-A69A-436D-916B-BDC204DDB183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Oval 19">
                <a:extLst>
                  <a:ext uri="{FF2B5EF4-FFF2-40B4-BE49-F238E27FC236}">
                    <a16:creationId xmlns:a16="http://schemas.microsoft.com/office/drawing/2014/main" id="{125CA3D0-BE19-4C9D-8672-8BA8C25EC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Oval 20">
                <a:extLst>
                  <a:ext uri="{FF2B5EF4-FFF2-40B4-BE49-F238E27FC236}">
                    <a16:creationId xmlns:a16="http://schemas.microsoft.com/office/drawing/2014/main" id="{D61C29D4-57D3-4F1E-B179-A3FBBF726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Oval 21">
                <a:extLst>
                  <a:ext uri="{FF2B5EF4-FFF2-40B4-BE49-F238E27FC236}">
                    <a16:creationId xmlns:a16="http://schemas.microsoft.com/office/drawing/2014/main" id="{6515871E-6071-403D-93B1-F981B969B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52F7688-6A39-492C-9899-D4233D0DED9E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458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>
            <a:extLst>
              <a:ext uri="{FF2B5EF4-FFF2-40B4-BE49-F238E27FC236}">
                <a16:creationId xmlns:a16="http://schemas.microsoft.com/office/drawing/2014/main" id="{E368C4E8-8B77-45B5-BD00-1DA8B6C32B81}"/>
              </a:ext>
            </a:extLst>
          </p:cNvPr>
          <p:cNvSpPr txBox="1"/>
          <p:nvPr/>
        </p:nvSpPr>
        <p:spPr>
          <a:xfrm>
            <a:off x="840506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gradFill>
                  <a:gsLst>
                    <a:gs pos="0">
                      <a:srgbClr val="FF598A">
                        <a:alpha val="70000"/>
                      </a:srgbClr>
                    </a:gs>
                    <a:gs pos="100000">
                      <a:srgbClr val="FF8A9C">
                        <a:alpha val="70000"/>
                      </a:srgbClr>
                    </a:gs>
                  </a:gsLst>
                  <a:lin ang="10800000" scaled="1"/>
                </a:gra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54CD372-C4D0-4936-8BAC-D0D6C94704D3}"/>
              </a:ext>
            </a:extLst>
          </p:cNvPr>
          <p:cNvSpPr txBox="1"/>
          <p:nvPr/>
        </p:nvSpPr>
        <p:spPr>
          <a:xfrm>
            <a:off x="8043182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38FA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3A749AC5-8BC9-4F6C-B3F2-C8E5F5302F86}"/>
              </a:ext>
            </a:extLst>
          </p:cNvPr>
          <p:cNvGrpSpPr/>
          <p:nvPr/>
        </p:nvGrpSpPr>
        <p:grpSpPr>
          <a:xfrm>
            <a:off x="8254205" y="2494401"/>
            <a:ext cx="2702022" cy="2585151"/>
            <a:chOff x="1143355" y="2494401"/>
            <a:chExt cx="2702022" cy="258515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31AE8EE-659D-421C-8FA6-67948E0683E0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22" name="Freeform 5">
                <a:extLst>
                  <a:ext uri="{FF2B5EF4-FFF2-40B4-BE49-F238E27FC236}">
                    <a16:creationId xmlns:a16="http://schemas.microsoft.com/office/drawing/2014/main" id="{AAE6FE1F-F3F0-4648-B744-5B79B091A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23" name="Freeform 5">
                <a:extLst>
                  <a:ext uri="{FF2B5EF4-FFF2-40B4-BE49-F238E27FC236}">
                    <a16:creationId xmlns:a16="http://schemas.microsoft.com/office/drawing/2014/main" id="{3C1CE589-D97F-4CC1-BDE7-5F61FAD82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20" name="Block Arc 119">
              <a:extLst>
                <a:ext uri="{FF2B5EF4-FFF2-40B4-BE49-F238E27FC236}">
                  <a16:creationId xmlns:a16="http://schemas.microsoft.com/office/drawing/2014/main" id="{5F8444B7-DEB7-4C34-B5EC-6EE7399F2F7E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9DA72585-F22E-4FFC-839C-53021274D34E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380869"/>
                <a:gd name="adj3" fmla="val 13253"/>
              </a:avLst>
            </a:prstGeom>
            <a:gradFill>
              <a:gsLst>
                <a:gs pos="0">
                  <a:srgbClr val="FF598A">
                    <a:alpha val="70000"/>
                  </a:srgbClr>
                </a:gs>
                <a:gs pos="100000">
                  <a:srgbClr val="FF8A9C">
                    <a:alpha val="70000"/>
                  </a:srgbClr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B741231-4E56-48C3-B7F0-E84DEC02E0B7}"/>
              </a:ext>
            </a:extLst>
          </p:cNvPr>
          <p:cNvSpPr txBox="1"/>
          <p:nvPr/>
        </p:nvSpPr>
        <p:spPr>
          <a:xfrm>
            <a:off x="129421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gradFill>
                  <a:gsLst>
                    <a:gs pos="0">
                      <a:srgbClr val="FF598A">
                        <a:alpha val="70000"/>
                      </a:srgbClr>
                    </a:gs>
                    <a:gs pos="100000">
                      <a:srgbClr val="FF8A9C">
                        <a:alpha val="70000"/>
                      </a:srgbClr>
                    </a:gs>
                  </a:gsLst>
                  <a:lin ang="10800000" scaled="1"/>
                </a:gra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5DF8E3-5E63-4BD9-B547-278173678FBD}"/>
              </a:ext>
            </a:extLst>
          </p:cNvPr>
          <p:cNvSpPr txBox="1"/>
          <p:nvPr/>
        </p:nvSpPr>
        <p:spPr>
          <a:xfrm>
            <a:off x="937075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38FA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E9AF7F-687F-440A-8E24-359A93F04D3B}"/>
              </a:ext>
            </a:extLst>
          </p:cNvPr>
          <p:cNvGrpSpPr/>
          <p:nvPr/>
        </p:nvGrpSpPr>
        <p:grpSpPr>
          <a:xfrm>
            <a:off x="1143355" y="2494401"/>
            <a:ext cx="2702022" cy="2585151"/>
            <a:chOff x="1143355" y="2494401"/>
            <a:chExt cx="2702022" cy="258515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4C4E896-3097-4310-8ACF-C85F9D13AFAB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67A99508-7A82-4CA1-9ECC-264235E0D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Freeform 5">
                <a:extLst>
                  <a:ext uri="{FF2B5EF4-FFF2-40B4-BE49-F238E27FC236}">
                    <a16:creationId xmlns:a16="http://schemas.microsoft.com/office/drawing/2014/main" id="{9BE2B205-9393-4AD5-B3E5-E973E156E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226FB7E9-1035-4FCB-8C4B-B0E8CC656E40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F7CC5FE5-13C0-4565-8831-34F86F76B96F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19526291"/>
                <a:gd name="adj3" fmla="val 13368"/>
              </a:avLst>
            </a:prstGeom>
            <a:gradFill flip="none" rotWithShape="1">
              <a:gsLst>
                <a:gs pos="0">
                  <a:srgbClr val="FF598A">
                    <a:alpha val="70000"/>
                  </a:srgbClr>
                </a:gs>
                <a:gs pos="100000">
                  <a:srgbClr val="FF8A9C">
                    <a:alpha val="70000"/>
                  </a:srgb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0E6D1A9-F23C-42C3-9807-66BE062F1A32}"/>
              </a:ext>
            </a:extLst>
          </p:cNvPr>
          <p:cNvSpPr txBox="1"/>
          <p:nvPr/>
        </p:nvSpPr>
        <p:spPr>
          <a:xfrm>
            <a:off x="2539173" y="1585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38FA3"/>
                </a:solidFill>
                <a:latin typeface="Montserrat ExtraBold" panose="00000900000000000000" pitchFamily="2" charset="0"/>
              </a:rPr>
              <a:t>Data Infographics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BB11D4-ECBE-44BE-9A02-269F0BB9196D}"/>
              </a:ext>
            </a:extLst>
          </p:cNvPr>
          <p:cNvSpPr txBox="1"/>
          <p:nvPr/>
        </p:nvSpPr>
        <p:spPr>
          <a:xfrm>
            <a:off x="2104799" y="87781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38FA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0BA596A-7B40-4025-9DA9-E21371D3FCC7}"/>
              </a:ext>
            </a:extLst>
          </p:cNvPr>
          <p:cNvSpPr txBox="1"/>
          <p:nvPr/>
        </p:nvSpPr>
        <p:spPr>
          <a:xfrm>
            <a:off x="4851043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gradFill>
                  <a:gsLst>
                    <a:gs pos="0">
                      <a:srgbClr val="FF974F">
                        <a:alpha val="70000"/>
                      </a:srgbClr>
                    </a:gs>
                    <a:gs pos="100000">
                      <a:srgbClr val="FEBD61">
                        <a:alpha val="70000"/>
                      </a:srgbClr>
                    </a:gs>
                  </a:gsLst>
                  <a:lin ang="10800000" scaled="1"/>
                </a:gra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6FD036-C2A2-46B6-AD09-A93794A61921}"/>
              </a:ext>
            </a:extLst>
          </p:cNvPr>
          <p:cNvSpPr txBox="1"/>
          <p:nvPr/>
        </p:nvSpPr>
        <p:spPr>
          <a:xfrm>
            <a:off x="4490369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38FA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CC5D54-8DF4-4F85-8B2E-B163C1F5260F}"/>
              </a:ext>
            </a:extLst>
          </p:cNvPr>
          <p:cNvGrpSpPr/>
          <p:nvPr/>
        </p:nvGrpSpPr>
        <p:grpSpPr>
          <a:xfrm>
            <a:off x="4700182" y="2494401"/>
            <a:ext cx="2702022" cy="2585151"/>
            <a:chOff x="1143355" y="2494401"/>
            <a:chExt cx="2702022" cy="25851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DAEFB7-A060-4900-8E97-1C46B426B199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05" name="Freeform 5">
                <a:extLst>
                  <a:ext uri="{FF2B5EF4-FFF2-40B4-BE49-F238E27FC236}">
                    <a16:creationId xmlns:a16="http://schemas.microsoft.com/office/drawing/2014/main" id="{7D97AA52-66BD-4315-A1D0-F4354DD21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6" name="Freeform 5">
                <a:extLst>
                  <a:ext uri="{FF2B5EF4-FFF2-40B4-BE49-F238E27FC236}">
                    <a16:creationId xmlns:a16="http://schemas.microsoft.com/office/drawing/2014/main" id="{35040D63-0013-4086-9059-8D160F85E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7" name="Block Arc 86">
              <a:extLst>
                <a:ext uri="{FF2B5EF4-FFF2-40B4-BE49-F238E27FC236}">
                  <a16:creationId xmlns:a16="http://schemas.microsoft.com/office/drawing/2014/main" id="{5EDD7300-D440-4E93-8D7C-CC5CEB3F3355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0CEAAA87-050C-4FAC-B998-D89D723DD26A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1593851"/>
                <a:gd name="adj3" fmla="val 13407"/>
              </a:avLst>
            </a:prstGeom>
            <a:gradFill flip="none" rotWithShape="1">
              <a:gsLst>
                <a:gs pos="0">
                  <a:srgbClr val="FF974F">
                    <a:alpha val="70000"/>
                  </a:srgbClr>
                </a:gs>
                <a:gs pos="100000">
                  <a:srgbClr val="FEBD61">
                    <a:alpha val="70000"/>
                  </a:srgb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0F8E02-8D47-4E83-B611-FF2E52A8C634}"/>
              </a:ext>
            </a:extLst>
          </p:cNvPr>
          <p:cNvGrpSpPr/>
          <p:nvPr/>
        </p:nvGrpSpPr>
        <p:grpSpPr>
          <a:xfrm rot="20129508">
            <a:off x="1593059" y="3302387"/>
            <a:ext cx="1799840" cy="1799840"/>
            <a:chOff x="5149886" y="3362080"/>
            <a:chExt cx="1799840" cy="1799840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DBED0F3-04E8-4355-9893-BF5ACA2F6B80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80" name="Freeform 15">
                <a:extLst>
                  <a:ext uri="{FF2B5EF4-FFF2-40B4-BE49-F238E27FC236}">
                    <a16:creationId xmlns:a16="http://schemas.microsoft.com/office/drawing/2014/main" id="{C706EE88-2A3A-4D1B-A147-36DF2F6A80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Freeform 15">
                <a:extLst>
                  <a:ext uri="{FF2B5EF4-FFF2-40B4-BE49-F238E27FC236}">
                    <a16:creationId xmlns:a16="http://schemas.microsoft.com/office/drawing/2014/main" id="{D70148BF-BACD-4AAE-B9BF-A9B537FC3D3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506E3F9-C606-4D95-B605-7108F473BF36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74" name="Oval 16">
                <a:extLst>
                  <a:ext uri="{FF2B5EF4-FFF2-40B4-BE49-F238E27FC236}">
                    <a16:creationId xmlns:a16="http://schemas.microsoft.com/office/drawing/2014/main" id="{983B6AEB-8E20-4957-8DAB-6C72AAD9CB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7">
                <a:extLst>
                  <a:ext uri="{FF2B5EF4-FFF2-40B4-BE49-F238E27FC236}">
                    <a16:creationId xmlns:a16="http://schemas.microsoft.com/office/drawing/2014/main" id="{6CED44C2-7959-44D3-B987-C459B16EB0DD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C9D0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8">
                <a:extLst>
                  <a:ext uri="{FF2B5EF4-FFF2-40B4-BE49-F238E27FC236}">
                    <a16:creationId xmlns:a16="http://schemas.microsoft.com/office/drawing/2014/main" id="{A5F1FF16-2F38-4CA6-98E6-1952FF948FC9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Oval 19">
                <a:extLst>
                  <a:ext uri="{FF2B5EF4-FFF2-40B4-BE49-F238E27FC236}">
                    <a16:creationId xmlns:a16="http://schemas.microsoft.com/office/drawing/2014/main" id="{D1F7DEA1-FD26-4696-B6D0-28E97D885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Oval 20">
                <a:extLst>
                  <a:ext uri="{FF2B5EF4-FFF2-40B4-BE49-F238E27FC236}">
                    <a16:creationId xmlns:a16="http://schemas.microsoft.com/office/drawing/2014/main" id="{D33048F4-D1A5-4065-83DE-CF22E3FF7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Oval 21">
                <a:extLst>
                  <a:ext uri="{FF2B5EF4-FFF2-40B4-BE49-F238E27FC236}">
                    <a16:creationId xmlns:a16="http://schemas.microsoft.com/office/drawing/2014/main" id="{B983F17C-6BFD-424F-946A-AF8E365FA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04272F-9D13-4FFF-ADF2-434A59EB66A7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4C5F29A-2E82-4306-9AEB-14041382350D}"/>
              </a:ext>
            </a:extLst>
          </p:cNvPr>
          <p:cNvGrpSpPr/>
          <p:nvPr/>
        </p:nvGrpSpPr>
        <p:grpSpPr>
          <a:xfrm>
            <a:off x="5149886" y="3302387"/>
            <a:ext cx="1799840" cy="1799840"/>
            <a:chOff x="5149886" y="3362080"/>
            <a:chExt cx="1799840" cy="179984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14EFBFD-E89B-4E8F-93F0-5D32EF8A5996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93" name="Freeform 15">
                <a:extLst>
                  <a:ext uri="{FF2B5EF4-FFF2-40B4-BE49-F238E27FC236}">
                    <a16:creationId xmlns:a16="http://schemas.microsoft.com/office/drawing/2014/main" id="{87FDDA19-C768-4A64-8495-1392023E05C4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Freeform 15">
                <a:extLst>
                  <a:ext uri="{FF2B5EF4-FFF2-40B4-BE49-F238E27FC236}">
                    <a16:creationId xmlns:a16="http://schemas.microsoft.com/office/drawing/2014/main" id="{739F14C4-A7C7-4FA6-85B6-0C2F35E5F55B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73DBDC5-CEFC-4AE9-81A3-EF152B2E4D5E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86" name="Oval 16">
                <a:extLst>
                  <a:ext uri="{FF2B5EF4-FFF2-40B4-BE49-F238E27FC236}">
                    <a16:creationId xmlns:a16="http://schemas.microsoft.com/office/drawing/2014/main" id="{251B3545-A659-461F-B439-24C55140B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7">
                <a:extLst>
                  <a:ext uri="{FF2B5EF4-FFF2-40B4-BE49-F238E27FC236}">
                    <a16:creationId xmlns:a16="http://schemas.microsoft.com/office/drawing/2014/main" id="{3E6AB757-75DB-4C37-826E-B0276359357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C9D0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8">
                <a:extLst>
                  <a:ext uri="{FF2B5EF4-FFF2-40B4-BE49-F238E27FC236}">
                    <a16:creationId xmlns:a16="http://schemas.microsoft.com/office/drawing/2014/main" id="{E061CFF8-973D-4022-AC91-7F6AF937EE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Oval 19">
                <a:extLst>
                  <a:ext uri="{FF2B5EF4-FFF2-40B4-BE49-F238E27FC236}">
                    <a16:creationId xmlns:a16="http://schemas.microsoft.com/office/drawing/2014/main" id="{B6E3A187-5327-4AC4-ADA6-0E62FDE45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Oval 20">
                <a:extLst>
                  <a:ext uri="{FF2B5EF4-FFF2-40B4-BE49-F238E27FC236}">
                    <a16:creationId xmlns:a16="http://schemas.microsoft.com/office/drawing/2014/main" id="{E9E50BB7-9896-4212-9C31-BD0A94A87E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21">
                <a:extLst>
                  <a:ext uri="{FF2B5EF4-FFF2-40B4-BE49-F238E27FC236}">
                    <a16:creationId xmlns:a16="http://schemas.microsoft.com/office/drawing/2014/main" id="{56E01DE1-6FF9-4305-87C9-BB14065FD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1D738B2-BD05-4E40-AD91-0F4D488E2DC0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BA5EC9-93F1-44BC-BFC1-A2DDDE350E67}"/>
              </a:ext>
            </a:extLst>
          </p:cNvPr>
          <p:cNvGrpSpPr/>
          <p:nvPr/>
        </p:nvGrpSpPr>
        <p:grpSpPr>
          <a:xfrm rot="1767004">
            <a:off x="8703909" y="3302387"/>
            <a:ext cx="1799840" cy="1799840"/>
            <a:chOff x="5149886" y="3362080"/>
            <a:chExt cx="1799840" cy="179984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E8B4CAC7-9088-4CCD-9EB8-714068F72FE5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134" name="Freeform 15">
                <a:extLst>
                  <a:ext uri="{FF2B5EF4-FFF2-40B4-BE49-F238E27FC236}">
                    <a16:creationId xmlns:a16="http://schemas.microsoft.com/office/drawing/2014/main" id="{40D73F4B-F533-418E-BB40-B38A106A8C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35" name="Freeform 15">
                <a:extLst>
                  <a:ext uri="{FF2B5EF4-FFF2-40B4-BE49-F238E27FC236}">
                    <a16:creationId xmlns:a16="http://schemas.microsoft.com/office/drawing/2014/main" id="{0416E23D-EEA7-4B6A-91DC-92B6F08AED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854C158-C238-4CA3-8D03-8E34B955DC13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99" name="Oval 16">
                <a:extLst>
                  <a:ext uri="{FF2B5EF4-FFF2-40B4-BE49-F238E27FC236}">
                    <a16:creationId xmlns:a16="http://schemas.microsoft.com/office/drawing/2014/main" id="{6608F0B9-3FD8-45DC-8B56-A5F2A9AD2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7">
                <a:extLst>
                  <a:ext uri="{FF2B5EF4-FFF2-40B4-BE49-F238E27FC236}">
                    <a16:creationId xmlns:a16="http://schemas.microsoft.com/office/drawing/2014/main" id="{4EEFFE01-F1FF-437A-8B6C-EA9068D51BF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C9D0D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8">
                <a:extLst>
                  <a:ext uri="{FF2B5EF4-FFF2-40B4-BE49-F238E27FC236}">
                    <a16:creationId xmlns:a16="http://schemas.microsoft.com/office/drawing/2014/main" id="{0FAD84EC-A69A-436D-916B-BDC204DDB183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Oval 19">
                <a:extLst>
                  <a:ext uri="{FF2B5EF4-FFF2-40B4-BE49-F238E27FC236}">
                    <a16:creationId xmlns:a16="http://schemas.microsoft.com/office/drawing/2014/main" id="{125CA3D0-BE19-4C9D-8672-8BA8C25EC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Oval 20">
                <a:extLst>
                  <a:ext uri="{FF2B5EF4-FFF2-40B4-BE49-F238E27FC236}">
                    <a16:creationId xmlns:a16="http://schemas.microsoft.com/office/drawing/2014/main" id="{D61C29D4-57D3-4F1E-B179-A3FBBF726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Oval 21">
                <a:extLst>
                  <a:ext uri="{FF2B5EF4-FFF2-40B4-BE49-F238E27FC236}">
                    <a16:creationId xmlns:a16="http://schemas.microsoft.com/office/drawing/2014/main" id="{6515871E-6071-403D-93B1-F981B969B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52F7688-6A39-492C-9899-D4233D0DED9E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1924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>
            <a:extLst>
              <a:ext uri="{FF2B5EF4-FFF2-40B4-BE49-F238E27FC236}">
                <a16:creationId xmlns:a16="http://schemas.microsoft.com/office/drawing/2014/main" id="{E368C4E8-8B77-45B5-BD00-1DA8B6C32B81}"/>
              </a:ext>
            </a:extLst>
          </p:cNvPr>
          <p:cNvSpPr txBox="1"/>
          <p:nvPr/>
        </p:nvSpPr>
        <p:spPr>
          <a:xfrm>
            <a:off x="840506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54CD372-C4D0-4936-8BAC-D0D6C94704D3}"/>
              </a:ext>
            </a:extLst>
          </p:cNvPr>
          <p:cNvSpPr txBox="1"/>
          <p:nvPr/>
        </p:nvSpPr>
        <p:spPr>
          <a:xfrm>
            <a:off x="8043182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B1AEC2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3A749AC5-8BC9-4F6C-B3F2-C8E5F5302F86}"/>
              </a:ext>
            </a:extLst>
          </p:cNvPr>
          <p:cNvGrpSpPr/>
          <p:nvPr/>
        </p:nvGrpSpPr>
        <p:grpSpPr>
          <a:xfrm>
            <a:off x="8254205" y="2494401"/>
            <a:ext cx="2702022" cy="2585151"/>
            <a:chOff x="1143355" y="2494401"/>
            <a:chExt cx="2702022" cy="258515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31AE8EE-659D-421C-8FA6-67948E0683E0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22" name="Freeform 5">
                <a:extLst>
                  <a:ext uri="{FF2B5EF4-FFF2-40B4-BE49-F238E27FC236}">
                    <a16:creationId xmlns:a16="http://schemas.microsoft.com/office/drawing/2014/main" id="{AAE6FE1F-F3F0-4648-B744-5B79B091A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23" name="Freeform 5">
                <a:extLst>
                  <a:ext uri="{FF2B5EF4-FFF2-40B4-BE49-F238E27FC236}">
                    <a16:creationId xmlns:a16="http://schemas.microsoft.com/office/drawing/2014/main" id="{3C1CE589-D97F-4CC1-BDE7-5F61FAD82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20" name="Block Arc 119">
              <a:extLst>
                <a:ext uri="{FF2B5EF4-FFF2-40B4-BE49-F238E27FC236}">
                  <a16:creationId xmlns:a16="http://schemas.microsoft.com/office/drawing/2014/main" id="{5F8444B7-DEB7-4C34-B5EC-6EE7399F2F7E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9DA72585-F22E-4FFC-839C-53021274D34E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380869"/>
                <a:gd name="adj3" fmla="val 13253"/>
              </a:avLst>
            </a:prstGeom>
            <a:solidFill>
              <a:srgbClr val="B1A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B741231-4E56-48C3-B7F0-E84DEC02E0B7}"/>
              </a:ext>
            </a:extLst>
          </p:cNvPr>
          <p:cNvSpPr txBox="1"/>
          <p:nvPr/>
        </p:nvSpPr>
        <p:spPr>
          <a:xfrm>
            <a:off x="129421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5DF8E3-5E63-4BD9-B547-278173678FBD}"/>
              </a:ext>
            </a:extLst>
          </p:cNvPr>
          <p:cNvSpPr txBox="1"/>
          <p:nvPr/>
        </p:nvSpPr>
        <p:spPr>
          <a:xfrm>
            <a:off x="937075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B1AEC2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E9AF7F-687F-440A-8E24-359A93F04D3B}"/>
              </a:ext>
            </a:extLst>
          </p:cNvPr>
          <p:cNvGrpSpPr/>
          <p:nvPr/>
        </p:nvGrpSpPr>
        <p:grpSpPr>
          <a:xfrm>
            <a:off x="1143355" y="2494401"/>
            <a:ext cx="2702022" cy="2585151"/>
            <a:chOff x="1143355" y="2494401"/>
            <a:chExt cx="2702022" cy="258515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4C4E896-3097-4310-8ACF-C85F9D13AFAB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67A99508-7A82-4CA1-9ECC-264235E0D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Freeform 5">
                <a:extLst>
                  <a:ext uri="{FF2B5EF4-FFF2-40B4-BE49-F238E27FC236}">
                    <a16:creationId xmlns:a16="http://schemas.microsoft.com/office/drawing/2014/main" id="{9BE2B205-9393-4AD5-B3E5-E973E156E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226FB7E9-1035-4FCB-8C4B-B0E8CC656E40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F7CC5FE5-13C0-4565-8831-34F86F76B96F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19526291"/>
                <a:gd name="adj3" fmla="val 13368"/>
              </a:avLst>
            </a:prstGeom>
            <a:solidFill>
              <a:srgbClr val="B1A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0E6D1A9-F23C-42C3-9807-66BE062F1A32}"/>
              </a:ext>
            </a:extLst>
          </p:cNvPr>
          <p:cNvSpPr txBox="1"/>
          <p:nvPr/>
        </p:nvSpPr>
        <p:spPr>
          <a:xfrm>
            <a:off x="2539173" y="1585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Data Infographics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BB11D4-ECBE-44BE-9A02-269F0BB9196D}"/>
              </a:ext>
            </a:extLst>
          </p:cNvPr>
          <p:cNvSpPr txBox="1"/>
          <p:nvPr/>
        </p:nvSpPr>
        <p:spPr>
          <a:xfrm>
            <a:off x="2104799" y="87781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1AEC2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0BA596A-7B40-4025-9DA9-E21371D3FCC7}"/>
              </a:ext>
            </a:extLst>
          </p:cNvPr>
          <p:cNvSpPr txBox="1"/>
          <p:nvPr/>
        </p:nvSpPr>
        <p:spPr>
          <a:xfrm>
            <a:off x="4851043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B1AEC2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6FD036-C2A2-46B6-AD09-A93794A61921}"/>
              </a:ext>
            </a:extLst>
          </p:cNvPr>
          <p:cNvSpPr txBox="1"/>
          <p:nvPr/>
        </p:nvSpPr>
        <p:spPr>
          <a:xfrm>
            <a:off x="4490369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B1AEC2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CC5D54-8DF4-4F85-8B2E-B163C1F5260F}"/>
              </a:ext>
            </a:extLst>
          </p:cNvPr>
          <p:cNvGrpSpPr/>
          <p:nvPr/>
        </p:nvGrpSpPr>
        <p:grpSpPr>
          <a:xfrm>
            <a:off x="4700182" y="2494401"/>
            <a:ext cx="2702022" cy="2585151"/>
            <a:chOff x="1143355" y="2494401"/>
            <a:chExt cx="2702022" cy="25851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DAEFB7-A060-4900-8E97-1C46B426B199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05" name="Freeform 5">
                <a:extLst>
                  <a:ext uri="{FF2B5EF4-FFF2-40B4-BE49-F238E27FC236}">
                    <a16:creationId xmlns:a16="http://schemas.microsoft.com/office/drawing/2014/main" id="{7D97AA52-66BD-4315-A1D0-F4354DD21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6" name="Freeform 5">
                <a:extLst>
                  <a:ext uri="{FF2B5EF4-FFF2-40B4-BE49-F238E27FC236}">
                    <a16:creationId xmlns:a16="http://schemas.microsoft.com/office/drawing/2014/main" id="{35040D63-0013-4086-9059-8D160F85E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7" name="Block Arc 86">
              <a:extLst>
                <a:ext uri="{FF2B5EF4-FFF2-40B4-BE49-F238E27FC236}">
                  <a16:creationId xmlns:a16="http://schemas.microsoft.com/office/drawing/2014/main" id="{5EDD7300-D440-4E93-8D7C-CC5CEB3F3355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0CEAAA87-050C-4FAC-B998-D89D723DD26A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1593851"/>
                <a:gd name="adj3" fmla="val 13407"/>
              </a:avLst>
            </a:prstGeom>
            <a:solidFill>
              <a:srgbClr val="B1AE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0F8E02-8D47-4E83-B611-FF2E52A8C634}"/>
              </a:ext>
            </a:extLst>
          </p:cNvPr>
          <p:cNvGrpSpPr/>
          <p:nvPr/>
        </p:nvGrpSpPr>
        <p:grpSpPr>
          <a:xfrm rot="20129508">
            <a:off x="1593059" y="3302387"/>
            <a:ext cx="1799840" cy="1799840"/>
            <a:chOff x="5149886" y="3362080"/>
            <a:chExt cx="1799840" cy="1799840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DBED0F3-04E8-4355-9893-BF5ACA2F6B80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80" name="Freeform 15">
                <a:extLst>
                  <a:ext uri="{FF2B5EF4-FFF2-40B4-BE49-F238E27FC236}">
                    <a16:creationId xmlns:a16="http://schemas.microsoft.com/office/drawing/2014/main" id="{C706EE88-2A3A-4D1B-A147-36DF2F6A80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Freeform 15">
                <a:extLst>
                  <a:ext uri="{FF2B5EF4-FFF2-40B4-BE49-F238E27FC236}">
                    <a16:creationId xmlns:a16="http://schemas.microsoft.com/office/drawing/2014/main" id="{D70148BF-BACD-4AAE-B9BF-A9B537FC3D3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506E3F9-C606-4D95-B605-7108F473BF36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74" name="Oval 16">
                <a:extLst>
                  <a:ext uri="{FF2B5EF4-FFF2-40B4-BE49-F238E27FC236}">
                    <a16:creationId xmlns:a16="http://schemas.microsoft.com/office/drawing/2014/main" id="{983B6AEB-8E20-4957-8DAB-6C72AAD9CB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7">
                <a:extLst>
                  <a:ext uri="{FF2B5EF4-FFF2-40B4-BE49-F238E27FC236}">
                    <a16:creationId xmlns:a16="http://schemas.microsoft.com/office/drawing/2014/main" id="{6CED44C2-7959-44D3-B987-C459B16EB0DD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B1A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8">
                <a:extLst>
                  <a:ext uri="{FF2B5EF4-FFF2-40B4-BE49-F238E27FC236}">
                    <a16:creationId xmlns:a16="http://schemas.microsoft.com/office/drawing/2014/main" id="{A5F1FF16-2F38-4CA6-98E6-1952FF948FC9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Oval 19">
                <a:extLst>
                  <a:ext uri="{FF2B5EF4-FFF2-40B4-BE49-F238E27FC236}">
                    <a16:creationId xmlns:a16="http://schemas.microsoft.com/office/drawing/2014/main" id="{D1F7DEA1-FD26-4696-B6D0-28E97D885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Oval 20">
                <a:extLst>
                  <a:ext uri="{FF2B5EF4-FFF2-40B4-BE49-F238E27FC236}">
                    <a16:creationId xmlns:a16="http://schemas.microsoft.com/office/drawing/2014/main" id="{D33048F4-D1A5-4065-83DE-CF22E3FF7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B1A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Oval 21">
                <a:extLst>
                  <a:ext uri="{FF2B5EF4-FFF2-40B4-BE49-F238E27FC236}">
                    <a16:creationId xmlns:a16="http://schemas.microsoft.com/office/drawing/2014/main" id="{B983F17C-6BFD-424F-946A-AF8E365FA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04272F-9D13-4FFF-ADF2-434A59EB66A7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4C5F29A-2E82-4306-9AEB-14041382350D}"/>
              </a:ext>
            </a:extLst>
          </p:cNvPr>
          <p:cNvGrpSpPr/>
          <p:nvPr/>
        </p:nvGrpSpPr>
        <p:grpSpPr>
          <a:xfrm>
            <a:off x="5149886" y="3302387"/>
            <a:ext cx="1799840" cy="1799840"/>
            <a:chOff x="5149886" y="3362080"/>
            <a:chExt cx="1799840" cy="179984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14EFBFD-E89B-4E8F-93F0-5D32EF8A5996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93" name="Freeform 15">
                <a:extLst>
                  <a:ext uri="{FF2B5EF4-FFF2-40B4-BE49-F238E27FC236}">
                    <a16:creationId xmlns:a16="http://schemas.microsoft.com/office/drawing/2014/main" id="{87FDDA19-C768-4A64-8495-1392023E05C4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Freeform 15">
                <a:extLst>
                  <a:ext uri="{FF2B5EF4-FFF2-40B4-BE49-F238E27FC236}">
                    <a16:creationId xmlns:a16="http://schemas.microsoft.com/office/drawing/2014/main" id="{739F14C4-A7C7-4FA6-85B6-0C2F35E5F55B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73DBDC5-CEFC-4AE9-81A3-EF152B2E4D5E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86" name="Oval 16">
                <a:extLst>
                  <a:ext uri="{FF2B5EF4-FFF2-40B4-BE49-F238E27FC236}">
                    <a16:creationId xmlns:a16="http://schemas.microsoft.com/office/drawing/2014/main" id="{251B3545-A659-461F-B439-24C55140B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7">
                <a:extLst>
                  <a:ext uri="{FF2B5EF4-FFF2-40B4-BE49-F238E27FC236}">
                    <a16:creationId xmlns:a16="http://schemas.microsoft.com/office/drawing/2014/main" id="{3E6AB757-75DB-4C37-826E-B0276359357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B1A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8">
                <a:extLst>
                  <a:ext uri="{FF2B5EF4-FFF2-40B4-BE49-F238E27FC236}">
                    <a16:creationId xmlns:a16="http://schemas.microsoft.com/office/drawing/2014/main" id="{E061CFF8-973D-4022-AC91-7F6AF937EE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Oval 19">
                <a:extLst>
                  <a:ext uri="{FF2B5EF4-FFF2-40B4-BE49-F238E27FC236}">
                    <a16:creationId xmlns:a16="http://schemas.microsoft.com/office/drawing/2014/main" id="{B6E3A187-5327-4AC4-ADA6-0E62FDE45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Oval 20">
                <a:extLst>
                  <a:ext uri="{FF2B5EF4-FFF2-40B4-BE49-F238E27FC236}">
                    <a16:creationId xmlns:a16="http://schemas.microsoft.com/office/drawing/2014/main" id="{E9E50BB7-9896-4212-9C31-BD0A94A87E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B1A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21">
                <a:extLst>
                  <a:ext uri="{FF2B5EF4-FFF2-40B4-BE49-F238E27FC236}">
                    <a16:creationId xmlns:a16="http://schemas.microsoft.com/office/drawing/2014/main" id="{56E01DE1-6FF9-4305-87C9-BB14065FD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1D738B2-BD05-4E40-AD91-0F4D488E2DC0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BA5EC9-93F1-44BC-BFC1-A2DDDE350E67}"/>
              </a:ext>
            </a:extLst>
          </p:cNvPr>
          <p:cNvGrpSpPr/>
          <p:nvPr/>
        </p:nvGrpSpPr>
        <p:grpSpPr>
          <a:xfrm rot="1767004">
            <a:off x="8703909" y="3302387"/>
            <a:ext cx="1799840" cy="1799840"/>
            <a:chOff x="5149886" y="3362080"/>
            <a:chExt cx="1799840" cy="179984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E8B4CAC7-9088-4CCD-9EB8-714068F72FE5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134" name="Freeform 15">
                <a:extLst>
                  <a:ext uri="{FF2B5EF4-FFF2-40B4-BE49-F238E27FC236}">
                    <a16:creationId xmlns:a16="http://schemas.microsoft.com/office/drawing/2014/main" id="{40D73F4B-F533-418E-BB40-B38A106A8C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35" name="Freeform 15">
                <a:extLst>
                  <a:ext uri="{FF2B5EF4-FFF2-40B4-BE49-F238E27FC236}">
                    <a16:creationId xmlns:a16="http://schemas.microsoft.com/office/drawing/2014/main" id="{0416E23D-EEA7-4B6A-91DC-92B6F08AED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854C158-C238-4CA3-8D03-8E34B955DC13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99" name="Oval 16">
                <a:extLst>
                  <a:ext uri="{FF2B5EF4-FFF2-40B4-BE49-F238E27FC236}">
                    <a16:creationId xmlns:a16="http://schemas.microsoft.com/office/drawing/2014/main" id="{6608F0B9-3FD8-45DC-8B56-A5F2A9AD2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7">
                <a:extLst>
                  <a:ext uri="{FF2B5EF4-FFF2-40B4-BE49-F238E27FC236}">
                    <a16:creationId xmlns:a16="http://schemas.microsoft.com/office/drawing/2014/main" id="{4EEFFE01-F1FF-437A-8B6C-EA9068D51BF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B1A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8">
                <a:extLst>
                  <a:ext uri="{FF2B5EF4-FFF2-40B4-BE49-F238E27FC236}">
                    <a16:creationId xmlns:a16="http://schemas.microsoft.com/office/drawing/2014/main" id="{0FAD84EC-A69A-436D-916B-BDC204DDB183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Oval 19">
                <a:extLst>
                  <a:ext uri="{FF2B5EF4-FFF2-40B4-BE49-F238E27FC236}">
                    <a16:creationId xmlns:a16="http://schemas.microsoft.com/office/drawing/2014/main" id="{125CA3D0-BE19-4C9D-8672-8BA8C25EC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Oval 20">
                <a:extLst>
                  <a:ext uri="{FF2B5EF4-FFF2-40B4-BE49-F238E27FC236}">
                    <a16:creationId xmlns:a16="http://schemas.microsoft.com/office/drawing/2014/main" id="{D61C29D4-57D3-4F1E-B179-A3FBBF726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B1AE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Oval 21">
                <a:extLst>
                  <a:ext uri="{FF2B5EF4-FFF2-40B4-BE49-F238E27FC236}">
                    <a16:creationId xmlns:a16="http://schemas.microsoft.com/office/drawing/2014/main" id="{6515871E-6071-403D-93B1-F981B969B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52F7688-6A39-492C-9899-D4233D0DED9E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17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>
            <a:extLst>
              <a:ext uri="{FF2B5EF4-FFF2-40B4-BE49-F238E27FC236}">
                <a16:creationId xmlns:a16="http://schemas.microsoft.com/office/drawing/2014/main" id="{E368C4E8-8B77-45B5-BD00-1DA8B6C32B81}"/>
              </a:ext>
            </a:extLst>
          </p:cNvPr>
          <p:cNvSpPr txBox="1"/>
          <p:nvPr/>
        </p:nvSpPr>
        <p:spPr>
          <a:xfrm>
            <a:off x="840506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54CD372-C4D0-4936-8BAC-D0D6C94704D3}"/>
              </a:ext>
            </a:extLst>
          </p:cNvPr>
          <p:cNvSpPr txBox="1"/>
          <p:nvPr/>
        </p:nvSpPr>
        <p:spPr>
          <a:xfrm>
            <a:off x="8043182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A0C1D5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3A749AC5-8BC9-4F6C-B3F2-C8E5F5302F86}"/>
              </a:ext>
            </a:extLst>
          </p:cNvPr>
          <p:cNvGrpSpPr/>
          <p:nvPr/>
        </p:nvGrpSpPr>
        <p:grpSpPr>
          <a:xfrm>
            <a:off x="8254205" y="2494401"/>
            <a:ext cx="2702022" cy="2585151"/>
            <a:chOff x="1143355" y="2494401"/>
            <a:chExt cx="2702022" cy="258515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31AE8EE-659D-421C-8FA6-67948E0683E0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22" name="Freeform 5">
                <a:extLst>
                  <a:ext uri="{FF2B5EF4-FFF2-40B4-BE49-F238E27FC236}">
                    <a16:creationId xmlns:a16="http://schemas.microsoft.com/office/drawing/2014/main" id="{AAE6FE1F-F3F0-4648-B744-5B79B091A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23" name="Freeform 5">
                <a:extLst>
                  <a:ext uri="{FF2B5EF4-FFF2-40B4-BE49-F238E27FC236}">
                    <a16:creationId xmlns:a16="http://schemas.microsoft.com/office/drawing/2014/main" id="{3C1CE589-D97F-4CC1-BDE7-5F61FAD82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20" name="Block Arc 119">
              <a:extLst>
                <a:ext uri="{FF2B5EF4-FFF2-40B4-BE49-F238E27FC236}">
                  <a16:creationId xmlns:a16="http://schemas.microsoft.com/office/drawing/2014/main" id="{5F8444B7-DEB7-4C34-B5EC-6EE7399F2F7E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9DA72585-F22E-4FFC-839C-53021274D34E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380869"/>
                <a:gd name="adj3" fmla="val 13253"/>
              </a:avLst>
            </a:prstGeom>
            <a:solidFill>
              <a:srgbClr val="A0C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B741231-4E56-48C3-B7F0-E84DEC02E0B7}"/>
              </a:ext>
            </a:extLst>
          </p:cNvPr>
          <p:cNvSpPr txBox="1"/>
          <p:nvPr/>
        </p:nvSpPr>
        <p:spPr>
          <a:xfrm>
            <a:off x="129421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5DF8E3-5E63-4BD9-B547-278173678FBD}"/>
              </a:ext>
            </a:extLst>
          </p:cNvPr>
          <p:cNvSpPr txBox="1"/>
          <p:nvPr/>
        </p:nvSpPr>
        <p:spPr>
          <a:xfrm>
            <a:off x="937075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A0C1D5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E9AF7F-687F-440A-8E24-359A93F04D3B}"/>
              </a:ext>
            </a:extLst>
          </p:cNvPr>
          <p:cNvGrpSpPr/>
          <p:nvPr/>
        </p:nvGrpSpPr>
        <p:grpSpPr>
          <a:xfrm>
            <a:off x="1143355" y="2494401"/>
            <a:ext cx="2702022" cy="2585151"/>
            <a:chOff x="1143355" y="2494401"/>
            <a:chExt cx="2702022" cy="258515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4C4E896-3097-4310-8ACF-C85F9D13AFAB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67A99508-7A82-4CA1-9ECC-264235E0D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Freeform 5">
                <a:extLst>
                  <a:ext uri="{FF2B5EF4-FFF2-40B4-BE49-F238E27FC236}">
                    <a16:creationId xmlns:a16="http://schemas.microsoft.com/office/drawing/2014/main" id="{9BE2B205-9393-4AD5-B3E5-E973E156E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226FB7E9-1035-4FCB-8C4B-B0E8CC656E40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F7CC5FE5-13C0-4565-8831-34F86F76B96F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19526291"/>
                <a:gd name="adj3" fmla="val 13368"/>
              </a:avLst>
            </a:prstGeom>
            <a:solidFill>
              <a:srgbClr val="A0C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0E6D1A9-F23C-42C3-9807-66BE062F1A32}"/>
              </a:ext>
            </a:extLst>
          </p:cNvPr>
          <p:cNvSpPr txBox="1"/>
          <p:nvPr/>
        </p:nvSpPr>
        <p:spPr>
          <a:xfrm>
            <a:off x="2539173" y="1585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Data Infographics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BB11D4-ECBE-44BE-9A02-269F0BB9196D}"/>
              </a:ext>
            </a:extLst>
          </p:cNvPr>
          <p:cNvSpPr txBox="1"/>
          <p:nvPr/>
        </p:nvSpPr>
        <p:spPr>
          <a:xfrm>
            <a:off x="2104799" y="87781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A0C1D5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0BA596A-7B40-4025-9DA9-E21371D3FCC7}"/>
              </a:ext>
            </a:extLst>
          </p:cNvPr>
          <p:cNvSpPr txBox="1"/>
          <p:nvPr/>
        </p:nvSpPr>
        <p:spPr>
          <a:xfrm>
            <a:off x="4851043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0C1D5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6FD036-C2A2-46B6-AD09-A93794A61921}"/>
              </a:ext>
            </a:extLst>
          </p:cNvPr>
          <p:cNvSpPr txBox="1"/>
          <p:nvPr/>
        </p:nvSpPr>
        <p:spPr>
          <a:xfrm>
            <a:off x="4490369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A0C1D5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CC5D54-8DF4-4F85-8B2E-B163C1F5260F}"/>
              </a:ext>
            </a:extLst>
          </p:cNvPr>
          <p:cNvGrpSpPr/>
          <p:nvPr/>
        </p:nvGrpSpPr>
        <p:grpSpPr>
          <a:xfrm>
            <a:off x="4700182" y="2494401"/>
            <a:ext cx="2702022" cy="2585151"/>
            <a:chOff x="1143355" y="2494401"/>
            <a:chExt cx="2702022" cy="25851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DAEFB7-A060-4900-8E97-1C46B426B199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05" name="Freeform 5">
                <a:extLst>
                  <a:ext uri="{FF2B5EF4-FFF2-40B4-BE49-F238E27FC236}">
                    <a16:creationId xmlns:a16="http://schemas.microsoft.com/office/drawing/2014/main" id="{7D97AA52-66BD-4315-A1D0-F4354DD21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6" name="Freeform 5">
                <a:extLst>
                  <a:ext uri="{FF2B5EF4-FFF2-40B4-BE49-F238E27FC236}">
                    <a16:creationId xmlns:a16="http://schemas.microsoft.com/office/drawing/2014/main" id="{35040D63-0013-4086-9059-8D160F85E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7" name="Block Arc 86">
              <a:extLst>
                <a:ext uri="{FF2B5EF4-FFF2-40B4-BE49-F238E27FC236}">
                  <a16:creationId xmlns:a16="http://schemas.microsoft.com/office/drawing/2014/main" id="{5EDD7300-D440-4E93-8D7C-CC5CEB3F3355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0CEAAA87-050C-4FAC-B998-D89D723DD26A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1593851"/>
                <a:gd name="adj3" fmla="val 13407"/>
              </a:avLst>
            </a:prstGeom>
            <a:solidFill>
              <a:srgbClr val="A0C1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0F8E02-8D47-4E83-B611-FF2E52A8C634}"/>
              </a:ext>
            </a:extLst>
          </p:cNvPr>
          <p:cNvGrpSpPr/>
          <p:nvPr/>
        </p:nvGrpSpPr>
        <p:grpSpPr>
          <a:xfrm rot="20129508">
            <a:off x="1593059" y="3302387"/>
            <a:ext cx="1799840" cy="1799840"/>
            <a:chOff x="5149886" y="3362080"/>
            <a:chExt cx="1799840" cy="1799840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DBED0F3-04E8-4355-9893-BF5ACA2F6B80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80" name="Freeform 15">
                <a:extLst>
                  <a:ext uri="{FF2B5EF4-FFF2-40B4-BE49-F238E27FC236}">
                    <a16:creationId xmlns:a16="http://schemas.microsoft.com/office/drawing/2014/main" id="{C706EE88-2A3A-4D1B-A147-36DF2F6A80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Freeform 15">
                <a:extLst>
                  <a:ext uri="{FF2B5EF4-FFF2-40B4-BE49-F238E27FC236}">
                    <a16:creationId xmlns:a16="http://schemas.microsoft.com/office/drawing/2014/main" id="{D70148BF-BACD-4AAE-B9BF-A9B537FC3D3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506E3F9-C606-4D95-B605-7108F473BF36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74" name="Oval 16">
                <a:extLst>
                  <a:ext uri="{FF2B5EF4-FFF2-40B4-BE49-F238E27FC236}">
                    <a16:creationId xmlns:a16="http://schemas.microsoft.com/office/drawing/2014/main" id="{983B6AEB-8E20-4957-8DAB-6C72AAD9CB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7">
                <a:extLst>
                  <a:ext uri="{FF2B5EF4-FFF2-40B4-BE49-F238E27FC236}">
                    <a16:creationId xmlns:a16="http://schemas.microsoft.com/office/drawing/2014/main" id="{6CED44C2-7959-44D3-B987-C459B16EB0DD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A0C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8">
                <a:extLst>
                  <a:ext uri="{FF2B5EF4-FFF2-40B4-BE49-F238E27FC236}">
                    <a16:creationId xmlns:a16="http://schemas.microsoft.com/office/drawing/2014/main" id="{A5F1FF16-2F38-4CA6-98E6-1952FF948FC9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Oval 19">
                <a:extLst>
                  <a:ext uri="{FF2B5EF4-FFF2-40B4-BE49-F238E27FC236}">
                    <a16:creationId xmlns:a16="http://schemas.microsoft.com/office/drawing/2014/main" id="{D1F7DEA1-FD26-4696-B6D0-28E97D885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Oval 20">
                <a:extLst>
                  <a:ext uri="{FF2B5EF4-FFF2-40B4-BE49-F238E27FC236}">
                    <a16:creationId xmlns:a16="http://schemas.microsoft.com/office/drawing/2014/main" id="{D33048F4-D1A5-4065-83DE-CF22E3FF7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A0C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Oval 21">
                <a:extLst>
                  <a:ext uri="{FF2B5EF4-FFF2-40B4-BE49-F238E27FC236}">
                    <a16:creationId xmlns:a16="http://schemas.microsoft.com/office/drawing/2014/main" id="{B983F17C-6BFD-424F-946A-AF8E365FA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04272F-9D13-4FFF-ADF2-434A59EB66A7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4C5F29A-2E82-4306-9AEB-14041382350D}"/>
              </a:ext>
            </a:extLst>
          </p:cNvPr>
          <p:cNvGrpSpPr/>
          <p:nvPr/>
        </p:nvGrpSpPr>
        <p:grpSpPr>
          <a:xfrm>
            <a:off x="5149886" y="3302387"/>
            <a:ext cx="1799840" cy="1799840"/>
            <a:chOff x="5149886" y="3362080"/>
            <a:chExt cx="1799840" cy="179984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14EFBFD-E89B-4E8F-93F0-5D32EF8A5996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93" name="Freeform 15">
                <a:extLst>
                  <a:ext uri="{FF2B5EF4-FFF2-40B4-BE49-F238E27FC236}">
                    <a16:creationId xmlns:a16="http://schemas.microsoft.com/office/drawing/2014/main" id="{87FDDA19-C768-4A64-8495-1392023E05C4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Freeform 15">
                <a:extLst>
                  <a:ext uri="{FF2B5EF4-FFF2-40B4-BE49-F238E27FC236}">
                    <a16:creationId xmlns:a16="http://schemas.microsoft.com/office/drawing/2014/main" id="{739F14C4-A7C7-4FA6-85B6-0C2F35E5F55B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73DBDC5-CEFC-4AE9-81A3-EF152B2E4D5E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86" name="Oval 16">
                <a:extLst>
                  <a:ext uri="{FF2B5EF4-FFF2-40B4-BE49-F238E27FC236}">
                    <a16:creationId xmlns:a16="http://schemas.microsoft.com/office/drawing/2014/main" id="{251B3545-A659-461F-B439-24C55140B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7">
                <a:extLst>
                  <a:ext uri="{FF2B5EF4-FFF2-40B4-BE49-F238E27FC236}">
                    <a16:creationId xmlns:a16="http://schemas.microsoft.com/office/drawing/2014/main" id="{3E6AB757-75DB-4C37-826E-B0276359357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A0C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8">
                <a:extLst>
                  <a:ext uri="{FF2B5EF4-FFF2-40B4-BE49-F238E27FC236}">
                    <a16:creationId xmlns:a16="http://schemas.microsoft.com/office/drawing/2014/main" id="{E061CFF8-973D-4022-AC91-7F6AF937EE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Oval 19">
                <a:extLst>
                  <a:ext uri="{FF2B5EF4-FFF2-40B4-BE49-F238E27FC236}">
                    <a16:creationId xmlns:a16="http://schemas.microsoft.com/office/drawing/2014/main" id="{B6E3A187-5327-4AC4-ADA6-0E62FDE45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Oval 20">
                <a:extLst>
                  <a:ext uri="{FF2B5EF4-FFF2-40B4-BE49-F238E27FC236}">
                    <a16:creationId xmlns:a16="http://schemas.microsoft.com/office/drawing/2014/main" id="{E9E50BB7-9896-4212-9C31-BD0A94A87E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A0C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21">
                <a:extLst>
                  <a:ext uri="{FF2B5EF4-FFF2-40B4-BE49-F238E27FC236}">
                    <a16:creationId xmlns:a16="http://schemas.microsoft.com/office/drawing/2014/main" id="{56E01DE1-6FF9-4305-87C9-BB14065FD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1D738B2-BD05-4E40-AD91-0F4D488E2DC0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BA5EC9-93F1-44BC-BFC1-A2DDDE350E67}"/>
              </a:ext>
            </a:extLst>
          </p:cNvPr>
          <p:cNvGrpSpPr/>
          <p:nvPr/>
        </p:nvGrpSpPr>
        <p:grpSpPr>
          <a:xfrm rot="1767004">
            <a:off x="8703909" y="3302387"/>
            <a:ext cx="1799840" cy="1799840"/>
            <a:chOff x="5149886" y="3362080"/>
            <a:chExt cx="1799840" cy="179984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E8B4CAC7-9088-4CCD-9EB8-714068F72FE5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134" name="Freeform 15">
                <a:extLst>
                  <a:ext uri="{FF2B5EF4-FFF2-40B4-BE49-F238E27FC236}">
                    <a16:creationId xmlns:a16="http://schemas.microsoft.com/office/drawing/2014/main" id="{40D73F4B-F533-418E-BB40-B38A106A8C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35" name="Freeform 15">
                <a:extLst>
                  <a:ext uri="{FF2B5EF4-FFF2-40B4-BE49-F238E27FC236}">
                    <a16:creationId xmlns:a16="http://schemas.microsoft.com/office/drawing/2014/main" id="{0416E23D-EEA7-4B6A-91DC-92B6F08AED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854C158-C238-4CA3-8D03-8E34B955DC13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99" name="Oval 16">
                <a:extLst>
                  <a:ext uri="{FF2B5EF4-FFF2-40B4-BE49-F238E27FC236}">
                    <a16:creationId xmlns:a16="http://schemas.microsoft.com/office/drawing/2014/main" id="{6608F0B9-3FD8-45DC-8B56-A5F2A9AD2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7">
                <a:extLst>
                  <a:ext uri="{FF2B5EF4-FFF2-40B4-BE49-F238E27FC236}">
                    <a16:creationId xmlns:a16="http://schemas.microsoft.com/office/drawing/2014/main" id="{4EEFFE01-F1FF-437A-8B6C-EA9068D51BF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A0C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8">
                <a:extLst>
                  <a:ext uri="{FF2B5EF4-FFF2-40B4-BE49-F238E27FC236}">
                    <a16:creationId xmlns:a16="http://schemas.microsoft.com/office/drawing/2014/main" id="{0FAD84EC-A69A-436D-916B-BDC204DDB183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Oval 19">
                <a:extLst>
                  <a:ext uri="{FF2B5EF4-FFF2-40B4-BE49-F238E27FC236}">
                    <a16:creationId xmlns:a16="http://schemas.microsoft.com/office/drawing/2014/main" id="{125CA3D0-BE19-4C9D-8672-8BA8C25EC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Oval 20">
                <a:extLst>
                  <a:ext uri="{FF2B5EF4-FFF2-40B4-BE49-F238E27FC236}">
                    <a16:creationId xmlns:a16="http://schemas.microsoft.com/office/drawing/2014/main" id="{D61C29D4-57D3-4F1E-B179-A3FBBF726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A0C1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Oval 21">
                <a:extLst>
                  <a:ext uri="{FF2B5EF4-FFF2-40B4-BE49-F238E27FC236}">
                    <a16:creationId xmlns:a16="http://schemas.microsoft.com/office/drawing/2014/main" id="{6515871E-6071-403D-93B1-F981B969B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52F7688-6A39-492C-9899-D4233D0DED9E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2583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>
            <a:extLst>
              <a:ext uri="{FF2B5EF4-FFF2-40B4-BE49-F238E27FC236}">
                <a16:creationId xmlns:a16="http://schemas.microsoft.com/office/drawing/2014/main" id="{E368C4E8-8B77-45B5-BD00-1DA8B6C32B81}"/>
              </a:ext>
            </a:extLst>
          </p:cNvPr>
          <p:cNvSpPr txBox="1"/>
          <p:nvPr/>
        </p:nvSpPr>
        <p:spPr>
          <a:xfrm>
            <a:off x="840506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54CD372-C4D0-4936-8BAC-D0D6C94704D3}"/>
              </a:ext>
            </a:extLst>
          </p:cNvPr>
          <p:cNvSpPr txBox="1"/>
          <p:nvPr/>
        </p:nvSpPr>
        <p:spPr>
          <a:xfrm>
            <a:off x="8043182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EB4E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3A749AC5-8BC9-4F6C-B3F2-C8E5F5302F86}"/>
              </a:ext>
            </a:extLst>
          </p:cNvPr>
          <p:cNvGrpSpPr/>
          <p:nvPr/>
        </p:nvGrpSpPr>
        <p:grpSpPr>
          <a:xfrm>
            <a:off x="8254205" y="2494401"/>
            <a:ext cx="2702022" cy="2585151"/>
            <a:chOff x="1143355" y="2494401"/>
            <a:chExt cx="2702022" cy="258515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31AE8EE-659D-421C-8FA6-67948E0683E0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22" name="Freeform 5">
                <a:extLst>
                  <a:ext uri="{FF2B5EF4-FFF2-40B4-BE49-F238E27FC236}">
                    <a16:creationId xmlns:a16="http://schemas.microsoft.com/office/drawing/2014/main" id="{AAE6FE1F-F3F0-4648-B744-5B79B091A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23" name="Freeform 5">
                <a:extLst>
                  <a:ext uri="{FF2B5EF4-FFF2-40B4-BE49-F238E27FC236}">
                    <a16:creationId xmlns:a16="http://schemas.microsoft.com/office/drawing/2014/main" id="{3C1CE589-D97F-4CC1-BDE7-5F61FAD82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20" name="Block Arc 119">
              <a:extLst>
                <a:ext uri="{FF2B5EF4-FFF2-40B4-BE49-F238E27FC236}">
                  <a16:creationId xmlns:a16="http://schemas.microsoft.com/office/drawing/2014/main" id="{5F8444B7-DEB7-4C34-B5EC-6EE7399F2F7E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9DA72585-F22E-4FFC-839C-53021274D34E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380869"/>
                <a:gd name="adj3" fmla="val 13253"/>
              </a:avLst>
            </a:prstGeom>
            <a:solidFill>
              <a:srgbClr val="8E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B741231-4E56-48C3-B7F0-E84DEC02E0B7}"/>
              </a:ext>
            </a:extLst>
          </p:cNvPr>
          <p:cNvSpPr txBox="1"/>
          <p:nvPr/>
        </p:nvSpPr>
        <p:spPr>
          <a:xfrm>
            <a:off x="1294216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5DF8E3-5E63-4BD9-B547-278173678FBD}"/>
              </a:ext>
            </a:extLst>
          </p:cNvPr>
          <p:cNvSpPr txBox="1"/>
          <p:nvPr/>
        </p:nvSpPr>
        <p:spPr>
          <a:xfrm>
            <a:off x="937075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EB4E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E9AF7F-687F-440A-8E24-359A93F04D3B}"/>
              </a:ext>
            </a:extLst>
          </p:cNvPr>
          <p:cNvGrpSpPr/>
          <p:nvPr/>
        </p:nvGrpSpPr>
        <p:grpSpPr>
          <a:xfrm>
            <a:off x="1143355" y="2494401"/>
            <a:ext cx="2702022" cy="2585151"/>
            <a:chOff x="1143355" y="2494401"/>
            <a:chExt cx="2702022" cy="258515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4C4E896-3097-4310-8ACF-C85F9D13AFAB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67A99508-7A82-4CA1-9ECC-264235E0D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Freeform 5">
                <a:extLst>
                  <a:ext uri="{FF2B5EF4-FFF2-40B4-BE49-F238E27FC236}">
                    <a16:creationId xmlns:a16="http://schemas.microsoft.com/office/drawing/2014/main" id="{9BE2B205-9393-4AD5-B3E5-E973E156E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226FB7E9-1035-4FCB-8C4B-B0E8CC656E40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F7CC5FE5-13C0-4565-8831-34F86F76B96F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19526291"/>
                <a:gd name="adj3" fmla="val 13368"/>
              </a:avLst>
            </a:prstGeom>
            <a:solidFill>
              <a:srgbClr val="8E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0E6D1A9-F23C-42C3-9807-66BE062F1A32}"/>
              </a:ext>
            </a:extLst>
          </p:cNvPr>
          <p:cNvSpPr txBox="1"/>
          <p:nvPr/>
        </p:nvSpPr>
        <p:spPr>
          <a:xfrm>
            <a:off x="2539173" y="158567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Data Infographics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BB11D4-ECBE-44BE-9A02-269F0BB9196D}"/>
              </a:ext>
            </a:extLst>
          </p:cNvPr>
          <p:cNvSpPr txBox="1"/>
          <p:nvPr/>
        </p:nvSpPr>
        <p:spPr>
          <a:xfrm>
            <a:off x="2104799" y="877816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8EB4E3"/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0BA596A-7B40-4025-9DA9-E21371D3FCC7}"/>
              </a:ext>
            </a:extLst>
          </p:cNvPr>
          <p:cNvSpPr txBox="1"/>
          <p:nvPr/>
        </p:nvSpPr>
        <p:spPr>
          <a:xfrm>
            <a:off x="4851043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8EB4E3"/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6FD036-C2A2-46B6-AD09-A93794A61921}"/>
              </a:ext>
            </a:extLst>
          </p:cNvPr>
          <p:cNvSpPr txBox="1"/>
          <p:nvPr/>
        </p:nvSpPr>
        <p:spPr>
          <a:xfrm>
            <a:off x="4490369" y="4973672"/>
            <a:ext cx="311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8EB4E3"/>
                </a:solidFill>
                <a:latin typeface="Montserrat" panose="00000500000000000000" pitchFamily="2" charset="0"/>
              </a:rPr>
              <a:t>Add Some Brief Text to Explain the Topic for Your Presentation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CC5D54-8DF4-4F85-8B2E-B163C1F5260F}"/>
              </a:ext>
            </a:extLst>
          </p:cNvPr>
          <p:cNvGrpSpPr/>
          <p:nvPr/>
        </p:nvGrpSpPr>
        <p:grpSpPr>
          <a:xfrm>
            <a:off x="4700182" y="2494401"/>
            <a:ext cx="2702022" cy="2585151"/>
            <a:chOff x="1143355" y="2494401"/>
            <a:chExt cx="2702022" cy="25851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DAEFB7-A060-4900-8E97-1C46B426B199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05" name="Freeform 5">
                <a:extLst>
                  <a:ext uri="{FF2B5EF4-FFF2-40B4-BE49-F238E27FC236}">
                    <a16:creationId xmlns:a16="http://schemas.microsoft.com/office/drawing/2014/main" id="{7D97AA52-66BD-4315-A1D0-F4354DD21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6" name="Freeform 5">
                <a:extLst>
                  <a:ext uri="{FF2B5EF4-FFF2-40B4-BE49-F238E27FC236}">
                    <a16:creationId xmlns:a16="http://schemas.microsoft.com/office/drawing/2014/main" id="{35040D63-0013-4086-9059-8D160F85E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7" name="Block Arc 86">
              <a:extLst>
                <a:ext uri="{FF2B5EF4-FFF2-40B4-BE49-F238E27FC236}">
                  <a16:creationId xmlns:a16="http://schemas.microsoft.com/office/drawing/2014/main" id="{5EDD7300-D440-4E93-8D7C-CC5CEB3F3355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rgbClr val="DCE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0CEAAA87-050C-4FAC-B998-D89D723DD26A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1593851"/>
                <a:gd name="adj3" fmla="val 13407"/>
              </a:avLst>
            </a:prstGeom>
            <a:solidFill>
              <a:srgbClr val="8EB4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0F8E02-8D47-4E83-B611-FF2E52A8C634}"/>
              </a:ext>
            </a:extLst>
          </p:cNvPr>
          <p:cNvGrpSpPr/>
          <p:nvPr/>
        </p:nvGrpSpPr>
        <p:grpSpPr>
          <a:xfrm rot="20129508">
            <a:off x="1593059" y="3302387"/>
            <a:ext cx="1799840" cy="1799840"/>
            <a:chOff x="5149886" y="3362080"/>
            <a:chExt cx="1799840" cy="1799840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DBED0F3-04E8-4355-9893-BF5ACA2F6B80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80" name="Freeform 15">
                <a:extLst>
                  <a:ext uri="{FF2B5EF4-FFF2-40B4-BE49-F238E27FC236}">
                    <a16:creationId xmlns:a16="http://schemas.microsoft.com/office/drawing/2014/main" id="{C706EE88-2A3A-4D1B-A147-36DF2F6A80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Freeform 15">
                <a:extLst>
                  <a:ext uri="{FF2B5EF4-FFF2-40B4-BE49-F238E27FC236}">
                    <a16:creationId xmlns:a16="http://schemas.microsoft.com/office/drawing/2014/main" id="{D70148BF-BACD-4AAE-B9BF-A9B537FC3D3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506E3F9-C606-4D95-B605-7108F473BF36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74" name="Oval 16">
                <a:extLst>
                  <a:ext uri="{FF2B5EF4-FFF2-40B4-BE49-F238E27FC236}">
                    <a16:creationId xmlns:a16="http://schemas.microsoft.com/office/drawing/2014/main" id="{983B6AEB-8E20-4957-8DAB-6C72AAD9CB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7">
                <a:extLst>
                  <a:ext uri="{FF2B5EF4-FFF2-40B4-BE49-F238E27FC236}">
                    <a16:creationId xmlns:a16="http://schemas.microsoft.com/office/drawing/2014/main" id="{6CED44C2-7959-44D3-B987-C459B16EB0DD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8EB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8">
                <a:extLst>
                  <a:ext uri="{FF2B5EF4-FFF2-40B4-BE49-F238E27FC236}">
                    <a16:creationId xmlns:a16="http://schemas.microsoft.com/office/drawing/2014/main" id="{A5F1FF16-2F38-4CA6-98E6-1952FF948FC9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Oval 19">
                <a:extLst>
                  <a:ext uri="{FF2B5EF4-FFF2-40B4-BE49-F238E27FC236}">
                    <a16:creationId xmlns:a16="http://schemas.microsoft.com/office/drawing/2014/main" id="{D1F7DEA1-FD26-4696-B6D0-28E97D885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Oval 20">
                <a:extLst>
                  <a:ext uri="{FF2B5EF4-FFF2-40B4-BE49-F238E27FC236}">
                    <a16:creationId xmlns:a16="http://schemas.microsoft.com/office/drawing/2014/main" id="{D33048F4-D1A5-4065-83DE-CF22E3FF7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8EB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Oval 21">
                <a:extLst>
                  <a:ext uri="{FF2B5EF4-FFF2-40B4-BE49-F238E27FC236}">
                    <a16:creationId xmlns:a16="http://schemas.microsoft.com/office/drawing/2014/main" id="{B983F17C-6BFD-424F-946A-AF8E365FA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04272F-9D13-4FFF-ADF2-434A59EB66A7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4C5F29A-2E82-4306-9AEB-14041382350D}"/>
              </a:ext>
            </a:extLst>
          </p:cNvPr>
          <p:cNvGrpSpPr/>
          <p:nvPr/>
        </p:nvGrpSpPr>
        <p:grpSpPr>
          <a:xfrm>
            <a:off x="5149886" y="3302387"/>
            <a:ext cx="1799840" cy="1799840"/>
            <a:chOff x="5149886" y="3362080"/>
            <a:chExt cx="1799840" cy="179984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14EFBFD-E89B-4E8F-93F0-5D32EF8A5996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93" name="Freeform 15">
                <a:extLst>
                  <a:ext uri="{FF2B5EF4-FFF2-40B4-BE49-F238E27FC236}">
                    <a16:creationId xmlns:a16="http://schemas.microsoft.com/office/drawing/2014/main" id="{87FDDA19-C768-4A64-8495-1392023E05C4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Freeform 15">
                <a:extLst>
                  <a:ext uri="{FF2B5EF4-FFF2-40B4-BE49-F238E27FC236}">
                    <a16:creationId xmlns:a16="http://schemas.microsoft.com/office/drawing/2014/main" id="{739F14C4-A7C7-4FA6-85B6-0C2F35E5F55B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73DBDC5-CEFC-4AE9-81A3-EF152B2E4D5E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86" name="Oval 16">
                <a:extLst>
                  <a:ext uri="{FF2B5EF4-FFF2-40B4-BE49-F238E27FC236}">
                    <a16:creationId xmlns:a16="http://schemas.microsoft.com/office/drawing/2014/main" id="{251B3545-A659-461F-B439-24C55140B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7">
                <a:extLst>
                  <a:ext uri="{FF2B5EF4-FFF2-40B4-BE49-F238E27FC236}">
                    <a16:creationId xmlns:a16="http://schemas.microsoft.com/office/drawing/2014/main" id="{3E6AB757-75DB-4C37-826E-B0276359357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8EB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8">
                <a:extLst>
                  <a:ext uri="{FF2B5EF4-FFF2-40B4-BE49-F238E27FC236}">
                    <a16:creationId xmlns:a16="http://schemas.microsoft.com/office/drawing/2014/main" id="{E061CFF8-973D-4022-AC91-7F6AF937EE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Oval 19">
                <a:extLst>
                  <a:ext uri="{FF2B5EF4-FFF2-40B4-BE49-F238E27FC236}">
                    <a16:creationId xmlns:a16="http://schemas.microsoft.com/office/drawing/2014/main" id="{B6E3A187-5327-4AC4-ADA6-0E62FDE45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Oval 20">
                <a:extLst>
                  <a:ext uri="{FF2B5EF4-FFF2-40B4-BE49-F238E27FC236}">
                    <a16:creationId xmlns:a16="http://schemas.microsoft.com/office/drawing/2014/main" id="{E9E50BB7-9896-4212-9C31-BD0A94A87E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8EB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21">
                <a:extLst>
                  <a:ext uri="{FF2B5EF4-FFF2-40B4-BE49-F238E27FC236}">
                    <a16:creationId xmlns:a16="http://schemas.microsoft.com/office/drawing/2014/main" id="{56E01DE1-6FF9-4305-87C9-BB14065FD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1D738B2-BD05-4E40-AD91-0F4D488E2DC0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BA5EC9-93F1-44BC-BFC1-A2DDDE350E67}"/>
              </a:ext>
            </a:extLst>
          </p:cNvPr>
          <p:cNvGrpSpPr/>
          <p:nvPr/>
        </p:nvGrpSpPr>
        <p:grpSpPr>
          <a:xfrm rot="1767004">
            <a:off x="8703909" y="3302387"/>
            <a:ext cx="1799840" cy="1799840"/>
            <a:chOff x="5149886" y="3362080"/>
            <a:chExt cx="1799840" cy="179984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E8B4CAC7-9088-4CCD-9EB8-714068F72FE5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134" name="Freeform 15">
                <a:extLst>
                  <a:ext uri="{FF2B5EF4-FFF2-40B4-BE49-F238E27FC236}">
                    <a16:creationId xmlns:a16="http://schemas.microsoft.com/office/drawing/2014/main" id="{40D73F4B-F533-418E-BB40-B38A106A8C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35" name="Freeform 15">
                <a:extLst>
                  <a:ext uri="{FF2B5EF4-FFF2-40B4-BE49-F238E27FC236}">
                    <a16:creationId xmlns:a16="http://schemas.microsoft.com/office/drawing/2014/main" id="{0416E23D-EEA7-4B6A-91DC-92B6F08AED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854C158-C238-4CA3-8D03-8E34B955DC13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99" name="Oval 16">
                <a:extLst>
                  <a:ext uri="{FF2B5EF4-FFF2-40B4-BE49-F238E27FC236}">
                    <a16:creationId xmlns:a16="http://schemas.microsoft.com/office/drawing/2014/main" id="{6608F0B9-3FD8-45DC-8B56-A5F2A9AD2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7">
                <a:extLst>
                  <a:ext uri="{FF2B5EF4-FFF2-40B4-BE49-F238E27FC236}">
                    <a16:creationId xmlns:a16="http://schemas.microsoft.com/office/drawing/2014/main" id="{4EEFFE01-F1FF-437A-8B6C-EA9068D51BF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rgbClr val="8EB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8">
                <a:extLst>
                  <a:ext uri="{FF2B5EF4-FFF2-40B4-BE49-F238E27FC236}">
                    <a16:creationId xmlns:a16="http://schemas.microsoft.com/office/drawing/2014/main" id="{0FAD84EC-A69A-436D-916B-BDC204DDB183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Oval 19">
                <a:extLst>
                  <a:ext uri="{FF2B5EF4-FFF2-40B4-BE49-F238E27FC236}">
                    <a16:creationId xmlns:a16="http://schemas.microsoft.com/office/drawing/2014/main" id="{125CA3D0-BE19-4C9D-8672-8BA8C25EC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rgbClr val="DCE0E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Oval 20">
                <a:extLst>
                  <a:ext uri="{FF2B5EF4-FFF2-40B4-BE49-F238E27FC236}">
                    <a16:creationId xmlns:a16="http://schemas.microsoft.com/office/drawing/2014/main" id="{D61C29D4-57D3-4F1E-B179-A3FBBF726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rgbClr val="8EB4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Oval 21">
                <a:extLst>
                  <a:ext uri="{FF2B5EF4-FFF2-40B4-BE49-F238E27FC236}">
                    <a16:creationId xmlns:a16="http://schemas.microsoft.com/office/drawing/2014/main" id="{6515871E-6071-403D-93B1-F981B969B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ECEF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52F7688-6A39-492C-9899-D4233D0DED9E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0675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>
            <a:extLst>
              <a:ext uri="{FF2B5EF4-FFF2-40B4-BE49-F238E27FC236}">
                <a16:creationId xmlns:a16="http://schemas.microsoft.com/office/drawing/2014/main" id="{E368C4E8-8B77-45B5-BD00-1DA8B6C32B81}"/>
              </a:ext>
            </a:extLst>
          </p:cNvPr>
          <p:cNvSpPr txBox="1"/>
          <p:nvPr/>
        </p:nvSpPr>
        <p:spPr>
          <a:xfrm>
            <a:off x="8452677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54CD372-C4D0-4936-8BAC-D0D6C94704D3}"/>
              </a:ext>
            </a:extLst>
          </p:cNvPr>
          <p:cNvSpPr txBox="1"/>
          <p:nvPr/>
        </p:nvSpPr>
        <p:spPr>
          <a:xfrm>
            <a:off x="8254205" y="4948272"/>
            <a:ext cx="2797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3A749AC5-8BC9-4F6C-B3F2-C8E5F5302F86}"/>
              </a:ext>
            </a:extLst>
          </p:cNvPr>
          <p:cNvGrpSpPr/>
          <p:nvPr/>
        </p:nvGrpSpPr>
        <p:grpSpPr>
          <a:xfrm>
            <a:off x="8254205" y="2494401"/>
            <a:ext cx="2702022" cy="2585151"/>
            <a:chOff x="1143355" y="2494401"/>
            <a:chExt cx="2702022" cy="2585151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31AE8EE-659D-421C-8FA6-67948E0683E0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22" name="Freeform 5">
                <a:extLst>
                  <a:ext uri="{FF2B5EF4-FFF2-40B4-BE49-F238E27FC236}">
                    <a16:creationId xmlns:a16="http://schemas.microsoft.com/office/drawing/2014/main" id="{AAE6FE1F-F3F0-4648-B744-5B79B091A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23" name="Freeform 5">
                <a:extLst>
                  <a:ext uri="{FF2B5EF4-FFF2-40B4-BE49-F238E27FC236}">
                    <a16:creationId xmlns:a16="http://schemas.microsoft.com/office/drawing/2014/main" id="{3C1CE589-D97F-4CC1-BDE7-5F61FAD82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20" name="Block Arc 119">
              <a:extLst>
                <a:ext uri="{FF2B5EF4-FFF2-40B4-BE49-F238E27FC236}">
                  <a16:creationId xmlns:a16="http://schemas.microsoft.com/office/drawing/2014/main" id="{5F8444B7-DEB7-4C34-B5EC-6EE7399F2F7E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9DA72585-F22E-4FFC-839C-53021274D34E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380869"/>
                <a:gd name="adj3" fmla="val 13253"/>
              </a:avLst>
            </a:prstGeom>
            <a:solidFill>
              <a:schemeClr val="tx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BB741231-4E56-48C3-B7F0-E84DEC02E0B7}"/>
              </a:ext>
            </a:extLst>
          </p:cNvPr>
          <p:cNvSpPr txBox="1"/>
          <p:nvPr/>
        </p:nvSpPr>
        <p:spPr>
          <a:xfrm>
            <a:off x="1341827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5DF8E3-5E63-4BD9-B547-278173678FBD}"/>
              </a:ext>
            </a:extLst>
          </p:cNvPr>
          <p:cNvSpPr txBox="1"/>
          <p:nvPr/>
        </p:nvSpPr>
        <p:spPr>
          <a:xfrm>
            <a:off x="1143355" y="4948272"/>
            <a:ext cx="2797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0E9AF7F-687F-440A-8E24-359A93F04D3B}"/>
              </a:ext>
            </a:extLst>
          </p:cNvPr>
          <p:cNvGrpSpPr/>
          <p:nvPr/>
        </p:nvGrpSpPr>
        <p:grpSpPr>
          <a:xfrm>
            <a:off x="1143355" y="2494401"/>
            <a:ext cx="2702022" cy="2585151"/>
            <a:chOff x="1143355" y="2494401"/>
            <a:chExt cx="2702022" cy="258515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4C4E896-3097-4310-8ACF-C85F9D13AFAB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67A99508-7A82-4CA1-9ECC-264235E0D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Freeform 5">
                <a:extLst>
                  <a:ext uri="{FF2B5EF4-FFF2-40B4-BE49-F238E27FC236}">
                    <a16:creationId xmlns:a16="http://schemas.microsoft.com/office/drawing/2014/main" id="{9BE2B205-9393-4AD5-B3E5-E973E156E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1" name="Block Arc 60">
              <a:extLst>
                <a:ext uri="{FF2B5EF4-FFF2-40B4-BE49-F238E27FC236}">
                  <a16:creationId xmlns:a16="http://schemas.microsoft.com/office/drawing/2014/main" id="{226FB7E9-1035-4FCB-8C4B-B0E8CC656E40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F7CC5FE5-13C0-4565-8831-34F86F76B96F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19526291"/>
                <a:gd name="adj3" fmla="val 13368"/>
              </a:avLst>
            </a:prstGeom>
            <a:solidFill>
              <a:schemeClr val="tx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0E6D1A9-F23C-42C3-9807-66BE062F1A32}"/>
              </a:ext>
            </a:extLst>
          </p:cNvPr>
          <p:cNvSpPr txBox="1"/>
          <p:nvPr/>
        </p:nvSpPr>
        <p:spPr>
          <a:xfrm>
            <a:off x="2539173" y="155492"/>
            <a:ext cx="7113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Data Infographics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BB11D4-ECBE-44BE-9A02-269F0BB9196D}"/>
              </a:ext>
            </a:extLst>
          </p:cNvPr>
          <p:cNvSpPr txBox="1"/>
          <p:nvPr/>
        </p:nvSpPr>
        <p:spPr>
          <a:xfrm>
            <a:off x="2104799" y="880293"/>
            <a:ext cx="7982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2000505000000020004" pitchFamily="2" charset="0"/>
              </a:rPr>
              <a:t>Here You Can Add Some Brief Text to Explain The Title This is Just a Demo So Consider Replacing This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0BA596A-7B40-4025-9DA9-E21371D3FCC7}"/>
              </a:ext>
            </a:extLst>
          </p:cNvPr>
          <p:cNvSpPr txBox="1"/>
          <p:nvPr/>
        </p:nvSpPr>
        <p:spPr>
          <a:xfrm>
            <a:off x="4898654" y="4626057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6FD036-C2A2-46B6-AD09-A93794A61921}"/>
              </a:ext>
            </a:extLst>
          </p:cNvPr>
          <p:cNvSpPr txBox="1"/>
          <p:nvPr/>
        </p:nvSpPr>
        <p:spPr>
          <a:xfrm>
            <a:off x="4700182" y="4948272"/>
            <a:ext cx="2797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>
                    <a:lumMod val="40000"/>
                    <a:lumOff val="60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4CC5D54-8DF4-4F85-8B2E-B163C1F5260F}"/>
              </a:ext>
            </a:extLst>
          </p:cNvPr>
          <p:cNvGrpSpPr/>
          <p:nvPr/>
        </p:nvGrpSpPr>
        <p:grpSpPr>
          <a:xfrm>
            <a:off x="4700182" y="2494401"/>
            <a:ext cx="2702022" cy="2585151"/>
            <a:chOff x="1143355" y="2494401"/>
            <a:chExt cx="2702022" cy="25851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DAEFB7-A060-4900-8E97-1C46B426B199}"/>
                </a:ext>
              </a:extLst>
            </p:cNvPr>
            <p:cNvGrpSpPr/>
            <p:nvPr/>
          </p:nvGrpSpPr>
          <p:grpSpPr>
            <a:xfrm>
              <a:off x="1143355" y="2494401"/>
              <a:ext cx="2702022" cy="1411850"/>
              <a:chOff x="1253631" y="2494401"/>
              <a:chExt cx="2702022" cy="1411850"/>
            </a:xfrm>
          </p:grpSpPr>
          <p:sp>
            <p:nvSpPr>
              <p:cNvPr id="105" name="Freeform 5">
                <a:extLst>
                  <a:ext uri="{FF2B5EF4-FFF2-40B4-BE49-F238E27FC236}">
                    <a16:creationId xmlns:a16="http://schemas.microsoft.com/office/drawing/2014/main" id="{7D97AA52-66BD-4315-A1D0-F4354DD21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6" name="Freeform 5">
                <a:extLst>
                  <a:ext uri="{FF2B5EF4-FFF2-40B4-BE49-F238E27FC236}">
                    <a16:creationId xmlns:a16="http://schemas.microsoft.com/office/drawing/2014/main" id="{35040D63-0013-4086-9059-8D160F85EC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631" y="2494401"/>
                <a:ext cx="2702022" cy="1411850"/>
              </a:xfrm>
              <a:custGeom>
                <a:avLst/>
                <a:gdLst>
                  <a:gd name="T0" fmla="*/ 1490 w 1814"/>
                  <a:gd name="T1" fmla="*/ 947 h 947"/>
                  <a:gd name="T2" fmla="*/ 1450 w 1814"/>
                  <a:gd name="T3" fmla="*/ 907 h 947"/>
                  <a:gd name="T4" fmla="*/ 907 w 1814"/>
                  <a:gd name="T5" fmla="*/ 364 h 947"/>
                  <a:gd name="T6" fmla="*/ 364 w 1814"/>
                  <a:gd name="T7" fmla="*/ 907 h 947"/>
                  <a:gd name="T8" fmla="*/ 324 w 1814"/>
                  <a:gd name="T9" fmla="*/ 947 h 947"/>
                  <a:gd name="T10" fmla="*/ 40 w 1814"/>
                  <a:gd name="T11" fmla="*/ 947 h 947"/>
                  <a:gd name="T12" fmla="*/ 0 w 1814"/>
                  <a:gd name="T13" fmla="*/ 907 h 947"/>
                  <a:gd name="T14" fmla="*/ 265 w 1814"/>
                  <a:gd name="T15" fmla="*/ 266 h 947"/>
                  <a:gd name="T16" fmla="*/ 907 w 1814"/>
                  <a:gd name="T17" fmla="*/ 0 h 947"/>
                  <a:gd name="T18" fmla="*/ 1548 w 1814"/>
                  <a:gd name="T19" fmla="*/ 266 h 947"/>
                  <a:gd name="T20" fmla="*/ 1814 w 1814"/>
                  <a:gd name="T21" fmla="*/ 907 h 947"/>
                  <a:gd name="T22" fmla="*/ 1774 w 1814"/>
                  <a:gd name="T23" fmla="*/ 947 h 947"/>
                  <a:gd name="T24" fmla="*/ 1490 w 1814"/>
                  <a:gd name="T25" fmla="*/ 947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14" h="947">
                    <a:moveTo>
                      <a:pt x="1490" y="947"/>
                    </a:moveTo>
                    <a:cubicBezTo>
                      <a:pt x="1468" y="947"/>
                      <a:pt x="1450" y="929"/>
                      <a:pt x="1450" y="907"/>
                    </a:cubicBezTo>
                    <a:cubicBezTo>
                      <a:pt x="1450" y="607"/>
                      <a:pt x="1206" y="364"/>
                      <a:pt x="907" y="364"/>
                    </a:cubicBezTo>
                    <a:cubicBezTo>
                      <a:pt x="607" y="364"/>
                      <a:pt x="364" y="607"/>
                      <a:pt x="364" y="907"/>
                    </a:cubicBezTo>
                    <a:cubicBezTo>
                      <a:pt x="364" y="929"/>
                      <a:pt x="346" y="947"/>
                      <a:pt x="324" y="947"/>
                    </a:cubicBezTo>
                    <a:cubicBezTo>
                      <a:pt x="40" y="947"/>
                      <a:pt x="40" y="947"/>
                      <a:pt x="40" y="947"/>
                    </a:cubicBezTo>
                    <a:cubicBezTo>
                      <a:pt x="18" y="947"/>
                      <a:pt x="0" y="929"/>
                      <a:pt x="0" y="907"/>
                    </a:cubicBezTo>
                    <a:cubicBezTo>
                      <a:pt x="0" y="665"/>
                      <a:pt x="94" y="437"/>
                      <a:pt x="265" y="266"/>
                    </a:cubicBezTo>
                    <a:cubicBezTo>
                      <a:pt x="437" y="94"/>
                      <a:pt x="665" y="0"/>
                      <a:pt x="907" y="0"/>
                    </a:cubicBezTo>
                    <a:cubicBezTo>
                      <a:pt x="1149" y="0"/>
                      <a:pt x="1377" y="94"/>
                      <a:pt x="1548" y="266"/>
                    </a:cubicBezTo>
                    <a:cubicBezTo>
                      <a:pt x="1720" y="437"/>
                      <a:pt x="1814" y="665"/>
                      <a:pt x="1814" y="907"/>
                    </a:cubicBezTo>
                    <a:cubicBezTo>
                      <a:pt x="1814" y="929"/>
                      <a:pt x="1796" y="947"/>
                      <a:pt x="1774" y="947"/>
                    </a:cubicBezTo>
                    <a:lnTo>
                      <a:pt x="1490" y="947"/>
                    </a:ln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7" name="Block Arc 86">
              <a:extLst>
                <a:ext uri="{FF2B5EF4-FFF2-40B4-BE49-F238E27FC236}">
                  <a16:creationId xmlns:a16="http://schemas.microsoft.com/office/drawing/2014/main" id="{5EDD7300-D440-4E93-8D7C-CC5CEB3F3355}"/>
                </a:ext>
              </a:extLst>
            </p:cNvPr>
            <p:cNvSpPr/>
            <p:nvPr/>
          </p:nvSpPr>
          <p:spPr>
            <a:xfrm>
              <a:off x="1252924" y="2596668"/>
              <a:ext cx="2482884" cy="2482884"/>
            </a:xfrm>
            <a:prstGeom prst="blockArc">
              <a:avLst>
                <a:gd name="adj1" fmla="val 10800000"/>
                <a:gd name="adj2" fmla="val 21593851"/>
                <a:gd name="adj3" fmla="val 1340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Block Arc 103">
              <a:extLst>
                <a:ext uri="{FF2B5EF4-FFF2-40B4-BE49-F238E27FC236}">
                  <a16:creationId xmlns:a16="http://schemas.microsoft.com/office/drawing/2014/main" id="{0CEAAA87-050C-4FAC-B998-D89D723DD26A}"/>
                </a:ext>
              </a:extLst>
            </p:cNvPr>
            <p:cNvSpPr/>
            <p:nvPr/>
          </p:nvSpPr>
          <p:spPr>
            <a:xfrm rot="16200000">
              <a:off x="1251537" y="2596668"/>
              <a:ext cx="2482884" cy="2482884"/>
            </a:xfrm>
            <a:prstGeom prst="blockArc">
              <a:avLst>
                <a:gd name="adj1" fmla="val 16196153"/>
                <a:gd name="adj2" fmla="val 21593851"/>
                <a:gd name="adj3" fmla="val 13407"/>
              </a:avLst>
            </a:prstGeom>
            <a:solidFill>
              <a:schemeClr val="tx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0F8E02-8D47-4E83-B611-FF2E52A8C634}"/>
              </a:ext>
            </a:extLst>
          </p:cNvPr>
          <p:cNvGrpSpPr/>
          <p:nvPr/>
        </p:nvGrpSpPr>
        <p:grpSpPr>
          <a:xfrm rot="20129508">
            <a:off x="1593059" y="3302387"/>
            <a:ext cx="1799840" cy="1799840"/>
            <a:chOff x="5149886" y="3362080"/>
            <a:chExt cx="1799840" cy="1799840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DBED0F3-04E8-4355-9893-BF5ACA2F6B80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80" name="Freeform 15">
                <a:extLst>
                  <a:ext uri="{FF2B5EF4-FFF2-40B4-BE49-F238E27FC236}">
                    <a16:creationId xmlns:a16="http://schemas.microsoft.com/office/drawing/2014/main" id="{C706EE88-2A3A-4D1B-A147-36DF2F6A80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81" name="Freeform 15">
                <a:extLst>
                  <a:ext uri="{FF2B5EF4-FFF2-40B4-BE49-F238E27FC236}">
                    <a16:creationId xmlns:a16="http://schemas.microsoft.com/office/drawing/2014/main" id="{D70148BF-BACD-4AAE-B9BF-A9B537FC3D3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506E3F9-C606-4D95-B605-7108F473BF36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74" name="Oval 16">
                <a:extLst>
                  <a:ext uri="{FF2B5EF4-FFF2-40B4-BE49-F238E27FC236}">
                    <a16:creationId xmlns:a16="http://schemas.microsoft.com/office/drawing/2014/main" id="{983B6AEB-8E20-4957-8DAB-6C72AAD9CB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17">
                <a:extLst>
                  <a:ext uri="{FF2B5EF4-FFF2-40B4-BE49-F238E27FC236}">
                    <a16:creationId xmlns:a16="http://schemas.microsoft.com/office/drawing/2014/main" id="{6CED44C2-7959-44D3-B987-C459B16EB0DD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18">
                <a:extLst>
                  <a:ext uri="{FF2B5EF4-FFF2-40B4-BE49-F238E27FC236}">
                    <a16:creationId xmlns:a16="http://schemas.microsoft.com/office/drawing/2014/main" id="{A5F1FF16-2F38-4CA6-98E6-1952FF948FC9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F0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Oval 19">
                <a:extLst>
                  <a:ext uri="{FF2B5EF4-FFF2-40B4-BE49-F238E27FC236}">
                    <a16:creationId xmlns:a16="http://schemas.microsoft.com/office/drawing/2014/main" id="{D1F7DEA1-FD26-4696-B6D0-28E97D885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Oval 20">
                <a:extLst>
                  <a:ext uri="{FF2B5EF4-FFF2-40B4-BE49-F238E27FC236}">
                    <a16:creationId xmlns:a16="http://schemas.microsoft.com/office/drawing/2014/main" id="{D33048F4-D1A5-4065-83DE-CF22E3FF7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Oval 21">
                <a:extLst>
                  <a:ext uri="{FF2B5EF4-FFF2-40B4-BE49-F238E27FC236}">
                    <a16:creationId xmlns:a16="http://schemas.microsoft.com/office/drawing/2014/main" id="{B983F17C-6BFD-424F-946A-AF8E365FA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F0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8104272F-9D13-4FFF-ADF2-434A59EB66A7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4C5F29A-2E82-4306-9AEB-14041382350D}"/>
              </a:ext>
            </a:extLst>
          </p:cNvPr>
          <p:cNvGrpSpPr/>
          <p:nvPr/>
        </p:nvGrpSpPr>
        <p:grpSpPr>
          <a:xfrm>
            <a:off x="5149886" y="3302387"/>
            <a:ext cx="1799840" cy="1799840"/>
            <a:chOff x="5149886" y="3362080"/>
            <a:chExt cx="1799840" cy="179984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14EFBFD-E89B-4E8F-93F0-5D32EF8A5996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93" name="Freeform 15">
                <a:extLst>
                  <a:ext uri="{FF2B5EF4-FFF2-40B4-BE49-F238E27FC236}">
                    <a16:creationId xmlns:a16="http://schemas.microsoft.com/office/drawing/2014/main" id="{87FDDA19-C768-4A64-8495-1392023E05C4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94" name="Freeform 15">
                <a:extLst>
                  <a:ext uri="{FF2B5EF4-FFF2-40B4-BE49-F238E27FC236}">
                    <a16:creationId xmlns:a16="http://schemas.microsoft.com/office/drawing/2014/main" id="{739F14C4-A7C7-4FA6-85B6-0C2F35E5F55B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73DBDC5-CEFC-4AE9-81A3-EF152B2E4D5E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86" name="Oval 16">
                <a:extLst>
                  <a:ext uri="{FF2B5EF4-FFF2-40B4-BE49-F238E27FC236}">
                    <a16:creationId xmlns:a16="http://schemas.microsoft.com/office/drawing/2014/main" id="{251B3545-A659-461F-B439-24C55140B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7">
                <a:extLst>
                  <a:ext uri="{FF2B5EF4-FFF2-40B4-BE49-F238E27FC236}">
                    <a16:creationId xmlns:a16="http://schemas.microsoft.com/office/drawing/2014/main" id="{3E6AB757-75DB-4C37-826E-B0276359357F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8">
                <a:extLst>
                  <a:ext uri="{FF2B5EF4-FFF2-40B4-BE49-F238E27FC236}">
                    <a16:creationId xmlns:a16="http://schemas.microsoft.com/office/drawing/2014/main" id="{E061CFF8-973D-4022-AC91-7F6AF937EE3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F0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Oval 19">
                <a:extLst>
                  <a:ext uri="{FF2B5EF4-FFF2-40B4-BE49-F238E27FC236}">
                    <a16:creationId xmlns:a16="http://schemas.microsoft.com/office/drawing/2014/main" id="{B6E3A187-5327-4AC4-ADA6-0E62FDE454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Oval 20">
                <a:extLst>
                  <a:ext uri="{FF2B5EF4-FFF2-40B4-BE49-F238E27FC236}">
                    <a16:creationId xmlns:a16="http://schemas.microsoft.com/office/drawing/2014/main" id="{E9E50BB7-9896-4212-9C31-BD0A94A87E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21">
                <a:extLst>
                  <a:ext uri="{FF2B5EF4-FFF2-40B4-BE49-F238E27FC236}">
                    <a16:creationId xmlns:a16="http://schemas.microsoft.com/office/drawing/2014/main" id="{56E01DE1-6FF9-4305-87C9-BB14065FD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F0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31D738B2-BD05-4E40-AD91-0F4D488E2DC0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BBA5EC9-93F1-44BC-BFC1-A2DDDE350E67}"/>
              </a:ext>
            </a:extLst>
          </p:cNvPr>
          <p:cNvGrpSpPr/>
          <p:nvPr/>
        </p:nvGrpSpPr>
        <p:grpSpPr>
          <a:xfrm rot="1767004">
            <a:off x="8703909" y="3302387"/>
            <a:ext cx="1799840" cy="1799840"/>
            <a:chOff x="5149886" y="3362080"/>
            <a:chExt cx="1799840" cy="1799840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E8B4CAC7-9088-4CCD-9EB8-714068F72FE5}"/>
                </a:ext>
              </a:extLst>
            </p:cNvPr>
            <p:cNvGrpSpPr/>
            <p:nvPr/>
          </p:nvGrpSpPr>
          <p:grpSpPr>
            <a:xfrm>
              <a:off x="5817568" y="3439336"/>
              <a:ext cx="552134" cy="1060676"/>
              <a:chOff x="5817568" y="3439336"/>
              <a:chExt cx="552134" cy="1060676"/>
            </a:xfrm>
          </p:grpSpPr>
          <p:sp>
            <p:nvSpPr>
              <p:cNvPr id="134" name="Freeform 15">
                <a:extLst>
                  <a:ext uri="{FF2B5EF4-FFF2-40B4-BE49-F238E27FC236}">
                    <a16:creationId xmlns:a16="http://schemas.microsoft.com/office/drawing/2014/main" id="{40D73F4B-F533-418E-BB40-B38A106A8C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8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2700000" algn="ctr" rotWithShape="0">
                  <a:srgbClr val="D1D9E6">
                    <a:alpha val="8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35" name="Freeform 15">
                <a:extLst>
                  <a:ext uri="{FF2B5EF4-FFF2-40B4-BE49-F238E27FC236}">
                    <a16:creationId xmlns:a16="http://schemas.microsoft.com/office/drawing/2014/main" id="{0416E23D-EEA7-4B6A-91DC-92B6F08AED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5817569" y="3439336"/>
                <a:ext cx="552133" cy="1060676"/>
              </a:xfrm>
              <a:custGeom>
                <a:avLst/>
                <a:gdLst>
                  <a:gd name="T0" fmla="*/ 246 w 320"/>
                  <a:gd name="T1" fmla="*/ 360 h 614"/>
                  <a:gd name="T2" fmla="*/ 240 w 320"/>
                  <a:gd name="T3" fmla="*/ 355 h 614"/>
                  <a:gd name="T4" fmla="*/ 80 w 320"/>
                  <a:gd name="T5" fmla="*/ 23 h 614"/>
                  <a:gd name="T6" fmla="*/ 43 w 320"/>
                  <a:gd name="T7" fmla="*/ 0 h 614"/>
                  <a:gd name="T8" fmla="*/ 35 w 320"/>
                  <a:gd name="T9" fmla="*/ 1 h 614"/>
                  <a:gd name="T10" fmla="*/ 8 w 320"/>
                  <a:gd name="T11" fmla="*/ 18 h 614"/>
                  <a:gd name="T12" fmla="*/ 2 w 320"/>
                  <a:gd name="T13" fmla="*/ 50 h 614"/>
                  <a:gd name="T14" fmla="*/ 74 w 320"/>
                  <a:gd name="T15" fmla="*/ 410 h 614"/>
                  <a:gd name="T16" fmla="*/ 73 w 320"/>
                  <a:gd name="T17" fmla="*/ 418 h 614"/>
                  <a:gd name="T18" fmla="*/ 59 w 320"/>
                  <a:gd name="T19" fmla="*/ 490 h 614"/>
                  <a:gd name="T20" fmla="*/ 180 w 320"/>
                  <a:gd name="T21" fmla="*/ 608 h 614"/>
                  <a:gd name="T22" fmla="*/ 320 w 320"/>
                  <a:gd name="T23" fmla="*/ 478 h 614"/>
                  <a:gd name="T24" fmla="*/ 246 w 320"/>
                  <a:gd name="T25" fmla="*/ 36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0" h="614">
                    <a:moveTo>
                      <a:pt x="246" y="360"/>
                    </a:moveTo>
                    <a:cubicBezTo>
                      <a:pt x="244" y="359"/>
                      <a:pt x="241" y="357"/>
                      <a:pt x="240" y="355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73" y="9"/>
                      <a:pt x="59" y="0"/>
                      <a:pt x="43" y="0"/>
                    </a:cubicBezTo>
                    <a:cubicBezTo>
                      <a:pt x="40" y="0"/>
                      <a:pt x="37" y="0"/>
                      <a:pt x="35" y="1"/>
                    </a:cubicBezTo>
                    <a:cubicBezTo>
                      <a:pt x="24" y="3"/>
                      <a:pt x="14" y="9"/>
                      <a:pt x="8" y="18"/>
                    </a:cubicBezTo>
                    <a:cubicBezTo>
                      <a:pt x="2" y="28"/>
                      <a:pt x="0" y="39"/>
                      <a:pt x="2" y="50"/>
                    </a:cubicBezTo>
                    <a:cubicBezTo>
                      <a:pt x="74" y="410"/>
                      <a:pt x="74" y="410"/>
                      <a:pt x="74" y="410"/>
                    </a:cubicBezTo>
                    <a:cubicBezTo>
                      <a:pt x="74" y="413"/>
                      <a:pt x="74" y="416"/>
                      <a:pt x="73" y="418"/>
                    </a:cubicBezTo>
                    <a:cubicBezTo>
                      <a:pt x="62" y="439"/>
                      <a:pt x="56" y="464"/>
                      <a:pt x="59" y="490"/>
                    </a:cubicBezTo>
                    <a:cubicBezTo>
                      <a:pt x="64" y="553"/>
                      <a:pt x="116" y="604"/>
                      <a:pt x="180" y="608"/>
                    </a:cubicBezTo>
                    <a:cubicBezTo>
                      <a:pt x="256" y="614"/>
                      <a:pt x="320" y="553"/>
                      <a:pt x="320" y="478"/>
                    </a:cubicBezTo>
                    <a:cubicBezTo>
                      <a:pt x="320" y="426"/>
                      <a:pt x="290" y="381"/>
                      <a:pt x="246" y="360"/>
                    </a:cubicBezTo>
                    <a:close/>
                  </a:path>
                </a:pathLst>
              </a:custGeom>
              <a:solidFill>
                <a:srgbClr val="ECF0F3"/>
              </a:solidFill>
              <a:ln>
                <a:noFill/>
              </a:ln>
              <a:effectLst>
                <a:outerShdw blurRad="190500" dist="127000" dir="13500000" algn="ctr" rotWithShape="0">
                  <a:srgbClr val="FFFFFF">
                    <a:alpha val="8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7854C158-C238-4CA3-8D03-8E34B955DC13}"/>
                </a:ext>
              </a:extLst>
            </p:cNvPr>
            <p:cNvGrpSpPr/>
            <p:nvPr/>
          </p:nvGrpSpPr>
          <p:grpSpPr>
            <a:xfrm>
              <a:off x="5889693" y="3503022"/>
              <a:ext cx="377094" cy="919768"/>
              <a:chOff x="2311400" y="3367418"/>
              <a:chExt cx="444468" cy="1084100"/>
            </a:xfrm>
          </p:grpSpPr>
          <p:sp>
            <p:nvSpPr>
              <p:cNvPr id="99" name="Oval 16">
                <a:extLst>
                  <a:ext uri="{FF2B5EF4-FFF2-40B4-BE49-F238E27FC236}">
                    <a16:creationId xmlns:a16="http://schemas.microsoft.com/office/drawing/2014/main" id="{6608F0B9-3FD8-45DC-8B56-A5F2A9AD2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119845">
                <a:off x="2341537" y="4110599"/>
                <a:ext cx="309121" cy="309977"/>
              </a:xfrm>
              <a:prstGeom prst="ellipse">
                <a:avLst/>
              </a:prstGeom>
              <a:solidFill>
                <a:srgbClr val="D6DC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7">
                <a:extLst>
                  <a:ext uri="{FF2B5EF4-FFF2-40B4-BE49-F238E27FC236}">
                    <a16:creationId xmlns:a16="http://schemas.microsoft.com/office/drawing/2014/main" id="{4EEFFE01-F1FF-437A-8B6C-EA9068D51BFC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22585" y="3367418"/>
                <a:ext cx="433283" cy="1013847"/>
              </a:xfrm>
              <a:custGeom>
                <a:avLst/>
                <a:gdLst>
                  <a:gd name="T0" fmla="*/ 88 w 213"/>
                  <a:gd name="T1" fmla="*/ 442 h 498"/>
                  <a:gd name="T2" fmla="*/ 0 w 213"/>
                  <a:gd name="T3" fmla="*/ 2 h 498"/>
                  <a:gd name="T4" fmla="*/ 1 w 213"/>
                  <a:gd name="T5" fmla="*/ 0 h 498"/>
                  <a:gd name="T6" fmla="*/ 3 w 213"/>
                  <a:gd name="T7" fmla="*/ 1 h 498"/>
                  <a:gd name="T8" fmla="*/ 199 w 213"/>
                  <a:gd name="T9" fmla="*/ 405 h 498"/>
                  <a:gd name="T10" fmla="*/ 171 w 213"/>
                  <a:gd name="T11" fmla="*/ 483 h 498"/>
                  <a:gd name="T12" fmla="*/ 93 w 213"/>
                  <a:gd name="T13" fmla="*/ 456 h 498"/>
                  <a:gd name="T14" fmla="*/ 88 w 213"/>
                  <a:gd name="T15" fmla="*/ 442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3" h="498">
                    <a:moveTo>
                      <a:pt x="88" y="44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199" y="405"/>
                      <a:pt x="199" y="405"/>
                      <a:pt x="199" y="405"/>
                    </a:cubicBezTo>
                    <a:cubicBezTo>
                      <a:pt x="213" y="434"/>
                      <a:pt x="200" y="469"/>
                      <a:pt x="171" y="483"/>
                    </a:cubicBezTo>
                    <a:cubicBezTo>
                      <a:pt x="142" y="498"/>
                      <a:pt x="107" y="485"/>
                      <a:pt x="93" y="456"/>
                    </a:cubicBezTo>
                    <a:cubicBezTo>
                      <a:pt x="90" y="452"/>
                      <a:pt x="89" y="447"/>
                      <a:pt x="88" y="442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8">
                <a:extLst>
                  <a:ext uri="{FF2B5EF4-FFF2-40B4-BE49-F238E27FC236}">
                    <a16:creationId xmlns:a16="http://schemas.microsoft.com/office/drawing/2014/main" id="{0FAD84EC-A69A-436D-916B-BDC204DDB183}"/>
                  </a:ext>
                </a:extLst>
              </p:cNvPr>
              <p:cNvSpPr>
                <a:spLocks/>
              </p:cNvSpPr>
              <p:nvPr/>
            </p:nvSpPr>
            <p:spPr bwMode="auto">
              <a:xfrm rot="1119845">
                <a:off x="2390744" y="3689912"/>
                <a:ext cx="247468" cy="625091"/>
              </a:xfrm>
              <a:custGeom>
                <a:avLst/>
                <a:gdLst>
                  <a:gd name="T0" fmla="*/ 71 w 122"/>
                  <a:gd name="T1" fmla="*/ 285 h 307"/>
                  <a:gd name="T2" fmla="*/ 0 w 122"/>
                  <a:gd name="T3" fmla="*/ 1 h 307"/>
                  <a:gd name="T4" fmla="*/ 0 w 122"/>
                  <a:gd name="T5" fmla="*/ 0 h 307"/>
                  <a:gd name="T6" fmla="*/ 1 w 122"/>
                  <a:gd name="T7" fmla="*/ 0 h 307"/>
                  <a:gd name="T8" fmla="*/ 117 w 122"/>
                  <a:gd name="T9" fmla="*/ 269 h 307"/>
                  <a:gd name="T10" fmla="*/ 104 w 122"/>
                  <a:gd name="T11" fmla="*/ 302 h 307"/>
                  <a:gd name="T12" fmla="*/ 72 w 122"/>
                  <a:gd name="T13" fmla="*/ 289 h 307"/>
                  <a:gd name="T14" fmla="*/ 71 w 122"/>
                  <a:gd name="T15" fmla="*/ 28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2" h="307">
                    <a:moveTo>
                      <a:pt x="71" y="28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17" y="269"/>
                      <a:pt x="117" y="269"/>
                      <a:pt x="117" y="269"/>
                    </a:cubicBezTo>
                    <a:cubicBezTo>
                      <a:pt x="122" y="282"/>
                      <a:pt x="117" y="296"/>
                      <a:pt x="104" y="302"/>
                    </a:cubicBezTo>
                    <a:cubicBezTo>
                      <a:pt x="92" y="307"/>
                      <a:pt x="78" y="301"/>
                      <a:pt x="72" y="289"/>
                    </a:cubicBezTo>
                    <a:cubicBezTo>
                      <a:pt x="72" y="288"/>
                      <a:pt x="71" y="286"/>
                      <a:pt x="71" y="285"/>
                    </a:cubicBezTo>
                    <a:close/>
                  </a:path>
                </a:pathLst>
              </a:custGeom>
              <a:solidFill>
                <a:srgbClr val="F0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Oval 19">
                <a:extLst>
                  <a:ext uri="{FF2B5EF4-FFF2-40B4-BE49-F238E27FC236}">
                    <a16:creationId xmlns:a16="http://schemas.microsoft.com/office/drawing/2014/main" id="{125CA3D0-BE19-4C9D-8672-8BA8C25EC0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1400" y="4080744"/>
                <a:ext cx="369917" cy="370774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Oval 20">
                <a:extLst>
                  <a:ext uri="{FF2B5EF4-FFF2-40B4-BE49-F238E27FC236}">
                    <a16:creationId xmlns:a16="http://schemas.microsoft.com/office/drawing/2014/main" id="{D61C29D4-57D3-4F1E-B179-A3FBBF726B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8352" y="4147416"/>
                <a:ext cx="235480" cy="236336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7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Oval 21">
                <a:extLst>
                  <a:ext uri="{FF2B5EF4-FFF2-40B4-BE49-F238E27FC236}">
                    <a16:creationId xmlns:a16="http://schemas.microsoft.com/office/drawing/2014/main" id="{6515871E-6071-403D-93B1-F981B969BB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2743" y="4192782"/>
                <a:ext cx="146426" cy="146426"/>
              </a:xfrm>
              <a:prstGeom prst="ellipse">
                <a:avLst/>
              </a:prstGeom>
              <a:solidFill>
                <a:srgbClr val="F0F7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652F7688-6A39-492C-9899-D4233D0DED9E}"/>
                </a:ext>
              </a:extLst>
            </p:cNvPr>
            <p:cNvSpPr/>
            <p:nvPr/>
          </p:nvSpPr>
          <p:spPr>
            <a:xfrm>
              <a:off x="5149886" y="3362080"/>
              <a:ext cx="1799840" cy="179984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81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675" decel="10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75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675" decel="100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2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3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1" dur="75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2" dur="75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675" decel="100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" accel="100000" fill="hold">
                                              <p:stCondLst>
                                                <p:cond delay="675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0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repeatCount="indefinite" accel="50000" decel="50000" autoRev="1" fill="hold" nodeType="withEffect">
                                      <p:stCondLst>
                                        <p:cond delay="75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0833E-6 -3.33333E-6 L 2.70833E-6 -0.01736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88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25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" presetClass="entr" presetSubtype="4" decel="10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6" grpId="0"/>
          <p:bldP spid="117" grpId="0"/>
          <p:bldP spid="47" grpId="0"/>
          <p:bldP spid="48" grpId="0"/>
          <p:bldP spid="53" grpId="0"/>
          <p:bldP spid="54" grpId="0"/>
          <p:bldP spid="56" grpId="0"/>
          <p:bldP spid="57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6A320D4A-6A7A-4210-94AD-1D50A9A76AC1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36E5C6A-816A-4C8B-8810-53A2AA390EFC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C7FD0E2-0AD4-4943-B52B-7EFF09C81799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30BC6A5-C717-4E64-A8AB-C73598A46B2F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2E7A3D1-CF6B-4ACA-AFEA-56994798B000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39C9012-594A-43DF-AB75-6D7E882C6230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A986AF8-2C84-4BF6-860D-90E078E91367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73D76F4-805F-433D-913C-8E3C446AB93E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F0A70F-4249-4A83-9307-E7E9F8E5F586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C9FB203F-9DF2-46D2-B269-65BB7591B0B6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7FB8AD-86E6-4FEB-8D72-5CC23E6AC5A3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C038A1A-8634-47E4-BC32-0C57446EE778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hlinkClick r:id="rId2"/>
            <a:extLst>
              <a:ext uri="{FF2B5EF4-FFF2-40B4-BE49-F238E27FC236}">
                <a16:creationId xmlns:a16="http://schemas.microsoft.com/office/drawing/2014/main" id="{49E45C47-E5D5-4EAB-BA6D-A50F506E9E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55786486-3157-4933-B356-9C2FFC310152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EFFDD03-78EA-4A34-AAFD-75107369896B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F82B37E-A439-4504-9865-58C0E0139FC6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1B0A0C-F00F-4BA1-A3FA-CE5FCC61EDFF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hlinkClick r:id="rId4"/>
            <a:extLst>
              <a:ext uri="{FF2B5EF4-FFF2-40B4-BE49-F238E27FC236}">
                <a16:creationId xmlns:a16="http://schemas.microsoft.com/office/drawing/2014/main" id="{21C30586-33CD-405C-86F1-B683E5BFB146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31DD753B-A955-4595-8309-2A3C7A797142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21" name="TextBox 20">
            <a:hlinkClick r:id="rId6"/>
            <a:extLst>
              <a:ext uri="{FF2B5EF4-FFF2-40B4-BE49-F238E27FC236}">
                <a16:creationId xmlns:a16="http://schemas.microsoft.com/office/drawing/2014/main" id="{401DED08-7173-43B5-9167-028D69F28057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2DD1B38-3924-4A13-83FB-3599F87B251B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D8D04E4-4282-4E24-9C22-72A725409B03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7B3D04-37DB-411B-B0C1-25263F322CCC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hlinkClick r:id="rId2"/>
            <a:extLst>
              <a:ext uri="{FF2B5EF4-FFF2-40B4-BE49-F238E27FC236}">
                <a16:creationId xmlns:a16="http://schemas.microsoft.com/office/drawing/2014/main" id="{CB012466-1329-423C-8ABE-72E215E52E14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6" name="TextBox 25">
            <a:hlinkClick r:id="rId3"/>
            <a:extLst>
              <a:ext uri="{FF2B5EF4-FFF2-40B4-BE49-F238E27FC236}">
                <a16:creationId xmlns:a16="http://schemas.microsoft.com/office/drawing/2014/main" id="{245602E0-0011-4225-A4F4-907C0F4748AD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7" name="TextBox 26">
            <a:hlinkClick r:id="rId4"/>
            <a:extLst>
              <a:ext uri="{FF2B5EF4-FFF2-40B4-BE49-F238E27FC236}">
                <a16:creationId xmlns:a16="http://schemas.microsoft.com/office/drawing/2014/main" id="{73FF8599-99D9-4D80-9DE4-F51360237AFF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8" name="TextBox 27">
            <a:hlinkClick r:id="rId5"/>
            <a:extLst>
              <a:ext uri="{FF2B5EF4-FFF2-40B4-BE49-F238E27FC236}">
                <a16:creationId xmlns:a16="http://schemas.microsoft.com/office/drawing/2014/main" id="{A2DB14E8-F333-4A58-A852-ACCF267BD28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5832C333-F8CA-450D-991C-D7D98B900401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AA941CB-659F-4178-9DC3-2B3C09B23CE2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462858E-3287-44FA-B7F9-38939E700D3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2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5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0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1" y="366408"/>
                </a:cubicBezTo>
                <a:cubicBezTo>
                  <a:pt x="2365018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5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0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6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5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3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2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8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6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7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79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7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1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8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3" y="376047"/>
                  <a:pt x="2077593" y="389611"/>
                </a:cubicBezTo>
                <a:cubicBezTo>
                  <a:pt x="2077593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0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0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2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4" y="348005"/>
                </a:lnTo>
                <a:lnTo>
                  <a:pt x="2763164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3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6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30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3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8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5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2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8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8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8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8" y="366979"/>
                  <a:pt x="2974848" y="378409"/>
                </a:cubicBezTo>
                <a:lnTo>
                  <a:pt x="2974848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3" y="283540"/>
                </a:lnTo>
                <a:lnTo>
                  <a:pt x="2218943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5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3" y="371018"/>
                  <a:pt x="2218943" y="382295"/>
                </a:cubicBezTo>
                <a:lnTo>
                  <a:pt x="2218943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9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5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2" y="104242"/>
                  <a:pt x="3144392" y="112928"/>
                </a:cubicBezTo>
                <a:cubicBezTo>
                  <a:pt x="3144392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6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5" y="129654"/>
                  <a:pt x="3220745" y="122072"/>
                  <a:pt x="3220745" y="113386"/>
                </a:cubicBezTo>
                <a:cubicBezTo>
                  <a:pt x="3220745" y="104699"/>
                  <a:pt x="3218955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8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8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40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8" y="72695"/>
                  <a:pt x="1543774" y="75895"/>
                </a:cubicBezTo>
                <a:cubicBezTo>
                  <a:pt x="1538058" y="79096"/>
                  <a:pt x="1533525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0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9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6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6" y="154229"/>
                  <a:pt x="1412367" y="155905"/>
                  <a:pt x="1418920" y="155905"/>
                </a:cubicBezTo>
                <a:cubicBezTo>
                  <a:pt x="1425626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3" y="135788"/>
                </a:cubicBezTo>
                <a:cubicBezTo>
                  <a:pt x="1455534" y="129235"/>
                  <a:pt x="1457324" y="121615"/>
                  <a:pt x="1457324" y="112928"/>
                </a:cubicBezTo>
                <a:cubicBezTo>
                  <a:pt x="1457324" y="104242"/>
                  <a:pt x="1455534" y="96736"/>
                  <a:pt x="1451953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6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3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0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299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4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1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80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6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8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10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2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6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3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0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6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1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6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4" y="48463"/>
                </a:moveTo>
                <a:cubicBezTo>
                  <a:pt x="3794683" y="48463"/>
                  <a:pt x="3807294" y="52083"/>
                  <a:pt x="3817277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4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4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4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4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1" y="157391"/>
                  <a:pt x="3278162" y="147561"/>
                </a:cubicBezTo>
                <a:cubicBezTo>
                  <a:pt x="3272751" y="137732"/>
                  <a:pt x="3270047" y="126340"/>
                  <a:pt x="3270047" y="113386"/>
                </a:cubicBezTo>
                <a:cubicBezTo>
                  <a:pt x="3270047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1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1" y="86144"/>
                  <a:pt x="2835783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4" y="48463"/>
                  <a:pt x="2671761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1" y="136893"/>
                  <a:pt x="2593772" y="125578"/>
                  <a:pt x="2593772" y="112928"/>
                </a:cubicBezTo>
                <a:cubicBezTo>
                  <a:pt x="2593772" y="100279"/>
                  <a:pt x="2596401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4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2" y="48463"/>
                  <a:pt x="2471966" y="52083"/>
                  <a:pt x="2480729" y="59322"/>
                </a:cubicBezTo>
                <a:cubicBezTo>
                  <a:pt x="2489491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9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7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6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0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4" y="145923"/>
                  <a:pt x="2470784" y="141503"/>
                </a:cubicBezTo>
                <a:cubicBezTo>
                  <a:pt x="2470784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9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3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8" y="94793"/>
                  <a:pt x="2152268" y="106070"/>
                </a:cubicBezTo>
                <a:lnTo>
                  <a:pt x="2152268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8" y="50521"/>
                </a:lnTo>
                <a:lnTo>
                  <a:pt x="2152268" y="64922"/>
                </a:lnTo>
                <a:cubicBezTo>
                  <a:pt x="2156536" y="59741"/>
                  <a:pt x="2161984" y="55702"/>
                  <a:pt x="2168614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5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6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2" y="48463"/>
                </a:moveTo>
                <a:cubicBezTo>
                  <a:pt x="1574901" y="48463"/>
                  <a:pt x="1585797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2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70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59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3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4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4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4" y="50521"/>
                </a:lnTo>
                <a:lnTo>
                  <a:pt x="3482644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4" y="154762"/>
                </a:lnTo>
                <a:lnTo>
                  <a:pt x="3482644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1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8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5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6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6" y="54635"/>
                </a:cubicBezTo>
                <a:cubicBezTo>
                  <a:pt x="948271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1" y="86144"/>
                  <a:pt x="930783" y="80124"/>
                </a:cubicBezTo>
                <a:cubicBezTo>
                  <a:pt x="925143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3" y="7315"/>
                </a:lnTo>
                <a:lnTo>
                  <a:pt x="256793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3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3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7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775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for Neumorphic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18952</TotalTime>
  <Words>357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Akira Expanded</vt:lpstr>
      <vt:lpstr>Arial</vt:lpstr>
      <vt:lpstr>Calibri</vt:lpstr>
      <vt:lpstr>Montserrat</vt:lpstr>
      <vt:lpstr>Montserrat Extrabold</vt:lpstr>
      <vt:lpstr>Montserrat Extrabold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User;Slideflix</dc:creator>
  <cp:keywords>Infographics Template</cp:keywords>
  <cp:lastModifiedBy>PowerPoint School</cp:lastModifiedBy>
  <cp:revision>975</cp:revision>
  <dcterms:created xsi:type="dcterms:W3CDTF">2021-03-08T03:52:51Z</dcterms:created>
  <dcterms:modified xsi:type="dcterms:W3CDTF">2025-03-05T08:09:03Z</dcterms:modified>
</cp:coreProperties>
</file>