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62" r:id="rId4"/>
  </p:sldIdLst>
  <p:sldSz cx="12192000" cy="6858000"/>
  <p:notesSz cx="7102475" cy="9388475"/>
  <p:embeddedFontLst>
    <p:embeddedFont>
      <p:font typeface="Akira Expanded" panose="02000800000000000000" pitchFamily="50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acifico" panose="00000500000000000000" pitchFamily="2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ExtraBold" panose="000009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1E"/>
    <a:srgbClr val="ED8989"/>
    <a:srgbClr val="8AE9BC"/>
    <a:srgbClr val="9AB6FB"/>
    <a:srgbClr val="BB92E3"/>
    <a:srgbClr val="8FD2F9"/>
    <a:srgbClr val="FFB85F"/>
    <a:srgbClr val="FF849A"/>
    <a:srgbClr val="E6E6E6"/>
    <a:srgbClr val="FF8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592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BC7B-A9E4-4C4C-9EAF-8D0AE9FF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95BF-0DAB-4DFB-8E7F-E4123925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71F9-5B89-4124-A6FE-9E93B6C4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3A3E-9C1B-43AB-A7A4-4FC5DB2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274E-CECC-4479-A081-046C7A3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6FD-CBB7-4CB2-B406-BF6D93C9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FD24D-C36C-4191-A4E1-1BD34DBC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A9CE-1D42-492B-9D3C-A5ABCC4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759-764B-4F74-8BAC-3A08065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7A30-4A97-4737-B5C6-BAE43024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DC7BBB6-8D50-40A6-B26F-E801C48138EA}"/>
              </a:ext>
            </a:extLst>
          </p:cNvPr>
          <p:cNvSpPr/>
          <p:nvPr userDrawn="1"/>
        </p:nvSpPr>
        <p:spPr>
          <a:xfrm>
            <a:off x="101046" y="111541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8BA-F939-4470-8C05-5893608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5AF2-C27F-4973-9526-01DABB1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5742-D9F9-4630-BF3E-7ACA2DE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B2AA-9E40-42F7-8E57-C4C50748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6C75-72FF-4B1D-A92A-34D4446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7B33-FD37-4D15-9278-7B5362F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3C34-D780-4734-B36D-57B471BC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868-2D6B-4B9D-837A-32703CD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474B-8FC3-47BB-90AD-F9185BCF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4A49-FEBB-4952-AC3F-7DA05B9F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58B6-CE64-4C5C-911D-09AF59E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7CCB-0191-46AD-929B-5508A711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031B-CB21-4410-B29E-986E1E21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5A799-49D9-4E8E-A863-BDD81EE3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7AF08-B4C0-4433-8F3E-A58674A0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4A7B-2EDF-4BC9-839A-A9C52173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18D4-CB74-42B6-AB64-84457E4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0D8D1-8770-4B98-9E23-84BBD91B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D311-1CA1-4504-A161-F2F861A7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37FF8-258A-4721-8E71-5A9CF99C8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C1770-6CB9-42FC-93D2-1EC58817B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7E728-4899-4151-9B25-184419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1CEF2-B907-457F-9E5F-4991FCF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40A3-C75F-47C2-909E-169808D9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94E1-0743-408E-A70F-CCB02D60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3F3F-4479-4023-913F-7D2C208D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55B11-ABFB-4890-A169-80F06470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B46A4-07BD-4FA1-83C3-3624488C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7D5D-F05C-49E6-82B8-C1124F49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E3742-D2F9-4EB6-BE34-8967AD7D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AEB80-5316-462F-9542-7C819590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90B5-27B7-48D9-B4A7-B165943D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7728-9FC3-4BB1-A554-CECD7D9D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0B53-77FB-4DC3-BED0-C55F26DD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3EA3-B05E-49BA-A983-2D05AB7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BF46-DA3D-4C2E-8FF8-E60E84A1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50BFF-95FD-487E-BE5C-7DD756FA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289D-FE3D-4CD5-ACAD-87AF0EB2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7A158-0A32-4B26-9054-209CEC1E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4D26A-A3BC-4D08-98C9-886D9F84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741E7-6A7E-4CE4-AD2D-62B27E8B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9481-2E91-4BAD-A4FA-DAAD4DC7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5C2-0824-4E7D-AE87-DD075834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E0B8B-9564-4206-8973-6876E31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42BD-CF2D-4C59-8128-F45C37AB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A56C-2F48-4224-B01C-2C5D5A07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40CD-1C5B-4BF5-9C18-DD1E6582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540F-A16A-4DF7-96DE-F2F7C9C7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E410CB-7FC0-4064-859E-7668EDA69507}"/>
              </a:ext>
            </a:extLst>
          </p:cNvPr>
          <p:cNvGrpSpPr/>
          <p:nvPr/>
        </p:nvGrpSpPr>
        <p:grpSpPr>
          <a:xfrm>
            <a:off x="4420743" y="2387526"/>
            <a:ext cx="3350514" cy="3350419"/>
            <a:chOff x="4420743" y="2387526"/>
            <a:chExt cx="3350514" cy="33504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898F29-59E4-4441-A1FA-4F0505D94052}"/>
                </a:ext>
              </a:extLst>
            </p:cNvPr>
            <p:cNvGrpSpPr/>
            <p:nvPr/>
          </p:nvGrpSpPr>
          <p:grpSpPr>
            <a:xfrm>
              <a:off x="4420743" y="4062784"/>
              <a:ext cx="1670685" cy="1670018"/>
              <a:chOff x="4420743" y="4062784"/>
              <a:chExt cx="1670685" cy="1670018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DF505C4-B891-4E53-9A48-08AFEF5EB07B}"/>
                  </a:ext>
                </a:extLst>
              </p:cNvPr>
              <p:cNvSpPr/>
              <p:nvPr/>
            </p:nvSpPr>
            <p:spPr>
              <a:xfrm>
                <a:off x="4420743" y="4062784"/>
                <a:ext cx="1670685" cy="1670018"/>
              </a:xfrm>
              <a:custGeom>
                <a:avLst/>
                <a:gdLst>
                  <a:gd name="connsiteX0" fmla="*/ 621982 w 1670685"/>
                  <a:gd name="connsiteY0" fmla="*/ 0 h 1670018"/>
                  <a:gd name="connsiteX1" fmla="*/ 621982 w 1670685"/>
                  <a:gd name="connsiteY1" fmla="*/ 0 h 1670018"/>
                  <a:gd name="connsiteX2" fmla="*/ 235553 w 1670685"/>
                  <a:gd name="connsiteY2" fmla="*/ 458819 h 1670018"/>
                  <a:gd name="connsiteX3" fmla="*/ 157067 w 1670685"/>
                  <a:gd name="connsiteY3" fmla="*/ 553403 h 1670018"/>
                  <a:gd name="connsiteX4" fmla="*/ 157067 w 1670685"/>
                  <a:gd name="connsiteY4" fmla="*/ 1001840 h 1670018"/>
                  <a:gd name="connsiteX5" fmla="*/ 0 w 1670685"/>
                  <a:gd name="connsiteY5" fmla="*/ 1302734 h 1670018"/>
                  <a:gd name="connsiteX6" fmla="*/ 367284 w 1670685"/>
                  <a:gd name="connsiteY6" fmla="*/ 1670018 h 1670018"/>
                  <a:gd name="connsiteX7" fmla="*/ 667226 w 1670685"/>
                  <a:gd name="connsiteY7" fmla="*/ 1514285 h 1670018"/>
                  <a:gd name="connsiteX8" fmla="*/ 1117187 w 1670685"/>
                  <a:gd name="connsiteY8" fmla="*/ 1514285 h 1670018"/>
                  <a:gd name="connsiteX9" fmla="*/ 1211866 w 1670685"/>
                  <a:gd name="connsiteY9" fmla="*/ 1435703 h 1670018"/>
                  <a:gd name="connsiteX10" fmla="*/ 1670685 w 1670685"/>
                  <a:gd name="connsiteY10" fmla="*/ 1048893 h 1670018"/>
                  <a:gd name="connsiteX11" fmla="*/ 1670685 w 1670685"/>
                  <a:gd name="connsiteY11" fmla="*/ 1048893 h 1670018"/>
                  <a:gd name="connsiteX12" fmla="*/ 621982 w 1670685"/>
                  <a:gd name="connsiteY12" fmla="*/ 190 h 167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0685" h="1670018">
                    <a:moveTo>
                      <a:pt x="621982" y="0"/>
                    </a:moveTo>
                    <a:lnTo>
                      <a:pt x="621982" y="0"/>
                    </a:lnTo>
                    <a:cubicBezTo>
                      <a:pt x="621982" y="230410"/>
                      <a:pt x="454914" y="421481"/>
                      <a:pt x="235553" y="458819"/>
                    </a:cubicBezTo>
                    <a:cubicBezTo>
                      <a:pt x="189929" y="466535"/>
                      <a:pt x="157067" y="507111"/>
                      <a:pt x="157067" y="553403"/>
                    </a:cubicBezTo>
                    <a:lnTo>
                      <a:pt x="157067" y="1001840"/>
                    </a:lnTo>
                    <a:cubicBezTo>
                      <a:pt x="62198" y="1068324"/>
                      <a:pt x="0" y="1178338"/>
                      <a:pt x="0" y="1302734"/>
                    </a:cubicBezTo>
                    <a:cubicBezTo>
                      <a:pt x="0" y="1505236"/>
                      <a:pt x="164783" y="1670018"/>
                      <a:pt x="367284" y="1670018"/>
                    </a:cubicBezTo>
                    <a:cubicBezTo>
                      <a:pt x="491109" y="1670018"/>
                      <a:pt x="600647" y="1608392"/>
                      <a:pt x="667226" y="1514285"/>
                    </a:cubicBezTo>
                    <a:lnTo>
                      <a:pt x="1117187" y="1514285"/>
                    </a:lnTo>
                    <a:cubicBezTo>
                      <a:pt x="1163574" y="1514285"/>
                      <a:pt x="1204150" y="1481423"/>
                      <a:pt x="1211866" y="1435703"/>
                    </a:cubicBezTo>
                    <a:cubicBezTo>
                      <a:pt x="1249204" y="1215962"/>
                      <a:pt x="1440656" y="1048893"/>
                      <a:pt x="1670685" y="1048893"/>
                    </a:cubicBezTo>
                    <a:lnTo>
                      <a:pt x="1670685" y="1048893"/>
                    </a:lnTo>
                    <a:cubicBezTo>
                      <a:pt x="1670685" y="469678"/>
                      <a:pt x="1201102" y="190"/>
                      <a:pt x="621982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541DD61-9A90-40AF-9FD7-FAE1E86428D6}"/>
                  </a:ext>
                </a:extLst>
              </p:cNvPr>
              <p:cNvSpPr/>
              <p:nvPr/>
            </p:nvSpPr>
            <p:spPr>
              <a:xfrm>
                <a:off x="4673061" y="4161939"/>
                <a:ext cx="1319307" cy="1319688"/>
              </a:xfrm>
              <a:custGeom>
                <a:avLst/>
                <a:gdLst>
                  <a:gd name="connsiteX0" fmla="*/ 1319308 w 1319307"/>
                  <a:gd name="connsiteY0" fmla="*/ 862965 h 1319688"/>
                  <a:gd name="connsiteX1" fmla="*/ 865918 w 1319307"/>
                  <a:gd name="connsiteY1" fmla="*/ 1319498 h 1319688"/>
                  <a:gd name="connsiteX2" fmla="*/ 864965 w 1319307"/>
                  <a:gd name="connsiteY2" fmla="*/ 1319689 h 1319688"/>
                  <a:gd name="connsiteX3" fmla="*/ 463391 w 1319307"/>
                  <a:gd name="connsiteY3" fmla="*/ 1319689 h 1319688"/>
                  <a:gd name="connsiteX4" fmla="*/ 482251 w 1319307"/>
                  <a:gd name="connsiteY4" fmla="*/ 1203388 h 1319688"/>
                  <a:gd name="connsiteX5" fmla="*/ 114967 w 1319307"/>
                  <a:gd name="connsiteY5" fmla="*/ 836104 h 1319688"/>
                  <a:gd name="connsiteX6" fmla="*/ 0 w 1319307"/>
                  <a:gd name="connsiteY6" fmla="*/ 854583 h 1319688"/>
                  <a:gd name="connsiteX7" fmla="*/ 0 w 1319307"/>
                  <a:gd name="connsiteY7" fmla="*/ 454152 h 1319688"/>
                  <a:gd name="connsiteX8" fmla="*/ 191 w 1319307"/>
                  <a:gd name="connsiteY8" fmla="*/ 453295 h 1319688"/>
                  <a:gd name="connsiteX9" fmla="*/ 456248 w 1319307"/>
                  <a:gd name="connsiteY9" fmla="*/ 0 h 1319688"/>
                  <a:gd name="connsiteX10" fmla="*/ 1319308 w 1319307"/>
                  <a:gd name="connsiteY10" fmla="*/ 862965 h 131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307" h="1319688">
                    <a:moveTo>
                      <a:pt x="1319308" y="862965"/>
                    </a:moveTo>
                    <a:cubicBezTo>
                      <a:pt x="1090041" y="903637"/>
                      <a:pt x="906495" y="1083088"/>
                      <a:pt x="865918" y="1319498"/>
                    </a:cubicBezTo>
                    <a:cubicBezTo>
                      <a:pt x="865727" y="1319593"/>
                      <a:pt x="865347" y="1319689"/>
                      <a:pt x="864965" y="1319689"/>
                    </a:cubicBezTo>
                    <a:lnTo>
                      <a:pt x="463391" y="1319689"/>
                    </a:lnTo>
                    <a:cubicBezTo>
                      <a:pt x="475583" y="1283113"/>
                      <a:pt x="482251" y="1244060"/>
                      <a:pt x="482251" y="1203388"/>
                    </a:cubicBezTo>
                    <a:cubicBezTo>
                      <a:pt x="482251" y="1000887"/>
                      <a:pt x="317564" y="836104"/>
                      <a:pt x="114967" y="836104"/>
                    </a:cubicBezTo>
                    <a:cubicBezTo>
                      <a:pt x="74771" y="836104"/>
                      <a:pt x="36195" y="842582"/>
                      <a:pt x="0" y="854583"/>
                    </a:cubicBezTo>
                    <a:lnTo>
                      <a:pt x="0" y="454152"/>
                    </a:lnTo>
                    <a:cubicBezTo>
                      <a:pt x="0" y="454152"/>
                      <a:pt x="95" y="453485"/>
                      <a:pt x="191" y="453295"/>
                    </a:cubicBezTo>
                    <a:cubicBezTo>
                      <a:pt x="236315" y="412718"/>
                      <a:pt x="415671" y="229267"/>
                      <a:pt x="456248" y="0"/>
                    </a:cubicBezTo>
                    <a:cubicBezTo>
                      <a:pt x="913066" y="41243"/>
                      <a:pt x="1277970" y="406146"/>
                      <a:pt x="1319308" y="8629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6A65475-1772-46FF-AEA7-2A43F56AE8F7}"/>
                  </a:ext>
                </a:extLst>
              </p:cNvPr>
              <p:cNvSpPr/>
              <p:nvPr/>
            </p:nvSpPr>
            <p:spPr>
              <a:xfrm>
                <a:off x="4515994" y="5093293"/>
                <a:ext cx="544068" cy="544067"/>
              </a:xfrm>
              <a:custGeom>
                <a:avLst/>
                <a:gdLst>
                  <a:gd name="connsiteX0" fmla="*/ 544068 w 544068"/>
                  <a:gd name="connsiteY0" fmla="*/ 272034 h 544067"/>
                  <a:gd name="connsiteX1" fmla="*/ 272034 w 544068"/>
                  <a:gd name="connsiteY1" fmla="*/ 544068 h 544067"/>
                  <a:gd name="connsiteX2" fmla="*/ 0 w 544068"/>
                  <a:gd name="connsiteY2" fmla="*/ 272034 h 544067"/>
                  <a:gd name="connsiteX3" fmla="*/ 272034 w 544068"/>
                  <a:gd name="connsiteY3" fmla="*/ 0 h 544067"/>
                  <a:gd name="connsiteX4" fmla="*/ 544068 w 544068"/>
                  <a:gd name="connsiteY4" fmla="*/ 272034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068" h="544067">
                    <a:moveTo>
                      <a:pt x="544068" y="272034"/>
                    </a:moveTo>
                    <a:cubicBezTo>
                      <a:pt x="544068" y="422274"/>
                      <a:pt x="422274" y="544068"/>
                      <a:pt x="272034" y="544068"/>
                    </a:cubicBezTo>
                    <a:cubicBezTo>
                      <a:pt x="121794" y="544068"/>
                      <a:pt x="0" y="422274"/>
                      <a:pt x="0" y="272034"/>
                    </a:cubicBezTo>
                    <a:cubicBezTo>
                      <a:pt x="0" y="121793"/>
                      <a:pt x="121794" y="0"/>
                      <a:pt x="272034" y="0"/>
                    </a:cubicBezTo>
                    <a:cubicBezTo>
                      <a:pt x="422274" y="0"/>
                      <a:pt x="544068" y="121793"/>
                      <a:pt x="544068" y="2720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30FB904-17E3-4F73-8FCA-A36B748B30FB}"/>
                </a:ext>
              </a:extLst>
            </p:cNvPr>
            <p:cNvGrpSpPr/>
            <p:nvPr/>
          </p:nvGrpSpPr>
          <p:grpSpPr>
            <a:xfrm>
              <a:off x="6096001" y="4067260"/>
              <a:ext cx="1670018" cy="1670685"/>
              <a:chOff x="6096001" y="4067260"/>
              <a:chExt cx="1670018" cy="167068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DE39FFE-1007-4D1E-B962-0DB3ED00FD7A}"/>
                  </a:ext>
                </a:extLst>
              </p:cNvPr>
              <p:cNvSpPr/>
              <p:nvPr/>
            </p:nvSpPr>
            <p:spPr>
              <a:xfrm>
                <a:off x="6096001" y="4067260"/>
                <a:ext cx="1670018" cy="1670685"/>
              </a:xfrm>
              <a:custGeom>
                <a:avLst/>
                <a:gdLst>
                  <a:gd name="connsiteX0" fmla="*/ 0 w 1670018"/>
                  <a:gd name="connsiteY0" fmla="*/ 1048702 h 1670685"/>
                  <a:gd name="connsiteX1" fmla="*/ 0 w 1670018"/>
                  <a:gd name="connsiteY1" fmla="*/ 1048702 h 1670685"/>
                  <a:gd name="connsiteX2" fmla="*/ 458819 w 1670018"/>
                  <a:gd name="connsiteY2" fmla="*/ 1435132 h 1670685"/>
                  <a:gd name="connsiteX3" fmla="*/ 553402 w 1670018"/>
                  <a:gd name="connsiteY3" fmla="*/ 1513618 h 1670685"/>
                  <a:gd name="connsiteX4" fmla="*/ 1001839 w 1670018"/>
                  <a:gd name="connsiteY4" fmla="*/ 1513618 h 1670685"/>
                  <a:gd name="connsiteX5" fmla="*/ 1302734 w 1670018"/>
                  <a:gd name="connsiteY5" fmla="*/ 1670685 h 1670685"/>
                  <a:gd name="connsiteX6" fmla="*/ 1670018 w 1670018"/>
                  <a:gd name="connsiteY6" fmla="*/ 1303401 h 1670685"/>
                  <a:gd name="connsiteX7" fmla="*/ 1514284 w 1670018"/>
                  <a:gd name="connsiteY7" fmla="*/ 1003459 h 1670685"/>
                  <a:gd name="connsiteX8" fmla="*/ 1514284 w 1670018"/>
                  <a:gd name="connsiteY8" fmla="*/ 553498 h 1670685"/>
                  <a:gd name="connsiteX9" fmla="*/ 1435703 w 1670018"/>
                  <a:gd name="connsiteY9" fmla="*/ 458819 h 1670685"/>
                  <a:gd name="connsiteX10" fmla="*/ 1048893 w 1670018"/>
                  <a:gd name="connsiteY10" fmla="*/ 0 h 1670685"/>
                  <a:gd name="connsiteX11" fmla="*/ 1048893 w 1670018"/>
                  <a:gd name="connsiteY11" fmla="*/ 0 h 1670685"/>
                  <a:gd name="connsiteX12" fmla="*/ 191 w 1670018"/>
                  <a:gd name="connsiteY12" fmla="*/ 1048702 h 167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0018" h="1670685">
                    <a:moveTo>
                      <a:pt x="0" y="1048702"/>
                    </a:moveTo>
                    <a:lnTo>
                      <a:pt x="0" y="1048702"/>
                    </a:lnTo>
                    <a:cubicBezTo>
                      <a:pt x="230410" y="1048702"/>
                      <a:pt x="421481" y="1215771"/>
                      <a:pt x="458819" y="1435132"/>
                    </a:cubicBezTo>
                    <a:cubicBezTo>
                      <a:pt x="466534" y="1480757"/>
                      <a:pt x="507111" y="1513618"/>
                      <a:pt x="553402" y="1513618"/>
                    </a:cubicBezTo>
                    <a:lnTo>
                      <a:pt x="1001839" y="1513618"/>
                    </a:lnTo>
                    <a:cubicBezTo>
                      <a:pt x="1068324" y="1608487"/>
                      <a:pt x="1178338" y="1670685"/>
                      <a:pt x="1302734" y="1670685"/>
                    </a:cubicBezTo>
                    <a:cubicBezTo>
                      <a:pt x="1505236" y="1670685"/>
                      <a:pt x="1670018" y="1505902"/>
                      <a:pt x="1670018" y="1303401"/>
                    </a:cubicBezTo>
                    <a:cubicBezTo>
                      <a:pt x="1670018" y="1179576"/>
                      <a:pt x="1608391" y="1070039"/>
                      <a:pt x="1514284" y="1003459"/>
                    </a:cubicBezTo>
                    <a:lnTo>
                      <a:pt x="1514284" y="553498"/>
                    </a:lnTo>
                    <a:cubicBezTo>
                      <a:pt x="1514284" y="507111"/>
                      <a:pt x="1481424" y="466535"/>
                      <a:pt x="1435703" y="458819"/>
                    </a:cubicBezTo>
                    <a:cubicBezTo>
                      <a:pt x="1215961" y="421481"/>
                      <a:pt x="1048893" y="230029"/>
                      <a:pt x="1048893" y="0"/>
                    </a:cubicBezTo>
                    <a:lnTo>
                      <a:pt x="1048893" y="0"/>
                    </a:lnTo>
                    <a:cubicBezTo>
                      <a:pt x="469678" y="0"/>
                      <a:pt x="191" y="469582"/>
                      <a:pt x="191" y="10487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754815D-3910-4B2B-9504-E7312804EECB}"/>
                  </a:ext>
                </a:extLst>
              </p:cNvPr>
              <p:cNvSpPr/>
              <p:nvPr/>
            </p:nvSpPr>
            <p:spPr>
              <a:xfrm>
                <a:off x="6195155" y="4166416"/>
                <a:ext cx="1319689" cy="1319307"/>
              </a:xfrm>
              <a:custGeom>
                <a:avLst/>
                <a:gdLst>
                  <a:gd name="connsiteX0" fmla="*/ 862965 w 1319689"/>
                  <a:gd name="connsiteY0" fmla="*/ 0 h 1319307"/>
                  <a:gd name="connsiteX1" fmla="*/ 1319499 w 1319689"/>
                  <a:gd name="connsiteY1" fmla="*/ 453390 h 1319307"/>
                  <a:gd name="connsiteX2" fmla="*/ 1319689 w 1319689"/>
                  <a:gd name="connsiteY2" fmla="*/ 454342 h 1319307"/>
                  <a:gd name="connsiteX3" fmla="*/ 1319689 w 1319689"/>
                  <a:gd name="connsiteY3" fmla="*/ 855917 h 1319307"/>
                  <a:gd name="connsiteX4" fmla="*/ 1203389 w 1319689"/>
                  <a:gd name="connsiteY4" fmla="*/ 837057 h 1319307"/>
                  <a:gd name="connsiteX5" fmla="*/ 836105 w 1319689"/>
                  <a:gd name="connsiteY5" fmla="*/ 1204341 h 1319307"/>
                  <a:gd name="connsiteX6" fmla="*/ 854583 w 1319689"/>
                  <a:gd name="connsiteY6" fmla="*/ 1319308 h 1319307"/>
                  <a:gd name="connsiteX7" fmla="*/ 454153 w 1319689"/>
                  <a:gd name="connsiteY7" fmla="*/ 1319308 h 1319307"/>
                  <a:gd name="connsiteX8" fmla="*/ 453295 w 1319689"/>
                  <a:gd name="connsiteY8" fmla="*/ 1319118 h 1319307"/>
                  <a:gd name="connsiteX9" fmla="*/ 0 w 1319689"/>
                  <a:gd name="connsiteY9" fmla="*/ 863060 h 1319307"/>
                  <a:gd name="connsiteX10" fmla="*/ 862965 w 1319689"/>
                  <a:gd name="connsiteY10" fmla="*/ 0 h 131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689" h="1319307">
                    <a:moveTo>
                      <a:pt x="862965" y="0"/>
                    </a:moveTo>
                    <a:cubicBezTo>
                      <a:pt x="903637" y="229267"/>
                      <a:pt x="1083088" y="412813"/>
                      <a:pt x="1319499" y="453390"/>
                    </a:cubicBezTo>
                    <a:cubicBezTo>
                      <a:pt x="1319594" y="453580"/>
                      <a:pt x="1319689" y="453962"/>
                      <a:pt x="1319689" y="454342"/>
                    </a:cubicBezTo>
                    <a:lnTo>
                      <a:pt x="1319689" y="855917"/>
                    </a:lnTo>
                    <a:cubicBezTo>
                      <a:pt x="1283113" y="843724"/>
                      <a:pt x="1244061" y="837057"/>
                      <a:pt x="1203389" y="837057"/>
                    </a:cubicBezTo>
                    <a:cubicBezTo>
                      <a:pt x="1000887" y="837057"/>
                      <a:pt x="836105" y="1001744"/>
                      <a:pt x="836105" y="1204341"/>
                    </a:cubicBezTo>
                    <a:cubicBezTo>
                      <a:pt x="836105" y="1244537"/>
                      <a:pt x="842582" y="1283113"/>
                      <a:pt x="854583" y="1319308"/>
                    </a:cubicBezTo>
                    <a:lnTo>
                      <a:pt x="454153" y="1319308"/>
                    </a:lnTo>
                    <a:cubicBezTo>
                      <a:pt x="454153" y="1319308"/>
                      <a:pt x="453486" y="1319212"/>
                      <a:pt x="453295" y="1319118"/>
                    </a:cubicBezTo>
                    <a:cubicBezTo>
                      <a:pt x="412718" y="1082992"/>
                      <a:pt x="229267" y="903636"/>
                      <a:pt x="0" y="863060"/>
                    </a:cubicBezTo>
                    <a:cubicBezTo>
                      <a:pt x="41243" y="406241"/>
                      <a:pt x="406146" y="41338"/>
                      <a:pt x="8629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66DD7"/>
                  </a:gs>
                  <a:gs pos="100000">
                    <a:srgbClr val="BC97E5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7762C7D-26B2-4E10-BBD9-C0FB8CB981C4}"/>
                  </a:ext>
                </a:extLst>
              </p:cNvPr>
              <p:cNvSpPr/>
              <p:nvPr/>
            </p:nvSpPr>
            <p:spPr>
              <a:xfrm>
                <a:off x="7126606" y="5098627"/>
                <a:ext cx="544067" cy="544068"/>
              </a:xfrm>
              <a:custGeom>
                <a:avLst/>
                <a:gdLst>
                  <a:gd name="connsiteX0" fmla="*/ 272034 w 544067"/>
                  <a:gd name="connsiteY0" fmla="*/ 0 h 544068"/>
                  <a:gd name="connsiteX1" fmla="*/ 0 w 544067"/>
                  <a:gd name="connsiteY1" fmla="*/ 272035 h 544068"/>
                  <a:gd name="connsiteX2" fmla="*/ 272034 w 544067"/>
                  <a:gd name="connsiteY2" fmla="*/ 544069 h 544068"/>
                  <a:gd name="connsiteX3" fmla="*/ 544068 w 544067"/>
                  <a:gd name="connsiteY3" fmla="*/ 272035 h 544068"/>
                  <a:gd name="connsiteX4" fmla="*/ 272034 w 544067"/>
                  <a:gd name="connsiteY4" fmla="*/ 0 h 54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067" h="544068">
                    <a:moveTo>
                      <a:pt x="272034" y="0"/>
                    </a:moveTo>
                    <a:cubicBezTo>
                      <a:pt x="121825" y="0"/>
                      <a:pt x="0" y="121825"/>
                      <a:pt x="0" y="272035"/>
                    </a:cubicBezTo>
                    <a:cubicBezTo>
                      <a:pt x="0" y="422243"/>
                      <a:pt x="121825" y="544069"/>
                      <a:pt x="272034" y="544069"/>
                    </a:cubicBezTo>
                    <a:cubicBezTo>
                      <a:pt x="422243" y="544069"/>
                      <a:pt x="544068" y="422243"/>
                      <a:pt x="544068" y="272035"/>
                    </a:cubicBezTo>
                    <a:cubicBezTo>
                      <a:pt x="544068" y="121825"/>
                      <a:pt x="422243" y="0"/>
                      <a:pt x="27203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66DD7"/>
                  </a:gs>
                  <a:gs pos="100000">
                    <a:srgbClr val="BC97E5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A13E2AF-DAD0-4C1C-811A-3E98F812E62A}"/>
                </a:ext>
              </a:extLst>
            </p:cNvPr>
            <p:cNvGrpSpPr/>
            <p:nvPr/>
          </p:nvGrpSpPr>
          <p:grpSpPr>
            <a:xfrm>
              <a:off x="6100572" y="2392765"/>
              <a:ext cx="1670685" cy="1670018"/>
              <a:chOff x="6100572" y="2392765"/>
              <a:chExt cx="1670685" cy="16700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E136F89-897F-4A1F-BF9B-7998B124933B}"/>
                  </a:ext>
                </a:extLst>
              </p:cNvPr>
              <p:cNvSpPr/>
              <p:nvPr/>
            </p:nvSpPr>
            <p:spPr>
              <a:xfrm>
                <a:off x="6100572" y="2392765"/>
                <a:ext cx="1670685" cy="1670018"/>
              </a:xfrm>
              <a:custGeom>
                <a:avLst/>
                <a:gdLst>
                  <a:gd name="connsiteX0" fmla="*/ 1048703 w 1670685"/>
                  <a:gd name="connsiteY0" fmla="*/ 1670018 h 1670018"/>
                  <a:gd name="connsiteX1" fmla="*/ 1048703 w 1670685"/>
                  <a:gd name="connsiteY1" fmla="*/ 1670018 h 1670018"/>
                  <a:gd name="connsiteX2" fmla="*/ 1435132 w 1670685"/>
                  <a:gd name="connsiteY2" fmla="*/ 1211199 h 1670018"/>
                  <a:gd name="connsiteX3" fmla="*/ 1513618 w 1670685"/>
                  <a:gd name="connsiteY3" fmla="*/ 1116616 h 1670018"/>
                  <a:gd name="connsiteX4" fmla="*/ 1513618 w 1670685"/>
                  <a:gd name="connsiteY4" fmla="*/ 668179 h 1670018"/>
                  <a:gd name="connsiteX5" fmla="*/ 1670685 w 1670685"/>
                  <a:gd name="connsiteY5" fmla="*/ 367284 h 1670018"/>
                  <a:gd name="connsiteX6" fmla="*/ 1303401 w 1670685"/>
                  <a:gd name="connsiteY6" fmla="*/ 0 h 1670018"/>
                  <a:gd name="connsiteX7" fmla="*/ 1003459 w 1670685"/>
                  <a:gd name="connsiteY7" fmla="*/ 155734 h 1670018"/>
                  <a:gd name="connsiteX8" fmla="*/ 553498 w 1670685"/>
                  <a:gd name="connsiteY8" fmla="*/ 155734 h 1670018"/>
                  <a:gd name="connsiteX9" fmla="*/ 458820 w 1670685"/>
                  <a:gd name="connsiteY9" fmla="*/ 234315 h 1670018"/>
                  <a:gd name="connsiteX10" fmla="*/ 0 w 1670685"/>
                  <a:gd name="connsiteY10" fmla="*/ 621125 h 1670018"/>
                  <a:gd name="connsiteX11" fmla="*/ 0 w 1670685"/>
                  <a:gd name="connsiteY11" fmla="*/ 621125 h 1670018"/>
                  <a:gd name="connsiteX12" fmla="*/ 1048703 w 1670685"/>
                  <a:gd name="connsiteY12" fmla="*/ 1669828 h 167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0685" h="1670018">
                    <a:moveTo>
                      <a:pt x="1048703" y="1670018"/>
                    </a:moveTo>
                    <a:lnTo>
                      <a:pt x="1048703" y="1670018"/>
                    </a:lnTo>
                    <a:cubicBezTo>
                      <a:pt x="1048703" y="1439609"/>
                      <a:pt x="1215771" y="1248537"/>
                      <a:pt x="1435132" y="1211199"/>
                    </a:cubicBezTo>
                    <a:cubicBezTo>
                      <a:pt x="1480757" y="1203484"/>
                      <a:pt x="1513618" y="1162907"/>
                      <a:pt x="1513618" y="1116616"/>
                    </a:cubicBezTo>
                    <a:lnTo>
                      <a:pt x="1513618" y="668179"/>
                    </a:lnTo>
                    <a:cubicBezTo>
                      <a:pt x="1608487" y="601694"/>
                      <a:pt x="1670685" y="491681"/>
                      <a:pt x="1670685" y="367284"/>
                    </a:cubicBezTo>
                    <a:cubicBezTo>
                      <a:pt x="1670685" y="164783"/>
                      <a:pt x="1505903" y="0"/>
                      <a:pt x="1303401" y="0"/>
                    </a:cubicBezTo>
                    <a:cubicBezTo>
                      <a:pt x="1179576" y="0"/>
                      <a:pt x="1070039" y="61627"/>
                      <a:pt x="1003459" y="155734"/>
                    </a:cubicBezTo>
                    <a:lnTo>
                      <a:pt x="553498" y="155734"/>
                    </a:lnTo>
                    <a:cubicBezTo>
                      <a:pt x="507111" y="155734"/>
                      <a:pt x="466535" y="188595"/>
                      <a:pt x="458820" y="234315"/>
                    </a:cubicBezTo>
                    <a:cubicBezTo>
                      <a:pt x="421481" y="454057"/>
                      <a:pt x="230029" y="621125"/>
                      <a:pt x="0" y="621125"/>
                    </a:cubicBezTo>
                    <a:lnTo>
                      <a:pt x="0" y="621125"/>
                    </a:lnTo>
                    <a:cubicBezTo>
                      <a:pt x="0" y="1200341"/>
                      <a:pt x="469583" y="1669828"/>
                      <a:pt x="1048703" y="16698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228B7C4-64BD-4DCF-802E-D05DFF9BBC58}"/>
                  </a:ext>
                </a:extLst>
              </p:cNvPr>
              <p:cNvSpPr/>
              <p:nvPr/>
            </p:nvSpPr>
            <p:spPr>
              <a:xfrm>
                <a:off x="6199633" y="2643844"/>
                <a:ext cx="1319307" cy="1319688"/>
              </a:xfrm>
              <a:custGeom>
                <a:avLst/>
                <a:gdLst>
                  <a:gd name="connsiteX0" fmla="*/ 0 w 1319307"/>
                  <a:gd name="connsiteY0" fmla="*/ 456724 h 1319688"/>
                  <a:gd name="connsiteX1" fmla="*/ 453390 w 1319307"/>
                  <a:gd name="connsiteY1" fmla="*/ 190 h 1319688"/>
                  <a:gd name="connsiteX2" fmla="*/ 454343 w 1319307"/>
                  <a:gd name="connsiteY2" fmla="*/ 0 h 1319688"/>
                  <a:gd name="connsiteX3" fmla="*/ 855916 w 1319307"/>
                  <a:gd name="connsiteY3" fmla="*/ 0 h 1319688"/>
                  <a:gd name="connsiteX4" fmla="*/ 837057 w 1319307"/>
                  <a:gd name="connsiteY4" fmla="*/ 116300 h 1319688"/>
                  <a:gd name="connsiteX5" fmla="*/ 1204341 w 1319307"/>
                  <a:gd name="connsiteY5" fmla="*/ 483584 h 1319688"/>
                  <a:gd name="connsiteX6" fmla="*/ 1319308 w 1319307"/>
                  <a:gd name="connsiteY6" fmla="*/ 465106 h 1319688"/>
                  <a:gd name="connsiteX7" fmla="*/ 1319308 w 1319307"/>
                  <a:gd name="connsiteY7" fmla="*/ 865537 h 1319688"/>
                  <a:gd name="connsiteX8" fmla="*/ 1319117 w 1319307"/>
                  <a:gd name="connsiteY8" fmla="*/ 866394 h 1319688"/>
                  <a:gd name="connsiteX9" fmla="*/ 863060 w 1319307"/>
                  <a:gd name="connsiteY9" fmla="*/ 1319689 h 1319688"/>
                  <a:gd name="connsiteX10" fmla="*/ 0 w 1319307"/>
                  <a:gd name="connsiteY10" fmla="*/ 456724 h 131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307" h="1319688">
                    <a:moveTo>
                      <a:pt x="0" y="456724"/>
                    </a:moveTo>
                    <a:cubicBezTo>
                      <a:pt x="229267" y="416052"/>
                      <a:pt x="412813" y="236601"/>
                      <a:pt x="453390" y="190"/>
                    </a:cubicBezTo>
                    <a:cubicBezTo>
                      <a:pt x="453580" y="95"/>
                      <a:pt x="453961" y="0"/>
                      <a:pt x="454343" y="0"/>
                    </a:cubicBezTo>
                    <a:lnTo>
                      <a:pt x="855916" y="0"/>
                    </a:lnTo>
                    <a:cubicBezTo>
                      <a:pt x="843725" y="36576"/>
                      <a:pt x="837057" y="75629"/>
                      <a:pt x="837057" y="116300"/>
                    </a:cubicBezTo>
                    <a:cubicBezTo>
                      <a:pt x="837057" y="318802"/>
                      <a:pt x="1001744" y="483584"/>
                      <a:pt x="1204341" y="483584"/>
                    </a:cubicBezTo>
                    <a:cubicBezTo>
                      <a:pt x="1244536" y="483584"/>
                      <a:pt x="1283113" y="477107"/>
                      <a:pt x="1319308" y="465106"/>
                    </a:cubicBezTo>
                    <a:lnTo>
                      <a:pt x="1319308" y="865537"/>
                    </a:lnTo>
                    <a:cubicBezTo>
                      <a:pt x="1319308" y="865537"/>
                      <a:pt x="1319213" y="866204"/>
                      <a:pt x="1319117" y="866394"/>
                    </a:cubicBezTo>
                    <a:cubicBezTo>
                      <a:pt x="1082993" y="906971"/>
                      <a:pt x="903637" y="1090422"/>
                      <a:pt x="863060" y="1319689"/>
                    </a:cubicBezTo>
                    <a:cubicBezTo>
                      <a:pt x="406241" y="1278446"/>
                      <a:pt x="41338" y="913543"/>
                      <a:pt x="0" y="4567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74F"/>
                  </a:gs>
                  <a:gs pos="100000">
                    <a:srgbClr val="FEBD61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C8CBD06-B080-4751-83DA-E1A7DD0F0AB1}"/>
                  </a:ext>
                </a:extLst>
              </p:cNvPr>
              <p:cNvSpPr/>
              <p:nvPr/>
            </p:nvSpPr>
            <p:spPr>
              <a:xfrm>
                <a:off x="7131940" y="2488111"/>
                <a:ext cx="544067" cy="544068"/>
              </a:xfrm>
              <a:custGeom>
                <a:avLst/>
                <a:gdLst>
                  <a:gd name="connsiteX0" fmla="*/ 544068 w 544067"/>
                  <a:gd name="connsiteY0" fmla="*/ 272034 h 544068"/>
                  <a:gd name="connsiteX1" fmla="*/ 272034 w 544067"/>
                  <a:gd name="connsiteY1" fmla="*/ 544068 h 544068"/>
                  <a:gd name="connsiteX2" fmla="*/ 0 w 544067"/>
                  <a:gd name="connsiteY2" fmla="*/ 272034 h 544068"/>
                  <a:gd name="connsiteX3" fmla="*/ 272034 w 544067"/>
                  <a:gd name="connsiteY3" fmla="*/ 0 h 544068"/>
                  <a:gd name="connsiteX4" fmla="*/ 544068 w 544067"/>
                  <a:gd name="connsiteY4" fmla="*/ 272034 h 54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067" h="544068">
                    <a:moveTo>
                      <a:pt x="544068" y="272034"/>
                    </a:moveTo>
                    <a:cubicBezTo>
                      <a:pt x="544068" y="422274"/>
                      <a:pt x="422274" y="544068"/>
                      <a:pt x="272034" y="544068"/>
                    </a:cubicBezTo>
                    <a:cubicBezTo>
                      <a:pt x="121794" y="544068"/>
                      <a:pt x="0" y="422274"/>
                      <a:pt x="0" y="272034"/>
                    </a:cubicBezTo>
                    <a:cubicBezTo>
                      <a:pt x="0" y="121794"/>
                      <a:pt x="121794" y="0"/>
                      <a:pt x="272034" y="0"/>
                    </a:cubicBezTo>
                    <a:cubicBezTo>
                      <a:pt x="422274" y="0"/>
                      <a:pt x="544068" y="121794"/>
                      <a:pt x="544068" y="2720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74F"/>
                  </a:gs>
                  <a:gs pos="100000">
                    <a:srgbClr val="FEBD61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C896EC8-EFD4-4AD3-A36D-AEAAAAB30AC8}"/>
                </a:ext>
              </a:extLst>
            </p:cNvPr>
            <p:cNvGrpSpPr/>
            <p:nvPr/>
          </p:nvGrpSpPr>
          <p:grpSpPr>
            <a:xfrm>
              <a:off x="4425982" y="2387526"/>
              <a:ext cx="1670018" cy="1670684"/>
              <a:chOff x="4425982" y="2387526"/>
              <a:chExt cx="1670018" cy="167068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091F5DA-EB61-48DA-9841-CFC941321E69}"/>
                  </a:ext>
                </a:extLst>
              </p:cNvPr>
              <p:cNvSpPr/>
              <p:nvPr/>
            </p:nvSpPr>
            <p:spPr>
              <a:xfrm>
                <a:off x="4425982" y="2387526"/>
                <a:ext cx="1670018" cy="1670684"/>
              </a:xfrm>
              <a:custGeom>
                <a:avLst/>
                <a:gdLst>
                  <a:gd name="connsiteX0" fmla="*/ 1670018 w 1670018"/>
                  <a:gd name="connsiteY0" fmla="*/ 621983 h 1670684"/>
                  <a:gd name="connsiteX1" fmla="*/ 1670018 w 1670018"/>
                  <a:gd name="connsiteY1" fmla="*/ 621983 h 1670684"/>
                  <a:gd name="connsiteX2" fmla="*/ 1211199 w 1670018"/>
                  <a:gd name="connsiteY2" fmla="*/ 235553 h 1670684"/>
                  <a:gd name="connsiteX3" fmla="*/ 1116616 w 1670018"/>
                  <a:gd name="connsiteY3" fmla="*/ 157067 h 1670684"/>
                  <a:gd name="connsiteX4" fmla="*/ 668179 w 1670018"/>
                  <a:gd name="connsiteY4" fmla="*/ 157067 h 1670684"/>
                  <a:gd name="connsiteX5" fmla="*/ 367284 w 1670018"/>
                  <a:gd name="connsiteY5" fmla="*/ 0 h 1670684"/>
                  <a:gd name="connsiteX6" fmla="*/ 0 w 1670018"/>
                  <a:gd name="connsiteY6" fmla="*/ 367284 h 1670684"/>
                  <a:gd name="connsiteX7" fmla="*/ 155734 w 1670018"/>
                  <a:gd name="connsiteY7" fmla="*/ 667226 h 1670684"/>
                  <a:gd name="connsiteX8" fmla="*/ 155734 w 1670018"/>
                  <a:gd name="connsiteY8" fmla="*/ 1117187 h 1670684"/>
                  <a:gd name="connsiteX9" fmla="*/ 234315 w 1670018"/>
                  <a:gd name="connsiteY9" fmla="*/ 1211866 h 1670684"/>
                  <a:gd name="connsiteX10" fmla="*/ 621125 w 1670018"/>
                  <a:gd name="connsiteY10" fmla="*/ 1670685 h 1670684"/>
                  <a:gd name="connsiteX11" fmla="*/ 621125 w 1670018"/>
                  <a:gd name="connsiteY11" fmla="*/ 1670685 h 1670684"/>
                  <a:gd name="connsiteX12" fmla="*/ 1669827 w 1670018"/>
                  <a:gd name="connsiteY12" fmla="*/ 621983 h 167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0018" h="1670684">
                    <a:moveTo>
                      <a:pt x="1670018" y="621983"/>
                    </a:moveTo>
                    <a:lnTo>
                      <a:pt x="1670018" y="621983"/>
                    </a:lnTo>
                    <a:cubicBezTo>
                      <a:pt x="1439608" y="621983"/>
                      <a:pt x="1248537" y="454914"/>
                      <a:pt x="1211199" y="235553"/>
                    </a:cubicBezTo>
                    <a:cubicBezTo>
                      <a:pt x="1203484" y="189929"/>
                      <a:pt x="1162907" y="157067"/>
                      <a:pt x="1116616" y="157067"/>
                    </a:cubicBezTo>
                    <a:lnTo>
                      <a:pt x="668179" y="157067"/>
                    </a:lnTo>
                    <a:cubicBezTo>
                      <a:pt x="601694" y="62198"/>
                      <a:pt x="491680" y="0"/>
                      <a:pt x="367284" y="0"/>
                    </a:cubicBezTo>
                    <a:cubicBezTo>
                      <a:pt x="164782" y="0"/>
                      <a:pt x="0" y="164783"/>
                      <a:pt x="0" y="367284"/>
                    </a:cubicBezTo>
                    <a:cubicBezTo>
                      <a:pt x="0" y="491109"/>
                      <a:pt x="61627" y="600647"/>
                      <a:pt x="155734" y="667226"/>
                    </a:cubicBezTo>
                    <a:lnTo>
                      <a:pt x="155734" y="1117187"/>
                    </a:lnTo>
                    <a:cubicBezTo>
                      <a:pt x="155734" y="1163574"/>
                      <a:pt x="188595" y="1204151"/>
                      <a:pt x="234315" y="1211866"/>
                    </a:cubicBezTo>
                    <a:cubicBezTo>
                      <a:pt x="454057" y="1249204"/>
                      <a:pt x="621125" y="1440656"/>
                      <a:pt x="621125" y="1670685"/>
                    </a:cubicBezTo>
                    <a:lnTo>
                      <a:pt x="621125" y="1670685"/>
                    </a:lnTo>
                    <a:cubicBezTo>
                      <a:pt x="1200340" y="1670685"/>
                      <a:pt x="1669827" y="1201103"/>
                      <a:pt x="1669827" y="6219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1A7B508-5341-4119-B0A2-9C487EC07BAF}"/>
                  </a:ext>
                </a:extLst>
              </p:cNvPr>
              <p:cNvSpPr/>
              <p:nvPr/>
            </p:nvSpPr>
            <p:spPr>
              <a:xfrm>
                <a:off x="4677157" y="2639844"/>
                <a:ext cx="1319688" cy="1319307"/>
              </a:xfrm>
              <a:custGeom>
                <a:avLst/>
                <a:gdLst>
                  <a:gd name="connsiteX0" fmla="*/ 456724 w 1319688"/>
                  <a:gd name="connsiteY0" fmla="*/ 1319308 h 1319307"/>
                  <a:gd name="connsiteX1" fmla="*/ 190 w 1319688"/>
                  <a:gd name="connsiteY1" fmla="*/ 865918 h 1319307"/>
                  <a:gd name="connsiteX2" fmla="*/ 0 w 1319688"/>
                  <a:gd name="connsiteY2" fmla="*/ 864966 h 1319307"/>
                  <a:gd name="connsiteX3" fmla="*/ 0 w 1319688"/>
                  <a:gd name="connsiteY3" fmla="*/ 463391 h 1319307"/>
                  <a:gd name="connsiteX4" fmla="*/ 116300 w 1319688"/>
                  <a:gd name="connsiteY4" fmla="*/ 482251 h 1319307"/>
                  <a:gd name="connsiteX5" fmla="*/ 483584 w 1319688"/>
                  <a:gd name="connsiteY5" fmla="*/ 114967 h 1319307"/>
                  <a:gd name="connsiteX6" fmla="*/ 465106 w 1319688"/>
                  <a:gd name="connsiteY6" fmla="*/ 0 h 1319307"/>
                  <a:gd name="connsiteX7" fmla="*/ 865536 w 1319688"/>
                  <a:gd name="connsiteY7" fmla="*/ 0 h 1319307"/>
                  <a:gd name="connsiteX8" fmla="*/ 866394 w 1319688"/>
                  <a:gd name="connsiteY8" fmla="*/ 191 h 1319307"/>
                  <a:gd name="connsiteX9" fmla="*/ 1319689 w 1319688"/>
                  <a:gd name="connsiteY9" fmla="*/ 456248 h 1319307"/>
                  <a:gd name="connsiteX10" fmla="*/ 456724 w 1319688"/>
                  <a:gd name="connsiteY10" fmla="*/ 1319308 h 131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688" h="1319307">
                    <a:moveTo>
                      <a:pt x="456724" y="1319308"/>
                    </a:moveTo>
                    <a:cubicBezTo>
                      <a:pt x="416052" y="1090041"/>
                      <a:pt x="236601" y="906494"/>
                      <a:pt x="190" y="865918"/>
                    </a:cubicBezTo>
                    <a:cubicBezTo>
                      <a:pt x="95" y="865727"/>
                      <a:pt x="0" y="865346"/>
                      <a:pt x="0" y="864966"/>
                    </a:cubicBezTo>
                    <a:lnTo>
                      <a:pt x="0" y="463391"/>
                    </a:lnTo>
                    <a:cubicBezTo>
                      <a:pt x="36576" y="475583"/>
                      <a:pt x="75629" y="482251"/>
                      <a:pt x="116300" y="482251"/>
                    </a:cubicBezTo>
                    <a:cubicBezTo>
                      <a:pt x="318802" y="482251"/>
                      <a:pt x="483584" y="317564"/>
                      <a:pt x="483584" y="114967"/>
                    </a:cubicBezTo>
                    <a:cubicBezTo>
                      <a:pt x="483584" y="74771"/>
                      <a:pt x="477107" y="36195"/>
                      <a:pt x="465106" y="0"/>
                    </a:cubicBezTo>
                    <a:lnTo>
                      <a:pt x="865536" y="0"/>
                    </a:lnTo>
                    <a:cubicBezTo>
                      <a:pt x="865536" y="0"/>
                      <a:pt x="866203" y="95"/>
                      <a:pt x="866394" y="191"/>
                    </a:cubicBezTo>
                    <a:cubicBezTo>
                      <a:pt x="906971" y="236316"/>
                      <a:pt x="1090422" y="415671"/>
                      <a:pt x="1319689" y="456248"/>
                    </a:cubicBezTo>
                    <a:cubicBezTo>
                      <a:pt x="1278446" y="913067"/>
                      <a:pt x="913543" y="1277969"/>
                      <a:pt x="456724" y="13193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E1D223-AB5A-436D-B88D-AFC59AAA5BFD}"/>
                  </a:ext>
                </a:extLst>
              </p:cNvPr>
              <p:cNvSpPr/>
              <p:nvPr/>
            </p:nvSpPr>
            <p:spPr>
              <a:xfrm>
                <a:off x="4521328" y="2482776"/>
                <a:ext cx="544067" cy="544068"/>
              </a:xfrm>
              <a:custGeom>
                <a:avLst/>
                <a:gdLst>
                  <a:gd name="connsiteX0" fmla="*/ 544068 w 544067"/>
                  <a:gd name="connsiteY0" fmla="*/ 272034 h 544068"/>
                  <a:gd name="connsiteX1" fmla="*/ 272034 w 544067"/>
                  <a:gd name="connsiteY1" fmla="*/ 544068 h 544068"/>
                  <a:gd name="connsiteX2" fmla="*/ 0 w 544067"/>
                  <a:gd name="connsiteY2" fmla="*/ 272034 h 544068"/>
                  <a:gd name="connsiteX3" fmla="*/ 272034 w 544067"/>
                  <a:gd name="connsiteY3" fmla="*/ 0 h 544068"/>
                  <a:gd name="connsiteX4" fmla="*/ 544068 w 544067"/>
                  <a:gd name="connsiteY4" fmla="*/ 272034 h 54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067" h="544068">
                    <a:moveTo>
                      <a:pt x="544068" y="272034"/>
                    </a:moveTo>
                    <a:cubicBezTo>
                      <a:pt x="544068" y="422274"/>
                      <a:pt x="422274" y="544068"/>
                      <a:pt x="272034" y="544068"/>
                    </a:cubicBezTo>
                    <a:cubicBezTo>
                      <a:pt x="121794" y="544068"/>
                      <a:pt x="0" y="422274"/>
                      <a:pt x="0" y="272034"/>
                    </a:cubicBezTo>
                    <a:cubicBezTo>
                      <a:pt x="0" y="121794"/>
                      <a:pt x="121794" y="0"/>
                      <a:pt x="272034" y="0"/>
                    </a:cubicBezTo>
                    <a:cubicBezTo>
                      <a:pt x="422274" y="0"/>
                      <a:pt x="544068" y="121794"/>
                      <a:pt x="544068" y="2720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F6AD0C0-AEA6-4567-BDF9-A1617198A04B}"/>
              </a:ext>
            </a:extLst>
          </p:cNvPr>
          <p:cNvSpPr txBox="1"/>
          <p:nvPr/>
        </p:nvSpPr>
        <p:spPr>
          <a:xfrm>
            <a:off x="1649044" y="236034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ED50AC-7666-4DC5-957B-D015118383F5}"/>
              </a:ext>
            </a:extLst>
          </p:cNvPr>
          <p:cNvSpPr txBox="1"/>
          <p:nvPr/>
        </p:nvSpPr>
        <p:spPr>
          <a:xfrm>
            <a:off x="812276" y="2745242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F8D2-3BEC-4EEB-95C0-AE81B2534C54}"/>
              </a:ext>
            </a:extLst>
          </p:cNvPr>
          <p:cNvSpPr txBox="1"/>
          <p:nvPr/>
        </p:nvSpPr>
        <p:spPr>
          <a:xfrm>
            <a:off x="1649044" y="464156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E386-3351-49B8-8D75-3CF239E551AA}"/>
              </a:ext>
            </a:extLst>
          </p:cNvPr>
          <p:cNvSpPr txBox="1"/>
          <p:nvPr/>
        </p:nvSpPr>
        <p:spPr>
          <a:xfrm>
            <a:off x="812276" y="5026458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82D5-AD36-47C7-BE08-71639B8A3B9E}"/>
              </a:ext>
            </a:extLst>
          </p:cNvPr>
          <p:cNvSpPr txBox="1"/>
          <p:nvPr/>
        </p:nvSpPr>
        <p:spPr>
          <a:xfrm>
            <a:off x="8062790" y="236034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91CDF-3D07-4AC6-8199-AC2D277B4BAE}"/>
              </a:ext>
            </a:extLst>
          </p:cNvPr>
          <p:cNvSpPr txBox="1"/>
          <p:nvPr/>
        </p:nvSpPr>
        <p:spPr>
          <a:xfrm>
            <a:off x="8062790" y="2745242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7EEB71-19EC-4B81-88A1-DC516E7AE828}"/>
              </a:ext>
            </a:extLst>
          </p:cNvPr>
          <p:cNvSpPr txBox="1"/>
          <p:nvPr/>
        </p:nvSpPr>
        <p:spPr>
          <a:xfrm>
            <a:off x="8062790" y="464156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B66DD7"/>
                    </a:gs>
                    <a:gs pos="100000">
                      <a:srgbClr val="BC97E5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BEE891-F8D0-4C5F-B225-03670F5728E7}"/>
              </a:ext>
            </a:extLst>
          </p:cNvPr>
          <p:cNvSpPr txBox="1"/>
          <p:nvPr/>
        </p:nvSpPr>
        <p:spPr>
          <a:xfrm>
            <a:off x="8062790" y="5026458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3E49B-CB73-4297-84C9-DF5C6913B798}"/>
              </a:ext>
            </a:extLst>
          </p:cNvPr>
          <p:cNvSpPr txBox="1"/>
          <p:nvPr/>
        </p:nvSpPr>
        <p:spPr>
          <a:xfrm>
            <a:off x="1641475" y="65715"/>
            <a:ext cx="8909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10000"/>
                    </a:prst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2F526-FE72-491C-BF97-2DF2B60800DD}"/>
              </a:ext>
            </a:extLst>
          </p:cNvPr>
          <p:cNvSpPr txBox="1"/>
          <p:nvPr/>
        </p:nvSpPr>
        <p:spPr>
          <a:xfrm>
            <a:off x="3472674" y="1138576"/>
            <a:ext cx="524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cifico" panose="00000500000000000000" pitchFamily="2" charset="0"/>
                <a:cs typeface="Poppins ExtraBold" panose="00000900000000000000" pitchFamily="2" charset="0"/>
              </a:rPr>
              <a:t>animated infographics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33F005-2BCD-42CB-928C-510AABE745FA}"/>
              </a:ext>
            </a:extLst>
          </p:cNvPr>
          <p:cNvSpPr/>
          <p:nvPr/>
        </p:nvSpPr>
        <p:spPr>
          <a:xfrm>
            <a:off x="5857876" y="3824659"/>
            <a:ext cx="476250" cy="476250"/>
          </a:xfrm>
          <a:custGeom>
            <a:avLst/>
            <a:gdLst>
              <a:gd name="connsiteX0" fmla="*/ 476250 w 476250"/>
              <a:gd name="connsiteY0" fmla="*/ 238125 h 476250"/>
              <a:gd name="connsiteX1" fmla="*/ 238125 w 476250"/>
              <a:gd name="connsiteY1" fmla="*/ 476250 h 476250"/>
              <a:gd name="connsiteX2" fmla="*/ 0 w 476250"/>
              <a:gd name="connsiteY2" fmla="*/ 238125 h 476250"/>
              <a:gd name="connsiteX3" fmla="*/ 238125 w 476250"/>
              <a:gd name="connsiteY3" fmla="*/ 0 h 476250"/>
              <a:gd name="connsiteX4" fmla="*/ 476250 w 476250"/>
              <a:gd name="connsiteY4" fmla="*/ 23812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476250">
                <a:moveTo>
                  <a:pt x="476250" y="238125"/>
                </a:moveTo>
                <a:cubicBezTo>
                  <a:pt x="476250" y="369638"/>
                  <a:pt x="369638" y="476250"/>
                  <a:pt x="238125" y="476250"/>
                </a:cubicBezTo>
                <a:cubicBezTo>
                  <a:pt x="106612" y="476250"/>
                  <a:pt x="0" y="369638"/>
                  <a:pt x="0" y="238125"/>
                </a:cubicBezTo>
                <a:cubicBezTo>
                  <a:pt x="0" y="106612"/>
                  <a:pt x="106612" y="0"/>
                  <a:pt x="238125" y="0"/>
                </a:cubicBezTo>
                <a:cubicBezTo>
                  <a:pt x="369638" y="0"/>
                  <a:pt x="476250" y="106612"/>
                  <a:pt x="476250" y="238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C5169E1-8C79-48A8-A396-07829D5E38EF}"/>
              </a:ext>
            </a:extLst>
          </p:cNvPr>
          <p:cNvSpPr/>
          <p:nvPr/>
        </p:nvSpPr>
        <p:spPr>
          <a:xfrm>
            <a:off x="5953126" y="3919909"/>
            <a:ext cx="285750" cy="285750"/>
          </a:xfrm>
          <a:custGeom>
            <a:avLst/>
            <a:gdLst>
              <a:gd name="connsiteX0" fmla="*/ 285750 w 285750"/>
              <a:gd name="connsiteY0" fmla="*/ 142875 h 285750"/>
              <a:gd name="connsiteX1" fmla="*/ 142875 w 285750"/>
              <a:gd name="connsiteY1" fmla="*/ 285750 h 285750"/>
              <a:gd name="connsiteX2" fmla="*/ 0 w 285750"/>
              <a:gd name="connsiteY2" fmla="*/ 142875 h 285750"/>
              <a:gd name="connsiteX3" fmla="*/ 142875 w 285750"/>
              <a:gd name="connsiteY3" fmla="*/ 0 h 285750"/>
              <a:gd name="connsiteX4" fmla="*/ 28575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285750" y="142875"/>
                </a:move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lose/>
              </a:path>
            </a:pathLst>
          </a:cu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/>
      <p:bldP spid="3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17871-6FE4-4DCA-9503-B0E890F32A24}"/>
              </a:ext>
            </a:extLst>
          </p:cNvPr>
          <p:cNvGrpSpPr/>
          <p:nvPr/>
        </p:nvGrpSpPr>
        <p:grpSpPr>
          <a:xfrm>
            <a:off x="4420743" y="2387526"/>
            <a:ext cx="3350514" cy="3350419"/>
            <a:chOff x="4420743" y="2387526"/>
            <a:chExt cx="3350514" cy="3350419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AF174B-894B-4908-811D-15E51210874D}"/>
                </a:ext>
              </a:extLst>
            </p:cNvPr>
            <p:cNvSpPr/>
            <p:nvPr/>
          </p:nvSpPr>
          <p:spPr>
            <a:xfrm>
              <a:off x="4420743" y="4062784"/>
              <a:ext cx="1670685" cy="1670018"/>
            </a:xfrm>
            <a:custGeom>
              <a:avLst/>
              <a:gdLst>
                <a:gd name="connsiteX0" fmla="*/ 621982 w 1670685"/>
                <a:gd name="connsiteY0" fmla="*/ 0 h 1670018"/>
                <a:gd name="connsiteX1" fmla="*/ 621982 w 1670685"/>
                <a:gd name="connsiteY1" fmla="*/ 0 h 1670018"/>
                <a:gd name="connsiteX2" fmla="*/ 235553 w 1670685"/>
                <a:gd name="connsiteY2" fmla="*/ 458819 h 1670018"/>
                <a:gd name="connsiteX3" fmla="*/ 157067 w 1670685"/>
                <a:gd name="connsiteY3" fmla="*/ 553403 h 1670018"/>
                <a:gd name="connsiteX4" fmla="*/ 157067 w 1670685"/>
                <a:gd name="connsiteY4" fmla="*/ 1001840 h 1670018"/>
                <a:gd name="connsiteX5" fmla="*/ 0 w 1670685"/>
                <a:gd name="connsiteY5" fmla="*/ 1302734 h 1670018"/>
                <a:gd name="connsiteX6" fmla="*/ 367284 w 1670685"/>
                <a:gd name="connsiteY6" fmla="*/ 1670018 h 1670018"/>
                <a:gd name="connsiteX7" fmla="*/ 667226 w 1670685"/>
                <a:gd name="connsiteY7" fmla="*/ 1514285 h 1670018"/>
                <a:gd name="connsiteX8" fmla="*/ 1117187 w 1670685"/>
                <a:gd name="connsiteY8" fmla="*/ 1514285 h 1670018"/>
                <a:gd name="connsiteX9" fmla="*/ 1211866 w 1670685"/>
                <a:gd name="connsiteY9" fmla="*/ 1435703 h 1670018"/>
                <a:gd name="connsiteX10" fmla="*/ 1670685 w 1670685"/>
                <a:gd name="connsiteY10" fmla="*/ 1048893 h 1670018"/>
                <a:gd name="connsiteX11" fmla="*/ 1670685 w 1670685"/>
                <a:gd name="connsiteY11" fmla="*/ 1048893 h 1670018"/>
                <a:gd name="connsiteX12" fmla="*/ 621982 w 1670685"/>
                <a:gd name="connsiteY12" fmla="*/ 190 h 16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685" h="1670018">
                  <a:moveTo>
                    <a:pt x="621982" y="0"/>
                  </a:moveTo>
                  <a:lnTo>
                    <a:pt x="621982" y="0"/>
                  </a:lnTo>
                  <a:cubicBezTo>
                    <a:pt x="621982" y="230410"/>
                    <a:pt x="454914" y="421481"/>
                    <a:pt x="235553" y="458819"/>
                  </a:cubicBezTo>
                  <a:cubicBezTo>
                    <a:pt x="189929" y="466535"/>
                    <a:pt x="157067" y="507111"/>
                    <a:pt x="157067" y="553403"/>
                  </a:cubicBezTo>
                  <a:lnTo>
                    <a:pt x="157067" y="1001840"/>
                  </a:lnTo>
                  <a:cubicBezTo>
                    <a:pt x="62198" y="1068324"/>
                    <a:pt x="0" y="1178338"/>
                    <a:pt x="0" y="1302734"/>
                  </a:cubicBezTo>
                  <a:cubicBezTo>
                    <a:pt x="0" y="1505236"/>
                    <a:pt x="164783" y="1670018"/>
                    <a:pt x="367284" y="1670018"/>
                  </a:cubicBezTo>
                  <a:cubicBezTo>
                    <a:pt x="491109" y="1670018"/>
                    <a:pt x="600647" y="1608392"/>
                    <a:pt x="667226" y="1514285"/>
                  </a:cubicBezTo>
                  <a:lnTo>
                    <a:pt x="1117187" y="1514285"/>
                  </a:lnTo>
                  <a:cubicBezTo>
                    <a:pt x="1163574" y="1514285"/>
                    <a:pt x="1204150" y="1481423"/>
                    <a:pt x="1211866" y="1435703"/>
                  </a:cubicBezTo>
                  <a:cubicBezTo>
                    <a:pt x="1249204" y="1215962"/>
                    <a:pt x="1440656" y="1048893"/>
                    <a:pt x="1670685" y="1048893"/>
                  </a:cubicBezTo>
                  <a:lnTo>
                    <a:pt x="1670685" y="1048893"/>
                  </a:lnTo>
                  <a:cubicBezTo>
                    <a:pt x="1670685" y="469678"/>
                    <a:pt x="1201102" y="190"/>
                    <a:pt x="621982" y="190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4F26CDD-2ED5-4E38-8476-57E4E5340006}"/>
                </a:ext>
              </a:extLst>
            </p:cNvPr>
            <p:cNvSpPr/>
            <p:nvPr/>
          </p:nvSpPr>
          <p:spPr>
            <a:xfrm>
              <a:off x="4673061" y="4161939"/>
              <a:ext cx="1319307" cy="1319688"/>
            </a:xfrm>
            <a:custGeom>
              <a:avLst/>
              <a:gdLst>
                <a:gd name="connsiteX0" fmla="*/ 1319308 w 1319307"/>
                <a:gd name="connsiteY0" fmla="*/ 862965 h 1319688"/>
                <a:gd name="connsiteX1" fmla="*/ 865918 w 1319307"/>
                <a:gd name="connsiteY1" fmla="*/ 1319498 h 1319688"/>
                <a:gd name="connsiteX2" fmla="*/ 864965 w 1319307"/>
                <a:gd name="connsiteY2" fmla="*/ 1319689 h 1319688"/>
                <a:gd name="connsiteX3" fmla="*/ 463391 w 1319307"/>
                <a:gd name="connsiteY3" fmla="*/ 1319689 h 1319688"/>
                <a:gd name="connsiteX4" fmla="*/ 482251 w 1319307"/>
                <a:gd name="connsiteY4" fmla="*/ 1203388 h 1319688"/>
                <a:gd name="connsiteX5" fmla="*/ 114967 w 1319307"/>
                <a:gd name="connsiteY5" fmla="*/ 836104 h 1319688"/>
                <a:gd name="connsiteX6" fmla="*/ 0 w 1319307"/>
                <a:gd name="connsiteY6" fmla="*/ 854583 h 1319688"/>
                <a:gd name="connsiteX7" fmla="*/ 0 w 1319307"/>
                <a:gd name="connsiteY7" fmla="*/ 454152 h 1319688"/>
                <a:gd name="connsiteX8" fmla="*/ 191 w 1319307"/>
                <a:gd name="connsiteY8" fmla="*/ 453295 h 1319688"/>
                <a:gd name="connsiteX9" fmla="*/ 456248 w 1319307"/>
                <a:gd name="connsiteY9" fmla="*/ 0 h 1319688"/>
                <a:gd name="connsiteX10" fmla="*/ 1319308 w 1319307"/>
                <a:gd name="connsiteY10" fmla="*/ 862965 h 131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307" h="1319688">
                  <a:moveTo>
                    <a:pt x="1319308" y="862965"/>
                  </a:moveTo>
                  <a:cubicBezTo>
                    <a:pt x="1090041" y="903637"/>
                    <a:pt x="906495" y="1083088"/>
                    <a:pt x="865918" y="1319498"/>
                  </a:cubicBezTo>
                  <a:cubicBezTo>
                    <a:pt x="865727" y="1319593"/>
                    <a:pt x="865347" y="1319689"/>
                    <a:pt x="864965" y="1319689"/>
                  </a:cubicBezTo>
                  <a:lnTo>
                    <a:pt x="463391" y="1319689"/>
                  </a:lnTo>
                  <a:cubicBezTo>
                    <a:pt x="475583" y="1283113"/>
                    <a:pt x="482251" y="1244060"/>
                    <a:pt x="482251" y="1203388"/>
                  </a:cubicBezTo>
                  <a:cubicBezTo>
                    <a:pt x="482251" y="1000887"/>
                    <a:pt x="317564" y="836104"/>
                    <a:pt x="114967" y="836104"/>
                  </a:cubicBezTo>
                  <a:cubicBezTo>
                    <a:pt x="74771" y="836104"/>
                    <a:pt x="36195" y="842582"/>
                    <a:pt x="0" y="854583"/>
                  </a:cubicBezTo>
                  <a:lnTo>
                    <a:pt x="0" y="454152"/>
                  </a:lnTo>
                  <a:cubicBezTo>
                    <a:pt x="0" y="454152"/>
                    <a:pt x="95" y="453485"/>
                    <a:pt x="191" y="453295"/>
                  </a:cubicBezTo>
                  <a:cubicBezTo>
                    <a:pt x="236315" y="412718"/>
                    <a:pt x="415671" y="229267"/>
                    <a:pt x="456248" y="0"/>
                  </a:cubicBezTo>
                  <a:cubicBezTo>
                    <a:pt x="913066" y="41243"/>
                    <a:pt x="1277970" y="406146"/>
                    <a:pt x="1319308" y="862965"/>
                  </a:cubicBezTo>
                  <a:close/>
                </a:path>
              </a:pathLst>
            </a:custGeom>
            <a:gradFill>
              <a:gsLst>
                <a:gs pos="0">
                  <a:srgbClr val="07A2B4"/>
                </a:gs>
                <a:gs pos="100000">
                  <a:srgbClr val="58CDD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6960090-CD4A-4EDC-A8F9-947CB25798B5}"/>
                </a:ext>
              </a:extLst>
            </p:cNvPr>
            <p:cNvSpPr/>
            <p:nvPr/>
          </p:nvSpPr>
          <p:spPr>
            <a:xfrm>
              <a:off x="4515994" y="5093293"/>
              <a:ext cx="544068" cy="544067"/>
            </a:xfrm>
            <a:custGeom>
              <a:avLst/>
              <a:gdLst>
                <a:gd name="connsiteX0" fmla="*/ 544068 w 544068"/>
                <a:gd name="connsiteY0" fmla="*/ 272034 h 544067"/>
                <a:gd name="connsiteX1" fmla="*/ 272034 w 544068"/>
                <a:gd name="connsiteY1" fmla="*/ 544068 h 544067"/>
                <a:gd name="connsiteX2" fmla="*/ 0 w 544068"/>
                <a:gd name="connsiteY2" fmla="*/ 272034 h 544067"/>
                <a:gd name="connsiteX3" fmla="*/ 272034 w 544068"/>
                <a:gd name="connsiteY3" fmla="*/ 0 h 544067"/>
                <a:gd name="connsiteX4" fmla="*/ 544068 w 544068"/>
                <a:gd name="connsiteY4" fmla="*/ 272034 h 54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68" h="544067">
                  <a:moveTo>
                    <a:pt x="544068" y="272034"/>
                  </a:moveTo>
                  <a:cubicBezTo>
                    <a:pt x="544068" y="422274"/>
                    <a:pt x="422274" y="544068"/>
                    <a:pt x="272034" y="544068"/>
                  </a:cubicBezTo>
                  <a:cubicBezTo>
                    <a:pt x="121794" y="544068"/>
                    <a:pt x="0" y="422274"/>
                    <a:pt x="0" y="272034"/>
                  </a:cubicBezTo>
                  <a:cubicBezTo>
                    <a:pt x="0" y="121793"/>
                    <a:pt x="121794" y="0"/>
                    <a:pt x="272034" y="0"/>
                  </a:cubicBezTo>
                  <a:cubicBezTo>
                    <a:pt x="422274" y="0"/>
                    <a:pt x="544068" y="121793"/>
                    <a:pt x="544068" y="272034"/>
                  </a:cubicBezTo>
                  <a:close/>
                </a:path>
              </a:pathLst>
            </a:custGeom>
            <a:gradFill>
              <a:gsLst>
                <a:gs pos="0">
                  <a:srgbClr val="07A2B4"/>
                </a:gs>
                <a:gs pos="100000">
                  <a:srgbClr val="58CDD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07A9852-57AA-43AE-9AE5-40D3B5016F00}"/>
                </a:ext>
              </a:extLst>
            </p:cNvPr>
            <p:cNvSpPr/>
            <p:nvPr/>
          </p:nvSpPr>
          <p:spPr>
            <a:xfrm>
              <a:off x="6096001" y="4067260"/>
              <a:ext cx="1670018" cy="1670685"/>
            </a:xfrm>
            <a:custGeom>
              <a:avLst/>
              <a:gdLst>
                <a:gd name="connsiteX0" fmla="*/ 0 w 1670018"/>
                <a:gd name="connsiteY0" fmla="*/ 1048702 h 1670685"/>
                <a:gd name="connsiteX1" fmla="*/ 0 w 1670018"/>
                <a:gd name="connsiteY1" fmla="*/ 1048702 h 1670685"/>
                <a:gd name="connsiteX2" fmla="*/ 458819 w 1670018"/>
                <a:gd name="connsiteY2" fmla="*/ 1435132 h 1670685"/>
                <a:gd name="connsiteX3" fmla="*/ 553402 w 1670018"/>
                <a:gd name="connsiteY3" fmla="*/ 1513618 h 1670685"/>
                <a:gd name="connsiteX4" fmla="*/ 1001839 w 1670018"/>
                <a:gd name="connsiteY4" fmla="*/ 1513618 h 1670685"/>
                <a:gd name="connsiteX5" fmla="*/ 1302734 w 1670018"/>
                <a:gd name="connsiteY5" fmla="*/ 1670685 h 1670685"/>
                <a:gd name="connsiteX6" fmla="*/ 1670018 w 1670018"/>
                <a:gd name="connsiteY6" fmla="*/ 1303401 h 1670685"/>
                <a:gd name="connsiteX7" fmla="*/ 1514284 w 1670018"/>
                <a:gd name="connsiteY7" fmla="*/ 1003459 h 1670685"/>
                <a:gd name="connsiteX8" fmla="*/ 1514284 w 1670018"/>
                <a:gd name="connsiteY8" fmla="*/ 553498 h 1670685"/>
                <a:gd name="connsiteX9" fmla="*/ 1435703 w 1670018"/>
                <a:gd name="connsiteY9" fmla="*/ 458819 h 1670685"/>
                <a:gd name="connsiteX10" fmla="*/ 1048893 w 1670018"/>
                <a:gd name="connsiteY10" fmla="*/ 0 h 1670685"/>
                <a:gd name="connsiteX11" fmla="*/ 1048893 w 1670018"/>
                <a:gd name="connsiteY11" fmla="*/ 0 h 1670685"/>
                <a:gd name="connsiteX12" fmla="*/ 191 w 1670018"/>
                <a:gd name="connsiteY12" fmla="*/ 1048702 h 167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018" h="1670685">
                  <a:moveTo>
                    <a:pt x="0" y="1048702"/>
                  </a:moveTo>
                  <a:lnTo>
                    <a:pt x="0" y="1048702"/>
                  </a:lnTo>
                  <a:cubicBezTo>
                    <a:pt x="230410" y="1048702"/>
                    <a:pt x="421481" y="1215771"/>
                    <a:pt x="458819" y="1435132"/>
                  </a:cubicBezTo>
                  <a:cubicBezTo>
                    <a:pt x="466534" y="1480757"/>
                    <a:pt x="507111" y="1513618"/>
                    <a:pt x="553402" y="1513618"/>
                  </a:cubicBezTo>
                  <a:lnTo>
                    <a:pt x="1001839" y="1513618"/>
                  </a:lnTo>
                  <a:cubicBezTo>
                    <a:pt x="1068324" y="1608487"/>
                    <a:pt x="1178338" y="1670685"/>
                    <a:pt x="1302734" y="1670685"/>
                  </a:cubicBezTo>
                  <a:cubicBezTo>
                    <a:pt x="1505236" y="1670685"/>
                    <a:pt x="1670018" y="1505902"/>
                    <a:pt x="1670018" y="1303401"/>
                  </a:cubicBezTo>
                  <a:cubicBezTo>
                    <a:pt x="1670018" y="1179576"/>
                    <a:pt x="1608391" y="1070039"/>
                    <a:pt x="1514284" y="1003459"/>
                  </a:cubicBezTo>
                  <a:lnTo>
                    <a:pt x="1514284" y="553498"/>
                  </a:lnTo>
                  <a:cubicBezTo>
                    <a:pt x="1514284" y="507111"/>
                    <a:pt x="1481424" y="466535"/>
                    <a:pt x="1435703" y="458819"/>
                  </a:cubicBezTo>
                  <a:cubicBezTo>
                    <a:pt x="1215961" y="421481"/>
                    <a:pt x="1048893" y="230029"/>
                    <a:pt x="1048893" y="0"/>
                  </a:cubicBezTo>
                  <a:lnTo>
                    <a:pt x="1048893" y="0"/>
                  </a:lnTo>
                  <a:cubicBezTo>
                    <a:pt x="469678" y="0"/>
                    <a:pt x="191" y="469582"/>
                    <a:pt x="191" y="1048702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E77747F-52FE-4A07-8474-1163CBFC85D6}"/>
                </a:ext>
              </a:extLst>
            </p:cNvPr>
            <p:cNvSpPr/>
            <p:nvPr/>
          </p:nvSpPr>
          <p:spPr>
            <a:xfrm>
              <a:off x="6195155" y="4166416"/>
              <a:ext cx="1319689" cy="1319307"/>
            </a:xfrm>
            <a:custGeom>
              <a:avLst/>
              <a:gdLst>
                <a:gd name="connsiteX0" fmla="*/ 862965 w 1319689"/>
                <a:gd name="connsiteY0" fmla="*/ 0 h 1319307"/>
                <a:gd name="connsiteX1" fmla="*/ 1319499 w 1319689"/>
                <a:gd name="connsiteY1" fmla="*/ 453390 h 1319307"/>
                <a:gd name="connsiteX2" fmla="*/ 1319689 w 1319689"/>
                <a:gd name="connsiteY2" fmla="*/ 454342 h 1319307"/>
                <a:gd name="connsiteX3" fmla="*/ 1319689 w 1319689"/>
                <a:gd name="connsiteY3" fmla="*/ 855917 h 1319307"/>
                <a:gd name="connsiteX4" fmla="*/ 1203389 w 1319689"/>
                <a:gd name="connsiteY4" fmla="*/ 837057 h 1319307"/>
                <a:gd name="connsiteX5" fmla="*/ 836105 w 1319689"/>
                <a:gd name="connsiteY5" fmla="*/ 1204341 h 1319307"/>
                <a:gd name="connsiteX6" fmla="*/ 854583 w 1319689"/>
                <a:gd name="connsiteY6" fmla="*/ 1319308 h 1319307"/>
                <a:gd name="connsiteX7" fmla="*/ 454153 w 1319689"/>
                <a:gd name="connsiteY7" fmla="*/ 1319308 h 1319307"/>
                <a:gd name="connsiteX8" fmla="*/ 453295 w 1319689"/>
                <a:gd name="connsiteY8" fmla="*/ 1319118 h 1319307"/>
                <a:gd name="connsiteX9" fmla="*/ 0 w 1319689"/>
                <a:gd name="connsiteY9" fmla="*/ 863060 h 1319307"/>
                <a:gd name="connsiteX10" fmla="*/ 862965 w 1319689"/>
                <a:gd name="connsiteY10" fmla="*/ 0 h 131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689" h="1319307">
                  <a:moveTo>
                    <a:pt x="862965" y="0"/>
                  </a:moveTo>
                  <a:cubicBezTo>
                    <a:pt x="903637" y="229267"/>
                    <a:pt x="1083088" y="412813"/>
                    <a:pt x="1319499" y="453390"/>
                  </a:cubicBezTo>
                  <a:cubicBezTo>
                    <a:pt x="1319594" y="453580"/>
                    <a:pt x="1319689" y="453962"/>
                    <a:pt x="1319689" y="454342"/>
                  </a:cubicBezTo>
                  <a:lnTo>
                    <a:pt x="1319689" y="855917"/>
                  </a:lnTo>
                  <a:cubicBezTo>
                    <a:pt x="1283113" y="843724"/>
                    <a:pt x="1244061" y="837057"/>
                    <a:pt x="1203389" y="837057"/>
                  </a:cubicBezTo>
                  <a:cubicBezTo>
                    <a:pt x="1000887" y="837057"/>
                    <a:pt x="836105" y="1001744"/>
                    <a:pt x="836105" y="1204341"/>
                  </a:cubicBezTo>
                  <a:cubicBezTo>
                    <a:pt x="836105" y="1244537"/>
                    <a:pt x="842582" y="1283113"/>
                    <a:pt x="854583" y="1319308"/>
                  </a:cubicBezTo>
                  <a:lnTo>
                    <a:pt x="454153" y="1319308"/>
                  </a:lnTo>
                  <a:cubicBezTo>
                    <a:pt x="454153" y="1319308"/>
                    <a:pt x="453486" y="1319212"/>
                    <a:pt x="453295" y="1319118"/>
                  </a:cubicBezTo>
                  <a:cubicBezTo>
                    <a:pt x="412718" y="1082992"/>
                    <a:pt x="229267" y="903636"/>
                    <a:pt x="0" y="863060"/>
                  </a:cubicBezTo>
                  <a:cubicBezTo>
                    <a:pt x="41243" y="406241"/>
                    <a:pt x="406146" y="41338"/>
                    <a:pt x="862965" y="0"/>
                  </a:cubicBezTo>
                  <a:close/>
                </a:path>
              </a:pathLst>
            </a:custGeom>
            <a:gradFill>
              <a:gsLst>
                <a:gs pos="0">
                  <a:srgbClr val="6E4CC4"/>
                </a:gs>
                <a:gs pos="100000">
                  <a:srgbClr val="AB7BD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4F43ECE-3265-4955-B5F6-8498ADD32EAC}"/>
                </a:ext>
              </a:extLst>
            </p:cNvPr>
            <p:cNvSpPr/>
            <p:nvPr/>
          </p:nvSpPr>
          <p:spPr>
            <a:xfrm>
              <a:off x="7126606" y="5098627"/>
              <a:ext cx="544067" cy="544068"/>
            </a:xfrm>
            <a:custGeom>
              <a:avLst/>
              <a:gdLst>
                <a:gd name="connsiteX0" fmla="*/ 272034 w 544067"/>
                <a:gd name="connsiteY0" fmla="*/ 0 h 544068"/>
                <a:gd name="connsiteX1" fmla="*/ 0 w 544067"/>
                <a:gd name="connsiteY1" fmla="*/ 272035 h 544068"/>
                <a:gd name="connsiteX2" fmla="*/ 272034 w 544067"/>
                <a:gd name="connsiteY2" fmla="*/ 544069 h 544068"/>
                <a:gd name="connsiteX3" fmla="*/ 544068 w 544067"/>
                <a:gd name="connsiteY3" fmla="*/ 272035 h 544068"/>
                <a:gd name="connsiteX4" fmla="*/ 272034 w 544067"/>
                <a:gd name="connsiteY4" fmla="*/ 0 h 54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67" h="544068">
                  <a:moveTo>
                    <a:pt x="272034" y="0"/>
                  </a:moveTo>
                  <a:cubicBezTo>
                    <a:pt x="121825" y="0"/>
                    <a:pt x="0" y="121825"/>
                    <a:pt x="0" y="272035"/>
                  </a:cubicBezTo>
                  <a:cubicBezTo>
                    <a:pt x="0" y="422243"/>
                    <a:pt x="121825" y="544069"/>
                    <a:pt x="272034" y="544069"/>
                  </a:cubicBezTo>
                  <a:cubicBezTo>
                    <a:pt x="422243" y="544069"/>
                    <a:pt x="544068" y="422243"/>
                    <a:pt x="544068" y="272035"/>
                  </a:cubicBezTo>
                  <a:cubicBezTo>
                    <a:pt x="544068" y="121825"/>
                    <a:pt x="422243" y="0"/>
                    <a:pt x="272034" y="0"/>
                  </a:cubicBezTo>
                  <a:close/>
                </a:path>
              </a:pathLst>
            </a:custGeom>
            <a:gradFill>
              <a:gsLst>
                <a:gs pos="0">
                  <a:srgbClr val="6E4CC4"/>
                </a:gs>
                <a:gs pos="100000">
                  <a:srgbClr val="AB7BD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1A50096-B286-40E1-A9FF-C150A9AF7BC3}"/>
                </a:ext>
              </a:extLst>
            </p:cNvPr>
            <p:cNvSpPr/>
            <p:nvPr/>
          </p:nvSpPr>
          <p:spPr>
            <a:xfrm>
              <a:off x="6100572" y="2392765"/>
              <a:ext cx="1670685" cy="1670018"/>
            </a:xfrm>
            <a:custGeom>
              <a:avLst/>
              <a:gdLst>
                <a:gd name="connsiteX0" fmla="*/ 1048703 w 1670685"/>
                <a:gd name="connsiteY0" fmla="*/ 1670018 h 1670018"/>
                <a:gd name="connsiteX1" fmla="*/ 1048703 w 1670685"/>
                <a:gd name="connsiteY1" fmla="*/ 1670018 h 1670018"/>
                <a:gd name="connsiteX2" fmla="*/ 1435132 w 1670685"/>
                <a:gd name="connsiteY2" fmla="*/ 1211199 h 1670018"/>
                <a:gd name="connsiteX3" fmla="*/ 1513618 w 1670685"/>
                <a:gd name="connsiteY3" fmla="*/ 1116616 h 1670018"/>
                <a:gd name="connsiteX4" fmla="*/ 1513618 w 1670685"/>
                <a:gd name="connsiteY4" fmla="*/ 668179 h 1670018"/>
                <a:gd name="connsiteX5" fmla="*/ 1670685 w 1670685"/>
                <a:gd name="connsiteY5" fmla="*/ 367284 h 1670018"/>
                <a:gd name="connsiteX6" fmla="*/ 1303401 w 1670685"/>
                <a:gd name="connsiteY6" fmla="*/ 0 h 1670018"/>
                <a:gd name="connsiteX7" fmla="*/ 1003459 w 1670685"/>
                <a:gd name="connsiteY7" fmla="*/ 155734 h 1670018"/>
                <a:gd name="connsiteX8" fmla="*/ 553498 w 1670685"/>
                <a:gd name="connsiteY8" fmla="*/ 155734 h 1670018"/>
                <a:gd name="connsiteX9" fmla="*/ 458820 w 1670685"/>
                <a:gd name="connsiteY9" fmla="*/ 234315 h 1670018"/>
                <a:gd name="connsiteX10" fmla="*/ 0 w 1670685"/>
                <a:gd name="connsiteY10" fmla="*/ 621125 h 1670018"/>
                <a:gd name="connsiteX11" fmla="*/ 0 w 1670685"/>
                <a:gd name="connsiteY11" fmla="*/ 621125 h 1670018"/>
                <a:gd name="connsiteX12" fmla="*/ 1048703 w 1670685"/>
                <a:gd name="connsiteY12" fmla="*/ 1669828 h 16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685" h="1670018">
                  <a:moveTo>
                    <a:pt x="1048703" y="1670018"/>
                  </a:moveTo>
                  <a:lnTo>
                    <a:pt x="1048703" y="1670018"/>
                  </a:lnTo>
                  <a:cubicBezTo>
                    <a:pt x="1048703" y="1439609"/>
                    <a:pt x="1215771" y="1248537"/>
                    <a:pt x="1435132" y="1211199"/>
                  </a:cubicBezTo>
                  <a:cubicBezTo>
                    <a:pt x="1480757" y="1203484"/>
                    <a:pt x="1513618" y="1162907"/>
                    <a:pt x="1513618" y="1116616"/>
                  </a:cubicBezTo>
                  <a:lnTo>
                    <a:pt x="1513618" y="668179"/>
                  </a:lnTo>
                  <a:cubicBezTo>
                    <a:pt x="1608487" y="601694"/>
                    <a:pt x="1670685" y="491681"/>
                    <a:pt x="1670685" y="367284"/>
                  </a:cubicBezTo>
                  <a:cubicBezTo>
                    <a:pt x="1670685" y="164783"/>
                    <a:pt x="1505903" y="0"/>
                    <a:pt x="1303401" y="0"/>
                  </a:cubicBezTo>
                  <a:cubicBezTo>
                    <a:pt x="1179576" y="0"/>
                    <a:pt x="1070039" y="61627"/>
                    <a:pt x="1003459" y="155734"/>
                  </a:cubicBezTo>
                  <a:lnTo>
                    <a:pt x="553498" y="155734"/>
                  </a:lnTo>
                  <a:cubicBezTo>
                    <a:pt x="507111" y="155734"/>
                    <a:pt x="466535" y="188595"/>
                    <a:pt x="458820" y="234315"/>
                  </a:cubicBezTo>
                  <a:cubicBezTo>
                    <a:pt x="421481" y="454057"/>
                    <a:pt x="230029" y="621125"/>
                    <a:pt x="0" y="621125"/>
                  </a:cubicBezTo>
                  <a:lnTo>
                    <a:pt x="0" y="621125"/>
                  </a:lnTo>
                  <a:cubicBezTo>
                    <a:pt x="0" y="1200341"/>
                    <a:pt x="469583" y="1669828"/>
                    <a:pt x="1048703" y="1669828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2D4FA9-17A1-4634-A75C-86AF84921A9C}"/>
                </a:ext>
              </a:extLst>
            </p:cNvPr>
            <p:cNvSpPr/>
            <p:nvPr/>
          </p:nvSpPr>
          <p:spPr>
            <a:xfrm>
              <a:off x="6199633" y="2643844"/>
              <a:ext cx="1319307" cy="1319688"/>
            </a:xfrm>
            <a:custGeom>
              <a:avLst/>
              <a:gdLst>
                <a:gd name="connsiteX0" fmla="*/ 0 w 1319307"/>
                <a:gd name="connsiteY0" fmla="*/ 456724 h 1319688"/>
                <a:gd name="connsiteX1" fmla="*/ 453390 w 1319307"/>
                <a:gd name="connsiteY1" fmla="*/ 190 h 1319688"/>
                <a:gd name="connsiteX2" fmla="*/ 454343 w 1319307"/>
                <a:gd name="connsiteY2" fmla="*/ 0 h 1319688"/>
                <a:gd name="connsiteX3" fmla="*/ 855916 w 1319307"/>
                <a:gd name="connsiteY3" fmla="*/ 0 h 1319688"/>
                <a:gd name="connsiteX4" fmla="*/ 837057 w 1319307"/>
                <a:gd name="connsiteY4" fmla="*/ 116300 h 1319688"/>
                <a:gd name="connsiteX5" fmla="*/ 1204341 w 1319307"/>
                <a:gd name="connsiteY5" fmla="*/ 483584 h 1319688"/>
                <a:gd name="connsiteX6" fmla="*/ 1319308 w 1319307"/>
                <a:gd name="connsiteY6" fmla="*/ 465106 h 1319688"/>
                <a:gd name="connsiteX7" fmla="*/ 1319308 w 1319307"/>
                <a:gd name="connsiteY7" fmla="*/ 865537 h 1319688"/>
                <a:gd name="connsiteX8" fmla="*/ 1319117 w 1319307"/>
                <a:gd name="connsiteY8" fmla="*/ 866394 h 1319688"/>
                <a:gd name="connsiteX9" fmla="*/ 863060 w 1319307"/>
                <a:gd name="connsiteY9" fmla="*/ 1319689 h 1319688"/>
                <a:gd name="connsiteX10" fmla="*/ 0 w 1319307"/>
                <a:gd name="connsiteY10" fmla="*/ 456724 h 131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307" h="1319688">
                  <a:moveTo>
                    <a:pt x="0" y="456724"/>
                  </a:moveTo>
                  <a:cubicBezTo>
                    <a:pt x="229267" y="416052"/>
                    <a:pt x="412813" y="236601"/>
                    <a:pt x="453390" y="190"/>
                  </a:cubicBezTo>
                  <a:cubicBezTo>
                    <a:pt x="453580" y="95"/>
                    <a:pt x="453961" y="0"/>
                    <a:pt x="454343" y="0"/>
                  </a:cubicBezTo>
                  <a:lnTo>
                    <a:pt x="855916" y="0"/>
                  </a:lnTo>
                  <a:cubicBezTo>
                    <a:pt x="843725" y="36576"/>
                    <a:pt x="837057" y="75629"/>
                    <a:pt x="837057" y="116300"/>
                  </a:cubicBezTo>
                  <a:cubicBezTo>
                    <a:pt x="837057" y="318802"/>
                    <a:pt x="1001744" y="483584"/>
                    <a:pt x="1204341" y="483584"/>
                  </a:cubicBezTo>
                  <a:cubicBezTo>
                    <a:pt x="1244536" y="483584"/>
                    <a:pt x="1283113" y="477107"/>
                    <a:pt x="1319308" y="465106"/>
                  </a:cubicBezTo>
                  <a:lnTo>
                    <a:pt x="1319308" y="865537"/>
                  </a:lnTo>
                  <a:cubicBezTo>
                    <a:pt x="1319308" y="865537"/>
                    <a:pt x="1319213" y="866204"/>
                    <a:pt x="1319117" y="866394"/>
                  </a:cubicBezTo>
                  <a:cubicBezTo>
                    <a:pt x="1082993" y="906971"/>
                    <a:pt x="903637" y="1090422"/>
                    <a:pt x="863060" y="1319689"/>
                  </a:cubicBezTo>
                  <a:cubicBezTo>
                    <a:pt x="406241" y="1278446"/>
                    <a:pt x="41338" y="913543"/>
                    <a:pt x="0" y="456724"/>
                  </a:cubicBezTo>
                  <a:close/>
                </a:path>
              </a:pathLst>
            </a:custGeom>
            <a:gradFill>
              <a:gsLst>
                <a:gs pos="0">
                  <a:srgbClr val="E97D18"/>
                </a:gs>
                <a:gs pos="100000">
                  <a:srgbClr val="EDB24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9676D8D-D3F3-4D75-8016-B63E49E65D31}"/>
                </a:ext>
              </a:extLst>
            </p:cNvPr>
            <p:cNvSpPr/>
            <p:nvPr/>
          </p:nvSpPr>
          <p:spPr>
            <a:xfrm>
              <a:off x="7131940" y="2488111"/>
              <a:ext cx="544067" cy="544068"/>
            </a:xfrm>
            <a:custGeom>
              <a:avLst/>
              <a:gdLst>
                <a:gd name="connsiteX0" fmla="*/ 544068 w 544067"/>
                <a:gd name="connsiteY0" fmla="*/ 272034 h 544068"/>
                <a:gd name="connsiteX1" fmla="*/ 272034 w 544067"/>
                <a:gd name="connsiteY1" fmla="*/ 544068 h 544068"/>
                <a:gd name="connsiteX2" fmla="*/ 0 w 544067"/>
                <a:gd name="connsiteY2" fmla="*/ 272034 h 544068"/>
                <a:gd name="connsiteX3" fmla="*/ 272034 w 544067"/>
                <a:gd name="connsiteY3" fmla="*/ 0 h 544068"/>
                <a:gd name="connsiteX4" fmla="*/ 544068 w 544067"/>
                <a:gd name="connsiteY4" fmla="*/ 272034 h 54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67" h="544068">
                  <a:moveTo>
                    <a:pt x="544068" y="272034"/>
                  </a:moveTo>
                  <a:cubicBezTo>
                    <a:pt x="544068" y="422274"/>
                    <a:pt x="422274" y="544068"/>
                    <a:pt x="272034" y="544068"/>
                  </a:cubicBezTo>
                  <a:cubicBezTo>
                    <a:pt x="121794" y="544068"/>
                    <a:pt x="0" y="422274"/>
                    <a:pt x="0" y="272034"/>
                  </a:cubicBezTo>
                  <a:cubicBezTo>
                    <a:pt x="0" y="121794"/>
                    <a:pt x="121794" y="0"/>
                    <a:pt x="272034" y="0"/>
                  </a:cubicBezTo>
                  <a:cubicBezTo>
                    <a:pt x="422274" y="0"/>
                    <a:pt x="544068" y="121794"/>
                    <a:pt x="544068" y="272034"/>
                  </a:cubicBezTo>
                  <a:close/>
                </a:path>
              </a:pathLst>
            </a:custGeom>
            <a:gradFill>
              <a:gsLst>
                <a:gs pos="0">
                  <a:srgbClr val="E97D18"/>
                </a:gs>
                <a:gs pos="100000">
                  <a:srgbClr val="EDB24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FA1EFC-0A29-46AC-922C-75EBCE441E04}"/>
                </a:ext>
              </a:extLst>
            </p:cNvPr>
            <p:cNvSpPr/>
            <p:nvPr/>
          </p:nvSpPr>
          <p:spPr>
            <a:xfrm>
              <a:off x="4425982" y="2387526"/>
              <a:ext cx="1670018" cy="1670684"/>
            </a:xfrm>
            <a:custGeom>
              <a:avLst/>
              <a:gdLst>
                <a:gd name="connsiteX0" fmla="*/ 1670018 w 1670018"/>
                <a:gd name="connsiteY0" fmla="*/ 621983 h 1670684"/>
                <a:gd name="connsiteX1" fmla="*/ 1670018 w 1670018"/>
                <a:gd name="connsiteY1" fmla="*/ 621983 h 1670684"/>
                <a:gd name="connsiteX2" fmla="*/ 1211199 w 1670018"/>
                <a:gd name="connsiteY2" fmla="*/ 235553 h 1670684"/>
                <a:gd name="connsiteX3" fmla="*/ 1116616 w 1670018"/>
                <a:gd name="connsiteY3" fmla="*/ 157067 h 1670684"/>
                <a:gd name="connsiteX4" fmla="*/ 668179 w 1670018"/>
                <a:gd name="connsiteY4" fmla="*/ 157067 h 1670684"/>
                <a:gd name="connsiteX5" fmla="*/ 367284 w 1670018"/>
                <a:gd name="connsiteY5" fmla="*/ 0 h 1670684"/>
                <a:gd name="connsiteX6" fmla="*/ 0 w 1670018"/>
                <a:gd name="connsiteY6" fmla="*/ 367284 h 1670684"/>
                <a:gd name="connsiteX7" fmla="*/ 155734 w 1670018"/>
                <a:gd name="connsiteY7" fmla="*/ 667226 h 1670684"/>
                <a:gd name="connsiteX8" fmla="*/ 155734 w 1670018"/>
                <a:gd name="connsiteY8" fmla="*/ 1117187 h 1670684"/>
                <a:gd name="connsiteX9" fmla="*/ 234315 w 1670018"/>
                <a:gd name="connsiteY9" fmla="*/ 1211866 h 1670684"/>
                <a:gd name="connsiteX10" fmla="*/ 621125 w 1670018"/>
                <a:gd name="connsiteY10" fmla="*/ 1670685 h 1670684"/>
                <a:gd name="connsiteX11" fmla="*/ 621125 w 1670018"/>
                <a:gd name="connsiteY11" fmla="*/ 1670685 h 1670684"/>
                <a:gd name="connsiteX12" fmla="*/ 1669827 w 1670018"/>
                <a:gd name="connsiteY12" fmla="*/ 621983 h 167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018" h="1670684">
                  <a:moveTo>
                    <a:pt x="1670018" y="621983"/>
                  </a:moveTo>
                  <a:lnTo>
                    <a:pt x="1670018" y="621983"/>
                  </a:lnTo>
                  <a:cubicBezTo>
                    <a:pt x="1439608" y="621983"/>
                    <a:pt x="1248537" y="454914"/>
                    <a:pt x="1211199" y="235553"/>
                  </a:cubicBezTo>
                  <a:cubicBezTo>
                    <a:pt x="1203484" y="189929"/>
                    <a:pt x="1162907" y="157067"/>
                    <a:pt x="1116616" y="157067"/>
                  </a:cubicBezTo>
                  <a:lnTo>
                    <a:pt x="668179" y="157067"/>
                  </a:lnTo>
                  <a:cubicBezTo>
                    <a:pt x="601694" y="62198"/>
                    <a:pt x="491680" y="0"/>
                    <a:pt x="367284" y="0"/>
                  </a:cubicBezTo>
                  <a:cubicBezTo>
                    <a:pt x="164782" y="0"/>
                    <a:pt x="0" y="164783"/>
                    <a:pt x="0" y="367284"/>
                  </a:cubicBezTo>
                  <a:cubicBezTo>
                    <a:pt x="0" y="491109"/>
                    <a:pt x="61627" y="600647"/>
                    <a:pt x="155734" y="667226"/>
                  </a:cubicBezTo>
                  <a:lnTo>
                    <a:pt x="155734" y="1117187"/>
                  </a:lnTo>
                  <a:cubicBezTo>
                    <a:pt x="155734" y="1163574"/>
                    <a:pt x="188595" y="1204151"/>
                    <a:pt x="234315" y="1211866"/>
                  </a:cubicBezTo>
                  <a:cubicBezTo>
                    <a:pt x="454057" y="1249204"/>
                    <a:pt x="621125" y="1440656"/>
                    <a:pt x="621125" y="1670685"/>
                  </a:cubicBezTo>
                  <a:lnTo>
                    <a:pt x="621125" y="1670685"/>
                  </a:lnTo>
                  <a:cubicBezTo>
                    <a:pt x="1200340" y="1670685"/>
                    <a:pt x="1669827" y="1201103"/>
                    <a:pt x="1669827" y="621983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952C623-A23F-4643-BA10-3FACE4385336}"/>
                </a:ext>
              </a:extLst>
            </p:cNvPr>
            <p:cNvSpPr/>
            <p:nvPr/>
          </p:nvSpPr>
          <p:spPr>
            <a:xfrm>
              <a:off x="4677157" y="2639844"/>
              <a:ext cx="1319688" cy="1319307"/>
            </a:xfrm>
            <a:custGeom>
              <a:avLst/>
              <a:gdLst>
                <a:gd name="connsiteX0" fmla="*/ 456724 w 1319688"/>
                <a:gd name="connsiteY0" fmla="*/ 1319308 h 1319307"/>
                <a:gd name="connsiteX1" fmla="*/ 190 w 1319688"/>
                <a:gd name="connsiteY1" fmla="*/ 865918 h 1319307"/>
                <a:gd name="connsiteX2" fmla="*/ 0 w 1319688"/>
                <a:gd name="connsiteY2" fmla="*/ 864966 h 1319307"/>
                <a:gd name="connsiteX3" fmla="*/ 0 w 1319688"/>
                <a:gd name="connsiteY3" fmla="*/ 463391 h 1319307"/>
                <a:gd name="connsiteX4" fmla="*/ 116300 w 1319688"/>
                <a:gd name="connsiteY4" fmla="*/ 482251 h 1319307"/>
                <a:gd name="connsiteX5" fmla="*/ 483584 w 1319688"/>
                <a:gd name="connsiteY5" fmla="*/ 114967 h 1319307"/>
                <a:gd name="connsiteX6" fmla="*/ 465106 w 1319688"/>
                <a:gd name="connsiteY6" fmla="*/ 0 h 1319307"/>
                <a:gd name="connsiteX7" fmla="*/ 865536 w 1319688"/>
                <a:gd name="connsiteY7" fmla="*/ 0 h 1319307"/>
                <a:gd name="connsiteX8" fmla="*/ 866394 w 1319688"/>
                <a:gd name="connsiteY8" fmla="*/ 191 h 1319307"/>
                <a:gd name="connsiteX9" fmla="*/ 1319689 w 1319688"/>
                <a:gd name="connsiteY9" fmla="*/ 456248 h 1319307"/>
                <a:gd name="connsiteX10" fmla="*/ 456724 w 1319688"/>
                <a:gd name="connsiteY10" fmla="*/ 1319308 h 131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688" h="1319307">
                  <a:moveTo>
                    <a:pt x="456724" y="1319308"/>
                  </a:moveTo>
                  <a:cubicBezTo>
                    <a:pt x="416052" y="1090041"/>
                    <a:pt x="236601" y="906494"/>
                    <a:pt x="190" y="865918"/>
                  </a:cubicBezTo>
                  <a:cubicBezTo>
                    <a:pt x="95" y="865727"/>
                    <a:pt x="0" y="865346"/>
                    <a:pt x="0" y="864966"/>
                  </a:cubicBezTo>
                  <a:lnTo>
                    <a:pt x="0" y="463391"/>
                  </a:lnTo>
                  <a:cubicBezTo>
                    <a:pt x="36576" y="475583"/>
                    <a:pt x="75629" y="482251"/>
                    <a:pt x="116300" y="482251"/>
                  </a:cubicBezTo>
                  <a:cubicBezTo>
                    <a:pt x="318802" y="482251"/>
                    <a:pt x="483584" y="317564"/>
                    <a:pt x="483584" y="114967"/>
                  </a:cubicBezTo>
                  <a:cubicBezTo>
                    <a:pt x="483584" y="74771"/>
                    <a:pt x="477107" y="36195"/>
                    <a:pt x="465106" y="0"/>
                  </a:cubicBezTo>
                  <a:lnTo>
                    <a:pt x="865536" y="0"/>
                  </a:lnTo>
                  <a:cubicBezTo>
                    <a:pt x="865536" y="0"/>
                    <a:pt x="866203" y="95"/>
                    <a:pt x="866394" y="191"/>
                  </a:cubicBezTo>
                  <a:cubicBezTo>
                    <a:pt x="906971" y="236316"/>
                    <a:pt x="1090422" y="415671"/>
                    <a:pt x="1319689" y="456248"/>
                  </a:cubicBezTo>
                  <a:cubicBezTo>
                    <a:pt x="1278446" y="913067"/>
                    <a:pt x="913543" y="1277969"/>
                    <a:pt x="456724" y="1319308"/>
                  </a:cubicBezTo>
                  <a:close/>
                </a:path>
              </a:pathLst>
            </a:custGeom>
            <a:gradFill>
              <a:gsLst>
                <a:gs pos="0">
                  <a:srgbClr val="EA2A69"/>
                </a:gs>
                <a:gs pos="100000">
                  <a:srgbClr val="F44E98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41D5A861-B8D7-4B96-B9ED-48F8603CD33F}"/>
                </a:ext>
              </a:extLst>
            </p:cNvPr>
            <p:cNvSpPr/>
            <p:nvPr/>
          </p:nvSpPr>
          <p:spPr>
            <a:xfrm>
              <a:off x="4521328" y="2482776"/>
              <a:ext cx="544067" cy="544068"/>
            </a:xfrm>
            <a:custGeom>
              <a:avLst/>
              <a:gdLst>
                <a:gd name="connsiteX0" fmla="*/ 544068 w 544067"/>
                <a:gd name="connsiteY0" fmla="*/ 272034 h 544068"/>
                <a:gd name="connsiteX1" fmla="*/ 272034 w 544067"/>
                <a:gd name="connsiteY1" fmla="*/ 544068 h 544068"/>
                <a:gd name="connsiteX2" fmla="*/ 0 w 544067"/>
                <a:gd name="connsiteY2" fmla="*/ 272034 h 544068"/>
                <a:gd name="connsiteX3" fmla="*/ 272034 w 544067"/>
                <a:gd name="connsiteY3" fmla="*/ 0 h 544068"/>
                <a:gd name="connsiteX4" fmla="*/ 544068 w 544067"/>
                <a:gd name="connsiteY4" fmla="*/ 272034 h 54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67" h="544068">
                  <a:moveTo>
                    <a:pt x="544068" y="272034"/>
                  </a:moveTo>
                  <a:cubicBezTo>
                    <a:pt x="544068" y="422274"/>
                    <a:pt x="422274" y="544068"/>
                    <a:pt x="272034" y="544068"/>
                  </a:cubicBezTo>
                  <a:cubicBezTo>
                    <a:pt x="121794" y="544068"/>
                    <a:pt x="0" y="422274"/>
                    <a:pt x="0" y="272034"/>
                  </a:cubicBezTo>
                  <a:cubicBezTo>
                    <a:pt x="0" y="121794"/>
                    <a:pt x="121794" y="0"/>
                    <a:pt x="272034" y="0"/>
                  </a:cubicBezTo>
                  <a:cubicBezTo>
                    <a:pt x="422274" y="0"/>
                    <a:pt x="544068" y="121794"/>
                    <a:pt x="544068" y="272034"/>
                  </a:cubicBezTo>
                  <a:close/>
                </a:path>
              </a:pathLst>
            </a:custGeom>
            <a:gradFill>
              <a:gsLst>
                <a:gs pos="0">
                  <a:srgbClr val="EA2A69"/>
                </a:gs>
                <a:gs pos="100000">
                  <a:srgbClr val="F44E98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DB8C9B5-9C7E-4ACB-8319-FBE7E26AF86B}"/>
                </a:ext>
              </a:extLst>
            </p:cNvPr>
            <p:cNvSpPr/>
            <p:nvPr/>
          </p:nvSpPr>
          <p:spPr>
            <a:xfrm>
              <a:off x="5857876" y="3824659"/>
              <a:ext cx="476250" cy="476250"/>
            </a:xfrm>
            <a:custGeom>
              <a:avLst/>
              <a:gdLst>
                <a:gd name="connsiteX0" fmla="*/ 476250 w 476250"/>
                <a:gd name="connsiteY0" fmla="*/ 238125 h 476250"/>
                <a:gd name="connsiteX1" fmla="*/ 238125 w 476250"/>
                <a:gd name="connsiteY1" fmla="*/ 476250 h 476250"/>
                <a:gd name="connsiteX2" fmla="*/ 0 w 476250"/>
                <a:gd name="connsiteY2" fmla="*/ 238125 h 476250"/>
                <a:gd name="connsiteX3" fmla="*/ 238125 w 476250"/>
                <a:gd name="connsiteY3" fmla="*/ 0 h 476250"/>
                <a:gd name="connsiteX4" fmla="*/ 476250 w 476250"/>
                <a:gd name="connsiteY4" fmla="*/ 23812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476250">
                  <a:moveTo>
                    <a:pt x="476250" y="238125"/>
                  </a:moveTo>
                  <a:cubicBezTo>
                    <a:pt x="476250" y="369638"/>
                    <a:pt x="369638" y="476250"/>
                    <a:pt x="238125" y="476250"/>
                  </a:cubicBezTo>
                  <a:cubicBezTo>
                    <a:pt x="106612" y="476250"/>
                    <a:pt x="0" y="369638"/>
                    <a:pt x="0" y="238125"/>
                  </a:cubicBezTo>
                  <a:cubicBezTo>
                    <a:pt x="0" y="106612"/>
                    <a:pt x="106612" y="0"/>
                    <a:pt x="238125" y="0"/>
                  </a:cubicBezTo>
                  <a:cubicBezTo>
                    <a:pt x="369638" y="0"/>
                    <a:pt x="476250" y="106612"/>
                    <a:pt x="476250" y="238125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DD0E86C-3A89-44AD-83A7-8523D52AC79B}"/>
                </a:ext>
              </a:extLst>
            </p:cNvPr>
            <p:cNvSpPr/>
            <p:nvPr/>
          </p:nvSpPr>
          <p:spPr>
            <a:xfrm>
              <a:off x="5953126" y="3919909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EBE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1F997FE-548B-4932-B078-B386CF17A15F}"/>
              </a:ext>
            </a:extLst>
          </p:cNvPr>
          <p:cNvSpPr txBox="1"/>
          <p:nvPr/>
        </p:nvSpPr>
        <p:spPr>
          <a:xfrm>
            <a:off x="1712640" y="236083"/>
            <a:ext cx="876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Four Steps Infographic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EB33B8B-47D8-4818-B99D-67FE88E92974}"/>
              </a:ext>
            </a:extLst>
          </p:cNvPr>
          <p:cNvSpPr txBox="1"/>
          <p:nvPr/>
        </p:nvSpPr>
        <p:spPr>
          <a:xfrm>
            <a:off x="1712640" y="959642"/>
            <a:ext cx="87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an Animated Business Infographic that You can Use to Explain Steps or Options and Timeline Presentation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4C0AE3-2AF3-4EC9-AF74-C1259D432021}"/>
              </a:ext>
            </a:extLst>
          </p:cNvPr>
          <p:cNvSpPr txBox="1"/>
          <p:nvPr/>
        </p:nvSpPr>
        <p:spPr>
          <a:xfrm>
            <a:off x="1649044" y="236034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EA2A69"/>
                    </a:gs>
                    <a:gs pos="100000">
                      <a:srgbClr val="F44E98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267BFD-8BCC-41BC-B601-C5A46E923A46}"/>
              </a:ext>
            </a:extLst>
          </p:cNvPr>
          <p:cNvSpPr txBox="1"/>
          <p:nvPr/>
        </p:nvSpPr>
        <p:spPr>
          <a:xfrm>
            <a:off x="812276" y="2745242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585B72F-855C-4B04-BE7E-63E31B128380}"/>
              </a:ext>
            </a:extLst>
          </p:cNvPr>
          <p:cNvSpPr txBox="1"/>
          <p:nvPr/>
        </p:nvSpPr>
        <p:spPr>
          <a:xfrm>
            <a:off x="1649044" y="464156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07A2B4"/>
                    </a:gs>
                    <a:gs pos="100000">
                      <a:srgbClr val="58CDD7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7DCBEE0-55CA-4281-A729-64EDBF9824E8}"/>
              </a:ext>
            </a:extLst>
          </p:cNvPr>
          <p:cNvSpPr txBox="1"/>
          <p:nvPr/>
        </p:nvSpPr>
        <p:spPr>
          <a:xfrm>
            <a:off x="812276" y="5026458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F4F8EAC-6605-4A50-9B03-8FACEA934CCE}"/>
              </a:ext>
            </a:extLst>
          </p:cNvPr>
          <p:cNvSpPr txBox="1"/>
          <p:nvPr/>
        </p:nvSpPr>
        <p:spPr>
          <a:xfrm>
            <a:off x="8062790" y="236034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E97D18"/>
                    </a:gs>
                    <a:gs pos="100000">
                      <a:srgbClr val="EDB24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E51F611-3358-4372-9B24-97CE49636037}"/>
              </a:ext>
            </a:extLst>
          </p:cNvPr>
          <p:cNvSpPr txBox="1"/>
          <p:nvPr/>
        </p:nvSpPr>
        <p:spPr>
          <a:xfrm>
            <a:off x="8062790" y="2745242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7614580-DF30-4F3E-B6FB-3379D79EEF7E}"/>
              </a:ext>
            </a:extLst>
          </p:cNvPr>
          <p:cNvSpPr txBox="1"/>
          <p:nvPr/>
        </p:nvSpPr>
        <p:spPr>
          <a:xfrm>
            <a:off x="8062790" y="464156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6E4CC4"/>
                    </a:gs>
                    <a:gs pos="100000">
                      <a:srgbClr val="AB7BDF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D76E8DD-82E8-456B-A45E-8D4C3823FBB5}"/>
              </a:ext>
            </a:extLst>
          </p:cNvPr>
          <p:cNvSpPr txBox="1"/>
          <p:nvPr/>
        </p:nvSpPr>
        <p:spPr>
          <a:xfrm>
            <a:off x="8062790" y="5026458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</p:spTree>
    <p:extLst>
      <p:ext uri="{BB962C8B-B14F-4D97-AF65-F5344CB8AC3E}">
        <p14:creationId xmlns:p14="http://schemas.microsoft.com/office/powerpoint/2010/main" val="4539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71" grpId="0"/>
      <p:bldP spid="82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2F67B8E-85F5-4915-A7A4-431B25E9A3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67FC3C-9659-49E5-8B2F-A067B2B74ECB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0A328C-D59C-4E91-A939-513663AA6F77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642C8A9-91EA-438D-8D26-D16709F6C560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52D3CA-4B90-4873-8D86-F52DAA5901AF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FD08BE-58DC-4F3B-B1C0-928DF32D9ABA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18B0D98-D8E4-4103-8B6B-D05399C741C0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27449F-607A-4BAE-B265-10E6B6D5E7CB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F2B263-F5B3-48DF-8909-10AB538579C9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DABCC27-C841-4A71-852A-82D59666D3DD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92B72-D62C-40E4-BE8C-5F7C647CD3BC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1B4520-E5FA-4113-A289-87714A5C6671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2B6A72FE-E253-480B-BF5B-77EDCE909D6B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1AB7C159-4F11-430D-AD19-B2CD9554CFD9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462E123-7543-48D1-9A28-0F2CE9A73E6D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D244DB-8C8D-4A79-A7AD-8035CBB44642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F52DE6-FD73-4B2E-86BB-A3893284FD69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AFDE69D0-7F35-42D8-846D-AC68E09A7CA9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19C5CCE0-7410-4E86-A30B-5948F1B4262A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A11808E6-F4C0-49AF-97B3-0BCC4E375FE7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1CFF7-CE83-41AC-901C-CA1EAA4E889B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C47A88-7DD3-4F11-A078-2DAE24EF2300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8254B4-952D-43C9-B226-EE226BA3F816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5D003E68-81B8-4CF0-BB05-E56A45E41E5B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49886902-7073-484D-BBC0-292FFB41AFE5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6542F027-C097-4D95-AA94-79FA94BB2A94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5"/>
            <a:extLst>
              <a:ext uri="{FF2B5EF4-FFF2-40B4-BE49-F238E27FC236}">
                <a16:creationId xmlns:a16="http://schemas.microsoft.com/office/drawing/2014/main" id="{F8C6169B-FF13-4413-A147-D227B5086930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72472C27-760A-4122-940F-5402A06D85A9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352893-9323-42E1-AD66-6FC56F902D4A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C5B6031-1E11-48A3-97B3-61540FD640A2}"/>
              </a:ext>
            </a:extLst>
          </p:cNvPr>
          <p:cNvSpPr/>
          <p:nvPr/>
        </p:nvSpPr>
        <p:spPr>
          <a:xfrm>
            <a:off x="873088" y="5236073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1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1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7" y="380467"/>
                  <a:pt x="2506217" y="389611"/>
                </a:cubicBezTo>
                <a:cubicBezTo>
                  <a:pt x="2506217" y="403174"/>
                  <a:pt x="2509684" y="413652"/>
                  <a:pt x="2516618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5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3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7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4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79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79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8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5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2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3" y="283540"/>
                </a:lnTo>
                <a:lnTo>
                  <a:pt x="2657093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2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4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5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3" y="96736"/>
                  <a:pt x="3144392" y="104242"/>
                  <a:pt x="3144392" y="112928"/>
                </a:cubicBezTo>
                <a:cubicBezTo>
                  <a:pt x="3144392" y="121615"/>
                  <a:pt x="3146183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90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90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9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09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1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1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5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8" y="50521"/>
                </a:lnTo>
                <a:lnTo>
                  <a:pt x="2095118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1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50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7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9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7" y="126340"/>
                  <a:pt x="3270047" y="113386"/>
                </a:cubicBezTo>
                <a:cubicBezTo>
                  <a:pt x="3270047" y="100432"/>
                  <a:pt x="3272675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8" y="94793"/>
                  <a:pt x="2780918" y="106070"/>
                </a:cubicBezTo>
                <a:lnTo>
                  <a:pt x="2780918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8" y="50521"/>
                </a:lnTo>
                <a:lnTo>
                  <a:pt x="2780918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0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2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2" y="48463"/>
                </a:moveTo>
                <a:cubicBezTo>
                  <a:pt x="1262938" y="48463"/>
                  <a:pt x="1271587" y="50406"/>
                  <a:pt x="1278978" y="54293"/>
                </a:cubicBezTo>
                <a:cubicBezTo>
                  <a:pt x="1286369" y="58179"/>
                  <a:pt x="1292275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5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8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2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7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4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5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1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29" y="25832"/>
                  <a:pt x="2065629" y="21869"/>
                  <a:pt x="2065629" y="17145"/>
                </a:cubicBezTo>
                <a:cubicBezTo>
                  <a:pt x="2065629" y="12421"/>
                  <a:pt x="2067229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23738</TotalTime>
  <Words>176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 Light</vt:lpstr>
      <vt:lpstr>Calibri</vt:lpstr>
      <vt:lpstr>Poppins</vt:lpstr>
      <vt:lpstr>Poppins ExtraBold</vt:lpstr>
      <vt:lpstr>Arial</vt:lpstr>
      <vt:lpstr>Akira Expanded</vt:lpstr>
      <vt:lpstr>Pacifico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PowerPoint School</cp:lastModifiedBy>
  <cp:revision>45</cp:revision>
  <cp:lastPrinted>2025-02-02T11:13:04Z</cp:lastPrinted>
  <dcterms:created xsi:type="dcterms:W3CDTF">2023-12-28T13:53:05Z</dcterms:created>
  <dcterms:modified xsi:type="dcterms:W3CDTF">2025-09-09T07:21:51Z</dcterms:modified>
</cp:coreProperties>
</file>