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63" r:id="rId4"/>
  </p:sldIdLst>
  <p:sldSz cx="12192000" cy="6858000"/>
  <p:notesSz cx="6858000" cy="9144000"/>
  <p:embeddedFontLst>
    <p:embeddedFont>
      <p:font typeface="Akira Expanded" panose="02000800000000000000" pitchFamily="50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acifico" panose="00000500000000000000" pitchFamily="2" charset="0"/>
      <p:regular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ExtraBold" panose="00000900000000000000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51E"/>
    <a:srgbClr val="ED8989"/>
    <a:srgbClr val="8AE9BC"/>
    <a:srgbClr val="9AB6FB"/>
    <a:srgbClr val="BB92E3"/>
    <a:srgbClr val="8FD2F9"/>
    <a:srgbClr val="FFB85F"/>
    <a:srgbClr val="FF849A"/>
    <a:srgbClr val="E6E6E6"/>
    <a:srgbClr val="FF8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BC7B-A9E4-4C4C-9EAF-8D0AE9FFC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595BF-0DAB-4DFB-8E7F-E4123925E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71F9-5B89-4124-A6FE-9E93B6C4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3A3E-9C1B-43AB-A7A4-4FC5DB2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274E-CECC-4479-A081-046C7A30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6FD-CBB7-4CB2-B406-BF6D93C9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FD24D-C36C-4191-A4E1-1BD34DBC2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A9CE-1D42-492B-9D3C-A5ABCC43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759-764B-4F74-8BAC-3A08065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A7A30-4A97-4737-B5C6-BAE43024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B79A42-BAD0-4B56-9562-114EA0A5FB1B}"/>
              </a:ext>
            </a:extLst>
          </p:cNvPr>
          <p:cNvSpPr/>
          <p:nvPr userDrawn="1"/>
        </p:nvSpPr>
        <p:spPr>
          <a:xfrm>
            <a:off x="101046" y="111541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8BA-F939-4470-8C05-58936089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5AF2-C27F-4973-9526-01DABB1B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B5742-D9F9-4630-BF3E-7ACA2DE1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B2AA-9E40-42F7-8E57-C4C50748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B6C75-72FF-4B1D-A92A-34D4446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7B33-FD37-4D15-9278-7B5362F4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F3C34-D780-4734-B36D-57B471BC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0B868-2D6B-4B9D-837A-32703CDD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474B-8FC3-47BB-90AD-F9185BCF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4A49-FEBB-4952-AC3F-7DA05B9F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58B6-CE64-4C5C-911D-09AF59E1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7CCB-0191-46AD-929B-5508A711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8031B-CB21-4410-B29E-986E1E21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5A799-49D9-4E8E-A863-BDD81EE3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7AF08-B4C0-4433-8F3E-A58674A0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E4A7B-2EDF-4BC9-839A-A9C52173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18D4-CB74-42B6-AB64-84457E42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0D8D1-8770-4B98-9E23-84BBD91B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CD311-1CA1-4504-A161-F2F861A7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37FF8-258A-4721-8E71-5A9CF99C8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C1770-6CB9-42FC-93D2-1EC58817B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7E728-4899-4151-9B25-184419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1CEF2-B907-457F-9E5F-4991FCFE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40A3-C75F-47C2-909E-169808D9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94E1-0743-408E-A70F-CCB02D60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3F3F-4479-4023-913F-7D2C208D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55B11-ABFB-4890-A169-80F06470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B46A4-07BD-4FA1-83C3-3624488C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F7D5D-F05C-49E6-82B8-C1124F49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E3742-D2F9-4EB6-BE34-8967AD7D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AEB80-5316-462F-9542-7C819590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90B5-27B7-48D9-B4A7-B165943D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B7728-9FC3-4BB1-A554-CECD7D9D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0B53-77FB-4DC3-BED0-C55F26DD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F3EA3-B05E-49BA-A983-2D05AB7E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BF46-DA3D-4C2E-8FF8-E60E84A1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50BFF-95FD-487E-BE5C-7DD756FA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289D-FE3D-4CD5-ACAD-87AF0EB2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7A158-0A32-4B26-9054-209CEC1E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4D26A-A3BC-4D08-98C9-886D9F841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741E7-6A7E-4CE4-AD2D-62B27E8B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99481-2E91-4BAD-A4FA-DAAD4DC7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95C2-0824-4E7D-AE87-DD075834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E0B8B-9564-4206-8973-6876E31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42BD-CF2D-4C59-8128-F45C37ABD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A56C-2F48-4224-B01C-2C5D5A071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0119-0D0A-4E4A-9797-0C4B0FEE8D2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A40CD-1C5B-4BF5-9C18-DD1E6582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540F-A16A-4DF7-96DE-F2F7C9C7C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AD61-3A9D-4C96-B1DF-5E6A7796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775381C-F1D5-4775-B6EB-A6FB7C70988B}"/>
              </a:ext>
            </a:extLst>
          </p:cNvPr>
          <p:cNvGrpSpPr/>
          <p:nvPr/>
        </p:nvGrpSpPr>
        <p:grpSpPr>
          <a:xfrm>
            <a:off x="4177094" y="2195893"/>
            <a:ext cx="3837813" cy="3837908"/>
            <a:chOff x="4177094" y="2195893"/>
            <a:chExt cx="3837813" cy="3837908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BC84CBE4-24B7-4BD0-A6DA-483029E909D7}"/>
                </a:ext>
              </a:extLst>
            </p:cNvPr>
            <p:cNvSpPr/>
            <p:nvPr/>
          </p:nvSpPr>
          <p:spPr>
            <a:xfrm>
              <a:off x="4177094" y="2195893"/>
              <a:ext cx="3837813" cy="3837908"/>
            </a:xfrm>
            <a:custGeom>
              <a:avLst/>
              <a:gdLst>
                <a:gd name="connsiteX0" fmla="*/ 3102483 w 3837813"/>
                <a:gd name="connsiteY0" fmla="*/ 1183577 h 3837908"/>
                <a:gd name="connsiteX1" fmla="*/ 2774061 w 3837813"/>
                <a:gd name="connsiteY1" fmla="*/ 1260920 h 3837908"/>
                <a:gd name="connsiteX2" fmla="*/ 2733961 w 3837813"/>
                <a:gd name="connsiteY2" fmla="*/ 1282541 h 3837908"/>
                <a:gd name="connsiteX3" fmla="*/ 2690432 w 3837813"/>
                <a:gd name="connsiteY3" fmla="*/ 1310068 h 3837908"/>
                <a:gd name="connsiteX4" fmla="*/ 2628710 w 3837813"/>
                <a:gd name="connsiteY4" fmla="*/ 1209104 h 3837908"/>
                <a:gd name="connsiteX5" fmla="*/ 2527840 w 3837813"/>
                <a:gd name="connsiteY5" fmla="*/ 1147382 h 3837908"/>
                <a:gd name="connsiteX6" fmla="*/ 2555367 w 3837813"/>
                <a:gd name="connsiteY6" fmla="*/ 1103852 h 3837908"/>
                <a:gd name="connsiteX7" fmla="*/ 2577084 w 3837813"/>
                <a:gd name="connsiteY7" fmla="*/ 1063562 h 3837908"/>
                <a:gd name="connsiteX8" fmla="*/ 2654332 w 3837813"/>
                <a:gd name="connsiteY8" fmla="*/ 735330 h 3837908"/>
                <a:gd name="connsiteX9" fmla="*/ 1918906 w 3837813"/>
                <a:gd name="connsiteY9" fmla="*/ 0 h 3837908"/>
                <a:gd name="connsiteX10" fmla="*/ 1183481 w 3837813"/>
                <a:gd name="connsiteY10" fmla="*/ 735330 h 3837908"/>
                <a:gd name="connsiteX11" fmla="*/ 1260729 w 3837813"/>
                <a:gd name="connsiteY11" fmla="*/ 1063562 h 3837908"/>
                <a:gd name="connsiteX12" fmla="*/ 1282446 w 3837813"/>
                <a:gd name="connsiteY12" fmla="*/ 1103852 h 3837908"/>
                <a:gd name="connsiteX13" fmla="*/ 1309973 w 3837813"/>
                <a:gd name="connsiteY13" fmla="*/ 1147382 h 3837908"/>
                <a:gd name="connsiteX14" fmla="*/ 1209103 w 3837813"/>
                <a:gd name="connsiteY14" fmla="*/ 1209104 h 3837908"/>
                <a:gd name="connsiteX15" fmla="*/ 1147381 w 3837813"/>
                <a:gd name="connsiteY15" fmla="*/ 1310068 h 3837908"/>
                <a:gd name="connsiteX16" fmla="*/ 1103852 w 3837813"/>
                <a:gd name="connsiteY16" fmla="*/ 1282541 h 3837908"/>
                <a:gd name="connsiteX17" fmla="*/ 1063752 w 3837813"/>
                <a:gd name="connsiteY17" fmla="*/ 1260920 h 3837908"/>
                <a:gd name="connsiteX18" fmla="*/ 735330 w 3837813"/>
                <a:gd name="connsiteY18" fmla="*/ 1183577 h 3837908"/>
                <a:gd name="connsiteX19" fmla="*/ 0 w 3837813"/>
                <a:gd name="connsiteY19" fmla="*/ 1919002 h 3837908"/>
                <a:gd name="connsiteX20" fmla="*/ 735330 w 3837813"/>
                <a:gd name="connsiteY20" fmla="*/ 2654332 h 3837908"/>
                <a:gd name="connsiteX21" fmla="*/ 1063847 w 3837813"/>
                <a:gd name="connsiteY21" fmla="*/ 2576989 h 3837908"/>
                <a:gd name="connsiteX22" fmla="*/ 1103852 w 3837813"/>
                <a:gd name="connsiteY22" fmla="*/ 2555462 h 3837908"/>
                <a:gd name="connsiteX23" fmla="*/ 1147381 w 3837813"/>
                <a:gd name="connsiteY23" fmla="*/ 2527935 h 3837908"/>
                <a:gd name="connsiteX24" fmla="*/ 1209103 w 3837813"/>
                <a:gd name="connsiteY24" fmla="*/ 2628805 h 3837908"/>
                <a:gd name="connsiteX25" fmla="*/ 1309973 w 3837813"/>
                <a:gd name="connsiteY25" fmla="*/ 2690527 h 3837908"/>
                <a:gd name="connsiteX26" fmla="*/ 1282446 w 3837813"/>
                <a:gd name="connsiteY26" fmla="*/ 2733961 h 3837908"/>
                <a:gd name="connsiteX27" fmla="*/ 1260729 w 3837813"/>
                <a:gd name="connsiteY27" fmla="*/ 2774252 h 3837908"/>
                <a:gd name="connsiteX28" fmla="*/ 1183481 w 3837813"/>
                <a:gd name="connsiteY28" fmla="*/ 3102579 h 3837908"/>
                <a:gd name="connsiteX29" fmla="*/ 1918906 w 3837813"/>
                <a:gd name="connsiteY29" fmla="*/ 3837908 h 3837908"/>
                <a:gd name="connsiteX30" fmla="*/ 2654332 w 3837813"/>
                <a:gd name="connsiteY30" fmla="*/ 3102579 h 3837908"/>
                <a:gd name="connsiteX31" fmla="*/ 2577084 w 3837813"/>
                <a:gd name="connsiteY31" fmla="*/ 2774252 h 3837908"/>
                <a:gd name="connsiteX32" fmla="*/ 2555367 w 3837813"/>
                <a:gd name="connsiteY32" fmla="*/ 2733961 h 3837908"/>
                <a:gd name="connsiteX33" fmla="*/ 2527840 w 3837813"/>
                <a:gd name="connsiteY33" fmla="*/ 2690527 h 3837908"/>
                <a:gd name="connsiteX34" fmla="*/ 2628710 w 3837813"/>
                <a:gd name="connsiteY34" fmla="*/ 2628805 h 3837908"/>
                <a:gd name="connsiteX35" fmla="*/ 2690432 w 3837813"/>
                <a:gd name="connsiteY35" fmla="*/ 2527935 h 3837908"/>
                <a:gd name="connsiteX36" fmla="*/ 2733961 w 3837813"/>
                <a:gd name="connsiteY36" fmla="*/ 2555462 h 3837908"/>
                <a:gd name="connsiteX37" fmla="*/ 2773966 w 3837813"/>
                <a:gd name="connsiteY37" fmla="*/ 2576989 h 3837908"/>
                <a:gd name="connsiteX38" fmla="*/ 3102483 w 3837813"/>
                <a:gd name="connsiteY38" fmla="*/ 2654332 h 3837908"/>
                <a:gd name="connsiteX39" fmla="*/ 3837813 w 3837813"/>
                <a:gd name="connsiteY39" fmla="*/ 1919002 h 3837908"/>
                <a:gd name="connsiteX40" fmla="*/ 3102483 w 3837813"/>
                <a:gd name="connsiteY40" fmla="*/ 1183577 h 3837908"/>
                <a:gd name="connsiteX41" fmla="*/ 2391537 w 3837813"/>
                <a:gd name="connsiteY41" fmla="*/ 2107597 h 3837908"/>
                <a:gd name="connsiteX42" fmla="*/ 2404586 w 3837813"/>
                <a:gd name="connsiteY42" fmla="*/ 2151412 h 3837908"/>
                <a:gd name="connsiteX43" fmla="*/ 2422684 w 3837813"/>
                <a:gd name="connsiteY43" fmla="*/ 2199513 h 3837908"/>
                <a:gd name="connsiteX44" fmla="*/ 2271808 w 3837813"/>
                <a:gd name="connsiteY44" fmla="*/ 2271903 h 3837908"/>
                <a:gd name="connsiteX45" fmla="*/ 2199418 w 3837813"/>
                <a:gd name="connsiteY45" fmla="*/ 2422874 h 3837908"/>
                <a:gd name="connsiteX46" fmla="*/ 2151317 w 3837813"/>
                <a:gd name="connsiteY46" fmla="*/ 2404777 h 3837908"/>
                <a:gd name="connsiteX47" fmla="*/ 2107787 w 3837813"/>
                <a:gd name="connsiteY47" fmla="*/ 2391823 h 3837908"/>
                <a:gd name="connsiteX48" fmla="*/ 1918906 w 3837813"/>
                <a:gd name="connsiteY48" fmla="*/ 2367249 h 3837908"/>
                <a:gd name="connsiteX49" fmla="*/ 1730026 w 3837813"/>
                <a:gd name="connsiteY49" fmla="*/ 2391823 h 3837908"/>
                <a:gd name="connsiteX50" fmla="*/ 1686496 w 3837813"/>
                <a:gd name="connsiteY50" fmla="*/ 2404777 h 3837908"/>
                <a:gd name="connsiteX51" fmla="*/ 1638395 w 3837813"/>
                <a:gd name="connsiteY51" fmla="*/ 2422874 h 3837908"/>
                <a:gd name="connsiteX52" fmla="*/ 1566005 w 3837813"/>
                <a:gd name="connsiteY52" fmla="*/ 2271903 h 3837908"/>
                <a:gd name="connsiteX53" fmla="*/ 1415129 w 3837813"/>
                <a:gd name="connsiteY53" fmla="*/ 2199513 h 3837908"/>
                <a:gd name="connsiteX54" fmla="*/ 1433227 w 3837813"/>
                <a:gd name="connsiteY54" fmla="*/ 2151412 h 3837908"/>
                <a:gd name="connsiteX55" fmla="*/ 1446276 w 3837813"/>
                <a:gd name="connsiteY55" fmla="*/ 2107597 h 3837908"/>
                <a:gd name="connsiteX56" fmla="*/ 1470755 w 3837813"/>
                <a:gd name="connsiteY56" fmla="*/ 1919002 h 3837908"/>
                <a:gd name="connsiteX57" fmla="*/ 1446276 w 3837813"/>
                <a:gd name="connsiteY57" fmla="*/ 1730312 h 3837908"/>
                <a:gd name="connsiteX58" fmla="*/ 1433227 w 3837813"/>
                <a:gd name="connsiteY58" fmla="*/ 1686592 h 3837908"/>
                <a:gd name="connsiteX59" fmla="*/ 1415129 w 3837813"/>
                <a:gd name="connsiteY59" fmla="*/ 1638491 h 3837908"/>
                <a:gd name="connsiteX60" fmla="*/ 1566005 w 3837813"/>
                <a:gd name="connsiteY60" fmla="*/ 1566101 h 3837908"/>
                <a:gd name="connsiteX61" fmla="*/ 1638395 w 3837813"/>
                <a:gd name="connsiteY61" fmla="*/ 1415225 h 3837908"/>
                <a:gd name="connsiteX62" fmla="*/ 1686496 w 3837813"/>
                <a:gd name="connsiteY62" fmla="*/ 1433322 h 3837908"/>
                <a:gd name="connsiteX63" fmla="*/ 1730026 w 3837813"/>
                <a:gd name="connsiteY63" fmla="*/ 1446276 h 3837908"/>
                <a:gd name="connsiteX64" fmla="*/ 1918906 w 3837813"/>
                <a:gd name="connsiteY64" fmla="*/ 1470851 h 3837908"/>
                <a:gd name="connsiteX65" fmla="*/ 2107787 w 3837813"/>
                <a:gd name="connsiteY65" fmla="*/ 1446276 h 3837908"/>
                <a:gd name="connsiteX66" fmla="*/ 2151317 w 3837813"/>
                <a:gd name="connsiteY66" fmla="*/ 1433322 h 3837908"/>
                <a:gd name="connsiteX67" fmla="*/ 2199418 w 3837813"/>
                <a:gd name="connsiteY67" fmla="*/ 1415225 h 3837908"/>
                <a:gd name="connsiteX68" fmla="*/ 2271808 w 3837813"/>
                <a:gd name="connsiteY68" fmla="*/ 1566101 h 3837908"/>
                <a:gd name="connsiteX69" fmla="*/ 2422684 w 3837813"/>
                <a:gd name="connsiteY69" fmla="*/ 1638491 h 3837908"/>
                <a:gd name="connsiteX70" fmla="*/ 2404586 w 3837813"/>
                <a:gd name="connsiteY70" fmla="*/ 1686592 h 3837908"/>
                <a:gd name="connsiteX71" fmla="*/ 2391537 w 3837813"/>
                <a:gd name="connsiteY71" fmla="*/ 1730312 h 3837908"/>
                <a:gd name="connsiteX72" fmla="*/ 2367058 w 3837813"/>
                <a:gd name="connsiteY72" fmla="*/ 1919002 h 3837908"/>
                <a:gd name="connsiteX73" fmla="*/ 2391537 w 3837813"/>
                <a:gd name="connsiteY73" fmla="*/ 2107597 h 383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37813" h="3837908">
                  <a:moveTo>
                    <a:pt x="3102483" y="1183577"/>
                  </a:moveTo>
                  <a:cubicBezTo>
                    <a:pt x="2984373" y="1183577"/>
                    <a:pt x="2872836" y="1211390"/>
                    <a:pt x="2774061" y="1260920"/>
                  </a:cubicBezTo>
                  <a:cubicBezTo>
                    <a:pt x="2760440" y="1267682"/>
                    <a:pt x="2747105" y="1274922"/>
                    <a:pt x="2733961" y="1282541"/>
                  </a:cubicBezTo>
                  <a:cubicBezTo>
                    <a:pt x="2719102" y="1291209"/>
                    <a:pt x="2704624" y="1300448"/>
                    <a:pt x="2690432" y="1310068"/>
                  </a:cubicBezTo>
                  <a:cubicBezTo>
                    <a:pt x="2678525" y="1273207"/>
                    <a:pt x="2658046" y="1238441"/>
                    <a:pt x="2628710" y="1209104"/>
                  </a:cubicBezTo>
                  <a:cubicBezTo>
                    <a:pt x="2599373" y="1179767"/>
                    <a:pt x="2564701" y="1159288"/>
                    <a:pt x="2527840" y="1147382"/>
                  </a:cubicBezTo>
                  <a:cubicBezTo>
                    <a:pt x="2537460" y="1133189"/>
                    <a:pt x="2546699" y="1118711"/>
                    <a:pt x="2555367" y="1103852"/>
                  </a:cubicBezTo>
                  <a:cubicBezTo>
                    <a:pt x="2562987" y="1090708"/>
                    <a:pt x="2570226" y="1077278"/>
                    <a:pt x="2577084" y="1063562"/>
                  </a:cubicBezTo>
                  <a:cubicBezTo>
                    <a:pt x="2626519" y="964787"/>
                    <a:pt x="2654332" y="853345"/>
                    <a:pt x="2654332" y="735330"/>
                  </a:cubicBezTo>
                  <a:cubicBezTo>
                    <a:pt x="2654332" y="329184"/>
                    <a:pt x="2325053" y="0"/>
                    <a:pt x="1918906" y="0"/>
                  </a:cubicBezTo>
                  <a:cubicBezTo>
                    <a:pt x="1512760" y="0"/>
                    <a:pt x="1183481" y="329184"/>
                    <a:pt x="1183481" y="735330"/>
                  </a:cubicBezTo>
                  <a:cubicBezTo>
                    <a:pt x="1183481" y="853345"/>
                    <a:pt x="1211294" y="964787"/>
                    <a:pt x="1260729" y="1063562"/>
                  </a:cubicBezTo>
                  <a:cubicBezTo>
                    <a:pt x="1267587" y="1077278"/>
                    <a:pt x="1274826" y="1090708"/>
                    <a:pt x="1282446" y="1103852"/>
                  </a:cubicBezTo>
                  <a:cubicBezTo>
                    <a:pt x="1291114" y="1118711"/>
                    <a:pt x="1300353" y="1133189"/>
                    <a:pt x="1309973" y="1147382"/>
                  </a:cubicBezTo>
                  <a:cubicBezTo>
                    <a:pt x="1273112" y="1159288"/>
                    <a:pt x="1238345" y="1179767"/>
                    <a:pt x="1209103" y="1209104"/>
                  </a:cubicBezTo>
                  <a:cubicBezTo>
                    <a:pt x="1179861" y="1238441"/>
                    <a:pt x="1159288" y="1273112"/>
                    <a:pt x="1147381" y="1310068"/>
                  </a:cubicBezTo>
                  <a:cubicBezTo>
                    <a:pt x="1133189" y="1300448"/>
                    <a:pt x="1118711" y="1291209"/>
                    <a:pt x="1103852" y="1282541"/>
                  </a:cubicBezTo>
                  <a:cubicBezTo>
                    <a:pt x="1090708" y="1274922"/>
                    <a:pt x="1077373" y="1267682"/>
                    <a:pt x="1063752" y="1260920"/>
                  </a:cubicBezTo>
                  <a:cubicBezTo>
                    <a:pt x="964977" y="1211390"/>
                    <a:pt x="853440" y="1183577"/>
                    <a:pt x="735330" y="1183577"/>
                  </a:cubicBezTo>
                  <a:cubicBezTo>
                    <a:pt x="329184" y="1183577"/>
                    <a:pt x="0" y="1512856"/>
                    <a:pt x="0" y="1919002"/>
                  </a:cubicBezTo>
                  <a:cubicBezTo>
                    <a:pt x="0" y="2325148"/>
                    <a:pt x="329184" y="2654332"/>
                    <a:pt x="735330" y="2654332"/>
                  </a:cubicBezTo>
                  <a:cubicBezTo>
                    <a:pt x="853535" y="2654332"/>
                    <a:pt x="965073" y="2626519"/>
                    <a:pt x="1063847" y="2576989"/>
                  </a:cubicBezTo>
                  <a:cubicBezTo>
                    <a:pt x="1077468" y="2570226"/>
                    <a:pt x="1090803" y="2563082"/>
                    <a:pt x="1103852" y="2555462"/>
                  </a:cubicBezTo>
                  <a:cubicBezTo>
                    <a:pt x="1118711" y="2546795"/>
                    <a:pt x="1133189" y="2537556"/>
                    <a:pt x="1147381" y="2527935"/>
                  </a:cubicBezTo>
                  <a:cubicBezTo>
                    <a:pt x="1159288" y="2564797"/>
                    <a:pt x="1179767" y="2599563"/>
                    <a:pt x="1209103" y="2628805"/>
                  </a:cubicBezTo>
                  <a:cubicBezTo>
                    <a:pt x="1238440" y="2658047"/>
                    <a:pt x="1273112" y="2678621"/>
                    <a:pt x="1309973" y="2690527"/>
                  </a:cubicBezTo>
                  <a:cubicBezTo>
                    <a:pt x="1300353" y="2704719"/>
                    <a:pt x="1291114" y="2719102"/>
                    <a:pt x="1282446" y="2733961"/>
                  </a:cubicBezTo>
                  <a:cubicBezTo>
                    <a:pt x="1274826" y="2747106"/>
                    <a:pt x="1267587" y="2760536"/>
                    <a:pt x="1260729" y="2774252"/>
                  </a:cubicBezTo>
                  <a:cubicBezTo>
                    <a:pt x="1211294" y="2873121"/>
                    <a:pt x="1183481" y="2984564"/>
                    <a:pt x="1183481" y="3102579"/>
                  </a:cubicBezTo>
                  <a:cubicBezTo>
                    <a:pt x="1183481" y="3508724"/>
                    <a:pt x="1512760" y="3837908"/>
                    <a:pt x="1918906" y="3837908"/>
                  </a:cubicBezTo>
                  <a:cubicBezTo>
                    <a:pt x="2325053" y="3837908"/>
                    <a:pt x="2654332" y="3508724"/>
                    <a:pt x="2654332" y="3102579"/>
                  </a:cubicBezTo>
                  <a:cubicBezTo>
                    <a:pt x="2654332" y="2984564"/>
                    <a:pt x="2626519" y="2873121"/>
                    <a:pt x="2577084" y="2774252"/>
                  </a:cubicBezTo>
                  <a:cubicBezTo>
                    <a:pt x="2570226" y="2760536"/>
                    <a:pt x="2562987" y="2747106"/>
                    <a:pt x="2555367" y="2733961"/>
                  </a:cubicBezTo>
                  <a:cubicBezTo>
                    <a:pt x="2546794" y="2719102"/>
                    <a:pt x="2537460" y="2704719"/>
                    <a:pt x="2527840" y="2690527"/>
                  </a:cubicBezTo>
                  <a:cubicBezTo>
                    <a:pt x="2564701" y="2678621"/>
                    <a:pt x="2599468" y="2658142"/>
                    <a:pt x="2628710" y="2628805"/>
                  </a:cubicBezTo>
                  <a:cubicBezTo>
                    <a:pt x="2657952" y="2599468"/>
                    <a:pt x="2678525" y="2564797"/>
                    <a:pt x="2690432" y="2527935"/>
                  </a:cubicBezTo>
                  <a:cubicBezTo>
                    <a:pt x="2704624" y="2537556"/>
                    <a:pt x="2719102" y="2546795"/>
                    <a:pt x="2733961" y="2555462"/>
                  </a:cubicBezTo>
                  <a:cubicBezTo>
                    <a:pt x="2747010" y="2563082"/>
                    <a:pt x="2760345" y="2570226"/>
                    <a:pt x="2773966" y="2576989"/>
                  </a:cubicBezTo>
                  <a:cubicBezTo>
                    <a:pt x="2872740" y="2626519"/>
                    <a:pt x="2984278" y="2654332"/>
                    <a:pt x="3102483" y="2654332"/>
                  </a:cubicBezTo>
                  <a:cubicBezTo>
                    <a:pt x="3508629" y="2654332"/>
                    <a:pt x="3837813" y="2325148"/>
                    <a:pt x="3837813" y="1919002"/>
                  </a:cubicBezTo>
                  <a:cubicBezTo>
                    <a:pt x="3837813" y="1512856"/>
                    <a:pt x="3508629" y="1183577"/>
                    <a:pt x="3102483" y="1183577"/>
                  </a:cubicBezTo>
                  <a:close/>
                  <a:moveTo>
                    <a:pt x="2391537" y="2107597"/>
                  </a:moveTo>
                  <a:cubicBezTo>
                    <a:pt x="2395443" y="2122456"/>
                    <a:pt x="2399824" y="2137029"/>
                    <a:pt x="2404586" y="2151412"/>
                  </a:cubicBezTo>
                  <a:cubicBezTo>
                    <a:pt x="2410016" y="2167700"/>
                    <a:pt x="2416207" y="2183702"/>
                    <a:pt x="2422684" y="2199513"/>
                  </a:cubicBezTo>
                  <a:cubicBezTo>
                    <a:pt x="2367534" y="2205514"/>
                    <a:pt x="2314003" y="2229612"/>
                    <a:pt x="2271808" y="2271903"/>
                  </a:cubicBezTo>
                  <a:cubicBezTo>
                    <a:pt x="2229517" y="2314194"/>
                    <a:pt x="2205419" y="2367725"/>
                    <a:pt x="2199418" y="2422874"/>
                  </a:cubicBezTo>
                  <a:cubicBezTo>
                    <a:pt x="2183606" y="2416398"/>
                    <a:pt x="2167604" y="2410206"/>
                    <a:pt x="2151317" y="2404777"/>
                  </a:cubicBezTo>
                  <a:cubicBezTo>
                    <a:pt x="2137029" y="2400015"/>
                    <a:pt x="2122456" y="2395633"/>
                    <a:pt x="2107787" y="2391823"/>
                  </a:cubicBezTo>
                  <a:cubicBezTo>
                    <a:pt x="2047494" y="2375821"/>
                    <a:pt x="1984248" y="2367249"/>
                    <a:pt x="1918906" y="2367249"/>
                  </a:cubicBezTo>
                  <a:cubicBezTo>
                    <a:pt x="1853565" y="2367249"/>
                    <a:pt x="1790319" y="2375821"/>
                    <a:pt x="1730026" y="2391823"/>
                  </a:cubicBezTo>
                  <a:cubicBezTo>
                    <a:pt x="1715357" y="2395633"/>
                    <a:pt x="1700784" y="2400015"/>
                    <a:pt x="1686496" y="2404777"/>
                  </a:cubicBezTo>
                  <a:cubicBezTo>
                    <a:pt x="1670209" y="2410206"/>
                    <a:pt x="1654207" y="2416398"/>
                    <a:pt x="1638395" y="2422874"/>
                  </a:cubicBezTo>
                  <a:cubicBezTo>
                    <a:pt x="1632394" y="2367725"/>
                    <a:pt x="1608296" y="2314194"/>
                    <a:pt x="1566005" y="2271903"/>
                  </a:cubicBezTo>
                  <a:cubicBezTo>
                    <a:pt x="1523714" y="2229612"/>
                    <a:pt x="1470184" y="2205514"/>
                    <a:pt x="1415129" y="2199513"/>
                  </a:cubicBezTo>
                  <a:cubicBezTo>
                    <a:pt x="1421606" y="2183702"/>
                    <a:pt x="1427798" y="2167795"/>
                    <a:pt x="1433227" y="2151412"/>
                  </a:cubicBezTo>
                  <a:cubicBezTo>
                    <a:pt x="1437989" y="2137029"/>
                    <a:pt x="1442370" y="2122456"/>
                    <a:pt x="1446276" y="2107597"/>
                  </a:cubicBezTo>
                  <a:cubicBezTo>
                    <a:pt x="1462183" y="2047399"/>
                    <a:pt x="1470755" y="1984248"/>
                    <a:pt x="1470755" y="1919002"/>
                  </a:cubicBezTo>
                  <a:cubicBezTo>
                    <a:pt x="1470755" y="1853756"/>
                    <a:pt x="1462183" y="1790510"/>
                    <a:pt x="1446276" y="1730312"/>
                  </a:cubicBezTo>
                  <a:cubicBezTo>
                    <a:pt x="1442370" y="1715548"/>
                    <a:pt x="1437989" y="1700975"/>
                    <a:pt x="1433227" y="1686592"/>
                  </a:cubicBezTo>
                  <a:cubicBezTo>
                    <a:pt x="1427798" y="1670304"/>
                    <a:pt x="1421606" y="1654302"/>
                    <a:pt x="1415129" y="1638491"/>
                  </a:cubicBezTo>
                  <a:cubicBezTo>
                    <a:pt x="1470279" y="1632490"/>
                    <a:pt x="1523810" y="1608392"/>
                    <a:pt x="1566005" y="1566101"/>
                  </a:cubicBezTo>
                  <a:cubicBezTo>
                    <a:pt x="1608201" y="1523810"/>
                    <a:pt x="1632394" y="1470279"/>
                    <a:pt x="1638395" y="1415225"/>
                  </a:cubicBezTo>
                  <a:cubicBezTo>
                    <a:pt x="1654207" y="1421702"/>
                    <a:pt x="1670209" y="1427893"/>
                    <a:pt x="1686496" y="1433322"/>
                  </a:cubicBezTo>
                  <a:cubicBezTo>
                    <a:pt x="1700784" y="1438085"/>
                    <a:pt x="1715357" y="1442466"/>
                    <a:pt x="1730026" y="1446276"/>
                  </a:cubicBezTo>
                  <a:cubicBezTo>
                    <a:pt x="1790319" y="1462278"/>
                    <a:pt x="1853565" y="1470851"/>
                    <a:pt x="1918906" y="1470851"/>
                  </a:cubicBezTo>
                  <a:cubicBezTo>
                    <a:pt x="1984248" y="1470851"/>
                    <a:pt x="2047494" y="1462278"/>
                    <a:pt x="2107787" y="1446276"/>
                  </a:cubicBezTo>
                  <a:cubicBezTo>
                    <a:pt x="2122456" y="1442466"/>
                    <a:pt x="2137029" y="1438085"/>
                    <a:pt x="2151317" y="1433322"/>
                  </a:cubicBezTo>
                  <a:cubicBezTo>
                    <a:pt x="2167604" y="1427893"/>
                    <a:pt x="2183606" y="1421702"/>
                    <a:pt x="2199418" y="1415225"/>
                  </a:cubicBezTo>
                  <a:cubicBezTo>
                    <a:pt x="2205419" y="1470374"/>
                    <a:pt x="2229517" y="1523905"/>
                    <a:pt x="2271808" y="1566101"/>
                  </a:cubicBezTo>
                  <a:cubicBezTo>
                    <a:pt x="2314099" y="1608297"/>
                    <a:pt x="2367629" y="1632490"/>
                    <a:pt x="2422684" y="1638491"/>
                  </a:cubicBezTo>
                  <a:cubicBezTo>
                    <a:pt x="2416112" y="1654302"/>
                    <a:pt x="2410016" y="1670304"/>
                    <a:pt x="2404586" y="1686592"/>
                  </a:cubicBezTo>
                  <a:cubicBezTo>
                    <a:pt x="2399824" y="1700975"/>
                    <a:pt x="2395443" y="1715548"/>
                    <a:pt x="2391537" y="1730312"/>
                  </a:cubicBezTo>
                  <a:cubicBezTo>
                    <a:pt x="2375630" y="1790510"/>
                    <a:pt x="2367058" y="1853756"/>
                    <a:pt x="2367058" y="1919002"/>
                  </a:cubicBezTo>
                  <a:cubicBezTo>
                    <a:pt x="2367058" y="1984248"/>
                    <a:pt x="2375630" y="2047399"/>
                    <a:pt x="2391537" y="21075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11021C8-4168-42C6-B69B-8ECEC451618A}"/>
                </a:ext>
              </a:extLst>
            </p:cNvPr>
            <p:cNvSpPr/>
            <p:nvPr/>
          </p:nvSpPr>
          <p:spPr>
            <a:xfrm>
              <a:off x="6639402" y="3474719"/>
              <a:ext cx="1280255" cy="1280255"/>
            </a:xfrm>
            <a:custGeom>
              <a:avLst/>
              <a:gdLst>
                <a:gd name="connsiteX0" fmla="*/ 1280256 w 1280255"/>
                <a:gd name="connsiteY0" fmla="*/ 640175 h 1280255"/>
                <a:gd name="connsiteX1" fmla="*/ 640175 w 1280255"/>
                <a:gd name="connsiteY1" fmla="*/ 1280255 h 1280255"/>
                <a:gd name="connsiteX2" fmla="*/ 319469 w 1280255"/>
                <a:gd name="connsiteY2" fmla="*/ 1194245 h 1280255"/>
                <a:gd name="connsiteX3" fmla="*/ 32671 w 1280255"/>
                <a:gd name="connsiteY3" fmla="*/ 842486 h 1280255"/>
                <a:gd name="connsiteX4" fmla="*/ 0 w 1280255"/>
                <a:gd name="connsiteY4" fmla="*/ 640175 h 1280255"/>
                <a:gd name="connsiteX5" fmla="*/ 27527 w 1280255"/>
                <a:gd name="connsiteY5" fmla="*/ 454152 h 1280255"/>
                <a:gd name="connsiteX6" fmla="*/ 233839 w 1280255"/>
                <a:gd name="connsiteY6" fmla="*/ 354616 h 1280255"/>
                <a:gd name="connsiteX7" fmla="*/ 334042 w 1280255"/>
                <a:gd name="connsiteY7" fmla="*/ 77915 h 1280255"/>
                <a:gd name="connsiteX8" fmla="*/ 640175 w 1280255"/>
                <a:gd name="connsiteY8" fmla="*/ 0 h 1280255"/>
                <a:gd name="connsiteX9" fmla="*/ 1280256 w 1280255"/>
                <a:gd name="connsiteY9" fmla="*/ 640175 h 12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255" h="1280255">
                  <a:moveTo>
                    <a:pt x="1280256" y="640175"/>
                  </a:moveTo>
                  <a:cubicBezTo>
                    <a:pt x="1280256" y="993077"/>
                    <a:pt x="993077" y="1280255"/>
                    <a:pt x="640175" y="1280255"/>
                  </a:cubicBezTo>
                  <a:cubicBezTo>
                    <a:pt x="527304" y="1280255"/>
                    <a:pt x="416338" y="1250537"/>
                    <a:pt x="319469" y="1194245"/>
                  </a:cubicBezTo>
                  <a:cubicBezTo>
                    <a:pt x="183738" y="1115568"/>
                    <a:pt x="81915" y="990600"/>
                    <a:pt x="32671" y="842486"/>
                  </a:cubicBezTo>
                  <a:cubicBezTo>
                    <a:pt x="11049" y="777431"/>
                    <a:pt x="0" y="709327"/>
                    <a:pt x="0" y="640175"/>
                  </a:cubicBezTo>
                  <a:cubicBezTo>
                    <a:pt x="0" y="576834"/>
                    <a:pt x="9240" y="514255"/>
                    <a:pt x="27527" y="454152"/>
                  </a:cubicBezTo>
                  <a:cubicBezTo>
                    <a:pt x="105442" y="445484"/>
                    <a:pt x="177546" y="410909"/>
                    <a:pt x="233839" y="354616"/>
                  </a:cubicBezTo>
                  <a:cubicBezTo>
                    <a:pt x="309372" y="279083"/>
                    <a:pt x="342900" y="176975"/>
                    <a:pt x="334042" y="77915"/>
                  </a:cubicBezTo>
                  <a:cubicBezTo>
                    <a:pt x="427482" y="26861"/>
                    <a:pt x="532924" y="0"/>
                    <a:pt x="640175" y="0"/>
                  </a:cubicBezTo>
                  <a:cubicBezTo>
                    <a:pt x="993077" y="0"/>
                    <a:pt x="1280256" y="287179"/>
                    <a:pt x="1280256" y="640175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4883FA8-932B-4AB0-8CA3-AEAD62E5F32D}"/>
                </a:ext>
              </a:extLst>
            </p:cNvPr>
            <p:cNvSpPr/>
            <p:nvPr/>
          </p:nvSpPr>
          <p:spPr>
            <a:xfrm>
              <a:off x="5455825" y="2291238"/>
              <a:ext cx="1280350" cy="1280255"/>
            </a:xfrm>
            <a:custGeom>
              <a:avLst/>
              <a:gdLst>
                <a:gd name="connsiteX0" fmla="*/ 1280351 w 1280350"/>
                <a:gd name="connsiteY0" fmla="*/ 640080 h 1280255"/>
                <a:gd name="connsiteX1" fmla="*/ 1202531 w 1280350"/>
                <a:gd name="connsiteY1" fmla="*/ 945928 h 1280255"/>
                <a:gd name="connsiteX2" fmla="*/ 1171575 w 1280350"/>
                <a:gd name="connsiteY2" fmla="*/ 944594 h 1280255"/>
                <a:gd name="connsiteX3" fmla="*/ 925735 w 1280350"/>
                <a:gd name="connsiteY3" fmla="*/ 1046417 h 1280255"/>
                <a:gd name="connsiteX4" fmla="*/ 826389 w 1280350"/>
                <a:gd name="connsiteY4" fmla="*/ 1252633 h 1280255"/>
                <a:gd name="connsiteX5" fmla="*/ 640175 w 1280350"/>
                <a:gd name="connsiteY5" fmla="*/ 1280255 h 1280255"/>
                <a:gd name="connsiteX6" fmla="*/ 453962 w 1280350"/>
                <a:gd name="connsiteY6" fmla="*/ 1252633 h 1280255"/>
                <a:gd name="connsiteX7" fmla="*/ 354616 w 1280350"/>
                <a:gd name="connsiteY7" fmla="*/ 1046417 h 1280255"/>
                <a:gd name="connsiteX8" fmla="*/ 108776 w 1280350"/>
                <a:gd name="connsiteY8" fmla="*/ 944594 h 1280255"/>
                <a:gd name="connsiteX9" fmla="*/ 77820 w 1280350"/>
                <a:gd name="connsiteY9" fmla="*/ 945928 h 1280255"/>
                <a:gd name="connsiteX10" fmla="*/ 0 w 1280350"/>
                <a:gd name="connsiteY10" fmla="*/ 640080 h 1280255"/>
                <a:gd name="connsiteX11" fmla="*/ 640175 w 1280350"/>
                <a:gd name="connsiteY11" fmla="*/ 0 h 1280255"/>
                <a:gd name="connsiteX12" fmla="*/ 1280351 w 1280350"/>
                <a:gd name="connsiteY12" fmla="*/ 640080 h 12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350" h="1280255">
                  <a:moveTo>
                    <a:pt x="1280351" y="640080"/>
                  </a:moveTo>
                  <a:cubicBezTo>
                    <a:pt x="1280351" y="747236"/>
                    <a:pt x="1253490" y="852678"/>
                    <a:pt x="1202531" y="945928"/>
                  </a:cubicBezTo>
                  <a:cubicBezTo>
                    <a:pt x="1192245" y="945070"/>
                    <a:pt x="1181958" y="944594"/>
                    <a:pt x="1171575" y="944594"/>
                  </a:cubicBezTo>
                  <a:cubicBezTo>
                    <a:pt x="1078706" y="944594"/>
                    <a:pt x="991362" y="980789"/>
                    <a:pt x="925735" y="1046417"/>
                  </a:cubicBezTo>
                  <a:cubicBezTo>
                    <a:pt x="868013" y="1104138"/>
                    <a:pt x="834867" y="1177195"/>
                    <a:pt x="826389" y="1252633"/>
                  </a:cubicBezTo>
                  <a:cubicBezTo>
                    <a:pt x="766286" y="1270921"/>
                    <a:pt x="703707" y="1280255"/>
                    <a:pt x="640175" y="1280255"/>
                  </a:cubicBezTo>
                  <a:cubicBezTo>
                    <a:pt x="576644" y="1280255"/>
                    <a:pt x="514065" y="1270921"/>
                    <a:pt x="453962" y="1252633"/>
                  </a:cubicBezTo>
                  <a:cubicBezTo>
                    <a:pt x="445484" y="1177195"/>
                    <a:pt x="412338" y="1104138"/>
                    <a:pt x="354616" y="1046417"/>
                  </a:cubicBezTo>
                  <a:cubicBezTo>
                    <a:pt x="288989" y="980789"/>
                    <a:pt x="201645" y="944594"/>
                    <a:pt x="108776" y="944594"/>
                  </a:cubicBezTo>
                  <a:cubicBezTo>
                    <a:pt x="98393" y="944594"/>
                    <a:pt x="88106" y="945070"/>
                    <a:pt x="77820" y="945928"/>
                  </a:cubicBezTo>
                  <a:cubicBezTo>
                    <a:pt x="26861" y="852487"/>
                    <a:pt x="0" y="747236"/>
                    <a:pt x="0" y="640080"/>
                  </a:cubicBezTo>
                  <a:cubicBezTo>
                    <a:pt x="0" y="287084"/>
                    <a:pt x="287179" y="0"/>
                    <a:pt x="640175" y="0"/>
                  </a:cubicBezTo>
                  <a:cubicBezTo>
                    <a:pt x="993172" y="0"/>
                    <a:pt x="1280351" y="287084"/>
                    <a:pt x="1280351" y="640080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E42F706-5EFA-483C-A4E0-4FBA847753A7}"/>
                </a:ext>
              </a:extLst>
            </p:cNvPr>
            <p:cNvSpPr/>
            <p:nvPr/>
          </p:nvSpPr>
          <p:spPr>
            <a:xfrm>
              <a:off x="4272344" y="3474719"/>
              <a:ext cx="1280255" cy="1280255"/>
            </a:xfrm>
            <a:custGeom>
              <a:avLst/>
              <a:gdLst>
                <a:gd name="connsiteX0" fmla="*/ 1280255 w 1280255"/>
                <a:gd name="connsiteY0" fmla="*/ 640175 h 1280255"/>
                <a:gd name="connsiteX1" fmla="*/ 1252728 w 1280255"/>
                <a:gd name="connsiteY1" fmla="*/ 826103 h 1280255"/>
                <a:gd name="connsiteX2" fmla="*/ 1046417 w 1280255"/>
                <a:gd name="connsiteY2" fmla="*/ 925640 h 1280255"/>
                <a:gd name="connsiteX3" fmla="*/ 946213 w 1280255"/>
                <a:gd name="connsiteY3" fmla="*/ 1202436 h 1280255"/>
                <a:gd name="connsiteX4" fmla="*/ 640080 w 1280255"/>
                <a:gd name="connsiteY4" fmla="*/ 1280255 h 1280255"/>
                <a:gd name="connsiteX5" fmla="*/ 0 w 1280255"/>
                <a:gd name="connsiteY5" fmla="*/ 640175 h 1280255"/>
                <a:gd name="connsiteX6" fmla="*/ 640080 w 1280255"/>
                <a:gd name="connsiteY6" fmla="*/ 0 h 1280255"/>
                <a:gd name="connsiteX7" fmla="*/ 946213 w 1280255"/>
                <a:gd name="connsiteY7" fmla="*/ 77915 h 1280255"/>
                <a:gd name="connsiteX8" fmla="*/ 1046417 w 1280255"/>
                <a:gd name="connsiteY8" fmla="*/ 354616 h 1280255"/>
                <a:gd name="connsiteX9" fmla="*/ 1252728 w 1280255"/>
                <a:gd name="connsiteY9" fmla="*/ 454152 h 1280255"/>
                <a:gd name="connsiteX10" fmla="*/ 1280255 w 1280255"/>
                <a:gd name="connsiteY10" fmla="*/ 640175 h 12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255" h="1280255">
                  <a:moveTo>
                    <a:pt x="1280255" y="640175"/>
                  </a:moveTo>
                  <a:cubicBezTo>
                    <a:pt x="1280255" y="703517"/>
                    <a:pt x="1271016" y="766001"/>
                    <a:pt x="1252728" y="826103"/>
                  </a:cubicBezTo>
                  <a:cubicBezTo>
                    <a:pt x="1174814" y="834771"/>
                    <a:pt x="1102709" y="869442"/>
                    <a:pt x="1046417" y="925640"/>
                  </a:cubicBezTo>
                  <a:cubicBezTo>
                    <a:pt x="970883" y="1001268"/>
                    <a:pt x="937355" y="1103376"/>
                    <a:pt x="946213" y="1202436"/>
                  </a:cubicBezTo>
                  <a:cubicBezTo>
                    <a:pt x="852773" y="1253395"/>
                    <a:pt x="747331" y="1280255"/>
                    <a:pt x="640080" y="1280255"/>
                  </a:cubicBezTo>
                  <a:cubicBezTo>
                    <a:pt x="287179" y="1280255"/>
                    <a:pt x="0" y="993077"/>
                    <a:pt x="0" y="640175"/>
                  </a:cubicBezTo>
                  <a:cubicBezTo>
                    <a:pt x="0" y="287274"/>
                    <a:pt x="287179" y="0"/>
                    <a:pt x="640080" y="0"/>
                  </a:cubicBezTo>
                  <a:cubicBezTo>
                    <a:pt x="747331" y="0"/>
                    <a:pt x="852869" y="26956"/>
                    <a:pt x="946213" y="77915"/>
                  </a:cubicBezTo>
                  <a:cubicBezTo>
                    <a:pt x="937355" y="176975"/>
                    <a:pt x="970883" y="279083"/>
                    <a:pt x="1046417" y="354616"/>
                  </a:cubicBezTo>
                  <a:cubicBezTo>
                    <a:pt x="1102709" y="410909"/>
                    <a:pt x="1174814" y="445484"/>
                    <a:pt x="1252728" y="454152"/>
                  </a:cubicBezTo>
                  <a:cubicBezTo>
                    <a:pt x="1271016" y="514255"/>
                    <a:pt x="1280255" y="576834"/>
                    <a:pt x="1280255" y="640175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965693-BB4A-46A6-91F9-88E93F2879D0}"/>
                </a:ext>
              </a:extLst>
            </p:cNvPr>
            <p:cNvSpPr/>
            <p:nvPr/>
          </p:nvSpPr>
          <p:spPr>
            <a:xfrm>
              <a:off x="5455825" y="4658296"/>
              <a:ext cx="1280350" cy="1280254"/>
            </a:xfrm>
            <a:custGeom>
              <a:avLst/>
              <a:gdLst>
                <a:gd name="connsiteX0" fmla="*/ 1280351 w 1280350"/>
                <a:gd name="connsiteY0" fmla="*/ 640175 h 1280254"/>
                <a:gd name="connsiteX1" fmla="*/ 640175 w 1280350"/>
                <a:gd name="connsiteY1" fmla="*/ 1280255 h 1280254"/>
                <a:gd name="connsiteX2" fmla="*/ 0 w 1280350"/>
                <a:gd name="connsiteY2" fmla="*/ 640175 h 1280254"/>
                <a:gd name="connsiteX3" fmla="*/ 77914 w 1280350"/>
                <a:gd name="connsiteY3" fmla="*/ 334137 h 1280254"/>
                <a:gd name="connsiteX4" fmla="*/ 108776 w 1280350"/>
                <a:gd name="connsiteY4" fmla="*/ 335566 h 1280254"/>
                <a:gd name="connsiteX5" fmla="*/ 354616 w 1280350"/>
                <a:gd name="connsiteY5" fmla="*/ 233743 h 1280254"/>
                <a:gd name="connsiteX6" fmla="*/ 453962 w 1280350"/>
                <a:gd name="connsiteY6" fmla="*/ 27622 h 1280254"/>
                <a:gd name="connsiteX7" fmla="*/ 640175 w 1280350"/>
                <a:gd name="connsiteY7" fmla="*/ 0 h 1280254"/>
                <a:gd name="connsiteX8" fmla="*/ 826389 w 1280350"/>
                <a:gd name="connsiteY8" fmla="*/ 27622 h 1280254"/>
                <a:gd name="connsiteX9" fmla="*/ 925735 w 1280350"/>
                <a:gd name="connsiteY9" fmla="*/ 233743 h 1280254"/>
                <a:gd name="connsiteX10" fmla="*/ 1171575 w 1280350"/>
                <a:gd name="connsiteY10" fmla="*/ 335566 h 1280254"/>
                <a:gd name="connsiteX11" fmla="*/ 1202437 w 1280350"/>
                <a:gd name="connsiteY11" fmla="*/ 334137 h 1280254"/>
                <a:gd name="connsiteX12" fmla="*/ 1280351 w 1280350"/>
                <a:gd name="connsiteY12" fmla="*/ 640175 h 128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350" h="1280254">
                  <a:moveTo>
                    <a:pt x="1280351" y="640175"/>
                  </a:moveTo>
                  <a:cubicBezTo>
                    <a:pt x="1280351" y="993077"/>
                    <a:pt x="993172" y="1280255"/>
                    <a:pt x="640175" y="1280255"/>
                  </a:cubicBezTo>
                  <a:cubicBezTo>
                    <a:pt x="287179" y="1280255"/>
                    <a:pt x="0" y="993077"/>
                    <a:pt x="0" y="640175"/>
                  </a:cubicBezTo>
                  <a:cubicBezTo>
                    <a:pt x="0" y="532924"/>
                    <a:pt x="26861" y="427482"/>
                    <a:pt x="77914" y="334137"/>
                  </a:cubicBezTo>
                  <a:cubicBezTo>
                    <a:pt x="88106" y="335089"/>
                    <a:pt x="98393" y="335566"/>
                    <a:pt x="108776" y="335566"/>
                  </a:cubicBezTo>
                  <a:cubicBezTo>
                    <a:pt x="201645" y="335566"/>
                    <a:pt x="288989" y="299466"/>
                    <a:pt x="354616" y="233743"/>
                  </a:cubicBezTo>
                  <a:cubicBezTo>
                    <a:pt x="412338" y="176022"/>
                    <a:pt x="445484" y="102965"/>
                    <a:pt x="453962" y="27622"/>
                  </a:cubicBezTo>
                  <a:cubicBezTo>
                    <a:pt x="514065" y="9239"/>
                    <a:pt x="576644" y="0"/>
                    <a:pt x="640175" y="0"/>
                  </a:cubicBezTo>
                  <a:cubicBezTo>
                    <a:pt x="703707" y="0"/>
                    <a:pt x="766286" y="9239"/>
                    <a:pt x="826389" y="27622"/>
                  </a:cubicBezTo>
                  <a:cubicBezTo>
                    <a:pt x="834962" y="103061"/>
                    <a:pt x="868109" y="176117"/>
                    <a:pt x="925735" y="233743"/>
                  </a:cubicBezTo>
                  <a:cubicBezTo>
                    <a:pt x="991362" y="299466"/>
                    <a:pt x="1078706" y="335566"/>
                    <a:pt x="1171575" y="335566"/>
                  </a:cubicBezTo>
                  <a:cubicBezTo>
                    <a:pt x="1181958" y="335566"/>
                    <a:pt x="1192245" y="335089"/>
                    <a:pt x="1202437" y="334137"/>
                  </a:cubicBezTo>
                  <a:cubicBezTo>
                    <a:pt x="1253490" y="427482"/>
                    <a:pt x="1280351" y="533019"/>
                    <a:pt x="1280351" y="640175"/>
                  </a:cubicBezTo>
                  <a:close/>
                </a:path>
              </a:pathLst>
            </a:custGeom>
            <a:gradFill>
              <a:gsLst>
                <a:gs pos="0">
                  <a:srgbClr val="B66DD7"/>
                </a:gs>
                <a:gs pos="100000">
                  <a:srgbClr val="BC97E5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8E1A38E-6BEA-44CD-A379-7DA854219C93}"/>
                </a:ext>
              </a:extLst>
            </p:cNvPr>
            <p:cNvSpPr/>
            <p:nvPr/>
          </p:nvSpPr>
          <p:spPr>
            <a:xfrm>
              <a:off x="5407510" y="3426428"/>
              <a:ext cx="314182" cy="314229"/>
            </a:xfrm>
            <a:custGeom>
              <a:avLst/>
              <a:gdLst>
                <a:gd name="connsiteX0" fmla="*/ 157091 w 314182"/>
                <a:gd name="connsiteY0" fmla="*/ 314230 h 314229"/>
                <a:gd name="connsiteX1" fmla="*/ 45934 w 314182"/>
                <a:gd name="connsiteY1" fmla="*/ 268224 h 314229"/>
                <a:gd name="connsiteX2" fmla="*/ 45934 w 314182"/>
                <a:gd name="connsiteY2" fmla="*/ 46006 h 314229"/>
                <a:gd name="connsiteX3" fmla="*/ 157091 w 314182"/>
                <a:gd name="connsiteY3" fmla="*/ 0 h 314229"/>
                <a:gd name="connsiteX4" fmla="*/ 268248 w 314182"/>
                <a:gd name="connsiteY4" fmla="*/ 46006 h 314229"/>
                <a:gd name="connsiteX5" fmla="*/ 268248 w 314182"/>
                <a:gd name="connsiteY5" fmla="*/ 268224 h 314229"/>
                <a:gd name="connsiteX6" fmla="*/ 157091 w 314182"/>
                <a:gd name="connsiteY6" fmla="*/ 314230 h 31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229">
                  <a:moveTo>
                    <a:pt x="157091" y="314230"/>
                  </a:moveTo>
                  <a:cubicBezTo>
                    <a:pt x="115086" y="314230"/>
                    <a:pt x="75652" y="297847"/>
                    <a:pt x="45934" y="268224"/>
                  </a:cubicBezTo>
                  <a:cubicBezTo>
                    <a:pt x="-15311" y="206978"/>
                    <a:pt x="-15311" y="107251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1"/>
                    <a:pt x="329494" y="206978"/>
                    <a:pt x="268248" y="268224"/>
                  </a:cubicBezTo>
                  <a:cubicBezTo>
                    <a:pt x="238530" y="297942"/>
                    <a:pt x="199096" y="314230"/>
                    <a:pt x="157091" y="314230"/>
                  </a:cubicBezTo>
                  <a:close/>
                </a:path>
              </a:pathLst>
            </a:custGeom>
            <a:gradFill>
              <a:gsLst>
                <a:gs pos="0">
                  <a:srgbClr val="FF974F"/>
                </a:gs>
                <a:gs pos="100000">
                  <a:srgbClr val="FEBD61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9B3DF0-00C3-490A-ABB5-D5637A0606B3}"/>
                </a:ext>
              </a:extLst>
            </p:cNvPr>
            <p:cNvSpPr/>
            <p:nvPr/>
          </p:nvSpPr>
          <p:spPr>
            <a:xfrm>
              <a:off x="5407510" y="4489132"/>
              <a:ext cx="314182" cy="314229"/>
            </a:xfrm>
            <a:custGeom>
              <a:avLst/>
              <a:gdLst>
                <a:gd name="connsiteX0" fmla="*/ 157091 w 314182"/>
                <a:gd name="connsiteY0" fmla="*/ 314230 h 314229"/>
                <a:gd name="connsiteX1" fmla="*/ 45934 w 314182"/>
                <a:gd name="connsiteY1" fmla="*/ 268224 h 314229"/>
                <a:gd name="connsiteX2" fmla="*/ 45934 w 314182"/>
                <a:gd name="connsiteY2" fmla="*/ 46006 h 314229"/>
                <a:gd name="connsiteX3" fmla="*/ 157091 w 314182"/>
                <a:gd name="connsiteY3" fmla="*/ 0 h 314229"/>
                <a:gd name="connsiteX4" fmla="*/ 268248 w 314182"/>
                <a:gd name="connsiteY4" fmla="*/ 46006 h 314229"/>
                <a:gd name="connsiteX5" fmla="*/ 268248 w 314182"/>
                <a:gd name="connsiteY5" fmla="*/ 268224 h 314229"/>
                <a:gd name="connsiteX6" fmla="*/ 157091 w 314182"/>
                <a:gd name="connsiteY6" fmla="*/ 314230 h 31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229">
                  <a:moveTo>
                    <a:pt x="157091" y="314230"/>
                  </a:moveTo>
                  <a:cubicBezTo>
                    <a:pt x="115086" y="314230"/>
                    <a:pt x="75652" y="297847"/>
                    <a:pt x="45934" y="268224"/>
                  </a:cubicBezTo>
                  <a:cubicBezTo>
                    <a:pt x="-15311" y="206978"/>
                    <a:pt x="-15311" y="107252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2"/>
                    <a:pt x="329494" y="206978"/>
                    <a:pt x="268248" y="268224"/>
                  </a:cubicBezTo>
                  <a:cubicBezTo>
                    <a:pt x="238530" y="297942"/>
                    <a:pt x="199096" y="314230"/>
                    <a:pt x="157091" y="314230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ACD670-8086-46B5-BBC2-BB103BCDBF0B}"/>
                </a:ext>
              </a:extLst>
            </p:cNvPr>
            <p:cNvSpPr/>
            <p:nvPr/>
          </p:nvSpPr>
          <p:spPr>
            <a:xfrm>
              <a:off x="6470309" y="4489037"/>
              <a:ext cx="314182" cy="314325"/>
            </a:xfrm>
            <a:custGeom>
              <a:avLst/>
              <a:gdLst>
                <a:gd name="connsiteX0" fmla="*/ 157091 w 314182"/>
                <a:gd name="connsiteY0" fmla="*/ 314325 h 314325"/>
                <a:gd name="connsiteX1" fmla="*/ 45934 w 314182"/>
                <a:gd name="connsiteY1" fmla="*/ 268319 h 314325"/>
                <a:gd name="connsiteX2" fmla="*/ 45934 w 314182"/>
                <a:gd name="connsiteY2" fmla="*/ 46006 h 314325"/>
                <a:gd name="connsiteX3" fmla="*/ 157091 w 314182"/>
                <a:gd name="connsiteY3" fmla="*/ 0 h 314325"/>
                <a:gd name="connsiteX4" fmla="*/ 268248 w 314182"/>
                <a:gd name="connsiteY4" fmla="*/ 46006 h 314325"/>
                <a:gd name="connsiteX5" fmla="*/ 268248 w 314182"/>
                <a:gd name="connsiteY5" fmla="*/ 268319 h 314325"/>
                <a:gd name="connsiteX6" fmla="*/ 157091 w 314182"/>
                <a:gd name="connsiteY6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325">
                  <a:moveTo>
                    <a:pt x="157091" y="314325"/>
                  </a:moveTo>
                  <a:cubicBezTo>
                    <a:pt x="115086" y="314325"/>
                    <a:pt x="75652" y="297942"/>
                    <a:pt x="45934" y="268319"/>
                  </a:cubicBezTo>
                  <a:cubicBezTo>
                    <a:pt x="-15311" y="207073"/>
                    <a:pt x="-15311" y="107347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1"/>
                    <a:pt x="329494" y="206978"/>
                    <a:pt x="268248" y="268319"/>
                  </a:cubicBezTo>
                  <a:cubicBezTo>
                    <a:pt x="238530" y="298037"/>
                    <a:pt x="199096" y="314325"/>
                    <a:pt x="157091" y="314325"/>
                  </a:cubicBezTo>
                  <a:close/>
                </a:path>
              </a:pathLst>
            </a:custGeom>
            <a:gradFill>
              <a:gsLst>
                <a:gs pos="0">
                  <a:srgbClr val="64AEF2"/>
                </a:gs>
                <a:gs pos="100000">
                  <a:srgbClr val="95D7F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5E4139-1AC5-4912-ADDE-0CDF636E08F0}"/>
                </a:ext>
              </a:extLst>
            </p:cNvPr>
            <p:cNvSpPr/>
            <p:nvPr/>
          </p:nvSpPr>
          <p:spPr>
            <a:xfrm>
              <a:off x="6470309" y="3426428"/>
              <a:ext cx="314182" cy="314325"/>
            </a:xfrm>
            <a:custGeom>
              <a:avLst/>
              <a:gdLst>
                <a:gd name="connsiteX0" fmla="*/ 157091 w 314182"/>
                <a:gd name="connsiteY0" fmla="*/ 314230 h 314325"/>
                <a:gd name="connsiteX1" fmla="*/ 45934 w 314182"/>
                <a:gd name="connsiteY1" fmla="*/ 268224 h 314325"/>
                <a:gd name="connsiteX2" fmla="*/ 45934 w 314182"/>
                <a:gd name="connsiteY2" fmla="*/ 46006 h 314325"/>
                <a:gd name="connsiteX3" fmla="*/ 157091 w 314182"/>
                <a:gd name="connsiteY3" fmla="*/ 0 h 314325"/>
                <a:gd name="connsiteX4" fmla="*/ 268248 w 314182"/>
                <a:gd name="connsiteY4" fmla="*/ 46006 h 314325"/>
                <a:gd name="connsiteX5" fmla="*/ 268248 w 314182"/>
                <a:gd name="connsiteY5" fmla="*/ 268319 h 314325"/>
                <a:gd name="connsiteX6" fmla="*/ 157091 w 314182"/>
                <a:gd name="connsiteY6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325">
                  <a:moveTo>
                    <a:pt x="157091" y="314230"/>
                  </a:moveTo>
                  <a:cubicBezTo>
                    <a:pt x="115086" y="314230"/>
                    <a:pt x="75652" y="297847"/>
                    <a:pt x="45934" y="268224"/>
                  </a:cubicBezTo>
                  <a:cubicBezTo>
                    <a:pt x="-15311" y="206978"/>
                    <a:pt x="-15311" y="107251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1"/>
                    <a:pt x="329494" y="206978"/>
                    <a:pt x="268248" y="268319"/>
                  </a:cubicBezTo>
                  <a:cubicBezTo>
                    <a:pt x="238530" y="298037"/>
                    <a:pt x="199096" y="314325"/>
                    <a:pt x="157091" y="314325"/>
                  </a:cubicBezTo>
                  <a:close/>
                </a:path>
              </a:pathLst>
            </a:custGeom>
            <a:gradFill>
              <a:gsLst>
                <a:gs pos="0">
                  <a:srgbClr val="B66DD7"/>
                </a:gs>
                <a:gs pos="100000">
                  <a:srgbClr val="BC97E5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60B64A-0767-413D-B408-88168B6C7A2F}"/>
                </a:ext>
              </a:extLst>
            </p:cNvPr>
            <p:cNvSpPr/>
            <p:nvPr/>
          </p:nvSpPr>
          <p:spPr>
            <a:xfrm>
              <a:off x="5810251" y="3829050"/>
              <a:ext cx="571500" cy="571500"/>
            </a:xfrm>
            <a:custGeom>
              <a:avLst/>
              <a:gdLst>
                <a:gd name="connsiteX0" fmla="*/ 285750 w 571500"/>
                <a:gd name="connsiteY0" fmla="*/ 571500 h 571500"/>
                <a:gd name="connsiteX1" fmla="*/ 0 w 571500"/>
                <a:gd name="connsiteY1" fmla="*/ 285750 h 571500"/>
                <a:gd name="connsiteX2" fmla="*/ 285750 w 571500"/>
                <a:gd name="connsiteY2" fmla="*/ 0 h 571500"/>
                <a:gd name="connsiteX3" fmla="*/ 571500 w 571500"/>
                <a:gd name="connsiteY3" fmla="*/ 285750 h 571500"/>
                <a:gd name="connsiteX4" fmla="*/ 285750 w 571500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571500"/>
                  </a:moveTo>
                  <a:cubicBezTo>
                    <a:pt x="128207" y="571500"/>
                    <a:pt x="0" y="443294"/>
                    <a:pt x="0" y="285750"/>
                  </a:cubicBezTo>
                  <a:cubicBezTo>
                    <a:pt x="0" y="128206"/>
                    <a:pt x="128207" y="0"/>
                    <a:pt x="285750" y="0"/>
                  </a:cubicBezTo>
                  <a:cubicBezTo>
                    <a:pt x="443293" y="0"/>
                    <a:pt x="571500" y="128206"/>
                    <a:pt x="571500" y="285750"/>
                  </a:cubicBezTo>
                  <a:cubicBezTo>
                    <a:pt x="571500" y="443294"/>
                    <a:pt x="443293" y="571500"/>
                    <a:pt x="285750" y="571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34938C-76B2-46BC-AF1B-4D16455461E2}"/>
                </a:ext>
              </a:extLst>
            </p:cNvPr>
            <p:cNvSpPr/>
            <p:nvPr/>
          </p:nvSpPr>
          <p:spPr>
            <a:xfrm>
              <a:off x="5905501" y="3924300"/>
              <a:ext cx="381000" cy="381000"/>
            </a:xfrm>
            <a:custGeom>
              <a:avLst/>
              <a:gdLst>
                <a:gd name="connsiteX0" fmla="*/ 381000 w 381000"/>
                <a:gd name="connsiteY0" fmla="*/ 190500 h 381000"/>
                <a:gd name="connsiteX1" fmla="*/ 190500 w 381000"/>
                <a:gd name="connsiteY1" fmla="*/ 381000 h 381000"/>
                <a:gd name="connsiteX2" fmla="*/ 0 w 381000"/>
                <a:gd name="connsiteY2" fmla="*/ 190500 h 381000"/>
                <a:gd name="connsiteX3" fmla="*/ 190500 w 381000"/>
                <a:gd name="connsiteY3" fmla="*/ 0 h 381000"/>
                <a:gd name="connsiteX4" fmla="*/ 381000 w 381000"/>
                <a:gd name="connsiteY4" fmla="*/ 1905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381000">
                  <a:moveTo>
                    <a:pt x="381000" y="190500"/>
                  </a:moveTo>
                  <a:cubicBezTo>
                    <a:pt x="381000" y="295710"/>
                    <a:pt x="295710" y="381000"/>
                    <a:pt x="190500" y="381000"/>
                  </a:cubicBezTo>
                  <a:cubicBezTo>
                    <a:pt x="85290" y="381000"/>
                    <a:pt x="0" y="295710"/>
                    <a:pt x="0" y="190500"/>
                  </a:cubicBezTo>
                  <a:cubicBezTo>
                    <a:pt x="0" y="85290"/>
                    <a:pt x="85290" y="0"/>
                    <a:pt x="190500" y="0"/>
                  </a:cubicBezTo>
                  <a:cubicBezTo>
                    <a:pt x="295710" y="0"/>
                    <a:pt x="381000" y="85290"/>
                    <a:pt x="381000" y="190500"/>
                  </a:cubicBezTo>
                  <a:close/>
                </a:path>
              </a:pathLst>
            </a:custGeom>
            <a:solidFill>
              <a:srgbClr val="EBE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C85A8D0-A506-4928-ABA8-71002560BEE7}"/>
              </a:ext>
            </a:extLst>
          </p:cNvPr>
          <p:cNvSpPr txBox="1"/>
          <p:nvPr/>
        </p:nvSpPr>
        <p:spPr>
          <a:xfrm>
            <a:off x="1615383" y="241151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A67D74-9A9D-468B-AAD7-6C660D80F021}"/>
              </a:ext>
            </a:extLst>
          </p:cNvPr>
          <p:cNvSpPr txBox="1"/>
          <p:nvPr/>
        </p:nvSpPr>
        <p:spPr>
          <a:xfrm>
            <a:off x="778615" y="2796404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F4941-AE64-4CE7-9A7E-9D4DAC559531}"/>
              </a:ext>
            </a:extLst>
          </p:cNvPr>
          <p:cNvSpPr txBox="1"/>
          <p:nvPr/>
        </p:nvSpPr>
        <p:spPr>
          <a:xfrm>
            <a:off x="1615383" y="469462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64AEF2"/>
                    </a:gs>
                    <a:gs pos="100000">
                      <a:srgbClr val="95D7FA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4DF0DA-D5B6-4182-B429-1A2B8CF3B301}"/>
              </a:ext>
            </a:extLst>
          </p:cNvPr>
          <p:cNvSpPr txBox="1"/>
          <p:nvPr/>
        </p:nvSpPr>
        <p:spPr>
          <a:xfrm>
            <a:off x="778615" y="5079520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01DE11-5958-4AA1-8E65-AE7C78E5F37C}"/>
              </a:ext>
            </a:extLst>
          </p:cNvPr>
          <p:cNvSpPr txBox="1"/>
          <p:nvPr/>
        </p:nvSpPr>
        <p:spPr>
          <a:xfrm>
            <a:off x="8096452" y="241151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FF974F"/>
                    </a:gs>
                    <a:gs pos="100000">
                      <a:srgbClr val="FEBD61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24350-C45F-4D62-9364-FE944120445C}"/>
              </a:ext>
            </a:extLst>
          </p:cNvPr>
          <p:cNvSpPr txBox="1"/>
          <p:nvPr/>
        </p:nvSpPr>
        <p:spPr>
          <a:xfrm>
            <a:off x="8096452" y="2796404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5AD525-4813-4450-9B50-11421A5D2CA6}"/>
              </a:ext>
            </a:extLst>
          </p:cNvPr>
          <p:cNvSpPr txBox="1"/>
          <p:nvPr/>
        </p:nvSpPr>
        <p:spPr>
          <a:xfrm>
            <a:off x="8096452" y="469462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B66DD7"/>
                    </a:gs>
                    <a:gs pos="100000">
                      <a:srgbClr val="BC97E5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1041BE-08BC-4745-B46B-D6BAB1D0B95E}"/>
              </a:ext>
            </a:extLst>
          </p:cNvPr>
          <p:cNvSpPr txBox="1"/>
          <p:nvPr/>
        </p:nvSpPr>
        <p:spPr>
          <a:xfrm>
            <a:off x="8096452" y="5079520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4D1C1-64CB-4A18-89AF-3E26E9326E06}"/>
              </a:ext>
            </a:extLst>
          </p:cNvPr>
          <p:cNvSpPr txBox="1"/>
          <p:nvPr/>
        </p:nvSpPr>
        <p:spPr>
          <a:xfrm>
            <a:off x="1641475" y="65715"/>
            <a:ext cx="8909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00" dirty="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10000"/>
                    </a:prst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BUSINESS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A64C84-4EF0-48A0-9674-8D6438BCE26C}"/>
              </a:ext>
            </a:extLst>
          </p:cNvPr>
          <p:cNvSpPr txBox="1"/>
          <p:nvPr/>
        </p:nvSpPr>
        <p:spPr>
          <a:xfrm>
            <a:off x="3472674" y="1138576"/>
            <a:ext cx="524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acifico" panose="00000500000000000000" pitchFamily="2" charset="0"/>
                <a:cs typeface="Poppins ExtraBold" panose="00000900000000000000" pitchFamily="2" charset="0"/>
              </a:rPr>
              <a:t>animated infographics</a:t>
            </a:r>
          </a:p>
        </p:txBody>
      </p:sp>
    </p:spTree>
    <p:extLst>
      <p:ext uri="{BB962C8B-B14F-4D97-AF65-F5344CB8AC3E}">
        <p14:creationId xmlns:p14="http://schemas.microsoft.com/office/powerpoint/2010/main" val="37452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5792F3-2CC3-4E86-B742-986E37594C08}"/>
              </a:ext>
            </a:extLst>
          </p:cNvPr>
          <p:cNvGrpSpPr/>
          <p:nvPr/>
        </p:nvGrpSpPr>
        <p:grpSpPr>
          <a:xfrm>
            <a:off x="4177094" y="2195893"/>
            <a:ext cx="3837813" cy="3837908"/>
            <a:chOff x="4177094" y="2195893"/>
            <a:chExt cx="3837813" cy="383790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386ABD8-A405-4412-BF88-9B5A60574497}"/>
                </a:ext>
              </a:extLst>
            </p:cNvPr>
            <p:cNvSpPr/>
            <p:nvPr/>
          </p:nvSpPr>
          <p:spPr>
            <a:xfrm>
              <a:off x="4177094" y="2195893"/>
              <a:ext cx="3837813" cy="3837908"/>
            </a:xfrm>
            <a:custGeom>
              <a:avLst/>
              <a:gdLst>
                <a:gd name="connsiteX0" fmla="*/ 3102483 w 3837813"/>
                <a:gd name="connsiteY0" fmla="*/ 1183577 h 3837908"/>
                <a:gd name="connsiteX1" fmla="*/ 2774061 w 3837813"/>
                <a:gd name="connsiteY1" fmla="*/ 1260920 h 3837908"/>
                <a:gd name="connsiteX2" fmla="*/ 2733961 w 3837813"/>
                <a:gd name="connsiteY2" fmla="*/ 1282541 h 3837908"/>
                <a:gd name="connsiteX3" fmla="*/ 2690432 w 3837813"/>
                <a:gd name="connsiteY3" fmla="*/ 1310068 h 3837908"/>
                <a:gd name="connsiteX4" fmla="*/ 2628710 w 3837813"/>
                <a:gd name="connsiteY4" fmla="*/ 1209104 h 3837908"/>
                <a:gd name="connsiteX5" fmla="*/ 2527840 w 3837813"/>
                <a:gd name="connsiteY5" fmla="*/ 1147382 h 3837908"/>
                <a:gd name="connsiteX6" fmla="*/ 2555367 w 3837813"/>
                <a:gd name="connsiteY6" fmla="*/ 1103852 h 3837908"/>
                <a:gd name="connsiteX7" fmla="*/ 2577084 w 3837813"/>
                <a:gd name="connsiteY7" fmla="*/ 1063562 h 3837908"/>
                <a:gd name="connsiteX8" fmla="*/ 2654332 w 3837813"/>
                <a:gd name="connsiteY8" fmla="*/ 735330 h 3837908"/>
                <a:gd name="connsiteX9" fmla="*/ 1918906 w 3837813"/>
                <a:gd name="connsiteY9" fmla="*/ 0 h 3837908"/>
                <a:gd name="connsiteX10" fmla="*/ 1183481 w 3837813"/>
                <a:gd name="connsiteY10" fmla="*/ 735330 h 3837908"/>
                <a:gd name="connsiteX11" fmla="*/ 1260729 w 3837813"/>
                <a:gd name="connsiteY11" fmla="*/ 1063562 h 3837908"/>
                <a:gd name="connsiteX12" fmla="*/ 1282446 w 3837813"/>
                <a:gd name="connsiteY12" fmla="*/ 1103852 h 3837908"/>
                <a:gd name="connsiteX13" fmla="*/ 1309973 w 3837813"/>
                <a:gd name="connsiteY13" fmla="*/ 1147382 h 3837908"/>
                <a:gd name="connsiteX14" fmla="*/ 1209103 w 3837813"/>
                <a:gd name="connsiteY14" fmla="*/ 1209104 h 3837908"/>
                <a:gd name="connsiteX15" fmla="*/ 1147381 w 3837813"/>
                <a:gd name="connsiteY15" fmla="*/ 1310068 h 3837908"/>
                <a:gd name="connsiteX16" fmla="*/ 1103852 w 3837813"/>
                <a:gd name="connsiteY16" fmla="*/ 1282541 h 3837908"/>
                <a:gd name="connsiteX17" fmla="*/ 1063752 w 3837813"/>
                <a:gd name="connsiteY17" fmla="*/ 1260920 h 3837908"/>
                <a:gd name="connsiteX18" fmla="*/ 735330 w 3837813"/>
                <a:gd name="connsiteY18" fmla="*/ 1183577 h 3837908"/>
                <a:gd name="connsiteX19" fmla="*/ 0 w 3837813"/>
                <a:gd name="connsiteY19" fmla="*/ 1919002 h 3837908"/>
                <a:gd name="connsiteX20" fmla="*/ 735330 w 3837813"/>
                <a:gd name="connsiteY20" fmla="*/ 2654332 h 3837908"/>
                <a:gd name="connsiteX21" fmla="*/ 1063847 w 3837813"/>
                <a:gd name="connsiteY21" fmla="*/ 2576989 h 3837908"/>
                <a:gd name="connsiteX22" fmla="*/ 1103852 w 3837813"/>
                <a:gd name="connsiteY22" fmla="*/ 2555462 h 3837908"/>
                <a:gd name="connsiteX23" fmla="*/ 1147381 w 3837813"/>
                <a:gd name="connsiteY23" fmla="*/ 2527935 h 3837908"/>
                <a:gd name="connsiteX24" fmla="*/ 1209103 w 3837813"/>
                <a:gd name="connsiteY24" fmla="*/ 2628805 h 3837908"/>
                <a:gd name="connsiteX25" fmla="*/ 1309973 w 3837813"/>
                <a:gd name="connsiteY25" fmla="*/ 2690527 h 3837908"/>
                <a:gd name="connsiteX26" fmla="*/ 1282446 w 3837813"/>
                <a:gd name="connsiteY26" fmla="*/ 2733961 h 3837908"/>
                <a:gd name="connsiteX27" fmla="*/ 1260729 w 3837813"/>
                <a:gd name="connsiteY27" fmla="*/ 2774252 h 3837908"/>
                <a:gd name="connsiteX28" fmla="*/ 1183481 w 3837813"/>
                <a:gd name="connsiteY28" fmla="*/ 3102579 h 3837908"/>
                <a:gd name="connsiteX29" fmla="*/ 1918906 w 3837813"/>
                <a:gd name="connsiteY29" fmla="*/ 3837908 h 3837908"/>
                <a:gd name="connsiteX30" fmla="*/ 2654332 w 3837813"/>
                <a:gd name="connsiteY30" fmla="*/ 3102579 h 3837908"/>
                <a:gd name="connsiteX31" fmla="*/ 2577084 w 3837813"/>
                <a:gd name="connsiteY31" fmla="*/ 2774252 h 3837908"/>
                <a:gd name="connsiteX32" fmla="*/ 2555367 w 3837813"/>
                <a:gd name="connsiteY32" fmla="*/ 2733961 h 3837908"/>
                <a:gd name="connsiteX33" fmla="*/ 2527840 w 3837813"/>
                <a:gd name="connsiteY33" fmla="*/ 2690527 h 3837908"/>
                <a:gd name="connsiteX34" fmla="*/ 2628710 w 3837813"/>
                <a:gd name="connsiteY34" fmla="*/ 2628805 h 3837908"/>
                <a:gd name="connsiteX35" fmla="*/ 2690432 w 3837813"/>
                <a:gd name="connsiteY35" fmla="*/ 2527935 h 3837908"/>
                <a:gd name="connsiteX36" fmla="*/ 2733961 w 3837813"/>
                <a:gd name="connsiteY36" fmla="*/ 2555462 h 3837908"/>
                <a:gd name="connsiteX37" fmla="*/ 2773966 w 3837813"/>
                <a:gd name="connsiteY37" fmla="*/ 2576989 h 3837908"/>
                <a:gd name="connsiteX38" fmla="*/ 3102483 w 3837813"/>
                <a:gd name="connsiteY38" fmla="*/ 2654332 h 3837908"/>
                <a:gd name="connsiteX39" fmla="*/ 3837813 w 3837813"/>
                <a:gd name="connsiteY39" fmla="*/ 1919002 h 3837908"/>
                <a:gd name="connsiteX40" fmla="*/ 3102483 w 3837813"/>
                <a:gd name="connsiteY40" fmla="*/ 1183577 h 3837908"/>
                <a:gd name="connsiteX41" fmla="*/ 2391537 w 3837813"/>
                <a:gd name="connsiteY41" fmla="*/ 2107597 h 3837908"/>
                <a:gd name="connsiteX42" fmla="*/ 2404586 w 3837813"/>
                <a:gd name="connsiteY42" fmla="*/ 2151412 h 3837908"/>
                <a:gd name="connsiteX43" fmla="*/ 2422684 w 3837813"/>
                <a:gd name="connsiteY43" fmla="*/ 2199513 h 3837908"/>
                <a:gd name="connsiteX44" fmla="*/ 2271808 w 3837813"/>
                <a:gd name="connsiteY44" fmla="*/ 2271903 h 3837908"/>
                <a:gd name="connsiteX45" fmla="*/ 2199418 w 3837813"/>
                <a:gd name="connsiteY45" fmla="*/ 2422874 h 3837908"/>
                <a:gd name="connsiteX46" fmla="*/ 2151317 w 3837813"/>
                <a:gd name="connsiteY46" fmla="*/ 2404777 h 3837908"/>
                <a:gd name="connsiteX47" fmla="*/ 2107787 w 3837813"/>
                <a:gd name="connsiteY47" fmla="*/ 2391823 h 3837908"/>
                <a:gd name="connsiteX48" fmla="*/ 1918906 w 3837813"/>
                <a:gd name="connsiteY48" fmla="*/ 2367249 h 3837908"/>
                <a:gd name="connsiteX49" fmla="*/ 1730026 w 3837813"/>
                <a:gd name="connsiteY49" fmla="*/ 2391823 h 3837908"/>
                <a:gd name="connsiteX50" fmla="*/ 1686496 w 3837813"/>
                <a:gd name="connsiteY50" fmla="*/ 2404777 h 3837908"/>
                <a:gd name="connsiteX51" fmla="*/ 1638395 w 3837813"/>
                <a:gd name="connsiteY51" fmla="*/ 2422874 h 3837908"/>
                <a:gd name="connsiteX52" fmla="*/ 1566005 w 3837813"/>
                <a:gd name="connsiteY52" fmla="*/ 2271903 h 3837908"/>
                <a:gd name="connsiteX53" fmla="*/ 1415129 w 3837813"/>
                <a:gd name="connsiteY53" fmla="*/ 2199513 h 3837908"/>
                <a:gd name="connsiteX54" fmla="*/ 1433227 w 3837813"/>
                <a:gd name="connsiteY54" fmla="*/ 2151412 h 3837908"/>
                <a:gd name="connsiteX55" fmla="*/ 1446276 w 3837813"/>
                <a:gd name="connsiteY55" fmla="*/ 2107597 h 3837908"/>
                <a:gd name="connsiteX56" fmla="*/ 1470755 w 3837813"/>
                <a:gd name="connsiteY56" fmla="*/ 1919002 h 3837908"/>
                <a:gd name="connsiteX57" fmla="*/ 1446276 w 3837813"/>
                <a:gd name="connsiteY57" fmla="*/ 1730312 h 3837908"/>
                <a:gd name="connsiteX58" fmla="*/ 1433227 w 3837813"/>
                <a:gd name="connsiteY58" fmla="*/ 1686592 h 3837908"/>
                <a:gd name="connsiteX59" fmla="*/ 1415129 w 3837813"/>
                <a:gd name="connsiteY59" fmla="*/ 1638491 h 3837908"/>
                <a:gd name="connsiteX60" fmla="*/ 1566005 w 3837813"/>
                <a:gd name="connsiteY60" fmla="*/ 1566101 h 3837908"/>
                <a:gd name="connsiteX61" fmla="*/ 1638395 w 3837813"/>
                <a:gd name="connsiteY61" fmla="*/ 1415225 h 3837908"/>
                <a:gd name="connsiteX62" fmla="*/ 1686496 w 3837813"/>
                <a:gd name="connsiteY62" fmla="*/ 1433322 h 3837908"/>
                <a:gd name="connsiteX63" fmla="*/ 1730026 w 3837813"/>
                <a:gd name="connsiteY63" fmla="*/ 1446276 h 3837908"/>
                <a:gd name="connsiteX64" fmla="*/ 1918906 w 3837813"/>
                <a:gd name="connsiteY64" fmla="*/ 1470851 h 3837908"/>
                <a:gd name="connsiteX65" fmla="*/ 2107787 w 3837813"/>
                <a:gd name="connsiteY65" fmla="*/ 1446276 h 3837908"/>
                <a:gd name="connsiteX66" fmla="*/ 2151317 w 3837813"/>
                <a:gd name="connsiteY66" fmla="*/ 1433322 h 3837908"/>
                <a:gd name="connsiteX67" fmla="*/ 2199418 w 3837813"/>
                <a:gd name="connsiteY67" fmla="*/ 1415225 h 3837908"/>
                <a:gd name="connsiteX68" fmla="*/ 2271808 w 3837813"/>
                <a:gd name="connsiteY68" fmla="*/ 1566101 h 3837908"/>
                <a:gd name="connsiteX69" fmla="*/ 2422684 w 3837813"/>
                <a:gd name="connsiteY69" fmla="*/ 1638491 h 3837908"/>
                <a:gd name="connsiteX70" fmla="*/ 2404586 w 3837813"/>
                <a:gd name="connsiteY70" fmla="*/ 1686592 h 3837908"/>
                <a:gd name="connsiteX71" fmla="*/ 2391537 w 3837813"/>
                <a:gd name="connsiteY71" fmla="*/ 1730312 h 3837908"/>
                <a:gd name="connsiteX72" fmla="*/ 2367058 w 3837813"/>
                <a:gd name="connsiteY72" fmla="*/ 1919002 h 3837908"/>
                <a:gd name="connsiteX73" fmla="*/ 2391537 w 3837813"/>
                <a:gd name="connsiteY73" fmla="*/ 2107597 h 383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37813" h="3837908">
                  <a:moveTo>
                    <a:pt x="3102483" y="1183577"/>
                  </a:moveTo>
                  <a:cubicBezTo>
                    <a:pt x="2984373" y="1183577"/>
                    <a:pt x="2872836" y="1211390"/>
                    <a:pt x="2774061" y="1260920"/>
                  </a:cubicBezTo>
                  <a:cubicBezTo>
                    <a:pt x="2760440" y="1267682"/>
                    <a:pt x="2747105" y="1274922"/>
                    <a:pt x="2733961" y="1282541"/>
                  </a:cubicBezTo>
                  <a:cubicBezTo>
                    <a:pt x="2719102" y="1291209"/>
                    <a:pt x="2704624" y="1300448"/>
                    <a:pt x="2690432" y="1310068"/>
                  </a:cubicBezTo>
                  <a:cubicBezTo>
                    <a:pt x="2678525" y="1273207"/>
                    <a:pt x="2658046" y="1238441"/>
                    <a:pt x="2628710" y="1209104"/>
                  </a:cubicBezTo>
                  <a:cubicBezTo>
                    <a:pt x="2599373" y="1179767"/>
                    <a:pt x="2564701" y="1159288"/>
                    <a:pt x="2527840" y="1147382"/>
                  </a:cubicBezTo>
                  <a:cubicBezTo>
                    <a:pt x="2537460" y="1133189"/>
                    <a:pt x="2546699" y="1118711"/>
                    <a:pt x="2555367" y="1103852"/>
                  </a:cubicBezTo>
                  <a:cubicBezTo>
                    <a:pt x="2562987" y="1090708"/>
                    <a:pt x="2570226" y="1077278"/>
                    <a:pt x="2577084" y="1063562"/>
                  </a:cubicBezTo>
                  <a:cubicBezTo>
                    <a:pt x="2626519" y="964787"/>
                    <a:pt x="2654332" y="853345"/>
                    <a:pt x="2654332" y="735330"/>
                  </a:cubicBezTo>
                  <a:cubicBezTo>
                    <a:pt x="2654332" y="329184"/>
                    <a:pt x="2325053" y="0"/>
                    <a:pt x="1918906" y="0"/>
                  </a:cubicBezTo>
                  <a:cubicBezTo>
                    <a:pt x="1512760" y="0"/>
                    <a:pt x="1183481" y="329184"/>
                    <a:pt x="1183481" y="735330"/>
                  </a:cubicBezTo>
                  <a:cubicBezTo>
                    <a:pt x="1183481" y="853345"/>
                    <a:pt x="1211294" y="964787"/>
                    <a:pt x="1260729" y="1063562"/>
                  </a:cubicBezTo>
                  <a:cubicBezTo>
                    <a:pt x="1267587" y="1077278"/>
                    <a:pt x="1274826" y="1090708"/>
                    <a:pt x="1282446" y="1103852"/>
                  </a:cubicBezTo>
                  <a:cubicBezTo>
                    <a:pt x="1291114" y="1118711"/>
                    <a:pt x="1300353" y="1133189"/>
                    <a:pt x="1309973" y="1147382"/>
                  </a:cubicBezTo>
                  <a:cubicBezTo>
                    <a:pt x="1273112" y="1159288"/>
                    <a:pt x="1238345" y="1179767"/>
                    <a:pt x="1209103" y="1209104"/>
                  </a:cubicBezTo>
                  <a:cubicBezTo>
                    <a:pt x="1179861" y="1238441"/>
                    <a:pt x="1159288" y="1273112"/>
                    <a:pt x="1147381" y="1310068"/>
                  </a:cubicBezTo>
                  <a:cubicBezTo>
                    <a:pt x="1133189" y="1300448"/>
                    <a:pt x="1118711" y="1291209"/>
                    <a:pt x="1103852" y="1282541"/>
                  </a:cubicBezTo>
                  <a:cubicBezTo>
                    <a:pt x="1090708" y="1274922"/>
                    <a:pt x="1077373" y="1267682"/>
                    <a:pt x="1063752" y="1260920"/>
                  </a:cubicBezTo>
                  <a:cubicBezTo>
                    <a:pt x="964977" y="1211390"/>
                    <a:pt x="853440" y="1183577"/>
                    <a:pt x="735330" y="1183577"/>
                  </a:cubicBezTo>
                  <a:cubicBezTo>
                    <a:pt x="329184" y="1183577"/>
                    <a:pt x="0" y="1512856"/>
                    <a:pt x="0" y="1919002"/>
                  </a:cubicBezTo>
                  <a:cubicBezTo>
                    <a:pt x="0" y="2325148"/>
                    <a:pt x="329184" y="2654332"/>
                    <a:pt x="735330" y="2654332"/>
                  </a:cubicBezTo>
                  <a:cubicBezTo>
                    <a:pt x="853535" y="2654332"/>
                    <a:pt x="965073" y="2626519"/>
                    <a:pt x="1063847" y="2576989"/>
                  </a:cubicBezTo>
                  <a:cubicBezTo>
                    <a:pt x="1077468" y="2570226"/>
                    <a:pt x="1090803" y="2563082"/>
                    <a:pt x="1103852" y="2555462"/>
                  </a:cubicBezTo>
                  <a:cubicBezTo>
                    <a:pt x="1118711" y="2546795"/>
                    <a:pt x="1133189" y="2537556"/>
                    <a:pt x="1147381" y="2527935"/>
                  </a:cubicBezTo>
                  <a:cubicBezTo>
                    <a:pt x="1159288" y="2564797"/>
                    <a:pt x="1179767" y="2599563"/>
                    <a:pt x="1209103" y="2628805"/>
                  </a:cubicBezTo>
                  <a:cubicBezTo>
                    <a:pt x="1238440" y="2658047"/>
                    <a:pt x="1273112" y="2678621"/>
                    <a:pt x="1309973" y="2690527"/>
                  </a:cubicBezTo>
                  <a:cubicBezTo>
                    <a:pt x="1300353" y="2704719"/>
                    <a:pt x="1291114" y="2719102"/>
                    <a:pt x="1282446" y="2733961"/>
                  </a:cubicBezTo>
                  <a:cubicBezTo>
                    <a:pt x="1274826" y="2747106"/>
                    <a:pt x="1267587" y="2760536"/>
                    <a:pt x="1260729" y="2774252"/>
                  </a:cubicBezTo>
                  <a:cubicBezTo>
                    <a:pt x="1211294" y="2873121"/>
                    <a:pt x="1183481" y="2984564"/>
                    <a:pt x="1183481" y="3102579"/>
                  </a:cubicBezTo>
                  <a:cubicBezTo>
                    <a:pt x="1183481" y="3508724"/>
                    <a:pt x="1512760" y="3837908"/>
                    <a:pt x="1918906" y="3837908"/>
                  </a:cubicBezTo>
                  <a:cubicBezTo>
                    <a:pt x="2325053" y="3837908"/>
                    <a:pt x="2654332" y="3508724"/>
                    <a:pt x="2654332" y="3102579"/>
                  </a:cubicBezTo>
                  <a:cubicBezTo>
                    <a:pt x="2654332" y="2984564"/>
                    <a:pt x="2626519" y="2873121"/>
                    <a:pt x="2577084" y="2774252"/>
                  </a:cubicBezTo>
                  <a:cubicBezTo>
                    <a:pt x="2570226" y="2760536"/>
                    <a:pt x="2562987" y="2747106"/>
                    <a:pt x="2555367" y="2733961"/>
                  </a:cubicBezTo>
                  <a:cubicBezTo>
                    <a:pt x="2546794" y="2719102"/>
                    <a:pt x="2537460" y="2704719"/>
                    <a:pt x="2527840" y="2690527"/>
                  </a:cubicBezTo>
                  <a:cubicBezTo>
                    <a:pt x="2564701" y="2678621"/>
                    <a:pt x="2599468" y="2658142"/>
                    <a:pt x="2628710" y="2628805"/>
                  </a:cubicBezTo>
                  <a:cubicBezTo>
                    <a:pt x="2657952" y="2599468"/>
                    <a:pt x="2678525" y="2564797"/>
                    <a:pt x="2690432" y="2527935"/>
                  </a:cubicBezTo>
                  <a:cubicBezTo>
                    <a:pt x="2704624" y="2537556"/>
                    <a:pt x="2719102" y="2546795"/>
                    <a:pt x="2733961" y="2555462"/>
                  </a:cubicBezTo>
                  <a:cubicBezTo>
                    <a:pt x="2747010" y="2563082"/>
                    <a:pt x="2760345" y="2570226"/>
                    <a:pt x="2773966" y="2576989"/>
                  </a:cubicBezTo>
                  <a:cubicBezTo>
                    <a:pt x="2872740" y="2626519"/>
                    <a:pt x="2984278" y="2654332"/>
                    <a:pt x="3102483" y="2654332"/>
                  </a:cubicBezTo>
                  <a:cubicBezTo>
                    <a:pt x="3508629" y="2654332"/>
                    <a:pt x="3837813" y="2325148"/>
                    <a:pt x="3837813" y="1919002"/>
                  </a:cubicBezTo>
                  <a:cubicBezTo>
                    <a:pt x="3837813" y="1512856"/>
                    <a:pt x="3508629" y="1183577"/>
                    <a:pt x="3102483" y="1183577"/>
                  </a:cubicBezTo>
                  <a:close/>
                  <a:moveTo>
                    <a:pt x="2391537" y="2107597"/>
                  </a:moveTo>
                  <a:cubicBezTo>
                    <a:pt x="2395443" y="2122456"/>
                    <a:pt x="2399824" y="2137029"/>
                    <a:pt x="2404586" y="2151412"/>
                  </a:cubicBezTo>
                  <a:cubicBezTo>
                    <a:pt x="2410016" y="2167700"/>
                    <a:pt x="2416207" y="2183702"/>
                    <a:pt x="2422684" y="2199513"/>
                  </a:cubicBezTo>
                  <a:cubicBezTo>
                    <a:pt x="2367534" y="2205514"/>
                    <a:pt x="2314003" y="2229612"/>
                    <a:pt x="2271808" y="2271903"/>
                  </a:cubicBezTo>
                  <a:cubicBezTo>
                    <a:pt x="2229517" y="2314194"/>
                    <a:pt x="2205419" y="2367725"/>
                    <a:pt x="2199418" y="2422874"/>
                  </a:cubicBezTo>
                  <a:cubicBezTo>
                    <a:pt x="2183606" y="2416398"/>
                    <a:pt x="2167604" y="2410206"/>
                    <a:pt x="2151317" y="2404777"/>
                  </a:cubicBezTo>
                  <a:cubicBezTo>
                    <a:pt x="2137029" y="2400015"/>
                    <a:pt x="2122456" y="2395633"/>
                    <a:pt x="2107787" y="2391823"/>
                  </a:cubicBezTo>
                  <a:cubicBezTo>
                    <a:pt x="2047494" y="2375821"/>
                    <a:pt x="1984248" y="2367249"/>
                    <a:pt x="1918906" y="2367249"/>
                  </a:cubicBezTo>
                  <a:cubicBezTo>
                    <a:pt x="1853565" y="2367249"/>
                    <a:pt x="1790319" y="2375821"/>
                    <a:pt x="1730026" y="2391823"/>
                  </a:cubicBezTo>
                  <a:cubicBezTo>
                    <a:pt x="1715357" y="2395633"/>
                    <a:pt x="1700784" y="2400015"/>
                    <a:pt x="1686496" y="2404777"/>
                  </a:cubicBezTo>
                  <a:cubicBezTo>
                    <a:pt x="1670209" y="2410206"/>
                    <a:pt x="1654207" y="2416398"/>
                    <a:pt x="1638395" y="2422874"/>
                  </a:cubicBezTo>
                  <a:cubicBezTo>
                    <a:pt x="1632394" y="2367725"/>
                    <a:pt x="1608296" y="2314194"/>
                    <a:pt x="1566005" y="2271903"/>
                  </a:cubicBezTo>
                  <a:cubicBezTo>
                    <a:pt x="1523714" y="2229612"/>
                    <a:pt x="1470184" y="2205514"/>
                    <a:pt x="1415129" y="2199513"/>
                  </a:cubicBezTo>
                  <a:cubicBezTo>
                    <a:pt x="1421606" y="2183702"/>
                    <a:pt x="1427798" y="2167795"/>
                    <a:pt x="1433227" y="2151412"/>
                  </a:cubicBezTo>
                  <a:cubicBezTo>
                    <a:pt x="1437989" y="2137029"/>
                    <a:pt x="1442370" y="2122456"/>
                    <a:pt x="1446276" y="2107597"/>
                  </a:cubicBezTo>
                  <a:cubicBezTo>
                    <a:pt x="1462183" y="2047399"/>
                    <a:pt x="1470755" y="1984248"/>
                    <a:pt x="1470755" y="1919002"/>
                  </a:cubicBezTo>
                  <a:cubicBezTo>
                    <a:pt x="1470755" y="1853756"/>
                    <a:pt x="1462183" y="1790510"/>
                    <a:pt x="1446276" y="1730312"/>
                  </a:cubicBezTo>
                  <a:cubicBezTo>
                    <a:pt x="1442370" y="1715548"/>
                    <a:pt x="1437989" y="1700975"/>
                    <a:pt x="1433227" y="1686592"/>
                  </a:cubicBezTo>
                  <a:cubicBezTo>
                    <a:pt x="1427798" y="1670304"/>
                    <a:pt x="1421606" y="1654302"/>
                    <a:pt x="1415129" y="1638491"/>
                  </a:cubicBezTo>
                  <a:cubicBezTo>
                    <a:pt x="1470279" y="1632490"/>
                    <a:pt x="1523810" y="1608392"/>
                    <a:pt x="1566005" y="1566101"/>
                  </a:cubicBezTo>
                  <a:cubicBezTo>
                    <a:pt x="1608201" y="1523810"/>
                    <a:pt x="1632394" y="1470279"/>
                    <a:pt x="1638395" y="1415225"/>
                  </a:cubicBezTo>
                  <a:cubicBezTo>
                    <a:pt x="1654207" y="1421702"/>
                    <a:pt x="1670209" y="1427893"/>
                    <a:pt x="1686496" y="1433322"/>
                  </a:cubicBezTo>
                  <a:cubicBezTo>
                    <a:pt x="1700784" y="1438085"/>
                    <a:pt x="1715357" y="1442466"/>
                    <a:pt x="1730026" y="1446276"/>
                  </a:cubicBezTo>
                  <a:cubicBezTo>
                    <a:pt x="1790319" y="1462278"/>
                    <a:pt x="1853565" y="1470851"/>
                    <a:pt x="1918906" y="1470851"/>
                  </a:cubicBezTo>
                  <a:cubicBezTo>
                    <a:pt x="1984248" y="1470851"/>
                    <a:pt x="2047494" y="1462278"/>
                    <a:pt x="2107787" y="1446276"/>
                  </a:cubicBezTo>
                  <a:cubicBezTo>
                    <a:pt x="2122456" y="1442466"/>
                    <a:pt x="2137029" y="1438085"/>
                    <a:pt x="2151317" y="1433322"/>
                  </a:cubicBezTo>
                  <a:cubicBezTo>
                    <a:pt x="2167604" y="1427893"/>
                    <a:pt x="2183606" y="1421702"/>
                    <a:pt x="2199418" y="1415225"/>
                  </a:cubicBezTo>
                  <a:cubicBezTo>
                    <a:pt x="2205419" y="1470374"/>
                    <a:pt x="2229517" y="1523905"/>
                    <a:pt x="2271808" y="1566101"/>
                  </a:cubicBezTo>
                  <a:cubicBezTo>
                    <a:pt x="2314099" y="1608297"/>
                    <a:pt x="2367629" y="1632490"/>
                    <a:pt x="2422684" y="1638491"/>
                  </a:cubicBezTo>
                  <a:cubicBezTo>
                    <a:pt x="2416112" y="1654302"/>
                    <a:pt x="2410016" y="1670304"/>
                    <a:pt x="2404586" y="1686592"/>
                  </a:cubicBezTo>
                  <a:cubicBezTo>
                    <a:pt x="2399824" y="1700975"/>
                    <a:pt x="2395443" y="1715548"/>
                    <a:pt x="2391537" y="1730312"/>
                  </a:cubicBezTo>
                  <a:cubicBezTo>
                    <a:pt x="2375630" y="1790510"/>
                    <a:pt x="2367058" y="1853756"/>
                    <a:pt x="2367058" y="1919002"/>
                  </a:cubicBezTo>
                  <a:cubicBezTo>
                    <a:pt x="2367058" y="1984248"/>
                    <a:pt x="2375630" y="2047399"/>
                    <a:pt x="2391537" y="2107597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3A2602B-5DE3-41C9-B7DF-2AB54F01304D}"/>
                </a:ext>
              </a:extLst>
            </p:cNvPr>
            <p:cNvSpPr/>
            <p:nvPr/>
          </p:nvSpPr>
          <p:spPr>
            <a:xfrm>
              <a:off x="6639402" y="3474719"/>
              <a:ext cx="1280255" cy="1280255"/>
            </a:xfrm>
            <a:custGeom>
              <a:avLst/>
              <a:gdLst>
                <a:gd name="connsiteX0" fmla="*/ 1280256 w 1280255"/>
                <a:gd name="connsiteY0" fmla="*/ 640175 h 1280255"/>
                <a:gd name="connsiteX1" fmla="*/ 640175 w 1280255"/>
                <a:gd name="connsiteY1" fmla="*/ 1280255 h 1280255"/>
                <a:gd name="connsiteX2" fmla="*/ 319469 w 1280255"/>
                <a:gd name="connsiteY2" fmla="*/ 1194245 h 1280255"/>
                <a:gd name="connsiteX3" fmla="*/ 32671 w 1280255"/>
                <a:gd name="connsiteY3" fmla="*/ 842486 h 1280255"/>
                <a:gd name="connsiteX4" fmla="*/ 0 w 1280255"/>
                <a:gd name="connsiteY4" fmla="*/ 640175 h 1280255"/>
                <a:gd name="connsiteX5" fmla="*/ 27527 w 1280255"/>
                <a:gd name="connsiteY5" fmla="*/ 454152 h 1280255"/>
                <a:gd name="connsiteX6" fmla="*/ 233839 w 1280255"/>
                <a:gd name="connsiteY6" fmla="*/ 354616 h 1280255"/>
                <a:gd name="connsiteX7" fmla="*/ 334042 w 1280255"/>
                <a:gd name="connsiteY7" fmla="*/ 77915 h 1280255"/>
                <a:gd name="connsiteX8" fmla="*/ 640175 w 1280255"/>
                <a:gd name="connsiteY8" fmla="*/ 0 h 1280255"/>
                <a:gd name="connsiteX9" fmla="*/ 1280256 w 1280255"/>
                <a:gd name="connsiteY9" fmla="*/ 640175 h 12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0255" h="1280255">
                  <a:moveTo>
                    <a:pt x="1280256" y="640175"/>
                  </a:moveTo>
                  <a:cubicBezTo>
                    <a:pt x="1280256" y="993077"/>
                    <a:pt x="993077" y="1280255"/>
                    <a:pt x="640175" y="1280255"/>
                  </a:cubicBezTo>
                  <a:cubicBezTo>
                    <a:pt x="527304" y="1280255"/>
                    <a:pt x="416338" y="1250537"/>
                    <a:pt x="319469" y="1194245"/>
                  </a:cubicBezTo>
                  <a:cubicBezTo>
                    <a:pt x="183738" y="1115568"/>
                    <a:pt x="81915" y="990600"/>
                    <a:pt x="32671" y="842486"/>
                  </a:cubicBezTo>
                  <a:cubicBezTo>
                    <a:pt x="11049" y="777431"/>
                    <a:pt x="0" y="709327"/>
                    <a:pt x="0" y="640175"/>
                  </a:cubicBezTo>
                  <a:cubicBezTo>
                    <a:pt x="0" y="576834"/>
                    <a:pt x="9240" y="514255"/>
                    <a:pt x="27527" y="454152"/>
                  </a:cubicBezTo>
                  <a:cubicBezTo>
                    <a:pt x="105442" y="445484"/>
                    <a:pt x="177546" y="410909"/>
                    <a:pt x="233839" y="354616"/>
                  </a:cubicBezTo>
                  <a:cubicBezTo>
                    <a:pt x="309372" y="279083"/>
                    <a:pt x="342900" y="176975"/>
                    <a:pt x="334042" y="77915"/>
                  </a:cubicBezTo>
                  <a:cubicBezTo>
                    <a:pt x="427482" y="26861"/>
                    <a:pt x="532924" y="0"/>
                    <a:pt x="640175" y="0"/>
                  </a:cubicBezTo>
                  <a:cubicBezTo>
                    <a:pt x="993077" y="0"/>
                    <a:pt x="1280256" y="287179"/>
                    <a:pt x="1280256" y="640175"/>
                  </a:cubicBezTo>
                  <a:close/>
                </a:path>
              </a:pathLst>
            </a:custGeom>
            <a:gradFill>
              <a:gsLst>
                <a:gs pos="0">
                  <a:srgbClr val="E97D18"/>
                </a:gs>
                <a:gs pos="100000">
                  <a:srgbClr val="EDB24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B105133-6E99-487C-AE17-97FCB15AAD3D}"/>
                </a:ext>
              </a:extLst>
            </p:cNvPr>
            <p:cNvSpPr/>
            <p:nvPr/>
          </p:nvSpPr>
          <p:spPr>
            <a:xfrm>
              <a:off x="5455825" y="2291238"/>
              <a:ext cx="1280350" cy="1280255"/>
            </a:xfrm>
            <a:custGeom>
              <a:avLst/>
              <a:gdLst>
                <a:gd name="connsiteX0" fmla="*/ 1280351 w 1280350"/>
                <a:gd name="connsiteY0" fmla="*/ 640080 h 1280255"/>
                <a:gd name="connsiteX1" fmla="*/ 1202531 w 1280350"/>
                <a:gd name="connsiteY1" fmla="*/ 945928 h 1280255"/>
                <a:gd name="connsiteX2" fmla="*/ 1171575 w 1280350"/>
                <a:gd name="connsiteY2" fmla="*/ 944594 h 1280255"/>
                <a:gd name="connsiteX3" fmla="*/ 925735 w 1280350"/>
                <a:gd name="connsiteY3" fmla="*/ 1046417 h 1280255"/>
                <a:gd name="connsiteX4" fmla="*/ 826389 w 1280350"/>
                <a:gd name="connsiteY4" fmla="*/ 1252633 h 1280255"/>
                <a:gd name="connsiteX5" fmla="*/ 640175 w 1280350"/>
                <a:gd name="connsiteY5" fmla="*/ 1280255 h 1280255"/>
                <a:gd name="connsiteX6" fmla="*/ 453962 w 1280350"/>
                <a:gd name="connsiteY6" fmla="*/ 1252633 h 1280255"/>
                <a:gd name="connsiteX7" fmla="*/ 354616 w 1280350"/>
                <a:gd name="connsiteY7" fmla="*/ 1046417 h 1280255"/>
                <a:gd name="connsiteX8" fmla="*/ 108776 w 1280350"/>
                <a:gd name="connsiteY8" fmla="*/ 944594 h 1280255"/>
                <a:gd name="connsiteX9" fmla="*/ 77820 w 1280350"/>
                <a:gd name="connsiteY9" fmla="*/ 945928 h 1280255"/>
                <a:gd name="connsiteX10" fmla="*/ 0 w 1280350"/>
                <a:gd name="connsiteY10" fmla="*/ 640080 h 1280255"/>
                <a:gd name="connsiteX11" fmla="*/ 640175 w 1280350"/>
                <a:gd name="connsiteY11" fmla="*/ 0 h 1280255"/>
                <a:gd name="connsiteX12" fmla="*/ 1280351 w 1280350"/>
                <a:gd name="connsiteY12" fmla="*/ 640080 h 12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350" h="1280255">
                  <a:moveTo>
                    <a:pt x="1280351" y="640080"/>
                  </a:moveTo>
                  <a:cubicBezTo>
                    <a:pt x="1280351" y="747236"/>
                    <a:pt x="1253490" y="852678"/>
                    <a:pt x="1202531" y="945928"/>
                  </a:cubicBezTo>
                  <a:cubicBezTo>
                    <a:pt x="1192245" y="945070"/>
                    <a:pt x="1181958" y="944594"/>
                    <a:pt x="1171575" y="944594"/>
                  </a:cubicBezTo>
                  <a:cubicBezTo>
                    <a:pt x="1078706" y="944594"/>
                    <a:pt x="991362" y="980789"/>
                    <a:pt x="925735" y="1046417"/>
                  </a:cubicBezTo>
                  <a:cubicBezTo>
                    <a:pt x="868013" y="1104138"/>
                    <a:pt x="834867" y="1177195"/>
                    <a:pt x="826389" y="1252633"/>
                  </a:cubicBezTo>
                  <a:cubicBezTo>
                    <a:pt x="766286" y="1270921"/>
                    <a:pt x="703707" y="1280255"/>
                    <a:pt x="640175" y="1280255"/>
                  </a:cubicBezTo>
                  <a:cubicBezTo>
                    <a:pt x="576644" y="1280255"/>
                    <a:pt x="514065" y="1270921"/>
                    <a:pt x="453962" y="1252633"/>
                  </a:cubicBezTo>
                  <a:cubicBezTo>
                    <a:pt x="445484" y="1177195"/>
                    <a:pt x="412338" y="1104138"/>
                    <a:pt x="354616" y="1046417"/>
                  </a:cubicBezTo>
                  <a:cubicBezTo>
                    <a:pt x="288989" y="980789"/>
                    <a:pt x="201645" y="944594"/>
                    <a:pt x="108776" y="944594"/>
                  </a:cubicBezTo>
                  <a:cubicBezTo>
                    <a:pt x="98393" y="944594"/>
                    <a:pt x="88106" y="945070"/>
                    <a:pt x="77820" y="945928"/>
                  </a:cubicBezTo>
                  <a:cubicBezTo>
                    <a:pt x="26861" y="852487"/>
                    <a:pt x="0" y="747236"/>
                    <a:pt x="0" y="640080"/>
                  </a:cubicBezTo>
                  <a:cubicBezTo>
                    <a:pt x="0" y="287084"/>
                    <a:pt x="287179" y="0"/>
                    <a:pt x="640175" y="0"/>
                  </a:cubicBezTo>
                  <a:cubicBezTo>
                    <a:pt x="993172" y="0"/>
                    <a:pt x="1280351" y="287084"/>
                    <a:pt x="1280351" y="640080"/>
                  </a:cubicBezTo>
                  <a:close/>
                </a:path>
              </a:pathLst>
            </a:custGeom>
            <a:gradFill>
              <a:gsLst>
                <a:gs pos="0">
                  <a:srgbClr val="EA2A69"/>
                </a:gs>
                <a:gs pos="100000">
                  <a:srgbClr val="F44E98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2B154F7-A519-4524-8919-3235B4D78423}"/>
                </a:ext>
              </a:extLst>
            </p:cNvPr>
            <p:cNvSpPr/>
            <p:nvPr/>
          </p:nvSpPr>
          <p:spPr>
            <a:xfrm>
              <a:off x="4272344" y="3474719"/>
              <a:ext cx="1280255" cy="1280255"/>
            </a:xfrm>
            <a:custGeom>
              <a:avLst/>
              <a:gdLst>
                <a:gd name="connsiteX0" fmla="*/ 1280255 w 1280255"/>
                <a:gd name="connsiteY0" fmla="*/ 640175 h 1280255"/>
                <a:gd name="connsiteX1" fmla="*/ 1252728 w 1280255"/>
                <a:gd name="connsiteY1" fmla="*/ 826103 h 1280255"/>
                <a:gd name="connsiteX2" fmla="*/ 1046417 w 1280255"/>
                <a:gd name="connsiteY2" fmla="*/ 925640 h 1280255"/>
                <a:gd name="connsiteX3" fmla="*/ 946213 w 1280255"/>
                <a:gd name="connsiteY3" fmla="*/ 1202436 h 1280255"/>
                <a:gd name="connsiteX4" fmla="*/ 640080 w 1280255"/>
                <a:gd name="connsiteY4" fmla="*/ 1280255 h 1280255"/>
                <a:gd name="connsiteX5" fmla="*/ 0 w 1280255"/>
                <a:gd name="connsiteY5" fmla="*/ 640175 h 1280255"/>
                <a:gd name="connsiteX6" fmla="*/ 640080 w 1280255"/>
                <a:gd name="connsiteY6" fmla="*/ 0 h 1280255"/>
                <a:gd name="connsiteX7" fmla="*/ 946213 w 1280255"/>
                <a:gd name="connsiteY7" fmla="*/ 77915 h 1280255"/>
                <a:gd name="connsiteX8" fmla="*/ 1046417 w 1280255"/>
                <a:gd name="connsiteY8" fmla="*/ 354616 h 1280255"/>
                <a:gd name="connsiteX9" fmla="*/ 1252728 w 1280255"/>
                <a:gd name="connsiteY9" fmla="*/ 454152 h 1280255"/>
                <a:gd name="connsiteX10" fmla="*/ 1280255 w 1280255"/>
                <a:gd name="connsiteY10" fmla="*/ 640175 h 12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255" h="1280255">
                  <a:moveTo>
                    <a:pt x="1280255" y="640175"/>
                  </a:moveTo>
                  <a:cubicBezTo>
                    <a:pt x="1280255" y="703517"/>
                    <a:pt x="1271016" y="766001"/>
                    <a:pt x="1252728" y="826103"/>
                  </a:cubicBezTo>
                  <a:cubicBezTo>
                    <a:pt x="1174814" y="834771"/>
                    <a:pt x="1102709" y="869442"/>
                    <a:pt x="1046417" y="925640"/>
                  </a:cubicBezTo>
                  <a:cubicBezTo>
                    <a:pt x="970883" y="1001268"/>
                    <a:pt x="937355" y="1103376"/>
                    <a:pt x="946213" y="1202436"/>
                  </a:cubicBezTo>
                  <a:cubicBezTo>
                    <a:pt x="852773" y="1253395"/>
                    <a:pt x="747331" y="1280255"/>
                    <a:pt x="640080" y="1280255"/>
                  </a:cubicBezTo>
                  <a:cubicBezTo>
                    <a:pt x="287179" y="1280255"/>
                    <a:pt x="0" y="993077"/>
                    <a:pt x="0" y="640175"/>
                  </a:cubicBezTo>
                  <a:cubicBezTo>
                    <a:pt x="0" y="287274"/>
                    <a:pt x="287179" y="0"/>
                    <a:pt x="640080" y="0"/>
                  </a:cubicBezTo>
                  <a:cubicBezTo>
                    <a:pt x="747331" y="0"/>
                    <a:pt x="852869" y="26956"/>
                    <a:pt x="946213" y="77915"/>
                  </a:cubicBezTo>
                  <a:cubicBezTo>
                    <a:pt x="937355" y="176975"/>
                    <a:pt x="970883" y="279083"/>
                    <a:pt x="1046417" y="354616"/>
                  </a:cubicBezTo>
                  <a:cubicBezTo>
                    <a:pt x="1102709" y="410909"/>
                    <a:pt x="1174814" y="445484"/>
                    <a:pt x="1252728" y="454152"/>
                  </a:cubicBezTo>
                  <a:cubicBezTo>
                    <a:pt x="1271016" y="514255"/>
                    <a:pt x="1280255" y="576834"/>
                    <a:pt x="1280255" y="640175"/>
                  </a:cubicBezTo>
                  <a:close/>
                </a:path>
              </a:pathLst>
            </a:custGeom>
            <a:gradFill>
              <a:gsLst>
                <a:gs pos="0">
                  <a:srgbClr val="07A2B4"/>
                </a:gs>
                <a:gs pos="100000">
                  <a:srgbClr val="58CDD7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2A36FDC-E219-4E8D-B3AA-8FA4C09BACF4}"/>
                </a:ext>
              </a:extLst>
            </p:cNvPr>
            <p:cNvSpPr/>
            <p:nvPr/>
          </p:nvSpPr>
          <p:spPr>
            <a:xfrm>
              <a:off x="5455825" y="4658296"/>
              <a:ext cx="1280350" cy="1280254"/>
            </a:xfrm>
            <a:custGeom>
              <a:avLst/>
              <a:gdLst>
                <a:gd name="connsiteX0" fmla="*/ 1280351 w 1280350"/>
                <a:gd name="connsiteY0" fmla="*/ 640175 h 1280254"/>
                <a:gd name="connsiteX1" fmla="*/ 640175 w 1280350"/>
                <a:gd name="connsiteY1" fmla="*/ 1280255 h 1280254"/>
                <a:gd name="connsiteX2" fmla="*/ 0 w 1280350"/>
                <a:gd name="connsiteY2" fmla="*/ 640175 h 1280254"/>
                <a:gd name="connsiteX3" fmla="*/ 77914 w 1280350"/>
                <a:gd name="connsiteY3" fmla="*/ 334137 h 1280254"/>
                <a:gd name="connsiteX4" fmla="*/ 108776 w 1280350"/>
                <a:gd name="connsiteY4" fmla="*/ 335566 h 1280254"/>
                <a:gd name="connsiteX5" fmla="*/ 354616 w 1280350"/>
                <a:gd name="connsiteY5" fmla="*/ 233743 h 1280254"/>
                <a:gd name="connsiteX6" fmla="*/ 453962 w 1280350"/>
                <a:gd name="connsiteY6" fmla="*/ 27622 h 1280254"/>
                <a:gd name="connsiteX7" fmla="*/ 640175 w 1280350"/>
                <a:gd name="connsiteY7" fmla="*/ 0 h 1280254"/>
                <a:gd name="connsiteX8" fmla="*/ 826389 w 1280350"/>
                <a:gd name="connsiteY8" fmla="*/ 27622 h 1280254"/>
                <a:gd name="connsiteX9" fmla="*/ 925735 w 1280350"/>
                <a:gd name="connsiteY9" fmla="*/ 233743 h 1280254"/>
                <a:gd name="connsiteX10" fmla="*/ 1171575 w 1280350"/>
                <a:gd name="connsiteY10" fmla="*/ 335566 h 1280254"/>
                <a:gd name="connsiteX11" fmla="*/ 1202437 w 1280350"/>
                <a:gd name="connsiteY11" fmla="*/ 334137 h 1280254"/>
                <a:gd name="connsiteX12" fmla="*/ 1280351 w 1280350"/>
                <a:gd name="connsiteY12" fmla="*/ 640175 h 128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350" h="1280254">
                  <a:moveTo>
                    <a:pt x="1280351" y="640175"/>
                  </a:moveTo>
                  <a:cubicBezTo>
                    <a:pt x="1280351" y="993077"/>
                    <a:pt x="993172" y="1280255"/>
                    <a:pt x="640175" y="1280255"/>
                  </a:cubicBezTo>
                  <a:cubicBezTo>
                    <a:pt x="287179" y="1280255"/>
                    <a:pt x="0" y="993077"/>
                    <a:pt x="0" y="640175"/>
                  </a:cubicBezTo>
                  <a:cubicBezTo>
                    <a:pt x="0" y="532924"/>
                    <a:pt x="26861" y="427482"/>
                    <a:pt x="77914" y="334137"/>
                  </a:cubicBezTo>
                  <a:cubicBezTo>
                    <a:pt x="88106" y="335089"/>
                    <a:pt x="98393" y="335566"/>
                    <a:pt x="108776" y="335566"/>
                  </a:cubicBezTo>
                  <a:cubicBezTo>
                    <a:pt x="201645" y="335566"/>
                    <a:pt x="288989" y="299466"/>
                    <a:pt x="354616" y="233743"/>
                  </a:cubicBezTo>
                  <a:cubicBezTo>
                    <a:pt x="412338" y="176022"/>
                    <a:pt x="445484" y="102965"/>
                    <a:pt x="453962" y="27622"/>
                  </a:cubicBezTo>
                  <a:cubicBezTo>
                    <a:pt x="514065" y="9239"/>
                    <a:pt x="576644" y="0"/>
                    <a:pt x="640175" y="0"/>
                  </a:cubicBezTo>
                  <a:cubicBezTo>
                    <a:pt x="703707" y="0"/>
                    <a:pt x="766286" y="9239"/>
                    <a:pt x="826389" y="27622"/>
                  </a:cubicBezTo>
                  <a:cubicBezTo>
                    <a:pt x="834962" y="103061"/>
                    <a:pt x="868109" y="176117"/>
                    <a:pt x="925735" y="233743"/>
                  </a:cubicBezTo>
                  <a:cubicBezTo>
                    <a:pt x="991362" y="299466"/>
                    <a:pt x="1078706" y="335566"/>
                    <a:pt x="1171575" y="335566"/>
                  </a:cubicBezTo>
                  <a:cubicBezTo>
                    <a:pt x="1181958" y="335566"/>
                    <a:pt x="1192245" y="335089"/>
                    <a:pt x="1202437" y="334137"/>
                  </a:cubicBezTo>
                  <a:cubicBezTo>
                    <a:pt x="1253490" y="427482"/>
                    <a:pt x="1280351" y="533019"/>
                    <a:pt x="1280351" y="640175"/>
                  </a:cubicBezTo>
                  <a:close/>
                </a:path>
              </a:pathLst>
            </a:custGeom>
            <a:gradFill>
              <a:gsLst>
                <a:gs pos="0">
                  <a:srgbClr val="6E4CC4"/>
                </a:gs>
                <a:gs pos="100000">
                  <a:srgbClr val="AB7BD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B7D61EB-863F-439D-A2C9-1E7C6B30EEF7}"/>
                </a:ext>
              </a:extLst>
            </p:cNvPr>
            <p:cNvSpPr/>
            <p:nvPr/>
          </p:nvSpPr>
          <p:spPr>
            <a:xfrm>
              <a:off x="5407510" y="3426428"/>
              <a:ext cx="314182" cy="314229"/>
            </a:xfrm>
            <a:custGeom>
              <a:avLst/>
              <a:gdLst>
                <a:gd name="connsiteX0" fmla="*/ 157091 w 314182"/>
                <a:gd name="connsiteY0" fmla="*/ 314230 h 314229"/>
                <a:gd name="connsiteX1" fmla="*/ 45934 w 314182"/>
                <a:gd name="connsiteY1" fmla="*/ 268224 h 314229"/>
                <a:gd name="connsiteX2" fmla="*/ 45934 w 314182"/>
                <a:gd name="connsiteY2" fmla="*/ 46006 h 314229"/>
                <a:gd name="connsiteX3" fmla="*/ 157091 w 314182"/>
                <a:gd name="connsiteY3" fmla="*/ 0 h 314229"/>
                <a:gd name="connsiteX4" fmla="*/ 268248 w 314182"/>
                <a:gd name="connsiteY4" fmla="*/ 46006 h 314229"/>
                <a:gd name="connsiteX5" fmla="*/ 268248 w 314182"/>
                <a:gd name="connsiteY5" fmla="*/ 268224 h 314229"/>
                <a:gd name="connsiteX6" fmla="*/ 157091 w 314182"/>
                <a:gd name="connsiteY6" fmla="*/ 314230 h 31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229">
                  <a:moveTo>
                    <a:pt x="157091" y="314230"/>
                  </a:moveTo>
                  <a:cubicBezTo>
                    <a:pt x="115086" y="314230"/>
                    <a:pt x="75652" y="297847"/>
                    <a:pt x="45934" y="268224"/>
                  </a:cubicBezTo>
                  <a:cubicBezTo>
                    <a:pt x="-15311" y="206978"/>
                    <a:pt x="-15311" y="107251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1"/>
                    <a:pt x="329494" y="206978"/>
                    <a:pt x="268248" y="268224"/>
                  </a:cubicBezTo>
                  <a:cubicBezTo>
                    <a:pt x="238530" y="297942"/>
                    <a:pt x="199096" y="314230"/>
                    <a:pt x="157091" y="314230"/>
                  </a:cubicBezTo>
                  <a:close/>
                </a:path>
              </a:pathLst>
            </a:custGeom>
            <a:gradFill>
              <a:gsLst>
                <a:gs pos="0">
                  <a:srgbClr val="E97D18"/>
                </a:gs>
                <a:gs pos="100000">
                  <a:srgbClr val="EDB24A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8113C1D-6A89-4414-8D8B-A59C3E99434F}"/>
                </a:ext>
              </a:extLst>
            </p:cNvPr>
            <p:cNvSpPr/>
            <p:nvPr/>
          </p:nvSpPr>
          <p:spPr>
            <a:xfrm>
              <a:off x="5407510" y="4489132"/>
              <a:ext cx="314182" cy="314229"/>
            </a:xfrm>
            <a:custGeom>
              <a:avLst/>
              <a:gdLst>
                <a:gd name="connsiteX0" fmla="*/ 157091 w 314182"/>
                <a:gd name="connsiteY0" fmla="*/ 314230 h 314229"/>
                <a:gd name="connsiteX1" fmla="*/ 45934 w 314182"/>
                <a:gd name="connsiteY1" fmla="*/ 268224 h 314229"/>
                <a:gd name="connsiteX2" fmla="*/ 45934 w 314182"/>
                <a:gd name="connsiteY2" fmla="*/ 46006 h 314229"/>
                <a:gd name="connsiteX3" fmla="*/ 157091 w 314182"/>
                <a:gd name="connsiteY3" fmla="*/ 0 h 314229"/>
                <a:gd name="connsiteX4" fmla="*/ 268248 w 314182"/>
                <a:gd name="connsiteY4" fmla="*/ 46006 h 314229"/>
                <a:gd name="connsiteX5" fmla="*/ 268248 w 314182"/>
                <a:gd name="connsiteY5" fmla="*/ 268224 h 314229"/>
                <a:gd name="connsiteX6" fmla="*/ 157091 w 314182"/>
                <a:gd name="connsiteY6" fmla="*/ 314230 h 31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229">
                  <a:moveTo>
                    <a:pt x="157091" y="314230"/>
                  </a:moveTo>
                  <a:cubicBezTo>
                    <a:pt x="115086" y="314230"/>
                    <a:pt x="75652" y="297847"/>
                    <a:pt x="45934" y="268224"/>
                  </a:cubicBezTo>
                  <a:cubicBezTo>
                    <a:pt x="-15311" y="206978"/>
                    <a:pt x="-15311" y="107252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2"/>
                    <a:pt x="329494" y="206978"/>
                    <a:pt x="268248" y="268224"/>
                  </a:cubicBezTo>
                  <a:cubicBezTo>
                    <a:pt x="238530" y="297942"/>
                    <a:pt x="199096" y="314230"/>
                    <a:pt x="157091" y="314230"/>
                  </a:cubicBezTo>
                  <a:close/>
                </a:path>
              </a:pathLst>
            </a:custGeom>
            <a:gradFill>
              <a:gsLst>
                <a:gs pos="0">
                  <a:srgbClr val="EA2A69"/>
                </a:gs>
                <a:gs pos="100000">
                  <a:srgbClr val="F44E98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14C8776-3FF9-435A-8AC1-ADDC15AF16C7}"/>
                </a:ext>
              </a:extLst>
            </p:cNvPr>
            <p:cNvSpPr/>
            <p:nvPr/>
          </p:nvSpPr>
          <p:spPr>
            <a:xfrm>
              <a:off x="6470309" y="4489037"/>
              <a:ext cx="314182" cy="314325"/>
            </a:xfrm>
            <a:custGeom>
              <a:avLst/>
              <a:gdLst>
                <a:gd name="connsiteX0" fmla="*/ 157091 w 314182"/>
                <a:gd name="connsiteY0" fmla="*/ 314325 h 314325"/>
                <a:gd name="connsiteX1" fmla="*/ 45934 w 314182"/>
                <a:gd name="connsiteY1" fmla="*/ 268319 h 314325"/>
                <a:gd name="connsiteX2" fmla="*/ 45934 w 314182"/>
                <a:gd name="connsiteY2" fmla="*/ 46006 h 314325"/>
                <a:gd name="connsiteX3" fmla="*/ 157091 w 314182"/>
                <a:gd name="connsiteY3" fmla="*/ 0 h 314325"/>
                <a:gd name="connsiteX4" fmla="*/ 268248 w 314182"/>
                <a:gd name="connsiteY4" fmla="*/ 46006 h 314325"/>
                <a:gd name="connsiteX5" fmla="*/ 268248 w 314182"/>
                <a:gd name="connsiteY5" fmla="*/ 268319 h 314325"/>
                <a:gd name="connsiteX6" fmla="*/ 157091 w 314182"/>
                <a:gd name="connsiteY6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325">
                  <a:moveTo>
                    <a:pt x="157091" y="314325"/>
                  </a:moveTo>
                  <a:cubicBezTo>
                    <a:pt x="115086" y="314325"/>
                    <a:pt x="75652" y="297942"/>
                    <a:pt x="45934" y="268319"/>
                  </a:cubicBezTo>
                  <a:cubicBezTo>
                    <a:pt x="-15311" y="207073"/>
                    <a:pt x="-15311" y="107347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1"/>
                    <a:pt x="329494" y="206978"/>
                    <a:pt x="268248" y="268319"/>
                  </a:cubicBezTo>
                  <a:cubicBezTo>
                    <a:pt x="238530" y="298037"/>
                    <a:pt x="199096" y="314325"/>
                    <a:pt x="157091" y="314325"/>
                  </a:cubicBezTo>
                  <a:close/>
                </a:path>
              </a:pathLst>
            </a:custGeom>
            <a:gradFill>
              <a:gsLst>
                <a:gs pos="0">
                  <a:srgbClr val="07A2B4"/>
                </a:gs>
                <a:gs pos="100000">
                  <a:srgbClr val="58CDD7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9D65D61-0D90-4000-8056-68E735B7DAD4}"/>
                </a:ext>
              </a:extLst>
            </p:cNvPr>
            <p:cNvSpPr/>
            <p:nvPr/>
          </p:nvSpPr>
          <p:spPr>
            <a:xfrm>
              <a:off x="6470309" y="3426428"/>
              <a:ext cx="314182" cy="314325"/>
            </a:xfrm>
            <a:custGeom>
              <a:avLst/>
              <a:gdLst>
                <a:gd name="connsiteX0" fmla="*/ 157091 w 314182"/>
                <a:gd name="connsiteY0" fmla="*/ 314230 h 314325"/>
                <a:gd name="connsiteX1" fmla="*/ 45934 w 314182"/>
                <a:gd name="connsiteY1" fmla="*/ 268224 h 314325"/>
                <a:gd name="connsiteX2" fmla="*/ 45934 w 314182"/>
                <a:gd name="connsiteY2" fmla="*/ 46006 h 314325"/>
                <a:gd name="connsiteX3" fmla="*/ 157091 w 314182"/>
                <a:gd name="connsiteY3" fmla="*/ 0 h 314325"/>
                <a:gd name="connsiteX4" fmla="*/ 268248 w 314182"/>
                <a:gd name="connsiteY4" fmla="*/ 46006 h 314325"/>
                <a:gd name="connsiteX5" fmla="*/ 268248 w 314182"/>
                <a:gd name="connsiteY5" fmla="*/ 268319 h 314325"/>
                <a:gd name="connsiteX6" fmla="*/ 157091 w 314182"/>
                <a:gd name="connsiteY6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182" h="314325">
                  <a:moveTo>
                    <a:pt x="157091" y="314230"/>
                  </a:moveTo>
                  <a:cubicBezTo>
                    <a:pt x="115086" y="314230"/>
                    <a:pt x="75652" y="297847"/>
                    <a:pt x="45934" y="268224"/>
                  </a:cubicBezTo>
                  <a:cubicBezTo>
                    <a:pt x="-15311" y="206978"/>
                    <a:pt x="-15311" y="107251"/>
                    <a:pt x="45934" y="46006"/>
                  </a:cubicBezTo>
                  <a:cubicBezTo>
                    <a:pt x="75652" y="16288"/>
                    <a:pt x="115086" y="0"/>
                    <a:pt x="157091" y="0"/>
                  </a:cubicBezTo>
                  <a:cubicBezTo>
                    <a:pt x="199096" y="0"/>
                    <a:pt x="238530" y="16383"/>
                    <a:pt x="268248" y="46006"/>
                  </a:cubicBezTo>
                  <a:cubicBezTo>
                    <a:pt x="329494" y="107251"/>
                    <a:pt x="329494" y="206978"/>
                    <a:pt x="268248" y="268319"/>
                  </a:cubicBezTo>
                  <a:cubicBezTo>
                    <a:pt x="238530" y="298037"/>
                    <a:pt x="199096" y="314325"/>
                    <a:pt x="157091" y="314325"/>
                  </a:cubicBezTo>
                  <a:close/>
                </a:path>
              </a:pathLst>
            </a:custGeom>
            <a:gradFill>
              <a:gsLst>
                <a:gs pos="0">
                  <a:srgbClr val="6E4CC4"/>
                </a:gs>
                <a:gs pos="100000">
                  <a:srgbClr val="AB7BD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6B8AA3E-411B-4150-80F1-9A81FA09C97D}"/>
                </a:ext>
              </a:extLst>
            </p:cNvPr>
            <p:cNvSpPr/>
            <p:nvPr/>
          </p:nvSpPr>
          <p:spPr>
            <a:xfrm>
              <a:off x="5810251" y="3829050"/>
              <a:ext cx="571500" cy="571500"/>
            </a:xfrm>
            <a:custGeom>
              <a:avLst/>
              <a:gdLst>
                <a:gd name="connsiteX0" fmla="*/ 285750 w 571500"/>
                <a:gd name="connsiteY0" fmla="*/ 571500 h 571500"/>
                <a:gd name="connsiteX1" fmla="*/ 0 w 571500"/>
                <a:gd name="connsiteY1" fmla="*/ 285750 h 571500"/>
                <a:gd name="connsiteX2" fmla="*/ 285750 w 571500"/>
                <a:gd name="connsiteY2" fmla="*/ 0 h 571500"/>
                <a:gd name="connsiteX3" fmla="*/ 571500 w 571500"/>
                <a:gd name="connsiteY3" fmla="*/ 285750 h 571500"/>
                <a:gd name="connsiteX4" fmla="*/ 285750 w 571500"/>
                <a:gd name="connsiteY4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571500"/>
                  </a:moveTo>
                  <a:cubicBezTo>
                    <a:pt x="128207" y="571500"/>
                    <a:pt x="0" y="443294"/>
                    <a:pt x="0" y="285750"/>
                  </a:cubicBezTo>
                  <a:cubicBezTo>
                    <a:pt x="0" y="128206"/>
                    <a:pt x="128207" y="0"/>
                    <a:pt x="285750" y="0"/>
                  </a:cubicBezTo>
                  <a:cubicBezTo>
                    <a:pt x="443293" y="0"/>
                    <a:pt x="571500" y="128206"/>
                    <a:pt x="571500" y="285750"/>
                  </a:cubicBezTo>
                  <a:cubicBezTo>
                    <a:pt x="571500" y="443294"/>
                    <a:pt x="443293" y="571500"/>
                    <a:pt x="285750" y="571500"/>
                  </a:cubicBezTo>
                  <a:close/>
                </a:path>
              </a:pathLst>
            </a:custGeom>
            <a:solidFill>
              <a:srgbClr val="1B2A3A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968ED40-83EB-44F3-8634-69E62896A30E}"/>
                </a:ext>
              </a:extLst>
            </p:cNvPr>
            <p:cNvSpPr/>
            <p:nvPr/>
          </p:nvSpPr>
          <p:spPr>
            <a:xfrm>
              <a:off x="5905501" y="3924300"/>
              <a:ext cx="381000" cy="381000"/>
            </a:xfrm>
            <a:custGeom>
              <a:avLst/>
              <a:gdLst>
                <a:gd name="connsiteX0" fmla="*/ 381000 w 381000"/>
                <a:gd name="connsiteY0" fmla="*/ 190500 h 381000"/>
                <a:gd name="connsiteX1" fmla="*/ 190500 w 381000"/>
                <a:gd name="connsiteY1" fmla="*/ 381000 h 381000"/>
                <a:gd name="connsiteX2" fmla="*/ 0 w 381000"/>
                <a:gd name="connsiteY2" fmla="*/ 190500 h 381000"/>
                <a:gd name="connsiteX3" fmla="*/ 190500 w 381000"/>
                <a:gd name="connsiteY3" fmla="*/ 0 h 381000"/>
                <a:gd name="connsiteX4" fmla="*/ 381000 w 381000"/>
                <a:gd name="connsiteY4" fmla="*/ 1905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0" h="381000">
                  <a:moveTo>
                    <a:pt x="381000" y="190500"/>
                  </a:moveTo>
                  <a:cubicBezTo>
                    <a:pt x="381000" y="295710"/>
                    <a:pt x="295710" y="381000"/>
                    <a:pt x="190500" y="381000"/>
                  </a:cubicBezTo>
                  <a:cubicBezTo>
                    <a:pt x="85290" y="381000"/>
                    <a:pt x="0" y="295710"/>
                    <a:pt x="0" y="190500"/>
                  </a:cubicBezTo>
                  <a:cubicBezTo>
                    <a:pt x="0" y="85290"/>
                    <a:pt x="85290" y="0"/>
                    <a:pt x="190500" y="0"/>
                  </a:cubicBezTo>
                  <a:cubicBezTo>
                    <a:pt x="295710" y="0"/>
                    <a:pt x="381000" y="85290"/>
                    <a:pt x="381000" y="190500"/>
                  </a:cubicBezTo>
                  <a:close/>
                </a:path>
              </a:pathLst>
            </a:custGeom>
            <a:solidFill>
              <a:srgbClr val="EBE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FC63BCAB-9B08-4C5A-AA8D-3A6E0790BA4B}"/>
              </a:ext>
            </a:extLst>
          </p:cNvPr>
          <p:cNvSpPr txBox="1"/>
          <p:nvPr/>
        </p:nvSpPr>
        <p:spPr>
          <a:xfrm>
            <a:off x="1615383" y="241151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EA2A69"/>
                    </a:gs>
                    <a:gs pos="100000">
                      <a:srgbClr val="F44E98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F8DD691-A0D6-4356-AE6B-7589326519B5}"/>
              </a:ext>
            </a:extLst>
          </p:cNvPr>
          <p:cNvSpPr txBox="1"/>
          <p:nvPr/>
        </p:nvSpPr>
        <p:spPr>
          <a:xfrm>
            <a:off x="778615" y="2796404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2982E20-A6B5-4BC1-9A2C-C0D19406F57A}"/>
              </a:ext>
            </a:extLst>
          </p:cNvPr>
          <p:cNvSpPr txBox="1"/>
          <p:nvPr/>
        </p:nvSpPr>
        <p:spPr>
          <a:xfrm>
            <a:off x="1615383" y="469462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pc="0" baseline="0" dirty="0">
                <a:gradFill>
                  <a:gsLst>
                    <a:gs pos="0">
                      <a:srgbClr val="07A2B4"/>
                    </a:gs>
                    <a:gs pos="100000">
                      <a:srgbClr val="58CDD7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C58A30B-CB4E-4138-ADB9-199B64C32715}"/>
              </a:ext>
            </a:extLst>
          </p:cNvPr>
          <p:cNvSpPr txBox="1"/>
          <p:nvPr/>
        </p:nvSpPr>
        <p:spPr>
          <a:xfrm>
            <a:off x="778615" y="5079520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D744357-8CC6-4655-9ADC-3691085FC99D}"/>
              </a:ext>
            </a:extLst>
          </p:cNvPr>
          <p:cNvSpPr txBox="1"/>
          <p:nvPr/>
        </p:nvSpPr>
        <p:spPr>
          <a:xfrm>
            <a:off x="8096452" y="241151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E97D18"/>
                    </a:gs>
                    <a:gs pos="100000">
                      <a:srgbClr val="EDB24A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6F0F0D5-B758-4685-9C82-BE8C59E23CD7}"/>
              </a:ext>
            </a:extLst>
          </p:cNvPr>
          <p:cNvSpPr txBox="1"/>
          <p:nvPr/>
        </p:nvSpPr>
        <p:spPr>
          <a:xfrm>
            <a:off x="8096452" y="2796404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C3698AE-5E72-4352-B3BC-5D86A873FC0C}"/>
              </a:ext>
            </a:extLst>
          </p:cNvPr>
          <p:cNvSpPr txBox="1"/>
          <p:nvPr/>
        </p:nvSpPr>
        <p:spPr>
          <a:xfrm>
            <a:off x="8096452" y="469462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0" baseline="0" dirty="0">
                <a:gradFill>
                  <a:gsLst>
                    <a:gs pos="0">
                      <a:srgbClr val="6E4CC4"/>
                    </a:gs>
                    <a:gs pos="100000">
                      <a:srgbClr val="AB7BDF"/>
                    </a:gs>
                  </a:gsLst>
                  <a:lin ang="10800000" scaled="1"/>
                </a:gradFill>
                <a:latin typeface="Poppins ExtraBold" panose="00000900000000000000" pitchFamily="2" charset="0"/>
                <a:cs typeface="Poppins ExtraBold" panose="00000900000000000000" pitchFamily="2" charset="0"/>
                <a:sym typeface="Montserrat"/>
                <a:rtl val="0"/>
              </a:rPr>
              <a:t>Add Your Title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F461ADB-2A20-438B-B772-D2BDF48F998B}"/>
              </a:ext>
            </a:extLst>
          </p:cNvPr>
          <p:cNvSpPr txBox="1"/>
          <p:nvPr/>
        </p:nvSpPr>
        <p:spPr>
          <a:xfrm>
            <a:off x="8096452" y="5079520"/>
            <a:ext cx="3316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Write Your Own Text for this Sub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and Explain it with Necessary</a:t>
            </a:r>
          </a:p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in Brief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19E0498-4F35-4937-9849-DE257C545E38}"/>
              </a:ext>
            </a:extLst>
          </p:cNvPr>
          <p:cNvSpPr txBox="1"/>
          <p:nvPr/>
        </p:nvSpPr>
        <p:spPr>
          <a:xfrm>
            <a:off x="1712640" y="236083"/>
            <a:ext cx="8766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Four Steps Infographic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53FEF6A-7FE4-4E39-ADFD-2B2D05295CA9}"/>
              </a:ext>
            </a:extLst>
          </p:cNvPr>
          <p:cNvSpPr txBox="1"/>
          <p:nvPr/>
        </p:nvSpPr>
        <p:spPr>
          <a:xfrm>
            <a:off x="1712640" y="959642"/>
            <a:ext cx="876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 is an Animated Business Infographic that You can Use to Explain Steps or Options and Timeline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539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5F916729-6756-4BBC-9B84-526AEA27AF8B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09BA08-02B9-4F30-8D04-DFFB3A47AE1C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D0196C-C378-42AE-B0C4-89B5B20D8A3B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30256E6-5D8F-4BC7-A564-5D96A6A9B856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FA99A7-60BA-4502-AD25-73451C31EC08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07BDF3-DDF2-4E38-9F48-D4A7D1D65C43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62FD403-8B6D-492F-8782-43B1C55F3C7A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40EE13-290D-47A8-B6E3-C3F411D6D718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C4C01F-5476-43AD-8742-287DC5FC5310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8F0566E-52DC-4DB4-9F61-4207A8B87325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A99A22-2CD4-459B-8218-7896D2F446B9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C432F3-4D99-4CBB-983A-0C176F608833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70B8EF65-260A-49BD-A9FB-785DFC9898B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5" name="TextBox 14">
            <a:hlinkClick r:id="rId3"/>
            <a:extLst>
              <a:ext uri="{FF2B5EF4-FFF2-40B4-BE49-F238E27FC236}">
                <a16:creationId xmlns:a16="http://schemas.microsoft.com/office/drawing/2014/main" id="{E6AFFDB3-5BE2-4159-8C35-012623AB7572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CAE5C68-ED55-4546-9272-F427EE0C8593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D172D-5CDA-42B0-A7FC-C3D8578B1ED2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30EA0-25A7-458B-B4F8-174F202C2A3F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370B35D5-55F7-4158-9A72-7363CA3308DC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76C8F210-7E30-4C92-93E9-7764A1E31560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9AFB16DE-F221-4500-9F50-4E29D184E2A2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6F2F04-9C07-47AF-BF62-174E6FA15E17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0471A2-24F2-4DAA-9DF7-D23EE5F3DD14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2B9999-D96A-4AD5-B777-C9F29521E63E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hlinkClick r:id="rId2"/>
            <a:extLst>
              <a:ext uri="{FF2B5EF4-FFF2-40B4-BE49-F238E27FC236}">
                <a16:creationId xmlns:a16="http://schemas.microsoft.com/office/drawing/2014/main" id="{C379D3CD-EF79-48D6-9B5B-4A71D18675E7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6" name="TextBox 25">
            <a:hlinkClick r:id="rId3"/>
            <a:extLst>
              <a:ext uri="{FF2B5EF4-FFF2-40B4-BE49-F238E27FC236}">
                <a16:creationId xmlns:a16="http://schemas.microsoft.com/office/drawing/2014/main" id="{9F5CF0D9-9694-444A-9FE2-94FEFDC512DA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77983CB6-74F6-4A22-9A3C-CF7F69961C88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5"/>
            <a:extLst>
              <a:ext uri="{FF2B5EF4-FFF2-40B4-BE49-F238E27FC236}">
                <a16:creationId xmlns:a16="http://schemas.microsoft.com/office/drawing/2014/main" id="{B36050AD-641E-40FA-9FD3-CAC818D7865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20D2FC92-CE93-401A-ADF5-D88290415B3A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2EFE6F9-C90E-47B3-8B2D-CA6BE285E347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0B13190-EC05-4A61-8CE8-C361ACB7FB04}"/>
              </a:ext>
            </a:extLst>
          </p:cNvPr>
          <p:cNvSpPr/>
          <p:nvPr/>
        </p:nvSpPr>
        <p:spPr>
          <a:xfrm>
            <a:off x="873088" y="5236073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1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1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600" y="360083"/>
                  <a:pt x="2511247" y="366408"/>
                </a:cubicBezTo>
                <a:cubicBezTo>
                  <a:pt x="2507894" y="372732"/>
                  <a:pt x="2506217" y="380467"/>
                  <a:pt x="2506217" y="389611"/>
                </a:cubicBezTo>
                <a:cubicBezTo>
                  <a:pt x="2506217" y="403174"/>
                  <a:pt x="2509684" y="413652"/>
                  <a:pt x="2516618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5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49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3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7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79" y="338023"/>
                  <a:pt x="2594076" y="345643"/>
                  <a:pt x="2599715" y="355549"/>
                </a:cubicBezTo>
                <a:cubicBezTo>
                  <a:pt x="2605353" y="365455"/>
                  <a:pt x="2608173" y="376809"/>
                  <a:pt x="2608173" y="389611"/>
                </a:cubicBezTo>
                <a:cubicBezTo>
                  <a:pt x="2608173" y="402412"/>
                  <a:pt x="2605277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7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2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4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3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79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79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8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8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5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7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2" y="349148"/>
                </a:cubicBezTo>
                <a:cubicBezTo>
                  <a:pt x="2972676" y="357226"/>
                  <a:pt x="2974848" y="366979"/>
                  <a:pt x="2974848" y="378409"/>
                </a:cubicBezTo>
                <a:lnTo>
                  <a:pt x="2974848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3" y="283540"/>
                </a:lnTo>
                <a:lnTo>
                  <a:pt x="2657093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3" y="283540"/>
                </a:lnTo>
                <a:lnTo>
                  <a:pt x="2218943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7" y="366979"/>
                  <a:pt x="2308097" y="378409"/>
                </a:cubicBezTo>
                <a:lnTo>
                  <a:pt x="2308097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3" y="371018"/>
                  <a:pt x="2218943" y="382295"/>
                </a:cubicBezTo>
                <a:lnTo>
                  <a:pt x="2218943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2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4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8" y="71095"/>
                </a:moveTo>
                <a:cubicBezTo>
                  <a:pt x="3175863" y="71095"/>
                  <a:pt x="3169615" y="72733"/>
                  <a:pt x="3163823" y="76010"/>
                </a:cubicBezTo>
                <a:cubicBezTo>
                  <a:pt x="3158033" y="79286"/>
                  <a:pt x="3153346" y="84087"/>
                  <a:pt x="3149764" y="90411"/>
                </a:cubicBezTo>
                <a:cubicBezTo>
                  <a:pt x="3146183" y="96736"/>
                  <a:pt x="3144392" y="104242"/>
                  <a:pt x="3144392" y="112928"/>
                </a:cubicBezTo>
                <a:cubicBezTo>
                  <a:pt x="3144392" y="121615"/>
                  <a:pt x="3146183" y="129235"/>
                  <a:pt x="3149764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8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8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8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8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40" y="72733"/>
                  <a:pt x="2639948" y="76010"/>
                </a:cubicBezTo>
                <a:cubicBezTo>
                  <a:pt x="2634157" y="79286"/>
                  <a:pt x="2629471" y="84087"/>
                  <a:pt x="2625890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90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8" y="71095"/>
                  <a:pt x="1549489" y="72695"/>
                  <a:pt x="1543774" y="75895"/>
                </a:cubicBezTo>
                <a:cubicBezTo>
                  <a:pt x="1538058" y="79096"/>
                  <a:pt x="1533525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09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6" y="72771"/>
                  <a:pt x="1400289" y="76124"/>
                </a:cubicBezTo>
                <a:cubicBezTo>
                  <a:pt x="1394421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1" y="147523"/>
                  <a:pt x="1400289" y="150876"/>
                </a:cubicBezTo>
                <a:cubicBezTo>
                  <a:pt x="1406156" y="154229"/>
                  <a:pt x="1412367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3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1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1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5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0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1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8" y="50521"/>
                </a:lnTo>
                <a:lnTo>
                  <a:pt x="2095118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8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1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50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7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9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7" y="126340"/>
                  <a:pt x="3270047" y="113386"/>
                </a:cubicBezTo>
                <a:cubicBezTo>
                  <a:pt x="3270047" y="100432"/>
                  <a:pt x="3272675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1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1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3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8" y="94793"/>
                  <a:pt x="2780918" y="106070"/>
                </a:cubicBezTo>
                <a:lnTo>
                  <a:pt x="2780918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8" y="50521"/>
                </a:lnTo>
                <a:lnTo>
                  <a:pt x="2780918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0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2" y="125578"/>
                  <a:pt x="2593772" y="112928"/>
                </a:cubicBezTo>
                <a:cubicBezTo>
                  <a:pt x="2593772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2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2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7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7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2" y="48463"/>
                </a:moveTo>
                <a:cubicBezTo>
                  <a:pt x="1262938" y="48463"/>
                  <a:pt x="1271587" y="50406"/>
                  <a:pt x="1278978" y="54293"/>
                </a:cubicBezTo>
                <a:cubicBezTo>
                  <a:pt x="1286369" y="58179"/>
                  <a:pt x="1292275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5" y="163678"/>
                  <a:pt x="1286256" y="168631"/>
                  <a:pt x="1278636" y="172593"/>
                </a:cubicBezTo>
                <a:cubicBezTo>
                  <a:pt x="1271016" y="176555"/>
                  <a:pt x="1262329" y="178537"/>
                  <a:pt x="1252575" y="178537"/>
                </a:cubicBezTo>
                <a:cubicBezTo>
                  <a:pt x="1241755" y="178537"/>
                  <a:pt x="1231848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2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2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4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8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7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4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8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8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0" y="136893"/>
                  <a:pt x="2898572" y="125578"/>
                  <a:pt x="2898572" y="112928"/>
                </a:cubicBezTo>
                <a:cubicBezTo>
                  <a:pt x="2898572" y="100279"/>
                  <a:pt x="2901200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5" y="48463"/>
                  <a:pt x="2974580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3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1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1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29" y="25832"/>
                  <a:pt x="2065629" y="21869"/>
                  <a:pt x="2065629" y="17145"/>
                </a:cubicBezTo>
                <a:cubicBezTo>
                  <a:pt x="2065629" y="12421"/>
                  <a:pt x="2067229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</TotalTime>
  <Words>176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Poppins ExtraBold</vt:lpstr>
      <vt:lpstr>Akira Expanded</vt:lpstr>
      <vt:lpstr>Pacifico</vt:lpstr>
      <vt:lpstr>Arial</vt:lpstr>
      <vt:lpstr>Poppins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PowerPoint School</cp:lastModifiedBy>
  <cp:revision>40</cp:revision>
  <dcterms:created xsi:type="dcterms:W3CDTF">2023-12-28T13:53:05Z</dcterms:created>
  <dcterms:modified xsi:type="dcterms:W3CDTF">2025-09-09T10:15:21Z</dcterms:modified>
</cp:coreProperties>
</file>