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638" r:id="rId2"/>
    <p:sldId id="639" r:id="rId3"/>
    <p:sldId id="640" r:id="rId4"/>
    <p:sldId id="641" r:id="rId5"/>
    <p:sldId id="643" r:id="rId6"/>
    <p:sldId id="642" r:id="rId7"/>
    <p:sldId id="644" r:id="rId8"/>
  </p:sldIdLst>
  <p:sldSz cx="12192000" cy="6858000"/>
  <p:notesSz cx="6858000" cy="9144000"/>
  <p:embeddedFontLst>
    <p:embeddedFont>
      <p:font typeface="Akira Expanded" panose="02000800000000000000" pitchFamily="50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Montserrat" panose="02000505000000020004" pitchFamily="2" charset="0"/>
      <p:regular r:id="rId17"/>
      <p:bold r:id="rId18"/>
      <p:italic r:id="rId19"/>
      <p:boldItalic r:id="rId20"/>
    </p:embeddedFont>
    <p:embeddedFont>
      <p:font typeface="Montserrat ExtraBold" panose="00000900000000000000" pitchFamily="2" charset="0"/>
      <p:bold r:id="rId21"/>
      <p:boldItalic r:id="rId22"/>
    </p:embeddedFont>
    <p:embeddedFont>
      <p:font typeface="Poppins ExtraBold" panose="00000900000000000000" pitchFamily="2" charset="0"/>
      <p:bold r:id="rId23"/>
      <p:boldItalic r:id="rId24"/>
    </p:embeddedFont>
    <p:embeddedFont>
      <p:font typeface="Poppins Medium" panose="00000600000000000000" pitchFamily="2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EDE2"/>
    <a:srgbClr val="9797FF"/>
    <a:srgbClr val="7EED89"/>
    <a:srgbClr val="FF8A8A"/>
    <a:srgbClr val="FFBB2D"/>
    <a:srgbClr val="78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85" autoAdjust="0"/>
    <p:restoredTop sz="97553" autoAdjust="0"/>
  </p:normalViewPr>
  <p:slideViewPr>
    <p:cSldViewPr snapToGrid="0">
      <p:cViewPr>
        <p:scale>
          <a:sx n="150" d="100"/>
          <a:sy n="150" d="100"/>
        </p:scale>
        <p:origin x="105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1CC1-54CD-45E8-BFDF-27417CE72DD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177DF-77D9-40F9-85F2-2644C55E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5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BA93-EB62-47CE-A617-9A3E3E83C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3D65C-8F42-4DBD-A11A-9338BDF50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928B0-FF2F-4568-A0D3-BA7266A3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85D32-71BF-4D26-BABC-278E2C41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B040-DFA1-4ECB-B496-B30FF831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6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9E51-F724-4FAF-A949-052A8FFB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C5A6B-66EF-422D-9EB2-BD06DA3D9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13516-DF5C-4B71-859F-AB3D0319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1E199-4BA7-46EE-9415-5EC94C5B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AA2F1-F698-4390-8C33-5FF7E64A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8D8D47-3DD6-4FEC-B0DF-EC89370BD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6846C-3887-41BE-B57B-81E1A256F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1F8CF-B85E-453C-A9B1-9B8B6C4E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0D0B2-2483-4318-AFD4-4B2DEB337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81C2C-49C9-4C12-B286-B16CA901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5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118EF-D235-45C8-85AE-61C68CCD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E4C64-7473-4DEC-9C32-054113A36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A3681-0076-4659-9D64-5DA38FC6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2F68E-22CE-4BFC-B5C6-188F02778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86665-DC57-484E-B1C5-DDEA6B02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0CA3-B11E-4D70-92D8-BAB57D1B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D9D4D-0C10-400A-B46A-CBDC20C6A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BCB96-0316-4A78-9728-4E59FD706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DC997-6F13-46EA-902A-EAB423EB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7B306-4B71-4245-8CAB-875B65D0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6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1960-1A0B-4BA3-B521-301DA719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55C68-B5B8-4438-8FC5-74464F55B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602B8-E932-4EAF-BE45-3EE1D329E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F7DC7-2D85-43BF-8767-9D4F45B4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5E8C5-0C3C-4A46-8A5F-10404F4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FBDA8-990B-40ED-8240-7328EB5B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1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34F5-CB76-4F96-A5A3-3A8AC411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B21FD-3854-436F-9CEC-87FDDEF80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56DD0-B464-41AE-B9DC-C426A806F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9712A-71C7-4B4A-A159-138EB885D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40C12-A32D-4C52-A62C-AE82DA412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B71FF-31AA-427D-9B1B-6461185E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AAC18-11F1-42AE-A01E-68680DC0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6D667-110F-478A-B380-277B3408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0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87106-F907-45E1-922B-DA863155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43E46-EDBF-4451-94F2-15962495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2458F-ECB8-41BA-B01D-CDD2A01A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48D77-941B-428A-9A56-9C866492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7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E34516-A6DE-4629-B3F4-5CBB596E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CBB7F-1EE6-4E07-B8AD-E6A77E188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9214F-47AF-4149-A28E-9A6CE2EC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8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91B4-672A-416D-AE5F-A1E93EEF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EEABB-C83E-4F04-BFD6-DEB8FE518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EEAE7-697A-437E-9A7A-CFC34647E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76470-7FED-47B7-AB27-2763DFBBE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A3A34-F19F-4D0F-989B-FDC47ECB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88100-C071-4D77-A166-748506F0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9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A716-B0CC-4A5B-A09A-5C00DD6F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9B29F-535B-439B-93FD-4C8BEFCB7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605AD-E265-4409-850A-9B084376F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288EC-6EBD-4428-B52A-4D5841EB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7266-3117-4FF6-AEE1-9BFB8B2600A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D6837-22D7-4C94-9C07-9893E084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BC3BF-81FB-4C70-B407-74F310E8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654F17-68DC-48B3-9074-56CD2FB30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0D083-608F-43D2-A354-2F1C25ED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E1EC7-0B46-4249-A4A7-FF2E79C42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D7266-3117-4FF6-AEE1-9BFB8B2600AB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8C45B-706A-4674-AE71-787135C31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52D21-E2E2-45A5-AF22-0418F5B72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AAEF1-F84B-4E06-BD65-8A0BC01C8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6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A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E7AFB4-E14B-44FB-B187-AEBE6B0A1F50}"/>
              </a:ext>
            </a:extLst>
          </p:cNvPr>
          <p:cNvGrpSpPr/>
          <p:nvPr/>
        </p:nvGrpSpPr>
        <p:grpSpPr>
          <a:xfrm>
            <a:off x="153578" y="2813473"/>
            <a:ext cx="3538812" cy="1128310"/>
            <a:chOff x="-33894" y="1905876"/>
            <a:chExt cx="4377405" cy="112831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1BA2D0-085C-4CD2-AE16-E7EE8AEA747C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444A54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F1728B-A678-4C96-874D-167F47D168DC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444A54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61BC5E1-41F6-4D08-8302-96486E43248F}"/>
              </a:ext>
            </a:extLst>
          </p:cNvPr>
          <p:cNvSpPr txBox="1"/>
          <p:nvPr/>
        </p:nvSpPr>
        <p:spPr>
          <a:xfrm>
            <a:off x="2539173" y="14586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44A54"/>
                </a:solidFill>
                <a:latin typeface="Montserrat ExtraBold" panose="00000900000000000000" pitchFamily="2" charset="0"/>
              </a:rPr>
              <a:t>Head Infographics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067C2-9CB2-4C69-B411-571C4BE571D2}"/>
              </a:ext>
            </a:extLst>
          </p:cNvPr>
          <p:cNvSpPr txBox="1"/>
          <p:nvPr/>
        </p:nvSpPr>
        <p:spPr>
          <a:xfrm>
            <a:off x="2104799" y="84606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44A54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EB28E4-6F3E-42C6-8570-9F9415FFF929}"/>
              </a:ext>
            </a:extLst>
          </p:cNvPr>
          <p:cNvGrpSpPr/>
          <p:nvPr/>
        </p:nvGrpSpPr>
        <p:grpSpPr>
          <a:xfrm>
            <a:off x="8485235" y="2813473"/>
            <a:ext cx="3538812" cy="1128310"/>
            <a:chOff x="-33894" y="1905876"/>
            <a:chExt cx="4377405" cy="11283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E4F62C-5BCA-4670-887E-F5A9308A1183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444A54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6F3343-A4C0-43F3-B89A-774D9CFB06A9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444A54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AEA832-D1B9-4C04-AB55-7CB49D4AC86C}"/>
              </a:ext>
            </a:extLst>
          </p:cNvPr>
          <p:cNvGrpSpPr/>
          <p:nvPr/>
        </p:nvGrpSpPr>
        <p:grpSpPr>
          <a:xfrm>
            <a:off x="168831" y="4669966"/>
            <a:ext cx="3538812" cy="1128310"/>
            <a:chOff x="-33894" y="1905876"/>
            <a:chExt cx="4377405" cy="11283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1DE6EE-9F11-468F-8391-9818C7BE7D58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444A54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D5952C-F6EC-44EE-855F-027A4508D030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444A54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02E1AA-1604-4EFD-9BD8-42C76512CDCD}"/>
              </a:ext>
            </a:extLst>
          </p:cNvPr>
          <p:cNvGrpSpPr/>
          <p:nvPr/>
        </p:nvGrpSpPr>
        <p:grpSpPr>
          <a:xfrm>
            <a:off x="8485235" y="4669966"/>
            <a:ext cx="3538812" cy="1128310"/>
            <a:chOff x="-33894" y="1905876"/>
            <a:chExt cx="4377405" cy="11283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93D602-94C6-4C6E-8CE2-EE59E75F375F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444A54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FA8D29-6C17-4BBA-8600-EA75F6BDD182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444A54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05DDA5-2E51-4D16-A79C-B54CAF8D4D30}"/>
              </a:ext>
            </a:extLst>
          </p:cNvPr>
          <p:cNvGrpSpPr/>
          <p:nvPr/>
        </p:nvGrpSpPr>
        <p:grpSpPr>
          <a:xfrm>
            <a:off x="3987801" y="1976438"/>
            <a:ext cx="4019550" cy="4527550"/>
            <a:chOff x="3987801" y="1976438"/>
            <a:chExt cx="4019550" cy="452755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498B9F2-25DB-47DB-B37C-B74C14459539}"/>
                </a:ext>
              </a:extLst>
            </p:cNvPr>
            <p:cNvGrpSpPr/>
            <p:nvPr/>
          </p:nvGrpSpPr>
          <p:grpSpPr>
            <a:xfrm>
              <a:off x="3987801" y="1976438"/>
              <a:ext cx="4019550" cy="4527550"/>
              <a:chOff x="3987801" y="1976438"/>
              <a:chExt cx="4019550" cy="4527550"/>
            </a:xfrm>
          </p:grpSpPr>
          <p:sp>
            <p:nvSpPr>
              <p:cNvPr id="24" name="Freeform 30">
                <a:extLst>
                  <a:ext uri="{FF2B5EF4-FFF2-40B4-BE49-F238E27FC236}">
                    <a16:creationId xmlns:a16="http://schemas.microsoft.com/office/drawing/2014/main" id="{D43DFF2A-E662-44C5-BC60-660066EA4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1990725"/>
                <a:ext cx="3989388" cy="4498975"/>
              </a:xfrm>
              <a:custGeom>
                <a:avLst/>
                <a:gdLst>
                  <a:gd name="T0" fmla="*/ 586 w 1676"/>
                  <a:gd name="T1" fmla="*/ 1810 h 1889"/>
                  <a:gd name="T2" fmla="*/ 558 w 1676"/>
                  <a:gd name="T3" fmla="*/ 1747 h 1889"/>
                  <a:gd name="T4" fmla="*/ 529 w 1676"/>
                  <a:gd name="T5" fmla="*/ 1634 h 1889"/>
                  <a:gd name="T6" fmla="*/ 462 w 1676"/>
                  <a:gd name="T7" fmla="*/ 1643 h 1889"/>
                  <a:gd name="T8" fmla="*/ 197 w 1676"/>
                  <a:gd name="T9" fmla="*/ 1631 h 1889"/>
                  <a:gd name="T10" fmla="*/ 180 w 1676"/>
                  <a:gd name="T11" fmla="*/ 1511 h 1889"/>
                  <a:gd name="T12" fmla="*/ 189 w 1676"/>
                  <a:gd name="T13" fmla="*/ 1475 h 1889"/>
                  <a:gd name="T14" fmla="*/ 196 w 1676"/>
                  <a:gd name="T15" fmla="*/ 1452 h 1889"/>
                  <a:gd name="T16" fmla="*/ 150 w 1676"/>
                  <a:gd name="T17" fmla="*/ 1386 h 1889"/>
                  <a:gd name="T18" fmla="*/ 135 w 1676"/>
                  <a:gd name="T19" fmla="*/ 1288 h 1889"/>
                  <a:gd name="T20" fmla="*/ 155 w 1676"/>
                  <a:gd name="T21" fmla="*/ 1212 h 1889"/>
                  <a:gd name="T22" fmla="*/ 119 w 1676"/>
                  <a:gd name="T23" fmla="*/ 1190 h 1889"/>
                  <a:gd name="T24" fmla="*/ 59 w 1676"/>
                  <a:gd name="T25" fmla="*/ 1156 h 1889"/>
                  <a:gd name="T26" fmla="*/ 24 w 1676"/>
                  <a:gd name="T27" fmla="*/ 1126 h 1889"/>
                  <a:gd name="T28" fmla="*/ 90 w 1676"/>
                  <a:gd name="T29" fmla="*/ 939 h 1889"/>
                  <a:gd name="T30" fmla="*/ 201 w 1676"/>
                  <a:gd name="T31" fmla="*/ 779 h 1889"/>
                  <a:gd name="T32" fmla="*/ 200 w 1676"/>
                  <a:gd name="T33" fmla="*/ 776 h 1889"/>
                  <a:gd name="T34" fmla="*/ 187 w 1676"/>
                  <a:gd name="T35" fmla="*/ 738 h 1889"/>
                  <a:gd name="T36" fmla="*/ 230 w 1676"/>
                  <a:gd name="T37" fmla="*/ 380 h 1889"/>
                  <a:gd name="T38" fmla="*/ 246 w 1676"/>
                  <a:gd name="T39" fmla="*/ 345 h 1889"/>
                  <a:gd name="T40" fmla="*/ 913 w 1676"/>
                  <a:gd name="T41" fmla="*/ 0 h 1889"/>
                  <a:gd name="T42" fmla="*/ 1579 w 1676"/>
                  <a:gd name="T43" fmla="*/ 344 h 1889"/>
                  <a:gd name="T44" fmla="*/ 1596 w 1676"/>
                  <a:gd name="T45" fmla="*/ 379 h 1889"/>
                  <a:gd name="T46" fmla="*/ 1614 w 1676"/>
                  <a:gd name="T47" fmla="*/ 800 h 1889"/>
                  <a:gd name="T48" fmla="*/ 1485 w 1676"/>
                  <a:gd name="T49" fmla="*/ 1115 h 1889"/>
                  <a:gd name="T50" fmla="*/ 1469 w 1676"/>
                  <a:gd name="T51" fmla="*/ 1138 h 1889"/>
                  <a:gd name="T52" fmla="*/ 1449 w 1676"/>
                  <a:gd name="T53" fmla="*/ 1173 h 1889"/>
                  <a:gd name="T54" fmla="*/ 1405 w 1676"/>
                  <a:gd name="T55" fmla="*/ 1454 h 1889"/>
                  <a:gd name="T56" fmla="*/ 1405 w 1676"/>
                  <a:gd name="T57" fmla="*/ 1519 h 1889"/>
                  <a:gd name="T58" fmla="*/ 1390 w 1676"/>
                  <a:gd name="T59" fmla="*/ 1756 h 1889"/>
                  <a:gd name="T60" fmla="*/ 1006 w 1676"/>
                  <a:gd name="T61" fmla="*/ 1888 h 1889"/>
                  <a:gd name="T62" fmla="*/ 946 w 1676"/>
                  <a:gd name="T63" fmla="*/ 1889 h 1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76" h="1889">
                    <a:moveTo>
                      <a:pt x="946" y="1889"/>
                    </a:moveTo>
                    <a:cubicBezTo>
                      <a:pt x="727" y="1889"/>
                      <a:pt x="629" y="1846"/>
                      <a:pt x="586" y="1810"/>
                    </a:cubicBezTo>
                    <a:cubicBezTo>
                      <a:pt x="586" y="1810"/>
                      <a:pt x="585" y="1809"/>
                      <a:pt x="585" y="1809"/>
                    </a:cubicBezTo>
                    <a:cubicBezTo>
                      <a:pt x="567" y="1793"/>
                      <a:pt x="558" y="1771"/>
                      <a:pt x="558" y="1747"/>
                    </a:cubicBezTo>
                    <a:cubicBezTo>
                      <a:pt x="558" y="1649"/>
                      <a:pt x="558" y="1649"/>
                      <a:pt x="558" y="1649"/>
                    </a:cubicBezTo>
                    <a:cubicBezTo>
                      <a:pt x="558" y="1640"/>
                      <a:pt x="548" y="1635"/>
                      <a:pt x="529" y="1634"/>
                    </a:cubicBezTo>
                    <a:cubicBezTo>
                      <a:pt x="529" y="1634"/>
                      <a:pt x="529" y="1634"/>
                      <a:pt x="529" y="1634"/>
                    </a:cubicBezTo>
                    <a:cubicBezTo>
                      <a:pt x="518" y="1634"/>
                      <a:pt x="489" y="1638"/>
                      <a:pt x="462" y="1643"/>
                    </a:cubicBezTo>
                    <a:cubicBezTo>
                      <a:pt x="408" y="1651"/>
                      <a:pt x="342" y="1661"/>
                      <a:pt x="291" y="1661"/>
                    </a:cubicBezTo>
                    <a:cubicBezTo>
                      <a:pt x="258" y="1661"/>
                      <a:pt x="218" y="1657"/>
                      <a:pt x="197" y="1631"/>
                    </a:cubicBezTo>
                    <a:cubicBezTo>
                      <a:pt x="175" y="1604"/>
                      <a:pt x="169" y="1565"/>
                      <a:pt x="179" y="1515"/>
                    </a:cubicBezTo>
                    <a:cubicBezTo>
                      <a:pt x="179" y="1515"/>
                      <a:pt x="180" y="1511"/>
                      <a:pt x="180" y="1511"/>
                    </a:cubicBezTo>
                    <a:cubicBezTo>
                      <a:pt x="180" y="1510"/>
                      <a:pt x="180" y="1510"/>
                      <a:pt x="180" y="1509"/>
                    </a:cubicBezTo>
                    <a:cubicBezTo>
                      <a:pt x="189" y="1475"/>
                      <a:pt x="189" y="1475"/>
                      <a:pt x="189" y="1475"/>
                    </a:cubicBezTo>
                    <a:cubicBezTo>
                      <a:pt x="189" y="1475"/>
                      <a:pt x="189" y="1474"/>
                      <a:pt x="189" y="1474"/>
                    </a:cubicBezTo>
                    <a:cubicBezTo>
                      <a:pt x="192" y="1466"/>
                      <a:pt x="194" y="1458"/>
                      <a:pt x="196" y="1452"/>
                    </a:cubicBezTo>
                    <a:cubicBezTo>
                      <a:pt x="192" y="1448"/>
                      <a:pt x="186" y="1441"/>
                      <a:pt x="182" y="1437"/>
                    </a:cubicBezTo>
                    <a:cubicBezTo>
                      <a:pt x="167" y="1421"/>
                      <a:pt x="153" y="1406"/>
                      <a:pt x="150" y="1386"/>
                    </a:cubicBezTo>
                    <a:cubicBezTo>
                      <a:pt x="145" y="1360"/>
                      <a:pt x="161" y="1341"/>
                      <a:pt x="177" y="1327"/>
                    </a:cubicBezTo>
                    <a:cubicBezTo>
                      <a:pt x="159" y="1317"/>
                      <a:pt x="142" y="1306"/>
                      <a:pt x="135" y="1288"/>
                    </a:cubicBezTo>
                    <a:cubicBezTo>
                      <a:pt x="126" y="1264"/>
                      <a:pt x="138" y="1243"/>
                      <a:pt x="146" y="1229"/>
                    </a:cubicBezTo>
                    <a:cubicBezTo>
                      <a:pt x="150" y="1223"/>
                      <a:pt x="153" y="1217"/>
                      <a:pt x="155" y="1212"/>
                    </a:cubicBezTo>
                    <a:cubicBezTo>
                      <a:pt x="150" y="1208"/>
                      <a:pt x="140" y="1201"/>
                      <a:pt x="120" y="1191"/>
                    </a:cubicBezTo>
                    <a:cubicBezTo>
                      <a:pt x="120" y="1191"/>
                      <a:pt x="120" y="1191"/>
                      <a:pt x="119" y="1190"/>
                    </a:cubicBezTo>
                    <a:cubicBezTo>
                      <a:pt x="60" y="1157"/>
                      <a:pt x="60" y="1157"/>
                      <a:pt x="60" y="1157"/>
                    </a:cubicBezTo>
                    <a:cubicBezTo>
                      <a:pt x="60" y="1156"/>
                      <a:pt x="60" y="1156"/>
                      <a:pt x="59" y="1156"/>
                    </a:cubicBezTo>
                    <a:cubicBezTo>
                      <a:pt x="46" y="1148"/>
                      <a:pt x="34" y="1138"/>
                      <a:pt x="24" y="1127"/>
                    </a:cubicBezTo>
                    <a:cubicBezTo>
                      <a:pt x="24" y="1126"/>
                      <a:pt x="24" y="1126"/>
                      <a:pt x="24" y="1126"/>
                    </a:cubicBezTo>
                    <a:cubicBezTo>
                      <a:pt x="13" y="1114"/>
                      <a:pt x="7" y="1100"/>
                      <a:pt x="5" y="1086"/>
                    </a:cubicBezTo>
                    <a:cubicBezTo>
                      <a:pt x="0" y="1049"/>
                      <a:pt x="29" y="1012"/>
                      <a:pt x="90" y="939"/>
                    </a:cubicBezTo>
                    <a:cubicBezTo>
                      <a:pt x="133" y="889"/>
                      <a:pt x="186" y="826"/>
                      <a:pt x="201" y="780"/>
                    </a:cubicBezTo>
                    <a:cubicBezTo>
                      <a:pt x="201" y="780"/>
                      <a:pt x="201" y="779"/>
                      <a:pt x="201" y="779"/>
                    </a:cubicBezTo>
                    <a:cubicBezTo>
                      <a:pt x="201" y="778"/>
                      <a:pt x="201" y="777"/>
                      <a:pt x="200" y="776"/>
                    </a:cubicBezTo>
                    <a:cubicBezTo>
                      <a:pt x="200" y="776"/>
                      <a:pt x="200" y="776"/>
                      <a:pt x="200" y="776"/>
                    </a:cubicBezTo>
                    <a:cubicBezTo>
                      <a:pt x="198" y="771"/>
                      <a:pt x="196" y="767"/>
                      <a:pt x="194" y="762"/>
                    </a:cubicBezTo>
                    <a:cubicBezTo>
                      <a:pt x="192" y="754"/>
                      <a:pt x="190" y="747"/>
                      <a:pt x="187" y="738"/>
                    </a:cubicBezTo>
                    <a:cubicBezTo>
                      <a:pt x="155" y="635"/>
                      <a:pt x="165" y="525"/>
                      <a:pt x="216" y="410"/>
                    </a:cubicBezTo>
                    <a:cubicBezTo>
                      <a:pt x="230" y="380"/>
                      <a:pt x="230" y="380"/>
                      <a:pt x="230" y="380"/>
                    </a:cubicBezTo>
                    <a:cubicBezTo>
                      <a:pt x="230" y="379"/>
                      <a:pt x="230" y="379"/>
                      <a:pt x="230" y="378"/>
                    </a:cubicBezTo>
                    <a:cubicBezTo>
                      <a:pt x="246" y="345"/>
                      <a:pt x="246" y="345"/>
                      <a:pt x="246" y="345"/>
                    </a:cubicBezTo>
                    <a:cubicBezTo>
                      <a:pt x="247" y="344"/>
                      <a:pt x="247" y="343"/>
                      <a:pt x="247" y="343"/>
                    </a:cubicBezTo>
                    <a:cubicBezTo>
                      <a:pt x="360" y="134"/>
                      <a:pt x="621" y="0"/>
                      <a:pt x="913" y="0"/>
                    </a:cubicBezTo>
                    <a:cubicBezTo>
                      <a:pt x="1206" y="0"/>
                      <a:pt x="1467" y="134"/>
                      <a:pt x="1579" y="343"/>
                    </a:cubicBezTo>
                    <a:cubicBezTo>
                      <a:pt x="1579" y="343"/>
                      <a:pt x="1579" y="343"/>
                      <a:pt x="1579" y="344"/>
                    </a:cubicBezTo>
                    <a:cubicBezTo>
                      <a:pt x="1596" y="378"/>
                      <a:pt x="1596" y="378"/>
                      <a:pt x="1596" y="378"/>
                    </a:cubicBezTo>
                    <a:cubicBezTo>
                      <a:pt x="1596" y="378"/>
                      <a:pt x="1596" y="378"/>
                      <a:pt x="1596" y="379"/>
                    </a:cubicBezTo>
                    <a:cubicBezTo>
                      <a:pt x="1600" y="386"/>
                      <a:pt x="1676" y="555"/>
                      <a:pt x="1620" y="768"/>
                    </a:cubicBezTo>
                    <a:cubicBezTo>
                      <a:pt x="1614" y="800"/>
                      <a:pt x="1614" y="800"/>
                      <a:pt x="1614" y="800"/>
                    </a:cubicBezTo>
                    <a:cubicBezTo>
                      <a:pt x="1614" y="801"/>
                      <a:pt x="1614" y="801"/>
                      <a:pt x="1613" y="802"/>
                    </a:cubicBezTo>
                    <a:cubicBezTo>
                      <a:pt x="1588" y="910"/>
                      <a:pt x="1541" y="1024"/>
                      <a:pt x="1485" y="1115"/>
                    </a:cubicBezTo>
                    <a:cubicBezTo>
                      <a:pt x="1484" y="1116"/>
                      <a:pt x="1484" y="1116"/>
                      <a:pt x="1483" y="1117"/>
                    </a:cubicBezTo>
                    <a:cubicBezTo>
                      <a:pt x="1478" y="1125"/>
                      <a:pt x="1474" y="1131"/>
                      <a:pt x="1469" y="1138"/>
                    </a:cubicBezTo>
                    <a:cubicBezTo>
                      <a:pt x="1468" y="1140"/>
                      <a:pt x="1467" y="1142"/>
                      <a:pt x="1466" y="1144"/>
                    </a:cubicBezTo>
                    <a:cubicBezTo>
                      <a:pt x="1449" y="1173"/>
                      <a:pt x="1449" y="1173"/>
                      <a:pt x="1449" y="1173"/>
                    </a:cubicBezTo>
                    <a:cubicBezTo>
                      <a:pt x="1424" y="1233"/>
                      <a:pt x="1408" y="1330"/>
                      <a:pt x="1405" y="1452"/>
                    </a:cubicBezTo>
                    <a:cubicBezTo>
                      <a:pt x="1405" y="1453"/>
                      <a:pt x="1405" y="1454"/>
                      <a:pt x="1405" y="1454"/>
                    </a:cubicBezTo>
                    <a:cubicBezTo>
                      <a:pt x="1405" y="1465"/>
                      <a:pt x="1405" y="1475"/>
                      <a:pt x="1405" y="1485"/>
                    </a:cubicBezTo>
                    <a:cubicBezTo>
                      <a:pt x="1405" y="1519"/>
                      <a:pt x="1405" y="1519"/>
                      <a:pt x="1405" y="1519"/>
                    </a:cubicBezTo>
                    <a:cubicBezTo>
                      <a:pt x="1406" y="1610"/>
                      <a:pt x="1411" y="1677"/>
                      <a:pt x="1412" y="1692"/>
                    </a:cubicBezTo>
                    <a:cubicBezTo>
                      <a:pt x="1415" y="1715"/>
                      <a:pt x="1407" y="1738"/>
                      <a:pt x="1390" y="1756"/>
                    </a:cubicBezTo>
                    <a:cubicBezTo>
                      <a:pt x="1389" y="1757"/>
                      <a:pt x="1389" y="1758"/>
                      <a:pt x="1388" y="1759"/>
                    </a:cubicBezTo>
                    <a:cubicBezTo>
                      <a:pt x="1344" y="1801"/>
                      <a:pt x="1235" y="1874"/>
                      <a:pt x="1006" y="1888"/>
                    </a:cubicBezTo>
                    <a:cubicBezTo>
                      <a:pt x="1005" y="1888"/>
                      <a:pt x="1005" y="1888"/>
                      <a:pt x="1004" y="1888"/>
                    </a:cubicBezTo>
                    <a:cubicBezTo>
                      <a:pt x="984" y="1889"/>
                      <a:pt x="965" y="1889"/>
                      <a:pt x="946" y="1889"/>
                    </a:cubicBezTo>
                    <a:cubicBezTo>
                      <a:pt x="946" y="1889"/>
                      <a:pt x="946" y="1889"/>
                      <a:pt x="946" y="1889"/>
                    </a:cubicBezTo>
                    <a:close/>
                  </a:path>
                </a:pathLst>
              </a:custGeom>
              <a:solidFill>
                <a:srgbClr val="D0E0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1">
                <a:extLst>
                  <a:ext uri="{FF2B5EF4-FFF2-40B4-BE49-F238E27FC236}">
                    <a16:creationId xmlns:a16="http://schemas.microsoft.com/office/drawing/2014/main" id="{146E2ECA-76D0-47AF-B4FF-3FEA83B25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7801" y="1976438"/>
                <a:ext cx="4019550" cy="4527550"/>
              </a:xfrm>
              <a:custGeom>
                <a:avLst/>
                <a:gdLst>
                  <a:gd name="T0" fmla="*/ 588 w 1689"/>
                  <a:gd name="T1" fmla="*/ 1821 h 1901"/>
                  <a:gd name="T2" fmla="*/ 558 w 1689"/>
                  <a:gd name="T3" fmla="*/ 1655 h 1901"/>
                  <a:gd name="T4" fmla="*/ 297 w 1689"/>
                  <a:gd name="T5" fmla="*/ 1673 h 1901"/>
                  <a:gd name="T6" fmla="*/ 180 w 1689"/>
                  <a:gd name="T7" fmla="*/ 1515 h 1901"/>
                  <a:gd name="T8" fmla="*/ 190 w 1689"/>
                  <a:gd name="T9" fmla="*/ 1478 h 1901"/>
                  <a:gd name="T10" fmla="*/ 150 w 1689"/>
                  <a:gd name="T11" fmla="*/ 1393 h 1901"/>
                  <a:gd name="T12" fmla="*/ 147 w 1689"/>
                  <a:gd name="T13" fmla="*/ 1232 h 1901"/>
                  <a:gd name="T14" fmla="*/ 122 w 1689"/>
                  <a:gd name="T15" fmla="*/ 1202 h 1901"/>
                  <a:gd name="T16" fmla="*/ 26 w 1689"/>
                  <a:gd name="T17" fmla="*/ 1137 h 1901"/>
                  <a:gd name="T18" fmla="*/ 92 w 1689"/>
                  <a:gd name="T19" fmla="*/ 941 h 1901"/>
                  <a:gd name="T20" fmla="*/ 200 w 1689"/>
                  <a:gd name="T21" fmla="*/ 784 h 1901"/>
                  <a:gd name="T22" fmla="*/ 217 w 1689"/>
                  <a:gd name="T23" fmla="*/ 414 h 1901"/>
                  <a:gd name="T24" fmla="*/ 247 w 1689"/>
                  <a:gd name="T25" fmla="*/ 348 h 1901"/>
                  <a:gd name="T26" fmla="*/ 1590 w 1689"/>
                  <a:gd name="T27" fmla="*/ 346 h 1901"/>
                  <a:gd name="T28" fmla="*/ 1608 w 1689"/>
                  <a:gd name="T29" fmla="*/ 382 h 1901"/>
                  <a:gd name="T30" fmla="*/ 1625 w 1689"/>
                  <a:gd name="T31" fmla="*/ 809 h 1901"/>
                  <a:gd name="T32" fmla="*/ 1480 w 1689"/>
                  <a:gd name="T33" fmla="*/ 1147 h 1901"/>
                  <a:gd name="T34" fmla="*/ 1417 w 1689"/>
                  <a:gd name="T35" fmla="*/ 1459 h 1901"/>
                  <a:gd name="T36" fmla="*/ 1417 w 1689"/>
                  <a:gd name="T37" fmla="*/ 1525 h 1901"/>
                  <a:gd name="T38" fmla="*/ 1398 w 1689"/>
                  <a:gd name="T39" fmla="*/ 1769 h 1901"/>
                  <a:gd name="T40" fmla="*/ 952 w 1689"/>
                  <a:gd name="T41" fmla="*/ 1901 h 1901"/>
                  <a:gd name="T42" fmla="*/ 1010 w 1689"/>
                  <a:gd name="T43" fmla="*/ 1888 h 1901"/>
                  <a:gd name="T44" fmla="*/ 1392 w 1689"/>
                  <a:gd name="T45" fmla="*/ 1758 h 1901"/>
                  <a:gd name="T46" fmla="*/ 1405 w 1689"/>
                  <a:gd name="T47" fmla="*/ 1491 h 1901"/>
                  <a:gd name="T48" fmla="*/ 1450 w 1689"/>
                  <a:gd name="T49" fmla="*/ 1177 h 1901"/>
                  <a:gd name="T50" fmla="*/ 1467 w 1689"/>
                  <a:gd name="T51" fmla="*/ 1146 h 1901"/>
                  <a:gd name="T52" fmla="*/ 1484 w 1689"/>
                  <a:gd name="T53" fmla="*/ 1120 h 1901"/>
                  <a:gd name="T54" fmla="*/ 1614 w 1689"/>
                  <a:gd name="T55" fmla="*/ 805 h 1901"/>
                  <a:gd name="T56" fmla="*/ 1597 w 1689"/>
                  <a:gd name="T57" fmla="*/ 386 h 1901"/>
                  <a:gd name="T58" fmla="*/ 259 w 1689"/>
                  <a:gd name="T59" fmla="*/ 352 h 1901"/>
                  <a:gd name="T60" fmla="*/ 228 w 1689"/>
                  <a:gd name="T61" fmla="*/ 419 h 1901"/>
                  <a:gd name="T62" fmla="*/ 211 w 1689"/>
                  <a:gd name="T63" fmla="*/ 779 h 1901"/>
                  <a:gd name="T64" fmla="*/ 213 w 1689"/>
                  <a:gd name="T65" fmla="*/ 787 h 1901"/>
                  <a:gd name="T66" fmla="*/ 17 w 1689"/>
                  <a:gd name="T67" fmla="*/ 1091 h 1901"/>
                  <a:gd name="T68" fmla="*/ 68 w 1689"/>
                  <a:gd name="T69" fmla="*/ 1157 h 1901"/>
                  <a:gd name="T70" fmla="*/ 129 w 1689"/>
                  <a:gd name="T71" fmla="*/ 1192 h 1901"/>
                  <a:gd name="T72" fmla="*/ 158 w 1689"/>
                  <a:gd name="T73" fmla="*/ 1238 h 1901"/>
                  <a:gd name="T74" fmla="*/ 189 w 1689"/>
                  <a:gd name="T75" fmla="*/ 1332 h 1901"/>
                  <a:gd name="T76" fmla="*/ 192 w 1689"/>
                  <a:gd name="T77" fmla="*/ 1439 h 1901"/>
                  <a:gd name="T78" fmla="*/ 201 w 1689"/>
                  <a:gd name="T79" fmla="*/ 1482 h 1901"/>
                  <a:gd name="T80" fmla="*/ 192 w 1689"/>
                  <a:gd name="T81" fmla="*/ 1518 h 1901"/>
                  <a:gd name="T82" fmla="*/ 297 w 1689"/>
                  <a:gd name="T83" fmla="*/ 1661 h 1901"/>
                  <a:gd name="T84" fmla="*/ 570 w 1689"/>
                  <a:gd name="T85" fmla="*/ 1655 h 1901"/>
                  <a:gd name="T86" fmla="*/ 596 w 1689"/>
                  <a:gd name="T87" fmla="*/ 1811 h 1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89" h="1901">
                    <a:moveTo>
                      <a:pt x="952" y="1901"/>
                    </a:moveTo>
                    <a:cubicBezTo>
                      <a:pt x="952" y="1901"/>
                      <a:pt x="952" y="1901"/>
                      <a:pt x="952" y="1901"/>
                    </a:cubicBezTo>
                    <a:cubicBezTo>
                      <a:pt x="731" y="1901"/>
                      <a:pt x="632" y="1857"/>
                      <a:pt x="588" y="1821"/>
                    </a:cubicBezTo>
                    <a:cubicBezTo>
                      <a:pt x="588" y="1820"/>
                      <a:pt x="588" y="1820"/>
                      <a:pt x="587" y="1819"/>
                    </a:cubicBezTo>
                    <a:cubicBezTo>
                      <a:pt x="568" y="1802"/>
                      <a:pt x="558" y="1779"/>
                      <a:pt x="558" y="1753"/>
                    </a:cubicBezTo>
                    <a:cubicBezTo>
                      <a:pt x="558" y="1655"/>
                      <a:pt x="558" y="1655"/>
                      <a:pt x="558" y="1655"/>
                    </a:cubicBezTo>
                    <a:cubicBezTo>
                      <a:pt x="558" y="1648"/>
                      <a:pt x="541" y="1646"/>
                      <a:pt x="534" y="1646"/>
                    </a:cubicBezTo>
                    <a:cubicBezTo>
                      <a:pt x="525" y="1646"/>
                      <a:pt x="495" y="1650"/>
                      <a:pt x="468" y="1655"/>
                    </a:cubicBezTo>
                    <a:cubicBezTo>
                      <a:pt x="415" y="1663"/>
                      <a:pt x="349" y="1673"/>
                      <a:pt x="297" y="1673"/>
                    </a:cubicBezTo>
                    <a:cubicBezTo>
                      <a:pt x="263" y="1673"/>
                      <a:pt x="221" y="1669"/>
                      <a:pt x="198" y="1641"/>
                    </a:cubicBezTo>
                    <a:cubicBezTo>
                      <a:pt x="175" y="1612"/>
                      <a:pt x="169" y="1572"/>
                      <a:pt x="179" y="1520"/>
                    </a:cubicBezTo>
                    <a:cubicBezTo>
                      <a:pt x="179" y="1519"/>
                      <a:pt x="180" y="1515"/>
                      <a:pt x="180" y="1515"/>
                    </a:cubicBezTo>
                    <a:cubicBezTo>
                      <a:pt x="180" y="1515"/>
                      <a:pt x="180" y="1514"/>
                      <a:pt x="180" y="1514"/>
                    </a:cubicBezTo>
                    <a:cubicBezTo>
                      <a:pt x="189" y="1480"/>
                      <a:pt x="189" y="1480"/>
                      <a:pt x="189" y="1480"/>
                    </a:cubicBezTo>
                    <a:cubicBezTo>
                      <a:pt x="189" y="1479"/>
                      <a:pt x="189" y="1479"/>
                      <a:pt x="190" y="1478"/>
                    </a:cubicBezTo>
                    <a:cubicBezTo>
                      <a:pt x="192" y="1471"/>
                      <a:pt x="194" y="1465"/>
                      <a:pt x="195" y="1460"/>
                    </a:cubicBezTo>
                    <a:cubicBezTo>
                      <a:pt x="192" y="1455"/>
                      <a:pt x="187" y="1450"/>
                      <a:pt x="184" y="1447"/>
                    </a:cubicBezTo>
                    <a:cubicBezTo>
                      <a:pt x="168" y="1430"/>
                      <a:pt x="154" y="1415"/>
                      <a:pt x="150" y="1393"/>
                    </a:cubicBezTo>
                    <a:cubicBezTo>
                      <a:pt x="145" y="1366"/>
                      <a:pt x="159" y="1347"/>
                      <a:pt x="173" y="1334"/>
                    </a:cubicBezTo>
                    <a:cubicBezTo>
                      <a:pt x="158" y="1325"/>
                      <a:pt x="143" y="1314"/>
                      <a:pt x="136" y="1296"/>
                    </a:cubicBezTo>
                    <a:cubicBezTo>
                      <a:pt x="126" y="1269"/>
                      <a:pt x="139" y="1246"/>
                      <a:pt x="147" y="1232"/>
                    </a:cubicBezTo>
                    <a:cubicBezTo>
                      <a:pt x="150" y="1228"/>
                      <a:pt x="152" y="1223"/>
                      <a:pt x="154" y="1220"/>
                    </a:cubicBezTo>
                    <a:cubicBezTo>
                      <a:pt x="148" y="1216"/>
                      <a:pt x="139" y="1211"/>
                      <a:pt x="124" y="1202"/>
                    </a:cubicBezTo>
                    <a:cubicBezTo>
                      <a:pt x="123" y="1202"/>
                      <a:pt x="123" y="1202"/>
                      <a:pt x="122" y="1202"/>
                    </a:cubicBezTo>
                    <a:cubicBezTo>
                      <a:pt x="63" y="1168"/>
                      <a:pt x="63" y="1168"/>
                      <a:pt x="63" y="1168"/>
                    </a:cubicBezTo>
                    <a:cubicBezTo>
                      <a:pt x="63" y="1168"/>
                      <a:pt x="62" y="1167"/>
                      <a:pt x="62" y="1167"/>
                    </a:cubicBezTo>
                    <a:cubicBezTo>
                      <a:pt x="48" y="1159"/>
                      <a:pt x="36" y="1149"/>
                      <a:pt x="26" y="1137"/>
                    </a:cubicBezTo>
                    <a:cubicBezTo>
                      <a:pt x="25" y="1136"/>
                      <a:pt x="25" y="1136"/>
                      <a:pt x="25" y="1136"/>
                    </a:cubicBezTo>
                    <a:cubicBezTo>
                      <a:pt x="14" y="1123"/>
                      <a:pt x="7" y="1108"/>
                      <a:pt x="5" y="1092"/>
                    </a:cubicBezTo>
                    <a:cubicBezTo>
                      <a:pt x="0" y="1053"/>
                      <a:pt x="30" y="1016"/>
                      <a:pt x="92" y="941"/>
                    </a:cubicBezTo>
                    <a:cubicBezTo>
                      <a:pt x="134" y="891"/>
                      <a:pt x="186" y="829"/>
                      <a:pt x="201" y="785"/>
                    </a:cubicBezTo>
                    <a:cubicBezTo>
                      <a:pt x="201" y="785"/>
                      <a:pt x="201" y="785"/>
                      <a:pt x="201" y="785"/>
                    </a:cubicBezTo>
                    <a:cubicBezTo>
                      <a:pt x="200" y="784"/>
                      <a:pt x="200" y="784"/>
                      <a:pt x="200" y="784"/>
                    </a:cubicBezTo>
                    <a:cubicBezTo>
                      <a:pt x="198" y="779"/>
                      <a:pt x="197" y="775"/>
                      <a:pt x="195" y="770"/>
                    </a:cubicBezTo>
                    <a:cubicBezTo>
                      <a:pt x="192" y="762"/>
                      <a:pt x="190" y="755"/>
                      <a:pt x="187" y="746"/>
                    </a:cubicBezTo>
                    <a:cubicBezTo>
                      <a:pt x="155" y="641"/>
                      <a:pt x="165" y="529"/>
                      <a:pt x="217" y="414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0" y="383"/>
                      <a:pt x="231" y="382"/>
                      <a:pt x="231" y="382"/>
                    </a:cubicBezTo>
                    <a:cubicBezTo>
                      <a:pt x="247" y="348"/>
                      <a:pt x="247" y="348"/>
                      <a:pt x="247" y="348"/>
                    </a:cubicBezTo>
                    <a:cubicBezTo>
                      <a:pt x="247" y="347"/>
                      <a:pt x="248" y="347"/>
                      <a:pt x="248" y="346"/>
                    </a:cubicBezTo>
                    <a:cubicBezTo>
                      <a:pt x="362" y="136"/>
                      <a:pt x="625" y="0"/>
                      <a:pt x="919" y="0"/>
                    </a:cubicBezTo>
                    <a:cubicBezTo>
                      <a:pt x="1214" y="0"/>
                      <a:pt x="1477" y="136"/>
                      <a:pt x="1590" y="346"/>
                    </a:cubicBezTo>
                    <a:cubicBezTo>
                      <a:pt x="1590" y="346"/>
                      <a:pt x="1590" y="347"/>
                      <a:pt x="1590" y="347"/>
                    </a:cubicBezTo>
                    <a:cubicBezTo>
                      <a:pt x="1607" y="381"/>
                      <a:pt x="1607" y="381"/>
                      <a:pt x="1607" y="381"/>
                    </a:cubicBezTo>
                    <a:cubicBezTo>
                      <a:pt x="1607" y="381"/>
                      <a:pt x="1608" y="382"/>
                      <a:pt x="1608" y="382"/>
                    </a:cubicBezTo>
                    <a:cubicBezTo>
                      <a:pt x="1611" y="389"/>
                      <a:pt x="1689" y="560"/>
                      <a:pt x="1632" y="775"/>
                    </a:cubicBezTo>
                    <a:cubicBezTo>
                      <a:pt x="1626" y="807"/>
                      <a:pt x="1626" y="807"/>
                      <a:pt x="1626" y="807"/>
                    </a:cubicBezTo>
                    <a:cubicBezTo>
                      <a:pt x="1625" y="808"/>
                      <a:pt x="1625" y="808"/>
                      <a:pt x="1625" y="809"/>
                    </a:cubicBezTo>
                    <a:cubicBezTo>
                      <a:pt x="1600" y="918"/>
                      <a:pt x="1552" y="1033"/>
                      <a:pt x="1496" y="1124"/>
                    </a:cubicBezTo>
                    <a:cubicBezTo>
                      <a:pt x="1495" y="1125"/>
                      <a:pt x="1495" y="1126"/>
                      <a:pt x="1494" y="1126"/>
                    </a:cubicBezTo>
                    <a:cubicBezTo>
                      <a:pt x="1489" y="1134"/>
                      <a:pt x="1485" y="1141"/>
                      <a:pt x="1480" y="1147"/>
                    </a:cubicBezTo>
                    <a:cubicBezTo>
                      <a:pt x="1479" y="1149"/>
                      <a:pt x="1478" y="1151"/>
                      <a:pt x="1477" y="1153"/>
                    </a:cubicBezTo>
                    <a:cubicBezTo>
                      <a:pt x="1461" y="1182"/>
                      <a:pt x="1461" y="1182"/>
                      <a:pt x="1461" y="1182"/>
                    </a:cubicBezTo>
                    <a:cubicBezTo>
                      <a:pt x="1435" y="1241"/>
                      <a:pt x="1420" y="1337"/>
                      <a:pt x="1417" y="1459"/>
                    </a:cubicBezTo>
                    <a:cubicBezTo>
                      <a:pt x="1417" y="1459"/>
                      <a:pt x="1417" y="1460"/>
                      <a:pt x="1417" y="1461"/>
                    </a:cubicBezTo>
                    <a:cubicBezTo>
                      <a:pt x="1417" y="1471"/>
                      <a:pt x="1417" y="1481"/>
                      <a:pt x="1417" y="1491"/>
                    </a:cubicBezTo>
                    <a:cubicBezTo>
                      <a:pt x="1417" y="1525"/>
                      <a:pt x="1417" y="1525"/>
                      <a:pt x="1417" y="1525"/>
                    </a:cubicBezTo>
                    <a:cubicBezTo>
                      <a:pt x="1418" y="1616"/>
                      <a:pt x="1423" y="1685"/>
                      <a:pt x="1424" y="1697"/>
                    </a:cubicBezTo>
                    <a:cubicBezTo>
                      <a:pt x="1427" y="1722"/>
                      <a:pt x="1419" y="1747"/>
                      <a:pt x="1401" y="1766"/>
                    </a:cubicBezTo>
                    <a:cubicBezTo>
                      <a:pt x="1400" y="1767"/>
                      <a:pt x="1399" y="1768"/>
                      <a:pt x="1398" y="1769"/>
                    </a:cubicBezTo>
                    <a:cubicBezTo>
                      <a:pt x="1353" y="1812"/>
                      <a:pt x="1243" y="1886"/>
                      <a:pt x="1012" y="1900"/>
                    </a:cubicBezTo>
                    <a:cubicBezTo>
                      <a:pt x="1011" y="1900"/>
                      <a:pt x="1011" y="1900"/>
                      <a:pt x="1011" y="1900"/>
                    </a:cubicBezTo>
                    <a:cubicBezTo>
                      <a:pt x="991" y="1901"/>
                      <a:pt x="971" y="1901"/>
                      <a:pt x="952" y="1901"/>
                    </a:cubicBezTo>
                    <a:close/>
                    <a:moveTo>
                      <a:pt x="952" y="1889"/>
                    </a:moveTo>
                    <a:cubicBezTo>
                      <a:pt x="952" y="1889"/>
                      <a:pt x="952" y="1889"/>
                      <a:pt x="952" y="1889"/>
                    </a:cubicBezTo>
                    <a:cubicBezTo>
                      <a:pt x="971" y="1889"/>
                      <a:pt x="990" y="1889"/>
                      <a:pt x="1010" y="1888"/>
                    </a:cubicBezTo>
                    <a:cubicBezTo>
                      <a:pt x="1011" y="1888"/>
                      <a:pt x="1011" y="1888"/>
                      <a:pt x="1011" y="1888"/>
                    </a:cubicBezTo>
                    <a:cubicBezTo>
                      <a:pt x="1239" y="1874"/>
                      <a:pt x="1346" y="1802"/>
                      <a:pt x="1390" y="1760"/>
                    </a:cubicBezTo>
                    <a:cubicBezTo>
                      <a:pt x="1390" y="1760"/>
                      <a:pt x="1391" y="1759"/>
                      <a:pt x="1392" y="1758"/>
                    </a:cubicBezTo>
                    <a:cubicBezTo>
                      <a:pt x="1407" y="1741"/>
                      <a:pt x="1415" y="1720"/>
                      <a:pt x="1412" y="1698"/>
                    </a:cubicBezTo>
                    <a:cubicBezTo>
                      <a:pt x="1411" y="1685"/>
                      <a:pt x="1406" y="1617"/>
                      <a:pt x="1405" y="1525"/>
                    </a:cubicBezTo>
                    <a:cubicBezTo>
                      <a:pt x="1405" y="1491"/>
                      <a:pt x="1405" y="1491"/>
                      <a:pt x="1405" y="1491"/>
                    </a:cubicBezTo>
                    <a:cubicBezTo>
                      <a:pt x="1405" y="1481"/>
                      <a:pt x="1405" y="1471"/>
                      <a:pt x="1405" y="1460"/>
                    </a:cubicBezTo>
                    <a:cubicBezTo>
                      <a:pt x="1405" y="1459"/>
                      <a:pt x="1405" y="1459"/>
                      <a:pt x="1405" y="1458"/>
                    </a:cubicBezTo>
                    <a:cubicBezTo>
                      <a:pt x="1408" y="1335"/>
                      <a:pt x="1424" y="1237"/>
                      <a:pt x="1450" y="1177"/>
                    </a:cubicBezTo>
                    <a:cubicBezTo>
                      <a:pt x="1450" y="1177"/>
                      <a:pt x="1450" y="1177"/>
                      <a:pt x="1450" y="1176"/>
                    </a:cubicBezTo>
                    <a:cubicBezTo>
                      <a:pt x="1466" y="1147"/>
                      <a:pt x="1466" y="1147"/>
                      <a:pt x="1466" y="1147"/>
                    </a:cubicBezTo>
                    <a:cubicBezTo>
                      <a:pt x="1467" y="1147"/>
                      <a:pt x="1467" y="1146"/>
                      <a:pt x="1467" y="1146"/>
                    </a:cubicBezTo>
                    <a:cubicBezTo>
                      <a:pt x="1468" y="1145"/>
                      <a:pt x="1469" y="1143"/>
                      <a:pt x="1470" y="1141"/>
                    </a:cubicBezTo>
                    <a:cubicBezTo>
                      <a:pt x="1470" y="1141"/>
                      <a:pt x="1470" y="1141"/>
                      <a:pt x="1470" y="1141"/>
                    </a:cubicBezTo>
                    <a:cubicBezTo>
                      <a:pt x="1474" y="1134"/>
                      <a:pt x="1479" y="1127"/>
                      <a:pt x="1484" y="1120"/>
                    </a:cubicBezTo>
                    <a:cubicBezTo>
                      <a:pt x="1485" y="1119"/>
                      <a:pt x="1485" y="1119"/>
                      <a:pt x="1485" y="1118"/>
                    </a:cubicBezTo>
                    <a:cubicBezTo>
                      <a:pt x="1542" y="1028"/>
                      <a:pt x="1588" y="914"/>
                      <a:pt x="1614" y="806"/>
                    </a:cubicBezTo>
                    <a:cubicBezTo>
                      <a:pt x="1614" y="806"/>
                      <a:pt x="1614" y="805"/>
                      <a:pt x="1614" y="805"/>
                    </a:cubicBezTo>
                    <a:cubicBezTo>
                      <a:pt x="1620" y="773"/>
                      <a:pt x="1620" y="773"/>
                      <a:pt x="1620" y="773"/>
                    </a:cubicBezTo>
                    <a:cubicBezTo>
                      <a:pt x="1676" y="561"/>
                      <a:pt x="1600" y="394"/>
                      <a:pt x="1597" y="387"/>
                    </a:cubicBezTo>
                    <a:cubicBezTo>
                      <a:pt x="1597" y="386"/>
                      <a:pt x="1597" y="386"/>
                      <a:pt x="1597" y="386"/>
                    </a:cubicBezTo>
                    <a:cubicBezTo>
                      <a:pt x="1579" y="352"/>
                      <a:pt x="1579" y="352"/>
                      <a:pt x="1579" y="352"/>
                    </a:cubicBezTo>
                    <a:cubicBezTo>
                      <a:pt x="1469" y="145"/>
                      <a:pt x="1209" y="12"/>
                      <a:pt x="919" y="12"/>
                    </a:cubicBezTo>
                    <a:cubicBezTo>
                      <a:pt x="629" y="12"/>
                      <a:pt x="370" y="145"/>
                      <a:pt x="259" y="352"/>
                    </a:cubicBezTo>
                    <a:cubicBezTo>
                      <a:pt x="258" y="352"/>
                      <a:pt x="258" y="353"/>
                      <a:pt x="258" y="353"/>
                    </a:cubicBezTo>
                    <a:cubicBezTo>
                      <a:pt x="241" y="388"/>
                      <a:pt x="241" y="388"/>
                      <a:pt x="241" y="388"/>
                    </a:cubicBezTo>
                    <a:cubicBezTo>
                      <a:pt x="228" y="419"/>
                      <a:pt x="228" y="419"/>
                      <a:pt x="228" y="419"/>
                    </a:cubicBezTo>
                    <a:cubicBezTo>
                      <a:pt x="177" y="532"/>
                      <a:pt x="167" y="641"/>
                      <a:pt x="199" y="743"/>
                    </a:cubicBezTo>
                    <a:cubicBezTo>
                      <a:pt x="201" y="751"/>
                      <a:pt x="204" y="758"/>
                      <a:pt x="206" y="766"/>
                    </a:cubicBezTo>
                    <a:cubicBezTo>
                      <a:pt x="208" y="770"/>
                      <a:pt x="210" y="775"/>
                      <a:pt x="211" y="779"/>
                    </a:cubicBezTo>
                    <a:cubicBezTo>
                      <a:pt x="212" y="780"/>
                      <a:pt x="212" y="780"/>
                      <a:pt x="212" y="780"/>
                    </a:cubicBezTo>
                    <a:cubicBezTo>
                      <a:pt x="212" y="781"/>
                      <a:pt x="213" y="783"/>
                      <a:pt x="213" y="784"/>
                    </a:cubicBezTo>
                    <a:cubicBezTo>
                      <a:pt x="213" y="785"/>
                      <a:pt x="213" y="786"/>
                      <a:pt x="213" y="787"/>
                    </a:cubicBezTo>
                    <a:cubicBezTo>
                      <a:pt x="212" y="788"/>
                      <a:pt x="212" y="788"/>
                      <a:pt x="212" y="788"/>
                    </a:cubicBezTo>
                    <a:cubicBezTo>
                      <a:pt x="197" y="834"/>
                      <a:pt x="144" y="898"/>
                      <a:pt x="101" y="949"/>
                    </a:cubicBezTo>
                    <a:cubicBezTo>
                      <a:pt x="41" y="1021"/>
                      <a:pt x="12" y="1056"/>
                      <a:pt x="17" y="1091"/>
                    </a:cubicBezTo>
                    <a:cubicBezTo>
                      <a:pt x="19" y="1104"/>
                      <a:pt x="25" y="1117"/>
                      <a:pt x="34" y="1128"/>
                    </a:cubicBezTo>
                    <a:cubicBezTo>
                      <a:pt x="35" y="1129"/>
                      <a:pt x="35" y="1129"/>
                      <a:pt x="35" y="1129"/>
                    </a:cubicBezTo>
                    <a:cubicBezTo>
                      <a:pt x="44" y="1140"/>
                      <a:pt x="56" y="1149"/>
                      <a:pt x="68" y="1157"/>
                    </a:cubicBezTo>
                    <a:cubicBezTo>
                      <a:pt x="69" y="1157"/>
                      <a:pt x="69" y="1157"/>
                      <a:pt x="69" y="1157"/>
                    </a:cubicBezTo>
                    <a:cubicBezTo>
                      <a:pt x="128" y="1191"/>
                      <a:pt x="128" y="1191"/>
                      <a:pt x="128" y="1191"/>
                    </a:cubicBezTo>
                    <a:cubicBezTo>
                      <a:pt x="129" y="1191"/>
                      <a:pt x="129" y="1192"/>
                      <a:pt x="129" y="1192"/>
                    </a:cubicBezTo>
                    <a:cubicBezTo>
                      <a:pt x="146" y="1201"/>
                      <a:pt x="158" y="1208"/>
                      <a:pt x="165" y="1213"/>
                    </a:cubicBezTo>
                    <a:cubicBezTo>
                      <a:pt x="167" y="1214"/>
                      <a:pt x="167" y="1217"/>
                      <a:pt x="167" y="1219"/>
                    </a:cubicBezTo>
                    <a:cubicBezTo>
                      <a:pt x="165" y="1225"/>
                      <a:pt x="161" y="1232"/>
                      <a:pt x="158" y="1238"/>
                    </a:cubicBezTo>
                    <a:cubicBezTo>
                      <a:pt x="150" y="1251"/>
                      <a:pt x="139" y="1270"/>
                      <a:pt x="147" y="1292"/>
                    </a:cubicBezTo>
                    <a:cubicBezTo>
                      <a:pt x="153" y="1307"/>
                      <a:pt x="166" y="1317"/>
                      <a:pt x="186" y="1328"/>
                    </a:cubicBezTo>
                    <a:cubicBezTo>
                      <a:pt x="188" y="1329"/>
                      <a:pt x="189" y="1330"/>
                      <a:pt x="189" y="1332"/>
                    </a:cubicBezTo>
                    <a:cubicBezTo>
                      <a:pt x="189" y="1334"/>
                      <a:pt x="188" y="1336"/>
                      <a:pt x="187" y="1338"/>
                    </a:cubicBezTo>
                    <a:cubicBezTo>
                      <a:pt x="166" y="1355"/>
                      <a:pt x="158" y="1372"/>
                      <a:pt x="161" y="1391"/>
                    </a:cubicBezTo>
                    <a:cubicBezTo>
                      <a:pt x="165" y="1409"/>
                      <a:pt x="178" y="1423"/>
                      <a:pt x="192" y="1439"/>
                    </a:cubicBezTo>
                    <a:cubicBezTo>
                      <a:pt x="197" y="1443"/>
                      <a:pt x="203" y="1450"/>
                      <a:pt x="207" y="1455"/>
                    </a:cubicBezTo>
                    <a:cubicBezTo>
                      <a:pt x="208" y="1456"/>
                      <a:pt x="208" y="1458"/>
                      <a:pt x="208" y="1460"/>
                    </a:cubicBezTo>
                    <a:cubicBezTo>
                      <a:pt x="206" y="1466"/>
                      <a:pt x="203" y="1473"/>
                      <a:pt x="201" y="1482"/>
                    </a:cubicBezTo>
                    <a:cubicBezTo>
                      <a:pt x="201" y="1482"/>
                      <a:pt x="201" y="1482"/>
                      <a:pt x="201" y="1483"/>
                    </a:cubicBezTo>
                    <a:cubicBezTo>
                      <a:pt x="192" y="1517"/>
                      <a:pt x="192" y="1517"/>
                      <a:pt x="192" y="1517"/>
                    </a:cubicBezTo>
                    <a:cubicBezTo>
                      <a:pt x="192" y="1517"/>
                      <a:pt x="192" y="1517"/>
                      <a:pt x="192" y="1518"/>
                    </a:cubicBezTo>
                    <a:cubicBezTo>
                      <a:pt x="191" y="1522"/>
                      <a:pt x="191" y="1522"/>
                      <a:pt x="191" y="1522"/>
                    </a:cubicBezTo>
                    <a:cubicBezTo>
                      <a:pt x="182" y="1570"/>
                      <a:pt x="187" y="1608"/>
                      <a:pt x="207" y="1633"/>
                    </a:cubicBezTo>
                    <a:cubicBezTo>
                      <a:pt x="227" y="1658"/>
                      <a:pt x="266" y="1661"/>
                      <a:pt x="297" y="1661"/>
                    </a:cubicBezTo>
                    <a:cubicBezTo>
                      <a:pt x="348" y="1661"/>
                      <a:pt x="414" y="1651"/>
                      <a:pt x="467" y="1643"/>
                    </a:cubicBezTo>
                    <a:cubicBezTo>
                      <a:pt x="496" y="1638"/>
                      <a:pt x="524" y="1634"/>
                      <a:pt x="535" y="1634"/>
                    </a:cubicBezTo>
                    <a:cubicBezTo>
                      <a:pt x="558" y="1635"/>
                      <a:pt x="570" y="1642"/>
                      <a:pt x="570" y="1655"/>
                    </a:cubicBezTo>
                    <a:cubicBezTo>
                      <a:pt x="570" y="1753"/>
                      <a:pt x="570" y="1753"/>
                      <a:pt x="570" y="1753"/>
                    </a:cubicBezTo>
                    <a:cubicBezTo>
                      <a:pt x="570" y="1775"/>
                      <a:pt x="579" y="1796"/>
                      <a:pt x="595" y="1811"/>
                    </a:cubicBezTo>
                    <a:cubicBezTo>
                      <a:pt x="595" y="1811"/>
                      <a:pt x="596" y="1811"/>
                      <a:pt x="596" y="1811"/>
                    </a:cubicBezTo>
                    <a:cubicBezTo>
                      <a:pt x="638" y="1847"/>
                      <a:pt x="734" y="1889"/>
                      <a:pt x="952" y="1889"/>
                    </a:cubicBezTo>
                    <a:close/>
                  </a:path>
                </a:pathLst>
              </a:custGeom>
              <a:solidFill>
                <a:srgbClr val="444A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AE3243D3-B564-4FE0-AD7F-3B1CD922E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326" y="5608638"/>
                <a:ext cx="2767013" cy="804863"/>
              </a:xfrm>
              <a:custGeom>
                <a:avLst/>
                <a:gdLst>
                  <a:gd name="T0" fmla="*/ 7 w 1162"/>
                  <a:gd name="T1" fmla="*/ 0 h 338"/>
                  <a:gd name="T2" fmla="*/ 1153 w 1162"/>
                  <a:gd name="T3" fmla="*/ 0 h 338"/>
                  <a:gd name="T4" fmla="*/ 1160 w 1162"/>
                  <a:gd name="T5" fmla="*/ 177 h 338"/>
                  <a:gd name="T6" fmla="*/ 1148 w 1162"/>
                  <a:gd name="T7" fmla="*/ 211 h 338"/>
                  <a:gd name="T8" fmla="*/ 791 w 1162"/>
                  <a:gd name="T9" fmla="*/ 329 h 338"/>
                  <a:gd name="T10" fmla="*/ 400 w 1162"/>
                  <a:gd name="T11" fmla="*/ 260 h 338"/>
                  <a:gd name="T12" fmla="*/ 386 w 1162"/>
                  <a:gd name="T13" fmla="*/ 228 h 338"/>
                  <a:gd name="T14" fmla="*/ 386 w 1162"/>
                  <a:gd name="T15" fmla="*/ 130 h 338"/>
                  <a:gd name="T16" fmla="*/ 318 w 1162"/>
                  <a:gd name="T17" fmla="*/ 75 h 338"/>
                  <a:gd name="T18" fmla="*/ 16 w 1162"/>
                  <a:gd name="T19" fmla="*/ 87 h 338"/>
                  <a:gd name="T20" fmla="*/ 6 w 1162"/>
                  <a:gd name="T21" fmla="*/ 3 h 338"/>
                  <a:gd name="T22" fmla="*/ 7 w 1162"/>
                  <a:gd name="T23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2" h="338">
                    <a:moveTo>
                      <a:pt x="7" y="0"/>
                    </a:moveTo>
                    <a:cubicBezTo>
                      <a:pt x="1144" y="0"/>
                      <a:pt x="1153" y="0"/>
                      <a:pt x="1153" y="0"/>
                    </a:cubicBezTo>
                    <a:cubicBezTo>
                      <a:pt x="1153" y="80"/>
                      <a:pt x="1158" y="147"/>
                      <a:pt x="1160" y="177"/>
                    </a:cubicBezTo>
                    <a:cubicBezTo>
                      <a:pt x="1162" y="190"/>
                      <a:pt x="1157" y="201"/>
                      <a:pt x="1148" y="211"/>
                    </a:cubicBezTo>
                    <a:cubicBezTo>
                      <a:pt x="1115" y="243"/>
                      <a:pt x="1016" y="315"/>
                      <a:pt x="791" y="329"/>
                    </a:cubicBezTo>
                    <a:cubicBezTo>
                      <a:pt x="526" y="338"/>
                      <a:pt x="432" y="287"/>
                      <a:pt x="400" y="260"/>
                    </a:cubicBezTo>
                    <a:cubicBezTo>
                      <a:pt x="391" y="252"/>
                      <a:pt x="386" y="241"/>
                      <a:pt x="386" y="228"/>
                    </a:cubicBezTo>
                    <a:cubicBezTo>
                      <a:pt x="386" y="130"/>
                      <a:pt x="386" y="130"/>
                      <a:pt x="386" y="130"/>
                    </a:cubicBezTo>
                    <a:cubicBezTo>
                      <a:pt x="386" y="96"/>
                      <a:pt x="359" y="77"/>
                      <a:pt x="318" y="75"/>
                    </a:cubicBezTo>
                    <a:cubicBezTo>
                      <a:pt x="278" y="73"/>
                      <a:pt x="49" y="127"/>
                      <a:pt x="16" y="87"/>
                    </a:cubicBezTo>
                    <a:cubicBezTo>
                      <a:pt x="0" y="67"/>
                      <a:pt x="0" y="34"/>
                      <a:pt x="6" y="3"/>
                    </a:cubicBezTo>
                    <a:cubicBezTo>
                      <a:pt x="7" y="2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78A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F20F17B1-C508-4A71-B1B8-F406E9F60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288" y="4743450"/>
                <a:ext cx="3035300" cy="784225"/>
              </a:xfrm>
              <a:custGeom>
                <a:avLst/>
                <a:gdLst>
                  <a:gd name="T0" fmla="*/ 1275 w 1275"/>
                  <a:gd name="T1" fmla="*/ 0 h 329"/>
                  <a:gd name="T2" fmla="*/ 1226 w 1275"/>
                  <a:gd name="T3" fmla="*/ 295 h 329"/>
                  <a:gd name="T4" fmla="*/ 1226 w 1275"/>
                  <a:gd name="T5" fmla="*/ 329 h 329"/>
                  <a:gd name="T6" fmla="*/ 89 w 1275"/>
                  <a:gd name="T7" fmla="*/ 329 h 329"/>
                  <a:gd name="T8" fmla="*/ 99 w 1275"/>
                  <a:gd name="T9" fmla="*/ 297 h 329"/>
                  <a:gd name="T10" fmla="*/ 99 w 1275"/>
                  <a:gd name="T11" fmla="*/ 295 h 329"/>
                  <a:gd name="T12" fmla="*/ 50 w 1275"/>
                  <a:gd name="T13" fmla="*/ 223 h 329"/>
                  <a:gd name="T14" fmla="*/ 100 w 1275"/>
                  <a:gd name="T15" fmla="*/ 168 h 329"/>
                  <a:gd name="T16" fmla="*/ 34 w 1275"/>
                  <a:gd name="T17" fmla="*/ 118 h 329"/>
                  <a:gd name="T18" fmla="*/ 56 w 1275"/>
                  <a:gd name="T19" fmla="*/ 43 h 329"/>
                  <a:gd name="T20" fmla="*/ 0 w 1275"/>
                  <a:gd name="T21" fmla="*/ 0 h 329"/>
                  <a:gd name="T22" fmla="*/ 1275 w 1275"/>
                  <a:gd name="T23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" h="329">
                    <a:moveTo>
                      <a:pt x="1275" y="0"/>
                    </a:moveTo>
                    <a:cubicBezTo>
                      <a:pt x="1241" y="76"/>
                      <a:pt x="1229" y="190"/>
                      <a:pt x="1226" y="295"/>
                    </a:cubicBezTo>
                    <a:cubicBezTo>
                      <a:pt x="1226" y="307"/>
                      <a:pt x="1226" y="318"/>
                      <a:pt x="1226" y="329"/>
                    </a:cubicBezTo>
                    <a:cubicBezTo>
                      <a:pt x="89" y="329"/>
                      <a:pt x="89" y="329"/>
                      <a:pt x="89" y="329"/>
                    </a:cubicBezTo>
                    <a:cubicBezTo>
                      <a:pt x="93" y="315"/>
                      <a:pt x="97" y="303"/>
                      <a:pt x="99" y="297"/>
                    </a:cubicBezTo>
                    <a:cubicBezTo>
                      <a:pt x="99" y="296"/>
                      <a:pt x="99" y="296"/>
                      <a:pt x="99" y="295"/>
                    </a:cubicBezTo>
                    <a:cubicBezTo>
                      <a:pt x="102" y="274"/>
                      <a:pt x="53" y="242"/>
                      <a:pt x="50" y="223"/>
                    </a:cubicBezTo>
                    <a:cubicBezTo>
                      <a:pt x="47" y="204"/>
                      <a:pt x="97" y="184"/>
                      <a:pt x="100" y="168"/>
                    </a:cubicBezTo>
                    <a:cubicBezTo>
                      <a:pt x="103" y="152"/>
                      <a:pt x="40" y="134"/>
                      <a:pt x="34" y="118"/>
                    </a:cubicBezTo>
                    <a:cubicBezTo>
                      <a:pt x="28" y="102"/>
                      <a:pt x="63" y="77"/>
                      <a:pt x="56" y="43"/>
                    </a:cubicBezTo>
                    <a:cubicBezTo>
                      <a:pt x="52" y="29"/>
                      <a:pt x="29" y="15"/>
                      <a:pt x="0" y="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78A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14AC4FF7-85E0-4318-AD0E-77194B288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163" y="3876675"/>
                <a:ext cx="3654425" cy="785813"/>
              </a:xfrm>
              <a:custGeom>
                <a:avLst/>
                <a:gdLst>
                  <a:gd name="T0" fmla="*/ 1535 w 1535"/>
                  <a:gd name="T1" fmla="*/ 0 h 330"/>
                  <a:gd name="T2" fmla="*/ 1412 w 1535"/>
                  <a:gd name="T3" fmla="*/ 302 h 330"/>
                  <a:gd name="T4" fmla="*/ 1396 w 1535"/>
                  <a:gd name="T5" fmla="*/ 326 h 330"/>
                  <a:gd name="T6" fmla="*/ 1393 w 1535"/>
                  <a:gd name="T7" fmla="*/ 330 h 330"/>
                  <a:gd name="T8" fmla="*/ 41 w 1535"/>
                  <a:gd name="T9" fmla="*/ 330 h 330"/>
                  <a:gd name="T10" fmla="*/ 15 w 1535"/>
                  <a:gd name="T11" fmla="*/ 308 h 330"/>
                  <a:gd name="T12" fmla="*/ 6 w 1535"/>
                  <a:gd name="T13" fmla="*/ 289 h 330"/>
                  <a:gd name="T14" fmla="*/ 200 w 1535"/>
                  <a:gd name="T15" fmla="*/ 0 h 330"/>
                  <a:gd name="T16" fmla="*/ 1535 w 1535"/>
                  <a:gd name="T1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5" h="330">
                    <a:moveTo>
                      <a:pt x="1535" y="0"/>
                    </a:moveTo>
                    <a:cubicBezTo>
                      <a:pt x="1509" y="112"/>
                      <a:pt x="1461" y="222"/>
                      <a:pt x="1412" y="302"/>
                    </a:cubicBezTo>
                    <a:cubicBezTo>
                      <a:pt x="1406" y="311"/>
                      <a:pt x="1401" y="318"/>
                      <a:pt x="1396" y="326"/>
                    </a:cubicBezTo>
                    <a:cubicBezTo>
                      <a:pt x="1395" y="327"/>
                      <a:pt x="1394" y="329"/>
                      <a:pt x="1393" y="330"/>
                    </a:cubicBezTo>
                    <a:cubicBezTo>
                      <a:pt x="41" y="330"/>
                      <a:pt x="41" y="330"/>
                      <a:pt x="41" y="330"/>
                    </a:cubicBezTo>
                    <a:cubicBezTo>
                      <a:pt x="30" y="323"/>
                      <a:pt x="22" y="316"/>
                      <a:pt x="15" y="308"/>
                    </a:cubicBezTo>
                    <a:cubicBezTo>
                      <a:pt x="10" y="302"/>
                      <a:pt x="7" y="295"/>
                      <a:pt x="6" y="289"/>
                    </a:cubicBezTo>
                    <a:cubicBezTo>
                      <a:pt x="0" y="244"/>
                      <a:pt x="167" y="102"/>
                      <a:pt x="200" y="0"/>
                    </a:cubicBezTo>
                    <a:lnTo>
                      <a:pt x="1535" y="0"/>
                    </a:lnTo>
                    <a:close/>
                  </a:path>
                </a:pathLst>
              </a:custGeom>
              <a:solidFill>
                <a:srgbClr val="78A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5">
                <a:extLst>
                  <a:ext uri="{FF2B5EF4-FFF2-40B4-BE49-F238E27FC236}">
                    <a16:creationId xmlns:a16="http://schemas.microsoft.com/office/drawing/2014/main" id="{67DC57E2-FA3D-4AD1-AB61-057E3D337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113" y="2932113"/>
                <a:ext cx="3436938" cy="866775"/>
              </a:xfrm>
              <a:custGeom>
                <a:avLst/>
                <a:gdLst>
                  <a:gd name="T0" fmla="*/ 1390 w 1444"/>
                  <a:gd name="T1" fmla="*/ 364 h 364"/>
                  <a:gd name="T2" fmla="*/ 45 w 1444"/>
                  <a:gd name="T3" fmla="*/ 364 h 364"/>
                  <a:gd name="T4" fmla="*/ 34 w 1444"/>
                  <a:gd name="T5" fmla="*/ 332 h 364"/>
                  <a:gd name="T6" fmla="*/ 62 w 1444"/>
                  <a:gd name="T7" fmla="*/ 32 h 364"/>
                  <a:gd name="T8" fmla="*/ 75 w 1444"/>
                  <a:gd name="T9" fmla="*/ 0 h 364"/>
                  <a:gd name="T10" fmla="*/ 1369 w 1444"/>
                  <a:gd name="T11" fmla="*/ 0 h 364"/>
                  <a:gd name="T12" fmla="*/ 1390 w 1444"/>
                  <a:gd name="T13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4" h="364">
                    <a:moveTo>
                      <a:pt x="1390" y="364"/>
                    </a:moveTo>
                    <a:cubicBezTo>
                      <a:pt x="45" y="364"/>
                      <a:pt x="45" y="364"/>
                      <a:pt x="45" y="364"/>
                    </a:cubicBezTo>
                    <a:cubicBezTo>
                      <a:pt x="41" y="353"/>
                      <a:pt x="37" y="343"/>
                      <a:pt x="34" y="332"/>
                    </a:cubicBezTo>
                    <a:cubicBezTo>
                      <a:pt x="0" y="222"/>
                      <a:pt x="23" y="118"/>
                      <a:pt x="62" y="32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369" y="0"/>
                      <a:pt x="1369" y="0"/>
                      <a:pt x="1369" y="0"/>
                    </a:cubicBezTo>
                    <a:cubicBezTo>
                      <a:pt x="1369" y="0"/>
                      <a:pt x="1444" y="162"/>
                      <a:pt x="1390" y="364"/>
                    </a:cubicBezTo>
                    <a:close/>
                  </a:path>
                </a:pathLst>
              </a:custGeom>
              <a:solidFill>
                <a:srgbClr val="78A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id="{324A8F9B-381B-4A1B-B4AB-DFFD6BB06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013" y="2085975"/>
                <a:ext cx="3001963" cy="766763"/>
              </a:xfrm>
              <a:custGeom>
                <a:avLst/>
                <a:gdLst>
                  <a:gd name="T0" fmla="*/ 1261 w 1261"/>
                  <a:gd name="T1" fmla="*/ 322 h 322"/>
                  <a:gd name="T2" fmla="*/ 0 w 1261"/>
                  <a:gd name="T3" fmla="*/ 322 h 322"/>
                  <a:gd name="T4" fmla="*/ 631 w 1261"/>
                  <a:gd name="T5" fmla="*/ 0 h 322"/>
                  <a:gd name="T6" fmla="*/ 1261 w 1261"/>
                  <a:gd name="T7" fmla="*/ 32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1" h="322">
                    <a:moveTo>
                      <a:pt x="1261" y="322"/>
                    </a:moveTo>
                    <a:cubicBezTo>
                      <a:pt x="0" y="322"/>
                      <a:pt x="0" y="322"/>
                      <a:pt x="0" y="322"/>
                    </a:cubicBezTo>
                    <a:cubicBezTo>
                      <a:pt x="102" y="133"/>
                      <a:pt x="346" y="0"/>
                      <a:pt x="631" y="0"/>
                    </a:cubicBezTo>
                    <a:cubicBezTo>
                      <a:pt x="917" y="0"/>
                      <a:pt x="1160" y="133"/>
                      <a:pt x="1261" y="322"/>
                    </a:cubicBezTo>
                    <a:close/>
                  </a:path>
                </a:pathLst>
              </a:custGeom>
              <a:solidFill>
                <a:srgbClr val="78A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25579D9-B569-41CE-B6C9-76C021EEE414}"/>
                </a:ext>
              </a:extLst>
            </p:cNvPr>
            <p:cNvGrpSpPr/>
            <p:nvPr/>
          </p:nvGrpSpPr>
          <p:grpSpPr>
            <a:xfrm>
              <a:off x="5164138" y="2325735"/>
              <a:ext cx="2064433" cy="3887084"/>
              <a:chOff x="5164138" y="2325735"/>
              <a:chExt cx="2064433" cy="388708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E44855F-AA3D-4158-9842-47CBDE222AE8}"/>
                  </a:ext>
                </a:extLst>
              </p:cNvPr>
              <p:cNvSpPr txBox="1"/>
              <p:nvPr/>
            </p:nvSpPr>
            <p:spPr>
              <a:xfrm>
                <a:off x="5164138" y="2325735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44A54"/>
                    </a:solidFill>
                    <a:latin typeface="Montserrat ExtraBold" panose="00000900000000000000" pitchFamily="2" charset="0"/>
                  </a:rPr>
                  <a:t>Start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EF8526-9A6A-4DED-95F4-E122418361CF}"/>
                  </a:ext>
                </a:extLst>
              </p:cNvPr>
              <p:cNvSpPr txBox="1"/>
              <p:nvPr/>
            </p:nvSpPr>
            <p:spPr>
              <a:xfrm>
                <a:off x="5164138" y="3167369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44A54"/>
                    </a:solidFill>
                    <a:latin typeface="Montserrat ExtraBold" panose="00000900000000000000" pitchFamily="2" charset="0"/>
                  </a:rPr>
                  <a:t>First Stage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9EFC25-0D53-46E5-A90E-B3D7A34BFF71}"/>
                  </a:ext>
                </a:extLst>
              </p:cNvPr>
              <p:cNvSpPr txBox="1"/>
              <p:nvPr/>
            </p:nvSpPr>
            <p:spPr>
              <a:xfrm>
                <a:off x="5164138" y="4048724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44A54"/>
                    </a:solidFill>
                    <a:latin typeface="Montserrat ExtraBold" panose="00000900000000000000" pitchFamily="2" charset="0"/>
                  </a:rPr>
                  <a:t>Second Three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5002F9-294D-4089-BCA0-254D4EB2474F}"/>
                  </a:ext>
                </a:extLst>
              </p:cNvPr>
              <p:cNvSpPr txBox="1"/>
              <p:nvPr/>
            </p:nvSpPr>
            <p:spPr>
              <a:xfrm>
                <a:off x="5164138" y="4950268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44A54"/>
                    </a:solidFill>
                    <a:latin typeface="Montserrat ExtraBold" panose="00000900000000000000" pitchFamily="2" charset="0"/>
                  </a:rPr>
                  <a:t>Third Stage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87AF26-1268-481E-A534-D6396ADBED04}"/>
                  </a:ext>
                </a:extLst>
              </p:cNvPr>
              <p:cNvSpPr txBox="1"/>
              <p:nvPr/>
            </p:nvSpPr>
            <p:spPr>
              <a:xfrm>
                <a:off x="5164138" y="5812709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44A54"/>
                    </a:solidFill>
                    <a:latin typeface="Montserrat ExtraBold" panose="00000900000000000000" pitchFamily="2" charset="0"/>
                  </a:rPr>
                  <a:t>End</a:t>
                </a:r>
              </a:p>
            </p:txBody>
          </p:sp>
        </p:grp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5E09A4-4341-474A-80E0-F12DF697E8B7}"/>
              </a:ext>
            </a:extLst>
          </p:cNvPr>
          <p:cNvCxnSpPr>
            <a:cxnSpLocks/>
          </p:cNvCxnSpPr>
          <p:nvPr/>
        </p:nvCxnSpPr>
        <p:spPr>
          <a:xfrm>
            <a:off x="3821507" y="3369084"/>
            <a:ext cx="433809" cy="0"/>
          </a:xfrm>
          <a:prstGeom prst="line">
            <a:avLst/>
          </a:prstGeom>
          <a:ln w="28575" cap="rnd">
            <a:solidFill>
              <a:srgbClr val="444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38A6B47-0AF9-4A74-9A5B-282509C0E620}"/>
              </a:ext>
            </a:extLst>
          </p:cNvPr>
          <p:cNvCxnSpPr>
            <a:cxnSpLocks/>
          </p:cNvCxnSpPr>
          <p:nvPr/>
        </p:nvCxnSpPr>
        <p:spPr>
          <a:xfrm flipV="1">
            <a:off x="3817490" y="3005685"/>
            <a:ext cx="0" cy="363400"/>
          </a:xfrm>
          <a:prstGeom prst="line">
            <a:avLst/>
          </a:prstGeom>
          <a:ln w="28575" cap="rnd">
            <a:solidFill>
              <a:srgbClr val="444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66CE323-8F3A-4B3D-A6D8-C35C7F559C84}"/>
              </a:ext>
            </a:extLst>
          </p:cNvPr>
          <p:cNvCxnSpPr>
            <a:cxnSpLocks/>
          </p:cNvCxnSpPr>
          <p:nvPr/>
        </p:nvCxnSpPr>
        <p:spPr>
          <a:xfrm flipV="1">
            <a:off x="3817490" y="3369083"/>
            <a:ext cx="0" cy="363400"/>
          </a:xfrm>
          <a:prstGeom prst="line">
            <a:avLst/>
          </a:prstGeom>
          <a:ln w="28575" cap="rnd">
            <a:solidFill>
              <a:srgbClr val="444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4030D8-0772-457D-90CE-2993F75A1486}"/>
              </a:ext>
            </a:extLst>
          </p:cNvPr>
          <p:cNvCxnSpPr>
            <a:cxnSpLocks/>
          </p:cNvCxnSpPr>
          <p:nvPr/>
        </p:nvCxnSpPr>
        <p:spPr>
          <a:xfrm>
            <a:off x="7994690" y="3380323"/>
            <a:ext cx="433809" cy="0"/>
          </a:xfrm>
          <a:prstGeom prst="line">
            <a:avLst/>
          </a:prstGeom>
          <a:ln w="28575" cap="rnd">
            <a:solidFill>
              <a:srgbClr val="444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DF79A7B-3266-4193-8413-875593496E5E}"/>
              </a:ext>
            </a:extLst>
          </p:cNvPr>
          <p:cNvCxnSpPr>
            <a:cxnSpLocks/>
          </p:cNvCxnSpPr>
          <p:nvPr/>
        </p:nvCxnSpPr>
        <p:spPr>
          <a:xfrm flipV="1">
            <a:off x="8434849" y="3016924"/>
            <a:ext cx="0" cy="363400"/>
          </a:xfrm>
          <a:prstGeom prst="line">
            <a:avLst/>
          </a:prstGeom>
          <a:ln w="28575" cap="rnd">
            <a:solidFill>
              <a:srgbClr val="444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A510103-8B10-475E-ACF9-3FFC0BDA4A27}"/>
              </a:ext>
            </a:extLst>
          </p:cNvPr>
          <p:cNvCxnSpPr>
            <a:cxnSpLocks/>
          </p:cNvCxnSpPr>
          <p:nvPr/>
        </p:nvCxnSpPr>
        <p:spPr>
          <a:xfrm flipV="1">
            <a:off x="8434849" y="3380322"/>
            <a:ext cx="0" cy="363400"/>
          </a:xfrm>
          <a:prstGeom prst="line">
            <a:avLst/>
          </a:prstGeom>
          <a:ln w="28575" cap="rnd">
            <a:solidFill>
              <a:srgbClr val="444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8C8F15D-8EB7-4900-BF70-6453307AAC44}"/>
              </a:ext>
            </a:extLst>
          </p:cNvPr>
          <p:cNvCxnSpPr>
            <a:cxnSpLocks/>
          </p:cNvCxnSpPr>
          <p:nvPr/>
        </p:nvCxnSpPr>
        <p:spPr>
          <a:xfrm>
            <a:off x="3821507" y="5385947"/>
            <a:ext cx="433809" cy="0"/>
          </a:xfrm>
          <a:prstGeom prst="line">
            <a:avLst/>
          </a:prstGeom>
          <a:ln w="28575" cap="rnd">
            <a:solidFill>
              <a:srgbClr val="444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CF2A79D-C447-4CD9-B7F1-B3130EA5B354}"/>
              </a:ext>
            </a:extLst>
          </p:cNvPr>
          <p:cNvCxnSpPr>
            <a:cxnSpLocks/>
          </p:cNvCxnSpPr>
          <p:nvPr/>
        </p:nvCxnSpPr>
        <p:spPr>
          <a:xfrm flipV="1">
            <a:off x="3817490" y="5022548"/>
            <a:ext cx="0" cy="363400"/>
          </a:xfrm>
          <a:prstGeom prst="line">
            <a:avLst/>
          </a:prstGeom>
          <a:ln w="28575" cap="rnd">
            <a:solidFill>
              <a:srgbClr val="444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67A2578-B93F-41F2-B62E-A301726283A8}"/>
              </a:ext>
            </a:extLst>
          </p:cNvPr>
          <p:cNvCxnSpPr>
            <a:cxnSpLocks/>
          </p:cNvCxnSpPr>
          <p:nvPr/>
        </p:nvCxnSpPr>
        <p:spPr>
          <a:xfrm flipV="1">
            <a:off x="3817490" y="5385946"/>
            <a:ext cx="0" cy="363400"/>
          </a:xfrm>
          <a:prstGeom prst="line">
            <a:avLst/>
          </a:prstGeom>
          <a:ln w="28575" cap="rnd">
            <a:solidFill>
              <a:srgbClr val="444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0088E5-04F3-4C71-9415-C67B820BABA0}"/>
              </a:ext>
            </a:extLst>
          </p:cNvPr>
          <p:cNvCxnSpPr>
            <a:cxnSpLocks/>
          </p:cNvCxnSpPr>
          <p:nvPr/>
        </p:nvCxnSpPr>
        <p:spPr>
          <a:xfrm>
            <a:off x="8009204" y="5219691"/>
            <a:ext cx="433809" cy="0"/>
          </a:xfrm>
          <a:prstGeom prst="line">
            <a:avLst/>
          </a:prstGeom>
          <a:ln w="28575" cap="rnd">
            <a:solidFill>
              <a:srgbClr val="444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E060D8-F89C-493F-9447-0EE2C52EDA41}"/>
              </a:ext>
            </a:extLst>
          </p:cNvPr>
          <p:cNvCxnSpPr>
            <a:cxnSpLocks/>
          </p:cNvCxnSpPr>
          <p:nvPr/>
        </p:nvCxnSpPr>
        <p:spPr>
          <a:xfrm flipV="1">
            <a:off x="8449363" y="4856292"/>
            <a:ext cx="0" cy="363400"/>
          </a:xfrm>
          <a:prstGeom prst="line">
            <a:avLst/>
          </a:prstGeom>
          <a:ln w="28575" cap="rnd">
            <a:solidFill>
              <a:srgbClr val="444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480756-F107-47D9-918E-62374D5EF015}"/>
              </a:ext>
            </a:extLst>
          </p:cNvPr>
          <p:cNvCxnSpPr>
            <a:cxnSpLocks/>
          </p:cNvCxnSpPr>
          <p:nvPr/>
        </p:nvCxnSpPr>
        <p:spPr>
          <a:xfrm flipV="1">
            <a:off x="8449363" y="5219690"/>
            <a:ext cx="0" cy="363400"/>
          </a:xfrm>
          <a:prstGeom prst="line">
            <a:avLst/>
          </a:prstGeom>
          <a:ln w="28575" cap="rnd">
            <a:solidFill>
              <a:srgbClr val="444A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4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88F3D6-D170-4BAC-81B7-ECA455ADF5D6}"/>
              </a:ext>
            </a:extLst>
          </p:cNvPr>
          <p:cNvGrpSpPr/>
          <p:nvPr/>
        </p:nvGrpSpPr>
        <p:grpSpPr>
          <a:xfrm>
            <a:off x="153578" y="2813473"/>
            <a:ext cx="3538812" cy="1128310"/>
            <a:chOff x="-33894" y="1905876"/>
            <a:chExt cx="4377405" cy="112831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00BA199-9459-4936-A8FF-1C29C0810309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544C44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479162-ACB2-4989-8DF2-CD42C2D6D631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544C44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51C29-ECE1-41F9-9E10-146C43CCC472}"/>
              </a:ext>
            </a:extLst>
          </p:cNvPr>
          <p:cNvSpPr txBox="1"/>
          <p:nvPr/>
        </p:nvSpPr>
        <p:spPr>
          <a:xfrm>
            <a:off x="2539173" y="14586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44C44"/>
                </a:solidFill>
                <a:latin typeface="Montserrat ExtraBold" panose="00000900000000000000" pitchFamily="2" charset="0"/>
              </a:rPr>
              <a:t>Head Infographics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750581-7E74-43C4-832B-57EDA1D9C741}"/>
              </a:ext>
            </a:extLst>
          </p:cNvPr>
          <p:cNvSpPr txBox="1"/>
          <p:nvPr/>
        </p:nvSpPr>
        <p:spPr>
          <a:xfrm>
            <a:off x="2104799" y="84606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44C44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CBD4F0-4AF2-4F8B-9C03-CCE9EC4739B1}"/>
              </a:ext>
            </a:extLst>
          </p:cNvPr>
          <p:cNvGrpSpPr/>
          <p:nvPr/>
        </p:nvGrpSpPr>
        <p:grpSpPr>
          <a:xfrm>
            <a:off x="8485235" y="2813473"/>
            <a:ext cx="3538812" cy="1128310"/>
            <a:chOff x="-33894" y="1905876"/>
            <a:chExt cx="4377405" cy="11283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C70DDC-EAB3-4743-858E-544442F08F96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544C44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5C866E-067D-43A7-8765-3E49D9582ED1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544C44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5675EE-2ACD-4A9F-A1AC-EB8CDAA00A26}"/>
              </a:ext>
            </a:extLst>
          </p:cNvPr>
          <p:cNvGrpSpPr/>
          <p:nvPr/>
        </p:nvGrpSpPr>
        <p:grpSpPr>
          <a:xfrm>
            <a:off x="168831" y="4669966"/>
            <a:ext cx="3538812" cy="1128310"/>
            <a:chOff x="-33894" y="1905876"/>
            <a:chExt cx="4377405" cy="11283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060DD4-EFBE-4B26-98B2-D5E40B032637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544C44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4171EC-DCFD-449B-B50E-B0BCD2BB65FD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544C44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2906E5-020D-4627-ACBE-BAA9C990E458}"/>
              </a:ext>
            </a:extLst>
          </p:cNvPr>
          <p:cNvGrpSpPr/>
          <p:nvPr/>
        </p:nvGrpSpPr>
        <p:grpSpPr>
          <a:xfrm>
            <a:off x="8485235" y="4669966"/>
            <a:ext cx="3538812" cy="1128310"/>
            <a:chOff x="-33894" y="1905876"/>
            <a:chExt cx="4377405" cy="11283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1FFF2F-FD32-4E22-B253-8A0BBCF63805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544C44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63FB8F-E2F7-483F-A61E-134613667210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544C44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6B5830-9B0F-43D1-85D2-8E8596275DAA}"/>
              </a:ext>
            </a:extLst>
          </p:cNvPr>
          <p:cNvGrpSpPr/>
          <p:nvPr/>
        </p:nvGrpSpPr>
        <p:grpSpPr>
          <a:xfrm>
            <a:off x="3987801" y="1976438"/>
            <a:ext cx="4019550" cy="4527550"/>
            <a:chOff x="3987801" y="1976438"/>
            <a:chExt cx="4019550" cy="452755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37234B3-0BCB-4455-84F8-DD5A522FC1D6}"/>
                </a:ext>
              </a:extLst>
            </p:cNvPr>
            <p:cNvGrpSpPr/>
            <p:nvPr/>
          </p:nvGrpSpPr>
          <p:grpSpPr>
            <a:xfrm>
              <a:off x="3987801" y="1976438"/>
              <a:ext cx="4019550" cy="4527550"/>
              <a:chOff x="3987801" y="1976438"/>
              <a:chExt cx="4019550" cy="4527550"/>
            </a:xfrm>
          </p:grpSpPr>
          <p:sp>
            <p:nvSpPr>
              <p:cNvPr id="24" name="Freeform 30">
                <a:extLst>
                  <a:ext uri="{FF2B5EF4-FFF2-40B4-BE49-F238E27FC236}">
                    <a16:creationId xmlns:a16="http://schemas.microsoft.com/office/drawing/2014/main" id="{259F87D4-151D-440F-A36A-B46ACFC2C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1990725"/>
                <a:ext cx="3989388" cy="4498975"/>
              </a:xfrm>
              <a:custGeom>
                <a:avLst/>
                <a:gdLst>
                  <a:gd name="T0" fmla="*/ 586 w 1676"/>
                  <a:gd name="T1" fmla="*/ 1810 h 1889"/>
                  <a:gd name="T2" fmla="*/ 558 w 1676"/>
                  <a:gd name="T3" fmla="*/ 1747 h 1889"/>
                  <a:gd name="T4" fmla="*/ 529 w 1676"/>
                  <a:gd name="T5" fmla="*/ 1634 h 1889"/>
                  <a:gd name="T6" fmla="*/ 462 w 1676"/>
                  <a:gd name="T7" fmla="*/ 1643 h 1889"/>
                  <a:gd name="T8" fmla="*/ 197 w 1676"/>
                  <a:gd name="T9" fmla="*/ 1631 h 1889"/>
                  <a:gd name="T10" fmla="*/ 180 w 1676"/>
                  <a:gd name="T11" fmla="*/ 1511 h 1889"/>
                  <a:gd name="T12" fmla="*/ 189 w 1676"/>
                  <a:gd name="T13" fmla="*/ 1475 h 1889"/>
                  <a:gd name="T14" fmla="*/ 196 w 1676"/>
                  <a:gd name="T15" fmla="*/ 1452 h 1889"/>
                  <a:gd name="T16" fmla="*/ 150 w 1676"/>
                  <a:gd name="T17" fmla="*/ 1386 h 1889"/>
                  <a:gd name="T18" fmla="*/ 135 w 1676"/>
                  <a:gd name="T19" fmla="*/ 1288 h 1889"/>
                  <a:gd name="T20" fmla="*/ 155 w 1676"/>
                  <a:gd name="T21" fmla="*/ 1212 h 1889"/>
                  <a:gd name="T22" fmla="*/ 119 w 1676"/>
                  <a:gd name="T23" fmla="*/ 1190 h 1889"/>
                  <a:gd name="T24" fmla="*/ 59 w 1676"/>
                  <a:gd name="T25" fmla="*/ 1156 h 1889"/>
                  <a:gd name="T26" fmla="*/ 24 w 1676"/>
                  <a:gd name="T27" fmla="*/ 1126 h 1889"/>
                  <a:gd name="T28" fmla="*/ 90 w 1676"/>
                  <a:gd name="T29" fmla="*/ 939 h 1889"/>
                  <a:gd name="T30" fmla="*/ 201 w 1676"/>
                  <a:gd name="T31" fmla="*/ 779 h 1889"/>
                  <a:gd name="T32" fmla="*/ 200 w 1676"/>
                  <a:gd name="T33" fmla="*/ 776 h 1889"/>
                  <a:gd name="T34" fmla="*/ 187 w 1676"/>
                  <a:gd name="T35" fmla="*/ 738 h 1889"/>
                  <a:gd name="T36" fmla="*/ 230 w 1676"/>
                  <a:gd name="T37" fmla="*/ 380 h 1889"/>
                  <a:gd name="T38" fmla="*/ 246 w 1676"/>
                  <a:gd name="T39" fmla="*/ 345 h 1889"/>
                  <a:gd name="T40" fmla="*/ 913 w 1676"/>
                  <a:gd name="T41" fmla="*/ 0 h 1889"/>
                  <a:gd name="T42" fmla="*/ 1579 w 1676"/>
                  <a:gd name="T43" fmla="*/ 344 h 1889"/>
                  <a:gd name="T44" fmla="*/ 1596 w 1676"/>
                  <a:gd name="T45" fmla="*/ 379 h 1889"/>
                  <a:gd name="T46" fmla="*/ 1614 w 1676"/>
                  <a:gd name="T47" fmla="*/ 800 h 1889"/>
                  <a:gd name="T48" fmla="*/ 1485 w 1676"/>
                  <a:gd name="T49" fmla="*/ 1115 h 1889"/>
                  <a:gd name="T50" fmla="*/ 1469 w 1676"/>
                  <a:gd name="T51" fmla="*/ 1138 h 1889"/>
                  <a:gd name="T52" fmla="*/ 1449 w 1676"/>
                  <a:gd name="T53" fmla="*/ 1173 h 1889"/>
                  <a:gd name="T54" fmla="*/ 1405 w 1676"/>
                  <a:gd name="T55" fmla="*/ 1454 h 1889"/>
                  <a:gd name="T56" fmla="*/ 1405 w 1676"/>
                  <a:gd name="T57" fmla="*/ 1519 h 1889"/>
                  <a:gd name="T58" fmla="*/ 1390 w 1676"/>
                  <a:gd name="T59" fmla="*/ 1756 h 1889"/>
                  <a:gd name="T60" fmla="*/ 1006 w 1676"/>
                  <a:gd name="T61" fmla="*/ 1888 h 1889"/>
                  <a:gd name="T62" fmla="*/ 946 w 1676"/>
                  <a:gd name="T63" fmla="*/ 1889 h 1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76" h="1889">
                    <a:moveTo>
                      <a:pt x="946" y="1889"/>
                    </a:moveTo>
                    <a:cubicBezTo>
                      <a:pt x="727" y="1889"/>
                      <a:pt x="629" y="1846"/>
                      <a:pt x="586" y="1810"/>
                    </a:cubicBezTo>
                    <a:cubicBezTo>
                      <a:pt x="586" y="1810"/>
                      <a:pt x="585" y="1809"/>
                      <a:pt x="585" y="1809"/>
                    </a:cubicBezTo>
                    <a:cubicBezTo>
                      <a:pt x="567" y="1793"/>
                      <a:pt x="558" y="1771"/>
                      <a:pt x="558" y="1747"/>
                    </a:cubicBezTo>
                    <a:cubicBezTo>
                      <a:pt x="558" y="1649"/>
                      <a:pt x="558" y="1649"/>
                      <a:pt x="558" y="1649"/>
                    </a:cubicBezTo>
                    <a:cubicBezTo>
                      <a:pt x="558" y="1640"/>
                      <a:pt x="548" y="1635"/>
                      <a:pt x="529" y="1634"/>
                    </a:cubicBezTo>
                    <a:cubicBezTo>
                      <a:pt x="529" y="1634"/>
                      <a:pt x="529" y="1634"/>
                      <a:pt x="529" y="1634"/>
                    </a:cubicBezTo>
                    <a:cubicBezTo>
                      <a:pt x="518" y="1634"/>
                      <a:pt x="489" y="1638"/>
                      <a:pt x="462" y="1643"/>
                    </a:cubicBezTo>
                    <a:cubicBezTo>
                      <a:pt x="408" y="1651"/>
                      <a:pt x="342" y="1661"/>
                      <a:pt x="291" y="1661"/>
                    </a:cubicBezTo>
                    <a:cubicBezTo>
                      <a:pt x="258" y="1661"/>
                      <a:pt x="218" y="1657"/>
                      <a:pt x="197" y="1631"/>
                    </a:cubicBezTo>
                    <a:cubicBezTo>
                      <a:pt x="175" y="1604"/>
                      <a:pt x="169" y="1565"/>
                      <a:pt x="179" y="1515"/>
                    </a:cubicBezTo>
                    <a:cubicBezTo>
                      <a:pt x="179" y="1515"/>
                      <a:pt x="180" y="1511"/>
                      <a:pt x="180" y="1511"/>
                    </a:cubicBezTo>
                    <a:cubicBezTo>
                      <a:pt x="180" y="1510"/>
                      <a:pt x="180" y="1510"/>
                      <a:pt x="180" y="1509"/>
                    </a:cubicBezTo>
                    <a:cubicBezTo>
                      <a:pt x="189" y="1475"/>
                      <a:pt x="189" y="1475"/>
                      <a:pt x="189" y="1475"/>
                    </a:cubicBezTo>
                    <a:cubicBezTo>
                      <a:pt x="189" y="1475"/>
                      <a:pt x="189" y="1474"/>
                      <a:pt x="189" y="1474"/>
                    </a:cubicBezTo>
                    <a:cubicBezTo>
                      <a:pt x="192" y="1466"/>
                      <a:pt x="194" y="1458"/>
                      <a:pt x="196" y="1452"/>
                    </a:cubicBezTo>
                    <a:cubicBezTo>
                      <a:pt x="192" y="1448"/>
                      <a:pt x="186" y="1441"/>
                      <a:pt x="182" y="1437"/>
                    </a:cubicBezTo>
                    <a:cubicBezTo>
                      <a:pt x="167" y="1421"/>
                      <a:pt x="153" y="1406"/>
                      <a:pt x="150" y="1386"/>
                    </a:cubicBezTo>
                    <a:cubicBezTo>
                      <a:pt x="145" y="1360"/>
                      <a:pt x="161" y="1341"/>
                      <a:pt x="177" y="1327"/>
                    </a:cubicBezTo>
                    <a:cubicBezTo>
                      <a:pt x="159" y="1317"/>
                      <a:pt x="142" y="1306"/>
                      <a:pt x="135" y="1288"/>
                    </a:cubicBezTo>
                    <a:cubicBezTo>
                      <a:pt x="126" y="1264"/>
                      <a:pt x="138" y="1243"/>
                      <a:pt x="146" y="1229"/>
                    </a:cubicBezTo>
                    <a:cubicBezTo>
                      <a:pt x="150" y="1223"/>
                      <a:pt x="153" y="1217"/>
                      <a:pt x="155" y="1212"/>
                    </a:cubicBezTo>
                    <a:cubicBezTo>
                      <a:pt x="150" y="1208"/>
                      <a:pt x="140" y="1201"/>
                      <a:pt x="120" y="1191"/>
                    </a:cubicBezTo>
                    <a:cubicBezTo>
                      <a:pt x="120" y="1191"/>
                      <a:pt x="120" y="1191"/>
                      <a:pt x="119" y="1190"/>
                    </a:cubicBezTo>
                    <a:cubicBezTo>
                      <a:pt x="60" y="1157"/>
                      <a:pt x="60" y="1157"/>
                      <a:pt x="60" y="1157"/>
                    </a:cubicBezTo>
                    <a:cubicBezTo>
                      <a:pt x="60" y="1156"/>
                      <a:pt x="60" y="1156"/>
                      <a:pt x="59" y="1156"/>
                    </a:cubicBezTo>
                    <a:cubicBezTo>
                      <a:pt x="46" y="1148"/>
                      <a:pt x="34" y="1138"/>
                      <a:pt x="24" y="1127"/>
                    </a:cubicBezTo>
                    <a:cubicBezTo>
                      <a:pt x="24" y="1126"/>
                      <a:pt x="24" y="1126"/>
                      <a:pt x="24" y="1126"/>
                    </a:cubicBezTo>
                    <a:cubicBezTo>
                      <a:pt x="13" y="1114"/>
                      <a:pt x="7" y="1100"/>
                      <a:pt x="5" y="1086"/>
                    </a:cubicBezTo>
                    <a:cubicBezTo>
                      <a:pt x="0" y="1049"/>
                      <a:pt x="29" y="1012"/>
                      <a:pt x="90" y="939"/>
                    </a:cubicBezTo>
                    <a:cubicBezTo>
                      <a:pt x="133" y="889"/>
                      <a:pt x="186" y="826"/>
                      <a:pt x="201" y="780"/>
                    </a:cubicBezTo>
                    <a:cubicBezTo>
                      <a:pt x="201" y="780"/>
                      <a:pt x="201" y="779"/>
                      <a:pt x="201" y="779"/>
                    </a:cubicBezTo>
                    <a:cubicBezTo>
                      <a:pt x="201" y="778"/>
                      <a:pt x="201" y="777"/>
                      <a:pt x="200" y="776"/>
                    </a:cubicBezTo>
                    <a:cubicBezTo>
                      <a:pt x="200" y="776"/>
                      <a:pt x="200" y="776"/>
                      <a:pt x="200" y="776"/>
                    </a:cubicBezTo>
                    <a:cubicBezTo>
                      <a:pt x="198" y="771"/>
                      <a:pt x="196" y="767"/>
                      <a:pt x="194" y="762"/>
                    </a:cubicBezTo>
                    <a:cubicBezTo>
                      <a:pt x="192" y="754"/>
                      <a:pt x="190" y="747"/>
                      <a:pt x="187" y="738"/>
                    </a:cubicBezTo>
                    <a:cubicBezTo>
                      <a:pt x="155" y="635"/>
                      <a:pt x="165" y="525"/>
                      <a:pt x="216" y="410"/>
                    </a:cubicBezTo>
                    <a:cubicBezTo>
                      <a:pt x="230" y="380"/>
                      <a:pt x="230" y="380"/>
                      <a:pt x="230" y="380"/>
                    </a:cubicBezTo>
                    <a:cubicBezTo>
                      <a:pt x="230" y="379"/>
                      <a:pt x="230" y="379"/>
                      <a:pt x="230" y="378"/>
                    </a:cubicBezTo>
                    <a:cubicBezTo>
                      <a:pt x="246" y="345"/>
                      <a:pt x="246" y="345"/>
                      <a:pt x="246" y="345"/>
                    </a:cubicBezTo>
                    <a:cubicBezTo>
                      <a:pt x="247" y="344"/>
                      <a:pt x="247" y="343"/>
                      <a:pt x="247" y="343"/>
                    </a:cubicBezTo>
                    <a:cubicBezTo>
                      <a:pt x="360" y="134"/>
                      <a:pt x="621" y="0"/>
                      <a:pt x="913" y="0"/>
                    </a:cubicBezTo>
                    <a:cubicBezTo>
                      <a:pt x="1206" y="0"/>
                      <a:pt x="1467" y="134"/>
                      <a:pt x="1579" y="343"/>
                    </a:cubicBezTo>
                    <a:cubicBezTo>
                      <a:pt x="1579" y="343"/>
                      <a:pt x="1579" y="343"/>
                      <a:pt x="1579" y="344"/>
                    </a:cubicBezTo>
                    <a:cubicBezTo>
                      <a:pt x="1596" y="378"/>
                      <a:pt x="1596" y="378"/>
                      <a:pt x="1596" y="378"/>
                    </a:cubicBezTo>
                    <a:cubicBezTo>
                      <a:pt x="1596" y="378"/>
                      <a:pt x="1596" y="378"/>
                      <a:pt x="1596" y="379"/>
                    </a:cubicBezTo>
                    <a:cubicBezTo>
                      <a:pt x="1600" y="386"/>
                      <a:pt x="1676" y="555"/>
                      <a:pt x="1620" y="768"/>
                    </a:cubicBezTo>
                    <a:cubicBezTo>
                      <a:pt x="1614" y="800"/>
                      <a:pt x="1614" y="800"/>
                      <a:pt x="1614" y="800"/>
                    </a:cubicBezTo>
                    <a:cubicBezTo>
                      <a:pt x="1614" y="801"/>
                      <a:pt x="1614" y="801"/>
                      <a:pt x="1613" y="802"/>
                    </a:cubicBezTo>
                    <a:cubicBezTo>
                      <a:pt x="1588" y="910"/>
                      <a:pt x="1541" y="1024"/>
                      <a:pt x="1485" y="1115"/>
                    </a:cubicBezTo>
                    <a:cubicBezTo>
                      <a:pt x="1484" y="1116"/>
                      <a:pt x="1484" y="1116"/>
                      <a:pt x="1483" y="1117"/>
                    </a:cubicBezTo>
                    <a:cubicBezTo>
                      <a:pt x="1478" y="1125"/>
                      <a:pt x="1474" y="1131"/>
                      <a:pt x="1469" y="1138"/>
                    </a:cubicBezTo>
                    <a:cubicBezTo>
                      <a:pt x="1468" y="1140"/>
                      <a:pt x="1467" y="1142"/>
                      <a:pt x="1466" y="1144"/>
                    </a:cubicBezTo>
                    <a:cubicBezTo>
                      <a:pt x="1449" y="1173"/>
                      <a:pt x="1449" y="1173"/>
                      <a:pt x="1449" y="1173"/>
                    </a:cubicBezTo>
                    <a:cubicBezTo>
                      <a:pt x="1424" y="1233"/>
                      <a:pt x="1408" y="1330"/>
                      <a:pt x="1405" y="1452"/>
                    </a:cubicBezTo>
                    <a:cubicBezTo>
                      <a:pt x="1405" y="1453"/>
                      <a:pt x="1405" y="1454"/>
                      <a:pt x="1405" y="1454"/>
                    </a:cubicBezTo>
                    <a:cubicBezTo>
                      <a:pt x="1405" y="1465"/>
                      <a:pt x="1405" y="1475"/>
                      <a:pt x="1405" y="1485"/>
                    </a:cubicBezTo>
                    <a:cubicBezTo>
                      <a:pt x="1405" y="1519"/>
                      <a:pt x="1405" y="1519"/>
                      <a:pt x="1405" y="1519"/>
                    </a:cubicBezTo>
                    <a:cubicBezTo>
                      <a:pt x="1406" y="1610"/>
                      <a:pt x="1411" y="1677"/>
                      <a:pt x="1412" y="1692"/>
                    </a:cubicBezTo>
                    <a:cubicBezTo>
                      <a:pt x="1415" y="1715"/>
                      <a:pt x="1407" y="1738"/>
                      <a:pt x="1390" y="1756"/>
                    </a:cubicBezTo>
                    <a:cubicBezTo>
                      <a:pt x="1389" y="1757"/>
                      <a:pt x="1389" y="1758"/>
                      <a:pt x="1388" y="1759"/>
                    </a:cubicBezTo>
                    <a:cubicBezTo>
                      <a:pt x="1344" y="1801"/>
                      <a:pt x="1235" y="1874"/>
                      <a:pt x="1006" y="1888"/>
                    </a:cubicBezTo>
                    <a:cubicBezTo>
                      <a:pt x="1005" y="1888"/>
                      <a:pt x="1005" y="1888"/>
                      <a:pt x="1004" y="1888"/>
                    </a:cubicBezTo>
                    <a:cubicBezTo>
                      <a:pt x="984" y="1889"/>
                      <a:pt x="965" y="1889"/>
                      <a:pt x="946" y="1889"/>
                    </a:cubicBezTo>
                    <a:cubicBezTo>
                      <a:pt x="946" y="1889"/>
                      <a:pt x="946" y="1889"/>
                      <a:pt x="946" y="1889"/>
                    </a:cubicBezTo>
                    <a:close/>
                  </a:path>
                </a:pathLst>
              </a:custGeom>
              <a:solidFill>
                <a:srgbClr val="FCEA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1">
                <a:extLst>
                  <a:ext uri="{FF2B5EF4-FFF2-40B4-BE49-F238E27FC236}">
                    <a16:creationId xmlns:a16="http://schemas.microsoft.com/office/drawing/2014/main" id="{C9715989-3124-4F29-B247-BDB5466E03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7801" y="1976438"/>
                <a:ext cx="4019550" cy="4527550"/>
              </a:xfrm>
              <a:custGeom>
                <a:avLst/>
                <a:gdLst>
                  <a:gd name="T0" fmla="*/ 588 w 1689"/>
                  <a:gd name="T1" fmla="*/ 1821 h 1901"/>
                  <a:gd name="T2" fmla="*/ 558 w 1689"/>
                  <a:gd name="T3" fmla="*/ 1655 h 1901"/>
                  <a:gd name="T4" fmla="*/ 297 w 1689"/>
                  <a:gd name="T5" fmla="*/ 1673 h 1901"/>
                  <a:gd name="T6" fmla="*/ 180 w 1689"/>
                  <a:gd name="T7" fmla="*/ 1515 h 1901"/>
                  <a:gd name="T8" fmla="*/ 190 w 1689"/>
                  <a:gd name="T9" fmla="*/ 1478 h 1901"/>
                  <a:gd name="T10" fmla="*/ 150 w 1689"/>
                  <a:gd name="T11" fmla="*/ 1393 h 1901"/>
                  <a:gd name="T12" fmla="*/ 147 w 1689"/>
                  <a:gd name="T13" fmla="*/ 1232 h 1901"/>
                  <a:gd name="T14" fmla="*/ 122 w 1689"/>
                  <a:gd name="T15" fmla="*/ 1202 h 1901"/>
                  <a:gd name="T16" fmla="*/ 26 w 1689"/>
                  <a:gd name="T17" fmla="*/ 1137 h 1901"/>
                  <a:gd name="T18" fmla="*/ 92 w 1689"/>
                  <a:gd name="T19" fmla="*/ 941 h 1901"/>
                  <a:gd name="T20" fmla="*/ 200 w 1689"/>
                  <a:gd name="T21" fmla="*/ 784 h 1901"/>
                  <a:gd name="T22" fmla="*/ 217 w 1689"/>
                  <a:gd name="T23" fmla="*/ 414 h 1901"/>
                  <a:gd name="T24" fmla="*/ 247 w 1689"/>
                  <a:gd name="T25" fmla="*/ 348 h 1901"/>
                  <a:gd name="T26" fmla="*/ 1590 w 1689"/>
                  <a:gd name="T27" fmla="*/ 346 h 1901"/>
                  <a:gd name="T28" fmla="*/ 1608 w 1689"/>
                  <a:gd name="T29" fmla="*/ 382 h 1901"/>
                  <a:gd name="T30" fmla="*/ 1625 w 1689"/>
                  <a:gd name="T31" fmla="*/ 809 h 1901"/>
                  <a:gd name="T32" fmla="*/ 1480 w 1689"/>
                  <a:gd name="T33" fmla="*/ 1147 h 1901"/>
                  <a:gd name="T34" fmla="*/ 1417 w 1689"/>
                  <a:gd name="T35" fmla="*/ 1459 h 1901"/>
                  <a:gd name="T36" fmla="*/ 1417 w 1689"/>
                  <a:gd name="T37" fmla="*/ 1525 h 1901"/>
                  <a:gd name="T38" fmla="*/ 1398 w 1689"/>
                  <a:gd name="T39" fmla="*/ 1769 h 1901"/>
                  <a:gd name="T40" fmla="*/ 952 w 1689"/>
                  <a:gd name="T41" fmla="*/ 1901 h 1901"/>
                  <a:gd name="T42" fmla="*/ 1010 w 1689"/>
                  <a:gd name="T43" fmla="*/ 1888 h 1901"/>
                  <a:gd name="T44" fmla="*/ 1392 w 1689"/>
                  <a:gd name="T45" fmla="*/ 1758 h 1901"/>
                  <a:gd name="T46" fmla="*/ 1405 w 1689"/>
                  <a:gd name="T47" fmla="*/ 1491 h 1901"/>
                  <a:gd name="T48" fmla="*/ 1450 w 1689"/>
                  <a:gd name="T49" fmla="*/ 1177 h 1901"/>
                  <a:gd name="T50" fmla="*/ 1467 w 1689"/>
                  <a:gd name="T51" fmla="*/ 1146 h 1901"/>
                  <a:gd name="T52" fmla="*/ 1484 w 1689"/>
                  <a:gd name="T53" fmla="*/ 1120 h 1901"/>
                  <a:gd name="T54" fmla="*/ 1614 w 1689"/>
                  <a:gd name="T55" fmla="*/ 805 h 1901"/>
                  <a:gd name="T56" fmla="*/ 1597 w 1689"/>
                  <a:gd name="T57" fmla="*/ 386 h 1901"/>
                  <a:gd name="T58" fmla="*/ 259 w 1689"/>
                  <a:gd name="T59" fmla="*/ 352 h 1901"/>
                  <a:gd name="T60" fmla="*/ 228 w 1689"/>
                  <a:gd name="T61" fmla="*/ 419 h 1901"/>
                  <a:gd name="T62" fmla="*/ 211 w 1689"/>
                  <a:gd name="T63" fmla="*/ 779 h 1901"/>
                  <a:gd name="T64" fmla="*/ 213 w 1689"/>
                  <a:gd name="T65" fmla="*/ 787 h 1901"/>
                  <a:gd name="T66" fmla="*/ 17 w 1689"/>
                  <a:gd name="T67" fmla="*/ 1091 h 1901"/>
                  <a:gd name="T68" fmla="*/ 68 w 1689"/>
                  <a:gd name="T69" fmla="*/ 1157 h 1901"/>
                  <a:gd name="T70" fmla="*/ 129 w 1689"/>
                  <a:gd name="T71" fmla="*/ 1192 h 1901"/>
                  <a:gd name="T72" fmla="*/ 158 w 1689"/>
                  <a:gd name="T73" fmla="*/ 1238 h 1901"/>
                  <a:gd name="T74" fmla="*/ 189 w 1689"/>
                  <a:gd name="T75" fmla="*/ 1332 h 1901"/>
                  <a:gd name="T76" fmla="*/ 192 w 1689"/>
                  <a:gd name="T77" fmla="*/ 1439 h 1901"/>
                  <a:gd name="T78" fmla="*/ 201 w 1689"/>
                  <a:gd name="T79" fmla="*/ 1482 h 1901"/>
                  <a:gd name="T80" fmla="*/ 192 w 1689"/>
                  <a:gd name="T81" fmla="*/ 1518 h 1901"/>
                  <a:gd name="T82" fmla="*/ 297 w 1689"/>
                  <a:gd name="T83" fmla="*/ 1661 h 1901"/>
                  <a:gd name="T84" fmla="*/ 570 w 1689"/>
                  <a:gd name="T85" fmla="*/ 1655 h 1901"/>
                  <a:gd name="T86" fmla="*/ 596 w 1689"/>
                  <a:gd name="T87" fmla="*/ 1811 h 1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89" h="1901">
                    <a:moveTo>
                      <a:pt x="952" y="1901"/>
                    </a:moveTo>
                    <a:cubicBezTo>
                      <a:pt x="952" y="1901"/>
                      <a:pt x="952" y="1901"/>
                      <a:pt x="952" y="1901"/>
                    </a:cubicBezTo>
                    <a:cubicBezTo>
                      <a:pt x="731" y="1901"/>
                      <a:pt x="632" y="1857"/>
                      <a:pt x="588" y="1821"/>
                    </a:cubicBezTo>
                    <a:cubicBezTo>
                      <a:pt x="588" y="1820"/>
                      <a:pt x="588" y="1820"/>
                      <a:pt x="587" y="1819"/>
                    </a:cubicBezTo>
                    <a:cubicBezTo>
                      <a:pt x="568" y="1802"/>
                      <a:pt x="558" y="1779"/>
                      <a:pt x="558" y="1753"/>
                    </a:cubicBezTo>
                    <a:cubicBezTo>
                      <a:pt x="558" y="1655"/>
                      <a:pt x="558" y="1655"/>
                      <a:pt x="558" y="1655"/>
                    </a:cubicBezTo>
                    <a:cubicBezTo>
                      <a:pt x="558" y="1648"/>
                      <a:pt x="541" y="1646"/>
                      <a:pt x="534" y="1646"/>
                    </a:cubicBezTo>
                    <a:cubicBezTo>
                      <a:pt x="525" y="1646"/>
                      <a:pt x="495" y="1650"/>
                      <a:pt x="468" y="1655"/>
                    </a:cubicBezTo>
                    <a:cubicBezTo>
                      <a:pt x="415" y="1663"/>
                      <a:pt x="349" y="1673"/>
                      <a:pt x="297" y="1673"/>
                    </a:cubicBezTo>
                    <a:cubicBezTo>
                      <a:pt x="263" y="1673"/>
                      <a:pt x="221" y="1669"/>
                      <a:pt x="198" y="1641"/>
                    </a:cubicBezTo>
                    <a:cubicBezTo>
                      <a:pt x="175" y="1612"/>
                      <a:pt x="169" y="1572"/>
                      <a:pt x="179" y="1520"/>
                    </a:cubicBezTo>
                    <a:cubicBezTo>
                      <a:pt x="179" y="1519"/>
                      <a:pt x="180" y="1515"/>
                      <a:pt x="180" y="1515"/>
                    </a:cubicBezTo>
                    <a:cubicBezTo>
                      <a:pt x="180" y="1515"/>
                      <a:pt x="180" y="1514"/>
                      <a:pt x="180" y="1514"/>
                    </a:cubicBezTo>
                    <a:cubicBezTo>
                      <a:pt x="189" y="1480"/>
                      <a:pt x="189" y="1480"/>
                      <a:pt x="189" y="1480"/>
                    </a:cubicBezTo>
                    <a:cubicBezTo>
                      <a:pt x="189" y="1479"/>
                      <a:pt x="189" y="1479"/>
                      <a:pt x="190" y="1478"/>
                    </a:cubicBezTo>
                    <a:cubicBezTo>
                      <a:pt x="192" y="1471"/>
                      <a:pt x="194" y="1465"/>
                      <a:pt x="195" y="1460"/>
                    </a:cubicBezTo>
                    <a:cubicBezTo>
                      <a:pt x="192" y="1455"/>
                      <a:pt x="187" y="1450"/>
                      <a:pt x="184" y="1447"/>
                    </a:cubicBezTo>
                    <a:cubicBezTo>
                      <a:pt x="168" y="1430"/>
                      <a:pt x="154" y="1415"/>
                      <a:pt x="150" y="1393"/>
                    </a:cubicBezTo>
                    <a:cubicBezTo>
                      <a:pt x="145" y="1366"/>
                      <a:pt x="159" y="1347"/>
                      <a:pt x="173" y="1334"/>
                    </a:cubicBezTo>
                    <a:cubicBezTo>
                      <a:pt x="158" y="1325"/>
                      <a:pt x="143" y="1314"/>
                      <a:pt x="136" y="1296"/>
                    </a:cubicBezTo>
                    <a:cubicBezTo>
                      <a:pt x="126" y="1269"/>
                      <a:pt x="139" y="1246"/>
                      <a:pt x="147" y="1232"/>
                    </a:cubicBezTo>
                    <a:cubicBezTo>
                      <a:pt x="150" y="1228"/>
                      <a:pt x="152" y="1223"/>
                      <a:pt x="154" y="1220"/>
                    </a:cubicBezTo>
                    <a:cubicBezTo>
                      <a:pt x="148" y="1216"/>
                      <a:pt x="139" y="1211"/>
                      <a:pt x="124" y="1202"/>
                    </a:cubicBezTo>
                    <a:cubicBezTo>
                      <a:pt x="123" y="1202"/>
                      <a:pt x="123" y="1202"/>
                      <a:pt x="122" y="1202"/>
                    </a:cubicBezTo>
                    <a:cubicBezTo>
                      <a:pt x="63" y="1168"/>
                      <a:pt x="63" y="1168"/>
                      <a:pt x="63" y="1168"/>
                    </a:cubicBezTo>
                    <a:cubicBezTo>
                      <a:pt x="63" y="1168"/>
                      <a:pt x="62" y="1167"/>
                      <a:pt x="62" y="1167"/>
                    </a:cubicBezTo>
                    <a:cubicBezTo>
                      <a:pt x="48" y="1159"/>
                      <a:pt x="36" y="1149"/>
                      <a:pt x="26" y="1137"/>
                    </a:cubicBezTo>
                    <a:cubicBezTo>
                      <a:pt x="25" y="1136"/>
                      <a:pt x="25" y="1136"/>
                      <a:pt x="25" y="1136"/>
                    </a:cubicBezTo>
                    <a:cubicBezTo>
                      <a:pt x="14" y="1123"/>
                      <a:pt x="7" y="1108"/>
                      <a:pt x="5" y="1092"/>
                    </a:cubicBezTo>
                    <a:cubicBezTo>
                      <a:pt x="0" y="1053"/>
                      <a:pt x="30" y="1016"/>
                      <a:pt x="92" y="941"/>
                    </a:cubicBezTo>
                    <a:cubicBezTo>
                      <a:pt x="134" y="891"/>
                      <a:pt x="186" y="829"/>
                      <a:pt x="201" y="785"/>
                    </a:cubicBezTo>
                    <a:cubicBezTo>
                      <a:pt x="201" y="785"/>
                      <a:pt x="201" y="785"/>
                      <a:pt x="201" y="785"/>
                    </a:cubicBezTo>
                    <a:cubicBezTo>
                      <a:pt x="200" y="784"/>
                      <a:pt x="200" y="784"/>
                      <a:pt x="200" y="784"/>
                    </a:cubicBezTo>
                    <a:cubicBezTo>
                      <a:pt x="198" y="779"/>
                      <a:pt x="197" y="775"/>
                      <a:pt x="195" y="770"/>
                    </a:cubicBezTo>
                    <a:cubicBezTo>
                      <a:pt x="192" y="762"/>
                      <a:pt x="190" y="755"/>
                      <a:pt x="187" y="746"/>
                    </a:cubicBezTo>
                    <a:cubicBezTo>
                      <a:pt x="155" y="641"/>
                      <a:pt x="165" y="529"/>
                      <a:pt x="217" y="414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0" y="383"/>
                      <a:pt x="231" y="382"/>
                      <a:pt x="231" y="382"/>
                    </a:cubicBezTo>
                    <a:cubicBezTo>
                      <a:pt x="247" y="348"/>
                      <a:pt x="247" y="348"/>
                      <a:pt x="247" y="348"/>
                    </a:cubicBezTo>
                    <a:cubicBezTo>
                      <a:pt x="247" y="347"/>
                      <a:pt x="248" y="347"/>
                      <a:pt x="248" y="346"/>
                    </a:cubicBezTo>
                    <a:cubicBezTo>
                      <a:pt x="362" y="136"/>
                      <a:pt x="625" y="0"/>
                      <a:pt x="919" y="0"/>
                    </a:cubicBezTo>
                    <a:cubicBezTo>
                      <a:pt x="1214" y="0"/>
                      <a:pt x="1477" y="136"/>
                      <a:pt x="1590" y="346"/>
                    </a:cubicBezTo>
                    <a:cubicBezTo>
                      <a:pt x="1590" y="346"/>
                      <a:pt x="1590" y="347"/>
                      <a:pt x="1590" y="347"/>
                    </a:cubicBezTo>
                    <a:cubicBezTo>
                      <a:pt x="1607" y="381"/>
                      <a:pt x="1607" y="381"/>
                      <a:pt x="1607" y="381"/>
                    </a:cubicBezTo>
                    <a:cubicBezTo>
                      <a:pt x="1607" y="381"/>
                      <a:pt x="1608" y="382"/>
                      <a:pt x="1608" y="382"/>
                    </a:cubicBezTo>
                    <a:cubicBezTo>
                      <a:pt x="1611" y="389"/>
                      <a:pt x="1689" y="560"/>
                      <a:pt x="1632" y="775"/>
                    </a:cubicBezTo>
                    <a:cubicBezTo>
                      <a:pt x="1626" y="807"/>
                      <a:pt x="1626" y="807"/>
                      <a:pt x="1626" y="807"/>
                    </a:cubicBezTo>
                    <a:cubicBezTo>
                      <a:pt x="1625" y="808"/>
                      <a:pt x="1625" y="808"/>
                      <a:pt x="1625" y="809"/>
                    </a:cubicBezTo>
                    <a:cubicBezTo>
                      <a:pt x="1600" y="918"/>
                      <a:pt x="1552" y="1033"/>
                      <a:pt x="1496" y="1124"/>
                    </a:cubicBezTo>
                    <a:cubicBezTo>
                      <a:pt x="1495" y="1125"/>
                      <a:pt x="1495" y="1126"/>
                      <a:pt x="1494" y="1126"/>
                    </a:cubicBezTo>
                    <a:cubicBezTo>
                      <a:pt x="1489" y="1134"/>
                      <a:pt x="1485" y="1141"/>
                      <a:pt x="1480" y="1147"/>
                    </a:cubicBezTo>
                    <a:cubicBezTo>
                      <a:pt x="1479" y="1149"/>
                      <a:pt x="1478" y="1151"/>
                      <a:pt x="1477" y="1153"/>
                    </a:cubicBezTo>
                    <a:cubicBezTo>
                      <a:pt x="1461" y="1182"/>
                      <a:pt x="1461" y="1182"/>
                      <a:pt x="1461" y="1182"/>
                    </a:cubicBezTo>
                    <a:cubicBezTo>
                      <a:pt x="1435" y="1241"/>
                      <a:pt x="1420" y="1337"/>
                      <a:pt x="1417" y="1459"/>
                    </a:cubicBezTo>
                    <a:cubicBezTo>
                      <a:pt x="1417" y="1459"/>
                      <a:pt x="1417" y="1460"/>
                      <a:pt x="1417" y="1461"/>
                    </a:cubicBezTo>
                    <a:cubicBezTo>
                      <a:pt x="1417" y="1471"/>
                      <a:pt x="1417" y="1481"/>
                      <a:pt x="1417" y="1491"/>
                    </a:cubicBezTo>
                    <a:cubicBezTo>
                      <a:pt x="1417" y="1525"/>
                      <a:pt x="1417" y="1525"/>
                      <a:pt x="1417" y="1525"/>
                    </a:cubicBezTo>
                    <a:cubicBezTo>
                      <a:pt x="1418" y="1616"/>
                      <a:pt x="1423" y="1685"/>
                      <a:pt x="1424" y="1697"/>
                    </a:cubicBezTo>
                    <a:cubicBezTo>
                      <a:pt x="1427" y="1722"/>
                      <a:pt x="1419" y="1747"/>
                      <a:pt x="1401" y="1766"/>
                    </a:cubicBezTo>
                    <a:cubicBezTo>
                      <a:pt x="1400" y="1767"/>
                      <a:pt x="1399" y="1768"/>
                      <a:pt x="1398" y="1769"/>
                    </a:cubicBezTo>
                    <a:cubicBezTo>
                      <a:pt x="1353" y="1812"/>
                      <a:pt x="1243" y="1886"/>
                      <a:pt x="1012" y="1900"/>
                    </a:cubicBezTo>
                    <a:cubicBezTo>
                      <a:pt x="1011" y="1900"/>
                      <a:pt x="1011" y="1900"/>
                      <a:pt x="1011" y="1900"/>
                    </a:cubicBezTo>
                    <a:cubicBezTo>
                      <a:pt x="991" y="1901"/>
                      <a:pt x="971" y="1901"/>
                      <a:pt x="952" y="1901"/>
                    </a:cubicBezTo>
                    <a:close/>
                    <a:moveTo>
                      <a:pt x="952" y="1889"/>
                    </a:moveTo>
                    <a:cubicBezTo>
                      <a:pt x="952" y="1889"/>
                      <a:pt x="952" y="1889"/>
                      <a:pt x="952" y="1889"/>
                    </a:cubicBezTo>
                    <a:cubicBezTo>
                      <a:pt x="971" y="1889"/>
                      <a:pt x="990" y="1889"/>
                      <a:pt x="1010" y="1888"/>
                    </a:cubicBezTo>
                    <a:cubicBezTo>
                      <a:pt x="1011" y="1888"/>
                      <a:pt x="1011" y="1888"/>
                      <a:pt x="1011" y="1888"/>
                    </a:cubicBezTo>
                    <a:cubicBezTo>
                      <a:pt x="1239" y="1874"/>
                      <a:pt x="1346" y="1802"/>
                      <a:pt x="1390" y="1760"/>
                    </a:cubicBezTo>
                    <a:cubicBezTo>
                      <a:pt x="1390" y="1760"/>
                      <a:pt x="1391" y="1759"/>
                      <a:pt x="1392" y="1758"/>
                    </a:cubicBezTo>
                    <a:cubicBezTo>
                      <a:pt x="1407" y="1741"/>
                      <a:pt x="1415" y="1720"/>
                      <a:pt x="1412" y="1698"/>
                    </a:cubicBezTo>
                    <a:cubicBezTo>
                      <a:pt x="1411" y="1685"/>
                      <a:pt x="1406" y="1617"/>
                      <a:pt x="1405" y="1525"/>
                    </a:cubicBezTo>
                    <a:cubicBezTo>
                      <a:pt x="1405" y="1491"/>
                      <a:pt x="1405" y="1491"/>
                      <a:pt x="1405" y="1491"/>
                    </a:cubicBezTo>
                    <a:cubicBezTo>
                      <a:pt x="1405" y="1481"/>
                      <a:pt x="1405" y="1471"/>
                      <a:pt x="1405" y="1460"/>
                    </a:cubicBezTo>
                    <a:cubicBezTo>
                      <a:pt x="1405" y="1459"/>
                      <a:pt x="1405" y="1459"/>
                      <a:pt x="1405" y="1458"/>
                    </a:cubicBezTo>
                    <a:cubicBezTo>
                      <a:pt x="1408" y="1335"/>
                      <a:pt x="1424" y="1237"/>
                      <a:pt x="1450" y="1177"/>
                    </a:cubicBezTo>
                    <a:cubicBezTo>
                      <a:pt x="1450" y="1177"/>
                      <a:pt x="1450" y="1177"/>
                      <a:pt x="1450" y="1176"/>
                    </a:cubicBezTo>
                    <a:cubicBezTo>
                      <a:pt x="1466" y="1147"/>
                      <a:pt x="1466" y="1147"/>
                      <a:pt x="1466" y="1147"/>
                    </a:cubicBezTo>
                    <a:cubicBezTo>
                      <a:pt x="1467" y="1147"/>
                      <a:pt x="1467" y="1146"/>
                      <a:pt x="1467" y="1146"/>
                    </a:cubicBezTo>
                    <a:cubicBezTo>
                      <a:pt x="1468" y="1145"/>
                      <a:pt x="1469" y="1143"/>
                      <a:pt x="1470" y="1141"/>
                    </a:cubicBezTo>
                    <a:cubicBezTo>
                      <a:pt x="1470" y="1141"/>
                      <a:pt x="1470" y="1141"/>
                      <a:pt x="1470" y="1141"/>
                    </a:cubicBezTo>
                    <a:cubicBezTo>
                      <a:pt x="1474" y="1134"/>
                      <a:pt x="1479" y="1127"/>
                      <a:pt x="1484" y="1120"/>
                    </a:cubicBezTo>
                    <a:cubicBezTo>
                      <a:pt x="1485" y="1119"/>
                      <a:pt x="1485" y="1119"/>
                      <a:pt x="1485" y="1118"/>
                    </a:cubicBezTo>
                    <a:cubicBezTo>
                      <a:pt x="1542" y="1028"/>
                      <a:pt x="1588" y="914"/>
                      <a:pt x="1614" y="806"/>
                    </a:cubicBezTo>
                    <a:cubicBezTo>
                      <a:pt x="1614" y="806"/>
                      <a:pt x="1614" y="805"/>
                      <a:pt x="1614" y="805"/>
                    </a:cubicBezTo>
                    <a:cubicBezTo>
                      <a:pt x="1620" y="773"/>
                      <a:pt x="1620" y="773"/>
                      <a:pt x="1620" y="773"/>
                    </a:cubicBezTo>
                    <a:cubicBezTo>
                      <a:pt x="1676" y="561"/>
                      <a:pt x="1600" y="394"/>
                      <a:pt x="1597" y="387"/>
                    </a:cubicBezTo>
                    <a:cubicBezTo>
                      <a:pt x="1597" y="386"/>
                      <a:pt x="1597" y="386"/>
                      <a:pt x="1597" y="386"/>
                    </a:cubicBezTo>
                    <a:cubicBezTo>
                      <a:pt x="1579" y="352"/>
                      <a:pt x="1579" y="352"/>
                      <a:pt x="1579" y="352"/>
                    </a:cubicBezTo>
                    <a:cubicBezTo>
                      <a:pt x="1469" y="145"/>
                      <a:pt x="1209" y="12"/>
                      <a:pt x="919" y="12"/>
                    </a:cubicBezTo>
                    <a:cubicBezTo>
                      <a:pt x="629" y="12"/>
                      <a:pt x="370" y="145"/>
                      <a:pt x="259" y="352"/>
                    </a:cubicBezTo>
                    <a:cubicBezTo>
                      <a:pt x="258" y="352"/>
                      <a:pt x="258" y="353"/>
                      <a:pt x="258" y="353"/>
                    </a:cubicBezTo>
                    <a:cubicBezTo>
                      <a:pt x="241" y="388"/>
                      <a:pt x="241" y="388"/>
                      <a:pt x="241" y="388"/>
                    </a:cubicBezTo>
                    <a:cubicBezTo>
                      <a:pt x="228" y="419"/>
                      <a:pt x="228" y="419"/>
                      <a:pt x="228" y="419"/>
                    </a:cubicBezTo>
                    <a:cubicBezTo>
                      <a:pt x="177" y="532"/>
                      <a:pt x="167" y="641"/>
                      <a:pt x="199" y="743"/>
                    </a:cubicBezTo>
                    <a:cubicBezTo>
                      <a:pt x="201" y="751"/>
                      <a:pt x="204" y="758"/>
                      <a:pt x="206" y="766"/>
                    </a:cubicBezTo>
                    <a:cubicBezTo>
                      <a:pt x="208" y="770"/>
                      <a:pt x="210" y="775"/>
                      <a:pt x="211" y="779"/>
                    </a:cubicBezTo>
                    <a:cubicBezTo>
                      <a:pt x="212" y="780"/>
                      <a:pt x="212" y="780"/>
                      <a:pt x="212" y="780"/>
                    </a:cubicBezTo>
                    <a:cubicBezTo>
                      <a:pt x="212" y="781"/>
                      <a:pt x="213" y="783"/>
                      <a:pt x="213" y="784"/>
                    </a:cubicBezTo>
                    <a:cubicBezTo>
                      <a:pt x="213" y="785"/>
                      <a:pt x="213" y="786"/>
                      <a:pt x="213" y="787"/>
                    </a:cubicBezTo>
                    <a:cubicBezTo>
                      <a:pt x="212" y="788"/>
                      <a:pt x="212" y="788"/>
                      <a:pt x="212" y="788"/>
                    </a:cubicBezTo>
                    <a:cubicBezTo>
                      <a:pt x="197" y="834"/>
                      <a:pt x="144" y="898"/>
                      <a:pt x="101" y="949"/>
                    </a:cubicBezTo>
                    <a:cubicBezTo>
                      <a:pt x="41" y="1021"/>
                      <a:pt x="12" y="1056"/>
                      <a:pt x="17" y="1091"/>
                    </a:cubicBezTo>
                    <a:cubicBezTo>
                      <a:pt x="19" y="1104"/>
                      <a:pt x="25" y="1117"/>
                      <a:pt x="34" y="1128"/>
                    </a:cubicBezTo>
                    <a:cubicBezTo>
                      <a:pt x="35" y="1129"/>
                      <a:pt x="35" y="1129"/>
                      <a:pt x="35" y="1129"/>
                    </a:cubicBezTo>
                    <a:cubicBezTo>
                      <a:pt x="44" y="1140"/>
                      <a:pt x="56" y="1149"/>
                      <a:pt x="68" y="1157"/>
                    </a:cubicBezTo>
                    <a:cubicBezTo>
                      <a:pt x="69" y="1157"/>
                      <a:pt x="69" y="1157"/>
                      <a:pt x="69" y="1157"/>
                    </a:cubicBezTo>
                    <a:cubicBezTo>
                      <a:pt x="128" y="1191"/>
                      <a:pt x="128" y="1191"/>
                      <a:pt x="128" y="1191"/>
                    </a:cubicBezTo>
                    <a:cubicBezTo>
                      <a:pt x="129" y="1191"/>
                      <a:pt x="129" y="1192"/>
                      <a:pt x="129" y="1192"/>
                    </a:cubicBezTo>
                    <a:cubicBezTo>
                      <a:pt x="146" y="1201"/>
                      <a:pt x="158" y="1208"/>
                      <a:pt x="165" y="1213"/>
                    </a:cubicBezTo>
                    <a:cubicBezTo>
                      <a:pt x="167" y="1214"/>
                      <a:pt x="167" y="1217"/>
                      <a:pt x="167" y="1219"/>
                    </a:cubicBezTo>
                    <a:cubicBezTo>
                      <a:pt x="165" y="1225"/>
                      <a:pt x="161" y="1232"/>
                      <a:pt x="158" y="1238"/>
                    </a:cubicBezTo>
                    <a:cubicBezTo>
                      <a:pt x="150" y="1251"/>
                      <a:pt x="139" y="1270"/>
                      <a:pt x="147" y="1292"/>
                    </a:cubicBezTo>
                    <a:cubicBezTo>
                      <a:pt x="153" y="1307"/>
                      <a:pt x="166" y="1317"/>
                      <a:pt x="186" y="1328"/>
                    </a:cubicBezTo>
                    <a:cubicBezTo>
                      <a:pt x="188" y="1329"/>
                      <a:pt x="189" y="1330"/>
                      <a:pt x="189" y="1332"/>
                    </a:cubicBezTo>
                    <a:cubicBezTo>
                      <a:pt x="189" y="1334"/>
                      <a:pt x="188" y="1336"/>
                      <a:pt x="187" y="1338"/>
                    </a:cubicBezTo>
                    <a:cubicBezTo>
                      <a:pt x="166" y="1355"/>
                      <a:pt x="158" y="1372"/>
                      <a:pt x="161" y="1391"/>
                    </a:cubicBezTo>
                    <a:cubicBezTo>
                      <a:pt x="165" y="1409"/>
                      <a:pt x="178" y="1423"/>
                      <a:pt x="192" y="1439"/>
                    </a:cubicBezTo>
                    <a:cubicBezTo>
                      <a:pt x="197" y="1443"/>
                      <a:pt x="203" y="1450"/>
                      <a:pt x="207" y="1455"/>
                    </a:cubicBezTo>
                    <a:cubicBezTo>
                      <a:pt x="208" y="1456"/>
                      <a:pt x="208" y="1458"/>
                      <a:pt x="208" y="1460"/>
                    </a:cubicBezTo>
                    <a:cubicBezTo>
                      <a:pt x="206" y="1466"/>
                      <a:pt x="203" y="1473"/>
                      <a:pt x="201" y="1482"/>
                    </a:cubicBezTo>
                    <a:cubicBezTo>
                      <a:pt x="201" y="1482"/>
                      <a:pt x="201" y="1482"/>
                      <a:pt x="201" y="1483"/>
                    </a:cubicBezTo>
                    <a:cubicBezTo>
                      <a:pt x="192" y="1517"/>
                      <a:pt x="192" y="1517"/>
                      <a:pt x="192" y="1517"/>
                    </a:cubicBezTo>
                    <a:cubicBezTo>
                      <a:pt x="192" y="1517"/>
                      <a:pt x="192" y="1517"/>
                      <a:pt x="192" y="1518"/>
                    </a:cubicBezTo>
                    <a:cubicBezTo>
                      <a:pt x="191" y="1522"/>
                      <a:pt x="191" y="1522"/>
                      <a:pt x="191" y="1522"/>
                    </a:cubicBezTo>
                    <a:cubicBezTo>
                      <a:pt x="182" y="1570"/>
                      <a:pt x="187" y="1608"/>
                      <a:pt x="207" y="1633"/>
                    </a:cubicBezTo>
                    <a:cubicBezTo>
                      <a:pt x="227" y="1658"/>
                      <a:pt x="266" y="1661"/>
                      <a:pt x="297" y="1661"/>
                    </a:cubicBezTo>
                    <a:cubicBezTo>
                      <a:pt x="348" y="1661"/>
                      <a:pt x="414" y="1651"/>
                      <a:pt x="467" y="1643"/>
                    </a:cubicBezTo>
                    <a:cubicBezTo>
                      <a:pt x="496" y="1638"/>
                      <a:pt x="524" y="1634"/>
                      <a:pt x="535" y="1634"/>
                    </a:cubicBezTo>
                    <a:cubicBezTo>
                      <a:pt x="558" y="1635"/>
                      <a:pt x="570" y="1642"/>
                      <a:pt x="570" y="1655"/>
                    </a:cubicBezTo>
                    <a:cubicBezTo>
                      <a:pt x="570" y="1753"/>
                      <a:pt x="570" y="1753"/>
                      <a:pt x="570" y="1753"/>
                    </a:cubicBezTo>
                    <a:cubicBezTo>
                      <a:pt x="570" y="1775"/>
                      <a:pt x="579" y="1796"/>
                      <a:pt x="595" y="1811"/>
                    </a:cubicBezTo>
                    <a:cubicBezTo>
                      <a:pt x="595" y="1811"/>
                      <a:pt x="596" y="1811"/>
                      <a:pt x="596" y="1811"/>
                    </a:cubicBezTo>
                    <a:cubicBezTo>
                      <a:pt x="638" y="1847"/>
                      <a:pt x="734" y="1889"/>
                      <a:pt x="952" y="1889"/>
                    </a:cubicBezTo>
                    <a:close/>
                  </a:path>
                </a:pathLst>
              </a:custGeom>
              <a:solidFill>
                <a:srgbClr val="544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0D03CD41-B918-4C0D-9840-769FFC168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326" y="5608638"/>
                <a:ext cx="2767013" cy="804863"/>
              </a:xfrm>
              <a:custGeom>
                <a:avLst/>
                <a:gdLst>
                  <a:gd name="T0" fmla="*/ 7 w 1162"/>
                  <a:gd name="T1" fmla="*/ 0 h 338"/>
                  <a:gd name="T2" fmla="*/ 1153 w 1162"/>
                  <a:gd name="T3" fmla="*/ 0 h 338"/>
                  <a:gd name="T4" fmla="*/ 1160 w 1162"/>
                  <a:gd name="T5" fmla="*/ 177 h 338"/>
                  <a:gd name="T6" fmla="*/ 1148 w 1162"/>
                  <a:gd name="T7" fmla="*/ 211 h 338"/>
                  <a:gd name="T8" fmla="*/ 791 w 1162"/>
                  <a:gd name="T9" fmla="*/ 329 h 338"/>
                  <a:gd name="T10" fmla="*/ 400 w 1162"/>
                  <a:gd name="T11" fmla="*/ 260 h 338"/>
                  <a:gd name="T12" fmla="*/ 386 w 1162"/>
                  <a:gd name="T13" fmla="*/ 228 h 338"/>
                  <a:gd name="T14" fmla="*/ 386 w 1162"/>
                  <a:gd name="T15" fmla="*/ 130 h 338"/>
                  <a:gd name="T16" fmla="*/ 318 w 1162"/>
                  <a:gd name="T17" fmla="*/ 75 h 338"/>
                  <a:gd name="T18" fmla="*/ 16 w 1162"/>
                  <a:gd name="T19" fmla="*/ 87 h 338"/>
                  <a:gd name="T20" fmla="*/ 6 w 1162"/>
                  <a:gd name="T21" fmla="*/ 3 h 338"/>
                  <a:gd name="T22" fmla="*/ 7 w 1162"/>
                  <a:gd name="T23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2" h="338">
                    <a:moveTo>
                      <a:pt x="7" y="0"/>
                    </a:moveTo>
                    <a:cubicBezTo>
                      <a:pt x="1144" y="0"/>
                      <a:pt x="1153" y="0"/>
                      <a:pt x="1153" y="0"/>
                    </a:cubicBezTo>
                    <a:cubicBezTo>
                      <a:pt x="1153" y="80"/>
                      <a:pt x="1158" y="147"/>
                      <a:pt x="1160" y="177"/>
                    </a:cubicBezTo>
                    <a:cubicBezTo>
                      <a:pt x="1162" y="190"/>
                      <a:pt x="1157" y="201"/>
                      <a:pt x="1148" y="211"/>
                    </a:cubicBezTo>
                    <a:cubicBezTo>
                      <a:pt x="1115" y="243"/>
                      <a:pt x="1016" y="315"/>
                      <a:pt x="791" y="329"/>
                    </a:cubicBezTo>
                    <a:cubicBezTo>
                      <a:pt x="526" y="338"/>
                      <a:pt x="432" y="287"/>
                      <a:pt x="400" y="260"/>
                    </a:cubicBezTo>
                    <a:cubicBezTo>
                      <a:pt x="391" y="252"/>
                      <a:pt x="386" y="241"/>
                      <a:pt x="386" y="228"/>
                    </a:cubicBezTo>
                    <a:cubicBezTo>
                      <a:pt x="386" y="130"/>
                      <a:pt x="386" y="130"/>
                      <a:pt x="386" y="130"/>
                    </a:cubicBezTo>
                    <a:cubicBezTo>
                      <a:pt x="386" y="96"/>
                      <a:pt x="359" y="77"/>
                      <a:pt x="318" y="75"/>
                    </a:cubicBezTo>
                    <a:cubicBezTo>
                      <a:pt x="278" y="73"/>
                      <a:pt x="49" y="127"/>
                      <a:pt x="16" y="87"/>
                    </a:cubicBezTo>
                    <a:cubicBezTo>
                      <a:pt x="0" y="67"/>
                      <a:pt x="0" y="34"/>
                      <a:pt x="6" y="3"/>
                    </a:cubicBezTo>
                    <a:cubicBezTo>
                      <a:pt x="7" y="2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FFB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C6432415-F2C5-49B3-A2E6-35048276C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288" y="4743450"/>
                <a:ext cx="3035300" cy="784225"/>
              </a:xfrm>
              <a:custGeom>
                <a:avLst/>
                <a:gdLst>
                  <a:gd name="T0" fmla="*/ 1275 w 1275"/>
                  <a:gd name="T1" fmla="*/ 0 h 329"/>
                  <a:gd name="T2" fmla="*/ 1226 w 1275"/>
                  <a:gd name="T3" fmla="*/ 295 h 329"/>
                  <a:gd name="T4" fmla="*/ 1226 w 1275"/>
                  <a:gd name="T5" fmla="*/ 329 h 329"/>
                  <a:gd name="T6" fmla="*/ 89 w 1275"/>
                  <a:gd name="T7" fmla="*/ 329 h 329"/>
                  <a:gd name="T8" fmla="*/ 99 w 1275"/>
                  <a:gd name="T9" fmla="*/ 297 h 329"/>
                  <a:gd name="T10" fmla="*/ 99 w 1275"/>
                  <a:gd name="T11" fmla="*/ 295 h 329"/>
                  <a:gd name="T12" fmla="*/ 50 w 1275"/>
                  <a:gd name="T13" fmla="*/ 223 h 329"/>
                  <a:gd name="T14" fmla="*/ 100 w 1275"/>
                  <a:gd name="T15" fmla="*/ 168 h 329"/>
                  <a:gd name="T16" fmla="*/ 34 w 1275"/>
                  <a:gd name="T17" fmla="*/ 118 h 329"/>
                  <a:gd name="T18" fmla="*/ 56 w 1275"/>
                  <a:gd name="T19" fmla="*/ 43 h 329"/>
                  <a:gd name="T20" fmla="*/ 0 w 1275"/>
                  <a:gd name="T21" fmla="*/ 0 h 329"/>
                  <a:gd name="T22" fmla="*/ 1275 w 1275"/>
                  <a:gd name="T23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" h="329">
                    <a:moveTo>
                      <a:pt x="1275" y="0"/>
                    </a:moveTo>
                    <a:cubicBezTo>
                      <a:pt x="1241" y="76"/>
                      <a:pt x="1229" y="190"/>
                      <a:pt x="1226" y="295"/>
                    </a:cubicBezTo>
                    <a:cubicBezTo>
                      <a:pt x="1226" y="307"/>
                      <a:pt x="1226" y="318"/>
                      <a:pt x="1226" y="329"/>
                    </a:cubicBezTo>
                    <a:cubicBezTo>
                      <a:pt x="89" y="329"/>
                      <a:pt x="89" y="329"/>
                      <a:pt x="89" y="329"/>
                    </a:cubicBezTo>
                    <a:cubicBezTo>
                      <a:pt x="93" y="315"/>
                      <a:pt x="97" y="303"/>
                      <a:pt x="99" y="297"/>
                    </a:cubicBezTo>
                    <a:cubicBezTo>
                      <a:pt x="99" y="296"/>
                      <a:pt x="99" y="296"/>
                      <a:pt x="99" y="295"/>
                    </a:cubicBezTo>
                    <a:cubicBezTo>
                      <a:pt x="102" y="274"/>
                      <a:pt x="53" y="242"/>
                      <a:pt x="50" y="223"/>
                    </a:cubicBezTo>
                    <a:cubicBezTo>
                      <a:pt x="47" y="204"/>
                      <a:pt x="97" y="184"/>
                      <a:pt x="100" y="168"/>
                    </a:cubicBezTo>
                    <a:cubicBezTo>
                      <a:pt x="103" y="152"/>
                      <a:pt x="40" y="134"/>
                      <a:pt x="34" y="118"/>
                    </a:cubicBezTo>
                    <a:cubicBezTo>
                      <a:pt x="28" y="102"/>
                      <a:pt x="63" y="77"/>
                      <a:pt x="56" y="43"/>
                    </a:cubicBezTo>
                    <a:cubicBezTo>
                      <a:pt x="52" y="29"/>
                      <a:pt x="29" y="15"/>
                      <a:pt x="0" y="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FFB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700AFA5B-143D-4C7D-9461-8F8B0D90C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163" y="3876675"/>
                <a:ext cx="3654425" cy="785813"/>
              </a:xfrm>
              <a:custGeom>
                <a:avLst/>
                <a:gdLst>
                  <a:gd name="T0" fmla="*/ 1535 w 1535"/>
                  <a:gd name="T1" fmla="*/ 0 h 330"/>
                  <a:gd name="T2" fmla="*/ 1412 w 1535"/>
                  <a:gd name="T3" fmla="*/ 302 h 330"/>
                  <a:gd name="T4" fmla="*/ 1396 w 1535"/>
                  <a:gd name="T5" fmla="*/ 326 h 330"/>
                  <a:gd name="T6" fmla="*/ 1393 w 1535"/>
                  <a:gd name="T7" fmla="*/ 330 h 330"/>
                  <a:gd name="T8" fmla="*/ 41 w 1535"/>
                  <a:gd name="T9" fmla="*/ 330 h 330"/>
                  <a:gd name="T10" fmla="*/ 15 w 1535"/>
                  <a:gd name="T11" fmla="*/ 308 h 330"/>
                  <a:gd name="T12" fmla="*/ 6 w 1535"/>
                  <a:gd name="T13" fmla="*/ 289 h 330"/>
                  <a:gd name="T14" fmla="*/ 200 w 1535"/>
                  <a:gd name="T15" fmla="*/ 0 h 330"/>
                  <a:gd name="T16" fmla="*/ 1535 w 1535"/>
                  <a:gd name="T1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5" h="330">
                    <a:moveTo>
                      <a:pt x="1535" y="0"/>
                    </a:moveTo>
                    <a:cubicBezTo>
                      <a:pt x="1509" y="112"/>
                      <a:pt x="1461" y="222"/>
                      <a:pt x="1412" y="302"/>
                    </a:cubicBezTo>
                    <a:cubicBezTo>
                      <a:pt x="1406" y="311"/>
                      <a:pt x="1401" y="318"/>
                      <a:pt x="1396" y="326"/>
                    </a:cubicBezTo>
                    <a:cubicBezTo>
                      <a:pt x="1395" y="327"/>
                      <a:pt x="1394" y="329"/>
                      <a:pt x="1393" y="330"/>
                    </a:cubicBezTo>
                    <a:cubicBezTo>
                      <a:pt x="41" y="330"/>
                      <a:pt x="41" y="330"/>
                      <a:pt x="41" y="330"/>
                    </a:cubicBezTo>
                    <a:cubicBezTo>
                      <a:pt x="30" y="323"/>
                      <a:pt x="22" y="316"/>
                      <a:pt x="15" y="308"/>
                    </a:cubicBezTo>
                    <a:cubicBezTo>
                      <a:pt x="10" y="302"/>
                      <a:pt x="7" y="295"/>
                      <a:pt x="6" y="289"/>
                    </a:cubicBezTo>
                    <a:cubicBezTo>
                      <a:pt x="0" y="244"/>
                      <a:pt x="167" y="102"/>
                      <a:pt x="200" y="0"/>
                    </a:cubicBezTo>
                    <a:lnTo>
                      <a:pt x="1535" y="0"/>
                    </a:lnTo>
                    <a:close/>
                  </a:path>
                </a:pathLst>
              </a:custGeom>
              <a:solidFill>
                <a:srgbClr val="FFB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5">
                <a:extLst>
                  <a:ext uri="{FF2B5EF4-FFF2-40B4-BE49-F238E27FC236}">
                    <a16:creationId xmlns:a16="http://schemas.microsoft.com/office/drawing/2014/main" id="{F48F888F-634D-421B-8C60-FA3432479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113" y="2932113"/>
                <a:ext cx="3436938" cy="866775"/>
              </a:xfrm>
              <a:custGeom>
                <a:avLst/>
                <a:gdLst>
                  <a:gd name="T0" fmla="*/ 1390 w 1444"/>
                  <a:gd name="T1" fmla="*/ 364 h 364"/>
                  <a:gd name="T2" fmla="*/ 45 w 1444"/>
                  <a:gd name="T3" fmla="*/ 364 h 364"/>
                  <a:gd name="T4" fmla="*/ 34 w 1444"/>
                  <a:gd name="T5" fmla="*/ 332 h 364"/>
                  <a:gd name="T6" fmla="*/ 62 w 1444"/>
                  <a:gd name="T7" fmla="*/ 32 h 364"/>
                  <a:gd name="T8" fmla="*/ 75 w 1444"/>
                  <a:gd name="T9" fmla="*/ 0 h 364"/>
                  <a:gd name="T10" fmla="*/ 1369 w 1444"/>
                  <a:gd name="T11" fmla="*/ 0 h 364"/>
                  <a:gd name="T12" fmla="*/ 1390 w 1444"/>
                  <a:gd name="T13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4" h="364">
                    <a:moveTo>
                      <a:pt x="1390" y="364"/>
                    </a:moveTo>
                    <a:cubicBezTo>
                      <a:pt x="45" y="364"/>
                      <a:pt x="45" y="364"/>
                      <a:pt x="45" y="364"/>
                    </a:cubicBezTo>
                    <a:cubicBezTo>
                      <a:pt x="41" y="353"/>
                      <a:pt x="37" y="343"/>
                      <a:pt x="34" y="332"/>
                    </a:cubicBezTo>
                    <a:cubicBezTo>
                      <a:pt x="0" y="222"/>
                      <a:pt x="23" y="118"/>
                      <a:pt x="62" y="32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369" y="0"/>
                      <a:pt x="1369" y="0"/>
                      <a:pt x="1369" y="0"/>
                    </a:cubicBezTo>
                    <a:cubicBezTo>
                      <a:pt x="1369" y="0"/>
                      <a:pt x="1444" y="162"/>
                      <a:pt x="1390" y="364"/>
                    </a:cubicBezTo>
                    <a:close/>
                  </a:path>
                </a:pathLst>
              </a:custGeom>
              <a:solidFill>
                <a:srgbClr val="FFB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id="{2A69FB2A-1EFE-4773-AFC9-98F0F3663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013" y="2085975"/>
                <a:ext cx="3001963" cy="766763"/>
              </a:xfrm>
              <a:custGeom>
                <a:avLst/>
                <a:gdLst>
                  <a:gd name="T0" fmla="*/ 1261 w 1261"/>
                  <a:gd name="T1" fmla="*/ 322 h 322"/>
                  <a:gd name="T2" fmla="*/ 0 w 1261"/>
                  <a:gd name="T3" fmla="*/ 322 h 322"/>
                  <a:gd name="T4" fmla="*/ 631 w 1261"/>
                  <a:gd name="T5" fmla="*/ 0 h 322"/>
                  <a:gd name="T6" fmla="*/ 1261 w 1261"/>
                  <a:gd name="T7" fmla="*/ 32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1" h="322">
                    <a:moveTo>
                      <a:pt x="1261" y="322"/>
                    </a:moveTo>
                    <a:cubicBezTo>
                      <a:pt x="0" y="322"/>
                      <a:pt x="0" y="322"/>
                      <a:pt x="0" y="322"/>
                    </a:cubicBezTo>
                    <a:cubicBezTo>
                      <a:pt x="102" y="133"/>
                      <a:pt x="346" y="0"/>
                      <a:pt x="631" y="0"/>
                    </a:cubicBezTo>
                    <a:cubicBezTo>
                      <a:pt x="917" y="0"/>
                      <a:pt x="1160" y="133"/>
                      <a:pt x="1261" y="322"/>
                    </a:cubicBezTo>
                    <a:close/>
                  </a:path>
                </a:pathLst>
              </a:custGeom>
              <a:solidFill>
                <a:srgbClr val="FFB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ED6B2D9-2C9B-484E-9C95-E2FFE720D4FE}"/>
                </a:ext>
              </a:extLst>
            </p:cNvPr>
            <p:cNvGrpSpPr/>
            <p:nvPr/>
          </p:nvGrpSpPr>
          <p:grpSpPr>
            <a:xfrm>
              <a:off x="5164138" y="2325735"/>
              <a:ext cx="2064433" cy="3887084"/>
              <a:chOff x="5164138" y="2325735"/>
              <a:chExt cx="2064433" cy="388708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F1BF71-D12D-42DB-AAC7-5A2404C0DC67}"/>
                  </a:ext>
                </a:extLst>
              </p:cNvPr>
              <p:cNvSpPr txBox="1"/>
              <p:nvPr/>
            </p:nvSpPr>
            <p:spPr>
              <a:xfrm>
                <a:off x="5164138" y="2325735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544C44"/>
                    </a:solidFill>
                    <a:latin typeface="Montserrat ExtraBold" panose="00000900000000000000" pitchFamily="2" charset="0"/>
                  </a:rPr>
                  <a:t>Start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FE32E1-B094-48D5-928A-BB5F2C957C3E}"/>
                  </a:ext>
                </a:extLst>
              </p:cNvPr>
              <p:cNvSpPr txBox="1"/>
              <p:nvPr/>
            </p:nvSpPr>
            <p:spPr>
              <a:xfrm>
                <a:off x="5164138" y="3167369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544C44"/>
                    </a:solidFill>
                    <a:latin typeface="Montserrat ExtraBold" panose="00000900000000000000" pitchFamily="2" charset="0"/>
                  </a:rPr>
                  <a:t>First Stage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70CC31-2F56-4FB9-A4A8-BCB5E529FE94}"/>
                  </a:ext>
                </a:extLst>
              </p:cNvPr>
              <p:cNvSpPr txBox="1"/>
              <p:nvPr/>
            </p:nvSpPr>
            <p:spPr>
              <a:xfrm>
                <a:off x="5164138" y="4048724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544C44"/>
                    </a:solidFill>
                    <a:latin typeface="Montserrat ExtraBold" panose="00000900000000000000" pitchFamily="2" charset="0"/>
                  </a:rPr>
                  <a:t>Second Three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8C1D30-30E6-4531-8CD0-6675699C00B1}"/>
                  </a:ext>
                </a:extLst>
              </p:cNvPr>
              <p:cNvSpPr txBox="1"/>
              <p:nvPr/>
            </p:nvSpPr>
            <p:spPr>
              <a:xfrm>
                <a:off x="5164138" y="4950268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544C44"/>
                    </a:solidFill>
                    <a:latin typeface="Montserrat ExtraBold" panose="00000900000000000000" pitchFamily="2" charset="0"/>
                  </a:rPr>
                  <a:t>Third Stage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1F96BB-7731-463A-B05E-11BAB2A027BD}"/>
                  </a:ext>
                </a:extLst>
              </p:cNvPr>
              <p:cNvSpPr txBox="1"/>
              <p:nvPr/>
            </p:nvSpPr>
            <p:spPr>
              <a:xfrm>
                <a:off x="5164138" y="5812709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544C44"/>
                    </a:solidFill>
                    <a:latin typeface="Montserrat ExtraBold" panose="00000900000000000000" pitchFamily="2" charset="0"/>
                  </a:rPr>
                  <a:t>End</a:t>
                </a:r>
              </a:p>
            </p:txBody>
          </p:sp>
        </p:grp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8689ADA-9E0A-40D2-97DC-D09089D6031D}"/>
              </a:ext>
            </a:extLst>
          </p:cNvPr>
          <p:cNvCxnSpPr>
            <a:cxnSpLocks/>
          </p:cNvCxnSpPr>
          <p:nvPr/>
        </p:nvCxnSpPr>
        <p:spPr>
          <a:xfrm>
            <a:off x="3821507" y="3369084"/>
            <a:ext cx="433809" cy="0"/>
          </a:xfrm>
          <a:prstGeom prst="line">
            <a:avLst/>
          </a:prstGeom>
          <a:ln w="38100" cap="rnd">
            <a:solidFill>
              <a:srgbClr val="544C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5D5CF07-CEC8-42ED-822C-B2CC7CC095D5}"/>
              </a:ext>
            </a:extLst>
          </p:cNvPr>
          <p:cNvCxnSpPr>
            <a:cxnSpLocks/>
          </p:cNvCxnSpPr>
          <p:nvPr/>
        </p:nvCxnSpPr>
        <p:spPr>
          <a:xfrm flipV="1">
            <a:off x="3817490" y="3005685"/>
            <a:ext cx="0" cy="363400"/>
          </a:xfrm>
          <a:prstGeom prst="line">
            <a:avLst/>
          </a:prstGeom>
          <a:ln w="38100" cap="rnd">
            <a:solidFill>
              <a:srgbClr val="544C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5FD1D61-E3CC-450E-8120-404423BF67F9}"/>
              </a:ext>
            </a:extLst>
          </p:cNvPr>
          <p:cNvCxnSpPr>
            <a:cxnSpLocks/>
          </p:cNvCxnSpPr>
          <p:nvPr/>
        </p:nvCxnSpPr>
        <p:spPr>
          <a:xfrm flipV="1">
            <a:off x="3817490" y="3369083"/>
            <a:ext cx="0" cy="363400"/>
          </a:xfrm>
          <a:prstGeom prst="line">
            <a:avLst/>
          </a:prstGeom>
          <a:ln w="38100" cap="rnd">
            <a:solidFill>
              <a:srgbClr val="544C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0BDC1DA-0F8B-416B-89A4-7104D796FF7E}"/>
              </a:ext>
            </a:extLst>
          </p:cNvPr>
          <p:cNvCxnSpPr>
            <a:cxnSpLocks/>
          </p:cNvCxnSpPr>
          <p:nvPr/>
        </p:nvCxnSpPr>
        <p:spPr>
          <a:xfrm>
            <a:off x="7994690" y="3380323"/>
            <a:ext cx="433809" cy="0"/>
          </a:xfrm>
          <a:prstGeom prst="line">
            <a:avLst/>
          </a:prstGeom>
          <a:ln w="38100" cap="rnd">
            <a:solidFill>
              <a:srgbClr val="544C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0C0BF0B-6D44-48EB-8EBC-3A2A863BF312}"/>
              </a:ext>
            </a:extLst>
          </p:cNvPr>
          <p:cNvCxnSpPr>
            <a:cxnSpLocks/>
          </p:cNvCxnSpPr>
          <p:nvPr/>
        </p:nvCxnSpPr>
        <p:spPr>
          <a:xfrm flipV="1">
            <a:off x="8434849" y="3016924"/>
            <a:ext cx="0" cy="363400"/>
          </a:xfrm>
          <a:prstGeom prst="line">
            <a:avLst/>
          </a:prstGeom>
          <a:ln w="38100" cap="rnd">
            <a:solidFill>
              <a:srgbClr val="544C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7384ACA-7E39-47BA-91D7-76C77095C090}"/>
              </a:ext>
            </a:extLst>
          </p:cNvPr>
          <p:cNvCxnSpPr>
            <a:cxnSpLocks/>
          </p:cNvCxnSpPr>
          <p:nvPr/>
        </p:nvCxnSpPr>
        <p:spPr>
          <a:xfrm flipV="1">
            <a:off x="8434849" y="3380322"/>
            <a:ext cx="0" cy="363400"/>
          </a:xfrm>
          <a:prstGeom prst="line">
            <a:avLst/>
          </a:prstGeom>
          <a:ln w="38100" cap="rnd">
            <a:solidFill>
              <a:srgbClr val="544C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D55E8C-58C2-49A2-950B-FA891437D32F}"/>
              </a:ext>
            </a:extLst>
          </p:cNvPr>
          <p:cNvCxnSpPr>
            <a:cxnSpLocks/>
          </p:cNvCxnSpPr>
          <p:nvPr/>
        </p:nvCxnSpPr>
        <p:spPr>
          <a:xfrm>
            <a:off x="3821507" y="5385947"/>
            <a:ext cx="433809" cy="0"/>
          </a:xfrm>
          <a:prstGeom prst="line">
            <a:avLst/>
          </a:prstGeom>
          <a:ln w="38100" cap="rnd">
            <a:solidFill>
              <a:srgbClr val="544C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CEB48C-1D2F-4BBB-B4D4-34797D88B590}"/>
              </a:ext>
            </a:extLst>
          </p:cNvPr>
          <p:cNvCxnSpPr>
            <a:cxnSpLocks/>
          </p:cNvCxnSpPr>
          <p:nvPr/>
        </p:nvCxnSpPr>
        <p:spPr>
          <a:xfrm flipV="1">
            <a:off x="3817490" y="5022548"/>
            <a:ext cx="0" cy="363400"/>
          </a:xfrm>
          <a:prstGeom prst="line">
            <a:avLst/>
          </a:prstGeom>
          <a:ln w="38100" cap="rnd">
            <a:solidFill>
              <a:srgbClr val="544C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7609C7-3A6E-41FB-83BF-D395904FA924}"/>
              </a:ext>
            </a:extLst>
          </p:cNvPr>
          <p:cNvCxnSpPr>
            <a:cxnSpLocks/>
          </p:cNvCxnSpPr>
          <p:nvPr/>
        </p:nvCxnSpPr>
        <p:spPr>
          <a:xfrm flipV="1">
            <a:off x="3817490" y="5385946"/>
            <a:ext cx="0" cy="363400"/>
          </a:xfrm>
          <a:prstGeom prst="line">
            <a:avLst/>
          </a:prstGeom>
          <a:ln w="38100" cap="rnd">
            <a:solidFill>
              <a:srgbClr val="544C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9E45CCC-1FF4-4A54-B6F0-5BD7844BE494}"/>
              </a:ext>
            </a:extLst>
          </p:cNvPr>
          <p:cNvCxnSpPr>
            <a:cxnSpLocks/>
          </p:cNvCxnSpPr>
          <p:nvPr/>
        </p:nvCxnSpPr>
        <p:spPr>
          <a:xfrm>
            <a:off x="8009204" y="5219691"/>
            <a:ext cx="433809" cy="0"/>
          </a:xfrm>
          <a:prstGeom prst="line">
            <a:avLst/>
          </a:prstGeom>
          <a:ln w="38100" cap="rnd">
            <a:solidFill>
              <a:srgbClr val="544C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C98CD0-3554-4AFB-8F68-82750F0A130F}"/>
              </a:ext>
            </a:extLst>
          </p:cNvPr>
          <p:cNvCxnSpPr>
            <a:cxnSpLocks/>
          </p:cNvCxnSpPr>
          <p:nvPr/>
        </p:nvCxnSpPr>
        <p:spPr>
          <a:xfrm flipV="1">
            <a:off x="8449363" y="4856292"/>
            <a:ext cx="0" cy="363400"/>
          </a:xfrm>
          <a:prstGeom prst="line">
            <a:avLst/>
          </a:prstGeom>
          <a:ln w="38100" cap="rnd">
            <a:solidFill>
              <a:srgbClr val="544C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E15A166-C791-4798-97ED-D3CEE9878BF9}"/>
              </a:ext>
            </a:extLst>
          </p:cNvPr>
          <p:cNvCxnSpPr>
            <a:cxnSpLocks/>
          </p:cNvCxnSpPr>
          <p:nvPr/>
        </p:nvCxnSpPr>
        <p:spPr>
          <a:xfrm flipV="1">
            <a:off x="8449363" y="5219690"/>
            <a:ext cx="0" cy="363400"/>
          </a:xfrm>
          <a:prstGeom prst="line">
            <a:avLst/>
          </a:prstGeom>
          <a:ln w="38100" cap="rnd">
            <a:solidFill>
              <a:srgbClr val="544C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7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A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E800EB-A6C8-4394-80B7-C7539B34312A}"/>
              </a:ext>
            </a:extLst>
          </p:cNvPr>
          <p:cNvGrpSpPr/>
          <p:nvPr/>
        </p:nvGrpSpPr>
        <p:grpSpPr>
          <a:xfrm>
            <a:off x="153578" y="2813473"/>
            <a:ext cx="3538812" cy="1128310"/>
            <a:chOff x="-33894" y="1905876"/>
            <a:chExt cx="4377405" cy="112831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AF4C8EF-DAA8-4BD0-BC79-68A5B8294860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544444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DF30C9-2C20-41C7-9241-085B83EE485C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544444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62AC5B3-4B70-4DC2-BF39-F4A0D1B37DB3}"/>
              </a:ext>
            </a:extLst>
          </p:cNvPr>
          <p:cNvSpPr txBox="1"/>
          <p:nvPr/>
        </p:nvSpPr>
        <p:spPr>
          <a:xfrm>
            <a:off x="2539173" y="14586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44444"/>
                </a:solidFill>
                <a:latin typeface="Montserrat ExtraBold" panose="00000900000000000000" pitchFamily="2" charset="0"/>
              </a:rPr>
              <a:t>Head Infographics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2278B-6BCB-4990-9B5C-EF4780DAD23D}"/>
              </a:ext>
            </a:extLst>
          </p:cNvPr>
          <p:cNvSpPr txBox="1"/>
          <p:nvPr/>
        </p:nvSpPr>
        <p:spPr>
          <a:xfrm>
            <a:off x="2104799" y="84606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44444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E8DCFE-50EC-470E-91FB-0A76430B4002}"/>
              </a:ext>
            </a:extLst>
          </p:cNvPr>
          <p:cNvGrpSpPr/>
          <p:nvPr/>
        </p:nvGrpSpPr>
        <p:grpSpPr>
          <a:xfrm>
            <a:off x="8485235" y="2813473"/>
            <a:ext cx="3538812" cy="1128310"/>
            <a:chOff x="-33894" y="1905876"/>
            <a:chExt cx="4377405" cy="11283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09E28F-B355-4393-8AC5-C1B9C6CDA3AA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544444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4C2C4D-AB6E-42CC-9C23-F45E0202A7BF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544444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31E99F-F249-4CA7-A4AC-EA6A03382046}"/>
              </a:ext>
            </a:extLst>
          </p:cNvPr>
          <p:cNvGrpSpPr/>
          <p:nvPr/>
        </p:nvGrpSpPr>
        <p:grpSpPr>
          <a:xfrm>
            <a:off x="168831" y="4669966"/>
            <a:ext cx="3538812" cy="1128310"/>
            <a:chOff x="-33894" y="1905876"/>
            <a:chExt cx="4377405" cy="11283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36D816-2043-4181-9E82-53E086113156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544444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425D5C-17F1-402B-9F85-75FA8661A739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544444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69EB00-344F-4A58-98A2-F2A9E65FF7A3}"/>
              </a:ext>
            </a:extLst>
          </p:cNvPr>
          <p:cNvGrpSpPr/>
          <p:nvPr/>
        </p:nvGrpSpPr>
        <p:grpSpPr>
          <a:xfrm>
            <a:off x="8485235" y="4669966"/>
            <a:ext cx="3538812" cy="1128310"/>
            <a:chOff x="-33894" y="1905876"/>
            <a:chExt cx="4377405" cy="11283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1149F5-8DC6-481E-8870-EF3D5B1EA02C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544444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E00D00-6217-4ED0-A05D-F66B890DCDE2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544444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BFF625-1DFC-433D-9FCD-3AC1C30472EE}"/>
              </a:ext>
            </a:extLst>
          </p:cNvPr>
          <p:cNvGrpSpPr/>
          <p:nvPr/>
        </p:nvGrpSpPr>
        <p:grpSpPr>
          <a:xfrm>
            <a:off x="3987801" y="1976438"/>
            <a:ext cx="4019550" cy="4527550"/>
            <a:chOff x="3987801" y="1976438"/>
            <a:chExt cx="4019550" cy="452755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CBB4CE1-40EC-4252-B620-3AD7A17F47C3}"/>
                </a:ext>
              </a:extLst>
            </p:cNvPr>
            <p:cNvGrpSpPr/>
            <p:nvPr/>
          </p:nvGrpSpPr>
          <p:grpSpPr>
            <a:xfrm>
              <a:off x="3987801" y="1976438"/>
              <a:ext cx="4019550" cy="4527550"/>
              <a:chOff x="3987801" y="1976438"/>
              <a:chExt cx="4019550" cy="4527550"/>
            </a:xfrm>
          </p:grpSpPr>
          <p:sp>
            <p:nvSpPr>
              <p:cNvPr id="24" name="Freeform 30">
                <a:extLst>
                  <a:ext uri="{FF2B5EF4-FFF2-40B4-BE49-F238E27FC236}">
                    <a16:creationId xmlns:a16="http://schemas.microsoft.com/office/drawing/2014/main" id="{D9F51644-E666-468F-9B61-2757377DD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1990725"/>
                <a:ext cx="3989388" cy="4498975"/>
              </a:xfrm>
              <a:custGeom>
                <a:avLst/>
                <a:gdLst>
                  <a:gd name="T0" fmla="*/ 586 w 1676"/>
                  <a:gd name="T1" fmla="*/ 1810 h 1889"/>
                  <a:gd name="T2" fmla="*/ 558 w 1676"/>
                  <a:gd name="T3" fmla="*/ 1747 h 1889"/>
                  <a:gd name="T4" fmla="*/ 529 w 1676"/>
                  <a:gd name="T5" fmla="*/ 1634 h 1889"/>
                  <a:gd name="T6" fmla="*/ 462 w 1676"/>
                  <a:gd name="T7" fmla="*/ 1643 h 1889"/>
                  <a:gd name="T8" fmla="*/ 197 w 1676"/>
                  <a:gd name="T9" fmla="*/ 1631 h 1889"/>
                  <a:gd name="T10" fmla="*/ 180 w 1676"/>
                  <a:gd name="T11" fmla="*/ 1511 h 1889"/>
                  <a:gd name="T12" fmla="*/ 189 w 1676"/>
                  <a:gd name="T13" fmla="*/ 1475 h 1889"/>
                  <a:gd name="T14" fmla="*/ 196 w 1676"/>
                  <a:gd name="T15" fmla="*/ 1452 h 1889"/>
                  <a:gd name="T16" fmla="*/ 150 w 1676"/>
                  <a:gd name="T17" fmla="*/ 1386 h 1889"/>
                  <a:gd name="T18" fmla="*/ 135 w 1676"/>
                  <a:gd name="T19" fmla="*/ 1288 h 1889"/>
                  <a:gd name="T20" fmla="*/ 155 w 1676"/>
                  <a:gd name="T21" fmla="*/ 1212 h 1889"/>
                  <a:gd name="T22" fmla="*/ 119 w 1676"/>
                  <a:gd name="T23" fmla="*/ 1190 h 1889"/>
                  <a:gd name="T24" fmla="*/ 59 w 1676"/>
                  <a:gd name="T25" fmla="*/ 1156 h 1889"/>
                  <a:gd name="T26" fmla="*/ 24 w 1676"/>
                  <a:gd name="T27" fmla="*/ 1126 h 1889"/>
                  <a:gd name="T28" fmla="*/ 90 w 1676"/>
                  <a:gd name="T29" fmla="*/ 939 h 1889"/>
                  <a:gd name="T30" fmla="*/ 201 w 1676"/>
                  <a:gd name="T31" fmla="*/ 779 h 1889"/>
                  <a:gd name="T32" fmla="*/ 200 w 1676"/>
                  <a:gd name="T33" fmla="*/ 776 h 1889"/>
                  <a:gd name="T34" fmla="*/ 187 w 1676"/>
                  <a:gd name="T35" fmla="*/ 738 h 1889"/>
                  <a:gd name="T36" fmla="*/ 230 w 1676"/>
                  <a:gd name="T37" fmla="*/ 380 h 1889"/>
                  <a:gd name="T38" fmla="*/ 246 w 1676"/>
                  <a:gd name="T39" fmla="*/ 345 h 1889"/>
                  <a:gd name="T40" fmla="*/ 913 w 1676"/>
                  <a:gd name="T41" fmla="*/ 0 h 1889"/>
                  <a:gd name="T42" fmla="*/ 1579 w 1676"/>
                  <a:gd name="T43" fmla="*/ 344 h 1889"/>
                  <a:gd name="T44" fmla="*/ 1596 w 1676"/>
                  <a:gd name="T45" fmla="*/ 379 h 1889"/>
                  <a:gd name="T46" fmla="*/ 1614 w 1676"/>
                  <a:gd name="T47" fmla="*/ 800 h 1889"/>
                  <a:gd name="T48" fmla="*/ 1485 w 1676"/>
                  <a:gd name="T49" fmla="*/ 1115 h 1889"/>
                  <a:gd name="T50" fmla="*/ 1469 w 1676"/>
                  <a:gd name="T51" fmla="*/ 1138 h 1889"/>
                  <a:gd name="T52" fmla="*/ 1449 w 1676"/>
                  <a:gd name="T53" fmla="*/ 1173 h 1889"/>
                  <a:gd name="T54" fmla="*/ 1405 w 1676"/>
                  <a:gd name="T55" fmla="*/ 1454 h 1889"/>
                  <a:gd name="T56" fmla="*/ 1405 w 1676"/>
                  <a:gd name="T57" fmla="*/ 1519 h 1889"/>
                  <a:gd name="T58" fmla="*/ 1390 w 1676"/>
                  <a:gd name="T59" fmla="*/ 1756 h 1889"/>
                  <a:gd name="T60" fmla="*/ 1006 w 1676"/>
                  <a:gd name="T61" fmla="*/ 1888 h 1889"/>
                  <a:gd name="T62" fmla="*/ 946 w 1676"/>
                  <a:gd name="T63" fmla="*/ 1889 h 1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76" h="1889">
                    <a:moveTo>
                      <a:pt x="946" y="1889"/>
                    </a:moveTo>
                    <a:cubicBezTo>
                      <a:pt x="727" y="1889"/>
                      <a:pt x="629" y="1846"/>
                      <a:pt x="586" y="1810"/>
                    </a:cubicBezTo>
                    <a:cubicBezTo>
                      <a:pt x="586" y="1810"/>
                      <a:pt x="585" y="1809"/>
                      <a:pt x="585" y="1809"/>
                    </a:cubicBezTo>
                    <a:cubicBezTo>
                      <a:pt x="567" y="1793"/>
                      <a:pt x="558" y="1771"/>
                      <a:pt x="558" y="1747"/>
                    </a:cubicBezTo>
                    <a:cubicBezTo>
                      <a:pt x="558" y="1649"/>
                      <a:pt x="558" y="1649"/>
                      <a:pt x="558" y="1649"/>
                    </a:cubicBezTo>
                    <a:cubicBezTo>
                      <a:pt x="558" y="1640"/>
                      <a:pt x="548" y="1635"/>
                      <a:pt x="529" y="1634"/>
                    </a:cubicBezTo>
                    <a:cubicBezTo>
                      <a:pt x="529" y="1634"/>
                      <a:pt x="529" y="1634"/>
                      <a:pt x="529" y="1634"/>
                    </a:cubicBezTo>
                    <a:cubicBezTo>
                      <a:pt x="518" y="1634"/>
                      <a:pt x="489" y="1638"/>
                      <a:pt x="462" y="1643"/>
                    </a:cubicBezTo>
                    <a:cubicBezTo>
                      <a:pt x="408" y="1651"/>
                      <a:pt x="342" y="1661"/>
                      <a:pt x="291" y="1661"/>
                    </a:cubicBezTo>
                    <a:cubicBezTo>
                      <a:pt x="258" y="1661"/>
                      <a:pt x="218" y="1657"/>
                      <a:pt x="197" y="1631"/>
                    </a:cubicBezTo>
                    <a:cubicBezTo>
                      <a:pt x="175" y="1604"/>
                      <a:pt x="169" y="1565"/>
                      <a:pt x="179" y="1515"/>
                    </a:cubicBezTo>
                    <a:cubicBezTo>
                      <a:pt x="179" y="1515"/>
                      <a:pt x="180" y="1511"/>
                      <a:pt x="180" y="1511"/>
                    </a:cubicBezTo>
                    <a:cubicBezTo>
                      <a:pt x="180" y="1510"/>
                      <a:pt x="180" y="1510"/>
                      <a:pt x="180" y="1509"/>
                    </a:cubicBezTo>
                    <a:cubicBezTo>
                      <a:pt x="189" y="1475"/>
                      <a:pt x="189" y="1475"/>
                      <a:pt x="189" y="1475"/>
                    </a:cubicBezTo>
                    <a:cubicBezTo>
                      <a:pt x="189" y="1475"/>
                      <a:pt x="189" y="1474"/>
                      <a:pt x="189" y="1474"/>
                    </a:cubicBezTo>
                    <a:cubicBezTo>
                      <a:pt x="192" y="1466"/>
                      <a:pt x="194" y="1458"/>
                      <a:pt x="196" y="1452"/>
                    </a:cubicBezTo>
                    <a:cubicBezTo>
                      <a:pt x="192" y="1448"/>
                      <a:pt x="186" y="1441"/>
                      <a:pt x="182" y="1437"/>
                    </a:cubicBezTo>
                    <a:cubicBezTo>
                      <a:pt x="167" y="1421"/>
                      <a:pt x="153" y="1406"/>
                      <a:pt x="150" y="1386"/>
                    </a:cubicBezTo>
                    <a:cubicBezTo>
                      <a:pt x="145" y="1360"/>
                      <a:pt x="161" y="1341"/>
                      <a:pt x="177" y="1327"/>
                    </a:cubicBezTo>
                    <a:cubicBezTo>
                      <a:pt x="159" y="1317"/>
                      <a:pt x="142" y="1306"/>
                      <a:pt x="135" y="1288"/>
                    </a:cubicBezTo>
                    <a:cubicBezTo>
                      <a:pt x="126" y="1264"/>
                      <a:pt x="138" y="1243"/>
                      <a:pt x="146" y="1229"/>
                    </a:cubicBezTo>
                    <a:cubicBezTo>
                      <a:pt x="150" y="1223"/>
                      <a:pt x="153" y="1217"/>
                      <a:pt x="155" y="1212"/>
                    </a:cubicBezTo>
                    <a:cubicBezTo>
                      <a:pt x="150" y="1208"/>
                      <a:pt x="140" y="1201"/>
                      <a:pt x="120" y="1191"/>
                    </a:cubicBezTo>
                    <a:cubicBezTo>
                      <a:pt x="120" y="1191"/>
                      <a:pt x="120" y="1191"/>
                      <a:pt x="119" y="1190"/>
                    </a:cubicBezTo>
                    <a:cubicBezTo>
                      <a:pt x="60" y="1157"/>
                      <a:pt x="60" y="1157"/>
                      <a:pt x="60" y="1157"/>
                    </a:cubicBezTo>
                    <a:cubicBezTo>
                      <a:pt x="60" y="1156"/>
                      <a:pt x="60" y="1156"/>
                      <a:pt x="59" y="1156"/>
                    </a:cubicBezTo>
                    <a:cubicBezTo>
                      <a:pt x="46" y="1148"/>
                      <a:pt x="34" y="1138"/>
                      <a:pt x="24" y="1127"/>
                    </a:cubicBezTo>
                    <a:cubicBezTo>
                      <a:pt x="24" y="1126"/>
                      <a:pt x="24" y="1126"/>
                      <a:pt x="24" y="1126"/>
                    </a:cubicBezTo>
                    <a:cubicBezTo>
                      <a:pt x="13" y="1114"/>
                      <a:pt x="7" y="1100"/>
                      <a:pt x="5" y="1086"/>
                    </a:cubicBezTo>
                    <a:cubicBezTo>
                      <a:pt x="0" y="1049"/>
                      <a:pt x="29" y="1012"/>
                      <a:pt x="90" y="939"/>
                    </a:cubicBezTo>
                    <a:cubicBezTo>
                      <a:pt x="133" y="889"/>
                      <a:pt x="186" y="826"/>
                      <a:pt x="201" y="780"/>
                    </a:cubicBezTo>
                    <a:cubicBezTo>
                      <a:pt x="201" y="780"/>
                      <a:pt x="201" y="779"/>
                      <a:pt x="201" y="779"/>
                    </a:cubicBezTo>
                    <a:cubicBezTo>
                      <a:pt x="201" y="778"/>
                      <a:pt x="201" y="777"/>
                      <a:pt x="200" y="776"/>
                    </a:cubicBezTo>
                    <a:cubicBezTo>
                      <a:pt x="200" y="776"/>
                      <a:pt x="200" y="776"/>
                      <a:pt x="200" y="776"/>
                    </a:cubicBezTo>
                    <a:cubicBezTo>
                      <a:pt x="198" y="771"/>
                      <a:pt x="196" y="767"/>
                      <a:pt x="194" y="762"/>
                    </a:cubicBezTo>
                    <a:cubicBezTo>
                      <a:pt x="192" y="754"/>
                      <a:pt x="190" y="747"/>
                      <a:pt x="187" y="738"/>
                    </a:cubicBezTo>
                    <a:cubicBezTo>
                      <a:pt x="155" y="635"/>
                      <a:pt x="165" y="525"/>
                      <a:pt x="216" y="410"/>
                    </a:cubicBezTo>
                    <a:cubicBezTo>
                      <a:pt x="230" y="380"/>
                      <a:pt x="230" y="380"/>
                      <a:pt x="230" y="380"/>
                    </a:cubicBezTo>
                    <a:cubicBezTo>
                      <a:pt x="230" y="379"/>
                      <a:pt x="230" y="379"/>
                      <a:pt x="230" y="378"/>
                    </a:cubicBezTo>
                    <a:cubicBezTo>
                      <a:pt x="246" y="345"/>
                      <a:pt x="246" y="345"/>
                      <a:pt x="246" y="345"/>
                    </a:cubicBezTo>
                    <a:cubicBezTo>
                      <a:pt x="247" y="344"/>
                      <a:pt x="247" y="343"/>
                      <a:pt x="247" y="343"/>
                    </a:cubicBezTo>
                    <a:cubicBezTo>
                      <a:pt x="360" y="134"/>
                      <a:pt x="621" y="0"/>
                      <a:pt x="913" y="0"/>
                    </a:cubicBezTo>
                    <a:cubicBezTo>
                      <a:pt x="1206" y="0"/>
                      <a:pt x="1467" y="134"/>
                      <a:pt x="1579" y="343"/>
                    </a:cubicBezTo>
                    <a:cubicBezTo>
                      <a:pt x="1579" y="343"/>
                      <a:pt x="1579" y="343"/>
                      <a:pt x="1579" y="344"/>
                    </a:cubicBezTo>
                    <a:cubicBezTo>
                      <a:pt x="1596" y="378"/>
                      <a:pt x="1596" y="378"/>
                      <a:pt x="1596" y="378"/>
                    </a:cubicBezTo>
                    <a:cubicBezTo>
                      <a:pt x="1596" y="378"/>
                      <a:pt x="1596" y="378"/>
                      <a:pt x="1596" y="379"/>
                    </a:cubicBezTo>
                    <a:cubicBezTo>
                      <a:pt x="1600" y="386"/>
                      <a:pt x="1676" y="555"/>
                      <a:pt x="1620" y="768"/>
                    </a:cubicBezTo>
                    <a:cubicBezTo>
                      <a:pt x="1614" y="800"/>
                      <a:pt x="1614" y="800"/>
                      <a:pt x="1614" y="800"/>
                    </a:cubicBezTo>
                    <a:cubicBezTo>
                      <a:pt x="1614" y="801"/>
                      <a:pt x="1614" y="801"/>
                      <a:pt x="1613" y="802"/>
                    </a:cubicBezTo>
                    <a:cubicBezTo>
                      <a:pt x="1588" y="910"/>
                      <a:pt x="1541" y="1024"/>
                      <a:pt x="1485" y="1115"/>
                    </a:cubicBezTo>
                    <a:cubicBezTo>
                      <a:pt x="1484" y="1116"/>
                      <a:pt x="1484" y="1116"/>
                      <a:pt x="1483" y="1117"/>
                    </a:cubicBezTo>
                    <a:cubicBezTo>
                      <a:pt x="1478" y="1125"/>
                      <a:pt x="1474" y="1131"/>
                      <a:pt x="1469" y="1138"/>
                    </a:cubicBezTo>
                    <a:cubicBezTo>
                      <a:pt x="1468" y="1140"/>
                      <a:pt x="1467" y="1142"/>
                      <a:pt x="1466" y="1144"/>
                    </a:cubicBezTo>
                    <a:cubicBezTo>
                      <a:pt x="1449" y="1173"/>
                      <a:pt x="1449" y="1173"/>
                      <a:pt x="1449" y="1173"/>
                    </a:cubicBezTo>
                    <a:cubicBezTo>
                      <a:pt x="1424" y="1233"/>
                      <a:pt x="1408" y="1330"/>
                      <a:pt x="1405" y="1452"/>
                    </a:cubicBezTo>
                    <a:cubicBezTo>
                      <a:pt x="1405" y="1453"/>
                      <a:pt x="1405" y="1454"/>
                      <a:pt x="1405" y="1454"/>
                    </a:cubicBezTo>
                    <a:cubicBezTo>
                      <a:pt x="1405" y="1465"/>
                      <a:pt x="1405" y="1475"/>
                      <a:pt x="1405" y="1485"/>
                    </a:cubicBezTo>
                    <a:cubicBezTo>
                      <a:pt x="1405" y="1519"/>
                      <a:pt x="1405" y="1519"/>
                      <a:pt x="1405" y="1519"/>
                    </a:cubicBezTo>
                    <a:cubicBezTo>
                      <a:pt x="1406" y="1610"/>
                      <a:pt x="1411" y="1677"/>
                      <a:pt x="1412" y="1692"/>
                    </a:cubicBezTo>
                    <a:cubicBezTo>
                      <a:pt x="1415" y="1715"/>
                      <a:pt x="1407" y="1738"/>
                      <a:pt x="1390" y="1756"/>
                    </a:cubicBezTo>
                    <a:cubicBezTo>
                      <a:pt x="1389" y="1757"/>
                      <a:pt x="1389" y="1758"/>
                      <a:pt x="1388" y="1759"/>
                    </a:cubicBezTo>
                    <a:cubicBezTo>
                      <a:pt x="1344" y="1801"/>
                      <a:pt x="1235" y="1874"/>
                      <a:pt x="1006" y="1888"/>
                    </a:cubicBezTo>
                    <a:cubicBezTo>
                      <a:pt x="1005" y="1888"/>
                      <a:pt x="1005" y="1888"/>
                      <a:pt x="1004" y="1888"/>
                    </a:cubicBezTo>
                    <a:cubicBezTo>
                      <a:pt x="984" y="1889"/>
                      <a:pt x="965" y="1889"/>
                      <a:pt x="946" y="1889"/>
                    </a:cubicBezTo>
                    <a:cubicBezTo>
                      <a:pt x="946" y="1889"/>
                      <a:pt x="946" y="1889"/>
                      <a:pt x="946" y="1889"/>
                    </a:cubicBezTo>
                    <a:close/>
                  </a:path>
                </a:pathLst>
              </a:custGeom>
              <a:solidFill>
                <a:srgbClr val="FC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1">
                <a:extLst>
                  <a:ext uri="{FF2B5EF4-FFF2-40B4-BE49-F238E27FC236}">
                    <a16:creationId xmlns:a16="http://schemas.microsoft.com/office/drawing/2014/main" id="{5B2E2C94-286E-4010-89A2-9AB4C47AA1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7801" y="1976438"/>
                <a:ext cx="4019550" cy="4527550"/>
              </a:xfrm>
              <a:custGeom>
                <a:avLst/>
                <a:gdLst>
                  <a:gd name="T0" fmla="*/ 588 w 1689"/>
                  <a:gd name="T1" fmla="*/ 1821 h 1901"/>
                  <a:gd name="T2" fmla="*/ 558 w 1689"/>
                  <a:gd name="T3" fmla="*/ 1655 h 1901"/>
                  <a:gd name="T4" fmla="*/ 297 w 1689"/>
                  <a:gd name="T5" fmla="*/ 1673 h 1901"/>
                  <a:gd name="T6" fmla="*/ 180 w 1689"/>
                  <a:gd name="T7" fmla="*/ 1515 h 1901"/>
                  <a:gd name="T8" fmla="*/ 190 w 1689"/>
                  <a:gd name="T9" fmla="*/ 1478 h 1901"/>
                  <a:gd name="T10" fmla="*/ 150 w 1689"/>
                  <a:gd name="T11" fmla="*/ 1393 h 1901"/>
                  <a:gd name="T12" fmla="*/ 147 w 1689"/>
                  <a:gd name="T13" fmla="*/ 1232 h 1901"/>
                  <a:gd name="T14" fmla="*/ 122 w 1689"/>
                  <a:gd name="T15" fmla="*/ 1202 h 1901"/>
                  <a:gd name="T16" fmla="*/ 26 w 1689"/>
                  <a:gd name="T17" fmla="*/ 1137 h 1901"/>
                  <a:gd name="T18" fmla="*/ 92 w 1689"/>
                  <a:gd name="T19" fmla="*/ 941 h 1901"/>
                  <a:gd name="T20" fmla="*/ 200 w 1689"/>
                  <a:gd name="T21" fmla="*/ 784 h 1901"/>
                  <a:gd name="T22" fmla="*/ 217 w 1689"/>
                  <a:gd name="T23" fmla="*/ 414 h 1901"/>
                  <a:gd name="T24" fmla="*/ 247 w 1689"/>
                  <a:gd name="T25" fmla="*/ 348 h 1901"/>
                  <a:gd name="T26" fmla="*/ 1590 w 1689"/>
                  <a:gd name="T27" fmla="*/ 346 h 1901"/>
                  <a:gd name="T28" fmla="*/ 1608 w 1689"/>
                  <a:gd name="T29" fmla="*/ 382 h 1901"/>
                  <a:gd name="T30" fmla="*/ 1625 w 1689"/>
                  <a:gd name="T31" fmla="*/ 809 h 1901"/>
                  <a:gd name="T32" fmla="*/ 1480 w 1689"/>
                  <a:gd name="T33" fmla="*/ 1147 h 1901"/>
                  <a:gd name="T34" fmla="*/ 1417 w 1689"/>
                  <a:gd name="T35" fmla="*/ 1459 h 1901"/>
                  <a:gd name="T36" fmla="*/ 1417 w 1689"/>
                  <a:gd name="T37" fmla="*/ 1525 h 1901"/>
                  <a:gd name="T38" fmla="*/ 1398 w 1689"/>
                  <a:gd name="T39" fmla="*/ 1769 h 1901"/>
                  <a:gd name="T40" fmla="*/ 952 w 1689"/>
                  <a:gd name="T41" fmla="*/ 1901 h 1901"/>
                  <a:gd name="T42" fmla="*/ 1010 w 1689"/>
                  <a:gd name="T43" fmla="*/ 1888 h 1901"/>
                  <a:gd name="T44" fmla="*/ 1392 w 1689"/>
                  <a:gd name="T45" fmla="*/ 1758 h 1901"/>
                  <a:gd name="T46" fmla="*/ 1405 w 1689"/>
                  <a:gd name="T47" fmla="*/ 1491 h 1901"/>
                  <a:gd name="T48" fmla="*/ 1450 w 1689"/>
                  <a:gd name="T49" fmla="*/ 1177 h 1901"/>
                  <a:gd name="T50" fmla="*/ 1467 w 1689"/>
                  <a:gd name="T51" fmla="*/ 1146 h 1901"/>
                  <a:gd name="T52" fmla="*/ 1484 w 1689"/>
                  <a:gd name="T53" fmla="*/ 1120 h 1901"/>
                  <a:gd name="T54" fmla="*/ 1614 w 1689"/>
                  <a:gd name="T55" fmla="*/ 805 h 1901"/>
                  <a:gd name="T56" fmla="*/ 1597 w 1689"/>
                  <a:gd name="T57" fmla="*/ 386 h 1901"/>
                  <a:gd name="T58" fmla="*/ 259 w 1689"/>
                  <a:gd name="T59" fmla="*/ 352 h 1901"/>
                  <a:gd name="T60" fmla="*/ 228 w 1689"/>
                  <a:gd name="T61" fmla="*/ 419 h 1901"/>
                  <a:gd name="T62" fmla="*/ 211 w 1689"/>
                  <a:gd name="T63" fmla="*/ 779 h 1901"/>
                  <a:gd name="T64" fmla="*/ 213 w 1689"/>
                  <a:gd name="T65" fmla="*/ 787 h 1901"/>
                  <a:gd name="T66" fmla="*/ 17 w 1689"/>
                  <a:gd name="T67" fmla="*/ 1091 h 1901"/>
                  <a:gd name="T68" fmla="*/ 68 w 1689"/>
                  <a:gd name="T69" fmla="*/ 1157 h 1901"/>
                  <a:gd name="T70" fmla="*/ 129 w 1689"/>
                  <a:gd name="T71" fmla="*/ 1192 h 1901"/>
                  <a:gd name="T72" fmla="*/ 158 w 1689"/>
                  <a:gd name="T73" fmla="*/ 1238 h 1901"/>
                  <a:gd name="T74" fmla="*/ 189 w 1689"/>
                  <a:gd name="T75" fmla="*/ 1332 h 1901"/>
                  <a:gd name="T76" fmla="*/ 192 w 1689"/>
                  <a:gd name="T77" fmla="*/ 1439 h 1901"/>
                  <a:gd name="T78" fmla="*/ 201 w 1689"/>
                  <a:gd name="T79" fmla="*/ 1482 h 1901"/>
                  <a:gd name="T80" fmla="*/ 192 w 1689"/>
                  <a:gd name="T81" fmla="*/ 1518 h 1901"/>
                  <a:gd name="T82" fmla="*/ 297 w 1689"/>
                  <a:gd name="T83" fmla="*/ 1661 h 1901"/>
                  <a:gd name="T84" fmla="*/ 570 w 1689"/>
                  <a:gd name="T85" fmla="*/ 1655 h 1901"/>
                  <a:gd name="T86" fmla="*/ 596 w 1689"/>
                  <a:gd name="T87" fmla="*/ 1811 h 1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89" h="1901">
                    <a:moveTo>
                      <a:pt x="952" y="1901"/>
                    </a:moveTo>
                    <a:cubicBezTo>
                      <a:pt x="952" y="1901"/>
                      <a:pt x="952" y="1901"/>
                      <a:pt x="952" y="1901"/>
                    </a:cubicBezTo>
                    <a:cubicBezTo>
                      <a:pt x="731" y="1901"/>
                      <a:pt x="632" y="1857"/>
                      <a:pt x="588" y="1821"/>
                    </a:cubicBezTo>
                    <a:cubicBezTo>
                      <a:pt x="588" y="1820"/>
                      <a:pt x="588" y="1820"/>
                      <a:pt x="587" y="1819"/>
                    </a:cubicBezTo>
                    <a:cubicBezTo>
                      <a:pt x="568" y="1802"/>
                      <a:pt x="558" y="1779"/>
                      <a:pt x="558" y="1753"/>
                    </a:cubicBezTo>
                    <a:cubicBezTo>
                      <a:pt x="558" y="1655"/>
                      <a:pt x="558" y="1655"/>
                      <a:pt x="558" y="1655"/>
                    </a:cubicBezTo>
                    <a:cubicBezTo>
                      <a:pt x="558" y="1648"/>
                      <a:pt x="541" y="1646"/>
                      <a:pt x="534" y="1646"/>
                    </a:cubicBezTo>
                    <a:cubicBezTo>
                      <a:pt x="525" y="1646"/>
                      <a:pt x="495" y="1650"/>
                      <a:pt x="468" y="1655"/>
                    </a:cubicBezTo>
                    <a:cubicBezTo>
                      <a:pt x="415" y="1663"/>
                      <a:pt x="349" y="1673"/>
                      <a:pt x="297" y="1673"/>
                    </a:cubicBezTo>
                    <a:cubicBezTo>
                      <a:pt x="263" y="1673"/>
                      <a:pt x="221" y="1669"/>
                      <a:pt x="198" y="1641"/>
                    </a:cubicBezTo>
                    <a:cubicBezTo>
                      <a:pt x="175" y="1612"/>
                      <a:pt x="169" y="1572"/>
                      <a:pt x="179" y="1520"/>
                    </a:cubicBezTo>
                    <a:cubicBezTo>
                      <a:pt x="179" y="1519"/>
                      <a:pt x="180" y="1515"/>
                      <a:pt x="180" y="1515"/>
                    </a:cubicBezTo>
                    <a:cubicBezTo>
                      <a:pt x="180" y="1515"/>
                      <a:pt x="180" y="1514"/>
                      <a:pt x="180" y="1514"/>
                    </a:cubicBezTo>
                    <a:cubicBezTo>
                      <a:pt x="189" y="1480"/>
                      <a:pt x="189" y="1480"/>
                      <a:pt x="189" y="1480"/>
                    </a:cubicBezTo>
                    <a:cubicBezTo>
                      <a:pt x="189" y="1479"/>
                      <a:pt x="189" y="1479"/>
                      <a:pt x="190" y="1478"/>
                    </a:cubicBezTo>
                    <a:cubicBezTo>
                      <a:pt x="192" y="1471"/>
                      <a:pt x="194" y="1465"/>
                      <a:pt x="195" y="1460"/>
                    </a:cubicBezTo>
                    <a:cubicBezTo>
                      <a:pt x="192" y="1455"/>
                      <a:pt x="187" y="1450"/>
                      <a:pt x="184" y="1447"/>
                    </a:cubicBezTo>
                    <a:cubicBezTo>
                      <a:pt x="168" y="1430"/>
                      <a:pt x="154" y="1415"/>
                      <a:pt x="150" y="1393"/>
                    </a:cubicBezTo>
                    <a:cubicBezTo>
                      <a:pt x="145" y="1366"/>
                      <a:pt x="159" y="1347"/>
                      <a:pt x="173" y="1334"/>
                    </a:cubicBezTo>
                    <a:cubicBezTo>
                      <a:pt x="158" y="1325"/>
                      <a:pt x="143" y="1314"/>
                      <a:pt x="136" y="1296"/>
                    </a:cubicBezTo>
                    <a:cubicBezTo>
                      <a:pt x="126" y="1269"/>
                      <a:pt x="139" y="1246"/>
                      <a:pt x="147" y="1232"/>
                    </a:cubicBezTo>
                    <a:cubicBezTo>
                      <a:pt x="150" y="1228"/>
                      <a:pt x="152" y="1223"/>
                      <a:pt x="154" y="1220"/>
                    </a:cubicBezTo>
                    <a:cubicBezTo>
                      <a:pt x="148" y="1216"/>
                      <a:pt x="139" y="1211"/>
                      <a:pt x="124" y="1202"/>
                    </a:cubicBezTo>
                    <a:cubicBezTo>
                      <a:pt x="123" y="1202"/>
                      <a:pt x="123" y="1202"/>
                      <a:pt x="122" y="1202"/>
                    </a:cubicBezTo>
                    <a:cubicBezTo>
                      <a:pt x="63" y="1168"/>
                      <a:pt x="63" y="1168"/>
                      <a:pt x="63" y="1168"/>
                    </a:cubicBezTo>
                    <a:cubicBezTo>
                      <a:pt x="63" y="1168"/>
                      <a:pt x="62" y="1167"/>
                      <a:pt x="62" y="1167"/>
                    </a:cubicBezTo>
                    <a:cubicBezTo>
                      <a:pt x="48" y="1159"/>
                      <a:pt x="36" y="1149"/>
                      <a:pt x="26" y="1137"/>
                    </a:cubicBezTo>
                    <a:cubicBezTo>
                      <a:pt x="25" y="1136"/>
                      <a:pt x="25" y="1136"/>
                      <a:pt x="25" y="1136"/>
                    </a:cubicBezTo>
                    <a:cubicBezTo>
                      <a:pt x="14" y="1123"/>
                      <a:pt x="7" y="1108"/>
                      <a:pt x="5" y="1092"/>
                    </a:cubicBezTo>
                    <a:cubicBezTo>
                      <a:pt x="0" y="1053"/>
                      <a:pt x="30" y="1016"/>
                      <a:pt x="92" y="941"/>
                    </a:cubicBezTo>
                    <a:cubicBezTo>
                      <a:pt x="134" y="891"/>
                      <a:pt x="186" y="829"/>
                      <a:pt x="201" y="785"/>
                    </a:cubicBezTo>
                    <a:cubicBezTo>
                      <a:pt x="201" y="785"/>
                      <a:pt x="201" y="785"/>
                      <a:pt x="201" y="785"/>
                    </a:cubicBezTo>
                    <a:cubicBezTo>
                      <a:pt x="200" y="784"/>
                      <a:pt x="200" y="784"/>
                      <a:pt x="200" y="784"/>
                    </a:cubicBezTo>
                    <a:cubicBezTo>
                      <a:pt x="198" y="779"/>
                      <a:pt x="197" y="775"/>
                      <a:pt x="195" y="770"/>
                    </a:cubicBezTo>
                    <a:cubicBezTo>
                      <a:pt x="192" y="762"/>
                      <a:pt x="190" y="755"/>
                      <a:pt x="187" y="746"/>
                    </a:cubicBezTo>
                    <a:cubicBezTo>
                      <a:pt x="155" y="641"/>
                      <a:pt x="165" y="529"/>
                      <a:pt x="217" y="414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0" y="383"/>
                      <a:pt x="231" y="382"/>
                      <a:pt x="231" y="382"/>
                    </a:cubicBezTo>
                    <a:cubicBezTo>
                      <a:pt x="247" y="348"/>
                      <a:pt x="247" y="348"/>
                      <a:pt x="247" y="348"/>
                    </a:cubicBezTo>
                    <a:cubicBezTo>
                      <a:pt x="247" y="347"/>
                      <a:pt x="248" y="347"/>
                      <a:pt x="248" y="346"/>
                    </a:cubicBezTo>
                    <a:cubicBezTo>
                      <a:pt x="362" y="136"/>
                      <a:pt x="625" y="0"/>
                      <a:pt x="919" y="0"/>
                    </a:cubicBezTo>
                    <a:cubicBezTo>
                      <a:pt x="1214" y="0"/>
                      <a:pt x="1477" y="136"/>
                      <a:pt x="1590" y="346"/>
                    </a:cubicBezTo>
                    <a:cubicBezTo>
                      <a:pt x="1590" y="346"/>
                      <a:pt x="1590" y="347"/>
                      <a:pt x="1590" y="347"/>
                    </a:cubicBezTo>
                    <a:cubicBezTo>
                      <a:pt x="1607" y="381"/>
                      <a:pt x="1607" y="381"/>
                      <a:pt x="1607" y="381"/>
                    </a:cubicBezTo>
                    <a:cubicBezTo>
                      <a:pt x="1607" y="381"/>
                      <a:pt x="1608" y="382"/>
                      <a:pt x="1608" y="382"/>
                    </a:cubicBezTo>
                    <a:cubicBezTo>
                      <a:pt x="1611" y="389"/>
                      <a:pt x="1689" y="560"/>
                      <a:pt x="1632" y="775"/>
                    </a:cubicBezTo>
                    <a:cubicBezTo>
                      <a:pt x="1626" y="807"/>
                      <a:pt x="1626" y="807"/>
                      <a:pt x="1626" y="807"/>
                    </a:cubicBezTo>
                    <a:cubicBezTo>
                      <a:pt x="1625" y="808"/>
                      <a:pt x="1625" y="808"/>
                      <a:pt x="1625" y="809"/>
                    </a:cubicBezTo>
                    <a:cubicBezTo>
                      <a:pt x="1600" y="918"/>
                      <a:pt x="1552" y="1033"/>
                      <a:pt x="1496" y="1124"/>
                    </a:cubicBezTo>
                    <a:cubicBezTo>
                      <a:pt x="1495" y="1125"/>
                      <a:pt x="1495" y="1126"/>
                      <a:pt x="1494" y="1126"/>
                    </a:cubicBezTo>
                    <a:cubicBezTo>
                      <a:pt x="1489" y="1134"/>
                      <a:pt x="1485" y="1141"/>
                      <a:pt x="1480" y="1147"/>
                    </a:cubicBezTo>
                    <a:cubicBezTo>
                      <a:pt x="1479" y="1149"/>
                      <a:pt x="1478" y="1151"/>
                      <a:pt x="1477" y="1153"/>
                    </a:cubicBezTo>
                    <a:cubicBezTo>
                      <a:pt x="1461" y="1182"/>
                      <a:pt x="1461" y="1182"/>
                      <a:pt x="1461" y="1182"/>
                    </a:cubicBezTo>
                    <a:cubicBezTo>
                      <a:pt x="1435" y="1241"/>
                      <a:pt x="1420" y="1337"/>
                      <a:pt x="1417" y="1459"/>
                    </a:cubicBezTo>
                    <a:cubicBezTo>
                      <a:pt x="1417" y="1459"/>
                      <a:pt x="1417" y="1460"/>
                      <a:pt x="1417" y="1461"/>
                    </a:cubicBezTo>
                    <a:cubicBezTo>
                      <a:pt x="1417" y="1471"/>
                      <a:pt x="1417" y="1481"/>
                      <a:pt x="1417" y="1491"/>
                    </a:cubicBezTo>
                    <a:cubicBezTo>
                      <a:pt x="1417" y="1525"/>
                      <a:pt x="1417" y="1525"/>
                      <a:pt x="1417" y="1525"/>
                    </a:cubicBezTo>
                    <a:cubicBezTo>
                      <a:pt x="1418" y="1616"/>
                      <a:pt x="1423" y="1685"/>
                      <a:pt x="1424" y="1697"/>
                    </a:cubicBezTo>
                    <a:cubicBezTo>
                      <a:pt x="1427" y="1722"/>
                      <a:pt x="1419" y="1747"/>
                      <a:pt x="1401" y="1766"/>
                    </a:cubicBezTo>
                    <a:cubicBezTo>
                      <a:pt x="1400" y="1767"/>
                      <a:pt x="1399" y="1768"/>
                      <a:pt x="1398" y="1769"/>
                    </a:cubicBezTo>
                    <a:cubicBezTo>
                      <a:pt x="1353" y="1812"/>
                      <a:pt x="1243" y="1886"/>
                      <a:pt x="1012" y="1900"/>
                    </a:cubicBezTo>
                    <a:cubicBezTo>
                      <a:pt x="1011" y="1900"/>
                      <a:pt x="1011" y="1900"/>
                      <a:pt x="1011" y="1900"/>
                    </a:cubicBezTo>
                    <a:cubicBezTo>
                      <a:pt x="991" y="1901"/>
                      <a:pt x="971" y="1901"/>
                      <a:pt x="952" y="1901"/>
                    </a:cubicBezTo>
                    <a:close/>
                    <a:moveTo>
                      <a:pt x="952" y="1889"/>
                    </a:moveTo>
                    <a:cubicBezTo>
                      <a:pt x="952" y="1889"/>
                      <a:pt x="952" y="1889"/>
                      <a:pt x="952" y="1889"/>
                    </a:cubicBezTo>
                    <a:cubicBezTo>
                      <a:pt x="971" y="1889"/>
                      <a:pt x="990" y="1889"/>
                      <a:pt x="1010" y="1888"/>
                    </a:cubicBezTo>
                    <a:cubicBezTo>
                      <a:pt x="1011" y="1888"/>
                      <a:pt x="1011" y="1888"/>
                      <a:pt x="1011" y="1888"/>
                    </a:cubicBezTo>
                    <a:cubicBezTo>
                      <a:pt x="1239" y="1874"/>
                      <a:pt x="1346" y="1802"/>
                      <a:pt x="1390" y="1760"/>
                    </a:cubicBezTo>
                    <a:cubicBezTo>
                      <a:pt x="1390" y="1760"/>
                      <a:pt x="1391" y="1759"/>
                      <a:pt x="1392" y="1758"/>
                    </a:cubicBezTo>
                    <a:cubicBezTo>
                      <a:pt x="1407" y="1741"/>
                      <a:pt x="1415" y="1720"/>
                      <a:pt x="1412" y="1698"/>
                    </a:cubicBezTo>
                    <a:cubicBezTo>
                      <a:pt x="1411" y="1685"/>
                      <a:pt x="1406" y="1617"/>
                      <a:pt x="1405" y="1525"/>
                    </a:cubicBezTo>
                    <a:cubicBezTo>
                      <a:pt x="1405" y="1491"/>
                      <a:pt x="1405" y="1491"/>
                      <a:pt x="1405" y="1491"/>
                    </a:cubicBezTo>
                    <a:cubicBezTo>
                      <a:pt x="1405" y="1481"/>
                      <a:pt x="1405" y="1471"/>
                      <a:pt x="1405" y="1460"/>
                    </a:cubicBezTo>
                    <a:cubicBezTo>
                      <a:pt x="1405" y="1459"/>
                      <a:pt x="1405" y="1459"/>
                      <a:pt x="1405" y="1458"/>
                    </a:cubicBezTo>
                    <a:cubicBezTo>
                      <a:pt x="1408" y="1335"/>
                      <a:pt x="1424" y="1237"/>
                      <a:pt x="1450" y="1177"/>
                    </a:cubicBezTo>
                    <a:cubicBezTo>
                      <a:pt x="1450" y="1177"/>
                      <a:pt x="1450" y="1177"/>
                      <a:pt x="1450" y="1176"/>
                    </a:cubicBezTo>
                    <a:cubicBezTo>
                      <a:pt x="1466" y="1147"/>
                      <a:pt x="1466" y="1147"/>
                      <a:pt x="1466" y="1147"/>
                    </a:cubicBezTo>
                    <a:cubicBezTo>
                      <a:pt x="1467" y="1147"/>
                      <a:pt x="1467" y="1146"/>
                      <a:pt x="1467" y="1146"/>
                    </a:cubicBezTo>
                    <a:cubicBezTo>
                      <a:pt x="1468" y="1145"/>
                      <a:pt x="1469" y="1143"/>
                      <a:pt x="1470" y="1141"/>
                    </a:cubicBezTo>
                    <a:cubicBezTo>
                      <a:pt x="1470" y="1141"/>
                      <a:pt x="1470" y="1141"/>
                      <a:pt x="1470" y="1141"/>
                    </a:cubicBezTo>
                    <a:cubicBezTo>
                      <a:pt x="1474" y="1134"/>
                      <a:pt x="1479" y="1127"/>
                      <a:pt x="1484" y="1120"/>
                    </a:cubicBezTo>
                    <a:cubicBezTo>
                      <a:pt x="1485" y="1119"/>
                      <a:pt x="1485" y="1119"/>
                      <a:pt x="1485" y="1118"/>
                    </a:cubicBezTo>
                    <a:cubicBezTo>
                      <a:pt x="1542" y="1028"/>
                      <a:pt x="1588" y="914"/>
                      <a:pt x="1614" y="806"/>
                    </a:cubicBezTo>
                    <a:cubicBezTo>
                      <a:pt x="1614" y="806"/>
                      <a:pt x="1614" y="805"/>
                      <a:pt x="1614" y="805"/>
                    </a:cubicBezTo>
                    <a:cubicBezTo>
                      <a:pt x="1620" y="773"/>
                      <a:pt x="1620" y="773"/>
                      <a:pt x="1620" y="773"/>
                    </a:cubicBezTo>
                    <a:cubicBezTo>
                      <a:pt x="1676" y="561"/>
                      <a:pt x="1600" y="394"/>
                      <a:pt x="1597" y="387"/>
                    </a:cubicBezTo>
                    <a:cubicBezTo>
                      <a:pt x="1597" y="386"/>
                      <a:pt x="1597" y="386"/>
                      <a:pt x="1597" y="386"/>
                    </a:cubicBezTo>
                    <a:cubicBezTo>
                      <a:pt x="1579" y="352"/>
                      <a:pt x="1579" y="352"/>
                      <a:pt x="1579" y="352"/>
                    </a:cubicBezTo>
                    <a:cubicBezTo>
                      <a:pt x="1469" y="145"/>
                      <a:pt x="1209" y="12"/>
                      <a:pt x="919" y="12"/>
                    </a:cubicBezTo>
                    <a:cubicBezTo>
                      <a:pt x="629" y="12"/>
                      <a:pt x="370" y="145"/>
                      <a:pt x="259" y="352"/>
                    </a:cubicBezTo>
                    <a:cubicBezTo>
                      <a:pt x="258" y="352"/>
                      <a:pt x="258" y="353"/>
                      <a:pt x="258" y="353"/>
                    </a:cubicBezTo>
                    <a:cubicBezTo>
                      <a:pt x="241" y="388"/>
                      <a:pt x="241" y="388"/>
                      <a:pt x="241" y="388"/>
                    </a:cubicBezTo>
                    <a:cubicBezTo>
                      <a:pt x="228" y="419"/>
                      <a:pt x="228" y="419"/>
                      <a:pt x="228" y="419"/>
                    </a:cubicBezTo>
                    <a:cubicBezTo>
                      <a:pt x="177" y="532"/>
                      <a:pt x="167" y="641"/>
                      <a:pt x="199" y="743"/>
                    </a:cubicBezTo>
                    <a:cubicBezTo>
                      <a:pt x="201" y="751"/>
                      <a:pt x="204" y="758"/>
                      <a:pt x="206" y="766"/>
                    </a:cubicBezTo>
                    <a:cubicBezTo>
                      <a:pt x="208" y="770"/>
                      <a:pt x="210" y="775"/>
                      <a:pt x="211" y="779"/>
                    </a:cubicBezTo>
                    <a:cubicBezTo>
                      <a:pt x="212" y="780"/>
                      <a:pt x="212" y="780"/>
                      <a:pt x="212" y="780"/>
                    </a:cubicBezTo>
                    <a:cubicBezTo>
                      <a:pt x="212" y="781"/>
                      <a:pt x="213" y="783"/>
                      <a:pt x="213" y="784"/>
                    </a:cubicBezTo>
                    <a:cubicBezTo>
                      <a:pt x="213" y="785"/>
                      <a:pt x="213" y="786"/>
                      <a:pt x="213" y="787"/>
                    </a:cubicBezTo>
                    <a:cubicBezTo>
                      <a:pt x="212" y="788"/>
                      <a:pt x="212" y="788"/>
                      <a:pt x="212" y="788"/>
                    </a:cubicBezTo>
                    <a:cubicBezTo>
                      <a:pt x="197" y="834"/>
                      <a:pt x="144" y="898"/>
                      <a:pt x="101" y="949"/>
                    </a:cubicBezTo>
                    <a:cubicBezTo>
                      <a:pt x="41" y="1021"/>
                      <a:pt x="12" y="1056"/>
                      <a:pt x="17" y="1091"/>
                    </a:cubicBezTo>
                    <a:cubicBezTo>
                      <a:pt x="19" y="1104"/>
                      <a:pt x="25" y="1117"/>
                      <a:pt x="34" y="1128"/>
                    </a:cubicBezTo>
                    <a:cubicBezTo>
                      <a:pt x="35" y="1129"/>
                      <a:pt x="35" y="1129"/>
                      <a:pt x="35" y="1129"/>
                    </a:cubicBezTo>
                    <a:cubicBezTo>
                      <a:pt x="44" y="1140"/>
                      <a:pt x="56" y="1149"/>
                      <a:pt x="68" y="1157"/>
                    </a:cubicBezTo>
                    <a:cubicBezTo>
                      <a:pt x="69" y="1157"/>
                      <a:pt x="69" y="1157"/>
                      <a:pt x="69" y="1157"/>
                    </a:cubicBezTo>
                    <a:cubicBezTo>
                      <a:pt x="128" y="1191"/>
                      <a:pt x="128" y="1191"/>
                      <a:pt x="128" y="1191"/>
                    </a:cubicBezTo>
                    <a:cubicBezTo>
                      <a:pt x="129" y="1191"/>
                      <a:pt x="129" y="1192"/>
                      <a:pt x="129" y="1192"/>
                    </a:cubicBezTo>
                    <a:cubicBezTo>
                      <a:pt x="146" y="1201"/>
                      <a:pt x="158" y="1208"/>
                      <a:pt x="165" y="1213"/>
                    </a:cubicBezTo>
                    <a:cubicBezTo>
                      <a:pt x="167" y="1214"/>
                      <a:pt x="167" y="1217"/>
                      <a:pt x="167" y="1219"/>
                    </a:cubicBezTo>
                    <a:cubicBezTo>
                      <a:pt x="165" y="1225"/>
                      <a:pt x="161" y="1232"/>
                      <a:pt x="158" y="1238"/>
                    </a:cubicBezTo>
                    <a:cubicBezTo>
                      <a:pt x="150" y="1251"/>
                      <a:pt x="139" y="1270"/>
                      <a:pt x="147" y="1292"/>
                    </a:cubicBezTo>
                    <a:cubicBezTo>
                      <a:pt x="153" y="1307"/>
                      <a:pt x="166" y="1317"/>
                      <a:pt x="186" y="1328"/>
                    </a:cubicBezTo>
                    <a:cubicBezTo>
                      <a:pt x="188" y="1329"/>
                      <a:pt x="189" y="1330"/>
                      <a:pt x="189" y="1332"/>
                    </a:cubicBezTo>
                    <a:cubicBezTo>
                      <a:pt x="189" y="1334"/>
                      <a:pt x="188" y="1336"/>
                      <a:pt x="187" y="1338"/>
                    </a:cubicBezTo>
                    <a:cubicBezTo>
                      <a:pt x="166" y="1355"/>
                      <a:pt x="158" y="1372"/>
                      <a:pt x="161" y="1391"/>
                    </a:cubicBezTo>
                    <a:cubicBezTo>
                      <a:pt x="165" y="1409"/>
                      <a:pt x="178" y="1423"/>
                      <a:pt x="192" y="1439"/>
                    </a:cubicBezTo>
                    <a:cubicBezTo>
                      <a:pt x="197" y="1443"/>
                      <a:pt x="203" y="1450"/>
                      <a:pt x="207" y="1455"/>
                    </a:cubicBezTo>
                    <a:cubicBezTo>
                      <a:pt x="208" y="1456"/>
                      <a:pt x="208" y="1458"/>
                      <a:pt x="208" y="1460"/>
                    </a:cubicBezTo>
                    <a:cubicBezTo>
                      <a:pt x="206" y="1466"/>
                      <a:pt x="203" y="1473"/>
                      <a:pt x="201" y="1482"/>
                    </a:cubicBezTo>
                    <a:cubicBezTo>
                      <a:pt x="201" y="1482"/>
                      <a:pt x="201" y="1482"/>
                      <a:pt x="201" y="1483"/>
                    </a:cubicBezTo>
                    <a:cubicBezTo>
                      <a:pt x="192" y="1517"/>
                      <a:pt x="192" y="1517"/>
                      <a:pt x="192" y="1517"/>
                    </a:cubicBezTo>
                    <a:cubicBezTo>
                      <a:pt x="192" y="1517"/>
                      <a:pt x="192" y="1517"/>
                      <a:pt x="192" y="1518"/>
                    </a:cubicBezTo>
                    <a:cubicBezTo>
                      <a:pt x="191" y="1522"/>
                      <a:pt x="191" y="1522"/>
                      <a:pt x="191" y="1522"/>
                    </a:cubicBezTo>
                    <a:cubicBezTo>
                      <a:pt x="182" y="1570"/>
                      <a:pt x="187" y="1608"/>
                      <a:pt x="207" y="1633"/>
                    </a:cubicBezTo>
                    <a:cubicBezTo>
                      <a:pt x="227" y="1658"/>
                      <a:pt x="266" y="1661"/>
                      <a:pt x="297" y="1661"/>
                    </a:cubicBezTo>
                    <a:cubicBezTo>
                      <a:pt x="348" y="1661"/>
                      <a:pt x="414" y="1651"/>
                      <a:pt x="467" y="1643"/>
                    </a:cubicBezTo>
                    <a:cubicBezTo>
                      <a:pt x="496" y="1638"/>
                      <a:pt x="524" y="1634"/>
                      <a:pt x="535" y="1634"/>
                    </a:cubicBezTo>
                    <a:cubicBezTo>
                      <a:pt x="558" y="1635"/>
                      <a:pt x="570" y="1642"/>
                      <a:pt x="570" y="1655"/>
                    </a:cubicBezTo>
                    <a:cubicBezTo>
                      <a:pt x="570" y="1753"/>
                      <a:pt x="570" y="1753"/>
                      <a:pt x="570" y="1753"/>
                    </a:cubicBezTo>
                    <a:cubicBezTo>
                      <a:pt x="570" y="1775"/>
                      <a:pt x="579" y="1796"/>
                      <a:pt x="595" y="1811"/>
                    </a:cubicBezTo>
                    <a:cubicBezTo>
                      <a:pt x="595" y="1811"/>
                      <a:pt x="596" y="1811"/>
                      <a:pt x="596" y="1811"/>
                    </a:cubicBezTo>
                    <a:cubicBezTo>
                      <a:pt x="638" y="1847"/>
                      <a:pt x="734" y="1889"/>
                      <a:pt x="952" y="1889"/>
                    </a:cubicBezTo>
                    <a:close/>
                  </a:path>
                </a:pathLst>
              </a:custGeom>
              <a:solidFill>
                <a:srgbClr val="54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5AA36843-9F82-4862-9B82-BB08B672B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326" y="5608638"/>
                <a:ext cx="2767013" cy="804863"/>
              </a:xfrm>
              <a:custGeom>
                <a:avLst/>
                <a:gdLst>
                  <a:gd name="T0" fmla="*/ 7 w 1162"/>
                  <a:gd name="T1" fmla="*/ 0 h 338"/>
                  <a:gd name="T2" fmla="*/ 1153 w 1162"/>
                  <a:gd name="T3" fmla="*/ 0 h 338"/>
                  <a:gd name="T4" fmla="*/ 1160 w 1162"/>
                  <a:gd name="T5" fmla="*/ 177 h 338"/>
                  <a:gd name="T6" fmla="*/ 1148 w 1162"/>
                  <a:gd name="T7" fmla="*/ 211 h 338"/>
                  <a:gd name="T8" fmla="*/ 791 w 1162"/>
                  <a:gd name="T9" fmla="*/ 329 h 338"/>
                  <a:gd name="T10" fmla="*/ 400 w 1162"/>
                  <a:gd name="T11" fmla="*/ 260 h 338"/>
                  <a:gd name="T12" fmla="*/ 386 w 1162"/>
                  <a:gd name="T13" fmla="*/ 228 h 338"/>
                  <a:gd name="T14" fmla="*/ 386 w 1162"/>
                  <a:gd name="T15" fmla="*/ 130 h 338"/>
                  <a:gd name="T16" fmla="*/ 318 w 1162"/>
                  <a:gd name="T17" fmla="*/ 75 h 338"/>
                  <a:gd name="T18" fmla="*/ 16 w 1162"/>
                  <a:gd name="T19" fmla="*/ 87 h 338"/>
                  <a:gd name="T20" fmla="*/ 6 w 1162"/>
                  <a:gd name="T21" fmla="*/ 3 h 338"/>
                  <a:gd name="T22" fmla="*/ 7 w 1162"/>
                  <a:gd name="T23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2" h="338">
                    <a:moveTo>
                      <a:pt x="7" y="0"/>
                    </a:moveTo>
                    <a:cubicBezTo>
                      <a:pt x="1144" y="0"/>
                      <a:pt x="1153" y="0"/>
                      <a:pt x="1153" y="0"/>
                    </a:cubicBezTo>
                    <a:cubicBezTo>
                      <a:pt x="1153" y="80"/>
                      <a:pt x="1158" y="147"/>
                      <a:pt x="1160" y="177"/>
                    </a:cubicBezTo>
                    <a:cubicBezTo>
                      <a:pt x="1162" y="190"/>
                      <a:pt x="1157" y="201"/>
                      <a:pt x="1148" y="211"/>
                    </a:cubicBezTo>
                    <a:cubicBezTo>
                      <a:pt x="1115" y="243"/>
                      <a:pt x="1016" y="315"/>
                      <a:pt x="791" y="329"/>
                    </a:cubicBezTo>
                    <a:cubicBezTo>
                      <a:pt x="526" y="338"/>
                      <a:pt x="432" y="287"/>
                      <a:pt x="400" y="260"/>
                    </a:cubicBezTo>
                    <a:cubicBezTo>
                      <a:pt x="391" y="252"/>
                      <a:pt x="386" y="241"/>
                      <a:pt x="386" y="228"/>
                    </a:cubicBezTo>
                    <a:cubicBezTo>
                      <a:pt x="386" y="130"/>
                      <a:pt x="386" y="130"/>
                      <a:pt x="386" y="130"/>
                    </a:cubicBezTo>
                    <a:cubicBezTo>
                      <a:pt x="386" y="96"/>
                      <a:pt x="359" y="77"/>
                      <a:pt x="318" y="75"/>
                    </a:cubicBezTo>
                    <a:cubicBezTo>
                      <a:pt x="278" y="73"/>
                      <a:pt x="49" y="127"/>
                      <a:pt x="16" y="87"/>
                    </a:cubicBezTo>
                    <a:cubicBezTo>
                      <a:pt x="0" y="67"/>
                      <a:pt x="0" y="34"/>
                      <a:pt x="6" y="3"/>
                    </a:cubicBezTo>
                    <a:cubicBezTo>
                      <a:pt x="7" y="2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FF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D2AE110C-CB3B-48DA-81CF-0D64F546C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288" y="4743450"/>
                <a:ext cx="3035300" cy="784225"/>
              </a:xfrm>
              <a:custGeom>
                <a:avLst/>
                <a:gdLst>
                  <a:gd name="T0" fmla="*/ 1275 w 1275"/>
                  <a:gd name="T1" fmla="*/ 0 h 329"/>
                  <a:gd name="T2" fmla="*/ 1226 w 1275"/>
                  <a:gd name="T3" fmla="*/ 295 h 329"/>
                  <a:gd name="T4" fmla="*/ 1226 w 1275"/>
                  <a:gd name="T5" fmla="*/ 329 h 329"/>
                  <a:gd name="T6" fmla="*/ 89 w 1275"/>
                  <a:gd name="T7" fmla="*/ 329 h 329"/>
                  <a:gd name="T8" fmla="*/ 99 w 1275"/>
                  <a:gd name="T9" fmla="*/ 297 h 329"/>
                  <a:gd name="T10" fmla="*/ 99 w 1275"/>
                  <a:gd name="T11" fmla="*/ 295 h 329"/>
                  <a:gd name="T12" fmla="*/ 50 w 1275"/>
                  <a:gd name="T13" fmla="*/ 223 h 329"/>
                  <a:gd name="T14" fmla="*/ 100 w 1275"/>
                  <a:gd name="T15" fmla="*/ 168 h 329"/>
                  <a:gd name="T16" fmla="*/ 34 w 1275"/>
                  <a:gd name="T17" fmla="*/ 118 h 329"/>
                  <a:gd name="T18" fmla="*/ 56 w 1275"/>
                  <a:gd name="T19" fmla="*/ 43 h 329"/>
                  <a:gd name="T20" fmla="*/ 0 w 1275"/>
                  <a:gd name="T21" fmla="*/ 0 h 329"/>
                  <a:gd name="T22" fmla="*/ 1275 w 1275"/>
                  <a:gd name="T23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" h="329">
                    <a:moveTo>
                      <a:pt x="1275" y="0"/>
                    </a:moveTo>
                    <a:cubicBezTo>
                      <a:pt x="1241" y="76"/>
                      <a:pt x="1229" y="190"/>
                      <a:pt x="1226" y="295"/>
                    </a:cubicBezTo>
                    <a:cubicBezTo>
                      <a:pt x="1226" y="307"/>
                      <a:pt x="1226" y="318"/>
                      <a:pt x="1226" y="329"/>
                    </a:cubicBezTo>
                    <a:cubicBezTo>
                      <a:pt x="89" y="329"/>
                      <a:pt x="89" y="329"/>
                      <a:pt x="89" y="329"/>
                    </a:cubicBezTo>
                    <a:cubicBezTo>
                      <a:pt x="93" y="315"/>
                      <a:pt x="97" y="303"/>
                      <a:pt x="99" y="297"/>
                    </a:cubicBezTo>
                    <a:cubicBezTo>
                      <a:pt x="99" y="296"/>
                      <a:pt x="99" y="296"/>
                      <a:pt x="99" y="295"/>
                    </a:cubicBezTo>
                    <a:cubicBezTo>
                      <a:pt x="102" y="274"/>
                      <a:pt x="53" y="242"/>
                      <a:pt x="50" y="223"/>
                    </a:cubicBezTo>
                    <a:cubicBezTo>
                      <a:pt x="47" y="204"/>
                      <a:pt x="97" y="184"/>
                      <a:pt x="100" y="168"/>
                    </a:cubicBezTo>
                    <a:cubicBezTo>
                      <a:pt x="103" y="152"/>
                      <a:pt x="40" y="134"/>
                      <a:pt x="34" y="118"/>
                    </a:cubicBezTo>
                    <a:cubicBezTo>
                      <a:pt x="28" y="102"/>
                      <a:pt x="63" y="77"/>
                      <a:pt x="56" y="43"/>
                    </a:cubicBezTo>
                    <a:cubicBezTo>
                      <a:pt x="52" y="29"/>
                      <a:pt x="29" y="15"/>
                      <a:pt x="0" y="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FF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1D6FA663-98E4-4AF8-9BB4-6B31044DF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163" y="3876675"/>
                <a:ext cx="3654425" cy="785813"/>
              </a:xfrm>
              <a:custGeom>
                <a:avLst/>
                <a:gdLst>
                  <a:gd name="T0" fmla="*/ 1535 w 1535"/>
                  <a:gd name="T1" fmla="*/ 0 h 330"/>
                  <a:gd name="T2" fmla="*/ 1412 w 1535"/>
                  <a:gd name="T3" fmla="*/ 302 h 330"/>
                  <a:gd name="T4" fmla="*/ 1396 w 1535"/>
                  <a:gd name="T5" fmla="*/ 326 h 330"/>
                  <a:gd name="T6" fmla="*/ 1393 w 1535"/>
                  <a:gd name="T7" fmla="*/ 330 h 330"/>
                  <a:gd name="T8" fmla="*/ 41 w 1535"/>
                  <a:gd name="T9" fmla="*/ 330 h 330"/>
                  <a:gd name="T10" fmla="*/ 15 w 1535"/>
                  <a:gd name="T11" fmla="*/ 308 h 330"/>
                  <a:gd name="T12" fmla="*/ 6 w 1535"/>
                  <a:gd name="T13" fmla="*/ 289 h 330"/>
                  <a:gd name="T14" fmla="*/ 200 w 1535"/>
                  <a:gd name="T15" fmla="*/ 0 h 330"/>
                  <a:gd name="T16" fmla="*/ 1535 w 1535"/>
                  <a:gd name="T1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5" h="330">
                    <a:moveTo>
                      <a:pt x="1535" y="0"/>
                    </a:moveTo>
                    <a:cubicBezTo>
                      <a:pt x="1509" y="112"/>
                      <a:pt x="1461" y="222"/>
                      <a:pt x="1412" y="302"/>
                    </a:cubicBezTo>
                    <a:cubicBezTo>
                      <a:pt x="1406" y="311"/>
                      <a:pt x="1401" y="318"/>
                      <a:pt x="1396" y="326"/>
                    </a:cubicBezTo>
                    <a:cubicBezTo>
                      <a:pt x="1395" y="327"/>
                      <a:pt x="1394" y="329"/>
                      <a:pt x="1393" y="330"/>
                    </a:cubicBezTo>
                    <a:cubicBezTo>
                      <a:pt x="41" y="330"/>
                      <a:pt x="41" y="330"/>
                      <a:pt x="41" y="330"/>
                    </a:cubicBezTo>
                    <a:cubicBezTo>
                      <a:pt x="30" y="323"/>
                      <a:pt x="22" y="316"/>
                      <a:pt x="15" y="308"/>
                    </a:cubicBezTo>
                    <a:cubicBezTo>
                      <a:pt x="10" y="302"/>
                      <a:pt x="7" y="295"/>
                      <a:pt x="6" y="289"/>
                    </a:cubicBezTo>
                    <a:cubicBezTo>
                      <a:pt x="0" y="244"/>
                      <a:pt x="167" y="102"/>
                      <a:pt x="200" y="0"/>
                    </a:cubicBezTo>
                    <a:lnTo>
                      <a:pt x="1535" y="0"/>
                    </a:lnTo>
                    <a:close/>
                  </a:path>
                </a:pathLst>
              </a:custGeom>
              <a:solidFill>
                <a:srgbClr val="FF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5">
                <a:extLst>
                  <a:ext uri="{FF2B5EF4-FFF2-40B4-BE49-F238E27FC236}">
                    <a16:creationId xmlns:a16="http://schemas.microsoft.com/office/drawing/2014/main" id="{ECA92FB1-8C54-4F1E-8FEA-A2EC8AE5A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113" y="2932113"/>
                <a:ext cx="3436938" cy="866775"/>
              </a:xfrm>
              <a:custGeom>
                <a:avLst/>
                <a:gdLst>
                  <a:gd name="T0" fmla="*/ 1390 w 1444"/>
                  <a:gd name="T1" fmla="*/ 364 h 364"/>
                  <a:gd name="T2" fmla="*/ 45 w 1444"/>
                  <a:gd name="T3" fmla="*/ 364 h 364"/>
                  <a:gd name="T4" fmla="*/ 34 w 1444"/>
                  <a:gd name="T5" fmla="*/ 332 h 364"/>
                  <a:gd name="T6" fmla="*/ 62 w 1444"/>
                  <a:gd name="T7" fmla="*/ 32 h 364"/>
                  <a:gd name="T8" fmla="*/ 75 w 1444"/>
                  <a:gd name="T9" fmla="*/ 0 h 364"/>
                  <a:gd name="T10" fmla="*/ 1369 w 1444"/>
                  <a:gd name="T11" fmla="*/ 0 h 364"/>
                  <a:gd name="T12" fmla="*/ 1390 w 1444"/>
                  <a:gd name="T13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4" h="364">
                    <a:moveTo>
                      <a:pt x="1390" y="364"/>
                    </a:moveTo>
                    <a:cubicBezTo>
                      <a:pt x="45" y="364"/>
                      <a:pt x="45" y="364"/>
                      <a:pt x="45" y="364"/>
                    </a:cubicBezTo>
                    <a:cubicBezTo>
                      <a:pt x="41" y="353"/>
                      <a:pt x="37" y="343"/>
                      <a:pt x="34" y="332"/>
                    </a:cubicBezTo>
                    <a:cubicBezTo>
                      <a:pt x="0" y="222"/>
                      <a:pt x="23" y="118"/>
                      <a:pt x="62" y="32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369" y="0"/>
                      <a:pt x="1369" y="0"/>
                      <a:pt x="1369" y="0"/>
                    </a:cubicBezTo>
                    <a:cubicBezTo>
                      <a:pt x="1369" y="0"/>
                      <a:pt x="1444" y="162"/>
                      <a:pt x="1390" y="364"/>
                    </a:cubicBezTo>
                    <a:close/>
                  </a:path>
                </a:pathLst>
              </a:custGeom>
              <a:solidFill>
                <a:srgbClr val="FF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id="{834462BF-EC58-465E-B6AA-8EB832E81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013" y="2085975"/>
                <a:ext cx="3001963" cy="766763"/>
              </a:xfrm>
              <a:custGeom>
                <a:avLst/>
                <a:gdLst>
                  <a:gd name="T0" fmla="*/ 1261 w 1261"/>
                  <a:gd name="T1" fmla="*/ 322 h 322"/>
                  <a:gd name="T2" fmla="*/ 0 w 1261"/>
                  <a:gd name="T3" fmla="*/ 322 h 322"/>
                  <a:gd name="T4" fmla="*/ 631 w 1261"/>
                  <a:gd name="T5" fmla="*/ 0 h 322"/>
                  <a:gd name="T6" fmla="*/ 1261 w 1261"/>
                  <a:gd name="T7" fmla="*/ 32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1" h="322">
                    <a:moveTo>
                      <a:pt x="1261" y="322"/>
                    </a:moveTo>
                    <a:cubicBezTo>
                      <a:pt x="0" y="322"/>
                      <a:pt x="0" y="322"/>
                      <a:pt x="0" y="322"/>
                    </a:cubicBezTo>
                    <a:cubicBezTo>
                      <a:pt x="102" y="133"/>
                      <a:pt x="346" y="0"/>
                      <a:pt x="631" y="0"/>
                    </a:cubicBezTo>
                    <a:cubicBezTo>
                      <a:pt x="917" y="0"/>
                      <a:pt x="1160" y="133"/>
                      <a:pt x="1261" y="322"/>
                    </a:cubicBezTo>
                    <a:close/>
                  </a:path>
                </a:pathLst>
              </a:custGeom>
              <a:solidFill>
                <a:srgbClr val="FF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3B173F-E82A-4B8B-98E6-3A924FC6D39F}"/>
                </a:ext>
              </a:extLst>
            </p:cNvPr>
            <p:cNvGrpSpPr/>
            <p:nvPr/>
          </p:nvGrpSpPr>
          <p:grpSpPr>
            <a:xfrm>
              <a:off x="5164138" y="2325735"/>
              <a:ext cx="2064433" cy="3887084"/>
              <a:chOff x="5164138" y="2325735"/>
              <a:chExt cx="2064433" cy="388708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3092F0-4F4B-42AF-97AC-03006FB9E3E2}"/>
                  </a:ext>
                </a:extLst>
              </p:cNvPr>
              <p:cNvSpPr txBox="1"/>
              <p:nvPr/>
            </p:nvSpPr>
            <p:spPr>
              <a:xfrm>
                <a:off x="5164138" y="2325735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544444"/>
                    </a:solidFill>
                    <a:latin typeface="Montserrat ExtraBold" panose="00000900000000000000" pitchFamily="2" charset="0"/>
                  </a:rPr>
                  <a:t>Start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B1DADE-C83F-4037-A038-1312833E2140}"/>
                  </a:ext>
                </a:extLst>
              </p:cNvPr>
              <p:cNvSpPr txBox="1"/>
              <p:nvPr/>
            </p:nvSpPr>
            <p:spPr>
              <a:xfrm>
                <a:off x="5164138" y="3167369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544444"/>
                    </a:solidFill>
                    <a:latin typeface="Montserrat ExtraBold" panose="00000900000000000000" pitchFamily="2" charset="0"/>
                  </a:rPr>
                  <a:t>First Stage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B972D0D-0026-45C3-8A6D-24F9D76F20DA}"/>
                  </a:ext>
                </a:extLst>
              </p:cNvPr>
              <p:cNvSpPr txBox="1"/>
              <p:nvPr/>
            </p:nvSpPr>
            <p:spPr>
              <a:xfrm>
                <a:off x="5164138" y="4048724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544444"/>
                    </a:solidFill>
                    <a:latin typeface="Montserrat ExtraBold" panose="00000900000000000000" pitchFamily="2" charset="0"/>
                  </a:rPr>
                  <a:t>Second Three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871B92-867C-4A7F-A52B-5465D7E53DD3}"/>
                  </a:ext>
                </a:extLst>
              </p:cNvPr>
              <p:cNvSpPr txBox="1"/>
              <p:nvPr/>
            </p:nvSpPr>
            <p:spPr>
              <a:xfrm>
                <a:off x="5164138" y="4950268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544444"/>
                    </a:solidFill>
                    <a:latin typeface="Montserrat ExtraBold" panose="00000900000000000000" pitchFamily="2" charset="0"/>
                  </a:rPr>
                  <a:t>Third Stage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E5451C-9833-4E05-902D-8C2EAABB01B0}"/>
                  </a:ext>
                </a:extLst>
              </p:cNvPr>
              <p:cNvSpPr txBox="1"/>
              <p:nvPr/>
            </p:nvSpPr>
            <p:spPr>
              <a:xfrm>
                <a:off x="5164138" y="5812709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544444"/>
                    </a:solidFill>
                    <a:latin typeface="Montserrat ExtraBold" panose="00000900000000000000" pitchFamily="2" charset="0"/>
                  </a:rPr>
                  <a:t>End</a:t>
                </a:r>
              </a:p>
            </p:txBody>
          </p:sp>
        </p:grp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CFEF10D-1B69-425A-810F-237549DBEFA7}"/>
              </a:ext>
            </a:extLst>
          </p:cNvPr>
          <p:cNvCxnSpPr>
            <a:cxnSpLocks/>
          </p:cNvCxnSpPr>
          <p:nvPr/>
        </p:nvCxnSpPr>
        <p:spPr>
          <a:xfrm>
            <a:off x="3821507" y="3369084"/>
            <a:ext cx="433809" cy="0"/>
          </a:xfrm>
          <a:prstGeom prst="line">
            <a:avLst/>
          </a:prstGeom>
          <a:ln w="38100" cap="rnd">
            <a:solidFill>
              <a:srgbClr val="5444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2015BD8-1740-4834-BAA3-A0479D1DB186}"/>
              </a:ext>
            </a:extLst>
          </p:cNvPr>
          <p:cNvCxnSpPr>
            <a:cxnSpLocks/>
          </p:cNvCxnSpPr>
          <p:nvPr/>
        </p:nvCxnSpPr>
        <p:spPr>
          <a:xfrm flipV="1">
            <a:off x="3817490" y="3005685"/>
            <a:ext cx="0" cy="363400"/>
          </a:xfrm>
          <a:prstGeom prst="line">
            <a:avLst/>
          </a:prstGeom>
          <a:ln w="38100" cap="rnd">
            <a:solidFill>
              <a:srgbClr val="5444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19BAE7-D983-40EC-8063-E4ABBA339D65}"/>
              </a:ext>
            </a:extLst>
          </p:cNvPr>
          <p:cNvCxnSpPr>
            <a:cxnSpLocks/>
          </p:cNvCxnSpPr>
          <p:nvPr/>
        </p:nvCxnSpPr>
        <p:spPr>
          <a:xfrm flipV="1">
            <a:off x="3817490" y="3369083"/>
            <a:ext cx="0" cy="363400"/>
          </a:xfrm>
          <a:prstGeom prst="line">
            <a:avLst/>
          </a:prstGeom>
          <a:ln w="38100" cap="rnd">
            <a:solidFill>
              <a:srgbClr val="5444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1DF4BE9-BD92-4CD3-B045-1238E5C579D2}"/>
              </a:ext>
            </a:extLst>
          </p:cNvPr>
          <p:cNvCxnSpPr>
            <a:cxnSpLocks/>
          </p:cNvCxnSpPr>
          <p:nvPr/>
        </p:nvCxnSpPr>
        <p:spPr>
          <a:xfrm>
            <a:off x="7994690" y="3380323"/>
            <a:ext cx="433809" cy="0"/>
          </a:xfrm>
          <a:prstGeom prst="line">
            <a:avLst/>
          </a:prstGeom>
          <a:ln w="38100" cap="rnd">
            <a:solidFill>
              <a:srgbClr val="5444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D9398A9-7E36-47A1-81C8-6B243100EDB7}"/>
              </a:ext>
            </a:extLst>
          </p:cNvPr>
          <p:cNvCxnSpPr>
            <a:cxnSpLocks/>
          </p:cNvCxnSpPr>
          <p:nvPr/>
        </p:nvCxnSpPr>
        <p:spPr>
          <a:xfrm flipV="1">
            <a:off x="8434849" y="3016924"/>
            <a:ext cx="0" cy="363400"/>
          </a:xfrm>
          <a:prstGeom prst="line">
            <a:avLst/>
          </a:prstGeom>
          <a:ln w="38100" cap="rnd">
            <a:solidFill>
              <a:srgbClr val="5444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69AA30-9E35-4CDE-8AE6-9CB0D408CEEC}"/>
              </a:ext>
            </a:extLst>
          </p:cNvPr>
          <p:cNvCxnSpPr>
            <a:cxnSpLocks/>
          </p:cNvCxnSpPr>
          <p:nvPr/>
        </p:nvCxnSpPr>
        <p:spPr>
          <a:xfrm flipV="1">
            <a:off x="8434849" y="3380322"/>
            <a:ext cx="0" cy="363400"/>
          </a:xfrm>
          <a:prstGeom prst="line">
            <a:avLst/>
          </a:prstGeom>
          <a:ln w="38100" cap="rnd">
            <a:solidFill>
              <a:srgbClr val="5444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E7D6765-92BE-4628-9685-508AFFD6C210}"/>
              </a:ext>
            </a:extLst>
          </p:cNvPr>
          <p:cNvCxnSpPr>
            <a:cxnSpLocks/>
          </p:cNvCxnSpPr>
          <p:nvPr/>
        </p:nvCxnSpPr>
        <p:spPr>
          <a:xfrm>
            <a:off x="3821507" y="5385947"/>
            <a:ext cx="433809" cy="0"/>
          </a:xfrm>
          <a:prstGeom prst="line">
            <a:avLst/>
          </a:prstGeom>
          <a:ln w="38100" cap="rnd">
            <a:solidFill>
              <a:srgbClr val="5444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3817B97-E607-4DFF-8E06-3D8A77E44690}"/>
              </a:ext>
            </a:extLst>
          </p:cNvPr>
          <p:cNvCxnSpPr>
            <a:cxnSpLocks/>
          </p:cNvCxnSpPr>
          <p:nvPr/>
        </p:nvCxnSpPr>
        <p:spPr>
          <a:xfrm flipV="1">
            <a:off x="3817490" y="5022548"/>
            <a:ext cx="0" cy="363400"/>
          </a:xfrm>
          <a:prstGeom prst="line">
            <a:avLst/>
          </a:prstGeom>
          <a:ln w="38100" cap="rnd">
            <a:solidFill>
              <a:srgbClr val="5444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037BD17-E423-4910-86A6-7CE716121F5F}"/>
              </a:ext>
            </a:extLst>
          </p:cNvPr>
          <p:cNvCxnSpPr>
            <a:cxnSpLocks/>
          </p:cNvCxnSpPr>
          <p:nvPr/>
        </p:nvCxnSpPr>
        <p:spPr>
          <a:xfrm flipV="1">
            <a:off x="3817490" y="5385946"/>
            <a:ext cx="0" cy="363400"/>
          </a:xfrm>
          <a:prstGeom prst="line">
            <a:avLst/>
          </a:prstGeom>
          <a:ln w="38100" cap="rnd">
            <a:solidFill>
              <a:srgbClr val="5444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6DDFFA9-2707-4C5C-8FE3-B57B5E2F9D01}"/>
              </a:ext>
            </a:extLst>
          </p:cNvPr>
          <p:cNvCxnSpPr>
            <a:cxnSpLocks/>
          </p:cNvCxnSpPr>
          <p:nvPr/>
        </p:nvCxnSpPr>
        <p:spPr>
          <a:xfrm>
            <a:off x="8009204" y="5219691"/>
            <a:ext cx="433809" cy="0"/>
          </a:xfrm>
          <a:prstGeom prst="line">
            <a:avLst/>
          </a:prstGeom>
          <a:ln w="38100" cap="rnd">
            <a:solidFill>
              <a:srgbClr val="5444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A0926F5-E319-487D-8DC9-1D828C6475D2}"/>
              </a:ext>
            </a:extLst>
          </p:cNvPr>
          <p:cNvCxnSpPr>
            <a:cxnSpLocks/>
          </p:cNvCxnSpPr>
          <p:nvPr/>
        </p:nvCxnSpPr>
        <p:spPr>
          <a:xfrm flipV="1">
            <a:off x="8449363" y="4856292"/>
            <a:ext cx="0" cy="363400"/>
          </a:xfrm>
          <a:prstGeom prst="line">
            <a:avLst/>
          </a:prstGeom>
          <a:ln w="38100" cap="rnd">
            <a:solidFill>
              <a:srgbClr val="5444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AE7492-2A09-4563-923E-7BEB93D41527}"/>
              </a:ext>
            </a:extLst>
          </p:cNvPr>
          <p:cNvCxnSpPr>
            <a:cxnSpLocks/>
          </p:cNvCxnSpPr>
          <p:nvPr/>
        </p:nvCxnSpPr>
        <p:spPr>
          <a:xfrm flipV="1">
            <a:off x="8449363" y="5219690"/>
            <a:ext cx="0" cy="363400"/>
          </a:xfrm>
          <a:prstGeom prst="line">
            <a:avLst/>
          </a:prstGeom>
          <a:ln w="38100" cap="rnd">
            <a:solidFill>
              <a:srgbClr val="54444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36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9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94EBD5-A161-4C94-A8C5-0D0C8253A054}"/>
              </a:ext>
            </a:extLst>
          </p:cNvPr>
          <p:cNvGrpSpPr/>
          <p:nvPr/>
        </p:nvGrpSpPr>
        <p:grpSpPr>
          <a:xfrm>
            <a:off x="153578" y="2813473"/>
            <a:ext cx="3538812" cy="1128310"/>
            <a:chOff x="-33894" y="1905876"/>
            <a:chExt cx="4377405" cy="112831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523FB29-8914-44E5-87C6-83FFD5EAF107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444454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1D8524-E086-46D7-B7C2-F7395824C61F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444454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DB00A0-D8CF-46AA-98C6-00F6E6EDEAC0}"/>
              </a:ext>
            </a:extLst>
          </p:cNvPr>
          <p:cNvSpPr txBox="1"/>
          <p:nvPr/>
        </p:nvSpPr>
        <p:spPr>
          <a:xfrm>
            <a:off x="2539173" y="14586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44454"/>
                </a:solidFill>
                <a:latin typeface="Montserrat ExtraBold" panose="00000900000000000000" pitchFamily="2" charset="0"/>
              </a:rPr>
              <a:t>Head Infographics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B33D9-A6A6-4242-8E8A-44CDDF622ABF}"/>
              </a:ext>
            </a:extLst>
          </p:cNvPr>
          <p:cNvSpPr txBox="1"/>
          <p:nvPr/>
        </p:nvSpPr>
        <p:spPr>
          <a:xfrm>
            <a:off x="2104799" y="84606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44454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134F1F-D34A-4996-B054-D6EA7C0C0CD3}"/>
              </a:ext>
            </a:extLst>
          </p:cNvPr>
          <p:cNvGrpSpPr/>
          <p:nvPr/>
        </p:nvGrpSpPr>
        <p:grpSpPr>
          <a:xfrm>
            <a:off x="8485235" y="2813473"/>
            <a:ext cx="3538812" cy="1128310"/>
            <a:chOff x="-33894" y="1905876"/>
            <a:chExt cx="4377405" cy="11283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FCD9F3-3D20-419B-A605-30519189DCD3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444454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93570F-0CF7-4602-9983-13E8318746DC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444454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FF439C-2A77-4346-B591-B712A0BF703D}"/>
              </a:ext>
            </a:extLst>
          </p:cNvPr>
          <p:cNvGrpSpPr/>
          <p:nvPr/>
        </p:nvGrpSpPr>
        <p:grpSpPr>
          <a:xfrm>
            <a:off x="168831" y="4669966"/>
            <a:ext cx="3538812" cy="1128310"/>
            <a:chOff x="-33894" y="1905876"/>
            <a:chExt cx="4377405" cy="11283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99247E-06B6-4F93-8908-4B73BF5C9DB4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444454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9C5888-CE09-419F-8E11-F500A560CEBD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444454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5CD771-E9F2-460F-8DB5-B423B5CD0733}"/>
              </a:ext>
            </a:extLst>
          </p:cNvPr>
          <p:cNvGrpSpPr/>
          <p:nvPr/>
        </p:nvGrpSpPr>
        <p:grpSpPr>
          <a:xfrm>
            <a:off x="8485235" y="4669966"/>
            <a:ext cx="3538812" cy="1128310"/>
            <a:chOff x="-33894" y="1905876"/>
            <a:chExt cx="4377405" cy="11283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96EA4C-F3BF-4428-B88B-897B4DF23E69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444454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498FAB-E346-4799-89CB-E83722AE0FE1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444454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EF88B7-775B-49CB-A2EB-8E88A800F266}"/>
              </a:ext>
            </a:extLst>
          </p:cNvPr>
          <p:cNvGrpSpPr/>
          <p:nvPr/>
        </p:nvGrpSpPr>
        <p:grpSpPr>
          <a:xfrm>
            <a:off x="3987801" y="1976438"/>
            <a:ext cx="4019550" cy="4527550"/>
            <a:chOff x="3987801" y="1976438"/>
            <a:chExt cx="4019550" cy="452755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51F9F69-D51C-474C-A6C6-44DF57786433}"/>
                </a:ext>
              </a:extLst>
            </p:cNvPr>
            <p:cNvGrpSpPr/>
            <p:nvPr/>
          </p:nvGrpSpPr>
          <p:grpSpPr>
            <a:xfrm>
              <a:off x="3987801" y="1976438"/>
              <a:ext cx="4019550" cy="4527550"/>
              <a:chOff x="3987801" y="1976438"/>
              <a:chExt cx="4019550" cy="4527550"/>
            </a:xfrm>
          </p:grpSpPr>
          <p:sp>
            <p:nvSpPr>
              <p:cNvPr id="24" name="Freeform 30">
                <a:extLst>
                  <a:ext uri="{FF2B5EF4-FFF2-40B4-BE49-F238E27FC236}">
                    <a16:creationId xmlns:a16="http://schemas.microsoft.com/office/drawing/2014/main" id="{2176E5C3-75A0-4B68-B899-EE1F1B145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1990725"/>
                <a:ext cx="3989388" cy="4498975"/>
              </a:xfrm>
              <a:custGeom>
                <a:avLst/>
                <a:gdLst>
                  <a:gd name="T0" fmla="*/ 586 w 1676"/>
                  <a:gd name="T1" fmla="*/ 1810 h 1889"/>
                  <a:gd name="T2" fmla="*/ 558 w 1676"/>
                  <a:gd name="T3" fmla="*/ 1747 h 1889"/>
                  <a:gd name="T4" fmla="*/ 529 w 1676"/>
                  <a:gd name="T5" fmla="*/ 1634 h 1889"/>
                  <a:gd name="T6" fmla="*/ 462 w 1676"/>
                  <a:gd name="T7" fmla="*/ 1643 h 1889"/>
                  <a:gd name="T8" fmla="*/ 197 w 1676"/>
                  <a:gd name="T9" fmla="*/ 1631 h 1889"/>
                  <a:gd name="T10" fmla="*/ 180 w 1676"/>
                  <a:gd name="T11" fmla="*/ 1511 h 1889"/>
                  <a:gd name="T12" fmla="*/ 189 w 1676"/>
                  <a:gd name="T13" fmla="*/ 1475 h 1889"/>
                  <a:gd name="T14" fmla="*/ 196 w 1676"/>
                  <a:gd name="T15" fmla="*/ 1452 h 1889"/>
                  <a:gd name="T16" fmla="*/ 150 w 1676"/>
                  <a:gd name="T17" fmla="*/ 1386 h 1889"/>
                  <a:gd name="T18" fmla="*/ 135 w 1676"/>
                  <a:gd name="T19" fmla="*/ 1288 h 1889"/>
                  <a:gd name="T20" fmla="*/ 155 w 1676"/>
                  <a:gd name="T21" fmla="*/ 1212 h 1889"/>
                  <a:gd name="T22" fmla="*/ 119 w 1676"/>
                  <a:gd name="T23" fmla="*/ 1190 h 1889"/>
                  <a:gd name="T24" fmla="*/ 59 w 1676"/>
                  <a:gd name="T25" fmla="*/ 1156 h 1889"/>
                  <a:gd name="T26" fmla="*/ 24 w 1676"/>
                  <a:gd name="T27" fmla="*/ 1126 h 1889"/>
                  <a:gd name="T28" fmla="*/ 90 w 1676"/>
                  <a:gd name="T29" fmla="*/ 939 h 1889"/>
                  <a:gd name="T30" fmla="*/ 201 w 1676"/>
                  <a:gd name="T31" fmla="*/ 779 h 1889"/>
                  <a:gd name="T32" fmla="*/ 200 w 1676"/>
                  <a:gd name="T33" fmla="*/ 776 h 1889"/>
                  <a:gd name="T34" fmla="*/ 187 w 1676"/>
                  <a:gd name="T35" fmla="*/ 738 h 1889"/>
                  <a:gd name="T36" fmla="*/ 230 w 1676"/>
                  <a:gd name="T37" fmla="*/ 380 h 1889"/>
                  <a:gd name="T38" fmla="*/ 246 w 1676"/>
                  <a:gd name="T39" fmla="*/ 345 h 1889"/>
                  <a:gd name="T40" fmla="*/ 913 w 1676"/>
                  <a:gd name="T41" fmla="*/ 0 h 1889"/>
                  <a:gd name="T42" fmla="*/ 1579 w 1676"/>
                  <a:gd name="T43" fmla="*/ 344 h 1889"/>
                  <a:gd name="T44" fmla="*/ 1596 w 1676"/>
                  <a:gd name="T45" fmla="*/ 379 h 1889"/>
                  <a:gd name="T46" fmla="*/ 1614 w 1676"/>
                  <a:gd name="T47" fmla="*/ 800 h 1889"/>
                  <a:gd name="T48" fmla="*/ 1485 w 1676"/>
                  <a:gd name="T49" fmla="*/ 1115 h 1889"/>
                  <a:gd name="T50" fmla="*/ 1469 w 1676"/>
                  <a:gd name="T51" fmla="*/ 1138 h 1889"/>
                  <a:gd name="T52" fmla="*/ 1449 w 1676"/>
                  <a:gd name="T53" fmla="*/ 1173 h 1889"/>
                  <a:gd name="T54" fmla="*/ 1405 w 1676"/>
                  <a:gd name="T55" fmla="*/ 1454 h 1889"/>
                  <a:gd name="T56" fmla="*/ 1405 w 1676"/>
                  <a:gd name="T57" fmla="*/ 1519 h 1889"/>
                  <a:gd name="T58" fmla="*/ 1390 w 1676"/>
                  <a:gd name="T59" fmla="*/ 1756 h 1889"/>
                  <a:gd name="T60" fmla="*/ 1006 w 1676"/>
                  <a:gd name="T61" fmla="*/ 1888 h 1889"/>
                  <a:gd name="T62" fmla="*/ 946 w 1676"/>
                  <a:gd name="T63" fmla="*/ 1889 h 1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76" h="1889">
                    <a:moveTo>
                      <a:pt x="946" y="1889"/>
                    </a:moveTo>
                    <a:cubicBezTo>
                      <a:pt x="727" y="1889"/>
                      <a:pt x="629" y="1846"/>
                      <a:pt x="586" y="1810"/>
                    </a:cubicBezTo>
                    <a:cubicBezTo>
                      <a:pt x="586" y="1810"/>
                      <a:pt x="585" y="1809"/>
                      <a:pt x="585" y="1809"/>
                    </a:cubicBezTo>
                    <a:cubicBezTo>
                      <a:pt x="567" y="1793"/>
                      <a:pt x="558" y="1771"/>
                      <a:pt x="558" y="1747"/>
                    </a:cubicBezTo>
                    <a:cubicBezTo>
                      <a:pt x="558" y="1649"/>
                      <a:pt x="558" y="1649"/>
                      <a:pt x="558" y="1649"/>
                    </a:cubicBezTo>
                    <a:cubicBezTo>
                      <a:pt x="558" y="1640"/>
                      <a:pt x="548" y="1635"/>
                      <a:pt x="529" y="1634"/>
                    </a:cubicBezTo>
                    <a:cubicBezTo>
                      <a:pt x="529" y="1634"/>
                      <a:pt x="529" y="1634"/>
                      <a:pt x="529" y="1634"/>
                    </a:cubicBezTo>
                    <a:cubicBezTo>
                      <a:pt x="518" y="1634"/>
                      <a:pt x="489" y="1638"/>
                      <a:pt x="462" y="1643"/>
                    </a:cubicBezTo>
                    <a:cubicBezTo>
                      <a:pt x="408" y="1651"/>
                      <a:pt x="342" y="1661"/>
                      <a:pt x="291" y="1661"/>
                    </a:cubicBezTo>
                    <a:cubicBezTo>
                      <a:pt x="258" y="1661"/>
                      <a:pt x="218" y="1657"/>
                      <a:pt x="197" y="1631"/>
                    </a:cubicBezTo>
                    <a:cubicBezTo>
                      <a:pt x="175" y="1604"/>
                      <a:pt x="169" y="1565"/>
                      <a:pt x="179" y="1515"/>
                    </a:cubicBezTo>
                    <a:cubicBezTo>
                      <a:pt x="179" y="1515"/>
                      <a:pt x="180" y="1511"/>
                      <a:pt x="180" y="1511"/>
                    </a:cubicBezTo>
                    <a:cubicBezTo>
                      <a:pt x="180" y="1510"/>
                      <a:pt x="180" y="1510"/>
                      <a:pt x="180" y="1509"/>
                    </a:cubicBezTo>
                    <a:cubicBezTo>
                      <a:pt x="189" y="1475"/>
                      <a:pt x="189" y="1475"/>
                      <a:pt x="189" y="1475"/>
                    </a:cubicBezTo>
                    <a:cubicBezTo>
                      <a:pt x="189" y="1475"/>
                      <a:pt x="189" y="1474"/>
                      <a:pt x="189" y="1474"/>
                    </a:cubicBezTo>
                    <a:cubicBezTo>
                      <a:pt x="192" y="1466"/>
                      <a:pt x="194" y="1458"/>
                      <a:pt x="196" y="1452"/>
                    </a:cubicBezTo>
                    <a:cubicBezTo>
                      <a:pt x="192" y="1448"/>
                      <a:pt x="186" y="1441"/>
                      <a:pt x="182" y="1437"/>
                    </a:cubicBezTo>
                    <a:cubicBezTo>
                      <a:pt x="167" y="1421"/>
                      <a:pt x="153" y="1406"/>
                      <a:pt x="150" y="1386"/>
                    </a:cubicBezTo>
                    <a:cubicBezTo>
                      <a:pt x="145" y="1360"/>
                      <a:pt x="161" y="1341"/>
                      <a:pt x="177" y="1327"/>
                    </a:cubicBezTo>
                    <a:cubicBezTo>
                      <a:pt x="159" y="1317"/>
                      <a:pt x="142" y="1306"/>
                      <a:pt x="135" y="1288"/>
                    </a:cubicBezTo>
                    <a:cubicBezTo>
                      <a:pt x="126" y="1264"/>
                      <a:pt x="138" y="1243"/>
                      <a:pt x="146" y="1229"/>
                    </a:cubicBezTo>
                    <a:cubicBezTo>
                      <a:pt x="150" y="1223"/>
                      <a:pt x="153" y="1217"/>
                      <a:pt x="155" y="1212"/>
                    </a:cubicBezTo>
                    <a:cubicBezTo>
                      <a:pt x="150" y="1208"/>
                      <a:pt x="140" y="1201"/>
                      <a:pt x="120" y="1191"/>
                    </a:cubicBezTo>
                    <a:cubicBezTo>
                      <a:pt x="120" y="1191"/>
                      <a:pt x="120" y="1191"/>
                      <a:pt x="119" y="1190"/>
                    </a:cubicBezTo>
                    <a:cubicBezTo>
                      <a:pt x="60" y="1157"/>
                      <a:pt x="60" y="1157"/>
                      <a:pt x="60" y="1157"/>
                    </a:cubicBezTo>
                    <a:cubicBezTo>
                      <a:pt x="60" y="1156"/>
                      <a:pt x="60" y="1156"/>
                      <a:pt x="59" y="1156"/>
                    </a:cubicBezTo>
                    <a:cubicBezTo>
                      <a:pt x="46" y="1148"/>
                      <a:pt x="34" y="1138"/>
                      <a:pt x="24" y="1127"/>
                    </a:cubicBezTo>
                    <a:cubicBezTo>
                      <a:pt x="24" y="1126"/>
                      <a:pt x="24" y="1126"/>
                      <a:pt x="24" y="1126"/>
                    </a:cubicBezTo>
                    <a:cubicBezTo>
                      <a:pt x="13" y="1114"/>
                      <a:pt x="7" y="1100"/>
                      <a:pt x="5" y="1086"/>
                    </a:cubicBezTo>
                    <a:cubicBezTo>
                      <a:pt x="0" y="1049"/>
                      <a:pt x="29" y="1012"/>
                      <a:pt x="90" y="939"/>
                    </a:cubicBezTo>
                    <a:cubicBezTo>
                      <a:pt x="133" y="889"/>
                      <a:pt x="186" y="826"/>
                      <a:pt x="201" y="780"/>
                    </a:cubicBezTo>
                    <a:cubicBezTo>
                      <a:pt x="201" y="780"/>
                      <a:pt x="201" y="779"/>
                      <a:pt x="201" y="779"/>
                    </a:cubicBezTo>
                    <a:cubicBezTo>
                      <a:pt x="201" y="778"/>
                      <a:pt x="201" y="777"/>
                      <a:pt x="200" y="776"/>
                    </a:cubicBezTo>
                    <a:cubicBezTo>
                      <a:pt x="200" y="776"/>
                      <a:pt x="200" y="776"/>
                      <a:pt x="200" y="776"/>
                    </a:cubicBezTo>
                    <a:cubicBezTo>
                      <a:pt x="198" y="771"/>
                      <a:pt x="196" y="767"/>
                      <a:pt x="194" y="762"/>
                    </a:cubicBezTo>
                    <a:cubicBezTo>
                      <a:pt x="192" y="754"/>
                      <a:pt x="190" y="747"/>
                      <a:pt x="187" y="738"/>
                    </a:cubicBezTo>
                    <a:cubicBezTo>
                      <a:pt x="155" y="635"/>
                      <a:pt x="165" y="525"/>
                      <a:pt x="216" y="410"/>
                    </a:cubicBezTo>
                    <a:cubicBezTo>
                      <a:pt x="230" y="380"/>
                      <a:pt x="230" y="380"/>
                      <a:pt x="230" y="380"/>
                    </a:cubicBezTo>
                    <a:cubicBezTo>
                      <a:pt x="230" y="379"/>
                      <a:pt x="230" y="379"/>
                      <a:pt x="230" y="378"/>
                    </a:cubicBezTo>
                    <a:cubicBezTo>
                      <a:pt x="246" y="345"/>
                      <a:pt x="246" y="345"/>
                      <a:pt x="246" y="345"/>
                    </a:cubicBezTo>
                    <a:cubicBezTo>
                      <a:pt x="247" y="344"/>
                      <a:pt x="247" y="343"/>
                      <a:pt x="247" y="343"/>
                    </a:cubicBezTo>
                    <a:cubicBezTo>
                      <a:pt x="360" y="134"/>
                      <a:pt x="621" y="0"/>
                      <a:pt x="913" y="0"/>
                    </a:cubicBezTo>
                    <a:cubicBezTo>
                      <a:pt x="1206" y="0"/>
                      <a:pt x="1467" y="134"/>
                      <a:pt x="1579" y="343"/>
                    </a:cubicBezTo>
                    <a:cubicBezTo>
                      <a:pt x="1579" y="343"/>
                      <a:pt x="1579" y="343"/>
                      <a:pt x="1579" y="344"/>
                    </a:cubicBezTo>
                    <a:cubicBezTo>
                      <a:pt x="1596" y="378"/>
                      <a:pt x="1596" y="378"/>
                      <a:pt x="1596" y="378"/>
                    </a:cubicBezTo>
                    <a:cubicBezTo>
                      <a:pt x="1596" y="378"/>
                      <a:pt x="1596" y="378"/>
                      <a:pt x="1596" y="379"/>
                    </a:cubicBezTo>
                    <a:cubicBezTo>
                      <a:pt x="1600" y="386"/>
                      <a:pt x="1676" y="555"/>
                      <a:pt x="1620" y="768"/>
                    </a:cubicBezTo>
                    <a:cubicBezTo>
                      <a:pt x="1614" y="800"/>
                      <a:pt x="1614" y="800"/>
                      <a:pt x="1614" y="800"/>
                    </a:cubicBezTo>
                    <a:cubicBezTo>
                      <a:pt x="1614" y="801"/>
                      <a:pt x="1614" y="801"/>
                      <a:pt x="1613" y="802"/>
                    </a:cubicBezTo>
                    <a:cubicBezTo>
                      <a:pt x="1588" y="910"/>
                      <a:pt x="1541" y="1024"/>
                      <a:pt x="1485" y="1115"/>
                    </a:cubicBezTo>
                    <a:cubicBezTo>
                      <a:pt x="1484" y="1116"/>
                      <a:pt x="1484" y="1116"/>
                      <a:pt x="1483" y="1117"/>
                    </a:cubicBezTo>
                    <a:cubicBezTo>
                      <a:pt x="1478" y="1125"/>
                      <a:pt x="1474" y="1131"/>
                      <a:pt x="1469" y="1138"/>
                    </a:cubicBezTo>
                    <a:cubicBezTo>
                      <a:pt x="1468" y="1140"/>
                      <a:pt x="1467" y="1142"/>
                      <a:pt x="1466" y="1144"/>
                    </a:cubicBezTo>
                    <a:cubicBezTo>
                      <a:pt x="1449" y="1173"/>
                      <a:pt x="1449" y="1173"/>
                      <a:pt x="1449" y="1173"/>
                    </a:cubicBezTo>
                    <a:cubicBezTo>
                      <a:pt x="1424" y="1233"/>
                      <a:pt x="1408" y="1330"/>
                      <a:pt x="1405" y="1452"/>
                    </a:cubicBezTo>
                    <a:cubicBezTo>
                      <a:pt x="1405" y="1453"/>
                      <a:pt x="1405" y="1454"/>
                      <a:pt x="1405" y="1454"/>
                    </a:cubicBezTo>
                    <a:cubicBezTo>
                      <a:pt x="1405" y="1465"/>
                      <a:pt x="1405" y="1475"/>
                      <a:pt x="1405" y="1485"/>
                    </a:cubicBezTo>
                    <a:cubicBezTo>
                      <a:pt x="1405" y="1519"/>
                      <a:pt x="1405" y="1519"/>
                      <a:pt x="1405" y="1519"/>
                    </a:cubicBezTo>
                    <a:cubicBezTo>
                      <a:pt x="1406" y="1610"/>
                      <a:pt x="1411" y="1677"/>
                      <a:pt x="1412" y="1692"/>
                    </a:cubicBezTo>
                    <a:cubicBezTo>
                      <a:pt x="1415" y="1715"/>
                      <a:pt x="1407" y="1738"/>
                      <a:pt x="1390" y="1756"/>
                    </a:cubicBezTo>
                    <a:cubicBezTo>
                      <a:pt x="1389" y="1757"/>
                      <a:pt x="1389" y="1758"/>
                      <a:pt x="1388" y="1759"/>
                    </a:cubicBezTo>
                    <a:cubicBezTo>
                      <a:pt x="1344" y="1801"/>
                      <a:pt x="1235" y="1874"/>
                      <a:pt x="1006" y="1888"/>
                    </a:cubicBezTo>
                    <a:cubicBezTo>
                      <a:pt x="1005" y="1888"/>
                      <a:pt x="1005" y="1888"/>
                      <a:pt x="1004" y="1888"/>
                    </a:cubicBezTo>
                    <a:cubicBezTo>
                      <a:pt x="984" y="1889"/>
                      <a:pt x="965" y="1889"/>
                      <a:pt x="946" y="1889"/>
                    </a:cubicBezTo>
                    <a:cubicBezTo>
                      <a:pt x="946" y="1889"/>
                      <a:pt x="946" y="1889"/>
                      <a:pt x="946" y="1889"/>
                    </a:cubicBezTo>
                    <a:close/>
                  </a:path>
                </a:pathLst>
              </a:custGeom>
              <a:solidFill>
                <a:srgbClr val="D0D0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1">
                <a:extLst>
                  <a:ext uri="{FF2B5EF4-FFF2-40B4-BE49-F238E27FC236}">
                    <a16:creationId xmlns:a16="http://schemas.microsoft.com/office/drawing/2014/main" id="{FF610928-9EDE-4F5C-9422-C1E144607D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7801" y="1976438"/>
                <a:ext cx="4019550" cy="4527550"/>
              </a:xfrm>
              <a:custGeom>
                <a:avLst/>
                <a:gdLst>
                  <a:gd name="T0" fmla="*/ 588 w 1689"/>
                  <a:gd name="T1" fmla="*/ 1821 h 1901"/>
                  <a:gd name="T2" fmla="*/ 558 w 1689"/>
                  <a:gd name="T3" fmla="*/ 1655 h 1901"/>
                  <a:gd name="T4" fmla="*/ 297 w 1689"/>
                  <a:gd name="T5" fmla="*/ 1673 h 1901"/>
                  <a:gd name="T6" fmla="*/ 180 w 1689"/>
                  <a:gd name="T7" fmla="*/ 1515 h 1901"/>
                  <a:gd name="T8" fmla="*/ 190 w 1689"/>
                  <a:gd name="T9" fmla="*/ 1478 h 1901"/>
                  <a:gd name="T10" fmla="*/ 150 w 1689"/>
                  <a:gd name="T11" fmla="*/ 1393 h 1901"/>
                  <a:gd name="T12" fmla="*/ 147 w 1689"/>
                  <a:gd name="T13" fmla="*/ 1232 h 1901"/>
                  <a:gd name="T14" fmla="*/ 122 w 1689"/>
                  <a:gd name="T15" fmla="*/ 1202 h 1901"/>
                  <a:gd name="T16" fmla="*/ 26 w 1689"/>
                  <a:gd name="T17" fmla="*/ 1137 h 1901"/>
                  <a:gd name="T18" fmla="*/ 92 w 1689"/>
                  <a:gd name="T19" fmla="*/ 941 h 1901"/>
                  <a:gd name="T20" fmla="*/ 200 w 1689"/>
                  <a:gd name="T21" fmla="*/ 784 h 1901"/>
                  <a:gd name="T22" fmla="*/ 217 w 1689"/>
                  <a:gd name="T23" fmla="*/ 414 h 1901"/>
                  <a:gd name="T24" fmla="*/ 247 w 1689"/>
                  <a:gd name="T25" fmla="*/ 348 h 1901"/>
                  <a:gd name="T26" fmla="*/ 1590 w 1689"/>
                  <a:gd name="T27" fmla="*/ 346 h 1901"/>
                  <a:gd name="T28" fmla="*/ 1608 w 1689"/>
                  <a:gd name="T29" fmla="*/ 382 h 1901"/>
                  <a:gd name="T30" fmla="*/ 1625 w 1689"/>
                  <a:gd name="T31" fmla="*/ 809 h 1901"/>
                  <a:gd name="T32" fmla="*/ 1480 w 1689"/>
                  <a:gd name="T33" fmla="*/ 1147 h 1901"/>
                  <a:gd name="T34" fmla="*/ 1417 w 1689"/>
                  <a:gd name="T35" fmla="*/ 1459 h 1901"/>
                  <a:gd name="T36" fmla="*/ 1417 w 1689"/>
                  <a:gd name="T37" fmla="*/ 1525 h 1901"/>
                  <a:gd name="T38" fmla="*/ 1398 w 1689"/>
                  <a:gd name="T39" fmla="*/ 1769 h 1901"/>
                  <a:gd name="T40" fmla="*/ 952 w 1689"/>
                  <a:gd name="T41" fmla="*/ 1901 h 1901"/>
                  <a:gd name="T42" fmla="*/ 1010 w 1689"/>
                  <a:gd name="T43" fmla="*/ 1888 h 1901"/>
                  <a:gd name="T44" fmla="*/ 1392 w 1689"/>
                  <a:gd name="T45" fmla="*/ 1758 h 1901"/>
                  <a:gd name="T46" fmla="*/ 1405 w 1689"/>
                  <a:gd name="T47" fmla="*/ 1491 h 1901"/>
                  <a:gd name="T48" fmla="*/ 1450 w 1689"/>
                  <a:gd name="T49" fmla="*/ 1177 h 1901"/>
                  <a:gd name="T50" fmla="*/ 1467 w 1689"/>
                  <a:gd name="T51" fmla="*/ 1146 h 1901"/>
                  <a:gd name="T52" fmla="*/ 1484 w 1689"/>
                  <a:gd name="T53" fmla="*/ 1120 h 1901"/>
                  <a:gd name="T54" fmla="*/ 1614 w 1689"/>
                  <a:gd name="T55" fmla="*/ 805 h 1901"/>
                  <a:gd name="T56" fmla="*/ 1597 w 1689"/>
                  <a:gd name="T57" fmla="*/ 386 h 1901"/>
                  <a:gd name="T58" fmla="*/ 259 w 1689"/>
                  <a:gd name="T59" fmla="*/ 352 h 1901"/>
                  <a:gd name="T60" fmla="*/ 228 w 1689"/>
                  <a:gd name="T61" fmla="*/ 419 h 1901"/>
                  <a:gd name="T62" fmla="*/ 211 w 1689"/>
                  <a:gd name="T63" fmla="*/ 779 h 1901"/>
                  <a:gd name="T64" fmla="*/ 213 w 1689"/>
                  <a:gd name="T65" fmla="*/ 787 h 1901"/>
                  <a:gd name="T66" fmla="*/ 17 w 1689"/>
                  <a:gd name="T67" fmla="*/ 1091 h 1901"/>
                  <a:gd name="T68" fmla="*/ 68 w 1689"/>
                  <a:gd name="T69" fmla="*/ 1157 h 1901"/>
                  <a:gd name="T70" fmla="*/ 129 w 1689"/>
                  <a:gd name="T71" fmla="*/ 1192 h 1901"/>
                  <a:gd name="T72" fmla="*/ 158 w 1689"/>
                  <a:gd name="T73" fmla="*/ 1238 h 1901"/>
                  <a:gd name="T74" fmla="*/ 189 w 1689"/>
                  <a:gd name="T75" fmla="*/ 1332 h 1901"/>
                  <a:gd name="T76" fmla="*/ 192 w 1689"/>
                  <a:gd name="T77" fmla="*/ 1439 h 1901"/>
                  <a:gd name="T78" fmla="*/ 201 w 1689"/>
                  <a:gd name="T79" fmla="*/ 1482 h 1901"/>
                  <a:gd name="T80" fmla="*/ 192 w 1689"/>
                  <a:gd name="T81" fmla="*/ 1518 h 1901"/>
                  <a:gd name="T82" fmla="*/ 297 w 1689"/>
                  <a:gd name="T83" fmla="*/ 1661 h 1901"/>
                  <a:gd name="T84" fmla="*/ 570 w 1689"/>
                  <a:gd name="T85" fmla="*/ 1655 h 1901"/>
                  <a:gd name="T86" fmla="*/ 596 w 1689"/>
                  <a:gd name="T87" fmla="*/ 1811 h 1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89" h="1901">
                    <a:moveTo>
                      <a:pt x="952" y="1901"/>
                    </a:moveTo>
                    <a:cubicBezTo>
                      <a:pt x="952" y="1901"/>
                      <a:pt x="952" y="1901"/>
                      <a:pt x="952" y="1901"/>
                    </a:cubicBezTo>
                    <a:cubicBezTo>
                      <a:pt x="731" y="1901"/>
                      <a:pt x="632" y="1857"/>
                      <a:pt x="588" y="1821"/>
                    </a:cubicBezTo>
                    <a:cubicBezTo>
                      <a:pt x="588" y="1820"/>
                      <a:pt x="588" y="1820"/>
                      <a:pt x="587" y="1819"/>
                    </a:cubicBezTo>
                    <a:cubicBezTo>
                      <a:pt x="568" y="1802"/>
                      <a:pt x="558" y="1779"/>
                      <a:pt x="558" y="1753"/>
                    </a:cubicBezTo>
                    <a:cubicBezTo>
                      <a:pt x="558" y="1655"/>
                      <a:pt x="558" y="1655"/>
                      <a:pt x="558" y="1655"/>
                    </a:cubicBezTo>
                    <a:cubicBezTo>
                      <a:pt x="558" y="1648"/>
                      <a:pt x="541" y="1646"/>
                      <a:pt x="534" y="1646"/>
                    </a:cubicBezTo>
                    <a:cubicBezTo>
                      <a:pt x="525" y="1646"/>
                      <a:pt x="495" y="1650"/>
                      <a:pt x="468" y="1655"/>
                    </a:cubicBezTo>
                    <a:cubicBezTo>
                      <a:pt x="415" y="1663"/>
                      <a:pt x="349" y="1673"/>
                      <a:pt x="297" y="1673"/>
                    </a:cubicBezTo>
                    <a:cubicBezTo>
                      <a:pt x="263" y="1673"/>
                      <a:pt x="221" y="1669"/>
                      <a:pt x="198" y="1641"/>
                    </a:cubicBezTo>
                    <a:cubicBezTo>
                      <a:pt x="175" y="1612"/>
                      <a:pt x="169" y="1572"/>
                      <a:pt x="179" y="1520"/>
                    </a:cubicBezTo>
                    <a:cubicBezTo>
                      <a:pt x="179" y="1519"/>
                      <a:pt x="180" y="1515"/>
                      <a:pt x="180" y="1515"/>
                    </a:cubicBezTo>
                    <a:cubicBezTo>
                      <a:pt x="180" y="1515"/>
                      <a:pt x="180" y="1514"/>
                      <a:pt x="180" y="1514"/>
                    </a:cubicBezTo>
                    <a:cubicBezTo>
                      <a:pt x="189" y="1480"/>
                      <a:pt x="189" y="1480"/>
                      <a:pt x="189" y="1480"/>
                    </a:cubicBezTo>
                    <a:cubicBezTo>
                      <a:pt x="189" y="1479"/>
                      <a:pt x="189" y="1479"/>
                      <a:pt x="190" y="1478"/>
                    </a:cubicBezTo>
                    <a:cubicBezTo>
                      <a:pt x="192" y="1471"/>
                      <a:pt x="194" y="1465"/>
                      <a:pt x="195" y="1460"/>
                    </a:cubicBezTo>
                    <a:cubicBezTo>
                      <a:pt x="192" y="1455"/>
                      <a:pt x="187" y="1450"/>
                      <a:pt x="184" y="1447"/>
                    </a:cubicBezTo>
                    <a:cubicBezTo>
                      <a:pt x="168" y="1430"/>
                      <a:pt x="154" y="1415"/>
                      <a:pt x="150" y="1393"/>
                    </a:cubicBezTo>
                    <a:cubicBezTo>
                      <a:pt x="145" y="1366"/>
                      <a:pt x="159" y="1347"/>
                      <a:pt x="173" y="1334"/>
                    </a:cubicBezTo>
                    <a:cubicBezTo>
                      <a:pt x="158" y="1325"/>
                      <a:pt x="143" y="1314"/>
                      <a:pt x="136" y="1296"/>
                    </a:cubicBezTo>
                    <a:cubicBezTo>
                      <a:pt x="126" y="1269"/>
                      <a:pt x="139" y="1246"/>
                      <a:pt x="147" y="1232"/>
                    </a:cubicBezTo>
                    <a:cubicBezTo>
                      <a:pt x="150" y="1228"/>
                      <a:pt x="152" y="1223"/>
                      <a:pt x="154" y="1220"/>
                    </a:cubicBezTo>
                    <a:cubicBezTo>
                      <a:pt x="148" y="1216"/>
                      <a:pt x="139" y="1211"/>
                      <a:pt x="124" y="1202"/>
                    </a:cubicBezTo>
                    <a:cubicBezTo>
                      <a:pt x="123" y="1202"/>
                      <a:pt x="123" y="1202"/>
                      <a:pt x="122" y="1202"/>
                    </a:cubicBezTo>
                    <a:cubicBezTo>
                      <a:pt x="63" y="1168"/>
                      <a:pt x="63" y="1168"/>
                      <a:pt x="63" y="1168"/>
                    </a:cubicBezTo>
                    <a:cubicBezTo>
                      <a:pt x="63" y="1168"/>
                      <a:pt x="62" y="1167"/>
                      <a:pt x="62" y="1167"/>
                    </a:cubicBezTo>
                    <a:cubicBezTo>
                      <a:pt x="48" y="1159"/>
                      <a:pt x="36" y="1149"/>
                      <a:pt x="26" y="1137"/>
                    </a:cubicBezTo>
                    <a:cubicBezTo>
                      <a:pt x="25" y="1136"/>
                      <a:pt x="25" y="1136"/>
                      <a:pt x="25" y="1136"/>
                    </a:cubicBezTo>
                    <a:cubicBezTo>
                      <a:pt x="14" y="1123"/>
                      <a:pt x="7" y="1108"/>
                      <a:pt x="5" y="1092"/>
                    </a:cubicBezTo>
                    <a:cubicBezTo>
                      <a:pt x="0" y="1053"/>
                      <a:pt x="30" y="1016"/>
                      <a:pt x="92" y="941"/>
                    </a:cubicBezTo>
                    <a:cubicBezTo>
                      <a:pt x="134" y="891"/>
                      <a:pt x="186" y="829"/>
                      <a:pt x="201" y="785"/>
                    </a:cubicBezTo>
                    <a:cubicBezTo>
                      <a:pt x="201" y="785"/>
                      <a:pt x="201" y="785"/>
                      <a:pt x="201" y="785"/>
                    </a:cubicBezTo>
                    <a:cubicBezTo>
                      <a:pt x="200" y="784"/>
                      <a:pt x="200" y="784"/>
                      <a:pt x="200" y="784"/>
                    </a:cubicBezTo>
                    <a:cubicBezTo>
                      <a:pt x="198" y="779"/>
                      <a:pt x="197" y="775"/>
                      <a:pt x="195" y="770"/>
                    </a:cubicBezTo>
                    <a:cubicBezTo>
                      <a:pt x="192" y="762"/>
                      <a:pt x="190" y="755"/>
                      <a:pt x="187" y="746"/>
                    </a:cubicBezTo>
                    <a:cubicBezTo>
                      <a:pt x="155" y="641"/>
                      <a:pt x="165" y="529"/>
                      <a:pt x="217" y="414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0" y="383"/>
                      <a:pt x="231" y="382"/>
                      <a:pt x="231" y="382"/>
                    </a:cubicBezTo>
                    <a:cubicBezTo>
                      <a:pt x="247" y="348"/>
                      <a:pt x="247" y="348"/>
                      <a:pt x="247" y="348"/>
                    </a:cubicBezTo>
                    <a:cubicBezTo>
                      <a:pt x="247" y="347"/>
                      <a:pt x="248" y="347"/>
                      <a:pt x="248" y="346"/>
                    </a:cubicBezTo>
                    <a:cubicBezTo>
                      <a:pt x="362" y="136"/>
                      <a:pt x="625" y="0"/>
                      <a:pt x="919" y="0"/>
                    </a:cubicBezTo>
                    <a:cubicBezTo>
                      <a:pt x="1214" y="0"/>
                      <a:pt x="1477" y="136"/>
                      <a:pt x="1590" y="346"/>
                    </a:cubicBezTo>
                    <a:cubicBezTo>
                      <a:pt x="1590" y="346"/>
                      <a:pt x="1590" y="347"/>
                      <a:pt x="1590" y="347"/>
                    </a:cubicBezTo>
                    <a:cubicBezTo>
                      <a:pt x="1607" y="381"/>
                      <a:pt x="1607" y="381"/>
                      <a:pt x="1607" y="381"/>
                    </a:cubicBezTo>
                    <a:cubicBezTo>
                      <a:pt x="1607" y="381"/>
                      <a:pt x="1608" y="382"/>
                      <a:pt x="1608" y="382"/>
                    </a:cubicBezTo>
                    <a:cubicBezTo>
                      <a:pt x="1611" y="389"/>
                      <a:pt x="1689" y="560"/>
                      <a:pt x="1632" y="775"/>
                    </a:cubicBezTo>
                    <a:cubicBezTo>
                      <a:pt x="1626" y="807"/>
                      <a:pt x="1626" y="807"/>
                      <a:pt x="1626" y="807"/>
                    </a:cubicBezTo>
                    <a:cubicBezTo>
                      <a:pt x="1625" y="808"/>
                      <a:pt x="1625" y="808"/>
                      <a:pt x="1625" y="809"/>
                    </a:cubicBezTo>
                    <a:cubicBezTo>
                      <a:pt x="1600" y="918"/>
                      <a:pt x="1552" y="1033"/>
                      <a:pt x="1496" y="1124"/>
                    </a:cubicBezTo>
                    <a:cubicBezTo>
                      <a:pt x="1495" y="1125"/>
                      <a:pt x="1495" y="1126"/>
                      <a:pt x="1494" y="1126"/>
                    </a:cubicBezTo>
                    <a:cubicBezTo>
                      <a:pt x="1489" y="1134"/>
                      <a:pt x="1485" y="1141"/>
                      <a:pt x="1480" y="1147"/>
                    </a:cubicBezTo>
                    <a:cubicBezTo>
                      <a:pt x="1479" y="1149"/>
                      <a:pt x="1478" y="1151"/>
                      <a:pt x="1477" y="1153"/>
                    </a:cubicBezTo>
                    <a:cubicBezTo>
                      <a:pt x="1461" y="1182"/>
                      <a:pt x="1461" y="1182"/>
                      <a:pt x="1461" y="1182"/>
                    </a:cubicBezTo>
                    <a:cubicBezTo>
                      <a:pt x="1435" y="1241"/>
                      <a:pt x="1420" y="1337"/>
                      <a:pt x="1417" y="1459"/>
                    </a:cubicBezTo>
                    <a:cubicBezTo>
                      <a:pt x="1417" y="1459"/>
                      <a:pt x="1417" y="1460"/>
                      <a:pt x="1417" y="1461"/>
                    </a:cubicBezTo>
                    <a:cubicBezTo>
                      <a:pt x="1417" y="1471"/>
                      <a:pt x="1417" y="1481"/>
                      <a:pt x="1417" y="1491"/>
                    </a:cubicBezTo>
                    <a:cubicBezTo>
                      <a:pt x="1417" y="1525"/>
                      <a:pt x="1417" y="1525"/>
                      <a:pt x="1417" y="1525"/>
                    </a:cubicBezTo>
                    <a:cubicBezTo>
                      <a:pt x="1418" y="1616"/>
                      <a:pt x="1423" y="1685"/>
                      <a:pt x="1424" y="1697"/>
                    </a:cubicBezTo>
                    <a:cubicBezTo>
                      <a:pt x="1427" y="1722"/>
                      <a:pt x="1419" y="1747"/>
                      <a:pt x="1401" y="1766"/>
                    </a:cubicBezTo>
                    <a:cubicBezTo>
                      <a:pt x="1400" y="1767"/>
                      <a:pt x="1399" y="1768"/>
                      <a:pt x="1398" y="1769"/>
                    </a:cubicBezTo>
                    <a:cubicBezTo>
                      <a:pt x="1353" y="1812"/>
                      <a:pt x="1243" y="1886"/>
                      <a:pt x="1012" y="1900"/>
                    </a:cubicBezTo>
                    <a:cubicBezTo>
                      <a:pt x="1011" y="1900"/>
                      <a:pt x="1011" y="1900"/>
                      <a:pt x="1011" y="1900"/>
                    </a:cubicBezTo>
                    <a:cubicBezTo>
                      <a:pt x="991" y="1901"/>
                      <a:pt x="971" y="1901"/>
                      <a:pt x="952" y="1901"/>
                    </a:cubicBezTo>
                    <a:close/>
                    <a:moveTo>
                      <a:pt x="952" y="1889"/>
                    </a:moveTo>
                    <a:cubicBezTo>
                      <a:pt x="952" y="1889"/>
                      <a:pt x="952" y="1889"/>
                      <a:pt x="952" y="1889"/>
                    </a:cubicBezTo>
                    <a:cubicBezTo>
                      <a:pt x="971" y="1889"/>
                      <a:pt x="990" y="1889"/>
                      <a:pt x="1010" y="1888"/>
                    </a:cubicBezTo>
                    <a:cubicBezTo>
                      <a:pt x="1011" y="1888"/>
                      <a:pt x="1011" y="1888"/>
                      <a:pt x="1011" y="1888"/>
                    </a:cubicBezTo>
                    <a:cubicBezTo>
                      <a:pt x="1239" y="1874"/>
                      <a:pt x="1346" y="1802"/>
                      <a:pt x="1390" y="1760"/>
                    </a:cubicBezTo>
                    <a:cubicBezTo>
                      <a:pt x="1390" y="1760"/>
                      <a:pt x="1391" y="1759"/>
                      <a:pt x="1392" y="1758"/>
                    </a:cubicBezTo>
                    <a:cubicBezTo>
                      <a:pt x="1407" y="1741"/>
                      <a:pt x="1415" y="1720"/>
                      <a:pt x="1412" y="1698"/>
                    </a:cubicBezTo>
                    <a:cubicBezTo>
                      <a:pt x="1411" y="1685"/>
                      <a:pt x="1406" y="1617"/>
                      <a:pt x="1405" y="1525"/>
                    </a:cubicBezTo>
                    <a:cubicBezTo>
                      <a:pt x="1405" y="1491"/>
                      <a:pt x="1405" y="1491"/>
                      <a:pt x="1405" y="1491"/>
                    </a:cubicBezTo>
                    <a:cubicBezTo>
                      <a:pt x="1405" y="1481"/>
                      <a:pt x="1405" y="1471"/>
                      <a:pt x="1405" y="1460"/>
                    </a:cubicBezTo>
                    <a:cubicBezTo>
                      <a:pt x="1405" y="1459"/>
                      <a:pt x="1405" y="1459"/>
                      <a:pt x="1405" y="1458"/>
                    </a:cubicBezTo>
                    <a:cubicBezTo>
                      <a:pt x="1408" y="1335"/>
                      <a:pt x="1424" y="1237"/>
                      <a:pt x="1450" y="1177"/>
                    </a:cubicBezTo>
                    <a:cubicBezTo>
                      <a:pt x="1450" y="1177"/>
                      <a:pt x="1450" y="1177"/>
                      <a:pt x="1450" y="1176"/>
                    </a:cubicBezTo>
                    <a:cubicBezTo>
                      <a:pt x="1466" y="1147"/>
                      <a:pt x="1466" y="1147"/>
                      <a:pt x="1466" y="1147"/>
                    </a:cubicBezTo>
                    <a:cubicBezTo>
                      <a:pt x="1467" y="1147"/>
                      <a:pt x="1467" y="1146"/>
                      <a:pt x="1467" y="1146"/>
                    </a:cubicBezTo>
                    <a:cubicBezTo>
                      <a:pt x="1468" y="1145"/>
                      <a:pt x="1469" y="1143"/>
                      <a:pt x="1470" y="1141"/>
                    </a:cubicBezTo>
                    <a:cubicBezTo>
                      <a:pt x="1470" y="1141"/>
                      <a:pt x="1470" y="1141"/>
                      <a:pt x="1470" y="1141"/>
                    </a:cubicBezTo>
                    <a:cubicBezTo>
                      <a:pt x="1474" y="1134"/>
                      <a:pt x="1479" y="1127"/>
                      <a:pt x="1484" y="1120"/>
                    </a:cubicBezTo>
                    <a:cubicBezTo>
                      <a:pt x="1485" y="1119"/>
                      <a:pt x="1485" y="1119"/>
                      <a:pt x="1485" y="1118"/>
                    </a:cubicBezTo>
                    <a:cubicBezTo>
                      <a:pt x="1542" y="1028"/>
                      <a:pt x="1588" y="914"/>
                      <a:pt x="1614" y="806"/>
                    </a:cubicBezTo>
                    <a:cubicBezTo>
                      <a:pt x="1614" y="806"/>
                      <a:pt x="1614" y="805"/>
                      <a:pt x="1614" y="805"/>
                    </a:cubicBezTo>
                    <a:cubicBezTo>
                      <a:pt x="1620" y="773"/>
                      <a:pt x="1620" y="773"/>
                      <a:pt x="1620" y="773"/>
                    </a:cubicBezTo>
                    <a:cubicBezTo>
                      <a:pt x="1676" y="561"/>
                      <a:pt x="1600" y="394"/>
                      <a:pt x="1597" y="387"/>
                    </a:cubicBezTo>
                    <a:cubicBezTo>
                      <a:pt x="1597" y="386"/>
                      <a:pt x="1597" y="386"/>
                      <a:pt x="1597" y="386"/>
                    </a:cubicBezTo>
                    <a:cubicBezTo>
                      <a:pt x="1579" y="352"/>
                      <a:pt x="1579" y="352"/>
                      <a:pt x="1579" y="352"/>
                    </a:cubicBezTo>
                    <a:cubicBezTo>
                      <a:pt x="1469" y="145"/>
                      <a:pt x="1209" y="12"/>
                      <a:pt x="919" y="12"/>
                    </a:cubicBezTo>
                    <a:cubicBezTo>
                      <a:pt x="629" y="12"/>
                      <a:pt x="370" y="145"/>
                      <a:pt x="259" y="352"/>
                    </a:cubicBezTo>
                    <a:cubicBezTo>
                      <a:pt x="258" y="352"/>
                      <a:pt x="258" y="353"/>
                      <a:pt x="258" y="353"/>
                    </a:cubicBezTo>
                    <a:cubicBezTo>
                      <a:pt x="241" y="388"/>
                      <a:pt x="241" y="388"/>
                      <a:pt x="241" y="388"/>
                    </a:cubicBezTo>
                    <a:cubicBezTo>
                      <a:pt x="228" y="419"/>
                      <a:pt x="228" y="419"/>
                      <a:pt x="228" y="419"/>
                    </a:cubicBezTo>
                    <a:cubicBezTo>
                      <a:pt x="177" y="532"/>
                      <a:pt x="167" y="641"/>
                      <a:pt x="199" y="743"/>
                    </a:cubicBezTo>
                    <a:cubicBezTo>
                      <a:pt x="201" y="751"/>
                      <a:pt x="204" y="758"/>
                      <a:pt x="206" y="766"/>
                    </a:cubicBezTo>
                    <a:cubicBezTo>
                      <a:pt x="208" y="770"/>
                      <a:pt x="210" y="775"/>
                      <a:pt x="211" y="779"/>
                    </a:cubicBezTo>
                    <a:cubicBezTo>
                      <a:pt x="212" y="780"/>
                      <a:pt x="212" y="780"/>
                      <a:pt x="212" y="780"/>
                    </a:cubicBezTo>
                    <a:cubicBezTo>
                      <a:pt x="212" y="781"/>
                      <a:pt x="213" y="783"/>
                      <a:pt x="213" y="784"/>
                    </a:cubicBezTo>
                    <a:cubicBezTo>
                      <a:pt x="213" y="785"/>
                      <a:pt x="213" y="786"/>
                      <a:pt x="213" y="787"/>
                    </a:cubicBezTo>
                    <a:cubicBezTo>
                      <a:pt x="212" y="788"/>
                      <a:pt x="212" y="788"/>
                      <a:pt x="212" y="788"/>
                    </a:cubicBezTo>
                    <a:cubicBezTo>
                      <a:pt x="197" y="834"/>
                      <a:pt x="144" y="898"/>
                      <a:pt x="101" y="949"/>
                    </a:cubicBezTo>
                    <a:cubicBezTo>
                      <a:pt x="41" y="1021"/>
                      <a:pt x="12" y="1056"/>
                      <a:pt x="17" y="1091"/>
                    </a:cubicBezTo>
                    <a:cubicBezTo>
                      <a:pt x="19" y="1104"/>
                      <a:pt x="25" y="1117"/>
                      <a:pt x="34" y="1128"/>
                    </a:cubicBezTo>
                    <a:cubicBezTo>
                      <a:pt x="35" y="1129"/>
                      <a:pt x="35" y="1129"/>
                      <a:pt x="35" y="1129"/>
                    </a:cubicBezTo>
                    <a:cubicBezTo>
                      <a:pt x="44" y="1140"/>
                      <a:pt x="56" y="1149"/>
                      <a:pt x="68" y="1157"/>
                    </a:cubicBezTo>
                    <a:cubicBezTo>
                      <a:pt x="69" y="1157"/>
                      <a:pt x="69" y="1157"/>
                      <a:pt x="69" y="1157"/>
                    </a:cubicBezTo>
                    <a:cubicBezTo>
                      <a:pt x="128" y="1191"/>
                      <a:pt x="128" y="1191"/>
                      <a:pt x="128" y="1191"/>
                    </a:cubicBezTo>
                    <a:cubicBezTo>
                      <a:pt x="129" y="1191"/>
                      <a:pt x="129" y="1192"/>
                      <a:pt x="129" y="1192"/>
                    </a:cubicBezTo>
                    <a:cubicBezTo>
                      <a:pt x="146" y="1201"/>
                      <a:pt x="158" y="1208"/>
                      <a:pt x="165" y="1213"/>
                    </a:cubicBezTo>
                    <a:cubicBezTo>
                      <a:pt x="167" y="1214"/>
                      <a:pt x="167" y="1217"/>
                      <a:pt x="167" y="1219"/>
                    </a:cubicBezTo>
                    <a:cubicBezTo>
                      <a:pt x="165" y="1225"/>
                      <a:pt x="161" y="1232"/>
                      <a:pt x="158" y="1238"/>
                    </a:cubicBezTo>
                    <a:cubicBezTo>
                      <a:pt x="150" y="1251"/>
                      <a:pt x="139" y="1270"/>
                      <a:pt x="147" y="1292"/>
                    </a:cubicBezTo>
                    <a:cubicBezTo>
                      <a:pt x="153" y="1307"/>
                      <a:pt x="166" y="1317"/>
                      <a:pt x="186" y="1328"/>
                    </a:cubicBezTo>
                    <a:cubicBezTo>
                      <a:pt x="188" y="1329"/>
                      <a:pt x="189" y="1330"/>
                      <a:pt x="189" y="1332"/>
                    </a:cubicBezTo>
                    <a:cubicBezTo>
                      <a:pt x="189" y="1334"/>
                      <a:pt x="188" y="1336"/>
                      <a:pt x="187" y="1338"/>
                    </a:cubicBezTo>
                    <a:cubicBezTo>
                      <a:pt x="166" y="1355"/>
                      <a:pt x="158" y="1372"/>
                      <a:pt x="161" y="1391"/>
                    </a:cubicBezTo>
                    <a:cubicBezTo>
                      <a:pt x="165" y="1409"/>
                      <a:pt x="178" y="1423"/>
                      <a:pt x="192" y="1439"/>
                    </a:cubicBezTo>
                    <a:cubicBezTo>
                      <a:pt x="197" y="1443"/>
                      <a:pt x="203" y="1450"/>
                      <a:pt x="207" y="1455"/>
                    </a:cubicBezTo>
                    <a:cubicBezTo>
                      <a:pt x="208" y="1456"/>
                      <a:pt x="208" y="1458"/>
                      <a:pt x="208" y="1460"/>
                    </a:cubicBezTo>
                    <a:cubicBezTo>
                      <a:pt x="206" y="1466"/>
                      <a:pt x="203" y="1473"/>
                      <a:pt x="201" y="1482"/>
                    </a:cubicBezTo>
                    <a:cubicBezTo>
                      <a:pt x="201" y="1482"/>
                      <a:pt x="201" y="1482"/>
                      <a:pt x="201" y="1483"/>
                    </a:cubicBezTo>
                    <a:cubicBezTo>
                      <a:pt x="192" y="1517"/>
                      <a:pt x="192" y="1517"/>
                      <a:pt x="192" y="1517"/>
                    </a:cubicBezTo>
                    <a:cubicBezTo>
                      <a:pt x="192" y="1517"/>
                      <a:pt x="192" y="1517"/>
                      <a:pt x="192" y="1518"/>
                    </a:cubicBezTo>
                    <a:cubicBezTo>
                      <a:pt x="191" y="1522"/>
                      <a:pt x="191" y="1522"/>
                      <a:pt x="191" y="1522"/>
                    </a:cubicBezTo>
                    <a:cubicBezTo>
                      <a:pt x="182" y="1570"/>
                      <a:pt x="187" y="1608"/>
                      <a:pt x="207" y="1633"/>
                    </a:cubicBezTo>
                    <a:cubicBezTo>
                      <a:pt x="227" y="1658"/>
                      <a:pt x="266" y="1661"/>
                      <a:pt x="297" y="1661"/>
                    </a:cubicBezTo>
                    <a:cubicBezTo>
                      <a:pt x="348" y="1661"/>
                      <a:pt x="414" y="1651"/>
                      <a:pt x="467" y="1643"/>
                    </a:cubicBezTo>
                    <a:cubicBezTo>
                      <a:pt x="496" y="1638"/>
                      <a:pt x="524" y="1634"/>
                      <a:pt x="535" y="1634"/>
                    </a:cubicBezTo>
                    <a:cubicBezTo>
                      <a:pt x="558" y="1635"/>
                      <a:pt x="570" y="1642"/>
                      <a:pt x="570" y="1655"/>
                    </a:cubicBezTo>
                    <a:cubicBezTo>
                      <a:pt x="570" y="1753"/>
                      <a:pt x="570" y="1753"/>
                      <a:pt x="570" y="1753"/>
                    </a:cubicBezTo>
                    <a:cubicBezTo>
                      <a:pt x="570" y="1775"/>
                      <a:pt x="579" y="1796"/>
                      <a:pt x="595" y="1811"/>
                    </a:cubicBezTo>
                    <a:cubicBezTo>
                      <a:pt x="595" y="1811"/>
                      <a:pt x="596" y="1811"/>
                      <a:pt x="596" y="1811"/>
                    </a:cubicBezTo>
                    <a:cubicBezTo>
                      <a:pt x="638" y="1847"/>
                      <a:pt x="734" y="1889"/>
                      <a:pt x="952" y="1889"/>
                    </a:cubicBezTo>
                    <a:close/>
                  </a:path>
                </a:pathLst>
              </a:custGeom>
              <a:solidFill>
                <a:srgbClr val="444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26F71880-12C7-44EB-ACEA-4AB53FAEC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326" y="5608638"/>
                <a:ext cx="2767013" cy="804863"/>
              </a:xfrm>
              <a:custGeom>
                <a:avLst/>
                <a:gdLst>
                  <a:gd name="T0" fmla="*/ 7 w 1162"/>
                  <a:gd name="T1" fmla="*/ 0 h 338"/>
                  <a:gd name="T2" fmla="*/ 1153 w 1162"/>
                  <a:gd name="T3" fmla="*/ 0 h 338"/>
                  <a:gd name="T4" fmla="*/ 1160 w 1162"/>
                  <a:gd name="T5" fmla="*/ 177 h 338"/>
                  <a:gd name="T6" fmla="*/ 1148 w 1162"/>
                  <a:gd name="T7" fmla="*/ 211 h 338"/>
                  <a:gd name="T8" fmla="*/ 791 w 1162"/>
                  <a:gd name="T9" fmla="*/ 329 h 338"/>
                  <a:gd name="T10" fmla="*/ 400 w 1162"/>
                  <a:gd name="T11" fmla="*/ 260 h 338"/>
                  <a:gd name="T12" fmla="*/ 386 w 1162"/>
                  <a:gd name="T13" fmla="*/ 228 h 338"/>
                  <a:gd name="T14" fmla="*/ 386 w 1162"/>
                  <a:gd name="T15" fmla="*/ 130 h 338"/>
                  <a:gd name="T16" fmla="*/ 318 w 1162"/>
                  <a:gd name="T17" fmla="*/ 75 h 338"/>
                  <a:gd name="T18" fmla="*/ 16 w 1162"/>
                  <a:gd name="T19" fmla="*/ 87 h 338"/>
                  <a:gd name="T20" fmla="*/ 6 w 1162"/>
                  <a:gd name="T21" fmla="*/ 3 h 338"/>
                  <a:gd name="T22" fmla="*/ 7 w 1162"/>
                  <a:gd name="T23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2" h="338">
                    <a:moveTo>
                      <a:pt x="7" y="0"/>
                    </a:moveTo>
                    <a:cubicBezTo>
                      <a:pt x="1144" y="0"/>
                      <a:pt x="1153" y="0"/>
                      <a:pt x="1153" y="0"/>
                    </a:cubicBezTo>
                    <a:cubicBezTo>
                      <a:pt x="1153" y="80"/>
                      <a:pt x="1158" y="147"/>
                      <a:pt x="1160" y="177"/>
                    </a:cubicBezTo>
                    <a:cubicBezTo>
                      <a:pt x="1162" y="190"/>
                      <a:pt x="1157" y="201"/>
                      <a:pt x="1148" y="211"/>
                    </a:cubicBezTo>
                    <a:cubicBezTo>
                      <a:pt x="1115" y="243"/>
                      <a:pt x="1016" y="315"/>
                      <a:pt x="791" y="329"/>
                    </a:cubicBezTo>
                    <a:cubicBezTo>
                      <a:pt x="526" y="338"/>
                      <a:pt x="432" y="287"/>
                      <a:pt x="400" y="260"/>
                    </a:cubicBezTo>
                    <a:cubicBezTo>
                      <a:pt x="391" y="252"/>
                      <a:pt x="386" y="241"/>
                      <a:pt x="386" y="228"/>
                    </a:cubicBezTo>
                    <a:cubicBezTo>
                      <a:pt x="386" y="130"/>
                      <a:pt x="386" y="130"/>
                      <a:pt x="386" y="130"/>
                    </a:cubicBezTo>
                    <a:cubicBezTo>
                      <a:pt x="386" y="96"/>
                      <a:pt x="359" y="77"/>
                      <a:pt x="318" y="75"/>
                    </a:cubicBezTo>
                    <a:cubicBezTo>
                      <a:pt x="278" y="73"/>
                      <a:pt x="49" y="127"/>
                      <a:pt x="16" y="87"/>
                    </a:cubicBezTo>
                    <a:cubicBezTo>
                      <a:pt x="0" y="67"/>
                      <a:pt x="0" y="34"/>
                      <a:pt x="6" y="3"/>
                    </a:cubicBezTo>
                    <a:cubicBezTo>
                      <a:pt x="7" y="2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979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24D5AE53-5780-49CC-8D38-AF2C72833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288" y="4743450"/>
                <a:ext cx="3035300" cy="784225"/>
              </a:xfrm>
              <a:custGeom>
                <a:avLst/>
                <a:gdLst>
                  <a:gd name="T0" fmla="*/ 1275 w 1275"/>
                  <a:gd name="T1" fmla="*/ 0 h 329"/>
                  <a:gd name="T2" fmla="*/ 1226 w 1275"/>
                  <a:gd name="T3" fmla="*/ 295 h 329"/>
                  <a:gd name="T4" fmla="*/ 1226 w 1275"/>
                  <a:gd name="T5" fmla="*/ 329 h 329"/>
                  <a:gd name="T6" fmla="*/ 89 w 1275"/>
                  <a:gd name="T7" fmla="*/ 329 h 329"/>
                  <a:gd name="T8" fmla="*/ 99 w 1275"/>
                  <a:gd name="T9" fmla="*/ 297 h 329"/>
                  <a:gd name="T10" fmla="*/ 99 w 1275"/>
                  <a:gd name="T11" fmla="*/ 295 h 329"/>
                  <a:gd name="T12" fmla="*/ 50 w 1275"/>
                  <a:gd name="T13" fmla="*/ 223 h 329"/>
                  <a:gd name="T14" fmla="*/ 100 w 1275"/>
                  <a:gd name="T15" fmla="*/ 168 h 329"/>
                  <a:gd name="T16" fmla="*/ 34 w 1275"/>
                  <a:gd name="T17" fmla="*/ 118 h 329"/>
                  <a:gd name="T18" fmla="*/ 56 w 1275"/>
                  <a:gd name="T19" fmla="*/ 43 h 329"/>
                  <a:gd name="T20" fmla="*/ 0 w 1275"/>
                  <a:gd name="T21" fmla="*/ 0 h 329"/>
                  <a:gd name="T22" fmla="*/ 1275 w 1275"/>
                  <a:gd name="T23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" h="329">
                    <a:moveTo>
                      <a:pt x="1275" y="0"/>
                    </a:moveTo>
                    <a:cubicBezTo>
                      <a:pt x="1241" y="76"/>
                      <a:pt x="1229" y="190"/>
                      <a:pt x="1226" y="295"/>
                    </a:cubicBezTo>
                    <a:cubicBezTo>
                      <a:pt x="1226" y="307"/>
                      <a:pt x="1226" y="318"/>
                      <a:pt x="1226" y="329"/>
                    </a:cubicBezTo>
                    <a:cubicBezTo>
                      <a:pt x="89" y="329"/>
                      <a:pt x="89" y="329"/>
                      <a:pt x="89" y="329"/>
                    </a:cubicBezTo>
                    <a:cubicBezTo>
                      <a:pt x="93" y="315"/>
                      <a:pt x="97" y="303"/>
                      <a:pt x="99" y="297"/>
                    </a:cubicBezTo>
                    <a:cubicBezTo>
                      <a:pt x="99" y="296"/>
                      <a:pt x="99" y="296"/>
                      <a:pt x="99" y="295"/>
                    </a:cubicBezTo>
                    <a:cubicBezTo>
                      <a:pt x="102" y="274"/>
                      <a:pt x="53" y="242"/>
                      <a:pt x="50" y="223"/>
                    </a:cubicBezTo>
                    <a:cubicBezTo>
                      <a:pt x="47" y="204"/>
                      <a:pt x="97" y="184"/>
                      <a:pt x="100" y="168"/>
                    </a:cubicBezTo>
                    <a:cubicBezTo>
                      <a:pt x="103" y="152"/>
                      <a:pt x="40" y="134"/>
                      <a:pt x="34" y="118"/>
                    </a:cubicBezTo>
                    <a:cubicBezTo>
                      <a:pt x="28" y="102"/>
                      <a:pt x="63" y="77"/>
                      <a:pt x="56" y="43"/>
                    </a:cubicBezTo>
                    <a:cubicBezTo>
                      <a:pt x="52" y="29"/>
                      <a:pt x="29" y="15"/>
                      <a:pt x="0" y="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979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1203312A-C209-4D21-9371-5504E0C8A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163" y="3876675"/>
                <a:ext cx="3654425" cy="785813"/>
              </a:xfrm>
              <a:custGeom>
                <a:avLst/>
                <a:gdLst>
                  <a:gd name="T0" fmla="*/ 1535 w 1535"/>
                  <a:gd name="T1" fmla="*/ 0 h 330"/>
                  <a:gd name="T2" fmla="*/ 1412 w 1535"/>
                  <a:gd name="T3" fmla="*/ 302 h 330"/>
                  <a:gd name="T4" fmla="*/ 1396 w 1535"/>
                  <a:gd name="T5" fmla="*/ 326 h 330"/>
                  <a:gd name="T6" fmla="*/ 1393 w 1535"/>
                  <a:gd name="T7" fmla="*/ 330 h 330"/>
                  <a:gd name="T8" fmla="*/ 41 w 1535"/>
                  <a:gd name="T9" fmla="*/ 330 h 330"/>
                  <a:gd name="T10" fmla="*/ 15 w 1535"/>
                  <a:gd name="T11" fmla="*/ 308 h 330"/>
                  <a:gd name="T12" fmla="*/ 6 w 1535"/>
                  <a:gd name="T13" fmla="*/ 289 h 330"/>
                  <a:gd name="T14" fmla="*/ 200 w 1535"/>
                  <a:gd name="T15" fmla="*/ 0 h 330"/>
                  <a:gd name="T16" fmla="*/ 1535 w 1535"/>
                  <a:gd name="T1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5" h="330">
                    <a:moveTo>
                      <a:pt x="1535" y="0"/>
                    </a:moveTo>
                    <a:cubicBezTo>
                      <a:pt x="1509" y="112"/>
                      <a:pt x="1461" y="222"/>
                      <a:pt x="1412" y="302"/>
                    </a:cubicBezTo>
                    <a:cubicBezTo>
                      <a:pt x="1406" y="311"/>
                      <a:pt x="1401" y="318"/>
                      <a:pt x="1396" y="326"/>
                    </a:cubicBezTo>
                    <a:cubicBezTo>
                      <a:pt x="1395" y="327"/>
                      <a:pt x="1394" y="329"/>
                      <a:pt x="1393" y="330"/>
                    </a:cubicBezTo>
                    <a:cubicBezTo>
                      <a:pt x="41" y="330"/>
                      <a:pt x="41" y="330"/>
                      <a:pt x="41" y="330"/>
                    </a:cubicBezTo>
                    <a:cubicBezTo>
                      <a:pt x="30" y="323"/>
                      <a:pt x="22" y="316"/>
                      <a:pt x="15" y="308"/>
                    </a:cubicBezTo>
                    <a:cubicBezTo>
                      <a:pt x="10" y="302"/>
                      <a:pt x="7" y="295"/>
                      <a:pt x="6" y="289"/>
                    </a:cubicBezTo>
                    <a:cubicBezTo>
                      <a:pt x="0" y="244"/>
                      <a:pt x="167" y="102"/>
                      <a:pt x="200" y="0"/>
                    </a:cubicBezTo>
                    <a:lnTo>
                      <a:pt x="1535" y="0"/>
                    </a:lnTo>
                    <a:close/>
                  </a:path>
                </a:pathLst>
              </a:custGeom>
              <a:solidFill>
                <a:srgbClr val="979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5">
                <a:extLst>
                  <a:ext uri="{FF2B5EF4-FFF2-40B4-BE49-F238E27FC236}">
                    <a16:creationId xmlns:a16="http://schemas.microsoft.com/office/drawing/2014/main" id="{031E3038-AE5A-44E6-9B28-5B059B58B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113" y="2932113"/>
                <a:ext cx="3436938" cy="866775"/>
              </a:xfrm>
              <a:custGeom>
                <a:avLst/>
                <a:gdLst>
                  <a:gd name="T0" fmla="*/ 1390 w 1444"/>
                  <a:gd name="T1" fmla="*/ 364 h 364"/>
                  <a:gd name="T2" fmla="*/ 45 w 1444"/>
                  <a:gd name="T3" fmla="*/ 364 h 364"/>
                  <a:gd name="T4" fmla="*/ 34 w 1444"/>
                  <a:gd name="T5" fmla="*/ 332 h 364"/>
                  <a:gd name="T6" fmla="*/ 62 w 1444"/>
                  <a:gd name="T7" fmla="*/ 32 h 364"/>
                  <a:gd name="T8" fmla="*/ 75 w 1444"/>
                  <a:gd name="T9" fmla="*/ 0 h 364"/>
                  <a:gd name="T10" fmla="*/ 1369 w 1444"/>
                  <a:gd name="T11" fmla="*/ 0 h 364"/>
                  <a:gd name="T12" fmla="*/ 1390 w 1444"/>
                  <a:gd name="T13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4" h="364">
                    <a:moveTo>
                      <a:pt x="1390" y="364"/>
                    </a:moveTo>
                    <a:cubicBezTo>
                      <a:pt x="45" y="364"/>
                      <a:pt x="45" y="364"/>
                      <a:pt x="45" y="364"/>
                    </a:cubicBezTo>
                    <a:cubicBezTo>
                      <a:pt x="41" y="353"/>
                      <a:pt x="37" y="343"/>
                      <a:pt x="34" y="332"/>
                    </a:cubicBezTo>
                    <a:cubicBezTo>
                      <a:pt x="0" y="222"/>
                      <a:pt x="23" y="118"/>
                      <a:pt x="62" y="32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369" y="0"/>
                      <a:pt x="1369" y="0"/>
                      <a:pt x="1369" y="0"/>
                    </a:cubicBezTo>
                    <a:cubicBezTo>
                      <a:pt x="1369" y="0"/>
                      <a:pt x="1444" y="162"/>
                      <a:pt x="1390" y="364"/>
                    </a:cubicBezTo>
                    <a:close/>
                  </a:path>
                </a:pathLst>
              </a:custGeom>
              <a:solidFill>
                <a:srgbClr val="979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id="{A1276C66-D2FE-4838-A1D7-02ACB0930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013" y="2085975"/>
                <a:ext cx="3001963" cy="766763"/>
              </a:xfrm>
              <a:custGeom>
                <a:avLst/>
                <a:gdLst>
                  <a:gd name="T0" fmla="*/ 1261 w 1261"/>
                  <a:gd name="T1" fmla="*/ 322 h 322"/>
                  <a:gd name="T2" fmla="*/ 0 w 1261"/>
                  <a:gd name="T3" fmla="*/ 322 h 322"/>
                  <a:gd name="T4" fmla="*/ 631 w 1261"/>
                  <a:gd name="T5" fmla="*/ 0 h 322"/>
                  <a:gd name="T6" fmla="*/ 1261 w 1261"/>
                  <a:gd name="T7" fmla="*/ 32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1" h="322">
                    <a:moveTo>
                      <a:pt x="1261" y="322"/>
                    </a:moveTo>
                    <a:cubicBezTo>
                      <a:pt x="0" y="322"/>
                      <a:pt x="0" y="322"/>
                      <a:pt x="0" y="322"/>
                    </a:cubicBezTo>
                    <a:cubicBezTo>
                      <a:pt x="102" y="133"/>
                      <a:pt x="346" y="0"/>
                      <a:pt x="631" y="0"/>
                    </a:cubicBezTo>
                    <a:cubicBezTo>
                      <a:pt x="917" y="0"/>
                      <a:pt x="1160" y="133"/>
                      <a:pt x="1261" y="322"/>
                    </a:cubicBezTo>
                    <a:close/>
                  </a:path>
                </a:pathLst>
              </a:custGeom>
              <a:solidFill>
                <a:srgbClr val="979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0045118-E398-4B44-9869-22CFC6A5C309}"/>
                </a:ext>
              </a:extLst>
            </p:cNvPr>
            <p:cNvGrpSpPr/>
            <p:nvPr/>
          </p:nvGrpSpPr>
          <p:grpSpPr>
            <a:xfrm>
              <a:off x="5164138" y="2325735"/>
              <a:ext cx="2064433" cy="3887084"/>
              <a:chOff x="5164138" y="2325735"/>
              <a:chExt cx="2064433" cy="388708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48ADA3-A356-4874-B788-8E0790388D73}"/>
                  </a:ext>
                </a:extLst>
              </p:cNvPr>
              <p:cNvSpPr txBox="1"/>
              <p:nvPr/>
            </p:nvSpPr>
            <p:spPr>
              <a:xfrm>
                <a:off x="5164138" y="2325735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44454"/>
                    </a:solidFill>
                    <a:latin typeface="Montserrat ExtraBold" panose="00000900000000000000" pitchFamily="2" charset="0"/>
                  </a:rPr>
                  <a:t>Start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BC979F-9997-4BC8-BC17-A73D5A203259}"/>
                  </a:ext>
                </a:extLst>
              </p:cNvPr>
              <p:cNvSpPr txBox="1"/>
              <p:nvPr/>
            </p:nvSpPr>
            <p:spPr>
              <a:xfrm>
                <a:off x="5164138" y="3167369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44454"/>
                    </a:solidFill>
                    <a:latin typeface="Montserrat ExtraBold" panose="00000900000000000000" pitchFamily="2" charset="0"/>
                  </a:rPr>
                  <a:t>First Stage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564DE93-99BE-47A4-A4FF-15CAFDD4737B}"/>
                  </a:ext>
                </a:extLst>
              </p:cNvPr>
              <p:cNvSpPr txBox="1"/>
              <p:nvPr/>
            </p:nvSpPr>
            <p:spPr>
              <a:xfrm>
                <a:off x="5164138" y="4048724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44454"/>
                    </a:solidFill>
                    <a:latin typeface="Montserrat ExtraBold" panose="00000900000000000000" pitchFamily="2" charset="0"/>
                  </a:rPr>
                  <a:t>Second Three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C3778-0077-46ED-B30C-979F6EE953D9}"/>
                  </a:ext>
                </a:extLst>
              </p:cNvPr>
              <p:cNvSpPr txBox="1"/>
              <p:nvPr/>
            </p:nvSpPr>
            <p:spPr>
              <a:xfrm>
                <a:off x="5164138" y="4950268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44454"/>
                    </a:solidFill>
                    <a:latin typeface="Montserrat ExtraBold" panose="00000900000000000000" pitchFamily="2" charset="0"/>
                  </a:rPr>
                  <a:t>Third Stage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CAF261-3936-4661-8F15-4E20AFC53CA6}"/>
                  </a:ext>
                </a:extLst>
              </p:cNvPr>
              <p:cNvSpPr txBox="1"/>
              <p:nvPr/>
            </p:nvSpPr>
            <p:spPr>
              <a:xfrm>
                <a:off x="5164138" y="5812709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44454"/>
                    </a:solidFill>
                    <a:latin typeface="Montserrat ExtraBold" panose="00000900000000000000" pitchFamily="2" charset="0"/>
                  </a:rPr>
                  <a:t>End</a:t>
                </a:r>
              </a:p>
            </p:txBody>
          </p:sp>
        </p:grp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1FBBD6-0476-41C4-8E6A-D48A90F0B897}"/>
              </a:ext>
            </a:extLst>
          </p:cNvPr>
          <p:cNvCxnSpPr>
            <a:cxnSpLocks/>
          </p:cNvCxnSpPr>
          <p:nvPr/>
        </p:nvCxnSpPr>
        <p:spPr>
          <a:xfrm>
            <a:off x="3821507" y="3369084"/>
            <a:ext cx="433809" cy="0"/>
          </a:xfrm>
          <a:prstGeom prst="line">
            <a:avLst/>
          </a:prstGeom>
          <a:ln w="38100" cap="rnd">
            <a:solidFill>
              <a:srgbClr val="4444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9FD0282-2557-448C-8727-23A1BAFA6598}"/>
              </a:ext>
            </a:extLst>
          </p:cNvPr>
          <p:cNvCxnSpPr>
            <a:cxnSpLocks/>
          </p:cNvCxnSpPr>
          <p:nvPr/>
        </p:nvCxnSpPr>
        <p:spPr>
          <a:xfrm flipV="1">
            <a:off x="3817490" y="3005685"/>
            <a:ext cx="0" cy="363400"/>
          </a:xfrm>
          <a:prstGeom prst="line">
            <a:avLst/>
          </a:prstGeom>
          <a:ln w="38100" cap="rnd">
            <a:solidFill>
              <a:srgbClr val="4444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FC01F8B-B6A2-41ED-AFC4-D5CA7F5324F2}"/>
              </a:ext>
            </a:extLst>
          </p:cNvPr>
          <p:cNvCxnSpPr>
            <a:cxnSpLocks/>
          </p:cNvCxnSpPr>
          <p:nvPr/>
        </p:nvCxnSpPr>
        <p:spPr>
          <a:xfrm flipV="1">
            <a:off x="3817490" y="3369083"/>
            <a:ext cx="0" cy="363400"/>
          </a:xfrm>
          <a:prstGeom prst="line">
            <a:avLst/>
          </a:prstGeom>
          <a:ln w="38100" cap="rnd">
            <a:solidFill>
              <a:srgbClr val="4444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5FB8BA-E1BA-49BE-B48E-C1AB73E5CBB7}"/>
              </a:ext>
            </a:extLst>
          </p:cNvPr>
          <p:cNvCxnSpPr>
            <a:cxnSpLocks/>
          </p:cNvCxnSpPr>
          <p:nvPr/>
        </p:nvCxnSpPr>
        <p:spPr>
          <a:xfrm>
            <a:off x="7994690" y="3380323"/>
            <a:ext cx="433809" cy="0"/>
          </a:xfrm>
          <a:prstGeom prst="line">
            <a:avLst/>
          </a:prstGeom>
          <a:ln w="38100" cap="rnd">
            <a:solidFill>
              <a:srgbClr val="4444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C76DF0-03FE-4CB7-8357-0AB938706245}"/>
              </a:ext>
            </a:extLst>
          </p:cNvPr>
          <p:cNvCxnSpPr>
            <a:cxnSpLocks/>
          </p:cNvCxnSpPr>
          <p:nvPr/>
        </p:nvCxnSpPr>
        <p:spPr>
          <a:xfrm flipV="1">
            <a:off x="8434849" y="3016924"/>
            <a:ext cx="0" cy="363400"/>
          </a:xfrm>
          <a:prstGeom prst="line">
            <a:avLst/>
          </a:prstGeom>
          <a:ln w="38100" cap="rnd">
            <a:solidFill>
              <a:srgbClr val="4444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82C33E-EB44-44BC-B119-ACBC37DD3D89}"/>
              </a:ext>
            </a:extLst>
          </p:cNvPr>
          <p:cNvCxnSpPr>
            <a:cxnSpLocks/>
          </p:cNvCxnSpPr>
          <p:nvPr/>
        </p:nvCxnSpPr>
        <p:spPr>
          <a:xfrm flipV="1">
            <a:off x="8434849" y="3380322"/>
            <a:ext cx="0" cy="363400"/>
          </a:xfrm>
          <a:prstGeom prst="line">
            <a:avLst/>
          </a:prstGeom>
          <a:ln w="38100" cap="rnd">
            <a:solidFill>
              <a:srgbClr val="4444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F9B14DD-E402-4A65-97F2-849D08604572}"/>
              </a:ext>
            </a:extLst>
          </p:cNvPr>
          <p:cNvCxnSpPr>
            <a:cxnSpLocks/>
          </p:cNvCxnSpPr>
          <p:nvPr/>
        </p:nvCxnSpPr>
        <p:spPr>
          <a:xfrm>
            <a:off x="3821507" y="5385947"/>
            <a:ext cx="433809" cy="0"/>
          </a:xfrm>
          <a:prstGeom prst="line">
            <a:avLst/>
          </a:prstGeom>
          <a:ln w="38100" cap="rnd">
            <a:solidFill>
              <a:srgbClr val="4444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C55DA57-5FF0-460F-8B13-CA4DE4DE1DC9}"/>
              </a:ext>
            </a:extLst>
          </p:cNvPr>
          <p:cNvCxnSpPr>
            <a:cxnSpLocks/>
          </p:cNvCxnSpPr>
          <p:nvPr/>
        </p:nvCxnSpPr>
        <p:spPr>
          <a:xfrm flipV="1">
            <a:off x="3817490" y="5022548"/>
            <a:ext cx="0" cy="363400"/>
          </a:xfrm>
          <a:prstGeom prst="line">
            <a:avLst/>
          </a:prstGeom>
          <a:ln w="38100" cap="rnd">
            <a:solidFill>
              <a:srgbClr val="4444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7D048A7-1653-4D5B-B9BA-743B02F08650}"/>
              </a:ext>
            </a:extLst>
          </p:cNvPr>
          <p:cNvCxnSpPr>
            <a:cxnSpLocks/>
          </p:cNvCxnSpPr>
          <p:nvPr/>
        </p:nvCxnSpPr>
        <p:spPr>
          <a:xfrm flipV="1">
            <a:off x="3817490" y="5385946"/>
            <a:ext cx="0" cy="363400"/>
          </a:xfrm>
          <a:prstGeom prst="line">
            <a:avLst/>
          </a:prstGeom>
          <a:ln w="38100" cap="rnd">
            <a:solidFill>
              <a:srgbClr val="4444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418442C-AA2C-422A-B215-A3FCD95507DD}"/>
              </a:ext>
            </a:extLst>
          </p:cNvPr>
          <p:cNvCxnSpPr>
            <a:cxnSpLocks/>
          </p:cNvCxnSpPr>
          <p:nvPr/>
        </p:nvCxnSpPr>
        <p:spPr>
          <a:xfrm>
            <a:off x="8009204" y="5219691"/>
            <a:ext cx="433809" cy="0"/>
          </a:xfrm>
          <a:prstGeom prst="line">
            <a:avLst/>
          </a:prstGeom>
          <a:ln w="38100" cap="rnd">
            <a:solidFill>
              <a:srgbClr val="4444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006B191-F768-4AE9-A449-5D7E5284C652}"/>
              </a:ext>
            </a:extLst>
          </p:cNvPr>
          <p:cNvCxnSpPr>
            <a:cxnSpLocks/>
          </p:cNvCxnSpPr>
          <p:nvPr/>
        </p:nvCxnSpPr>
        <p:spPr>
          <a:xfrm flipV="1">
            <a:off x="8449363" y="4856292"/>
            <a:ext cx="0" cy="363400"/>
          </a:xfrm>
          <a:prstGeom prst="line">
            <a:avLst/>
          </a:prstGeom>
          <a:ln w="38100" cap="rnd">
            <a:solidFill>
              <a:srgbClr val="4444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011B54F-0CBB-4661-B9D0-E23EA97B4EF4}"/>
              </a:ext>
            </a:extLst>
          </p:cNvPr>
          <p:cNvCxnSpPr>
            <a:cxnSpLocks/>
          </p:cNvCxnSpPr>
          <p:nvPr/>
        </p:nvCxnSpPr>
        <p:spPr>
          <a:xfrm flipV="1">
            <a:off x="8449363" y="5219690"/>
            <a:ext cx="0" cy="363400"/>
          </a:xfrm>
          <a:prstGeom prst="line">
            <a:avLst/>
          </a:prstGeom>
          <a:ln w="38100" cap="rnd">
            <a:solidFill>
              <a:srgbClr val="44445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E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DB065C-F527-46D9-B729-3372AB2D2488}"/>
              </a:ext>
            </a:extLst>
          </p:cNvPr>
          <p:cNvGrpSpPr/>
          <p:nvPr/>
        </p:nvGrpSpPr>
        <p:grpSpPr>
          <a:xfrm>
            <a:off x="153578" y="2813473"/>
            <a:ext cx="3538812" cy="1128310"/>
            <a:chOff x="-33894" y="1905876"/>
            <a:chExt cx="4377405" cy="112831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4320B82-F358-4933-B208-55F2E99DFFE2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445445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7028058-9B5C-409B-B068-6640A31DD326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445445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23DB037-1F6C-4C65-B10A-063C665878C7}"/>
              </a:ext>
            </a:extLst>
          </p:cNvPr>
          <p:cNvSpPr txBox="1"/>
          <p:nvPr/>
        </p:nvSpPr>
        <p:spPr>
          <a:xfrm>
            <a:off x="2539173" y="14586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45445"/>
                </a:solidFill>
                <a:latin typeface="Montserrat ExtraBold" panose="00000900000000000000" pitchFamily="2" charset="0"/>
              </a:rPr>
              <a:t>Head Infographics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46310-0708-4AF5-AA9A-359037874D3B}"/>
              </a:ext>
            </a:extLst>
          </p:cNvPr>
          <p:cNvSpPr txBox="1"/>
          <p:nvPr/>
        </p:nvSpPr>
        <p:spPr>
          <a:xfrm>
            <a:off x="2104799" y="84606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45445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B7EB31-0855-4324-86EF-1DFA4686C3FE}"/>
              </a:ext>
            </a:extLst>
          </p:cNvPr>
          <p:cNvGrpSpPr/>
          <p:nvPr/>
        </p:nvGrpSpPr>
        <p:grpSpPr>
          <a:xfrm>
            <a:off x="8485235" y="2813473"/>
            <a:ext cx="3538812" cy="1128310"/>
            <a:chOff x="-33894" y="1905876"/>
            <a:chExt cx="4377405" cy="11283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2B6F40-9F7E-4C1A-ADE4-E89BDF79C6AD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445445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42C357-75B8-4C68-ADE0-7344D4DC1056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445445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221AFE-687C-4CCF-8119-24D156CF6EC8}"/>
              </a:ext>
            </a:extLst>
          </p:cNvPr>
          <p:cNvGrpSpPr/>
          <p:nvPr/>
        </p:nvGrpSpPr>
        <p:grpSpPr>
          <a:xfrm>
            <a:off x="168831" y="4669966"/>
            <a:ext cx="3538812" cy="1128310"/>
            <a:chOff x="-33894" y="1905876"/>
            <a:chExt cx="4377405" cy="11283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CF3506-C3B1-4E26-B5E5-AE354D270687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445445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D026BB-88EE-4BA4-89E5-37526EDCC11D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445445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6C9BA1-3EF9-459A-A03E-6DA770E44FAF}"/>
              </a:ext>
            </a:extLst>
          </p:cNvPr>
          <p:cNvGrpSpPr/>
          <p:nvPr/>
        </p:nvGrpSpPr>
        <p:grpSpPr>
          <a:xfrm>
            <a:off x="8485235" y="4669966"/>
            <a:ext cx="3538812" cy="1128310"/>
            <a:chOff x="-33894" y="1905876"/>
            <a:chExt cx="4377405" cy="11283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25E232-E339-4293-BD93-32BB3345333F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445445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5AF06D-0929-4A30-92DE-3B4A3EF0417C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445445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2E2CB5-7435-4644-BF9E-1C1B51ED77DE}"/>
              </a:ext>
            </a:extLst>
          </p:cNvPr>
          <p:cNvGrpSpPr/>
          <p:nvPr/>
        </p:nvGrpSpPr>
        <p:grpSpPr>
          <a:xfrm>
            <a:off x="3987801" y="1976438"/>
            <a:ext cx="4019550" cy="4527550"/>
            <a:chOff x="3987801" y="1976438"/>
            <a:chExt cx="4019550" cy="452755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EE70BE-5B56-4232-844F-CEF4B1D3AA6E}"/>
                </a:ext>
              </a:extLst>
            </p:cNvPr>
            <p:cNvGrpSpPr/>
            <p:nvPr/>
          </p:nvGrpSpPr>
          <p:grpSpPr>
            <a:xfrm>
              <a:off x="3987801" y="1976438"/>
              <a:ext cx="4019550" cy="4527550"/>
              <a:chOff x="3987801" y="1976438"/>
              <a:chExt cx="4019550" cy="4527550"/>
            </a:xfrm>
          </p:grpSpPr>
          <p:sp>
            <p:nvSpPr>
              <p:cNvPr id="24" name="Freeform 30">
                <a:extLst>
                  <a:ext uri="{FF2B5EF4-FFF2-40B4-BE49-F238E27FC236}">
                    <a16:creationId xmlns:a16="http://schemas.microsoft.com/office/drawing/2014/main" id="{9F816644-0BD1-4D09-9BE1-22ED1ED65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1990725"/>
                <a:ext cx="3989388" cy="4498975"/>
              </a:xfrm>
              <a:custGeom>
                <a:avLst/>
                <a:gdLst>
                  <a:gd name="T0" fmla="*/ 586 w 1676"/>
                  <a:gd name="T1" fmla="*/ 1810 h 1889"/>
                  <a:gd name="T2" fmla="*/ 558 w 1676"/>
                  <a:gd name="T3" fmla="*/ 1747 h 1889"/>
                  <a:gd name="T4" fmla="*/ 529 w 1676"/>
                  <a:gd name="T5" fmla="*/ 1634 h 1889"/>
                  <a:gd name="T6" fmla="*/ 462 w 1676"/>
                  <a:gd name="T7" fmla="*/ 1643 h 1889"/>
                  <a:gd name="T8" fmla="*/ 197 w 1676"/>
                  <a:gd name="T9" fmla="*/ 1631 h 1889"/>
                  <a:gd name="T10" fmla="*/ 180 w 1676"/>
                  <a:gd name="T11" fmla="*/ 1511 h 1889"/>
                  <a:gd name="T12" fmla="*/ 189 w 1676"/>
                  <a:gd name="T13" fmla="*/ 1475 h 1889"/>
                  <a:gd name="T14" fmla="*/ 196 w 1676"/>
                  <a:gd name="T15" fmla="*/ 1452 h 1889"/>
                  <a:gd name="T16" fmla="*/ 150 w 1676"/>
                  <a:gd name="T17" fmla="*/ 1386 h 1889"/>
                  <a:gd name="T18" fmla="*/ 135 w 1676"/>
                  <a:gd name="T19" fmla="*/ 1288 h 1889"/>
                  <a:gd name="T20" fmla="*/ 155 w 1676"/>
                  <a:gd name="T21" fmla="*/ 1212 h 1889"/>
                  <a:gd name="T22" fmla="*/ 119 w 1676"/>
                  <a:gd name="T23" fmla="*/ 1190 h 1889"/>
                  <a:gd name="T24" fmla="*/ 59 w 1676"/>
                  <a:gd name="T25" fmla="*/ 1156 h 1889"/>
                  <a:gd name="T26" fmla="*/ 24 w 1676"/>
                  <a:gd name="T27" fmla="*/ 1126 h 1889"/>
                  <a:gd name="T28" fmla="*/ 90 w 1676"/>
                  <a:gd name="T29" fmla="*/ 939 h 1889"/>
                  <a:gd name="T30" fmla="*/ 201 w 1676"/>
                  <a:gd name="T31" fmla="*/ 779 h 1889"/>
                  <a:gd name="T32" fmla="*/ 200 w 1676"/>
                  <a:gd name="T33" fmla="*/ 776 h 1889"/>
                  <a:gd name="T34" fmla="*/ 187 w 1676"/>
                  <a:gd name="T35" fmla="*/ 738 h 1889"/>
                  <a:gd name="T36" fmla="*/ 230 w 1676"/>
                  <a:gd name="T37" fmla="*/ 380 h 1889"/>
                  <a:gd name="T38" fmla="*/ 246 w 1676"/>
                  <a:gd name="T39" fmla="*/ 345 h 1889"/>
                  <a:gd name="T40" fmla="*/ 913 w 1676"/>
                  <a:gd name="T41" fmla="*/ 0 h 1889"/>
                  <a:gd name="T42" fmla="*/ 1579 w 1676"/>
                  <a:gd name="T43" fmla="*/ 344 h 1889"/>
                  <a:gd name="T44" fmla="*/ 1596 w 1676"/>
                  <a:gd name="T45" fmla="*/ 379 h 1889"/>
                  <a:gd name="T46" fmla="*/ 1614 w 1676"/>
                  <a:gd name="T47" fmla="*/ 800 h 1889"/>
                  <a:gd name="T48" fmla="*/ 1485 w 1676"/>
                  <a:gd name="T49" fmla="*/ 1115 h 1889"/>
                  <a:gd name="T50" fmla="*/ 1469 w 1676"/>
                  <a:gd name="T51" fmla="*/ 1138 h 1889"/>
                  <a:gd name="T52" fmla="*/ 1449 w 1676"/>
                  <a:gd name="T53" fmla="*/ 1173 h 1889"/>
                  <a:gd name="T54" fmla="*/ 1405 w 1676"/>
                  <a:gd name="T55" fmla="*/ 1454 h 1889"/>
                  <a:gd name="T56" fmla="*/ 1405 w 1676"/>
                  <a:gd name="T57" fmla="*/ 1519 h 1889"/>
                  <a:gd name="T58" fmla="*/ 1390 w 1676"/>
                  <a:gd name="T59" fmla="*/ 1756 h 1889"/>
                  <a:gd name="T60" fmla="*/ 1006 w 1676"/>
                  <a:gd name="T61" fmla="*/ 1888 h 1889"/>
                  <a:gd name="T62" fmla="*/ 946 w 1676"/>
                  <a:gd name="T63" fmla="*/ 1889 h 1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76" h="1889">
                    <a:moveTo>
                      <a:pt x="946" y="1889"/>
                    </a:moveTo>
                    <a:cubicBezTo>
                      <a:pt x="727" y="1889"/>
                      <a:pt x="629" y="1846"/>
                      <a:pt x="586" y="1810"/>
                    </a:cubicBezTo>
                    <a:cubicBezTo>
                      <a:pt x="586" y="1810"/>
                      <a:pt x="585" y="1809"/>
                      <a:pt x="585" y="1809"/>
                    </a:cubicBezTo>
                    <a:cubicBezTo>
                      <a:pt x="567" y="1793"/>
                      <a:pt x="558" y="1771"/>
                      <a:pt x="558" y="1747"/>
                    </a:cubicBezTo>
                    <a:cubicBezTo>
                      <a:pt x="558" y="1649"/>
                      <a:pt x="558" y="1649"/>
                      <a:pt x="558" y="1649"/>
                    </a:cubicBezTo>
                    <a:cubicBezTo>
                      <a:pt x="558" y="1640"/>
                      <a:pt x="548" y="1635"/>
                      <a:pt x="529" y="1634"/>
                    </a:cubicBezTo>
                    <a:cubicBezTo>
                      <a:pt x="529" y="1634"/>
                      <a:pt x="529" y="1634"/>
                      <a:pt x="529" y="1634"/>
                    </a:cubicBezTo>
                    <a:cubicBezTo>
                      <a:pt x="518" y="1634"/>
                      <a:pt x="489" y="1638"/>
                      <a:pt x="462" y="1643"/>
                    </a:cubicBezTo>
                    <a:cubicBezTo>
                      <a:pt x="408" y="1651"/>
                      <a:pt x="342" y="1661"/>
                      <a:pt x="291" y="1661"/>
                    </a:cubicBezTo>
                    <a:cubicBezTo>
                      <a:pt x="258" y="1661"/>
                      <a:pt x="218" y="1657"/>
                      <a:pt x="197" y="1631"/>
                    </a:cubicBezTo>
                    <a:cubicBezTo>
                      <a:pt x="175" y="1604"/>
                      <a:pt x="169" y="1565"/>
                      <a:pt x="179" y="1515"/>
                    </a:cubicBezTo>
                    <a:cubicBezTo>
                      <a:pt x="179" y="1515"/>
                      <a:pt x="180" y="1511"/>
                      <a:pt x="180" y="1511"/>
                    </a:cubicBezTo>
                    <a:cubicBezTo>
                      <a:pt x="180" y="1510"/>
                      <a:pt x="180" y="1510"/>
                      <a:pt x="180" y="1509"/>
                    </a:cubicBezTo>
                    <a:cubicBezTo>
                      <a:pt x="189" y="1475"/>
                      <a:pt x="189" y="1475"/>
                      <a:pt x="189" y="1475"/>
                    </a:cubicBezTo>
                    <a:cubicBezTo>
                      <a:pt x="189" y="1475"/>
                      <a:pt x="189" y="1474"/>
                      <a:pt x="189" y="1474"/>
                    </a:cubicBezTo>
                    <a:cubicBezTo>
                      <a:pt x="192" y="1466"/>
                      <a:pt x="194" y="1458"/>
                      <a:pt x="196" y="1452"/>
                    </a:cubicBezTo>
                    <a:cubicBezTo>
                      <a:pt x="192" y="1448"/>
                      <a:pt x="186" y="1441"/>
                      <a:pt x="182" y="1437"/>
                    </a:cubicBezTo>
                    <a:cubicBezTo>
                      <a:pt x="167" y="1421"/>
                      <a:pt x="153" y="1406"/>
                      <a:pt x="150" y="1386"/>
                    </a:cubicBezTo>
                    <a:cubicBezTo>
                      <a:pt x="145" y="1360"/>
                      <a:pt x="161" y="1341"/>
                      <a:pt x="177" y="1327"/>
                    </a:cubicBezTo>
                    <a:cubicBezTo>
                      <a:pt x="159" y="1317"/>
                      <a:pt x="142" y="1306"/>
                      <a:pt x="135" y="1288"/>
                    </a:cubicBezTo>
                    <a:cubicBezTo>
                      <a:pt x="126" y="1264"/>
                      <a:pt x="138" y="1243"/>
                      <a:pt x="146" y="1229"/>
                    </a:cubicBezTo>
                    <a:cubicBezTo>
                      <a:pt x="150" y="1223"/>
                      <a:pt x="153" y="1217"/>
                      <a:pt x="155" y="1212"/>
                    </a:cubicBezTo>
                    <a:cubicBezTo>
                      <a:pt x="150" y="1208"/>
                      <a:pt x="140" y="1201"/>
                      <a:pt x="120" y="1191"/>
                    </a:cubicBezTo>
                    <a:cubicBezTo>
                      <a:pt x="120" y="1191"/>
                      <a:pt x="120" y="1191"/>
                      <a:pt x="119" y="1190"/>
                    </a:cubicBezTo>
                    <a:cubicBezTo>
                      <a:pt x="60" y="1157"/>
                      <a:pt x="60" y="1157"/>
                      <a:pt x="60" y="1157"/>
                    </a:cubicBezTo>
                    <a:cubicBezTo>
                      <a:pt x="60" y="1156"/>
                      <a:pt x="60" y="1156"/>
                      <a:pt x="59" y="1156"/>
                    </a:cubicBezTo>
                    <a:cubicBezTo>
                      <a:pt x="46" y="1148"/>
                      <a:pt x="34" y="1138"/>
                      <a:pt x="24" y="1127"/>
                    </a:cubicBezTo>
                    <a:cubicBezTo>
                      <a:pt x="24" y="1126"/>
                      <a:pt x="24" y="1126"/>
                      <a:pt x="24" y="1126"/>
                    </a:cubicBezTo>
                    <a:cubicBezTo>
                      <a:pt x="13" y="1114"/>
                      <a:pt x="7" y="1100"/>
                      <a:pt x="5" y="1086"/>
                    </a:cubicBezTo>
                    <a:cubicBezTo>
                      <a:pt x="0" y="1049"/>
                      <a:pt x="29" y="1012"/>
                      <a:pt x="90" y="939"/>
                    </a:cubicBezTo>
                    <a:cubicBezTo>
                      <a:pt x="133" y="889"/>
                      <a:pt x="186" y="826"/>
                      <a:pt x="201" y="780"/>
                    </a:cubicBezTo>
                    <a:cubicBezTo>
                      <a:pt x="201" y="780"/>
                      <a:pt x="201" y="779"/>
                      <a:pt x="201" y="779"/>
                    </a:cubicBezTo>
                    <a:cubicBezTo>
                      <a:pt x="201" y="778"/>
                      <a:pt x="201" y="777"/>
                      <a:pt x="200" y="776"/>
                    </a:cubicBezTo>
                    <a:cubicBezTo>
                      <a:pt x="200" y="776"/>
                      <a:pt x="200" y="776"/>
                      <a:pt x="200" y="776"/>
                    </a:cubicBezTo>
                    <a:cubicBezTo>
                      <a:pt x="198" y="771"/>
                      <a:pt x="196" y="767"/>
                      <a:pt x="194" y="762"/>
                    </a:cubicBezTo>
                    <a:cubicBezTo>
                      <a:pt x="192" y="754"/>
                      <a:pt x="190" y="747"/>
                      <a:pt x="187" y="738"/>
                    </a:cubicBezTo>
                    <a:cubicBezTo>
                      <a:pt x="155" y="635"/>
                      <a:pt x="165" y="525"/>
                      <a:pt x="216" y="410"/>
                    </a:cubicBezTo>
                    <a:cubicBezTo>
                      <a:pt x="230" y="380"/>
                      <a:pt x="230" y="380"/>
                      <a:pt x="230" y="380"/>
                    </a:cubicBezTo>
                    <a:cubicBezTo>
                      <a:pt x="230" y="379"/>
                      <a:pt x="230" y="379"/>
                      <a:pt x="230" y="378"/>
                    </a:cubicBezTo>
                    <a:cubicBezTo>
                      <a:pt x="246" y="345"/>
                      <a:pt x="246" y="345"/>
                      <a:pt x="246" y="345"/>
                    </a:cubicBezTo>
                    <a:cubicBezTo>
                      <a:pt x="247" y="344"/>
                      <a:pt x="247" y="343"/>
                      <a:pt x="247" y="343"/>
                    </a:cubicBezTo>
                    <a:cubicBezTo>
                      <a:pt x="360" y="134"/>
                      <a:pt x="621" y="0"/>
                      <a:pt x="913" y="0"/>
                    </a:cubicBezTo>
                    <a:cubicBezTo>
                      <a:pt x="1206" y="0"/>
                      <a:pt x="1467" y="134"/>
                      <a:pt x="1579" y="343"/>
                    </a:cubicBezTo>
                    <a:cubicBezTo>
                      <a:pt x="1579" y="343"/>
                      <a:pt x="1579" y="343"/>
                      <a:pt x="1579" y="344"/>
                    </a:cubicBezTo>
                    <a:cubicBezTo>
                      <a:pt x="1596" y="378"/>
                      <a:pt x="1596" y="378"/>
                      <a:pt x="1596" y="378"/>
                    </a:cubicBezTo>
                    <a:cubicBezTo>
                      <a:pt x="1596" y="378"/>
                      <a:pt x="1596" y="378"/>
                      <a:pt x="1596" y="379"/>
                    </a:cubicBezTo>
                    <a:cubicBezTo>
                      <a:pt x="1600" y="386"/>
                      <a:pt x="1676" y="555"/>
                      <a:pt x="1620" y="768"/>
                    </a:cubicBezTo>
                    <a:cubicBezTo>
                      <a:pt x="1614" y="800"/>
                      <a:pt x="1614" y="800"/>
                      <a:pt x="1614" y="800"/>
                    </a:cubicBezTo>
                    <a:cubicBezTo>
                      <a:pt x="1614" y="801"/>
                      <a:pt x="1614" y="801"/>
                      <a:pt x="1613" y="802"/>
                    </a:cubicBezTo>
                    <a:cubicBezTo>
                      <a:pt x="1588" y="910"/>
                      <a:pt x="1541" y="1024"/>
                      <a:pt x="1485" y="1115"/>
                    </a:cubicBezTo>
                    <a:cubicBezTo>
                      <a:pt x="1484" y="1116"/>
                      <a:pt x="1484" y="1116"/>
                      <a:pt x="1483" y="1117"/>
                    </a:cubicBezTo>
                    <a:cubicBezTo>
                      <a:pt x="1478" y="1125"/>
                      <a:pt x="1474" y="1131"/>
                      <a:pt x="1469" y="1138"/>
                    </a:cubicBezTo>
                    <a:cubicBezTo>
                      <a:pt x="1468" y="1140"/>
                      <a:pt x="1467" y="1142"/>
                      <a:pt x="1466" y="1144"/>
                    </a:cubicBezTo>
                    <a:cubicBezTo>
                      <a:pt x="1449" y="1173"/>
                      <a:pt x="1449" y="1173"/>
                      <a:pt x="1449" y="1173"/>
                    </a:cubicBezTo>
                    <a:cubicBezTo>
                      <a:pt x="1424" y="1233"/>
                      <a:pt x="1408" y="1330"/>
                      <a:pt x="1405" y="1452"/>
                    </a:cubicBezTo>
                    <a:cubicBezTo>
                      <a:pt x="1405" y="1453"/>
                      <a:pt x="1405" y="1454"/>
                      <a:pt x="1405" y="1454"/>
                    </a:cubicBezTo>
                    <a:cubicBezTo>
                      <a:pt x="1405" y="1465"/>
                      <a:pt x="1405" y="1475"/>
                      <a:pt x="1405" y="1485"/>
                    </a:cubicBezTo>
                    <a:cubicBezTo>
                      <a:pt x="1405" y="1519"/>
                      <a:pt x="1405" y="1519"/>
                      <a:pt x="1405" y="1519"/>
                    </a:cubicBezTo>
                    <a:cubicBezTo>
                      <a:pt x="1406" y="1610"/>
                      <a:pt x="1411" y="1677"/>
                      <a:pt x="1412" y="1692"/>
                    </a:cubicBezTo>
                    <a:cubicBezTo>
                      <a:pt x="1415" y="1715"/>
                      <a:pt x="1407" y="1738"/>
                      <a:pt x="1390" y="1756"/>
                    </a:cubicBezTo>
                    <a:cubicBezTo>
                      <a:pt x="1389" y="1757"/>
                      <a:pt x="1389" y="1758"/>
                      <a:pt x="1388" y="1759"/>
                    </a:cubicBezTo>
                    <a:cubicBezTo>
                      <a:pt x="1344" y="1801"/>
                      <a:pt x="1235" y="1874"/>
                      <a:pt x="1006" y="1888"/>
                    </a:cubicBezTo>
                    <a:cubicBezTo>
                      <a:pt x="1005" y="1888"/>
                      <a:pt x="1005" y="1888"/>
                      <a:pt x="1004" y="1888"/>
                    </a:cubicBezTo>
                    <a:cubicBezTo>
                      <a:pt x="984" y="1889"/>
                      <a:pt x="965" y="1889"/>
                      <a:pt x="946" y="1889"/>
                    </a:cubicBezTo>
                    <a:cubicBezTo>
                      <a:pt x="946" y="1889"/>
                      <a:pt x="946" y="1889"/>
                      <a:pt x="946" y="1889"/>
                    </a:cubicBezTo>
                    <a:close/>
                  </a:path>
                </a:pathLst>
              </a:custGeom>
              <a:solidFill>
                <a:srgbClr val="D0F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1">
                <a:extLst>
                  <a:ext uri="{FF2B5EF4-FFF2-40B4-BE49-F238E27FC236}">
                    <a16:creationId xmlns:a16="http://schemas.microsoft.com/office/drawing/2014/main" id="{D823A1ED-AF28-4F69-A247-EEA1F32231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7801" y="1976438"/>
                <a:ext cx="4019550" cy="4527550"/>
              </a:xfrm>
              <a:custGeom>
                <a:avLst/>
                <a:gdLst>
                  <a:gd name="T0" fmla="*/ 588 w 1689"/>
                  <a:gd name="T1" fmla="*/ 1821 h 1901"/>
                  <a:gd name="T2" fmla="*/ 558 w 1689"/>
                  <a:gd name="T3" fmla="*/ 1655 h 1901"/>
                  <a:gd name="T4" fmla="*/ 297 w 1689"/>
                  <a:gd name="T5" fmla="*/ 1673 h 1901"/>
                  <a:gd name="T6" fmla="*/ 180 w 1689"/>
                  <a:gd name="T7" fmla="*/ 1515 h 1901"/>
                  <a:gd name="T8" fmla="*/ 190 w 1689"/>
                  <a:gd name="T9" fmla="*/ 1478 h 1901"/>
                  <a:gd name="T10" fmla="*/ 150 w 1689"/>
                  <a:gd name="T11" fmla="*/ 1393 h 1901"/>
                  <a:gd name="T12" fmla="*/ 147 w 1689"/>
                  <a:gd name="T13" fmla="*/ 1232 h 1901"/>
                  <a:gd name="T14" fmla="*/ 122 w 1689"/>
                  <a:gd name="T15" fmla="*/ 1202 h 1901"/>
                  <a:gd name="T16" fmla="*/ 26 w 1689"/>
                  <a:gd name="T17" fmla="*/ 1137 h 1901"/>
                  <a:gd name="T18" fmla="*/ 92 w 1689"/>
                  <a:gd name="T19" fmla="*/ 941 h 1901"/>
                  <a:gd name="T20" fmla="*/ 200 w 1689"/>
                  <a:gd name="T21" fmla="*/ 784 h 1901"/>
                  <a:gd name="T22" fmla="*/ 217 w 1689"/>
                  <a:gd name="T23" fmla="*/ 414 h 1901"/>
                  <a:gd name="T24" fmla="*/ 247 w 1689"/>
                  <a:gd name="T25" fmla="*/ 348 h 1901"/>
                  <a:gd name="T26" fmla="*/ 1590 w 1689"/>
                  <a:gd name="T27" fmla="*/ 346 h 1901"/>
                  <a:gd name="T28" fmla="*/ 1608 w 1689"/>
                  <a:gd name="T29" fmla="*/ 382 h 1901"/>
                  <a:gd name="T30" fmla="*/ 1625 w 1689"/>
                  <a:gd name="T31" fmla="*/ 809 h 1901"/>
                  <a:gd name="T32" fmla="*/ 1480 w 1689"/>
                  <a:gd name="T33" fmla="*/ 1147 h 1901"/>
                  <a:gd name="T34" fmla="*/ 1417 w 1689"/>
                  <a:gd name="T35" fmla="*/ 1459 h 1901"/>
                  <a:gd name="T36" fmla="*/ 1417 w 1689"/>
                  <a:gd name="T37" fmla="*/ 1525 h 1901"/>
                  <a:gd name="T38" fmla="*/ 1398 w 1689"/>
                  <a:gd name="T39" fmla="*/ 1769 h 1901"/>
                  <a:gd name="T40" fmla="*/ 952 w 1689"/>
                  <a:gd name="T41" fmla="*/ 1901 h 1901"/>
                  <a:gd name="T42" fmla="*/ 1010 w 1689"/>
                  <a:gd name="T43" fmla="*/ 1888 h 1901"/>
                  <a:gd name="T44" fmla="*/ 1392 w 1689"/>
                  <a:gd name="T45" fmla="*/ 1758 h 1901"/>
                  <a:gd name="T46" fmla="*/ 1405 w 1689"/>
                  <a:gd name="T47" fmla="*/ 1491 h 1901"/>
                  <a:gd name="T48" fmla="*/ 1450 w 1689"/>
                  <a:gd name="T49" fmla="*/ 1177 h 1901"/>
                  <a:gd name="T50" fmla="*/ 1467 w 1689"/>
                  <a:gd name="T51" fmla="*/ 1146 h 1901"/>
                  <a:gd name="T52" fmla="*/ 1484 w 1689"/>
                  <a:gd name="T53" fmla="*/ 1120 h 1901"/>
                  <a:gd name="T54" fmla="*/ 1614 w 1689"/>
                  <a:gd name="T55" fmla="*/ 805 h 1901"/>
                  <a:gd name="T56" fmla="*/ 1597 w 1689"/>
                  <a:gd name="T57" fmla="*/ 386 h 1901"/>
                  <a:gd name="T58" fmla="*/ 259 w 1689"/>
                  <a:gd name="T59" fmla="*/ 352 h 1901"/>
                  <a:gd name="T60" fmla="*/ 228 w 1689"/>
                  <a:gd name="T61" fmla="*/ 419 h 1901"/>
                  <a:gd name="T62" fmla="*/ 211 w 1689"/>
                  <a:gd name="T63" fmla="*/ 779 h 1901"/>
                  <a:gd name="T64" fmla="*/ 213 w 1689"/>
                  <a:gd name="T65" fmla="*/ 787 h 1901"/>
                  <a:gd name="T66" fmla="*/ 17 w 1689"/>
                  <a:gd name="T67" fmla="*/ 1091 h 1901"/>
                  <a:gd name="T68" fmla="*/ 68 w 1689"/>
                  <a:gd name="T69" fmla="*/ 1157 h 1901"/>
                  <a:gd name="T70" fmla="*/ 129 w 1689"/>
                  <a:gd name="T71" fmla="*/ 1192 h 1901"/>
                  <a:gd name="T72" fmla="*/ 158 w 1689"/>
                  <a:gd name="T73" fmla="*/ 1238 h 1901"/>
                  <a:gd name="T74" fmla="*/ 189 w 1689"/>
                  <a:gd name="T75" fmla="*/ 1332 h 1901"/>
                  <a:gd name="T76" fmla="*/ 192 w 1689"/>
                  <a:gd name="T77" fmla="*/ 1439 h 1901"/>
                  <a:gd name="T78" fmla="*/ 201 w 1689"/>
                  <a:gd name="T79" fmla="*/ 1482 h 1901"/>
                  <a:gd name="T80" fmla="*/ 192 w 1689"/>
                  <a:gd name="T81" fmla="*/ 1518 h 1901"/>
                  <a:gd name="T82" fmla="*/ 297 w 1689"/>
                  <a:gd name="T83" fmla="*/ 1661 h 1901"/>
                  <a:gd name="T84" fmla="*/ 570 w 1689"/>
                  <a:gd name="T85" fmla="*/ 1655 h 1901"/>
                  <a:gd name="T86" fmla="*/ 596 w 1689"/>
                  <a:gd name="T87" fmla="*/ 1811 h 1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89" h="1901">
                    <a:moveTo>
                      <a:pt x="952" y="1901"/>
                    </a:moveTo>
                    <a:cubicBezTo>
                      <a:pt x="952" y="1901"/>
                      <a:pt x="952" y="1901"/>
                      <a:pt x="952" y="1901"/>
                    </a:cubicBezTo>
                    <a:cubicBezTo>
                      <a:pt x="731" y="1901"/>
                      <a:pt x="632" y="1857"/>
                      <a:pt x="588" y="1821"/>
                    </a:cubicBezTo>
                    <a:cubicBezTo>
                      <a:pt x="588" y="1820"/>
                      <a:pt x="588" y="1820"/>
                      <a:pt x="587" y="1819"/>
                    </a:cubicBezTo>
                    <a:cubicBezTo>
                      <a:pt x="568" y="1802"/>
                      <a:pt x="558" y="1779"/>
                      <a:pt x="558" y="1753"/>
                    </a:cubicBezTo>
                    <a:cubicBezTo>
                      <a:pt x="558" y="1655"/>
                      <a:pt x="558" y="1655"/>
                      <a:pt x="558" y="1655"/>
                    </a:cubicBezTo>
                    <a:cubicBezTo>
                      <a:pt x="558" y="1648"/>
                      <a:pt x="541" y="1646"/>
                      <a:pt x="534" y="1646"/>
                    </a:cubicBezTo>
                    <a:cubicBezTo>
                      <a:pt x="525" y="1646"/>
                      <a:pt x="495" y="1650"/>
                      <a:pt x="468" y="1655"/>
                    </a:cubicBezTo>
                    <a:cubicBezTo>
                      <a:pt x="415" y="1663"/>
                      <a:pt x="349" y="1673"/>
                      <a:pt x="297" y="1673"/>
                    </a:cubicBezTo>
                    <a:cubicBezTo>
                      <a:pt x="263" y="1673"/>
                      <a:pt x="221" y="1669"/>
                      <a:pt x="198" y="1641"/>
                    </a:cubicBezTo>
                    <a:cubicBezTo>
                      <a:pt x="175" y="1612"/>
                      <a:pt x="169" y="1572"/>
                      <a:pt x="179" y="1520"/>
                    </a:cubicBezTo>
                    <a:cubicBezTo>
                      <a:pt x="179" y="1519"/>
                      <a:pt x="180" y="1515"/>
                      <a:pt x="180" y="1515"/>
                    </a:cubicBezTo>
                    <a:cubicBezTo>
                      <a:pt x="180" y="1515"/>
                      <a:pt x="180" y="1514"/>
                      <a:pt x="180" y="1514"/>
                    </a:cubicBezTo>
                    <a:cubicBezTo>
                      <a:pt x="189" y="1480"/>
                      <a:pt x="189" y="1480"/>
                      <a:pt x="189" y="1480"/>
                    </a:cubicBezTo>
                    <a:cubicBezTo>
                      <a:pt x="189" y="1479"/>
                      <a:pt x="189" y="1479"/>
                      <a:pt x="190" y="1478"/>
                    </a:cubicBezTo>
                    <a:cubicBezTo>
                      <a:pt x="192" y="1471"/>
                      <a:pt x="194" y="1465"/>
                      <a:pt x="195" y="1460"/>
                    </a:cubicBezTo>
                    <a:cubicBezTo>
                      <a:pt x="192" y="1455"/>
                      <a:pt x="187" y="1450"/>
                      <a:pt x="184" y="1447"/>
                    </a:cubicBezTo>
                    <a:cubicBezTo>
                      <a:pt x="168" y="1430"/>
                      <a:pt x="154" y="1415"/>
                      <a:pt x="150" y="1393"/>
                    </a:cubicBezTo>
                    <a:cubicBezTo>
                      <a:pt x="145" y="1366"/>
                      <a:pt x="159" y="1347"/>
                      <a:pt x="173" y="1334"/>
                    </a:cubicBezTo>
                    <a:cubicBezTo>
                      <a:pt x="158" y="1325"/>
                      <a:pt x="143" y="1314"/>
                      <a:pt x="136" y="1296"/>
                    </a:cubicBezTo>
                    <a:cubicBezTo>
                      <a:pt x="126" y="1269"/>
                      <a:pt x="139" y="1246"/>
                      <a:pt x="147" y="1232"/>
                    </a:cubicBezTo>
                    <a:cubicBezTo>
                      <a:pt x="150" y="1228"/>
                      <a:pt x="152" y="1223"/>
                      <a:pt x="154" y="1220"/>
                    </a:cubicBezTo>
                    <a:cubicBezTo>
                      <a:pt x="148" y="1216"/>
                      <a:pt x="139" y="1211"/>
                      <a:pt x="124" y="1202"/>
                    </a:cubicBezTo>
                    <a:cubicBezTo>
                      <a:pt x="123" y="1202"/>
                      <a:pt x="123" y="1202"/>
                      <a:pt x="122" y="1202"/>
                    </a:cubicBezTo>
                    <a:cubicBezTo>
                      <a:pt x="63" y="1168"/>
                      <a:pt x="63" y="1168"/>
                      <a:pt x="63" y="1168"/>
                    </a:cubicBezTo>
                    <a:cubicBezTo>
                      <a:pt x="63" y="1168"/>
                      <a:pt x="62" y="1167"/>
                      <a:pt x="62" y="1167"/>
                    </a:cubicBezTo>
                    <a:cubicBezTo>
                      <a:pt x="48" y="1159"/>
                      <a:pt x="36" y="1149"/>
                      <a:pt x="26" y="1137"/>
                    </a:cubicBezTo>
                    <a:cubicBezTo>
                      <a:pt x="25" y="1136"/>
                      <a:pt x="25" y="1136"/>
                      <a:pt x="25" y="1136"/>
                    </a:cubicBezTo>
                    <a:cubicBezTo>
                      <a:pt x="14" y="1123"/>
                      <a:pt x="7" y="1108"/>
                      <a:pt x="5" y="1092"/>
                    </a:cubicBezTo>
                    <a:cubicBezTo>
                      <a:pt x="0" y="1053"/>
                      <a:pt x="30" y="1016"/>
                      <a:pt x="92" y="941"/>
                    </a:cubicBezTo>
                    <a:cubicBezTo>
                      <a:pt x="134" y="891"/>
                      <a:pt x="186" y="829"/>
                      <a:pt x="201" y="785"/>
                    </a:cubicBezTo>
                    <a:cubicBezTo>
                      <a:pt x="201" y="785"/>
                      <a:pt x="201" y="785"/>
                      <a:pt x="201" y="785"/>
                    </a:cubicBezTo>
                    <a:cubicBezTo>
                      <a:pt x="200" y="784"/>
                      <a:pt x="200" y="784"/>
                      <a:pt x="200" y="784"/>
                    </a:cubicBezTo>
                    <a:cubicBezTo>
                      <a:pt x="198" y="779"/>
                      <a:pt x="197" y="775"/>
                      <a:pt x="195" y="770"/>
                    </a:cubicBezTo>
                    <a:cubicBezTo>
                      <a:pt x="192" y="762"/>
                      <a:pt x="190" y="755"/>
                      <a:pt x="187" y="746"/>
                    </a:cubicBezTo>
                    <a:cubicBezTo>
                      <a:pt x="155" y="641"/>
                      <a:pt x="165" y="529"/>
                      <a:pt x="217" y="414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0" y="383"/>
                      <a:pt x="231" y="382"/>
                      <a:pt x="231" y="382"/>
                    </a:cubicBezTo>
                    <a:cubicBezTo>
                      <a:pt x="247" y="348"/>
                      <a:pt x="247" y="348"/>
                      <a:pt x="247" y="348"/>
                    </a:cubicBezTo>
                    <a:cubicBezTo>
                      <a:pt x="247" y="347"/>
                      <a:pt x="248" y="347"/>
                      <a:pt x="248" y="346"/>
                    </a:cubicBezTo>
                    <a:cubicBezTo>
                      <a:pt x="362" y="136"/>
                      <a:pt x="625" y="0"/>
                      <a:pt x="919" y="0"/>
                    </a:cubicBezTo>
                    <a:cubicBezTo>
                      <a:pt x="1214" y="0"/>
                      <a:pt x="1477" y="136"/>
                      <a:pt x="1590" y="346"/>
                    </a:cubicBezTo>
                    <a:cubicBezTo>
                      <a:pt x="1590" y="346"/>
                      <a:pt x="1590" y="347"/>
                      <a:pt x="1590" y="347"/>
                    </a:cubicBezTo>
                    <a:cubicBezTo>
                      <a:pt x="1607" y="381"/>
                      <a:pt x="1607" y="381"/>
                      <a:pt x="1607" y="381"/>
                    </a:cubicBezTo>
                    <a:cubicBezTo>
                      <a:pt x="1607" y="381"/>
                      <a:pt x="1608" y="382"/>
                      <a:pt x="1608" y="382"/>
                    </a:cubicBezTo>
                    <a:cubicBezTo>
                      <a:pt x="1611" y="389"/>
                      <a:pt x="1689" y="560"/>
                      <a:pt x="1632" y="775"/>
                    </a:cubicBezTo>
                    <a:cubicBezTo>
                      <a:pt x="1626" y="807"/>
                      <a:pt x="1626" y="807"/>
                      <a:pt x="1626" y="807"/>
                    </a:cubicBezTo>
                    <a:cubicBezTo>
                      <a:pt x="1625" y="808"/>
                      <a:pt x="1625" y="808"/>
                      <a:pt x="1625" y="809"/>
                    </a:cubicBezTo>
                    <a:cubicBezTo>
                      <a:pt x="1600" y="918"/>
                      <a:pt x="1552" y="1033"/>
                      <a:pt x="1496" y="1124"/>
                    </a:cubicBezTo>
                    <a:cubicBezTo>
                      <a:pt x="1495" y="1125"/>
                      <a:pt x="1495" y="1126"/>
                      <a:pt x="1494" y="1126"/>
                    </a:cubicBezTo>
                    <a:cubicBezTo>
                      <a:pt x="1489" y="1134"/>
                      <a:pt x="1485" y="1141"/>
                      <a:pt x="1480" y="1147"/>
                    </a:cubicBezTo>
                    <a:cubicBezTo>
                      <a:pt x="1479" y="1149"/>
                      <a:pt x="1478" y="1151"/>
                      <a:pt x="1477" y="1153"/>
                    </a:cubicBezTo>
                    <a:cubicBezTo>
                      <a:pt x="1461" y="1182"/>
                      <a:pt x="1461" y="1182"/>
                      <a:pt x="1461" y="1182"/>
                    </a:cubicBezTo>
                    <a:cubicBezTo>
                      <a:pt x="1435" y="1241"/>
                      <a:pt x="1420" y="1337"/>
                      <a:pt x="1417" y="1459"/>
                    </a:cubicBezTo>
                    <a:cubicBezTo>
                      <a:pt x="1417" y="1459"/>
                      <a:pt x="1417" y="1460"/>
                      <a:pt x="1417" y="1461"/>
                    </a:cubicBezTo>
                    <a:cubicBezTo>
                      <a:pt x="1417" y="1471"/>
                      <a:pt x="1417" y="1481"/>
                      <a:pt x="1417" y="1491"/>
                    </a:cubicBezTo>
                    <a:cubicBezTo>
                      <a:pt x="1417" y="1525"/>
                      <a:pt x="1417" y="1525"/>
                      <a:pt x="1417" y="1525"/>
                    </a:cubicBezTo>
                    <a:cubicBezTo>
                      <a:pt x="1418" y="1616"/>
                      <a:pt x="1423" y="1685"/>
                      <a:pt x="1424" y="1697"/>
                    </a:cubicBezTo>
                    <a:cubicBezTo>
                      <a:pt x="1427" y="1722"/>
                      <a:pt x="1419" y="1747"/>
                      <a:pt x="1401" y="1766"/>
                    </a:cubicBezTo>
                    <a:cubicBezTo>
                      <a:pt x="1400" y="1767"/>
                      <a:pt x="1399" y="1768"/>
                      <a:pt x="1398" y="1769"/>
                    </a:cubicBezTo>
                    <a:cubicBezTo>
                      <a:pt x="1353" y="1812"/>
                      <a:pt x="1243" y="1886"/>
                      <a:pt x="1012" y="1900"/>
                    </a:cubicBezTo>
                    <a:cubicBezTo>
                      <a:pt x="1011" y="1900"/>
                      <a:pt x="1011" y="1900"/>
                      <a:pt x="1011" y="1900"/>
                    </a:cubicBezTo>
                    <a:cubicBezTo>
                      <a:pt x="991" y="1901"/>
                      <a:pt x="971" y="1901"/>
                      <a:pt x="952" y="1901"/>
                    </a:cubicBezTo>
                    <a:close/>
                    <a:moveTo>
                      <a:pt x="952" y="1889"/>
                    </a:moveTo>
                    <a:cubicBezTo>
                      <a:pt x="952" y="1889"/>
                      <a:pt x="952" y="1889"/>
                      <a:pt x="952" y="1889"/>
                    </a:cubicBezTo>
                    <a:cubicBezTo>
                      <a:pt x="971" y="1889"/>
                      <a:pt x="990" y="1889"/>
                      <a:pt x="1010" y="1888"/>
                    </a:cubicBezTo>
                    <a:cubicBezTo>
                      <a:pt x="1011" y="1888"/>
                      <a:pt x="1011" y="1888"/>
                      <a:pt x="1011" y="1888"/>
                    </a:cubicBezTo>
                    <a:cubicBezTo>
                      <a:pt x="1239" y="1874"/>
                      <a:pt x="1346" y="1802"/>
                      <a:pt x="1390" y="1760"/>
                    </a:cubicBezTo>
                    <a:cubicBezTo>
                      <a:pt x="1390" y="1760"/>
                      <a:pt x="1391" y="1759"/>
                      <a:pt x="1392" y="1758"/>
                    </a:cubicBezTo>
                    <a:cubicBezTo>
                      <a:pt x="1407" y="1741"/>
                      <a:pt x="1415" y="1720"/>
                      <a:pt x="1412" y="1698"/>
                    </a:cubicBezTo>
                    <a:cubicBezTo>
                      <a:pt x="1411" y="1685"/>
                      <a:pt x="1406" y="1617"/>
                      <a:pt x="1405" y="1525"/>
                    </a:cubicBezTo>
                    <a:cubicBezTo>
                      <a:pt x="1405" y="1491"/>
                      <a:pt x="1405" y="1491"/>
                      <a:pt x="1405" y="1491"/>
                    </a:cubicBezTo>
                    <a:cubicBezTo>
                      <a:pt x="1405" y="1481"/>
                      <a:pt x="1405" y="1471"/>
                      <a:pt x="1405" y="1460"/>
                    </a:cubicBezTo>
                    <a:cubicBezTo>
                      <a:pt x="1405" y="1459"/>
                      <a:pt x="1405" y="1459"/>
                      <a:pt x="1405" y="1458"/>
                    </a:cubicBezTo>
                    <a:cubicBezTo>
                      <a:pt x="1408" y="1335"/>
                      <a:pt x="1424" y="1237"/>
                      <a:pt x="1450" y="1177"/>
                    </a:cubicBezTo>
                    <a:cubicBezTo>
                      <a:pt x="1450" y="1177"/>
                      <a:pt x="1450" y="1177"/>
                      <a:pt x="1450" y="1176"/>
                    </a:cubicBezTo>
                    <a:cubicBezTo>
                      <a:pt x="1466" y="1147"/>
                      <a:pt x="1466" y="1147"/>
                      <a:pt x="1466" y="1147"/>
                    </a:cubicBezTo>
                    <a:cubicBezTo>
                      <a:pt x="1467" y="1147"/>
                      <a:pt x="1467" y="1146"/>
                      <a:pt x="1467" y="1146"/>
                    </a:cubicBezTo>
                    <a:cubicBezTo>
                      <a:pt x="1468" y="1145"/>
                      <a:pt x="1469" y="1143"/>
                      <a:pt x="1470" y="1141"/>
                    </a:cubicBezTo>
                    <a:cubicBezTo>
                      <a:pt x="1470" y="1141"/>
                      <a:pt x="1470" y="1141"/>
                      <a:pt x="1470" y="1141"/>
                    </a:cubicBezTo>
                    <a:cubicBezTo>
                      <a:pt x="1474" y="1134"/>
                      <a:pt x="1479" y="1127"/>
                      <a:pt x="1484" y="1120"/>
                    </a:cubicBezTo>
                    <a:cubicBezTo>
                      <a:pt x="1485" y="1119"/>
                      <a:pt x="1485" y="1119"/>
                      <a:pt x="1485" y="1118"/>
                    </a:cubicBezTo>
                    <a:cubicBezTo>
                      <a:pt x="1542" y="1028"/>
                      <a:pt x="1588" y="914"/>
                      <a:pt x="1614" y="806"/>
                    </a:cubicBezTo>
                    <a:cubicBezTo>
                      <a:pt x="1614" y="806"/>
                      <a:pt x="1614" y="805"/>
                      <a:pt x="1614" y="805"/>
                    </a:cubicBezTo>
                    <a:cubicBezTo>
                      <a:pt x="1620" y="773"/>
                      <a:pt x="1620" y="773"/>
                      <a:pt x="1620" y="773"/>
                    </a:cubicBezTo>
                    <a:cubicBezTo>
                      <a:pt x="1676" y="561"/>
                      <a:pt x="1600" y="394"/>
                      <a:pt x="1597" y="387"/>
                    </a:cubicBezTo>
                    <a:cubicBezTo>
                      <a:pt x="1597" y="386"/>
                      <a:pt x="1597" y="386"/>
                      <a:pt x="1597" y="386"/>
                    </a:cubicBezTo>
                    <a:cubicBezTo>
                      <a:pt x="1579" y="352"/>
                      <a:pt x="1579" y="352"/>
                      <a:pt x="1579" y="352"/>
                    </a:cubicBezTo>
                    <a:cubicBezTo>
                      <a:pt x="1469" y="145"/>
                      <a:pt x="1209" y="12"/>
                      <a:pt x="919" y="12"/>
                    </a:cubicBezTo>
                    <a:cubicBezTo>
                      <a:pt x="629" y="12"/>
                      <a:pt x="370" y="145"/>
                      <a:pt x="259" y="352"/>
                    </a:cubicBezTo>
                    <a:cubicBezTo>
                      <a:pt x="258" y="352"/>
                      <a:pt x="258" y="353"/>
                      <a:pt x="258" y="353"/>
                    </a:cubicBezTo>
                    <a:cubicBezTo>
                      <a:pt x="241" y="388"/>
                      <a:pt x="241" y="388"/>
                      <a:pt x="241" y="388"/>
                    </a:cubicBezTo>
                    <a:cubicBezTo>
                      <a:pt x="228" y="419"/>
                      <a:pt x="228" y="419"/>
                      <a:pt x="228" y="419"/>
                    </a:cubicBezTo>
                    <a:cubicBezTo>
                      <a:pt x="177" y="532"/>
                      <a:pt x="167" y="641"/>
                      <a:pt x="199" y="743"/>
                    </a:cubicBezTo>
                    <a:cubicBezTo>
                      <a:pt x="201" y="751"/>
                      <a:pt x="204" y="758"/>
                      <a:pt x="206" y="766"/>
                    </a:cubicBezTo>
                    <a:cubicBezTo>
                      <a:pt x="208" y="770"/>
                      <a:pt x="210" y="775"/>
                      <a:pt x="211" y="779"/>
                    </a:cubicBezTo>
                    <a:cubicBezTo>
                      <a:pt x="212" y="780"/>
                      <a:pt x="212" y="780"/>
                      <a:pt x="212" y="780"/>
                    </a:cubicBezTo>
                    <a:cubicBezTo>
                      <a:pt x="212" y="781"/>
                      <a:pt x="213" y="783"/>
                      <a:pt x="213" y="784"/>
                    </a:cubicBezTo>
                    <a:cubicBezTo>
                      <a:pt x="213" y="785"/>
                      <a:pt x="213" y="786"/>
                      <a:pt x="213" y="787"/>
                    </a:cubicBezTo>
                    <a:cubicBezTo>
                      <a:pt x="212" y="788"/>
                      <a:pt x="212" y="788"/>
                      <a:pt x="212" y="788"/>
                    </a:cubicBezTo>
                    <a:cubicBezTo>
                      <a:pt x="197" y="834"/>
                      <a:pt x="144" y="898"/>
                      <a:pt x="101" y="949"/>
                    </a:cubicBezTo>
                    <a:cubicBezTo>
                      <a:pt x="41" y="1021"/>
                      <a:pt x="12" y="1056"/>
                      <a:pt x="17" y="1091"/>
                    </a:cubicBezTo>
                    <a:cubicBezTo>
                      <a:pt x="19" y="1104"/>
                      <a:pt x="25" y="1117"/>
                      <a:pt x="34" y="1128"/>
                    </a:cubicBezTo>
                    <a:cubicBezTo>
                      <a:pt x="35" y="1129"/>
                      <a:pt x="35" y="1129"/>
                      <a:pt x="35" y="1129"/>
                    </a:cubicBezTo>
                    <a:cubicBezTo>
                      <a:pt x="44" y="1140"/>
                      <a:pt x="56" y="1149"/>
                      <a:pt x="68" y="1157"/>
                    </a:cubicBezTo>
                    <a:cubicBezTo>
                      <a:pt x="69" y="1157"/>
                      <a:pt x="69" y="1157"/>
                      <a:pt x="69" y="1157"/>
                    </a:cubicBezTo>
                    <a:cubicBezTo>
                      <a:pt x="128" y="1191"/>
                      <a:pt x="128" y="1191"/>
                      <a:pt x="128" y="1191"/>
                    </a:cubicBezTo>
                    <a:cubicBezTo>
                      <a:pt x="129" y="1191"/>
                      <a:pt x="129" y="1192"/>
                      <a:pt x="129" y="1192"/>
                    </a:cubicBezTo>
                    <a:cubicBezTo>
                      <a:pt x="146" y="1201"/>
                      <a:pt x="158" y="1208"/>
                      <a:pt x="165" y="1213"/>
                    </a:cubicBezTo>
                    <a:cubicBezTo>
                      <a:pt x="167" y="1214"/>
                      <a:pt x="167" y="1217"/>
                      <a:pt x="167" y="1219"/>
                    </a:cubicBezTo>
                    <a:cubicBezTo>
                      <a:pt x="165" y="1225"/>
                      <a:pt x="161" y="1232"/>
                      <a:pt x="158" y="1238"/>
                    </a:cubicBezTo>
                    <a:cubicBezTo>
                      <a:pt x="150" y="1251"/>
                      <a:pt x="139" y="1270"/>
                      <a:pt x="147" y="1292"/>
                    </a:cubicBezTo>
                    <a:cubicBezTo>
                      <a:pt x="153" y="1307"/>
                      <a:pt x="166" y="1317"/>
                      <a:pt x="186" y="1328"/>
                    </a:cubicBezTo>
                    <a:cubicBezTo>
                      <a:pt x="188" y="1329"/>
                      <a:pt x="189" y="1330"/>
                      <a:pt x="189" y="1332"/>
                    </a:cubicBezTo>
                    <a:cubicBezTo>
                      <a:pt x="189" y="1334"/>
                      <a:pt x="188" y="1336"/>
                      <a:pt x="187" y="1338"/>
                    </a:cubicBezTo>
                    <a:cubicBezTo>
                      <a:pt x="166" y="1355"/>
                      <a:pt x="158" y="1372"/>
                      <a:pt x="161" y="1391"/>
                    </a:cubicBezTo>
                    <a:cubicBezTo>
                      <a:pt x="165" y="1409"/>
                      <a:pt x="178" y="1423"/>
                      <a:pt x="192" y="1439"/>
                    </a:cubicBezTo>
                    <a:cubicBezTo>
                      <a:pt x="197" y="1443"/>
                      <a:pt x="203" y="1450"/>
                      <a:pt x="207" y="1455"/>
                    </a:cubicBezTo>
                    <a:cubicBezTo>
                      <a:pt x="208" y="1456"/>
                      <a:pt x="208" y="1458"/>
                      <a:pt x="208" y="1460"/>
                    </a:cubicBezTo>
                    <a:cubicBezTo>
                      <a:pt x="206" y="1466"/>
                      <a:pt x="203" y="1473"/>
                      <a:pt x="201" y="1482"/>
                    </a:cubicBezTo>
                    <a:cubicBezTo>
                      <a:pt x="201" y="1482"/>
                      <a:pt x="201" y="1482"/>
                      <a:pt x="201" y="1483"/>
                    </a:cubicBezTo>
                    <a:cubicBezTo>
                      <a:pt x="192" y="1517"/>
                      <a:pt x="192" y="1517"/>
                      <a:pt x="192" y="1517"/>
                    </a:cubicBezTo>
                    <a:cubicBezTo>
                      <a:pt x="192" y="1517"/>
                      <a:pt x="192" y="1517"/>
                      <a:pt x="192" y="1518"/>
                    </a:cubicBezTo>
                    <a:cubicBezTo>
                      <a:pt x="191" y="1522"/>
                      <a:pt x="191" y="1522"/>
                      <a:pt x="191" y="1522"/>
                    </a:cubicBezTo>
                    <a:cubicBezTo>
                      <a:pt x="182" y="1570"/>
                      <a:pt x="187" y="1608"/>
                      <a:pt x="207" y="1633"/>
                    </a:cubicBezTo>
                    <a:cubicBezTo>
                      <a:pt x="227" y="1658"/>
                      <a:pt x="266" y="1661"/>
                      <a:pt x="297" y="1661"/>
                    </a:cubicBezTo>
                    <a:cubicBezTo>
                      <a:pt x="348" y="1661"/>
                      <a:pt x="414" y="1651"/>
                      <a:pt x="467" y="1643"/>
                    </a:cubicBezTo>
                    <a:cubicBezTo>
                      <a:pt x="496" y="1638"/>
                      <a:pt x="524" y="1634"/>
                      <a:pt x="535" y="1634"/>
                    </a:cubicBezTo>
                    <a:cubicBezTo>
                      <a:pt x="558" y="1635"/>
                      <a:pt x="570" y="1642"/>
                      <a:pt x="570" y="1655"/>
                    </a:cubicBezTo>
                    <a:cubicBezTo>
                      <a:pt x="570" y="1753"/>
                      <a:pt x="570" y="1753"/>
                      <a:pt x="570" y="1753"/>
                    </a:cubicBezTo>
                    <a:cubicBezTo>
                      <a:pt x="570" y="1775"/>
                      <a:pt x="579" y="1796"/>
                      <a:pt x="595" y="1811"/>
                    </a:cubicBezTo>
                    <a:cubicBezTo>
                      <a:pt x="595" y="1811"/>
                      <a:pt x="596" y="1811"/>
                      <a:pt x="596" y="1811"/>
                    </a:cubicBezTo>
                    <a:cubicBezTo>
                      <a:pt x="638" y="1847"/>
                      <a:pt x="734" y="1889"/>
                      <a:pt x="952" y="1889"/>
                    </a:cubicBezTo>
                    <a:close/>
                  </a:path>
                </a:pathLst>
              </a:custGeom>
              <a:solidFill>
                <a:srgbClr val="445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6573F46D-94B6-4883-A704-2C25923BA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326" y="5608638"/>
                <a:ext cx="2767013" cy="804863"/>
              </a:xfrm>
              <a:custGeom>
                <a:avLst/>
                <a:gdLst>
                  <a:gd name="T0" fmla="*/ 7 w 1162"/>
                  <a:gd name="T1" fmla="*/ 0 h 338"/>
                  <a:gd name="T2" fmla="*/ 1153 w 1162"/>
                  <a:gd name="T3" fmla="*/ 0 h 338"/>
                  <a:gd name="T4" fmla="*/ 1160 w 1162"/>
                  <a:gd name="T5" fmla="*/ 177 h 338"/>
                  <a:gd name="T6" fmla="*/ 1148 w 1162"/>
                  <a:gd name="T7" fmla="*/ 211 h 338"/>
                  <a:gd name="T8" fmla="*/ 791 w 1162"/>
                  <a:gd name="T9" fmla="*/ 329 h 338"/>
                  <a:gd name="T10" fmla="*/ 400 w 1162"/>
                  <a:gd name="T11" fmla="*/ 260 h 338"/>
                  <a:gd name="T12" fmla="*/ 386 w 1162"/>
                  <a:gd name="T13" fmla="*/ 228 h 338"/>
                  <a:gd name="T14" fmla="*/ 386 w 1162"/>
                  <a:gd name="T15" fmla="*/ 130 h 338"/>
                  <a:gd name="T16" fmla="*/ 318 w 1162"/>
                  <a:gd name="T17" fmla="*/ 75 h 338"/>
                  <a:gd name="T18" fmla="*/ 16 w 1162"/>
                  <a:gd name="T19" fmla="*/ 87 h 338"/>
                  <a:gd name="T20" fmla="*/ 6 w 1162"/>
                  <a:gd name="T21" fmla="*/ 3 h 338"/>
                  <a:gd name="T22" fmla="*/ 7 w 1162"/>
                  <a:gd name="T23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2" h="338">
                    <a:moveTo>
                      <a:pt x="7" y="0"/>
                    </a:moveTo>
                    <a:cubicBezTo>
                      <a:pt x="1144" y="0"/>
                      <a:pt x="1153" y="0"/>
                      <a:pt x="1153" y="0"/>
                    </a:cubicBezTo>
                    <a:cubicBezTo>
                      <a:pt x="1153" y="80"/>
                      <a:pt x="1158" y="147"/>
                      <a:pt x="1160" y="177"/>
                    </a:cubicBezTo>
                    <a:cubicBezTo>
                      <a:pt x="1162" y="190"/>
                      <a:pt x="1157" y="201"/>
                      <a:pt x="1148" y="211"/>
                    </a:cubicBezTo>
                    <a:cubicBezTo>
                      <a:pt x="1115" y="243"/>
                      <a:pt x="1016" y="315"/>
                      <a:pt x="791" y="329"/>
                    </a:cubicBezTo>
                    <a:cubicBezTo>
                      <a:pt x="526" y="338"/>
                      <a:pt x="432" y="287"/>
                      <a:pt x="400" y="260"/>
                    </a:cubicBezTo>
                    <a:cubicBezTo>
                      <a:pt x="391" y="252"/>
                      <a:pt x="386" y="241"/>
                      <a:pt x="386" y="228"/>
                    </a:cubicBezTo>
                    <a:cubicBezTo>
                      <a:pt x="386" y="130"/>
                      <a:pt x="386" y="130"/>
                      <a:pt x="386" y="130"/>
                    </a:cubicBezTo>
                    <a:cubicBezTo>
                      <a:pt x="386" y="96"/>
                      <a:pt x="359" y="77"/>
                      <a:pt x="318" y="75"/>
                    </a:cubicBezTo>
                    <a:cubicBezTo>
                      <a:pt x="278" y="73"/>
                      <a:pt x="49" y="127"/>
                      <a:pt x="16" y="87"/>
                    </a:cubicBezTo>
                    <a:cubicBezTo>
                      <a:pt x="0" y="67"/>
                      <a:pt x="0" y="34"/>
                      <a:pt x="6" y="3"/>
                    </a:cubicBezTo>
                    <a:cubicBezTo>
                      <a:pt x="7" y="2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7EE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3AD79D1E-73C8-496A-ACCD-393E71D2E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288" y="4743450"/>
                <a:ext cx="3035300" cy="784225"/>
              </a:xfrm>
              <a:custGeom>
                <a:avLst/>
                <a:gdLst>
                  <a:gd name="T0" fmla="*/ 1275 w 1275"/>
                  <a:gd name="T1" fmla="*/ 0 h 329"/>
                  <a:gd name="T2" fmla="*/ 1226 w 1275"/>
                  <a:gd name="T3" fmla="*/ 295 h 329"/>
                  <a:gd name="T4" fmla="*/ 1226 w 1275"/>
                  <a:gd name="T5" fmla="*/ 329 h 329"/>
                  <a:gd name="T6" fmla="*/ 89 w 1275"/>
                  <a:gd name="T7" fmla="*/ 329 h 329"/>
                  <a:gd name="T8" fmla="*/ 99 w 1275"/>
                  <a:gd name="T9" fmla="*/ 297 h 329"/>
                  <a:gd name="T10" fmla="*/ 99 w 1275"/>
                  <a:gd name="T11" fmla="*/ 295 h 329"/>
                  <a:gd name="T12" fmla="*/ 50 w 1275"/>
                  <a:gd name="T13" fmla="*/ 223 h 329"/>
                  <a:gd name="T14" fmla="*/ 100 w 1275"/>
                  <a:gd name="T15" fmla="*/ 168 h 329"/>
                  <a:gd name="T16" fmla="*/ 34 w 1275"/>
                  <a:gd name="T17" fmla="*/ 118 h 329"/>
                  <a:gd name="T18" fmla="*/ 56 w 1275"/>
                  <a:gd name="T19" fmla="*/ 43 h 329"/>
                  <a:gd name="T20" fmla="*/ 0 w 1275"/>
                  <a:gd name="T21" fmla="*/ 0 h 329"/>
                  <a:gd name="T22" fmla="*/ 1275 w 1275"/>
                  <a:gd name="T23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" h="329">
                    <a:moveTo>
                      <a:pt x="1275" y="0"/>
                    </a:moveTo>
                    <a:cubicBezTo>
                      <a:pt x="1241" y="76"/>
                      <a:pt x="1229" y="190"/>
                      <a:pt x="1226" y="295"/>
                    </a:cubicBezTo>
                    <a:cubicBezTo>
                      <a:pt x="1226" y="307"/>
                      <a:pt x="1226" y="318"/>
                      <a:pt x="1226" y="329"/>
                    </a:cubicBezTo>
                    <a:cubicBezTo>
                      <a:pt x="89" y="329"/>
                      <a:pt x="89" y="329"/>
                      <a:pt x="89" y="329"/>
                    </a:cubicBezTo>
                    <a:cubicBezTo>
                      <a:pt x="93" y="315"/>
                      <a:pt x="97" y="303"/>
                      <a:pt x="99" y="297"/>
                    </a:cubicBezTo>
                    <a:cubicBezTo>
                      <a:pt x="99" y="296"/>
                      <a:pt x="99" y="296"/>
                      <a:pt x="99" y="295"/>
                    </a:cubicBezTo>
                    <a:cubicBezTo>
                      <a:pt x="102" y="274"/>
                      <a:pt x="53" y="242"/>
                      <a:pt x="50" y="223"/>
                    </a:cubicBezTo>
                    <a:cubicBezTo>
                      <a:pt x="47" y="204"/>
                      <a:pt x="97" y="184"/>
                      <a:pt x="100" y="168"/>
                    </a:cubicBezTo>
                    <a:cubicBezTo>
                      <a:pt x="103" y="152"/>
                      <a:pt x="40" y="134"/>
                      <a:pt x="34" y="118"/>
                    </a:cubicBezTo>
                    <a:cubicBezTo>
                      <a:pt x="28" y="102"/>
                      <a:pt x="63" y="77"/>
                      <a:pt x="56" y="43"/>
                    </a:cubicBezTo>
                    <a:cubicBezTo>
                      <a:pt x="52" y="29"/>
                      <a:pt x="29" y="15"/>
                      <a:pt x="0" y="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7EE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1793D454-34C9-47F1-B968-6B320991C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163" y="3876675"/>
                <a:ext cx="3654425" cy="785813"/>
              </a:xfrm>
              <a:custGeom>
                <a:avLst/>
                <a:gdLst>
                  <a:gd name="T0" fmla="*/ 1535 w 1535"/>
                  <a:gd name="T1" fmla="*/ 0 h 330"/>
                  <a:gd name="T2" fmla="*/ 1412 w 1535"/>
                  <a:gd name="T3" fmla="*/ 302 h 330"/>
                  <a:gd name="T4" fmla="*/ 1396 w 1535"/>
                  <a:gd name="T5" fmla="*/ 326 h 330"/>
                  <a:gd name="T6" fmla="*/ 1393 w 1535"/>
                  <a:gd name="T7" fmla="*/ 330 h 330"/>
                  <a:gd name="T8" fmla="*/ 41 w 1535"/>
                  <a:gd name="T9" fmla="*/ 330 h 330"/>
                  <a:gd name="T10" fmla="*/ 15 w 1535"/>
                  <a:gd name="T11" fmla="*/ 308 h 330"/>
                  <a:gd name="T12" fmla="*/ 6 w 1535"/>
                  <a:gd name="T13" fmla="*/ 289 h 330"/>
                  <a:gd name="T14" fmla="*/ 200 w 1535"/>
                  <a:gd name="T15" fmla="*/ 0 h 330"/>
                  <a:gd name="T16" fmla="*/ 1535 w 1535"/>
                  <a:gd name="T1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5" h="330">
                    <a:moveTo>
                      <a:pt x="1535" y="0"/>
                    </a:moveTo>
                    <a:cubicBezTo>
                      <a:pt x="1509" y="112"/>
                      <a:pt x="1461" y="222"/>
                      <a:pt x="1412" y="302"/>
                    </a:cubicBezTo>
                    <a:cubicBezTo>
                      <a:pt x="1406" y="311"/>
                      <a:pt x="1401" y="318"/>
                      <a:pt x="1396" y="326"/>
                    </a:cubicBezTo>
                    <a:cubicBezTo>
                      <a:pt x="1395" y="327"/>
                      <a:pt x="1394" y="329"/>
                      <a:pt x="1393" y="330"/>
                    </a:cubicBezTo>
                    <a:cubicBezTo>
                      <a:pt x="41" y="330"/>
                      <a:pt x="41" y="330"/>
                      <a:pt x="41" y="330"/>
                    </a:cubicBezTo>
                    <a:cubicBezTo>
                      <a:pt x="30" y="323"/>
                      <a:pt x="22" y="316"/>
                      <a:pt x="15" y="308"/>
                    </a:cubicBezTo>
                    <a:cubicBezTo>
                      <a:pt x="10" y="302"/>
                      <a:pt x="7" y="295"/>
                      <a:pt x="6" y="289"/>
                    </a:cubicBezTo>
                    <a:cubicBezTo>
                      <a:pt x="0" y="244"/>
                      <a:pt x="167" y="102"/>
                      <a:pt x="200" y="0"/>
                    </a:cubicBezTo>
                    <a:lnTo>
                      <a:pt x="1535" y="0"/>
                    </a:lnTo>
                    <a:close/>
                  </a:path>
                </a:pathLst>
              </a:custGeom>
              <a:solidFill>
                <a:srgbClr val="7EE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5">
                <a:extLst>
                  <a:ext uri="{FF2B5EF4-FFF2-40B4-BE49-F238E27FC236}">
                    <a16:creationId xmlns:a16="http://schemas.microsoft.com/office/drawing/2014/main" id="{3F508444-A397-426E-BDDA-9FCD85DED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113" y="2932113"/>
                <a:ext cx="3436938" cy="866775"/>
              </a:xfrm>
              <a:custGeom>
                <a:avLst/>
                <a:gdLst>
                  <a:gd name="T0" fmla="*/ 1390 w 1444"/>
                  <a:gd name="T1" fmla="*/ 364 h 364"/>
                  <a:gd name="T2" fmla="*/ 45 w 1444"/>
                  <a:gd name="T3" fmla="*/ 364 h 364"/>
                  <a:gd name="T4" fmla="*/ 34 w 1444"/>
                  <a:gd name="T5" fmla="*/ 332 h 364"/>
                  <a:gd name="T6" fmla="*/ 62 w 1444"/>
                  <a:gd name="T7" fmla="*/ 32 h 364"/>
                  <a:gd name="T8" fmla="*/ 75 w 1444"/>
                  <a:gd name="T9" fmla="*/ 0 h 364"/>
                  <a:gd name="T10" fmla="*/ 1369 w 1444"/>
                  <a:gd name="T11" fmla="*/ 0 h 364"/>
                  <a:gd name="T12" fmla="*/ 1390 w 1444"/>
                  <a:gd name="T13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4" h="364">
                    <a:moveTo>
                      <a:pt x="1390" y="364"/>
                    </a:moveTo>
                    <a:cubicBezTo>
                      <a:pt x="45" y="364"/>
                      <a:pt x="45" y="364"/>
                      <a:pt x="45" y="364"/>
                    </a:cubicBezTo>
                    <a:cubicBezTo>
                      <a:pt x="41" y="353"/>
                      <a:pt x="37" y="343"/>
                      <a:pt x="34" y="332"/>
                    </a:cubicBezTo>
                    <a:cubicBezTo>
                      <a:pt x="0" y="222"/>
                      <a:pt x="23" y="118"/>
                      <a:pt x="62" y="32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369" y="0"/>
                      <a:pt x="1369" y="0"/>
                      <a:pt x="1369" y="0"/>
                    </a:cubicBezTo>
                    <a:cubicBezTo>
                      <a:pt x="1369" y="0"/>
                      <a:pt x="1444" y="162"/>
                      <a:pt x="1390" y="364"/>
                    </a:cubicBezTo>
                    <a:close/>
                  </a:path>
                </a:pathLst>
              </a:custGeom>
              <a:solidFill>
                <a:srgbClr val="7EE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id="{F473A390-9446-4C69-ACC4-538DAEB41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013" y="2085975"/>
                <a:ext cx="3001963" cy="766763"/>
              </a:xfrm>
              <a:custGeom>
                <a:avLst/>
                <a:gdLst>
                  <a:gd name="T0" fmla="*/ 1261 w 1261"/>
                  <a:gd name="T1" fmla="*/ 322 h 322"/>
                  <a:gd name="T2" fmla="*/ 0 w 1261"/>
                  <a:gd name="T3" fmla="*/ 322 h 322"/>
                  <a:gd name="T4" fmla="*/ 631 w 1261"/>
                  <a:gd name="T5" fmla="*/ 0 h 322"/>
                  <a:gd name="T6" fmla="*/ 1261 w 1261"/>
                  <a:gd name="T7" fmla="*/ 32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1" h="322">
                    <a:moveTo>
                      <a:pt x="1261" y="322"/>
                    </a:moveTo>
                    <a:cubicBezTo>
                      <a:pt x="0" y="322"/>
                      <a:pt x="0" y="322"/>
                      <a:pt x="0" y="322"/>
                    </a:cubicBezTo>
                    <a:cubicBezTo>
                      <a:pt x="102" y="133"/>
                      <a:pt x="346" y="0"/>
                      <a:pt x="631" y="0"/>
                    </a:cubicBezTo>
                    <a:cubicBezTo>
                      <a:pt x="917" y="0"/>
                      <a:pt x="1160" y="133"/>
                      <a:pt x="1261" y="322"/>
                    </a:cubicBezTo>
                    <a:close/>
                  </a:path>
                </a:pathLst>
              </a:custGeom>
              <a:solidFill>
                <a:srgbClr val="7EE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8C44CBF-8428-4BCA-9E93-E2F1CA710B10}"/>
                </a:ext>
              </a:extLst>
            </p:cNvPr>
            <p:cNvGrpSpPr/>
            <p:nvPr/>
          </p:nvGrpSpPr>
          <p:grpSpPr>
            <a:xfrm>
              <a:off x="5164138" y="2325735"/>
              <a:ext cx="2064433" cy="3887084"/>
              <a:chOff x="5164138" y="2325735"/>
              <a:chExt cx="2064433" cy="388708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60F67F-232D-4CD3-9CA5-4A2B4572629E}"/>
                  </a:ext>
                </a:extLst>
              </p:cNvPr>
              <p:cNvSpPr txBox="1"/>
              <p:nvPr/>
            </p:nvSpPr>
            <p:spPr>
              <a:xfrm>
                <a:off x="5164138" y="2325735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45445"/>
                    </a:solidFill>
                    <a:latin typeface="Montserrat ExtraBold" panose="00000900000000000000" pitchFamily="2" charset="0"/>
                  </a:rPr>
                  <a:t>Start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32160DA-9FC1-48A9-9E4D-D8F3D706FFD4}"/>
                  </a:ext>
                </a:extLst>
              </p:cNvPr>
              <p:cNvSpPr txBox="1"/>
              <p:nvPr/>
            </p:nvSpPr>
            <p:spPr>
              <a:xfrm>
                <a:off x="5164138" y="3167369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45445"/>
                    </a:solidFill>
                    <a:latin typeface="Montserrat ExtraBold" panose="00000900000000000000" pitchFamily="2" charset="0"/>
                  </a:rPr>
                  <a:t>First Stage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77E7B6-90AD-4221-BDA7-00C41AD67E44}"/>
                  </a:ext>
                </a:extLst>
              </p:cNvPr>
              <p:cNvSpPr txBox="1"/>
              <p:nvPr/>
            </p:nvSpPr>
            <p:spPr>
              <a:xfrm>
                <a:off x="5164138" y="4048724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45445"/>
                    </a:solidFill>
                    <a:latin typeface="Montserrat ExtraBold" panose="00000900000000000000" pitchFamily="2" charset="0"/>
                  </a:rPr>
                  <a:t>Second Three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49B93F-53F7-42ED-AECD-E8F1826598F2}"/>
                  </a:ext>
                </a:extLst>
              </p:cNvPr>
              <p:cNvSpPr txBox="1"/>
              <p:nvPr/>
            </p:nvSpPr>
            <p:spPr>
              <a:xfrm>
                <a:off x="5164138" y="4950268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45445"/>
                    </a:solidFill>
                    <a:latin typeface="Montserrat ExtraBold" panose="00000900000000000000" pitchFamily="2" charset="0"/>
                  </a:rPr>
                  <a:t>Third Stage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7BED3E4-B573-4C67-8444-BAA0D656107F}"/>
                  </a:ext>
                </a:extLst>
              </p:cNvPr>
              <p:cNvSpPr txBox="1"/>
              <p:nvPr/>
            </p:nvSpPr>
            <p:spPr>
              <a:xfrm>
                <a:off x="5164138" y="5812709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45445"/>
                    </a:solidFill>
                    <a:latin typeface="Montserrat ExtraBold" panose="00000900000000000000" pitchFamily="2" charset="0"/>
                  </a:rPr>
                  <a:t>End</a:t>
                </a:r>
              </a:p>
            </p:txBody>
          </p:sp>
        </p:grp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92B2D90-D5C2-477B-9F24-E426B2FA29DE}"/>
              </a:ext>
            </a:extLst>
          </p:cNvPr>
          <p:cNvCxnSpPr>
            <a:cxnSpLocks/>
          </p:cNvCxnSpPr>
          <p:nvPr/>
        </p:nvCxnSpPr>
        <p:spPr>
          <a:xfrm>
            <a:off x="3821507" y="3369084"/>
            <a:ext cx="433809" cy="0"/>
          </a:xfrm>
          <a:prstGeom prst="line">
            <a:avLst/>
          </a:prstGeom>
          <a:ln w="38100" cap="rnd">
            <a:solidFill>
              <a:srgbClr val="44544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217E08E-3938-4E7A-B1C8-CFB945766F41}"/>
              </a:ext>
            </a:extLst>
          </p:cNvPr>
          <p:cNvCxnSpPr>
            <a:cxnSpLocks/>
          </p:cNvCxnSpPr>
          <p:nvPr/>
        </p:nvCxnSpPr>
        <p:spPr>
          <a:xfrm flipV="1">
            <a:off x="3817490" y="3005685"/>
            <a:ext cx="0" cy="363400"/>
          </a:xfrm>
          <a:prstGeom prst="line">
            <a:avLst/>
          </a:prstGeom>
          <a:ln w="38100" cap="rnd">
            <a:solidFill>
              <a:srgbClr val="44544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B4991E-2E58-4F01-BFF9-CCAD95969E2B}"/>
              </a:ext>
            </a:extLst>
          </p:cNvPr>
          <p:cNvCxnSpPr>
            <a:cxnSpLocks/>
          </p:cNvCxnSpPr>
          <p:nvPr/>
        </p:nvCxnSpPr>
        <p:spPr>
          <a:xfrm flipV="1">
            <a:off x="3817490" y="3369083"/>
            <a:ext cx="0" cy="363400"/>
          </a:xfrm>
          <a:prstGeom prst="line">
            <a:avLst/>
          </a:prstGeom>
          <a:ln w="38100" cap="rnd">
            <a:solidFill>
              <a:srgbClr val="44544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786483A-679D-4600-8E83-DB584BADD1A9}"/>
              </a:ext>
            </a:extLst>
          </p:cNvPr>
          <p:cNvCxnSpPr>
            <a:cxnSpLocks/>
          </p:cNvCxnSpPr>
          <p:nvPr/>
        </p:nvCxnSpPr>
        <p:spPr>
          <a:xfrm>
            <a:off x="7994690" y="3380323"/>
            <a:ext cx="433809" cy="0"/>
          </a:xfrm>
          <a:prstGeom prst="line">
            <a:avLst/>
          </a:prstGeom>
          <a:ln w="38100" cap="rnd">
            <a:solidFill>
              <a:srgbClr val="44544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D71ADE-0989-4140-B5DB-9B14548181FA}"/>
              </a:ext>
            </a:extLst>
          </p:cNvPr>
          <p:cNvCxnSpPr>
            <a:cxnSpLocks/>
          </p:cNvCxnSpPr>
          <p:nvPr/>
        </p:nvCxnSpPr>
        <p:spPr>
          <a:xfrm flipV="1">
            <a:off x="8434849" y="3016924"/>
            <a:ext cx="0" cy="363400"/>
          </a:xfrm>
          <a:prstGeom prst="line">
            <a:avLst/>
          </a:prstGeom>
          <a:ln w="38100" cap="rnd">
            <a:solidFill>
              <a:srgbClr val="44544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77FF747-A88C-4D32-A995-45E6E7A42A79}"/>
              </a:ext>
            </a:extLst>
          </p:cNvPr>
          <p:cNvCxnSpPr>
            <a:cxnSpLocks/>
          </p:cNvCxnSpPr>
          <p:nvPr/>
        </p:nvCxnSpPr>
        <p:spPr>
          <a:xfrm flipV="1">
            <a:off x="8434849" y="3380322"/>
            <a:ext cx="0" cy="363400"/>
          </a:xfrm>
          <a:prstGeom prst="line">
            <a:avLst/>
          </a:prstGeom>
          <a:ln w="38100" cap="rnd">
            <a:solidFill>
              <a:srgbClr val="44544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32D2D8A-EE38-4BFA-8993-1550BF5A9226}"/>
              </a:ext>
            </a:extLst>
          </p:cNvPr>
          <p:cNvCxnSpPr>
            <a:cxnSpLocks/>
          </p:cNvCxnSpPr>
          <p:nvPr/>
        </p:nvCxnSpPr>
        <p:spPr>
          <a:xfrm>
            <a:off x="3821507" y="5385947"/>
            <a:ext cx="433809" cy="0"/>
          </a:xfrm>
          <a:prstGeom prst="line">
            <a:avLst/>
          </a:prstGeom>
          <a:ln w="38100" cap="rnd">
            <a:solidFill>
              <a:srgbClr val="44544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B8E0612-F032-4EE3-898A-0AA82E753526}"/>
              </a:ext>
            </a:extLst>
          </p:cNvPr>
          <p:cNvCxnSpPr>
            <a:cxnSpLocks/>
          </p:cNvCxnSpPr>
          <p:nvPr/>
        </p:nvCxnSpPr>
        <p:spPr>
          <a:xfrm flipV="1">
            <a:off x="3817490" y="5022548"/>
            <a:ext cx="0" cy="363400"/>
          </a:xfrm>
          <a:prstGeom prst="line">
            <a:avLst/>
          </a:prstGeom>
          <a:ln w="38100" cap="rnd">
            <a:solidFill>
              <a:srgbClr val="44544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F37F55-6AF6-4E52-8614-AF0C875ABFCA}"/>
              </a:ext>
            </a:extLst>
          </p:cNvPr>
          <p:cNvCxnSpPr>
            <a:cxnSpLocks/>
          </p:cNvCxnSpPr>
          <p:nvPr/>
        </p:nvCxnSpPr>
        <p:spPr>
          <a:xfrm flipV="1">
            <a:off x="3817490" y="5385946"/>
            <a:ext cx="0" cy="363400"/>
          </a:xfrm>
          <a:prstGeom prst="line">
            <a:avLst/>
          </a:prstGeom>
          <a:ln w="38100" cap="rnd">
            <a:solidFill>
              <a:srgbClr val="44544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0F5BAEF-137A-48A8-AEDA-A21F52FBEE1B}"/>
              </a:ext>
            </a:extLst>
          </p:cNvPr>
          <p:cNvCxnSpPr>
            <a:cxnSpLocks/>
          </p:cNvCxnSpPr>
          <p:nvPr/>
        </p:nvCxnSpPr>
        <p:spPr>
          <a:xfrm>
            <a:off x="8009204" y="5219691"/>
            <a:ext cx="433809" cy="0"/>
          </a:xfrm>
          <a:prstGeom prst="line">
            <a:avLst/>
          </a:prstGeom>
          <a:ln w="38100" cap="rnd">
            <a:solidFill>
              <a:srgbClr val="44544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B682DCF-0221-4091-B4E9-E0D1F325C714}"/>
              </a:ext>
            </a:extLst>
          </p:cNvPr>
          <p:cNvCxnSpPr>
            <a:cxnSpLocks/>
          </p:cNvCxnSpPr>
          <p:nvPr/>
        </p:nvCxnSpPr>
        <p:spPr>
          <a:xfrm flipV="1">
            <a:off x="8449363" y="4856292"/>
            <a:ext cx="0" cy="363400"/>
          </a:xfrm>
          <a:prstGeom prst="line">
            <a:avLst/>
          </a:prstGeom>
          <a:ln w="38100" cap="rnd">
            <a:solidFill>
              <a:srgbClr val="44544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D1CCFC3-CC2C-4E70-98AB-A697A88F6BE2}"/>
              </a:ext>
            </a:extLst>
          </p:cNvPr>
          <p:cNvCxnSpPr>
            <a:cxnSpLocks/>
          </p:cNvCxnSpPr>
          <p:nvPr/>
        </p:nvCxnSpPr>
        <p:spPr>
          <a:xfrm flipV="1">
            <a:off x="8449363" y="5219690"/>
            <a:ext cx="0" cy="363400"/>
          </a:xfrm>
          <a:prstGeom prst="line">
            <a:avLst/>
          </a:prstGeom>
          <a:ln w="38100" cap="rnd">
            <a:solidFill>
              <a:srgbClr val="44544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9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E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37A9C1-FE19-47CC-8468-9D07862BF4EE}"/>
              </a:ext>
            </a:extLst>
          </p:cNvPr>
          <p:cNvGrpSpPr/>
          <p:nvPr/>
        </p:nvGrpSpPr>
        <p:grpSpPr>
          <a:xfrm>
            <a:off x="153578" y="2813473"/>
            <a:ext cx="3538812" cy="1128310"/>
            <a:chOff x="-33894" y="1905876"/>
            <a:chExt cx="4377405" cy="112831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866EBE3-75A3-4BB1-B955-2DB739015A79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445452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4A73FF3-366A-429B-9AB3-F5946CEB927B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445452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55FFCF9-430D-47DE-9B86-396499565A67}"/>
              </a:ext>
            </a:extLst>
          </p:cNvPr>
          <p:cNvSpPr txBox="1"/>
          <p:nvPr/>
        </p:nvSpPr>
        <p:spPr>
          <a:xfrm>
            <a:off x="2539173" y="145867"/>
            <a:ext cx="711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45452"/>
                </a:solidFill>
                <a:latin typeface="Montserrat ExtraBold" panose="00000900000000000000" pitchFamily="2" charset="0"/>
              </a:rPr>
              <a:t>Head Infographics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8F126-2DC3-44B8-8F63-F32DB52E3A1D}"/>
              </a:ext>
            </a:extLst>
          </p:cNvPr>
          <p:cNvSpPr txBox="1"/>
          <p:nvPr/>
        </p:nvSpPr>
        <p:spPr>
          <a:xfrm>
            <a:off x="2104799" y="846066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45452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2DCED7-2063-490B-B892-A353397C1E51}"/>
              </a:ext>
            </a:extLst>
          </p:cNvPr>
          <p:cNvGrpSpPr/>
          <p:nvPr/>
        </p:nvGrpSpPr>
        <p:grpSpPr>
          <a:xfrm>
            <a:off x="8485235" y="2813473"/>
            <a:ext cx="3538812" cy="1128310"/>
            <a:chOff x="-33894" y="1905876"/>
            <a:chExt cx="4377405" cy="11283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266265-B2F5-4B7C-B829-641C88BC9312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445452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41EEA5-D535-4F36-BD80-4151CF529138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445452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0957C0-6F94-426E-906A-A9C827429623}"/>
              </a:ext>
            </a:extLst>
          </p:cNvPr>
          <p:cNvGrpSpPr/>
          <p:nvPr/>
        </p:nvGrpSpPr>
        <p:grpSpPr>
          <a:xfrm>
            <a:off x="168831" y="4669966"/>
            <a:ext cx="3538812" cy="1128310"/>
            <a:chOff x="-33894" y="1905876"/>
            <a:chExt cx="4377405" cy="11283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FB4818-030A-4DB3-AA50-D1DDFD6BF362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445452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482A3E-D03E-4486-AC22-516EEB1D8896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445452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70E19A-CCD7-4FE6-A328-EF3306440901}"/>
              </a:ext>
            </a:extLst>
          </p:cNvPr>
          <p:cNvGrpSpPr/>
          <p:nvPr/>
        </p:nvGrpSpPr>
        <p:grpSpPr>
          <a:xfrm>
            <a:off x="8485235" y="4669966"/>
            <a:ext cx="3538812" cy="1128310"/>
            <a:chOff x="-33894" y="1905876"/>
            <a:chExt cx="4377405" cy="11283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BFEBF1-2852-4350-B886-AB31F381240C}"/>
                </a:ext>
              </a:extLst>
            </p:cNvPr>
            <p:cNvSpPr txBox="1"/>
            <p:nvPr/>
          </p:nvSpPr>
          <p:spPr>
            <a:xfrm>
              <a:off x="-33894" y="1905876"/>
              <a:ext cx="4377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445452"/>
                  </a:solidFill>
                  <a:latin typeface="Montserrat ExtraBold" panose="00000900000000000000" pitchFamily="2" charset="0"/>
                </a:rPr>
                <a:t>Your Text Here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AFA7B2-89EF-4A2C-B9ED-8825D9FD47C0}"/>
                </a:ext>
              </a:extLst>
            </p:cNvPr>
            <p:cNvSpPr txBox="1"/>
            <p:nvPr/>
          </p:nvSpPr>
          <p:spPr>
            <a:xfrm>
              <a:off x="-33894" y="2326300"/>
              <a:ext cx="43774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445452"/>
                  </a:solidFill>
                  <a:latin typeface="Montserrat" panose="00000500000000000000" pitchFamily="2" charset="0"/>
                </a:rPr>
                <a:t>Here You Can Add Some Text to Explain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B44253-F1DF-49B6-A978-850568C61034}"/>
              </a:ext>
            </a:extLst>
          </p:cNvPr>
          <p:cNvGrpSpPr/>
          <p:nvPr/>
        </p:nvGrpSpPr>
        <p:grpSpPr>
          <a:xfrm>
            <a:off x="3987801" y="1976438"/>
            <a:ext cx="4019550" cy="4527550"/>
            <a:chOff x="3987801" y="1976438"/>
            <a:chExt cx="4019550" cy="452755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14AAEB5-EA36-40AA-9EA8-93EA0439E6A8}"/>
                </a:ext>
              </a:extLst>
            </p:cNvPr>
            <p:cNvGrpSpPr/>
            <p:nvPr/>
          </p:nvGrpSpPr>
          <p:grpSpPr>
            <a:xfrm>
              <a:off x="3987801" y="1976438"/>
              <a:ext cx="4019550" cy="4527550"/>
              <a:chOff x="3987801" y="1976438"/>
              <a:chExt cx="4019550" cy="4527550"/>
            </a:xfrm>
          </p:grpSpPr>
          <p:sp>
            <p:nvSpPr>
              <p:cNvPr id="24" name="Freeform 30">
                <a:extLst>
                  <a:ext uri="{FF2B5EF4-FFF2-40B4-BE49-F238E27FC236}">
                    <a16:creationId xmlns:a16="http://schemas.microsoft.com/office/drawing/2014/main" id="{5B7EF2ED-7ED5-433B-B743-A1ECDD790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088" y="1990725"/>
                <a:ext cx="3989388" cy="4498975"/>
              </a:xfrm>
              <a:custGeom>
                <a:avLst/>
                <a:gdLst>
                  <a:gd name="T0" fmla="*/ 586 w 1676"/>
                  <a:gd name="T1" fmla="*/ 1810 h 1889"/>
                  <a:gd name="T2" fmla="*/ 558 w 1676"/>
                  <a:gd name="T3" fmla="*/ 1747 h 1889"/>
                  <a:gd name="T4" fmla="*/ 529 w 1676"/>
                  <a:gd name="T5" fmla="*/ 1634 h 1889"/>
                  <a:gd name="T6" fmla="*/ 462 w 1676"/>
                  <a:gd name="T7" fmla="*/ 1643 h 1889"/>
                  <a:gd name="T8" fmla="*/ 197 w 1676"/>
                  <a:gd name="T9" fmla="*/ 1631 h 1889"/>
                  <a:gd name="T10" fmla="*/ 180 w 1676"/>
                  <a:gd name="T11" fmla="*/ 1511 h 1889"/>
                  <a:gd name="T12" fmla="*/ 189 w 1676"/>
                  <a:gd name="T13" fmla="*/ 1475 h 1889"/>
                  <a:gd name="T14" fmla="*/ 196 w 1676"/>
                  <a:gd name="T15" fmla="*/ 1452 h 1889"/>
                  <a:gd name="T16" fmla="*/ 150 w 1676"/>
                  <a:gd name="T17" fmla="*/ 1386 h 1889"/>
                  <a:gd name="T18" fmla="*/ 135 w 1676"/>
                  <a:gd name="T19" fmla="*/ 1288 h 1889"/>
                  <a:gd name="T20" fmla="*/ 155 w 1676"/>
                  <a:gd name="T21" fmla="*/ 1212 h 1889"/>
                  <a:gd name="T22" fmla="*/ 119 w 1676"/>
                  <a:gd name="T23" fmla="*/ 1190 h 1889"/>
                  <a:gd name="T24" fmla="*/ 59 w 1676"/>
                  <a:gd name="T25" fmla="*/ 1156 h 1889"/>
                  <a:gd name="T26" fmla="*/ 24 w 1676"/>
                  <a:gd name="T27" fmla="*/ 1126 h 1889"/>
                  <a:gd name="T28" fmla="*/ 90 w 1676"/>
                  <a:gd name="T29" fmla="*/ 939 h 1889"/>
                  <a:gd name="T30" fmla="*/ 201 w 1676"/>
                  <a:gd name="T31" fmla="*/ 779 h 1889"/>
                  <a:gd name="T32" fmla="*/ 200 w 1676"/>
                  <a:gd name="T33" fmla="*/ 776 h 1889"/>
                  <a:gd name="T34" fmla="*/ 187 w 1676"/>
                  <a:gd name="T35" fmla="*/ 738 h 1889"/>
                  <a:gd name="T36" fmla="*/ 230 w 1676"/>
                  <a:gd name="T37" fmla="*/ 380 h 1889"/>
                  <a:gd name="T38" fmla="*/ 246 w 1676"/>
                  <a:gd name="T39" fmla="*/ 345 h 1889"/>
                  <a:gd name="T40" fmla="*/ 913 w 1676"/>
                  <a:gd name="T41" fmla="*/ 0 h 1889"/>
                  <a:gd name="T42" fmla="*/ 1579 w 1676"/>
                  <a:gd name="T43" fmla="*/ 344 h 1889"/>
                  <a:gd name="T44" fmla="*/ 1596 w 1676"/>
                  <a:gd name="T45" fmla="*/ 379 h 1889"/>
                  <a:gd name="T46" fmla="*/ 1614 w 1676"/>
                  <a:gd name="T47" fmla="*/ 800 h 1889"/>
                  <a:gd name="T48" fmla="*/ 1485 w 1676"/>
                  <a:gd name="T49" fmla="*/ 1115 h 1889"/>
                  <a:gd name="T50" fmla="*/ 1469 w 1676"/>
                  <a:gd name="T51" fmla="*/ 1138 h 1889"/>
                  <a:gd name="T52" fmla="*/ 1449 w 1676"/>
                  <a:gd name="T53" fmla="*/ 1173 h 1889"/>
                  <a:gd name="T54" fmla="*/ 1405 w 1676"/>
                  <a:gd name="T55" fmla="*/ 1454 h 1889"/>
                  <a:gd name="T56" fmla="*/ 1405 w 1676"/>
                  <a:gd name="T57" fmla="*/ 1519 h 1889"/>
                  <a:gd name="T58" fmla="*/ 1390 w 1676"/>
                  <a:gd name="T59" fmla="*/ 1756 h 1889"/>
                  <a:gd name="T60" fmla="*/ 1006 w 1676"/>
                  <a:gd name="T61" fmla="*/ 1888 h 1889"/>
                  <a:gd name="T62" fmla="*/ 946 w 1676"/>
                  <a:gd name="T63" fmla="*/ 1889 h 1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76" h="1889">
                    <a:moveTo>
                      <a:pt x="946" y="1889"/>
                    </a:moveTo>
                    <a:cubicBezTo>
                      <a:pt x="727" y="1889"/>
                      <a:pt x="629" y="1846"/>
                      <a:pt x="586" y="1810"/>
                    </a:cubicBezTo>
                    <a:cubicBezTo>
                      <a:pt x="586" y="1810"/>
                      <a:pt x="585" y="1809"/>
                      <a:pt x="585" y="1809"/>
                    </a:cubicBezTo>
                    <a:cubicBezTo>
                      <a:pt x="567" y="1793"/>
                      <a:pt x="558" y="1771"/>
                      <a:pt x="558" y="1747"/>
                    </a:cubicBezTo>
                    <a:cubicBezTo>
                      <a:pt x="558" y="1649"/>
                      <a:pt x="558" y="1649"/>
                      <a:pt x="558" y="1649"/>
                    </a:cubicBezTo>
                    <a:cubicBezTo>
                      <a:pt x="558" y="1640"/>
                      <a:pt x="548" y="1635"/>
                      <a:pt x="529" y="1634"/>
                    </a:cubicBezTo>
                    <a:cubicBezTo>
                      <a:pt x="529" y="1634"/>
                      <a:pt x="529" y="1634"/>
                      <a:pt x="529" y="1634"/>
                    </a:cubicBezTo>
                    <a:cubicBezTo>
                      <a:pt x="518" y="1634"/>
                      <a:pt x="489" y="1638"/>
                      <a:pt x="462" y="1643"/>
                    </a:cubicBezTo>
                    <a:cubicBezTo>
                      <a:pt x="408" y="1651"/>
                      <a:pt x="342" y="1661"/>
                      <a:pt x="291" y="1661"/>
                    </a:cubicBezTo>
                    <a:cubicBezTo>
                      <a:pt x="258" y="1661"/>
                      <a:pt x="218" y="1657"/>
                      <a:pt x="197" y="1631"/>
                    </a:cubicBezTo>
                    <a:cubicBezTo>
                      <a:pt x="175" y="1604"/>
                      <a:pt x="169" y="1565"/>
                      <a:pt x="179" y="1515"/>
                    </a:cubicBezTo>
                    <a:cubicBezTo>
                      <a:pt x="179" y="1515"/>
                      <a:pt x="180" y="1511"/>
                      <a:pt x="180" y="1511"/>
                    </a:cubicBezTo>
                    <a:cubicBezTo>
                      <a:pt x="180" y="1510"/>
                      <a:pt x="180" y="1510"/>
                      <a:pt x="180" y="1509"/>
                    </a:cubicBezTo>
                    <a:cubicBezTo>
                      <a:pt x="189" y="1475"/>
                      <a:pt x="189" y="1475"/>
                      <a:pt x="189" y="1475"/>
                    </a:cubicBezTo>
                    <a:cubicBezTo>
                      <a:pt x="189" y="1475"/>
                      <a:pt x="189" y="1474"/>
                      <a:pt x="189" y="1474"/>
                    </a:cubicBezTo>
                    <a:cubicBezTo>
                      <a:pt x="192" y="1466"/>
                      <a:pt x="194" y="1458"/>
                      <a:pt x="196" y="1452"/>
                    </a:cubicBezTo>
                    <a:cubicBezTo>
                      <a:pt x="192" y="1448"/>
                      <a:pt x="186" y="1441"/>
                      <a:pt x="182" y="1437"/>
                    </a:cubicBezTo>
                    <a:cubicBezTo>
                      <a:pt x="167" y="1421"/>
                      <a:pt x="153" y="1406"/>
                      <a:pt x="150" y="1386"/>
                    </a:cubicBezTo>
                    <a:cubicBezTo>
                      <a:pt x="145" y="1360"/>
                      <a:pt x="161" y="1341"/>
                      <a:pt x="177" y="1327"/>
                    </a:cubicBezTo>
                    <a:cubicBezTo>
                      <a:pt x="159" y="1317"/>
                      <a:pt x="142" y="1306"/>
                      <a:pt x="135" y="1288"/>
                    </a:cubicBezTo>
                    <a:cubicBezTo>
                      <a:pt x="126" y="1264"/>
                      <a:pt x="138" y="1243"/>
                      <a:pt x="146" y="1229"/>
                    </a:cubicBezTo>
                    <a:cubicBezTo>
                      <a:pt x="150" y="1223"/>
                      <a:pt x="153" y="1217"/>
                      <a:pt x="155" y="1212"/>
                    </a:cubicBezTo>
                    <a:cubicBezTo>
                      <a:pt x="150" y="1208"/>
                      <a:pt x="140" y="1201"/>
                      <a:pt x="120" y="1191"/>
                    </a:cubicBezTo>
                    <a:cubicBezTo>
                      <a:pt x="120" y="1191"/>
                      <a:pt x="120" y="1191"/>
                      <a:pt x="119" y="1190"/>
                    </a:cubicBezTo>
                    <a:cubicBezTo>
                      <a:pt x="60" y="1157"/>
                      <a:pt x="60" y="1157"/>
                      <a:pt x="60" y="1157"/>
                    </a:cubicBezTo>
                    <a:cubicBezTo>
                      <a:pt x="60" y="1156"/>
                      <a:pt x="60" y="1156"/>
                      <a:pt x="59" y="1156"/>
                    </a:cubicBezTo>
                    <a:cubicBezTo>
                      <a:pt x="46" y="1148"/>
                      <a:pt x="34" y="1138"/>
                      <a:pt x="24" y="1127"/>
                    </a:cubicBezTo>
                    <a:cubicBezTo>
                      <a:pt x="24" y="1126"/>
                      <a:pt x="24" y="1126"/>
                      <a:pt x="24" y="1126"/>
                    </a:cubicBezTo>
                    <a:cubicBezTo>
                      <a:pt x="13" y="1114"/>
                      <a:pt x="7" y="1100"/>
                      <a:pt x="5" y="1086"/>
                    </a:cubicBezTo>
                    <a:cubicBezTo>
                      <a:pt x="0" y="1049"/>
                      <a:pt x="29" y="1012"/>
                      <a:pt x="90" y="939"/>
                    </a:cubicBezTo>
                    <a:cubicBezTo>
                      <a:pt x="133" y="889"/>
                      <a:pt x="186" y="826"/>
                      <a:pt x="201" y="780"/>
                    </a:cubicBezTo>
                    <a:cubicBezTo>
                      <a:pt x="201" y="780"/>
                      <a:pt x="201" y="779"/>
                      <a:pt x="201" y="779"/>
                    </a:cubicBezTo>
                    <a:cubicBezTo>
                      <a:pt x="201" y="778"/>
                      <a:pt x="201" y="777"/>
                      <a:pt x="200" y="776"/>
                    </a:cubicBezTo>
                    <a:cubicBezTo>
                      <a:pt x="200" y="776"/>
                      <a:pt x="200" y="776"/>
                      <a:pt x="200" y="776"/>
                    </a:cubicBezTo>
                    <a:cubicBezTo>
                      <a:pt x="198" y="771"/>
                      <a:pt x="196" y="767"/>
                      <a:pt x="194" y="762"/>
                    </a:cubicBezTo>
                    <a:cubicBezTo>
                      <a:pt x="192" y="754"/>
                      <a:pt x="190" y="747"/>
                      <a:pt x="187" y="738"/>
                    </a:cubicBezTo>
                    <a:cubicBezTo>
                      <a:pt x="155" y="635"/>
                      <a:pt x="165" y="525"/>
                      <a:pt x="216" y="410"/>
                    </a:cubicBezTo>
                    <a:cubicBezTo>
                      <a:pt x="230" y="380"/>
                      <a:pt x="230" y="380"/>
                      <a:pt x="230" y="380"/>
                    </a:cubicBezTo>
                    <a:cubicBezTo>
                      <a:pt x="230" y="379"/>
                      <a:pt x="230" y="379"/>
                      <a:pt x="230" y="378"/>
                    </a:cubicBezTo>
                    <a:cubicBezTo>
                      <a:pt x="246" y="345"/>
                      <a:pt x="246" y="345"/>
                      <a:pt x="246" y="345"/>
                    </a:cubicBezTo>
                    <a:cubicBezTo>
                      <a:pt x="247" y="344"/>
                      <a:pt x="247" y="343"/>
                      <a:pt x="247" y="343"/>
                    </a:cubicBezTo>
                    <a:cubicBezTo>
                      <a:pt x="360" y="134"/>
                      <a:pt x="621" y="0"/>
                      <a:pt x="913" y="0"/>
                    </a:cubicBezTo>
                    <a:cubicBezTo>
                      <a:pt x="1206" y="0"/>
                      <a:pt x="1467" y="134"/>
                      <a:pt x="1579" y="343"/>
                    </a:cubicBezTo>
                    <a:cubicBezTo>
                      <a:pt x="1579" y="343"/>
                      <a:pt x="1579" y="343"/>
                      <a:pt x="1579" y="344"/>
                    </a:cubicBezTo>
                    <a:cubicBezTo>
                      <a:pt x="1596" y="378"/>
                      <a:pt x="1596" y="378"/>
                      <a:pt x="1596" y="378"/>
                    </a:cubicBezTo>
                    <a:cubicBezTo>
                      <a:pt x="1596" y="378"/>
                      <a:pt x="1596" y="378"/>
                      <a:pt x="1596" y="379"/>
                    </a:cubicBezTo>
                    <a:cubicBezTo>
                      <a:pt x="1600" y="386"/>
                      <a:pt x="1676" y="555"/>
                      <a:pt x="1620" y="768"/>
                    </a:cubicBezTo>
                    <a:cubicBezTo>
                      <a:pt x="1614" y="800"/>
                      <a:pt x="1614" y="800"/>
                      <a:pt x="1614" y="800"/>
                    </a:cubicBezTo>
                    <a:cubicBezTo>
                      <a:pt x="1614" y="801"/>
                      <a:pt x="1614" y="801"/>
                      <a:pt x="1613" y="802"/>
                    </a:cubicBezTo>
                    <a:cubicBezTo>
                      <a:pt x="1588" y="910"/>
                      <a:pt x="1541" y="1024"/>
                      <a:pt x="1485" y="1115"/>
                    </a:cubicBezTo>
                    <a:cubicBezTo>
                      <a:pt x="1484" y="1116"/>
                      <a:pt x="1484" y="1116"/>
                      <a:pt x="1483" y="1117"/>
                    </a:cubicBezTo>
                    <a:cubicBezTo>
                      <a:pt x="1478" y="1125"/>
                      <a:pt x="1474" y="1131"/>
                      <a:pt x="1469" y="1138"/>
                    </a:cubicBezTo>
                    <a:cubicBezTo>
                      <a:pt x="1468" y="1140"/>
                      <a:pt x="1467" y="1142"/>
                      <a:pt x="1466" y="1144"/>
                    </a:cubicBezTo>
                    <a:cubicBezTo>
                      <a:pt x="1449" y="1173"/>
                      <a:pt x="1449" y="1173"/>
                      <a:pt x="1449" y="1173"/>
                    </a:cubicBezTo>
                    <a:cubicBezTo>
                      <a:pt x="1424" y="1233"/>
                      <a:pt x="1408" y="1330"/>
                      <a:pt x="1405" y="1452"/>
                    </a:cubicBezTo>
                    <a:cubicBezTo>
                      <a:pt x="1405" y="1453"/>
                      <a:pt x="1405" y="1454"/>
                      <a:pt x="1405" y="1454"/>
                    </a:cubicBezTo>
                    <a:cubicBezTo>
                      <a:pt x="1405" y="1465"/>
                      <a:pt x="1405" y="1475"/>
                      <a:pt x="1405" y="1485"/>
                    </a:cubicBezTo>
                    <a:cubicBezTo>
                      <a:pt x="1405" y="1519"/>
                      <a:pt x="1405" y="1519"/>
                      <a:pt x="1405" y="1519"/>
                    </a:cubicBezTo>
                    <a:cubicBezTo>
                      <a:pt x="1406" y="1610"/>
                      <a:pt x="1411" y="1677"/>
                      <a:pt x="1412" y="1692"/>
                    </a:cubicBezTo>
                    <a:cubicBezTo>
                      <a:pt x="1415" y="1715"/>
                      <a:pt x="1407" y="1738"/>
                      <a:pt x="1390" y="1756"/>
                    </a:cubicBezTo>
                    <a:cubicBezTo>
                      <a:pt x="1389" y="1757"/>
                      <a:pt x="1389" y="1758"/>
                      <a:pt x="1388" y="1759"/>
                    </a:cubicBezTo>
                    <a:cubicBezTo>
                      <a:pt x="1344" y="1801"/>
                      <a:pt x="1235" y="1874"/>
                      <a:pt x="1006" y="1888"/>
                    </a:cubicBezTo>
                    <a:cubicBezTo>
                      <a:pt x="1005" y="1888"/>
                      <a:pt x="1005" y="1888"/>
                      <a:pt x="1004" y="1888"/>
                    </a:cubicBezTo>
                    <a:cubicBezTo>
                      <a:pt x="984" y="1889"/>
                      <a:pt x="965" y="1889"/>
                      <a:pt x="946" y="1889"/>
                    </a:cubicBezTo>
                    <a:cubicBezTo>
                      <a:pt x="946" y="1889"/>
                      <a:pt x="946" y="1889"/>
                      <a:pt x="946" y="1889"/>
                    </a:cubicBezTo>
                    <a:close/>
                  </a:path>
                </a:pathLst>
              </a:custGeom>
              <a:solidFill>
                <a:srgbClr val="D0FC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1">
                <a:extLst>
                  <a:ext uri="{FF2B5EF4-FFF2-40B4-BE49-F238E27FC236}">
                    <a16:creationId xmlns:a16="http://schemas.microsoft.com/office/drawing/2014/main" id="{9D74BD09-5EE1-4BBB-97F1-E3F2CD840E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7801" y="1976438"/>
                <a:ext cx="4019550" cy="4527550"/>
              </a:xfrm>
              <a:custGeom>
                <a:avLst/>
                <a:gdLst>
                  <a:gd name="T0" fmla="*/ 588 w 1689"/>
                  <a:gd name="T1" fmla="*/ 1821 h 1901"/>
                  <a:gd name="T2" fmla="*/ 558 w 1689"/>
                  <a:gd name="T3" fmla="*/ 1655 h 1901"/>
                  <a:gd name="T4" fmla="*/ 297 w 1689"/>
                  <a:gd name="T5" fmla="*/ 1673 h 1901"/>
                  <a:gd name="T6" fmla="*/ 180 w 1689"/>
                  <a:gd name="T7" fmla="*/ 1515 h 1901"/>
                  <a:gd name="T8" fmla="*/ 190 w 1689"/>
                  <a:gd name="T9" fmla="*/ 1478 h 1901"/>
                  <a:gd name="T10" fmla="*/ 150 w 1689"/>
                  <a:gd name="T11" fmla="*/ 1393 h 1901"/>
                  <a:gd name="T12" fmla="*/ 147 w 1689"/>
                  <a:gd name="T13" fmla="*/ 1232 h 1901"/>
                  <a:gd name="T14" fmla="*/ 122 w 1689"/>
                  <a:gd name="T15" fmla="*/ 1202 h 1901"/>
                  <a:gd name="T16" fmla="*/ 26 w 1689"/>
                  <a:gd name="T17" fmla="*/ 1137 h 1901"/>
                  <a:gd name="T18" fmla="*/ 92 w 1689"/>
                  <a:gd name="T19" fmla="*/ 941 h 1901"/>
                  <a:gd name="T20" fmla="*/ 200 w 1689"/>
                  <a:gd name="T21" fmla="*/ 784 h 1901"/>
                  <a:gd name="T22" fmla="*/ 217 w 1689"/>
                  <a:gd name="T23" fmla="*/ 414 h 1901"/>
                  <a:gd name="T24" fmla="*/ 247 w 1689"/>
                  <a:gd name="T25" fmla="*/ 348 h 1901"/>
                  <a:gd name="T26" fmla="*/ 1590 w 1689"/>
                  <a:gd name="T27" fmla="*/ 346 h 1901"/>
                  <a:gd name="T28" fmla="*/ 1608 w 1689"/>
                  <a:gd name="T29" fmla="*/ 382 h 1901"/>
                  <a:gd name="T30" fmla="*/ 1625 w 1689"/>
                  <a:gd name="T31" fmla="*/ 809 h 1901"/>
                  <a:gd name="T32" fmla="*/ 1480 w 1689"/>
                  <a:gd name="T33" fmla="*/ 1147 h 1901"/>
                  <a:gd name="T34" fmla="*/ 1417 w 1689"/>
                  <a:gd name="T35" fmla="*/ 1459 h 1901"/>
                  <a:gd name="T36" fmla="*/ 1417 w 1689"/>
                  <a:gd name="T37" fmla="*/ 1525 h 1901"/>
                  <a:gd name="T38" fmla="*/ 1398 w 1689"/>
                  <a:gd name="T39" fmla="*/ 1769 h 1901"/>
                  <a:gd name="T40" fmla="*/ 952 w 1689"/>
                  <a:gd name="T41" fmla="*/ 1901 h 1901"/>
                  <a:gd name="T42" fmla="*/ 1010 w 1689"/>
                  <a:gd name="T43" fmla="*/ 1888 h 1901"/>
                  <a:gd name="T44" fmla="*/ 1392 w 1689"/>
                  <a:gd name="T45" fmla="*/ 1758 h 1901"/>
                  <a:gd name="T46" fmla="*/ 1405 w 1689"/>
                  <a:gd name="T47" fmla="*/ 1491 h 1901"/>
                  <a:gd name="T48" fmla="*/ 1450 w 1689"/>
                  <a:gd name="T49" fmla="*/ 1177 h 1901"/>
                  <a:gd name="T50" fmla="*/ 1467 w 1689"/>
                  <a:gd name="T51" fmla="*/ 1146 h 1901"/>
                  <a:gd name="T52" fmla="*/ 1484 w 1689"/>
                  <a:gd name="T53" fmla="*/ 1120 h 1901"/>
                  <a:gd name="T54" fmla="*/ 1614 w 1689"/>
                  <a:gd name="T55" fmla="*/ 805 h 1901"/>
                  <a:gd name="T56" fmla="*/ 1597 w 1689"/>
                  <a:gd name="T57" fmla="*/ 386 h 1901"/>
                  <a:gd name="T58" fmla="*/ 259 w 1689"/>
                  <a:gd name="T59" fmla="*/ 352 h 1901"/>
                  <a:gd name="T60" fmla="*/ 228 w 1689"/>
                  <a:gd name="T61" fmla="*/ 419 h 1901"/>
                  <a:gd name="T62" fmla="*/ 211 w 1689"/>
                  <a:gd name="T63" fmla="*/ 779 h 1901"/>
                  <a:gd name="T64" fmla="*/ 213 w 1689"/>
                  <a:gd name="T65" fmla="*/ 787 h 1901"/>
                  <a:gd name="T66" fmla="*/ 17 w 1689"/>
                  <a:gd name="T67" fmla="*/ 1091 h 1901"/>
                  <a:gd name="T68" fmla="*/ 68 w 1689"/>
                  <a:gd name="T69" fmla="*/ 1157 h 1901"/>
                  <a:gd name="T70" fmla="*/ 129 w 1689"/>
                  <a:gd name="T71" fmla="*/ 1192 h 1901"/>
                  <a:gd name="T72" fmla="*/ 158 w 1689"/>
                  <a:gd name="T73" fmla="*/ 1238 h 1901"/>
                  <a:gd name="T74" fmla="*/ 189 w 1689"/>
                  <a:gd name="T75" fmla="*/ 1332 h 1901"/>
                  <a:gd name="T76" fmla="*/ 192 w 1689"/>
                  <a:gd name="T77" fmla="*/ 1439 h 1901"/>
                  <a:gd name="T78" fmla="*/ 201 w 1689"/>
                  <a:gd name="T79" fmla="*/ 1482 h 1901"/>
                  <a:gd name="T80" fmla="*/ 192 w 1689"/>
                  <a:gd name="T81" fmla="*/ 1518 h 1901"/>
                  <a:gd name="T82" fmla="*/ 297 w 1689"/>
                  <a:gd name="T83" fmla="*/ 1661 h 1901"/>
                  <a:gd name="T84" fmla="*/ 570 w 1689"/>
                  <a:gd name="T85" fmla="*/ 1655 h 1901"/>
                  <a:gd name="T86" fmla="*/ 596 w 1689"/>
                  <a:gd name="T87" fmla="*/ 1811 h 1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89" h="1901">
                    <a:moveTo>
                      <a:pt x="952" y="1901"/>
                    </a:moveTo>
                    <a:cubicBezTo>
                      <a:pt x="952" y="1901"/>
                      <a:pt x="952" y="1901"/>
                      <a:pt x="952" y="1901"/>
                    </a:cubicBezTo>
                    <a:cubicBezTo>
                      <a:pt x="731" y="1901"/>
                      <a:pt x="632" y="1857"/>
                      <a:pt x="588" y="1821"/>
                    </a:cubicBezTo>
                    <a:cubicBezTo>
                      <a:pt x="588" y="1820"/>
                      <a:pt x="588" y="1820"/>
                      <a:pt x="587" y="1819"/>
                    </a:cubicBezTo>
                    <a:cubicBezTo>
                      <a:pt x="568" y="1802"/>
                      <a:pt x="558" y="1779"/>
                      <a:pt x="558" y="1753"/>
                    </a:cubicBezTo>
                    <a:cubicBezTo>
                      <a:pt x="558" y="1655"/>
                      <a:pt x="558" y="1655"/>
                      <a:pt x="558" y="1655"/>
                    </a:cubicBezTo>
                    <a:cubicBezTo>
                      <a:pt x="558" y="1648"/>
                      <a:pt x="541" y="1646"/>
                      <a:pt x="534" y="1646"/>
                    </a:cubicBezTo>
                    <a:cubicBezTo>
                      <a:pt x="525" y="1646"/>
                      <a:pt x="495" y="1650"/>
                      <a:pt x="468" y="1655"/>
                    </a:cubicBezTo>
                    <a:cubicBezTo>
                      <a:pt x="415" y="1663"/>
                      <a:pt x="349" y="1673"/>
                      <a:pt x="297" y="1673"/>
                    </a:cubicBezTo>
                    <a:cubicBezTo>
                      <a:pt x="263" y="1673"/>
                      <a:pt x="221" y="1669"/>
                      <a:pt x="198" y="1641"/>
                    </a:cubicBezTo>
                    <a:cubicBezTo>
                      <a:pt x="175" y="1612"/>
                      <a:pt x="169" y="1572"/>
                      <a:pt x="179" y="1520"/>
                    </a:cubicBezTo>
                    <a:cubicBezTo>
                      <a:pt x="179" y="1519"/>
                      <a:pt x="180" y="1515"/>
                      <a:pt x="180" y="1515"/>
                    </a:cubicBezTo>
                    <a:cubicBezTo>
                      <a:pt x="180" y="1515"/>
                      <a:pt x="180" y="1514"/>
                      <a:pt x="180" y="1514"/>
                    </a:cubicBezTo>
                    <a:cubicBezTo>
                      <a:pt x="189" y="1480"/>
                      <a:pt x="189" y="1480"/>
                      <a:pt x="189" y="1480"/>
                    </a:cubicBezTo>
                    <a:cubicBezTo>
                      <a:pt x="189" y="1479"/>
                      <a:pt x="189" y="1479"/>
                      <a:pt x="190" y="1478"/>
                    </a:cubicBezTo>
                    <a:cubicBezTo>
                      <a:pt x="192" y="1471"/>
                      <a:pt x="194" y="1465"/>
                      <a:pt x="195" y="1460"/>
                    </a:cubicBezTo>
                    <a:cubicBezTo>
                      <a:pt x="192" y="1455"/>
                      <a:pt x="187" y="1450"/>
                      <a:pt x="184" y="1447"/>
                    </a:cubicBezTo>
                    <a:cubicBezTo>
                      <a:pt x="168" y="1430"/>
                      <a:pt x="154" y="1415"/>
                      <a:pt x="150" y="1393"/>
                    </a:cubicBezTo>
                    <a:cubicBezTo>
                      <a:pt x="145" y="1366"/>
                      <a:pt x="159" y="1347"/>
                      <a:pt x="173" y="1334"/>
                    </a:cubicBezTo>
                    <a:cubicBezTo>
                      <a:pt x="158" y="1325"/>
                      <a:pt x="143" y="1314"/>
                      <a:pt x="136" y="1296"/>
                    </a:cubicBezTo>
                    <a:cubicBezTo>
                      <a:pt x="126" y="1269"/>
                      <a:pt x="139" y="1246"/>
                      <a:pt x="147" y="1232"/>
                    </a:cubicBezTo>
                    <a:cubicBezTo>
                      <a:pt x="150" y="1228"/>
                      <a:pt x="152" y="1223"/>
                      <a:pt x="154" y="1220"/>
                    </a:cubicBezTo>
                    <a:cubicBezTo>
                      <a:pt x="148" y="1216"/>
                      <a:pt x="139" y="1211"/>
                      <a:pt x="124" y="1202"/>
                    </a:cubicBezTo>
                    <a:cubicBezTo>
                      <a:pt x="123" y="1202"/>
                      <a:pt x="123" y="1202"/>
                      <a:pt x="122" y="1202"/>
                    </a:cubicBezTo>
                    <a:cubicBezTo>
                      <a:pt x="63" y="1168"/>
                      <a:pt x="63" y="1168"/>
                      <a:pt x="63" y="1168"/>
                    </a:cubicBezTo>
                    <a:cubicBezTo>
                      <a:pt x="63" y="1168"/>
                      <a:pt x="62" y="1167"/>
                      <a:pt x="62" y="1167"/>
                    </a:cubicBezTo>
                    <a:cubicBezTo>
                      <a:pt x="48" y="1159"/>
                      <a:pt x="36" y="1149"/>
                      <a:pt x="26" y="1137"/>
                    </a:cubicBezTo>
                    <a:cubicBezTo>
                      <a:pt x="25" y="1136"/>
                      <a:pt x="25" y="1136"/>
                      <a:pt x="25" y="1136"/>
                    </a:cubicBezTo>
                    <a:cubicBezTo>
                      <a:pt x="14" y="1123"/>
                      <a:pt x="7" y="1108"/>
                      <a:pt x="5" y="1092"/>
                    </a:cubicBezTo>
                    <a:cubicBezTo>
                      <a:pt x="0" y="1053"/>
                      <a:pt x="30" y="1016"/>
                      <a:pt x="92" y="941"/>
                    </a:cubicBezTo>
                    <a:cubicBezTo>
                      <a:pt x="134" y="891"/>
                      <a:pt x="186" y="829"/>
                      <a:pt x="201" y="785"/>
                    </a:cubicBezTo>
                    <a:cubicBezTo>
                      <a:pt x="201" y="785"/>
                      <a:pt x="201" y="785"/>
                      <a:pt x="201" y="785"/>
                    </a:cubicBezTo>
                    <a:cubicBezTo>
                      <a:pt x="200" y="784"/>
                      <a:pt x="200" y="784"/>
                      <a:pt x="200" y="784"/>
                    </a:cubicBezTo>
                    <a:cubicBezTo>
                      <a:pt x="198" y="779"/>
                      <a:pt x="197" y="775"/>
                      <a:pt x="195" y="770"/>
                    </a:cubicBezTo>
                    <a:cubicBezTo>
                      <a:pt x="192" y="762"/>
                      <a:pt x="190" y="755"/>
                      <a:pt x="187" y="746"/>
                    </a:cubicBezTo>
                    <a:cubicBezTo>
                      <a:pt x="155" y="641"/>
                      <a:pt x="165" y="529"/>
                      <a:pt x="217" y="414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0" y="383"/>
                      <a:pt x="231" y="382"/>
                      <a:pt x="231" y="382"/>
                    </a:cubicBezTo>
                    <a:cubicBezTo>
                      <a:pt x="247" y="348"/>
                      <a:pt x="247" y="348"/>
                      <a:pt x="247" y="348"/>
                    </a:cubicBezTo>
                    <a:cubicBezTo>
                      <a:pt x="247" y="347"/>
                      <a:pt x="248" y="347"/>
                      <a:pt x="248" y="346"/>
                    </a:cubicBezTo>
                    <a:cubicBezTo>
                      <a:pt x="362" y="136"/>
                      <a:pt x="625" y="0"/>
                      <a:pt x="919" y="0"/>
                    </a:cubicBezTo>
                    <a:cubicBezTo>
                      <a:pt x="1214" y="0"/>
                      <a:pt x="1477" y="136"/>
                      <a:pt x="1590" y="346"/>
                    </a:cubicBezTo>
                    <a:cubicBezTo>
                      <a:pt x="1590" y="346"/>
                      <a:pt x="1590" y="347"/>
                      <a:pt x="1590" y="347"/>
                    </a:cubicBezTo>
                    <a:cubicBezTo>
                      <a:pt x="1607" y="381"/>
                      <a:pt x="1607" y="381"/>
                      <a:pt x="1607" y="381"/>
                    </a:cubicBezTo>
                    <a:cubicBezTo>
                      <a:pt x="1607" y="381"/>
                      <a:pt x="1608" y="382"/>
                      <a:pt x="1608" y="382"/>
                    </a:cubicBezTo>
                    <a:cubicBezTo>
                      <a:pt x="1611" y="389"/>
                      <a:pt x="1689" y="560"/>
                      <a:pt x="1632" y="775"/>
                    </a:cubicBezTo>
                    <a:cubicBezTo>
                      <a:pt x="1626" y="807"/>
                      <a:pt x="1626" y="807"/>
                      <a:pt x="1626" y="807"/>
                    </a:cubicBezTo>
                    <a:cubicBezTo>
                      <a:pt x="1625" y="808"/>
                      <a:pt x="1625" y="808"/>
                      <a:pt x="1625" y="809"/>
                    </a:cubicBezTo>
                    <a:cubicBezTo>
                      <a:pt x="1600" y="918"/>
                      <a:pt x="1552" y="1033"/>
                      <a:pt x="1496" y="1124"/>
                    </a:cubicBezTo>
                    <a:cubicBezTo>
                      <a:pt x="1495" y="1125"/>
                      <a:pt x="1495" y="1126"/>
                      <a:pt x="1494" y="1126"/>
                    </a:cubicBezTo>
                    <a:cubicBezTo>
                      <a:pt x="1489" y="1134"/>
                      <a:pt x="1485" y="1141"/>
                      <a:pt x="1480" y="1147"/>
                    </a:cubicBezTo>
                    <a:cubicBezTo>
                      <a:pt x="1479" y="1149"/>
                      <a:pt x="1478" y="1151"/>
                      <a:pt x="1477" y="1153"/>
                    </a:cubicBezTo>
                    <a:cubicBezTo>
                      <a:pt x="1461" y="1182"/>
                      <a:pt x="1461" y="1182"/>
                      <a:pt x="1461" y="1182"/>
                    </a:cubicBezTo>
                    <a:cubicBezTo>
                      <a:pt x="1435" y="1241"/>
                      <a:pt x="1420" y="1337"/>
                      <a:pt x="1417" y="1459"/>
                    </a:cubicBezTo>
                    <a:cubicBezTo>
                      <a:pt x="1417" y="1459"/>
                      <a:pt x="1417" y="1460"/>
                      <a:pt x="1417" y="1461"/>
                    </a:cubicBezTo>
                    <a:cubicBezTo>
                      <a:pt x="1417" y="1471"/>
                      <a:pt x="1417" y="1481"/>
                      <a:pt x="1417" y="1491"/>
                    </a:cubicBezTo>
                    <a:cubicBezTo>
                      <a:pt x="1417" y="1525"/>
                      <a:pt x="1417" y="1525"/>
                      <a:pt x="1417" y="1525"/>
                    </a:cubicBezTo>
                    <a:cubicBezTo>
                      <a:pt x="1418" y="1616"/>
                      <a:pt x="1423" y="1685"/>
                      <a:pt x="1424" y="1697"/>
                    </a:cubicBezTo>
                    <a:cubicBezTo>
                      <a:pt x="1427" y="1722"/>
                      <a:pt x="1419" y="1747"/>
                      <a:pt x="1401" y="1766"/>
                    </a:cubicBezTo>
                    <a:cubicBezTo>
                      <a:pt x="1400" y="1767"/>
                      <a:pt x="1399" y="1768"/>
                      <a:pt x="1398" y="1769"/>
                    </a:cubicBezTo>
                    <a:cubicBezTo>
                      <a:pt x="1353" y="1812"/>
                      <a:pt x="1243" y="1886"/>
                      <a:pt x="1012" y="1900"/>
                    </a:cubicBezTo>
                    <a:cubicBezTo>
                      <a:pt x="1011" y="1900"/>
                      <a:pt x="1011" y="1900"/>
                      <a:pt x="1011" y="1900"/>
                    </a:cubicBezTo>
                    <a:cubicBezTo>
                      <a:pt x="991" y="1901"/>
                      <a:pt x="971" y="1901"/>
                      <a:pt x="952" y="1901"/>
                    </a:cubicBezTo>
                    <a:close/>
                    <a:moveTo>
                      <a:pt x="952" y="1889"/>
                    </a:moveTo>
                    <a:cubicBezTo>
                      <a:pt x="952" y="1889"/>
                      <a:pt x="952" y="1889"/>
                      <a:pt x="952" y="1889"/>
                    </a:cubicBezTo>
                    <a:cubicBezTo>
                      <a:pt x="971" y="1889"/>
                      <a:pt x="990" y="1889"/>
                      <a:pt x="1010" y="1888"/>
                    </a:cubicBezTo>
                    <a:cubicBezTo>
                      <a:pt x="1011" y="1888"/>
                      <a:pt x="1011" y="1888"/>
                      <a:pt x="1011" y="1888"/>
                    </a:cubicBezTo>
                    <a:cubicBezTo>
                      <a:pt x="1239" y="1874"/>
                      <a:pt x="1346" y="1802"/>
                      <a:pt x="1390" y="1760"/>
                    </a:cubicBezTo>
                    <a:cubicBezTo>
                      <a:pt x="1390" y="1760"/>
                      <a:pt x="1391" y="1759"/>
                      <a:pt x="1392" y="1758"/>
                    </a:cubicBezTo>
                    <a:cubicBezTo>
                      <a:pt x="1407" y="1741"/>
                      <a:pt x="1415" y="1720"/>
                      <a:pt x="1412" y="1698"/>
                    </a:cubicBezTo>
                    <a:cubicBezTo>
                      <a:pt x="1411" y="1685"/>
                      <a:pt x="1406" y="1617"/>
                      <a:pt x="1405" y="1525"/>
                    </a:cubicBezTo>
                    <a:cubicBezTo>
                      <a:pt x="1405" y="1491"/>
                      <a:pt x="1405" y="1491"/>
                      <a:pt x="1405" y="1491"/>
                    </a:cubicBezTo>
                    <a:cubicBezTo>
                      <a:pt x="1405" y="1481"/>
                      <a:pt x="1405" y="1471"/>
                      <a:pt x="1405" y="1460"/>
                    </a:cubicBezTo>
                    <a:cubicBezTo>
                      <a:pt x="1405" y="1459"/>
                      <a:pt x="1405" y="1459"/>
                      <a:pt x="1405" y="1458"/>
                    </a:cubicBezTo>
                    <a:cubicBezTo>
                      <a:pt x="1408" y="1335"/>
                      <a:pt x="1424" y="1237"/>
                      <a:pt x="1450" y="1177"/>
                    </a:cubicBezTo>
                    <a:cubicBezTo>
                      <a:pt x="1450" y="1177"/>
                      <a:pt x="1450" y="1177"/>
                      <a:pt x="1450" y="1176"/>
                    </a:cubicBezTo>
                    <a:cubicBezTo>
                      <a:pt x="1466" y="1147"/>
                      <a:pt x="1466" y="1147"/>
                      <a:pt x="1466" y="1147"/>
                    </a:cubicBezTo>
                    <a:cubicBezTo>
                      <a:pt x="1467" y="1147"/>
                      <a:pt x="1467" y="1146"/>
                      <a:pt x="1467" y="1146"/>
                    </a:cubicBezTo>
                    <a:cubicBezTo>
                      <a:pt x="1468" y="1145"/>
                      <a:pt x="1469" y="1143"/>
                      <a:pt x="1470" y="1141"/>
                    </a:cubicBezTo>
                    <a:cubicBezTo>
                      <a:pt x="1470" y="1141"/>
                      <a:pt x="1470" y="1141"/>
                      <a:pt x="1470" y="1141"/>
                    </a:cubicBezTo>
                    <a:cubicBezTo>
                      <a:pt x="1474" y="1134"/>
                      <a:pt x="1479" y="1127"/>
                      <a:pt x="1484" y="1120"/>
                    </a:cubicBezTo>
                    <a:cubicBezTo>
                      <a:pt x="1485" y="1119"/>
                      <a:pt x="1485" y="1119"/>
                      <a:pt x="1485" y="1118"/>
                    </a:cubicBezTo>
                    <a:cubicBezTo>
                      <a:pt x="1542" y="1028"/>
                      <a:pt x="1588" y="914"/>
                      <a:pt x="1614" y="806"/>
                    </a:cubicBezTo>
                    <a:cubicBezTo>
                      <a:pt x="1614" y="806"/>
                      <a:pt x="1614" y="805"/>
                      <a:pt x="1614" y="805"/>
                    </a:cubicBezTo>
                    <a:cubicBezTo>
                      <a:pt x="1620" y="773"/>
                      <a:pt x="1620" y="773"/>
                      <a:pt x="1620" y="773"/>
                    </a:cubicBezTo>
                    <a:cubicBezTo>
                      <a:pt x="1676" y="561"/>
                      <a:pt x="1600" y="394"/>
                      <a:pt x="1597" y="387"/>
                    </a:cubicBezTo>
                    <a:cubicBezTo>
                      <a:pt x="1597" y="386"/>
                      <a:pt x="1597" y="386"/>
                      <a:pt x="1597" y="386"/>
                    </a:cubicBezTo>
                    <a:cubicBezTo>
                      <a:pt x="1579" y="352"/>
                      <a:pt x="1579" y="352"/>
                      <a:pt x="1579" y="352"/>
                    </a:cubicBezTo>
                    <a:cubicBezTo>
                      <a:pt x="1469" y="145"/>
                      <a:pt x="1209" y="12"/>
                      <a:pt x="919" y="12"/>
                    </a:cubicBezTo>
                    <a:cubicBezTo>
                      <a:pt x="629" y="12"/>
                      <a:pt x="370" y="145"/>
                      <a:pt x="259" y="352"/>
                    </a:cubicBezTo>
                    <a:cubicBezTo>
                      <a:pt x="258" y="352"/>
                      <a:pt x="258" y="353"/>
                      <a:pt x="258" y="353"/>
                    </a:cubicBezTo>
                    <a:cubicBezTo>
                      <a:pt x="241" y="388"/>
                      <a:pt x="241" y="388"/>
                      <a:pt x="241" y="388"/>
                    </a:cubicBezTo>
                    <a:cubicBezTo>
                      <a:pt x="228" y="419"/>
                      <a:pt x="228" y="419"/>
                      <a:pt x="228" y="419"/>
                    </a:cubicBezTo>
                    <a:cubicBezTo>
                      <a:pt x="177" y="532"/>
                      <a:pt x="167" y="641"/>
                      <a:pt x="199" y="743"/>
                    </a:cubicBezTo>
                    <a:cubicBezTo>
                      <a:pt x="201" y="751"/>
                      <a:pt x="204" y="758"/>
                      <a:pt x="206" y="766"/>
                    </a:cubicBezTo>
                    <a:cubicBezTo>
                      <a:pt x="208" y="770"/>
                      <a:pt x="210" y="775"/>
                      <a:pt x="211" y="779"/>
                    </a:cubicBezTo>
                    <a:cubicBezTo>
                      <a:pt x="212" y="780"/>
                      <a:pt x="212" y="780"/>
                      <a:pt x="212" y="780"/>
                    </a:cubicBezTo>
                    <a:cubicBezTo>
                      <a:pt x="212" y="781"/>
                      <a:pt x="213" y="783"/>
                      <a:pt x="213" y="784"/>
                    </a:cubicBezTo>
                    <a:cubicBezTo>
                      <a:pt x="213" y="785"/>
                      <a:pt x="213" y="786"/>
                      <a:pt x="213" y="787"/>
                    </a:cubicBezTo>
                    <a:cubicBezTo>
                      <a:pt x="212" y="788"/>
                      <a:pt x="212" y="788"/>
                      <a:pt x="212" y="788"/>
                    </a:cubicBezTo>
                    <a:cubicBezTo>
                      <a:pt x="197" y="834"/>
                      <a:pt x="144" y="898"/>
                      <a:pt x="101" y="949"/>
                    </a:cubicBezTo>
                    <a:cubicBezTo>
                      <a:pt x="41" y="1021"/>
                      <a:pt x="12" y="1056"/>
                      <a:pt x="17" y="1091"/>
                    </a:cubicBezTo>
                    <a:cubicBezTo>
                      <a:pt x="19" y="1104"/>
                      <a:pt x="25" y="1117"/>
                      <a:pt x="34" y="1128"/>
                    </a:cubicBezTo>
                    <a:cubicBezTo>
                      <a:pt x="35" y="1129"/>
                      <a:pt x="35" y="1129"/>
                      <a:pt x="35" y="1129"/>
                    </a:cubicBezTo>
                    <a:cubicBezTo>
                      <a:pt x="44" y="1140"/>
                      <a:pt x="56" y="1149"/>
                      <a:pt x="68" y="1157"/>
                    </a:cubicBezTo>
                    <a:cubicBezTo>
                      <a:pt x="69" y="1157"/>
                      <a:pt x="69" y="1157"/>
                      <a:pt x="69" y="1157"/>
                    </a:cubicBezTo>
                    <a:cubicBezTo>
                      <a:pt x="128" y="1191"/>
                      <a:pt x="128" y="1191"/>
                      <a:pt x="128" y="1191"/>
                    </a:cubicBezTo>
                    <a:cubicBezTo>
                      <a:pt x="129" y="1191"/>
                      <a:pt x="129" y="1192"/>
                      <a:pt x="129" y="1192"/>
                    </a:cubicBezTo>
                    <a:cubicBezTo>
                      <a:pt x="146" y="1201"/>
                      <a:pt x="158" y="1208"/>
                      <a:pt x="165" y="1213"/>
                    </a:cubicBezTo>
                    <a:cubicBezTo>
                      <a:pt x="167" y="1214"/>
                      <a:pt x="167" y="1217"/>
                      <a:pt x="167" y="1219"/>
                    </a:cubicBezTo>
                    <a:cubicBezTo>
                      <a:pt x="165" y="1225"/>
                      <a:pt x="161" y="1232"/>
                      <a:pt x="158" y="1238"/>
                    </a:cubicBezTo>
                    <a:cubicBezTo>
                      <a:pt x="150" y="1251"/>
                      <a:pt x="139" y="1270"/>
                      <a:pt x="147" y="1292"/>
                    </a:cubicBezTo>
                    <a:cubicBezTo>
                      <a:pt x="153" y="1307"/>
                      <a:pt x="166" y="1317"/>
                      <a:pt x="186" y="1328"/>
                    </a:cubicBezTo>
                    <a:cubicBezTo>
                      <a:pt x="188" y="1329"/>
                      <a:pt x="189" y="1330"/>
                      <a:pt x="189" y="1332"/>
                    </a:cubicBezTo>
                    <a:cubicBezTo>
                      <a:pt x="189" y="1334"/>
                      <a:pt x="188" y="1336"/>
                      <a:pt x="187" y="1338"/>
                    </a:cubicBezTo>
                    <a:cubicBezTo>
                      <a:pt x="166" y="1355"/>
                      <a:pt x="158" y="1372"/>
                      <a:pt x="161" y="1391"/>
                    </a:cubicBezTo>
                    <a:cubicBezTo>
                      <a:pt x="165" y="1409"/>
                      <a:pt x="178" y="1423"/>
                      <a:pt x="192" y="1439"/>
                    </a:cubicBezTo>
                    <a:cubicBezTo>
                      <a:pt x="197" y="1443"/>
                      <a:pt x="203" y="1450"/>
                      <a:pt x="207" y="1455"/>
                    </a:cubicBezTo>
                    <a:cubicBezTo>
                      <a:pt x="208" y="1456"/>
                      <a:pt x="208" y="1458"/>
                      <a:pt x="208" y="1460"/>
                    </a:cubicBezTo>
                    <a:cubicBezTo>
                      <a:pt x="206" y="1466"/>
                      <a:pt x="203" y="1473"/>
                      <a:pt x="201" y="1482"/>
                    </a:cubicBezTo>
                    <a:cubicBezTo>
                      <a:pt x="201" y="1482"/>
                      <a:pt x="201" y="1482"/>
                      <a:pt x="201" y="1483"/>
                    </a:cubicBezTo>
                    <a:cubicBezTo>
                      <a:pt x="192" y="1517"/>
                      <a:pt x="192" y="1517"/>
                      <a:pt x="192" y="1517"/>
                    </a:cubicBezTo>
                    <a:cubicBezTo>
                      <a:pt x="192" y="1517"/>
                      <a:pt x="192" y="1517"/>
                      <a:pt x="192" y="1518"/>
                    </a:cubicBezTo>
                    <a:cubicBezTo>
                      <a:pt x="191" y="1522"/>
                      <a:pt x="191" y="1522"/>
                      <a:pt x="191" y="1522"/>
                    </a:cubicBezTo>
                    <a:cubicBezTo>
                      <a:pt x="182" y="1570"/>
                      <a:pt x="187" y="1608"/>
                      <a:pt x="207" y="1633"/>
                    </a:cubicBezTo>
                    <a:cubicBezTo>
                      <a:pt x="227" y="1658"/>
                      <a:pt x="266" y="1661"/>
                      <a:pt x="297" y="1661"/>
                    </a:cubicBezTo>
                    <a:cubicBezTo>
                      <a:pt x="348" y="1661"/>
                      <a:pt x="414" y="1651"/>
                      <a:pt x="467" y="1643"/>
                    </a:cubicBezTo>
                    <a:cubicBezTo>
                      <a:pt x="496" y="1638"/>
                      <a:pt x="524" y="1634"/>
                      <a:pt x="535" y="1634"/>
                    </a:cubicBezTo>
                    <a:cubicBezTo>
                      <a:pt x="558" y="1635"/>
                      <a:pt x="570" y="1642"/>
                      <a:pt x="570" y="1655"/>
                    </a:cubicBezTo>
                    <a:cubicBezTo>
                      <a:pt x="570" y="1753"/>
                      <a:pt x="570" y="1753"/>
                      <a:pt x="570" y="1753"/>
                    </a:cubicBezTo>
                    <a:cubicBezTo>
                      <a:pt x="570" y="1775"/>
                      <a:pt x="579" y="1796"/>
                      <a:pt x="595" y="1811"/>
                    </a:cubicBezTo>
                    <a:cubicBezTo>
                      <a:pt x="595" y="1811"/>
                      <a:pt x="596" y="1811"/>
                      <a:pt x="596" y="1811"/>
                    </a:cubicBezTo>
                    <a:cubicBezTo>
                      <a:pt x="638" y="1847"/>
                      <a:pt x="734" y="1889"/>
                      <a:pt x="952" y="1889"/>
                    </a:cubicBezTo>
                    <a:close/>
                  </a:path>
                </a:pathLst>
              </a:custGeom>
              <a:solidFill>
                <a:srgbClr val="4454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8177681C-B469-45CC-9C9B-CFA04F9ED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326" y="5608638"/>
                <a:ext cx="2767013" cy="804863"/>
              </a:xfrm>
              <a:custGeom>
                <a:avLst/>
                <a:gdLst>
                  <a:gd name="T0" fmla="*/ 7 w 1162"/>
                  <a:gd name="T1" fmla="*/ 0 h 338"/>
                  <a:gd name="T2" fmla="*/ 1153 w 1162"/>
                  <a:gd name="T3" fmla="*/ 0 h 338"/>
                  <a:gd name="T4" fmla="*/ 1160 w 1162"/>
                  <a:gd name="T5" fmla="*/ 177 h 338"/>
                  <a:gd name="T6" fmla="*/ 1148 w 1162"/>
                  <a:gd name="T7" fmla="*/ 211 h 338"/>
                  <a:gd name="T8" fmla="*/ 791 w 1162"/>
                  <a:gd name="T9" fmla="*/ 329 h 338"/>
                  <a:gd name="T10" fmla="*/ 400 w 1162"/>
                  <a:gd name="T11" fmla="*/ 260 h 338"/>
                  <a:gd name="T12" fmla="*/ 386 w 1162"/>
                  <a:gd name="T13" fmla="*/ 228 h 338"/>
                  <a:gd name="T14" fmla="*/ 386 w 1162"/>
                  <a:gd name="T15" fmla="*/ 130 h 338"/>
                  <a:gd name="T16" fmla="*/ 318 w 1162"/>
                  <a:gd name="T17" fmla="*/ 75 h 338"/>
                  <a:gd name="T18" fmla="*/ 16 w 1162"/>
                  <a:gd name="T19" fmla="*/ 87 h 338"/>
                  <a:gd name="T20" fmla="*/ 6 w 1162"/>
                  <a:gd name="T21" fmla="*/ 3 h 338"/>
                  <a:gd name="T22" fmla="*/ 7 w 1162"/>
                  <a:gd name="T23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2" h="338">
                    <a:moveTo>
                      <a:pt x="7" y="0"/>
                    </a:moveTo>
                    <a:cubicBezTo>
                      <a:pt x="1144" y="0"/>
                      <a:pt x="1153" y="0"/>
                      <a:pt x="1153" y="0"/>
                    </a:cubicBezTo>
                    <a:cubicBezTo>
                      <a:pt x="1153" y="80"/>
                      <a:pt x="1158" y="147"/>
                      <a:pt x="1160" y="177"/>
                    </a:cubicBezTo>
                    <a:cubicBezTo>
                      <a:pt x="1162" y="190"/>
                      <a:pt x="1157" y="201"/>
                      <a:pt x="1148" y="211"/>
                    </a:cubicBezTo>
                    <a:cubicBezTo>
                      <a:pt x="1115" y="243"/>
                      <a:pt x="1016" y="315"/>
                      <a:pt x="791" y="329"/>
                    </a:cubicBezTo>
                    <a:cubicBezTo>
                      <a:pt x="526" y="338"/>
                      <a:pt x="432" y="287"/>
                      <a:pt x="400" y="260"/>
                    </a:cubicBezTo>
                    <a:cubicBezTo>
                      <a:pt x="391" y="252"/>
                      <a:pt x="386" y="241"/>
                      <a:pt x="386" y="228"/>
                    </a:cubicBezTo>
                    <a:cubicBezTo>
                      <a:pt x="386" y="130"/>
                      <a:pt x="386" y="130"/>
                      <a:pt x="386" y="130"/>
                    </a:cubicBezTo>
                    <a:cubicBezTo>
                      <a:pt x="386" y="96"/>
                      <a:pt x="359" y="77"/>
                      <a:pt x="318" y="75"/>
                    </a:cubicBezTo>
                    <a:cubicBezTo>
                      <a:pt x="278" y="73"/>
                      <a:pt x="49" y="127"/>
                      <a:pt x="16" y="87"/>
                    </a:cubicBezTo>
                    <a:cubicBezTo>
                      <a:pt x="0" y="67"/>
                      <a:pt x="0" y="34"/>
                      <a:pt x="6" y="3"/>
                    </a:cubicBezTo>
                    <a:cubicBezTo>
                      <a:pt x="7" y="2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58E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962B2297-0F96-4A09-9738-C358C8F53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288" y="4743450"/>
                <a:ext cx="3035300" cy="784225"/>
              </a:xfrm>
              <a:custGeom>
                <a:avLst/>
                <a:gdLst>
                  <a:gd name="T0" fmla="*/ 1275 w 1275"/>
                  <a:gd name="T1" fmla="*/ 0 h 329"/>
                  <a:gd name="T2" fmla="*/ 1226 w 1275"/>
                  <a:gd name="T3" fmla="*/ 295 h 329"/>
                  <a:gd name="T4" fmla="*/ 1226 w 1275"/>
                  <a:gd name="T5" fmla="*/ 329 h 329"/>
                  <a:gd name="T6" fmla="*/ 89 w 1275"/>
                  <a:gd name="T7" fmla="*/ 329 h 329"/>
                  <a:gd name="T8" fmla="*/ 99 w 1275"/>
                  <a:gd name="T9" fmla="*/ 297 h 329"/>
                  <a:gd name="T10" fmla="*/ 99 w 1275"/>
                  <a:gd name="T11" fmla="*/ 295 h 329"/>
                  <a:gd name="T12" fmla="*/ 50 w 1275"/>
                  <a:gd name="T13" fmla="*/ 223 h 329"/>
                  <a:gd name="T14" fmla="*/ 100 w 1275"/>
                  <a:gd name="T15" fmla="*/ 168 h 329"/>
                  <a:gd name="T16" fmla="*/ 34 w 1275"/>
                  <a:gd name="T17" fmla="*/ 118 h 329"/>
                  <a:gd name="T18" fmla="*/ 56 w 1275"/>
                  <a:gd name="T19" fmla="*/ 43 h 329"/>
                  <a:gd name="T20" fmla="*/ 0 w 1275"/>
                  <a:gd name="T21" fmla="*/ 0 h 329"/>
                  <a:gd name="T22" fmla="*/ 1275 w 1275"/>
                  <a:gd name="T23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" h="329">
                    <a:moveTo>
                      <a:pt x="1275" y="0"/>
                    </a:moveTo>
                    <a:cubicBezTo>
                      <a:pt x="1241" y="76"/>
                      <a:pt x="1229" y="190"/>
                      <a:pt x="1226" y="295"/>
                    </a:cubicBezTo>
                    <a:cubicBezTo>
                      <a:pt x="1226" y="307"/>
                      <a:pt x="1226" y="318"/>
                      <a:pt x="1226" y="329"/>
                    </a:cubicBezTo>
                    <a:cubicBezTo>
                      <a:pt x="89" y="329"/>
                      <a:pt x="89" y="329"/>
                      <a:pt x="89" y="329"/>
                    </a:cubicBezTo>
                    <a:cubicBezTo>
                      <a:pt x="93" y="315"/>
                      <a:pt x="97" y="303"/>
                      <a:pt x="99" y="297"/>
                    </a:cubicBezTo>
                    <a:cubicBezTo>
                      <a:pt x="99" y="296"/>
                      <a:pt x="99" y="296"/>
                      <a:pt x="99" y="295"/>
                    </a:cubicBezTo>
                    <a:cubicBezTo>
                      <a:pt x="102" y="274"/>
                      <a:pt x="53" y="242"/>
                      <a:pt x="50" y="223"/>
                    </a:cubicBezTo>
                    <a:cubicBezTo>
                      <a:pt x="47" y="204"/>
                      <a:pt x="97" y="184"/>
                      <a:pt x="100" y="168"/>
                    </a:cubicBezTo>
                    <a:cubicBezTo>
                      <a:pt x="103" y="152"/>
                      <a:pt x="40" y="134"/>
                      <a:pt x="34" y="118"/>
                    </a:cubicBezTo>
                    <a:cubicBezTo>
                      <a:pt x="28" y="102"/>
                      <a:pt x="63" y="77"/>
                      <a:pt x="56" y="43"/>
                    </a:cubicBezTo>
                    <a:cubicBezTo>
                      <a:pt x="52" y="29"/>
                      <a:pt x="29" y="15"/>
                      <a:pt x="0" y="0"/>
                    </a:cubicBezTo>
                    <a:lnTo>
                      <a:pt x="1275" y="0"/>
                    </a:lnTo>
                    <a:close/>
                  </a:path>
                </a:pathLst>
              </a:custGeom>
              <a:solidFill>
                <a:srgbClr val="58E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0CB760C3-EA14-4EE0-B324-AC75060CF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163" y="3876675"/>
                <a:ext cx="3654425" cy="785813"/>
              </a:xfrm>
              <a:custGeom>
                <a:avLst/>
                <a:gdLst>
                  <a:gd name="T0" fmla="*/ 1535 w 1535"/>
                  <a:gd name="T1" fmla="*/ 0 h 330"/>
                  <a:gd name="T2" fmla="*/ 1412 w 1535"/>
                  <a:gd name="T3" fmla="*/ 302 h 330"/>
                  <a:gd name="T4" fmla="*/ 1396 w 1535"/>
                  <a:gd name="T5" fmla="*/ 326 h 330"/>
                  <a:gd name="T6" fmla="*/ 1393 w 1535"/>
                  <a:gd name="T7" fmla="*/ 330 h 330"/>
                  <a:gd name="T8" fmla="*/ 41 w 1535"/>
                  <a:gd name="T9" fmla="*/ 330 h 330"/>
                  <a:gd name="T10" fmla="*/ 15 w 1535"/>
                  <a:gd name="T11" fmla="*/ 308 h 330"/>
                  <a:gd name="T12" fmla="*/ 6 w 1535"/>
                  <a:gd name="T13" fmla="*/ 289 h 330"/>
                  <a:gd name="T14" fmla="*/ 200 w 1535"/>
                  <a:gd name="T15" fmla="*/ 0 h 330"/>
                  <a:gd name="T16" fmla="*/ 1535 w 1535"/>
                  <a:gd name="T1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5" h="330">
                    <a:moveTo>
                      <a:pt x="1535" y="0"/>
                    </a:moveTo>
                    <a:cubicBezTo>
                      <a:pt x="1509" y="112"/>
                      <a:pt x="1461" y="222"/>
                      <a:pt x="1412" y="302"/>
                    </a:cubicBezTo>
                    <a:cubicBezTo>
                      <a:pt x="1406" y="311"/>
                      <a:pt x="1401" y="318"/>
                      <a:pt x="1396" y="326"/>
                    </a:cubicBezTo>
                    <a:cubicBezTo>
                      <a:pt x="1395" y="327"/>
                      <a:pt x="1394" y="329"/>
                      <a:pt x="1393" y="330"/>
                    </a:cubicBezTo>
                    <a:cubicBezTo>
                      <a:pt x="41" y="330"/>
                      <a:pt x="41" y="330"/>
                      <a:pt x="41" y="330"/>
                    </a:cubicBezTo>
                    <a:cubicBezTo>
                      <a:pt x="30" y="323"/>
                      <a:pt x="22" y="316"/>
                      <a:pt x="15" y="308"/>
                    </a:cubicBezTo>
                    <a:cubicBezTo>
                      <a:pt x="10" y="302"/>
                      <a:pt x="7" y="295"/>
                      <a:pt x="6" y="289"/>
                    </a:cubicBezTo>
                    <a:cubicBezTo>
                      <a:pt x="0" y="244"/>
                      <a:pt x="167" y="102"/>
                      <a:pt x="200" y="0"/>
                    </a:cubicBezTo>
                    <a:lnTo>
                      <a:pt x="1535" y="0"/>
                    </a:lnTo>
                    <a:close/>
                  </a:path>
                </a:pathLst>
              </a:custGeom>
              <a:solidFill>
                <a:srgbClr val="58E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5">
                <a:extLst>
                  <a:ext uri="{FF2B5EF4-FFF2-40B4-BE49-F238E27FC236}">
                    <a16:creationId xmlns:a16="http://schemas.microsoft.com/office/drawing/2014/main" id="{FA4C079F-463C-4EA2-B506-08EE6AF03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113" y="2932113"/>
                <a:ext cx="3436938" cy="866775"/>
              </a:xfrm>
              <a:custGeom>
                <a:avLst/>
                <a:gdLst>
                  <a:gd name="T0" fmla="*/ 1390 w 1444"/>
                  <a:gd name="T1" fmla="*/ 364 h 364"/>
                  <a:gd name="T2" fmla="*/ 45 w 1444"/>
                  <a:gd name="T3" fmla="*/ 364 h 364"/>
                  <a:gd name="T4" fmla="*/ 34 w 1444"/>
                  <a:gd name="T5" fmla="*/ 332 h 364"/>
                  <a:gd name="T6" fmla="*/ 62 w 1444"/>
                  <a:gd name="T7" fmla="*/ 32 h 364"/>
                  <a:gd name="T8" fmla="*/ 75 w 1444"/>
                  <a:gd name="T9" fmla="*/ 0 h 364"/>
                  <a:gd name="T10" fmla="*/ 1369 w 1444"/>
                  <a:gd name="T11" fmla="*/ 0 h 364"/>
                  <a:gd name="T12" fmla="*/ 1390 w 1444"/>
                  <a:gd name="T13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4" h="364">
                    <a:moveTo>
                      <a:pt x="1390" y="364"/>
                    </a:moveTo>
                    <a:cubicBezTo>
                      <a:pt x="45" y="364"/>
                      <a:pt x="45" y="364"/>
                      <a:pt x="45" y="364"/>
                    </a:cubicBezTo>
                    <a:cubicBezTo>
                      <a:pt x="41" y="353"/>
                      <a:pt x="37" y="343"/>
                      <a:pt x="34" y="332"/>
                    </a:cubicBezTo>
                    <a:cubicBezTo>
                      <a:pt x="0" y="222"/>
                      <a:pt x="23" y="118"/>
                      <a:pt x="62" y="32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369" y="0"/>
                      <a:pt x="1369" y="0"/>
                      <a:pt x="1369" y="0"/>
                    </a:cubicBezTo>
                    <a:cubicBezTo>
                      <a:pt x="1369" y="0"/>
                      <a:pt x="1444" y="162"/>
                      <a:pt x="1390" y="364"/>
                    </a:cubicBezTo>
                    <a:close/>
                  </a:path>
                </a:pathLst>
              </a:custGeom>
              <a:solidFill>
                <a:srgbClr val="58E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id="{99E7ED5A-6E25-4D70-A239-CA128442F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013" y="2085975"/>
                <a:ext cx="3001963" cy="766763"/>
              </a:xfrm>
              <a:custGeom>
                <a:avLst/>
                <a:gdLst>
                  <a:gd name="T0" fmla="*/ 1261 w 1261"/>
                  <a:gd name="T1" fmla="*/ 322 h 322"/>
                  <a:gd name="T2" fmla="*/ 0 w 1261"/>
                  <a:gd name="T3" fmla="*/ 322 h 322"/>
                  <a:gd name="T4" fmla="*/ 631 w 1261"/>
                  <a:gd name="T5" fmla="*/ 0 h 322"/>
                  <a:gd name="T6" fmla="*/ 1261 w 1261"/>
                  <a:gd name="T7" fmla="*/ 32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1" h="322">
                    <a:moveTo>
                      <a:pt x="1261" y="322"/>
                    </a:moveTo>
                    <a:cubicBezTo>
                      <a:pt x="0" y="322"/>
                      <a:pt x="0" y="322"/>
                      <a:pt x="0" y="322"/>
                    </a:cubicBezTo>
                    <a:cubicBezTo>
                      <a:pt x="102" y="133"/>
                      <a:pt x="346" y="0"/>
                      <a:pt x="631" y="0"/>
                    </a:cubicBezTo>
                    <a:cubicBezTo>
                      <a:pt x="917" y="0"/>
                      <a:pt x="1160" y="133"/>
                      <a:pt x="1261" y="322"/>
                    </a:cubicBezTo>
                    <a:close/>
                  </a:path>
                </a:pathLst>
              </a:custGeom>
              <a:solidFill>
                <a:srgbClr val="58E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666C152-4FA0-482E-AA60-DEC5C8A234E7}"/>
                </a:ext>
              </a:extLst>
            </p:cNvPr>
            <p:cNvGrpSpPr/>
            <p:nvPr/>
          </p:nvGrpSpPr>
          <p:grpSpPr>
            <a:xfrm>
              <a:off x="5164138" y="2325735"/>
              <a:ext cx="2064433" cy="3887084"/>
              <a:chOff x="5164138" y="2325735"/>
              <a:chExt cx="2064433" cy="388708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C2F2EF-E210-424E-A04C-EDDF130D48D0}"/>
                  </a:ext>
                </a:extLst>
              </p:cNvPr>
              <p:cNvSpPr txBox="1"/>
              <p:nvPr/>
            </p:nvSpPr>
            <p:spPr>
              <a:xfrm>
                <a:off x="5164138" y="2325735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45452"/>
                    </a:solidFill>
                    <a:latin typeface="Montserrat ExtraBold" panose="00000900000000000000" pitchFamily="2" charset="0"/>
                  </a:rPr>
                  <a:t>Start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84AD38-66AC-4A42-8ADE-84142174DCB8}"/>
                  </a:ext>
                </a:extLst>
              </p:cNvPr>
              <p:cNvSpPr txBox="1"/>
              <p:nvPr/>
            </p:nvSpPr>
            <p:spPr>
              <a:xfrm>
                <a:off x="5164138" y="3167369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45452"/>
                    </a:solidFill>
                    <a:latin typeface="Montserrat ExtraBold" panose="00000900000000000000" pitchFamily="2" charset="0"/>
                  </a:rPr>
                  <a:t>First Stage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FB15EE6-7EAE-43FE-8494-5F72B9D2C3AA}"/>
                  </a:ext>
                </a:extLst>
              </p:cNvPr>
              <p:cNvSpPr txBox="1"/>
              <p:nvPr/>
            </p:nvSpPr>
            <p:spPr>
              <a:xfrm>
                <a:off x="5164138" y="4048724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45452"/>
                    </a:solidFill>
                    <a:latin typeface="Montserrat ExtraBold" panose="00000900000000000000" pitchFamily="2" charset="0"/>
                  </a:rPr>
                  <a:t>Second Three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43B650-0392-4677-89ED-10D4B632DDC0}"/>
                  </a:ext>
                </a:extLst>
              </p:cNvPr>
              <p:cNvSpPr txBox="1"/>
              <p:nvPr/>
            </p:nvSpPr>
            <p:spPr>
              <a:xfrm>
                <a:off x="5164138" y="4950268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45452"/>
                    </a:solidFill>
                    <a:latin typeface="Montserrat ExtraBold" panose="00000900000000000000" pitchFamily="2" charset="0"/>
                  </a:rPr>
                  <a:t>Third Stage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AC5B82-C421-4740-912C-AA8B69E0A330}"/>
                  </a:ext>
                </a:extLst>
              </p:cNvPr>
              <p:cNvSpPr txBox="1"/>
              <p:nvPr/>
            </p:nvSpPr>
            <p:spPr>
              <a:xfrm>
                <a:off x="5164138" y="5812709"/>
                <a:ext cx="206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445452"/>
                    </a:solidFill>
                    <a:latin typeface="Montserrat ExtraBold" panose="00000900000000000000" pitchFamily="2" charset="0"/>
                  </a:rPr>
                  <a:t>End</a:t>
                </a:r>
              </a:p>
            </p:txBody>
          </p:sp>
        </p:grp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D77598-124F-4932-9733-697F70244DA8}"/>
              </a:ext>
            </a:extLst>
          </p:cNvPr>
          <p:cNvCxnSpPr>
            <a:cxnSpLocks/>
          </p:cNvCxnSpPr>
          <p:nvPr/>
        </p:nvCxnSpPr>
        <p:spPr>
          <a:xfrm>
            <a:off x="3821507" y="3369084"/>
            <a:ext cx="433809" cy="0"/>
          </a:xfrm>
          <a:prstGeom prst="line">
            <a:avLst/>
          </a:prstGeom>
          <a:ln w="38100" cap="rnd">
            <a:solidFill>
              <a:srgbClr val="44545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672D374-D85D-409E-A378-AFDC9D700E68}"/>
              </a:ext>
            </a:extLst>
          </p:cNvPr>
          <p:cNvCxnSpPr>
            <a:cxnSpLocks/>
          </p:cNvCxnSpPr>
          <p:nvPr/>
        </p:nvCxnSpPr>
        <p:spPr>
          <a:xfrm flipV="1">
            <a:off x="3817490" y="3005685"/>
            <a:ext cx="0" cy="363400"/>
          </a:xfrm>
          <a:prstGeom prst="line">
            <a:avLst/>
          </a:prstGeom>
          <a:ln w="38100" cap="rnd">
            <a:solidFill>
              <a:srgbClr val="44545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9E67AA-CEF2-4210-9785-FA070706960C}"/>
              </a:ext>
            </a:extLst>
          </p:cNvPr>
          <p:cNvCxnSpPr>
            <a:cxnSpLocks/>
          </p:cNvCxnSpPr>
          <p:nvPr/>
        </p:nvCxnSpPr>
        <p:spPr>
          <a:xfrm flipV="1">
            <a:off x="3817490" y="3369083"/>
            <a:ext cx="0" cy="363400"/>
          </a:xfrm>
          <a:prstGeom prst="line">
            <a:avLst/>
          </a:prstGeom>
          <a:ln w="38100" cap="rnd">
            <a:solidFill>
              <a:srgbClr val="44545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12B7E09-A27B-4DAB-AA3E-51FFD6578D8E}"/>
              </a:ext>
            </a:extLst>
          </p:cNvPr>
          <p:cNvCxnSpPr>
            <a:cxnSpLocks/>
          </p:cNvCxnSpPr>
          <p:nvPr/>
        </p:nvCxnSpPr>
        <p:spPr>
          <a:xfrm>
            <a:off x="7994690" y="3380323"/>
            <a:ext cx="433809" cy="0"/>
          </a:xfrm>
          <a:prstGeom prst="line">
            <a:avLst/>
          </a:prstGeom>
          <a:ln w="38100" cap="rnd">
            <a:solidFill>
              <a:srgbClr val="44545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B4EAD33-B63F-4D02-A93F-1AD6BD9DDEE7}"/>
              </a:ext>
            </a:extLst>
          </p:cNvPr>
          <p:cNvCxnSpPr>
            <a:cxnSpLocks/>
          </p:cNvCxnSpPr>
          <p:nvPr/>
        </p:nvCxnSpPr>
        <p:spPr>
          <a:xfrm flipV="1">
            <a:off x="8434849" y="3016924"/>
            <a:ext cx="0" cy="363400"/>
          </a:xfrm>
          <a:prstGeom prst="line">
            <a:avLst/>
          </a:prstGeom>
          <a:ln w="38100" cap="rnd">
            <a:solidFill>
              <a:srgbClr val="44545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87D9772-BDC0-41A7-9F01-A7643717A729}"/>
              </a:ext>
            </a:extLst>
          </p:cNvPr>
          <p:cNvCxnSpPr>
            <a:cxnSpLocks/>
          </p:cNvCxnSpPr>
          <p:nvPr/>
        </p:nvCxnSpPr>
        <p:spPr>
          <a:xfrm flipV="1">
            <a:off x="8434849" y="3380322"/>
            <a:ext cx="0" cy="363400"/>
          </a:xfrm>
          <a:prstGeom prst="line">
            <a:avLst/>
          </a:prstGeom>
          <a:ln w="38100" cap="rnd">
            <a:solidFill>
              <a:srgbClr val="44545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F6FBE9F-54CB-4C3B-AFCF-6DEFC70A1B43}"/>
              </a:ext>
            </a:extLst>
          </p:cNvPr>
          <p:cNvCxnSpPr>
            <a:cxnSpLocks/>
          </p:cNvCxnSpPr>
          <p:nvPr/>
        </p:nvCxnSpPr>
        <p:spPr>
          <a:xfrm>
            <a:off x="3821507" y="5385947"/>
            <a:ext cx="433809" cy="0"/>
          </a:xfrm>
          <a:prstGeom prst="line">
            <a:avLst/>
          </a:prstGeom>
          <a:ln w="38100" cap="rnd">
            <a:solidFill>
              <a:srgbClr val="44545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D799BE6-D922-4562-9836-EBD419CECA21}"/>
              </a:ext>
            </a:extLst>
          </p:cNvPr>
          <p:cNvCxnSpPr>
            <a:cxnSpLocks/>
          </p:cNvCxnSpPr>
          <p:nvPr/>
        </p:nvCxnSpPr>
        <p:spPr>
          <a:xfrm flipV="1">
            <a:off x="3817490" y="5022548"/>
            <a:ext cx="0" cy="363400"/>
          </a:xfrm>
          <a:prstGeom prst="line">
            <a:avLst/>
          </a:prstGeom>
          <a:ln w="38100" cap="rnd">
            <a:solidFill>
              <a:srgbClr val="44545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8E02D9B-809B-42E7-AED0-3085B2201077}"/>
              </a:ext>
            </a:extLst>
          </p:cNvPr>
          <p:cNvCxnSpPr>
            <a:cxnSpLocks/>
          </p:cNvCxnSpPr>
          <p:nvPr/>
        </p:nvCxnSpPr>
        <p:spPr>
          <a:xfrm flipV="1">
            <a:off x="3817490" y="5385946"/>
            <a:ext cx="0" cy="363400"/>
          </a:xfrm>
          <a:prstGeom prst="line">
            <a:avLst/>
          </a:prstGeom>
          <a:ln w="38100" cap="rnd">
            <a:solidFill>
              <a:srgbClr val="44545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A245152-7F4D-4ED4-9394-C59FE053871A}"/>
              </a:ext>
            </a:extLst>
          </p:cNvPr>
          <p:cNvCxnSpPr>
            <a:cxnSpLocks/>
          </p:cNvCxnSpPr>
          <p:nvPr/>
        </p:nvCxnSpPr>
        <p:spPr>
          <a:xfrm>
            <a:off x="8009204" y="5219691"/>
            <a:ext cx="433809" cy="0"/>
          </a:xfrm>
          <a:prstGeom prst="line">
            <a:avLst/>
          </a:prstGeom>
          <a:ln w="38100" cap="rnd">
            <a:solidFill>
              <a:srgbClr val="44545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9D65932-B1E4-40C3-91C3-2A93DCB60BD0}"/>
              </a:ext>
            </a:extLst>
          </p:cNvPr>
          <p:cNvCxnSpPr>
            <a:cxnSpLocks/>
          </p:cNvCxnSpPr>
          <p:nvPr/>
        </p:nvCxnSpPr>
        <p:spPr>
          <a:xfrm flipV="1">
            <a:off x="8449363" y="4856292"/>
            <a:ext cx="0" cy="363400"/>
          </a:xfrm>
          <a:prstGeom prst="line">
            <a:avLst/>
          </a:prstGeom>
          <a:ln w="38100" cap="rnd">
            <a:solidFill>
              <a:srgbClr val="44545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9276158-6FD5-4909-B250-F6ED89335E38}"/>
              </a:ext>
            </a:extLst>
          </p:cNvPr>
          <p:cNvCxnSpPr>
            <a:cxnSpLocks/>
          </p:cNvCxnSpPr>
          <p:nvPr/>
        </p:nvCxnSpPr>
        <p:spPr>
          <a:xfrm flipV="1">
            <a:off x="8449363" y="5219690"/>
            <a:ext cx="0" cy="363400"/>
          </a:xfrm>
          <a:prstGeom prst="line">
            <a:avLst/>
          </a:prstGeom>
          <a:ln w="38100" cap="rnd">
            <a:solidFill>
              <a:srgbClr val="44545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68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051416-CB58-4CE6-9C82-7E8AC0F0F130}"/>
              </a:ext>
            </a:extLst>
          </p:cNvPr>
          <p:cNvSpPr txBox="1"/>
          <p:nvPr/>
        </p:nvSpPr>
        <p:spPr>
          <a:xfrm>
            <a:off x="385561" y="5199617"/>
            <a:ext cx="1142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Poppins"/>
                <a:rtl val="0"/>
              </a:rPr>
              <a:t>follow the above links and get access to more free and premium templates of PowerPoint School that will definitely save you time and money both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A5EE6C6D-D31D-4650-842D-3A6BA756B6BA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C1F82B-3F79-44E7-85BC-4F6E8750849C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2C6240-AC25-4E47-98E4-71C288422C3F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ADC4508-2D08-4871-84C9-5449ADECBD53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E0856B-A7A3-418B-8659-9139593EF80E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672686-1662-40FC-A316-96F59FE30D87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4270C01-FDD2-4F03-945D-B03E9631C72C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72A6D4-B6B6-49FC-B416-2B5D64F589AF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29B637-5E66-4498-B7F6-A439CC6E45DE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95273F6-5471-4921-9FEA-591B61889836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1B2109-9725-47BD-B266-E79A4ABFFDE7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731BB8-DAD8-4FFA-BA00-DAC0AD3A2CC7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hlinkClick r:id="rId2"/>
            <a:extLst>
              <a:ext uri="{FF2B5EF4-FFF2-40B4-BE49-F238E27FC236}">
                <a16:creationId xmlns:a16="http://schemas.microsoft.com/office/drawing/2014/main" id="{2D2521E9-3350-41D9-AE87-EF68D486AA14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16" name="TextBox 15">
            <a:hlinkClick r:id="rId3"/>
            <a:extLst>
              <a:ext uri="{FF2B5EF4-FFF2-40B4-BE49-F238E27FC236}">
                <a16:creationId xmlns:a16="http://schemas.microsoft.com/office/drawing/2014/main" id="{F355C991-9151-4241-A5B6-503450392B48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DFBCDF1F-B65E-4692-8403-F5F2C0C3D1E1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0874DEA-4A93-4E98-A1D9-24CF7FAE4C7A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CF8B421-2943-41BD-9C69-0FBF60451BF0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hlinkClick r:id="rId4"/>
            <a:extLst>
              <a:ext uri="{FF2B5EF4-FFF2-40B4-BE49-F238E27FC236}">
                <a16:creationId xmlns:a16="http://schemas.microsoft.com/office/drawing/2014/main" id="{0B629BD7-964A-471B-BCD3-0A4FB31E93F2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21" name="TextBox 20">
            <a:hlinkClick r:id="rId5"/>
            <a:extLst>
              <a:ext uri="{FF2B5EF4-FFF2-40B4-BE49-F238E27FC236}">
                <a16:creationId xmlns:a16="http://schemas.microsoft.com/office/drawing/2014/main" id="{728CF8B2-E5EC-43E0-87D1-91917D87045D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22" name="TextBox 21">
            <a:hlinkClick r:id="rId6"/>
            <a:extLst>
              <a:ext uri="{FF2B5EF4-FFF2-40B4-BE49-F238E27FC236}">
                <a16:creationId xmlns:a16="http://schemas.microsoft.com/office/drawing/2014/main" id="{2138F13E-267D-4A7C-A594-1CD51785B010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70F5FA-1B13-44E3-B0B2-EE82B77DD736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B7A86D-F61C-4ED2-8CF2-B2156CF30922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ED39A0C-8E04-4F64-BA46-D0A0DCF0A6F6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hlinkClick r:id="rId2"/>
            <a:extLst>
              <a:ext uri="{FF2B5EF4-FFF2-40B4-BE49-F238E27FC236}">
                <a16:creationId xmlns:a16="http://schemas.microsoft.com/office/drawing/2014/main" id="{03E7BB26-FE11-4CEB-B13E-37BE0DC5F344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7" name="TextBox 26">
            <a:hlinkClick r:id="rId3"/>
            <a:extLst>
              <a:ext uri="{FF2B5EF4-FFF2-40B4-BE49-F238E27FC236}">
                <a16:creationId xmlns:a16="http://schemas.microsoft.com/office/drawing/2014/main" id="{EF19C7E5-B808-4001-BAC3-6C7E1CC86387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8" name="TextBox 27">
            <a:hlinkClick r:id="rId4"/>
            <a:extLst>
              <a:ext uri="{FF2B5EF4-FFF2-40B4-BE49-F238E27FC236}">
                <a16:creationId xmlns:a16="http://schemas.microsoft.com/office/drawing/2014/main" id="{CDA1896A-E216-4DB4-AB90-7DA83CDB7EDD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9" name="TextBox 28">
            <a:hlinkClick r:id="rId5"/>
            <a:extLst>
              <a:ext uri="{FF2B5EF4-FFF2-40B4-BE49-F238E27FC236}">
                <a16:creationId xmlns:a16="http://schemas.microsoft.com/office/drawing/2014/main" id="{EADA01B4-AA6B-45DE-A2B1-90A34B5D70E6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30" name="TextBox 29">
            <a:hlinkClick r:id="rId6"/>
            <a:extLst>
              <a:ext uri="{FF2B5EF4-FFF2-40B4-BE49-F238E27FC236}">
                <a16:creationId xmlns:a16="http://schemas.microsoft.com/office/drawing/2014/main" id="{755872EF-7397-4BE9-8668-15FAFC4A391A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5869E8D-91D3-4EB0-8443-CE8AC7D13683}"/>
              </a:ext>
            </a:extLst>
          </p:cNvPr>
          <p:cNvSpPr/>
          <p:nvPr/>
        </p:nvSpPr>
        <p:spPr>
          <a:xfrm>
            <a:off x="5141250" y="6071115"/>
            <a:ext cx="1907828" cy="425196"/>
          </a:xfrm>
          <a:custGeom>
            <a:avLst/>
            <a:gdLst/>
            <a:ahLst/>
            <a:cxnLst/>
            <a:rect l="l" t="t" r="r" b="b"/>
            <a:pathLst>
              <a:path w="1907828" h="425196">
                <a:moveTo>
                  <a:pt x="1222403" y="319126"/>
                </a:moveTo>
                <a:cubicBezTo>
                  <a:pt x="1206756" y="332334"/>
                  <a:pt x="1195428" y="344373"/>
                  <a:pt x="1188417" y="355245"/>
                </a:cubicBezTo>
                <a:cubicBezTo>
                  <a:pt x="1181407" y="366116"/>
                  <a:pt x="1177902" y="375615"/>
                  <a:pt x="1177902" y="383743"/>
                </a:cubicBezTo>
                <a:cubicBezTo>
                  <a:pt x="1177902" y="387198"/>
                  <a:pt x="1178562" y="390043"/>
                  <a:pt x="1179883" y="392278"/>
                </a:cubicBezTo>
                <a:cubicBezTo>
                  <a:pt x="1181204" y="394513"/>
                  <a:pt x="1183388" y="395631"/>
                  <a:pt x="1186436" y="395631"/>
                </a:cubicBezTo>
                <a:cubicBezTo>
                  <a:pt x="1191516" y="395631"/>
                  <a:pt x="1197206" y="389738"/>
                  <a:pt x="1203505" y="377952"/>
                </a:cubicBezTo>
                <a:cubicBezTo>
                  <a:pt x="1209804" y="366167"/>
                  <a:pt x="1216103" y="346558"/>
                  <a:pt x="1222403" y="319126"/>
                </a:cubicBezTo>
                <a:close/>
                <a:moveTo>
                  <a:pt x="1724174" y="182779"/>
                </a:moveTo>
                <a:lnTo>
                  <a:pt x="1733252" y="182779"/>
                </a:lnTo>
                <a:cubicBezTo>
                  <a:pt x="1740505" y="214628"/>
                  <a:pt x="1760125" y="230553"/>
                  <a:pt x="1792114" y="230553"/>
                </a:cubicBezTo>
                <a:cubicBezTo>
                  <a:pt x="1824103" y="230553"/>
                  <a:pt x="1843723" y="214628"/>
                  <a:pt x="1850975" y="182779"/>
                </a:cubicBezTo>
                <a:lnTo>
                  <a:pt x="1860203" y="182779"/>
                </a:lnTo>
                <a:cubicBezTo>
                  <a:pt x="1857917" y="203417"/>
                  <a:pt x="1850741" y="219589"/>
                  <a:pt x="1838673" y="231297"/>
                </a:cubicBezTo>
                <a:cubicBezTo>
                  <a:pt x="1826604" y="243005"/>
                  <a:pt x="1811085" y="248859"/>
                  <a:pt x="1792114" y="248859"/>
                </a:cubicBezTo>
                <a:cubicBezTo>
                  <a:pt x="1773143" y="248859"/>
                  <a:pt x="1757648" y="243005"/>
                  <a:pt x="1745629" y="231297"/>
                </a:cubicBezTo>
                <a:cubicBezTo>
                  <a:pt x="1733611" y="219589"/>
                  <a:pt x="1726459" y="203417"/>
                  <a:pt x="1724174" y="182779"/>
                </a:cubicBezTo>
                <a:close/>
                <a:moveTo>
                  <a:pt x="47774" y="182779"/>
                </a:moveTo>
                <a:lnTo>
                  <a:pt x="56852" y="182779"/>
                </a:lnTo>
                <a:cubicBezTo>
                  <a:pt x="64105" y="214628"/>
                  <a:pt x="83725" y="230553"/>
                  <a:pt x="115714" y="230553"/>
                </a:cubicBezTo>
                <a:cubicBezTo>
                  <a:pt x="147703" y="230553"/>
                  <a:pt x="167323" y="214628"/>
                  <a:pt x="174575" y="182779"/>
                </a:cubicBezTo>
                <a:lnTo>
                  <a:pt x="183803" y="182779"/>
                </a:lnTo>
                <a:cubicBezTo>
                  <a:pt x="181518" y="203417"/>
                  <a:pt x="174341" y="219589"/>
                  <a:pt x="162273" y="231297"/>
                </a:cubicBezTo>
                <a:cubicBezTo>
                  <a:pt x="150204" y="243005"/>
                  <a:pt x="134685" y="248859"/>
                  <a:pt x="115714" y="248859"/>
                </a:cubicBezTo>
                <a:cubicBezTo>
                  <a:pt x="96743" y="248859"/>
                  <a:pt x="81248" y="243005"/>
                  <a:pt x="69229" y="231297"/>
                </a:cubicBezTo>
                <a:cubicBezTo>
                  <a:pt x="57211" y="219589"/>
                  <a:pt x="50059" y="203417"/>
                  <a:pt x="47774" y="182779"/>
                </a:cubicBezTo>
                <a:close/>
                <a:moveTo>
                  <a:pt x="1368630" y="176479"/>
                </a:moveTo>
                <a:cubicBezTo>
                  <a:pt x="1360502" y="176479"/>
                  <a:pt x="1353746" y="180391"/>
                  <a:pt x="1348361" y="188214"/>
                </a:cubicBezTo>
                <a:cubicBezTo>
                  <a:pt x="1342977" y="196037"/>
                  <a:pt x="1340284" y="207061"/>
                  <a:pt x="1340284" y="221285"/>
                </a:cubicBezTo>
                <a:cubicBezTo>
                  <a:pt x="1340284" y="232461"/>
                  <a:pt x="1342469" y="240995"/>
                  <a:pt x="1346837" y="246888"/>
                </a:cubicBezTo>
                <a:cubicBezTo>
                  <a:pt x="1351206" y="252781"/>
                  <a:pt x="1356337" y="255727"/>
                  <a:pt x="1362230" y="255727"/>
                </a:cubicBezTo>
                <a:cubicBezTo>
                  <a:pt x="1368732" y="255727"/>
                  <a:pt x="1374371" y="253086"/>
                  <a:pt x="1379146" y="247803"/>
                </a:cubicBezTo>
                <a:cubicBezTo>
                  <a:pt x="1383921" y="242519"/>
                  <a:pt x="1387122" y="234899"/>
                  <a:pt x="1388747" y="224943"/>
                </a:cubicBezTo>
                <a:cubicBezTo>
                  <a:pt x="1382448" y="220675"/>
                  <a:pt x="1377622" y="215087"/>
                  <a:pt x="1374269" y="208179"/>
                </a:cubicBezTo>
                <a:cubicBezTo>
                  <a:pt x="1370917" y="201270"/>
                  <a:pt x="1369240" y="193955"/>
                  <a:pt x="1369240" y="186233"/>
                </a:cubicBezTo>
                <a:cubicBezTo>
                  <a:pt x="1369240" y="182982"/>
                  <a:pt x="1369545" y="179731"/>
                  <a:pt x="1370155" y="176479"/>
                </a:cubicBezTo>
                <a:close/>
                <a:moveTo>
                  <a:pt x="702338" y="172212"/>
                </a:moveTo>
                <a:cubicBezTo>
                  <a:pt x="693803" y="172415"/>
                  <a:pt x="685929" y="175616"/>
                  <a:pt x="678716" y="181813"/>
                </a:cubicBezTo>
                <a:cubicBezTo>
                  <a:pt x="671502" y="188011"/>
                  <a:pt x="665762" y="196190"/>
                  <a:pt x="661495" y="206350"/>
                </a:cubicBezTo>
                <a:cubicBezTo>
                  <a:pt x="657227" y="216510"/>
                  <a:pt x="655094" y="227279"/>
                  <a:pt x="655094" y="238659"/>
                </a:cubicBezTo>
                <a:cubicBezTo>
                  <a:pt x="655094" y="244958"/>
                  <a:pt x="656364" y="249631"/>
                  <a:pt x="658904" y="252679"/>
                </a:cubicBezTo>
                <a:cubicBezTo>
                  <a:pt x="661444" y="255727"/>
                  <a:pt x="664949" y="257251"/>
                  <a:pt x="669419" y="257251"/>
                </a:cubicBezTo>
                <a:cubicBezTo>
                  <a:pt x="673890" y="257251"/>
                  <a:pt x="678157" y="254610"/>
                  <a:pt x="682221" y="249327"/>
                </a:cubicBezTo>
                <a:cubicBezTo>
                  <a:pt x="686285" y="244043"/>
                  <a:pt x="689231" y="237033"/>
                  <a:pt x="691060" y="228295"/>
                </a:cubicBezTo>
                <a:close/>
                <a:moveTo>
                  <a:pt x="1369850" y="144171"/>
                </a:moveTo>
                <a:cubicBezTo>
                  <a:pt x="1385293" y="144171"/>
                  <a:pt x="1397739" y="149505"/>
                  <a:pt x="1407188" y="160173"/>
                </a:cubicBezTo>
                <a:cubicBezTo>
                  <a:pt x="1416637" y="170841"/>
                  <a:pt x="1422174" y="183998"/>
                  <a:pt x="1423799" y="199644"/>
                </a:cubicBezTo>
                <a:cubicBezTo>
                  <a:pt x="1428574" y="199339"/>
                  <a:pt x="1433807" y="198679"/>
                  <a:pt x="1439497" y="197663"/>
                </a:cubicBezTo>
                <a:lnTo>
                  <a:pt x="1444495" y="196548"/>
                </a:lnTo>
                <a:lnTo>
                  <a:pt x="1453213" y="161544"/>
                </a:lnTo>
                <a:cubicBezTo>
                  <a:pt x="1455245" y="155448"/>
                  <a:pt x="1458089" y="151079"/>
                  <a:pt x="1461747" y="148438"/>
                </a:cubicBezTo>
                <a:cubicBezTo>
                  <a:pt x="1465405" y="145796"/>
                  <a:pt x="1471196" y="144475"/>
                  <a:pt x="1479121" y="144475"/>
                </a:cubicBezTo>
                <a:cubicBezTo>
                  <a:pt x="1483591" y="144475"/>
                  <a:pt x="1486690" y="145187"/>
                  <a:pt x="1488417" y="146609"/>
                </a:cubicBezTo>
                <a:cubicBezTo>
                  <a:pt x="1490144" y="148031"/>
                  <a:pt x="1491008" y="150165"/>
                  <a:pt x="1491008" y="153010"/>
                </a:cubicBezTo>
                <a:cubicBezTo>
                  <a:pt x="1491008" y="154635"/>
                  <a:pt x="1489890" y="160122"/>
                  <a:pt x="1487655" y="169469"/>
                </a:cubicBezTo>
                <a:cubicBezTo>
                  <a:pt x="1485623" y="176987"/>
                  <a:pt x="1483997" y="183795"/>
                  <a:pt x="1482778" y="189891"/>
                </a:cubicBezTo>
                <a:cubicBezTo>
                  <a:pt x="1478714" y="211227"/>
                  <a:pt x="1476682" y="225451"/>
                  <a:pt x="1476682" y="232563"/>
                </a:cubicBezTo>
                <a:cubicBezTo>
                  <a:pt x="1476682" y="236830"/>
                  <a:pt x="1477190" y="239827"/>
                  <a:pt x="1478206" y="241554"/>
                </a:cubicBezTo>
                <a:cubicBezTo>
                  <a:pt x="1479222" y="243281"/>
                  <a:pt x="1480848" y="244145"/>
                  <a:pt x="1483083" y="244145"/>
                </a:cubicBezTo>
                <a:cubicBezTo>
                  <a:pt x="1486131" y="244145"/>
                  <a:pt x="1489941" y="241097"/>
                  <a:pt x="1494513" y="235001"/>
                </a:cubicBezTo>
                <a:cubicBezTo>
                  <a:pt x="1499085" y="228905"/>
                  <a:pt x="1503962" y="219659"/>
                  <a:pt x="1509143" y="207264"/>
                </a:cubicBezTo>
                <a:cubicBezTo>
                  <a:pt x="1514325" y="194869"/>
                  <a:pt x="1519354" y="179629"/>
                  <a:pt x="1524231" y="161544"/>
                </a:cubicBezTo>
                <a:cubicBezTo>
                  <a:pt x="1525856" y="155448"/>
                  <a:pt x="1528346" y="151079"/>
                  <a:pt x="1531698" y="148438"/>
                </a:cubicBezTo>
                <a:cubicBezTo>
                  <a:pt x="1535051" y="145796"/>
                  <a:pt x="1540080" y="144475"/>
                  <a:pt x="1546786" y="144475"/>
                </a:cubicBezTo>
                <a:cubicBezTo>
                  <a:pt x="1551460" y="144475"/>
                  <a:pt x="1554711" y="145034"/>
                  <a:pt x="1556540" y="146152"/>
                </a:cubicBezTo>
                <a:cubicBezTo>
                  <a:pt x="1558368" y="147269"/>
                  <a:pt x="1559283" y="149352"/>
                  <a:pt x="1559283" y="152400"/>
                </a:cubicBezTo>
                <a:cubicBezTo>
                  <a:pt x="1559283" y="157480"/>
                  <a:pt x="1556743" y="171399"/>
                  <a:pt x="1551663" y="194158"/>
                </a:cubicBezTo>
                <a:cubicBezTo>
                  <a:pt x="1545973" y="220167"/>
                  <a:pt x="1543129" y="236220"/>
                  <a:pt x="1543129" y="242316"/>
                </a:cubicBezTo>
                <a:cubicBezTo>
                  <a:pt x="1543129" y="246177"/>
                  <a:pt x="1543941" y="249174"/>
                  <a:pt x="1545567" y="251308"/>
                </a:cubicBezTo>
                <a:cubicBezTo>
                  <a:pt x="1547193" y="253441"/>
                  <a:pt x="1549326" y="254508"/>
                  <a:pt x="1551968" y="254508"/>
                </a:cubicBezTo>
                <a:cubicBezTo>
                  <a:pt x="1556032" y="254508"/>
                  <a:pt x="1560858" y="252019"/>
                  <a:pt x="1566446" y="247041"/>
                </a:cubicBezTo>
                <a:cubicBezTo>
                  <a:pt x="1572034" y="242062"/>
                  <a:pt x="1579501" y="233985"/>
                  <a:pt x="1588848" y="222809"/>
                </a:cubicBezTo>
                <a:cubicBezTo>
                  <a:pt x="1591287" y="219964"/>
                  <a:pt x="1594030" y="218542"/>
                  <a:pt x="1597078" y="218542"/>
                </a:cubicBezTo>
                <a:cubicBezTo>
                  <a:pt x="1599720" y="218542"/>
                  <a:pt x="1601802" y="219761"/>
                  <a:pt x="1603326" y="222199"/>
                </a:cubicBezTo>
                <a:cubicBezTo>
                  <a:pt x="1604851" y="224638"/>
                  <a:pt x="1605613" y="227991"/>
                  <a:pt x="1605613" y="232258"/>
                </a:cubicBezTo>
                <a:cubicBezTo>
                  <a:pt x="1605613" y="240386"/>
                  <a:pt x="1603682" y="246685"/>
                  <a:pt x="1599821" y="251155"/>
                </a:cubicBezTo>
                <a:cubicBezTo>
                  <a:pt x="1591084" y="261925"/>
                  <a:pt x="1581686" y="270764"/>
                  <a:pt x="1571627" y="277673"/>
                </a:cubicBezTo>
                <a:cubicBezTo>
                  <a:pt x="1561569" y="284582"/>
                  <a:pt x="1550139" y="288036"/>
                  <a:pt x="1537337" y="288036"/>
                </a:cubicBezTo>
                <a:cubicBezTo>
                  <a:pt x="1527584" y="288036"/>
                  <a:pt x="1520421" y="284277"/>
                  <a:pt x="1515849" y="276759"/>
                </a:cubicBezTo>
                <a:cubicBezTo>
                  <a:pt x="1511277" y="269240"/>
                  <a:pt x="1508991" y="258674"/>
                  <a:pt x="1508991" y="245059"/>
                </a:cubicBezTo>
                <a:cubicBezTo>
                  <a:pt x="1505537" y="258877"/>
                  <a:pt x="1500355" y="269494"/>
                  <a:pt x="1493446" y="276911"/>
                </a:cubicBezTo>
                <a:cubicBezTo>
                  <a:pt x="1486537" y="284328"/>
                  <a:pt x="1479121" y="288036"/>
                  <a:pt x="1471196" y="288036"/>
                </a:cubicBezTo>
                <a:cubicBezTo>
                  <a:pt x="1462052" y="288036"/>
                  <a:pt x="1454584" y="283820"/>
                  <a:pt x="1448793" y="275387"/>
                </a:cubicBezTo>
                <a:cubicBezTo>
                  <a:pt x="1443002" y="266954"/>
                  <a:pt x="1440106" y="256439"/>
                  <a:pt x="1440106" y="243840"/>
                </a:cubicBezTo>
                <a:lnTo>
                  <a:pt x="1440603" y="229557"/>
                </a:lnTo>
                <a:lnTo>
                  <a:pt x="1421361" y="231648"/>
                </a:lnTo>
                <a:cubicBezTo>
                  <a:pt x="1417500" y="248717"/>
                  <a:pt x="1409880" y="262382"/>
                  <a:pt x="1398501" y="272644"/>
                </a:cubicBezTo>
                <a:cubicBezTo>
                  <a:pt x="1387122" y="282905"/>
                  <a:pt x="1374219" y="288036"/>
                  <a:pt x="1359791" y="288036"/>
                </a:cubicBezTo>
                <a:cubicBezTo>
                  <a:pt x="1347599" y="288036"/>
                  <a:pt x="1337185" y="285090"/>
                  <a:pt x="1328549" y="279197"/>
                </a:cubicBezTo>
                <a:lnTo>
                  <a:pt x="1309982" y="257031"/>
                </a:lnTo>
                <a:lnTo>
                  <a:pt x="1261112" y="289865"/>
                </a:lnTo>
                <a:cubicBezTo>
                  <a:pt x="1253391" y="331927"/>
                  <a:pt x="1243281" y="364998"/>
                  <a:pt x="1230785" y="389077"/>
                </a:cubicBezTo>
                <a:cubicBezTo>
                  <a:pt x="1218288" y="413157"/>
                  <a:pt x="1202387" y="425196"/>
                  <a:pt x="1183084" y="425196"/>
                </a:cubicBezTo>
                <a:cubicBezTo>
                  <a:pt x="1172720" y="425196"/>
                  <a:pt x="1164287" y="421996"/>
                  <a:pt x="1157785" y="415595"/>
                </a:cubicBezTo>
                <a:cubicBezTo>
                  <a:pt x="1151283" y="409194"/>
                  <a:pt x="1148031" y="400812"/>
                  <a:pt x="1148031" y="390449"/>
                </a:cubicBezTo>
                <a:cubicBezTo>
                  <a:pt x="1148031" y="380899"/>
                  <a:pt x="1150216" y="371145"/>
                  <a:pt x="1154585" y="361188"/>
                </a:cubicBezTo>
                <a:cubicBezTo>
                  <a:pt x="1158953" y="351231"/>
                  <a:pt x="1167081" y="339801"/>
                  <a:pt x="1178969" y="326898"/>
                </a:cubicBezTo>
                <a:cubicBezTo>
                  <a:pt x="1190856" y="313995"/>
                  <a:pt x="1207671" y="299212"/>
                  <a:pt x="1229413" y="282550"/>
                </a:cubicBezTo>
                <a:lnTo>
                  <a:pt x="1230327" y="275539"/>
                </a:lnTo>
                <a:cubicBezTo>
                  <a:pt x="1231750" y="268021"/>
                  <a:pt x="1233376" y="257251"/>
                  <a:pt x="1235204" y="243231"/>
                </a:cubicBezTo>
                <a:cubicBezTo>
                  <a:pt x="1231140" y="257861"/>
                  <a:pt x="1225451" y="268986"/>
                  <a:pt x="1218135" y="276606"/>
                </a:cubicBezTo>
                <a:cubicBezTo>
                  <a:pt x="1210820" y="284226"/>
                  <a:pt x="1203099" y="288036"/>
                  <a:pt x="1194971" y="288036"/>
                </a:cubicBezTo>
                <a:cubicBezTo>
                  <a:pt x="1185827" y="288036"/>
                  <a:pt x="1178359" y="283820"/>
                  <a:pt x="1172568" y="275387"/>
                </a:cubicBezTo>
                <a:cubicBezTo>
                  <a:pt x="1166777" y="266954"/>
                  <a:pt x="1163881" y="256439"/>
                  <a:pt x="1163881" y="243840"/>
                </a:cubicBezTo>
                <a:cubicBezTo>
                  <a:pt x="1163881" y="228600"/>
                  <a:pt x="1164897" y="214630"/>
                  <a:pt x="1166929" y="201930"/>
                </a:cubicBezTo>
                <a:cubicBezTo>
                  <a:pt x="1168961" y="189230"/>
                  <a:pt x="1172314" y="175768"/>
                  <a:pt x="1176988" y="161544"/>
                </a:cubicBezTo>
                <a:cubicBezTo>
                  <a:pt x="1179020" y="155448"/>
                  <a:pt x="1181864" y="151079"/>
                  <a:pt x="1185522" y="148438"/>
                </a:cubicBezTo>
                <a:cubicBezTo>
                  <a:pt x="1189180" y="145796"/>
                  <a:pt x="1194971" y="144475"/>
                  <a:pt x="1202896" y="144475"/>
                </a:cubicBezTo>
                <a:cubicBezTo>
                  <a:pt x="1207366" y="144475"/>
                  <a:pt x="1210465" y="145187"/>
                  <a:pt x="1212192" y="146609"/>
                </a:cubicBezTo>
                <a:cubicBezTo>
                  <a:pt x="1213919" y="148031"/>
                  <a:pt x="1214783" y="150165"/>
                  <a:pt x="1214783" y="153010"/>
                </a:cubicBezTo>
                <a:cubicBezTo>
                  <a:pt x="1214783" y="154635"/>
                  <a:pt x="1213665" y="160122"/>
                  <a:pt x="1211430" y="169469"/>
                </a:cubicBezTo>
                <a:cubicBezTo>
                  <a:pt x="1209398" y="176987"/>
                  <a:pt x="1207772" y="183795"/>
                  <a:pt x="1206553" y="189891"/>
                </a:cubicBezTo>
                <a:cubicBezTo>
                  <a:pt x="1204928" y="198222"/>
                  <a:pt x="1203505" y="206197"/>
                  <a:pt x="1202286" y="213817"/>
                </a:cubicBezTo>
                <a:cubicBezTo>
                  <a:pt x="1201067" y="221437"/>
                  <a:pt x="1200457" y="227686"/>
                  <a:pt x="1200457" y="232563"/>
                </a:cubicBezTo>
                <a:cubicBezTo>
                  <a:pt x="1200457" y="240284"/>
                  <a:pt x="1202591" y="244145"/>
                  <a:pt x="1206858" y="244145"/>
                </a:cubicBezTo>
                <a:cubicBezTo>
                  <a:pt x="1209906" y="244145"/>
                  <a:pt x="1213716" y="241097"/>
                  <a:pt x="1218288" y="235001"/>
                </a:cubicBezTo>
                <a:cubicBezTo>
                  <a:pt x="1222860" y="228905"/>
                  <a:pt x="1227737" y="219659"/>
                  <a:pt x="1232918" y="207264"/>
                </a:cubicBezTo>
                <a:cubicBezTo>
                  <a:pt x="1238100" y="194869"/>
                  <a:pt x="1243129" y="179629"/>
                  <a:pt x="1248006" y="161544"/>
                </a:cubicBezTo>
                <a:cubicBezTo>
                  <a:pt x="1249631" y="155448"/>
                  <a:pt x="1252121" y="151079"/>
                  <a:pt x="1255473" y="148438"/>
                </a:cubicBezTo>
                <a:cubicBezTo>
                  <a:pt x="1258826" y="145796"/>
                  <a:pt x="1263855" y="144475"/>
                  <a:pt x="1270561" y="144475"/>
                </a:cubicBezTo>
                <a:cubicBezTo>
                  <a:pt x="1275235" y="144475"/>
                  <a:pt x="1278486" y="145085"/>
                  <a:pt x="1280315" y="146304"/>
                </a:cubicBezTo>
                <a:cubicBezTo>
                  <a:pt x="1282143" y="147523"/>
                  <a:pt x="1283058" y="149555"/>
                  <a:pt x="1283058" y="152400"/>
                </a:cubicBezTo>
                <a:cubicBezTo>
                  <a:pt x="1283058" y="157480"/>
                  <a:pt x="1280416" y="174955"/>
                  <a:pt x="1275133" y="204826"/>
                </a:cubicBezTo>
                <a:lnTo>
                  <a:pt x="1267208" y="253899"/>
                </a:lnTo>
                <a:lnTo>
                  <a:pt x="1303133" y="228512"/>
                </a:lnTo>
                <a:lnTo>
                  <a:pt x="1302184" y="224028"/>
                </a:lnTo>
                <a:cubicBezTo>
                  <a:pt x="1302184" y="208585"/>
                  <a:pt x="1305130" y="194818"/>
                  <a:pt x="1311023" y="182728"/>
                </a:cubicBezTo>
                <a:cubicBezTo>
                  <a:pt x="1316916" y="170637"/>
                  <a:pt x="1325044" y="161189"/>
                  <a:pt x="1335407" y="154381"/>
                </a:cubicBezTo>
                <a:cubicBezTo>
                  <a:pt x="1345771" y="147574"/>
                  <a:pt x="1357251" y="144171"/>
                  <a:pt x="1369850" y="144171"/>
                </a:cubicBezTo>
                <a:close/>
                <a:moveTo>
                  <a:pt x="1828949" y="121313"/>
                </a:moveTo>
                <a:cubicBezTo>
                  <a:pt x="1834009" y="121313"/>
                  <a:pt x="1838325" y="123099"/>
                  <a:pt x="1841897" y="126671"/>
                </a:cubicBezTo>
                <a:cubicBezTo>
                  <a:pt x="1845469" y="130243"/>
                  <a:pt x="1847255" y="134559"/>
                  <a:pt x="1847255" y="139619"/>
                </a:cubicBezTo>
                <a:cubicBezTo>
                  <a:pt x="1847255" y="144679"/>
                  <a:pt x="1845469" y="148995"/>
                  <a:pt x="1841897" y="152567"/>
                </a:cubicBezTo>
                <a:cubicBezTo>
                  <a:pt x="1838325" y="156139"/>
                  <a:pt x="1834009" y="157925"/>
                  <a:pt x="1828949" y="157925"/>
                </a:cubicBezTo>
                <a:cubicBezTo>
                  <a:pt x="1823889" y="157925"/>
                  <a:pt x="1819548" y="156139"/>
                  <a:pt x="1815926" y="152567"/>
                </a:cubicBezTo>
                <a:cubicBezTo>
                  <a:pt x="1812305" y="148995"/>
                  <a:pt x="1810494" y="144679"/>
                  <a:pt x="1810494" y="139619"/>
                </a:cubicBezTo>
                <a:cubicBezTo>
                  <a:pt x="1810494" y="134559"/>
                  <a:pt x="1812305" y="130243"/>
                  <a:pt x="1815926" y="126671"/>
                </a:cubicBezTo>
                <a:cubicBezTo>
                  <a:pt x="1819548" y="123099"/>
                  <a:pt x="1823889" y="121313"/>
                  <a:pt x="1828949" y="121313"/>
                </a:cubicBezTo>
                <a:close/>
                <a:moveTo>
                  <a:pt x="1755279" y="121313"/>
                </a:moveTo>
                <a:cubicBezTo>
                  <a:pt x="1760438" y="121313"/>
                  <a:pt x="1764804" y="123099"/>
                  <a:pt x="1768376" y="126671"/>
                </a:cubicBezTo>
                <a:cubicBezTo>
                  <a:pt x="1771948" y="130243"/>
                  <a:pt x="1773734" y="134559"/>
                  <a:pt x="1773734" y="139619"/>
                </a:cubicBezTo>
                <a:cubicBezTo>
                  <a:pt x="1773734" y="144679"/>
                  <a:pt x="1771923" y="148995"/>
                  <a:pt x="1768301" y="152567"/>
                </a:cubicBezTo>
                <a:cubicBezTo>
                  <a:pt x="1764680" y="156139"/>
                  <a:pt x="1760339" y="157925"/>
                  <a:pt x="1755279" y="157925"/>
                </a:cubicBezTo>
                <a:cubicBezTo>
                  <a:pt x="1750219" y="157925"/>
                  <a:pt x="1745903" y="156139"/>
                  <a:pt x="1742331" y="152567"/>
                </a:cubicBezTo>
                <a:cubicBezTo>
                  <a:pt x="1738759" y="148995"/>
                  <a:pt x="1736973" y="144679"/>
                  <a:pt x="1736973" y="139619"/>
                </a:cubicBezTo>
                <a:cubicBezTo>
                  <a:pt x="1736973" y="134559"/>
                  <a:pt x="1738759" y="130243"/>
                  <a:pt x="1742331" y="126671"/>
                </a:cubicBezTo>
                <a:cubicBezTo>
                  <a:pt x="1745903" y="123099"/>
                  <a:pt x="1750219" y="121313"/>
                  <a:pt x="1755279" y="121313"/>
                </a:cubicBezTo>
                <a:close/>
                <a:moveTo>
                  <a:pt x="152549" y="121313"/>
                </a:moveTo>
                <a:cubicBezTo>
                  <a:pt x="157609" y="121313"/>
                  <a:pt x="161925" y="123099"/>
                  <a:pt x="165497" y="126671"/>
                </a:cubicBezTo>
                <a:cubicBezTo>
                  <a:pt x="169069" y="130243"/>
                  <a:pt x="170855" y="134559"/>
                  <a:pt x="170855" y="139619"/>
                </a:cubicBezTo>
                <a:cubicBezTo>
                  <a:pt x="170855" y="144679"/>
                  <a:pt x="169069" y="148995"/>
                  <a:pt x="165497" y="152567"/>
                </a:cubicBezTo>
                <a:cubicBezTo>
                  <a:pt x="161925" y="156139"/>
                  <a:pt x="157609" y="157925"/>
                  <a:pt x="152549" y="157925"/>
                </a:cubicBezTo>
                <a:cubicBezTo>
                  <a:pt x="147489" y="157925"/>
                  <a:pt x="143148" y="156139"/>
                  <a:pt x="139526" y="152567"/>
                </a:cubicBezTo>
                <a:cubicBezTo>
                  <a:pt x="135905" y="148995"/>
                  <a:pt x="134094" y="144679"/>
                  <a:pt x="134094" y="139619"/>
                </a:cubicBezTo>
                <a:cubicBezTo>
                  <a:pt x="134094" y="134559"/>
                  <a:pt x="135905" y="130243"/>
                  <a:pt x="139526" y="126671"/>
                </a:cubicBezTo>
                <a:cubicBezTo>
                  <a:pt x="143148" y="123099"/>
                  <a:pt x="147489" y="121313"/>
                  <a:pt x="152549" y="121313"/>
                </a:cubicBezTo>
                <a:close/>
                <a:moveTo>
                  <a:pt x="78879" y="121313"/>
                </a:moveTo>
                <a:cubicBezTo>
                  <a:pt x="84038" y="121313"/>
                  <a:pt x="88404" y="123099"/>
                  <a:pt x="91976" y="126671"/>
                </a:cubicBezTo>
                <a:cubicBezTo>
                  <a:pt x="95548" y="130243"/>
                  <a:pt x="97334" y="134559"/>
                  <a:pt x="97334" y="139619"/>
                </a:cubicBezTo>
                <a:cubicBezTo>
                  <a:pt x="97334" y="144679"/>
                  <a:pt x="95523" y="148995"/>
                  <a:pt x="91901" y="152567"/>
                </a:cubicBezTo>
                <a:cubicBezTo>
                  <a:pt x="88280" y="156139"/>
                  <a:pt x="83939" y="157925"/>
                  <a:pt x="78879" y="157925"/>
                </a:cubicBezTo>
                <a:cubicBezTo>
                  <a:pt x="73819" y="157925"/>
                  <a:pt x="69503" y="156139"/>
                  <a:pt x="65931" y="152567"/>
                </a:cubicBezTo>
                <a:cubicBezTo>
                  <a:pt x="62359" y="148995"/>
                  <a:pt x="60573" y="144679"/>
                  <a:pt x="60573" y="139619"/>
                </a:cubicBezTo>
                <a:cubicBezTo>
                  <a:pt x="60573" y="134559"/>
                  <a:pt x="62359" y="130243"/>
                  <a:pt x="65931" y="126671"/>
                </a:cubicBezTo>
                <a:cubicBezTo>
                  <a:pt x="69503" y="123099"/>
                  <a:pt x="73819" y="121313"/>
                  <a:pt x="78879" y="121313"/>
                </a:cubicBezTo>
                <a:close/>
                <a:moveTo>
                  <a:pt x="1792114" y="75474"/>
                </a:moveTo>
                <a:cubicBezTo>
                  <a:pt x="1764213" y="75474"/>
                  <a:pt x="1740408" y="85339"/>
                  <a:pt x="1720698" y="105069"/>
                </a:cubicBezTo>
                <a:cubicBezTo>
                  <a:pt x="1700989" y="124798"/>
                  <a:pt x="1691134" y="148594"/>
                  <a:pt x="1691134" y="176454"/>
                </a:cubicBezTo>
                <a:cubicBezTo>
                  <a:pt x="1691134" y="204314"/>
                  <a:pt x="1700989" y="228084"/>
                  <a:pt x="1720698" y="247765"/>
                </a:cubicBezTo>
                <a:cubicBezTo>
                  <a:pt x="1740408" y="267445"/>
                  <a:pt x="1764213" y="277285"/>
                  <a:pt x="1792114" y="277285"/>
                </a:cubicBezTo>
                <a:cubicBezTo>
                  <a:pt x="1820014" y="277285"/>
                  <a:pt x="1843819" y="267445"/>
                  <a:pt x="1863529" y="247765"/>
                </a:cubicBezTo>
                <a:cubicBezTo>
                  <a:pt x="1883239" y="228084"/>
                  <a:pt x="1893094" y="204314"/>
                  <a:pt x="1893094" y="176454"/>
                </a:cubicBezTo>
                <a:cubicBezTo>
                  <a:pt x="1893094" y="148594"/>
                  <a:pt x="1883239" y="124798"/>
                  <a:pt x="1863529" y="105069"/>
                </a:cubicBezTo>
                <a:cubicBezTo>
                  <a:pt x="1843819" y="85339"/>
                  <a:pt x="1820014" y="75474"/>
                  <a:pt x="1792114" y="75474"/>
                </a:cubicBezTo>
                <a:close/>
                <a:moveTo>
                  <a:pt x="115714" y="75474"/>
                </a:moveTo>
                <a:cubicBezTo>
                  <a:pt x="87813" y="75474"/>
                  <a:pt x="64008" y="85339"/>
                  <a:pt x="44298" y="105069"/>
                </a:cubicBezTo>
                <a:cubicBezTo>
                  <a:pt x="24589" y="124798"/>
                  <a:pt x="14734" y="148594"/>
                  <a:pt x="14734" y="176454"/>
                </a:cubicBezTo>
                <a:cubicBezTo>
                  <a:pt x="14734" y="204314"/>
                  <a:pt x="24589" y="228084"/>
                  <a:pt x="44298" y="247765"/>
                </a:cubicBezTo>
                <a:cubicBezTo>
                  <a:pt x="64008" y="267445"/>
                  <a:pt x="87813" y="277285"/>
                  <a:pt x="115714" y="277285"/>
                </a:cubicBezTo>
                <a:cubicBezTo>
                  <a:pt x="143614" y="277285"/>
                  <a:pt x="167420" y="267445"/>
                  <a:pt x="187129" y="247765"/>
                </a:cubicBezTo>
                <a:cubicBezTo>
                  <a:pt x="206839" y="228084"/>
                  <a:pt x="216694" y="204314"/>
                  <a:pt x="216694" y="176454"/>
                </a:cubicBezTo>
                <a:cubicBezTo>
                  <a:pt x="216694" y="148594"/>
                  <a:pt x="206839" y="124798"/>
                  <a:pt x="187129" y="105069"/>
                </a:cubicBezTo>
                <a:cubicBezTo>
                  <a:pt x="167420" y="85339"/>
                  <a:pt x="143614" y="75474"/>
                  <a:pt x="115714" y="75474"/>
                </a:cubicBezTo>
                <a:close/>
                <a:moveTo>
                  <a:pt x="1792114" y="60740"/>
                </a:moveTo>
                <a:cubicBezTo>
                  <a:pt x="1824082" y="60740"/>
                  <a:pt x="1851360" y="72026"/>
                  <a:pt x="1873947" y="94598"/>
                </a:cubicBezTo>
                <a:cubicBezTo>
                  <a:pt x="1896534" y="117171"/>
                  <a:pt x="1907828" y="144431"/>
                  <a:pt x="1907828" y="176379"/>
                </a:cubicBezTo>
                <a:cubicBezTo>
                  <a:pt x="1907828" y="208328"/>
                  <a:pt x="1896534" y="235588"/>
                  <a:pt x="1873947" y="258160"/>
                </a:cubicBezTo>
                <a:cubicBezTo>
                  <a:pt x="1851360" y="280733"/>
                  <a:pt x="1824082" y="292019"/>
                  <a:pt x="1792114" y="292019"/>
                </a:cubicBezTo>
                <a:cubicBezTo>
                  <a:pt x="1760145" y="292019"/>
                  <a:pt x="1732867" y="280733"/>
                  <a:pt x="1710280" y="258160"/>
                </a:cubicBezTo>
                <a:cubicBezTo>
                  <a:pt x="1687693" y="235588"/>
                  <a:pt x="1676400" y="208328"/>
                  <a:pt x="1676400" y="176379"/>
                </a:cubicBezTo>
                <a:cubicBezTo>
                  <a:pt x="1676400" y="144431"/>
                  <a:pt x="1687693" y="117171"/>
                  <a:pt x="1710280" y="94598"/>
                </a:cubicBezTo>
                <a:cubicBezTo>
                  <a:pt x="1732867" y="72026"/>
                  <a:pt x="1760145" y="60740"/>
                  <a:pt x="1792114" y="60740"/>
                </a:cubicBezTo>
                <a:close/>
                <a:moveTo>
                  <a:pt x="115714" y="60740"/>
                </a:moveTo>
                <a:cubicBezTo>
                  <a:pt x="147682" y="60740"/>
                  <a:pt x="174960" y="72026"/>
                  <a:pt x="197547" y="94598"/>
                </a:cubicBezTo>
                <a:cubicBezTo>
                  <a:pt x="220134" y="117171"/>
                  <a:pt x="231428" y="144431"/>
                  <a:pt x="231428" y="176379"/>
                </a:cubicBezTo>
                <a:cubicBezTo>
                  <a:pt x="231428" y="208328"/>
                  <a:pt x="220134" y="235588"/>
                  <a:pt x="197547" y="258160"/>
                </a:cubicBezTo>
                <a:cubicBezTo>
                  <a:pt x="174960" y="280733"/>
                  <a:pt x="147682" y="292019"/>
                  <a:pt x="115714" y="292019"/>
                </a:cubicBezTo>
                <a:cubicBezTo>
                  <a:pt x="83745" y="292019"/>
                  <a:pt x="56467" y="280733"/>
                  <a:pt x="33880" y="258160"/>
                </a:cubicBezTo>
                <a:cubicBezTo>
                  <a:pt x="11293" y="235588"/>
                  <a:pt x="0" y="208328"/>
                  <a:pt x="0" y="176379"/>
                </a:cubicBezTo>
                <a:cubicBezTo>
                  <a:pt x="0" y="144431"/>
                  <a:pt x="11293" y="117171"/>
                  <a:pt x="33880" y="94598"/>
                </a:cubicBezTo>
                <a:cubicBezTo>
                  <a:pt x="56467" y="72026"/>
                  <a:pt x="83745" y="60740"/>
                  <a:pt x="115714" y="60740"/>
                </a:cubicBezTo>
                <a:close/>
                <a:moveTo>
                  <a:pt x="427332" y="49683"/>
                </a:moveTo>
                <a:cubicBezTo>
                  <a:pt x="424284" y="49683"/>
                  <a:pt x="420880" y="53493"/>
                  <a:pt x="417121" y="61113"/>
                </a:cubicBezTo>
                <a:cubicBezTo>
                  <a:pt x="413362" y="68733"/>
                  <a:pt x="409806" y="79299"/>
                  <a:pt x="406453" y="92812"/>
                </a:cubicBezTo>
                <a:cubicBezTo>
                  <a:pt x="403100" y="106325"/>
                  <a:pt x="400306" y="121311"/>
                  <a:pt x="398071" y="137770"/>
                </a:cubicBezTo>
                <a:cubicBezTo>
                  <a:pt x="410060" y="127407"/>
                  <a:pt x="419052" y="115773"/>
                  <a:pt x="425046" y="102870"/>
                </a:cubicBezTo>
                <a:cubicBezTo>
                  <a:pt x="431040" y="89967"/>
                  <a:pt x="434037" y="78232"/>
                  <a:pt x="434037" y="67666"/>
                </a:cubicBezTo>
                <a:cubicBezTo>
                  <a:pt x="434037" y="55677"/>
                  <a:pt x="431802" y="49683"/>
                  <a:pt x="427332" y="49683"/>
                </a:cubicBezTo>
                <a:close/>
                <a:moveTo>
                  <a:pt x="994869" y="30175"/>
                </a:moveTo>
                <a:cubicBezTo>
                  <a:pt x="991212" y="30175"/>
                  <a:pt x="987148" y="35408"/>
                  <a:pt x="982677" y="45873"/>
                </a:cubicBezTo>
                <a:cubicBezTo>
                  <a:pt x="978207" y="56337"/>
                  <a:pt x="973889" y="70460"/>
                  <a:pt x="969724" y="88240"/>
                </a:cubicBezTo>
                <a:cubicBezTo>
                  <a:pt x="965558" y="106020"/>
                  <a:pt x="962154" y="125375"/>
                  <a:pt x="959513" y="146304"/>
                </a:cubicBezTo>
                <a:cubicBezTo>
                  <a:pt x="972111" y="131471"/>
                  <a:pt x="982525" y="115316"/>
                  <a:pt x="990755" y="97841"/>
                </a:cubicBezTo>
                <a:cubicBezTo>
                  <a:pt x="998984" y="80366"/>
                  <a:pt x="1003099" y="64516"/>
                  <a:pt x="1003099" y="50292"/>
                </a:cubicBezTo>
                <a:cubicBezTo>
                  <a:pt x="1003099" y="43790"/>
                  <a:pt x="1002388" y="38811"/>
                  <a:pt x="1000965" y="35357"/>
                </a:cubicBezTo>
                <a:cubicBezTo>
                  <a:pt x="999543" y="31903"/>
                  <a:pt x="997511" y="30175"/>
                  <a:pt x="994869" y="30175"/>
                </a:cubicBezTo>
                <a:close/>
                <a:moveTo>
                  <a:pt x="547195" y="30175"/>
                </a:moveTo>
                <a:cubicBezTo>
                  <a:pt x="543537" y="30175"/>
                  <a:pt x="539473" y="35408"/>
                  <a:pt x="535003" y="45873"/>
                </a:cubicBezTo>
                <a:cubicBezTo>
                  <a:pt x="530532" y="56337"/>
                  <a:pt x="526214" y="70460"/>
                  <a:pt x="522049" y="88240"/>
                </a:cubicBezTo>
                <a:cubicBezTo>
                  <a:pt x="517883" y="106020"/>
                  <a:pt x="514479" y="125375"/>
                  <a:pt x="511838" y="146304"/>
                </a:cubicBezTo>
                <a:cubicBezTo>
                  <a:pt x="524436" y="131471"/>
                  <a:pt x="534850" y="115316"/>
                  <a:pt x="543080" y="97841"/>
                </a:cubicBezTo>
                <a:cubicBezTo>
                  <a:pt x="551309" y="80366"/>
                  <a:pt x="555424" y="64516"/>
                  <a:pt x="555424" y="50292"/>
                </a:cubicBezTo>
                <a:cubicBezTo>
                  <a:pt x="555424" y="43790"/>
                  <a:pt x="554713" y="38811"/>
                  <a:pt x="553291" y="35357"/>
                </a:cubicBezTo>
                <a:cubicBezTo>
                  <a:pt x="551868" y="31903"/>
                  <a:pt x="549836" y="30175"/>
                  <a:pt x="547195" y="30175"/>
                </a:cubicBezTo>
                <a:close/>
                <a:moveTo>
                  <a:pt x="553595" y="0"/>
                </a:moveTo>
                <a:cubicBezTo>
                  <a:pt x="562943" y="0"/>
                  <a:pt x="570512" y="4013"/>
                  <a:pt x="576303" y="12040"/>
                </a:cubicBezTo>
                <a:cubicBezTo>
                  <a:pt x="582094" y="20066"/>
                  <a:pt x="584990" y="30480"/>
                  <a:pt x="584990" y="43282"/>
                </a:cubicBezTo>
                <a:cubicBezTo>
                  <a:pt x="584990" y="63805"/>
                  <a:pt x="578995" y="85090"/>
                  <a:pt x="567007" y="107137"/>
                </a:cubicBezTo>
                <a:cubicBezTo>
                  <a:pt x="555018" y="129185"/>
                  <a:pt x="535511" y="154940"/>
                  <a:pt x="508485" y="184404"/>
                </a:cubicBezTo>
                <a:cubicBezTo>
                  <a:pt x="507875" y="194971"/>
                  <a:pt x="507570" y="205842"/>
                  <a:pt x="507570" y="217018"/>
                </a:cubicBezTo>
                <a:cubicBezTo>
                  <a:pt x="514276" y="199746"/>
                  <a:pt x="521744" y="185674"/>
                  <a:pt x="529973" y="174803"/>
                </a:cubicBezTo>
                <a:cubicBezTo>
                  <a:pt x="538203" y="163932"/>
                  <a:pt x="546331" y="156159"/>
                  <a:pt x="554357" y="151486"/>
                </a:cubicBezTo>
                <a:cubicBezTo>
                  <a:pt x="562384" y="146812"/>
                  <a:pt x="569750" y="144475"/>
                  <a:pt x="576455" y="144475"/>
                </a:cubicBezTo>
                <a:cubicBezTo>
                  <a:pt x="589663" y="144475"/>
                  <a:pt x="596267" y="151079"/>
                  <a:pt x="596267" y="164287"/>
                </a:cubicBezTo>
                <a:cubicBezTo>
                  <a:pt x="596267" y="172212"/>
                  <a:pt x="594032" y="186538"/>
                  <a:pt x="589562" y="207264"/>
                </a:cubicBezTo>
                <a:cubicBezTo>
                  <a:pt x="585701" y="224943"/>
                  <a:pt x="583771" y="236627"/>
                  <a:pt x="583771" y="242316"/>
                </a:cubicBezTo>
                <a:cubicBezTo>
                  <a:pt x="583771" y="250444"/>
                  <a:pt x="586717" y="254508"/>
                  <a:pt x="592610" y="254508"/>
                </a:cubicBezTo>
                <a:cubicBezTo>
                  <a:pt x="596674" y="254508"/>
                  <a:pt x="601500" y="252019"/>
                  <a:pt x="607088" y="247041"/>
                </a:cubicBezTo>
                <a:cubicBezTo>
                  <a:pt x="609882" y="244551"/>
                  <a:pt x="613146" y="241288"/>
                  <a:pt x="616879" y="237249"/>
                </a:cubicBezTo>
                <a:lnTo>
                  <a:pt x="617164" y="236924"/>
                </a:lnTo>
                <a:lnTo>
                  <a:pt x="619813" y="214618"/>
                </a:lnTo>
                <a:cubicBezTo>
                  <a:pt x="621693" y="206921"/>
                  <a:pt x="624512" y="199441"/>
                  <a:pt x="628271" y="192177"/>
                </a:cubicBezTo>
                <a:cubicBezTo>
                  <a:pt x="635790" y="177648"/>
                  <a:pt x="645797" y="165964"/>
                  <a:pt x="658294" y="157125"/>
                </a:cubicBezTo>
                <a:cubicBezTo>
                  <a:pt x="670791" y="148285"/>
                  <a:pt x="684050" y="143866"/>
                  <a:pt x="698071" y="143866"/>
                </a:cubicBezTo>
                <a:cubicBezTo>
                  <a:pt x="702541" y="143866"/>
                  <a:pt x="705538" y="144729"/>
                  <a:pt x="707062" y="146457"/>
                </a:cubicBezTo>
                <a:cubicBezTo>
                  <a:pt x="708586" y="148184"/>
                  <a:pt x="709856" y="151283"/>
                  <a:pt x="710872" y="155753"/>
                </a:cubicBezTo>
                <a:cubicBezTo>
                  <a:pt x="715139" y="154940"/>
                  <a:pt x="719610" y="154534"/>
                  <a:pt x="724283" y="154534"/>
                </a:cubicBezTo>
                <a:cubicBezTo>
                  <a:pt x="734240" y="154534"/>
                  <a:pt x="739219" y="158090"/>
                  <a:pt x="739219" y="165202"/>
                </a:cubicBezTo>
                <a:cubicBezTo>
                  <a:pt x="739219" y="169469"/>
                  <a:pt x="737695" y="179629"/>
                  <a:pt x="734647" y="195682"/>
                </a:cubicBezTo>
                <a:cubicBezTo>
                  <a:pt x="729973" y="219050"/>
                  <a:pt x="727636" y="235306"/>
                  <a:pt x="727636" y="244450"/>
                </a:cubicBezTo>
                <a:cubicBezTo>
                  <a:pt x="727636" y="247498"/>
                  <a:pt x="728398" y="249936"/>
                  <a:pt x="729922" y="251765"/>
                </a:cubicBezTo>
                <a:cubicBezTo>
                  <a:pt x="731446" y="253594"/>
                  <a:pt x="733427" y="254508"/>
                  <a:pt x="735866" y="254508"/>
                </a:cubicBezTo>
                <a:cubicBezTo>
                  <a:pt x="739727" y="254508"/>
                  <a:pt x="744400" y="252019"/>
                  <a:pt x="749887" y="247041"/>
                </a:cubicBezTo>
                <a:cubicBezTo>
                  <a:pt x="752630" y="244551"/>
                  <a:pt x="755856" y="241288"/>
                  <a:pt x="759564" y="237249"/>
                </a:cubicBezTo>
                <a:lnTo>
                  <a:pt x="764853" y="231174"/>
                </a:lnTo>
                <a:lnTo>
                  <a:pt x="767260" y="198196"/>
                </a:lnTo>
                <a:cubicBezTo>
                  <a:pt x="769140" y="185649"/>
                  <a:pt x="771959" y="173431"/>
                  <a:pt x="775718" y="161544"/>
                </a:cubicBezTo>
                <a:cubicBezTo>
                  <a:pt x="777547" y="155651"/>
                  <a:pt x="780544" y="151333"/>
                  <a:pt x="784710" y="148590"/>
                </a:cubicBezTo>
                <a:cubicBezTo>
                  <a:pt x="788875" y="145847"/>
                  <a:pt x="794718" y="144475"/>
                  <a:pt x="802236" y="144475"/>
                </a:cubicBezTo>
                <a:cubicBezTo>
                  <a:pt x="806300" y="144475"/>
                  <a:pt x="809145" y="144983"/>
                  <a:pt x="810770" y="145999"/>
                </a:cubicBezTo>
                <a:cubicBezTo>
                  <a:pt x="812396" y="147015"/>
                  <a:pt x="813209" y="148946"/>
                  <a:pt x="813209" y="151791"/>
                </a:cubicBezTo>
                <a:cubicBezTo>
                  <a:pt x="813209" y="155042"/>
                  <a:pt x="811685" y="162357"/>
                  <a:pt x="808637" y="173736"/>
                </a:cubicBezTo>
                <a:cubicBezTo>
                  <a:pt x="806605" y="181864"/>
                  <a:pt x="804979" y="188976"/>
                  <a:pt x="803760" y="195072"/>
                </a:cubicBezTo>
                <a:cubicBezTo>
                  <a:pt x="802541" y="201168"/>
                  <a:pt x="801525" y="208687"/>
                  <a:pt x="800712" y="217627"/>
                </a:cubicBezTo>
                <a:cubicBezTo>
                  <a:pt x="807417" y="200152"/>
                  <a:pt x="814936" y="185928"/>
                  <a:pt x="823267" y="174955"/>
                </a:cubicBezTo>
                <a:cubicBezTo>
                  <a:pt x="831598" y="163983"/>
                  <a:pt x="839777" y="156159"/>
                  <a:pt x="847803" y="151486"/>
                </a:cubicBezTo>
                <a:cubicBezTo>
                  <a:pt x="855830" y="146812"/>
                  <a:pt x="863196" y="144475"/>
                  <a:pt x="869901" y="144475"/>
                </a:cubicBezTo>
                <a:cubicBezTo>
                  <a:pt x="883109" y="144475"/>
                  <a:pt x="889713" y="151079"/>
                  <a:pt x="889713" y="164287"/>
                </a:cubicBezTo>
                <a:cubicBezTo>
                  <a:pt x="889713" y="172212"/>
                  <a:pt x="887478" y="186538"/>
                  <a:pt x="883008" y="207264"/>
                </a:cubicBezTo>
                <a:cubicBezTo>
                  <a:pt x="879147" y="224943"/>
                  <a:pt x="877217" y="236627"/>
                  <a:pt x="877217" y="242316"/>
                </a:cubicBezTo>
                <a:cubicBezTo>
                  <a:pt x="877217" y="250444"/>
                  <a:pt x="880163" y="254508"/>
                  <a:pt x="886056" y="254508"/>
                </a:cubicBezTo>
                <a:cubicBezTo>
                  <a:pt x="890120" y="254508"/>
                  <a:pt x="894946" y="252019"/>
                  <a:pt x="900534" y="247041"/>
                </a:cubicBezTo>
                <a:cubicBezTo>
                  <a:pt x="903328" y="244551"/>
                  <a:pt x="906592" y="241288"/>
                  <a:pt x="910326" y="237249"/>
                </a:cubicBezTo>
                <a:lnTo>
                  <a:pt x="918520" y="227866"/>
                </a:lnTo>
                <a:lnTo>
                  <a:pt x="918365" y="217932"/>
                </a:lnTo>
                <a:cubicBezTo>
                  <a:pt x="918365" y="186639"/>
                  <a:pt x="921565" y="154026"/>
                  <a:pt x="927966" y="120091"/>
                </a:cubicBezTo>
                <a:cubicBezTo>
                  <a:pt x="934367" y="86157"/>
                  <a:pt x="943815" y="57658"/>
                  <a:pt x="956312" y="34595"/>
                </a:cubicBezTo>
                <a:cubicBezTo>
                  <a:pt x="968809" y="11532"/>
                  <a:pt x="983795" y="0"/>
                  <a:pt x="1001270" y="0"/>
                </a:cubicBezTo>
                <a:cubicBezTo>
                  <a:pt x="1010617" y="0"/>
                  <a:pt x="1018187" y="4013"/>
                  <a:pt x="1023978" y="12040"/>
                </a:cubicBezTo>
                <a:cubicBezTo>
                  <a:pt x="1029769" y="20066"/>
                  <a:pt x="1032665" y="30480"/>
                  <a:pt x="1032665" y="43282"/>
                </a:cubicBezTo>
                <a:cubicBezTo>
                  <a:pt x="1032665" y="63805"/>
                  <a:pt x="1026670" y="85090"/>
                  <a:pt x="1014681" y="107137"/>
                </a:cubicBezTo>
                <a:cubicBezTo>
                  <a:pt x="1002693" y="129185"/>
                  <a:pt x="983185" y="154940"/>
                  <a:pt x="956160" y="184404"/>
                </a:cubicBezTo>
                <a:cubicBezTo>
                  <a:pt x="955550" y="194971"/>
                  <a:pt x="955245" y="205842"/>
                  <a:pt x="955245" y="217018"/>
                </a:cubicBezTo>
                <a:cubicBezTo>
                  <a:pt x="964999" y="191618"/>
                  <a:pt x="976175" y="173177"/>
                  <a:pt x="988773" y="161697"/>
                </a:cubicBezTo>
                <a:cubicBezTo>
                  <a:pt x="1001372" y="150216"/>
                  <a:pt x="1013158" y="144475"/>
                  <a:pt x="1024130" y="144475"/>
                </a:cubicBezTo>
                <a:cubicBezTo>
                  <a:pt x="1034290" y="144475"/>
                  <a:pt x="1042469" y="147930"/>
                  <a:pt x="1048667" y="154839"/>
                </a:cubicBezTo>
                <a:cubicBezTo>
                  <a:pt x="1054864" y="161747"/>
                  <a:pt x="1057963" y="170282"/>
                  <a:pt x="1057963" y="180442"/>
                </a:cubicBezTo>
                <a:cubicBezTo>
                  <a:pt x="1057963" y="191618"/>
                  <a:pt x="1055118" y="201879"/>
                  <a:pt x="1049429" y="211227"/>
                </a:cubicBezTo>
                <a:cubicBezTo>
                  <a:pt x="1043739" y="220574"/>
                  <a:pt x="1033985" y="228905"/>
                  <a:pt x="1020168" y="236220"/>
                </a:cubicBezTo>
                <a:cubicBezTo>
                  <a:pt x="1020981" y="241707"/>
                  <a:pt x="1023470" y="246126"/>
                  <a:pt x="1027635" y="249479"/>
                </a:cubicBezTo>
                <a:cubicBezTo>
                  <a:pt x="1031801" y="252832"/>
                  <a:pt x="1036830" y="254508"/>
                  <a:pt x="1042723" y="254508"/>
                </a:cubicBezTo>
                <a:cubicBezTo>
                  <a:pt x="1049022" y="254508"/>
                  <a:pt x="1055118" y="252070"/>
                  <a:pt x="1061011" y="247193"/>
                </a:cubicBezTo>
                <a:cubicBezTo>
                  <a:pt x="1066904" y="242316"/>
                  <a:pt x="1074625" y="234188"/>
                  <a:pt x="1084176" y="222809"/>
                </a:cubicBezTo>
                <a:cubicBezTo>
                  <a:pt x="1086614" y="219964"/>
                  <a:pt x="1089357" y="218542"/>
                  <a:pt x="1092405" y="218542"/>
                </a:cubicBezTo>
                <a:cubicBezTo>
                  <a:pt x="1095047" y="218542"/>
                  <a:pt x="1097130" y="219761"/>
                  <a:pt x="1098654" y="222199"/>
                </a:cubicBezTo>
                <a:cubicBezTo>
                  <a:pt x="1100178" y="224638"/>
                  <a:pt x="1100940" y="227991"/>
                  <a:pt x="1100940" y="232258"/>
                </a:cubicBezTo>
                <a:cubicBezTo>
                  <a:pt x="1100940" y="240386"/>
                  <a:pt x="1099009" y="246685"/>
                  <a:pt x="1095149" y="251155"/>
                </a:cubicBezTo>
                <a:cubicBezTo>
                  <a:pt x="1086005" y="262331"/>
                  <a:pt x="1076759" y="271272"/>
                  <a:pt x="1067412" y="277978"/>
                </a:cubicBezTo>
                <a:cubicBezTo>
                  <a:pt x="1058065" y="284683"/>
                  <a:pt x="1046990" y="288036"/>
                  <a:pt x="1034189" y="288036"/>
                </a:cubicBezTo>
                <a:cubicBezTo>
                  <a:pt x="1018542" y="288036"/>
                  <a:pt x="1005944" y="283566"/>
                  <a:pt x="996393" y="274625"/>
                </a:cubicBezTo>
                <a:cubicBezTo>
                  <a:pt x="986843" y="265684"/>
                  <a:pt x="982068" y="253797"/>
                  <a:pt x="982068" y="238963"/>
                </a:cubicBezTo>
                <a:cubicBezTo>
                  <a:pt x="982068" y="231039"/>
                  <a:pt x="986132" y="225349"/>
                  <a:pt x="994260" y="221895"/>
                </a:cubicBezTo>
                <a:cubicBezTo>
                  <a:pt x="1003201" y="218034"/>
                  <a:pt x="1009602" y="213919"/>
                  <a:pt x="1013462" y="209550"/>
                </a:cubicBezTo>
                <a:cubicBezTo>
                  <a:pt x="1017323" y="205181"/>
                  <a:pt x="1019254" y="199847"/>
                  <a:pt x="1019254" y="193548"/>
                </a:cubicBezTo>
                <a:cubicBezTo>
                  <a:pt x="1019254" y="189891"/>
                  <a:pt x="1018492" y="187147"/>
                  <a:pt x="1016967" y="185319"/>
                </a:cubicBezTo>
                <a:cubicBezTo>
                  <a:pt x="1015443" y="183490"/>
                  <a:pt x="1013564" y="182575"/>
                  <a:pt x="1011329" y="182575"/>
                </a:cubicBezTo>
                <a:cubicBezTo>
                  <a:pt x="1005842" y="182575"/>
                  <a:pt x="999797" y="186538"/>
                  <a:pt x="993193" y="194463"/>
                </a:cubicBezTo>
                <a:cubicBezTo>
                  <a:pt x="986589" y="202387"/>
                  <a:pt x="980442" y="212598"/>
                  <a:pt x="974753" y="225095"/>
                </a:cubicBezTo>
                <a:cubicBezTo>
                  <a:pt x="969063" y="237592"/>
                  <a:pt x="964593" y="250444"/>
                  <a:pt x="961341" y="263652"/>
                </a:cubicBezTo>
                <a:cubicBezTo>
                  <a:pt x="959106" y="273203"/>
                  <a:pt x="956515" y="279654"/>
                  <a:pt x="953569" y="283007"/>
                </a:cubicBezTo>
                <a:cubicBezTo>
                  <a:pt x="950623" y="286360"/>
                  <a:pt x="946000" y="288036"/>
                  <a:pt x="939701" y="288036"/>
                </a:cubicBezTo>
                <a:cubicBezTo>
                  <a:pt x="933402" y="288036"/>
                  <a:pt x="928779" y="285750"/>
                  <a:pt x="925832" y="281178"/>
                </a:cubicBezTo>
                <a:cubicBezTo>
                  <a:pt x="924359" y="278892"/>
                  <a:pt x="923127" y="275984"/>
                  <a:pt x="922137" y="272453"/>
                </a:cubicBezTo>
                <a:lnTo>
                  <a:pt x="920843" y="265283"/>
                </a:lnTo>
                <a:lnTo>
                  <a:pt x="920308" y="265862"/>
                </a:lnTo>
                <a:cubicBezTo>
                  <a:pt x="915609" y="270282"/>
                  <a:pt x="910745" y="274219"/>
                  <a:pt x="905715" y="277673"/>
                </a:cubicBezTo>
                <a:cubicBezTo>
                  <a:pt x="895657" y="284582"/>
                  <a:pt x="884227" y="288036"/>
                  <a:pt x="871426" y="288036"/>
                </a:cubicBezTo>
                <a:cubicBezTo>
                  <a:pt x="861062" y="288036"/>
                  <a:pt x="853239" y="285039"/>
                  <a:pt x="847956" y="279045"/>
                </a:cubicBezTo>
                <a:cubicBezTo>
                  <a:pt x="842673" y="273050"/>
                  <a:pt x="840031" y="264363"/>
                  <a:pt x="840031" y="252984"/>
                </a:cubicBezTo>
                <a:cubicBezTo>
                  <a:pt x="840031" y="247295"/>
                  <a:pt x="841454" y="237135"/>
                  <a:pt x="844298" y="222504"/>
                </a:cubicBezTo>
                <a:cubicBezTo>
                  <a:pt x="846940" y="209703"/>
                  <a:pt x="848261" y="200863"/>
                  <a:pt x="848261" y="195987"/>
                </a:cubicBezTo>
                <a:cubicBezTo>
                  <a:pt x="848261" y="192735"/>
                  <a:pt x="847143" y="191110"/>
                  <a:pt x="844908" y="191110"/>
                </a:cubicBezTo>
                <a:cubicBezTo>
                  <a:pt x="842266" y="191110"/>
                  <a:pt x="838558" y="194513"/>
                  <a:pt x="833783" y="201321"/>
                </a:cubicBezTo>
                <a:cubicBezTo>
                  <a:pt x="829008" y="208128"/>
                  <a:pt x="824131" y="217119"/>
                  <a:pt x="819152" y="228295"/>
                </a:cubicBezTo>
                <a:cubicBezTo>
                  <a:pt x="814174" y="239471"/>
                  <a:pt x="810161" y="251257"/>
                  <a:pt x="807113" y="263652"/>
                </a:cubicBezTo>
                <a:cubicBezTo>
                  <a:pt x="804877" y="273203"/>
                  <a:pt x="802287" y="279654"/>
                  <a:pt x="799340" y="283007"/>
                </a:cubicBezTo>
                <a:cubicBezTo>
                  <a:pt x="796394" y="286360"/>
                  <a:pt x="791771" y="288036"/>
                  <a:pt x="785472" y="288036"/>
                </a:cubicBezTo>
                <a:cubicBezTo>
                  <a:pt x="777750" y="288036"/>
                  <a:pt x="772315" y="283972"/>
                  <a:pt x="769165" y="275844"/>
                </a:cubicBezTo>
                <a:cubicBezTo>
                  <a:pt x="768378" y="273812"/>
                  <a:pt x="767689" y="271475"/>
                  <a:pt x="767098" y="268834"/>
                </a:cubicBezTo>
                <a:lnTo>
                  <a:pt x="767008" y="268291"/>
                </a:lnTo>
                <a:lnTo>
                  <a:pt x="756592" y="277368"/>
                </a:lnTo>
                <a:cubicBezTo>
                  <a:pt x="747245" y="284480"/>
                  <a:pt x="738202" y="288036"/>
                  <a:pt x="729465" y="288036"/>
                </a:cubicBezTo>
                <a:cubicBezTo>
                  <a:pt x="722759" y="288036"/>
                  <a:pt x="716613" y="285750"/>
                  <a:pt x="711025" y="281178"/>
                </a:cubicBezTo>
                <a:cubicBezTo>
                  <a:pt x="705437" y="276606"/>
                  <a:pt x="701220" y="270358"/>
                  <a:pt x="698375" y="262433"/>
                </a:cubicBezTo>
                <a:cubicBezTo>
                  <a:pt x="687809" y="279502"/>
                  <a:pt x="674499" y="288036"/>
                  <a:pt x="658447" y="288036"/>
                </a:cubicBezTo>
                <a:cubicBezTo>
                  <a:pt x="645848" y="288036"/>
                  <a:pt x="635790" y="283464"/>
                  <a:pt x="628271" y="274320"/>
                </a:cubicBezTo>
                <a:lnTo>
                  <a:pt x="624510" y="267272"/>
                </a:lnTo>
                <a:lnTo>
                  <a:pt x="611660" y="277673"/>
                </a:lnTo>
                <a:cubicBezTo>
                  <a:pt x="601804" y="284582"/>
                  <a:pt x="590578" y="288036"/>
                  <a:pt x="577979" y="288036"/>
                </a:cubicBezTo>
                <a:cubicBezTo>
                  <a:pt x="567616" y="288036"/>
                  <a:pt x="559793" y="285039"/>
                  <a:pt x="554510" y="279045"/>
                </a:cubicBezTo>
                <a:cubicBezTo>
                  <a:pt x="549227" y="273050"/>
                  <a:pt x="546585" y="264363"/>
                  <a:pt x="546585" y="252984"/>
                </a:cubicBezTo>
                <a:cubicBezTo>
                  <a:pt x="546585" y="247295"/>
                  <a:pt x="548007" y="237135"/>
                  <a:pt x="550852" y="222504"/>
                </a:cubicBezTo>
                <a:cubicBezTo>
                  <a:pt x="553494" y="209703"/>
                  <a:pt x="554815" y="200863"/>
                  <a:pt x="554815" y="195987"/>
                </a:cubicBezTo>
                <a:cubicBezTo>
                  <a:pt x="554815" y="192735"/>
                  <a:pt x="553697" y="191110"/>
                  <a:pt x="551462" y="191110"/>
                </a:cubicBezTo>
                <a:cubicBezTo>
                  <a:pt x="548820" y="191110"/>
                  <a:pt x="545061" y="194513"/>
                  <a:pt x="540184" y="201321"/>
                </a:cubicBezTo>
                <a:cubicBezTo>
                  <a:pt x="535307" y="208128"/>
                  <a:pt x="530431" y="217119"/>
                  <a:pt x="525554" y="228295"/>
                </a:cubicBezTo>
                <a:cubicBezTo>
                  <a:pt x="520677" y="239471"/>
                  <a:pt x="516715" y="251257"/>
                  <a:pt x="513666" y="263652"/>
                </a:cubicBezTo>
                <a:cubicBezTo>
                  <a:pt x="509806" y="279908"/>
                  <a:pt x="500255" y="288036"/>
                  <a:pt x="485015" y="288036"/>
                </a:cubicBezTo>
                <a:cubicBezTo>
                  <a:pt x="478919" y="288036"/>
                  <a:pt x="474906" y="285852"/>
                  <a:pt x="472976" y="281483"/>
                </a:cubicBezTo>
                <a:lnTo>
                  <a:pt x="470701" y="262923"/>
                </a:lnTo>
                <a:lnTo>
                  <a:pt x="454764" y="277673"/>
                </a:lnTo>
                <a:cubicBezTo>
                  <a:pt x="444401" y="284582"/>
                  <a:pt x="432514" y="288036"/>
                  <a:pt x="419102" y="288036"/>
                </a:cubicBezTo>
                <a:cubicBezTo>
                  <a:pt x="377650" y="288036"/>
                  <a:pt x="356923" y="258877"/>
                  <a:pt x="356923" y="200559"/>
                </a:cubicBezTo>
                <a:cubicBezTo>
                  <a:pt x="356923" y="191618"/>
                  <a:pt x="357228" y="182575"/>
                  <a:pt x="357838" y="173431"/>
                </a:cubicBezTo>
                <a:lnTo>
                  <a:pt x="345950" y="173431"/>
                </a:lnTo>
                <a:cubicBezTo>
                  <a:pt x="339854" y="173431"/>
                  <a:pt x="335740" y="172314"/>
                  <a:pt x="333606" y="170079"/>
                </a:cubicBezTo>
                <a:cubicBezTo>
                  <a:pt x="331472" y="167843"/>
                  <a:pt x="330406" y="164287"/>
                  <a:pt x="330406" y="159411"/>
                </a:cubicBezTo>
                <a:cubicBezTo>
                  <a:pt x="330406" y="148031"/>
                  <a:pt x="334978" y="142342"/>
                  <a:pt x="344122" y="142342"/>
                </a:cubicBezTo>
                <a:lnTo>
                  <a:pt x="361495" y="142342"/>
                </a:lnTo>
                <a:cubicBezTo>
                  <a:pt x="364950" y="119990"/>
                  <a:pt x="370233" y="99568"/>
                  <a:pt x="377345" y="81077"/>
                </a:cubicBezTo>
                <a:cubicBezTo>
                  <a:pt x="384457" y="62586"/>
                  <a:pt x="393042" y="47854"/>
                  <a:pt x="403100" y="36881"/>
                </a:cubicBezTo>
                <a:cubicBezTo>
                  <a:pt x="413159" y="25908"/>
                  <a:pt x="423979" y="20422"/>
                  <a:pt x="435562" y="20422"/>
                </a:cubicBezTo>
                <a:cubicBezTo>
                  <a:pt x="444096" y="20422"/>
                  <a:pt x="450802" y="24181"/>
                  <a:pt x="455678" y="31699"/>
                </a:cubicBezTo>
                <a:cubicBezTo>
                  <a:pt x="460555" y="39218"/>
                  <a:pt x="462993" y="48667"/>
                  <a:pt x="462993" y="60046"/>
                </a:cubicBezTo>
                <a:cubicBezTo>
                  <a:pt x="462993" y="91542"/>
                  <a:pt x="449786" y="118974"/>
                  <a:pt x="423370" y="142342"/>
                </a:cubicBezTo>
                <a:lnTo>
                  <a:pt x="457507" y="142342"/>
                </a:lnTo>
                <a:cubicBezTo>
                  <a:pt x="460758" y="142342"/>
                  <a:pt x="463095" y="143053"/>
                  <a:pt x="464518" y="144475"/>
                </a:cubicBezTo>
                <a:cubicBezTo>
                  <a:pt x="465940" y="145898"/>
                  <a:pt x="466651" y="148539"/>
                  <a:pt x="466651" y="152400"/>
                </a:cubicBezTo>
                <a:cubicBezTo>
                  <a:pt x="466651" y="166421"/>
                  <a:pt x="455170" y="173431"/>
                  <a:pt x="432209" y="173431"/>
                </a:cubicBezTo>
                <a:lnTo>
                  <a:pt x="395023" y="173431"/>
                </a:lnTo>
                <a:cubicBezTo>
                  <a:pt x="394617" y="183591"/>
                  <a:pt x="394414" y="191516"/>
                  <a:pt x="394414" y="197206"/>
                </a:cubicBezTo>
                <a:cubicBezTo>
                  <a:pt x="394414" y="218339"/>
                  <a:pt x="396903" y="233172"/>
                  <a:pt x="401881" y="241707"/>
                </a:cubicBezTo>
                <a:cubicBezTo>
                  <a:pt x="406859" y="250241"/>
                  <a:pt x="414734" y="254508"/>
                  <a:pt x="425503" y="254508"/>
                </a:cubicBezTo>
                <a:cubicBezTo>
                  <a:pt x="434241" y="254508"/>
                  <a:pt x="441962" y="251867"/>
                  <a:pt x="448668" y="246583"/>
                </a:cubicBezTo>
                <a:lnTo>
                  <a:pt x="470606" y="224646"/>
                </a:lnTo>
                <a:lnTo>
                  <a:pt x="470690" y="217932"/>
                </a:lnTo>
                <a:cubicBezTo>
                  <a:pt x="470690" y="186639"/>
                  <a:pt x="473890" y="154026"/>
                  <a:pt x="480291" y="120091"/>
                </a:cubicBezTo>
                <a:cubicBezTo>
                  <a:pt x="486692" y="86157"/>
                  <a:pt x="496141" y="57658"/>
                  <a:pt x="508637" y="34595"/>
                </a:cubicBezTo>
                <a:cubicBezTo>
                  <a:pt x="521134" y="11532"/>
                  <a:pt x="536120" y="0"/>
                  <a:pt x="5535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45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469</Words>
  <Application>Microsoft Office PowerPoint</Application>
  <PresentationFormat>Widescreen</PresentationFormat>
  <Paragraphs>91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Akira Expanded</vt:lpstr>
      <vt:lpstr>Arial</vt:lpstr>
      <vt:lpstr>Montserrat ExtraBold</vt:lpstr>
      <vt:lpstr>Poppins ExtraBold</vt:lpstr>
      <vt:lpstr>Calibri Light</vt:lpstr>
      <vt:lpstr>Montserrat</vt:lpstr>
      <vt:lpstr>Poppins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9</cp:revision>
  <dcterms:created xsi:type="dcterms:W3CDTF">2024-01-18T07:24:28Z</dcterms:created>
  <dcterms:modified xsi:type="dcterms:W3CDTF">2025-09-10T12:11:22Z</dcterms:modified>
</cp:coreProperties>
</file>