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8" r:id="rId2"/>
    <p:sldId id="549" r:id="rId3"/>
    <p:sldId id="550" r:id="rId4"/>
    <p:sldId id="551" r:id="rId5"/>
    <p:sldId id="552" r:id="rId6"/>
    <p:sldId id="553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8"/>
            <p14:sldId id="549"/>
            <p14:sldId id="550"/>
            <p14:sldId id="551"/>
            <p14:sldId id="552"/>
            <p14:sldId id="553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ircle Image for Welcom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AF0C62D2-212B-4405-B6F8-B703AACD49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62602" y="902208"/>
            <a:ext cx="3242501" cy="3242500"/>
          </a:xfrm>
          <a:custGeom>
            <a:avLst/>
            <a:gdLst>
              <a:gd name="connsiteX0" fmla="*/ 1621250 w 3242501"/>
              <a:gd name="connsiteY0" fmla="*/ 0 h 3242500"/>
              <a:gd name="connsiteX1" fmla="*/ 3242501 w 3242501"/>
              <a:gd name="connsiteY1" fmla="*/ 1621250 h 3242500"/>
              <a:gd name="connsiteX2" fmla="*/ 1621250 w 3242501"/>
              <a:gd name="connsiteY2" fmla="*/ 3242500 h 3242500"/>
              <a:gd name="connsiteX3" fmla="*/ 0 w 3242501"/>
              <a:gd name="connsiteY3" fmla="*/ 1621250 h 3242500"/>
              <a:gd name="connsiteX4" fmla="*/ 1621250 w 3242501"/>
              <a:gd name="connsiteY4" fmla="*/ 0 h 324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501" h="3242500">
                <a:moveTo>
                  <a:pt x="1621250" y="0"/>
                </a:moveTo>
                <a:cubicBezTo>
                  <a:pt x="2516642" y="0"/>
                  <a:pt x="3242501" y="725858"/>
                  <a:pt x="3242501" y="1621250"/>
                </a:cubicBezTo>
                <a:cubicBezTo>
                  <a:pt x="3242501" y="2516642"/>
                  <a:pt x="2516643" y="3242500"/>
                  <a:pt x="1621250" y="3242500"/>
                </a:cubicBezTo>
                <a:cubicBezTo>
                  <a:pt x="725858" y="3242500"/>
                  <a:pt x="0" y="2516642"/>
                  <a:pt x="0" y="1621250"/>
                </a:cubicBezTo>
                <a:cubicBezTo>
                  <a:pt x="0" y="725858"/>
                  <a:pt x="725858" y="0"/>
                  <a:pt x="162125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animation_Small Circ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F6D5145-E3A8-464B-AEFF-831B39ADF35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62602" y="902208"/>
            <a:ext cx="3242501" cy="3242500"/>
          </a:xfrm>
          <a:custGeom>
            <a:avLst/>
            <a:gdLst>
              <a:gd name="connsiteX0" fmla="*/ 1621250 w 3242501"/>
              <a:gd name="connsiteY0" fmla="*/ 0 h 3242500"/>
              <a:gd name="connsiteX1" fmla="*/ 3242501 w 3242501"/>
              <a:gd name="connsiteY1" fmla="*/ 1621250 h 3242500"/>
              <a:gd name="connsiteX2" fmla="*/ 1621250 w 3242501"/>
              <a:gd name="connsiteY2" fmla="*/ 3242500 h 3242500"/>
              <a:gd name="connsiteX3" fmla="*/ 0 w 3242501"/>
              <a:gd name="connsiteY3" fmla="*/ 1621250 h 3242500"/>
              <a:gd name="connsiteX4" fmla="*/ 1621250 w 3242501"/>
              <a:gd name="connsiteY4" fmla="*/ 0 h 324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2501" h="3242500">
                <a:moveTo>
                  <a:pt x="1621250" y="0"/>
                </a:moveTo>
                <a:cubicBezTo>
                  <a:pt x="2516642" y="0"/>
                  <a:pt x="3242501" y="725858"/>
                  <a:pt x="3242501" y="1621250"/>
                </a:cubicBezTo>
                <a:cubicBezTo>
                  <a:pt x="3242501" y="2516642"/>
                  <a:pt x="2516643" y="3242500"/>
                  <a:pt x="1621250" y="3242500"/>
                </a:cubicBezTo>
                <a:cubicBezTo>
                  <a:pt x="725858" y="3242500"/>
                  <a:pt x="0" y="2516642"/>
                  <a:pt x="0" y="1621250"/>
                </a:cubicBezTo>
                <a:cubicBezTo>
                  <a:pt x="0" y="725858"/>
                  <a:pt x="725858" y="0"/>
                  <a:pt x="1621250" y="0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52214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10000">
                <a:srgbClr val="FFEFE1"/>
              </a:gs>
              <a:gs pos="100000">
                <a:srgbClr val="FFFAE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428299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399247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62872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0">
                <a:srgbClr val="EFF7E5"/>
              </a:gs>
              <a:gs pos="100000">
                <a:srgbClr val="F2F9EB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lin ang="108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2703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6CDE4FE-7FC6-47A5-8E41-9AC687B8D5EA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25996B-F408-47B1-9471-65877822916E}"/>
              </a:ext>
            </a:extLst>
          </p:cNvPr>
          <p:cNvSpPr/>
          <p:nvPr/>
        </p:nvSpPr>
        <p:spPr>
          <a:xfrm>
            <a:off x="83543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360A84-A1BB-4DF0-93FB-D145D2D2DFBF}"/>
              </a:ext>
            </a:extLst>
          </p:cNvPr>
          <p:cNvSpPr txBox="1"/>
          <p:nvPr/>
        </p:nvSpPr>
        <p:spPr>
          <a:xfrm>
            <a:off x="927960" y="5477447"/>
            <a:ext cx="719828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B5BFF3C-E55E-45BB-822E-B6976665D5E2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4DC65E-3D5B-4697-B6D6-2213F54B2412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5CC88D7-146F-4E74-828E-607E94FAB2C5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753FC098-FD3B-4A6E-B9C0-48CE77868754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A9E83B7-A107-4B5A-BC32-74B45E6CCF6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F139015D-3EDB-4F67-B1F1-B8C6C6E28949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F6FE04F-E224-42C2-871A-EC3AA499C2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0BF3E0E-32B6-4935-A22B-F62300AACB79}"/>
              </a:ext>
            </a:extLst>
          </p:cNvPr>
          <p:cNvSpPr txBox="1"/>
          <p:nvPr/>
        </p:nvSpPr>
        <p:spPr>
          <a:xfrm>
            <a:off x="195320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A5A11E8-9175-4B92-81F5-96C52E264BF2}"/>
              </a:ext>
            </a:extLst>
          </p:cNvPr>
          <p:cNvSpPr txBox="1"/>
          <p:nvPr/>
        </p:nvSpPr>
        <p:spPr>
          <a:xfrm>
            <a:off x="195320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8930675B-C611-47A3-B151-0225DB9B69B2}"/>
              </a:ext>
            </a:extLst>
          </p:cNvPr>
          <p:cNvSpPr/>
          <p:nvPr/>
        </p:nvSpPr>
        <p:spPr>
          <a:xfrm>
            <a:off x="6371177" y="5359717"/>
            <a:ext cx="904875" cy="904875"/>
          </a:xfrm>
          <a:custGeom>
            <a:avLst/>
            <a:gdLst>
              <a:gd name="connsiteX0" fmla="*/ 904875 w 904875"/>
              <a:gd name="connsiteY0" fmla="*/ 452438 h 904875"/>
              <a:gd name="connsiteX1" fmla="*/ 452438 w 904875"/>
              <a:gd name="connsiteY1" fmla="*/ 904875 h 904875"/>
              <a:gd name="connsiteX2" fmla="*/ 0 w 904875"/>
              <a:gd name="connsiteY2" fmla="*/ 452438 h 904875"/>
              <a:gd name="connsiteX3" fmla="*/ 452438 w 904875"/>
              <a:gd name="connsiteY3" fmla="*/ 0 h 904875"/>
              <a:gd name="connsiteX4" fmla="*/ 904875 w 904875"/>
              <a:gd name="connsiteY4" fmla="*/ 452438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4875" h="904875">
                <a:moveTo>
                  <a:pt x="904875" y="452438"/>
                </a:moveTo>
                <a:cubicBezTo>
                  <a:pt x="904875" y="702312"/>
                  <a:pt x="702312" y="904875"/>
                  <a:pt x="452438" y="904875"/>
                </a:cubicBezTo>
                <a:cubicBezTo>
                  <a:pt x="202563" y="904875"/>
                  <a:pt x="0" y="702312"/>
                  <a:pt x="0" y="452438"/>
                </a:cubicBezTo>
                <a:cubicBezTo>
                  <a:pt x="0" y="202563"/>
                  <a:pt x="202563" y="0"/>
                  <a:pt x="452438" y="0"/>
                </a:cubicBezTo>
                <a:cubicBezTo>
                  <a:pt x="702312" y="0"/>
                  <a:pt x="904875" y="202563"/>
                  <a:pt x="904875" y="452438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118EE05-3F43-4539-863A-E9D0BDE8804D}"/>
              </a:ext>
            </a:extLst>
          </p:cNvPr>
          <p:cNvSpPr txBox="1"/>
          <p:nvPr/>
        </p:nvSpPr>
        <p:spPr>
          <a:xfrm>
            <a:off x="6422219" y="5477447"/>
            <a:ext cx="80279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750" spc="-38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D1A61AA-40B6-4687-BAA2-9DFC4B489EDF}"/>
              </a:ext>
            </a:extLst>
          </p:cNvPr>
          <p:cNvSpPr txBox="1"/>
          <p:nvPr/>
        </p:nvSpPr>
        <p:spPr>
          <a:xfrm>
            <a:off x="7488946" y="5181648"/>
            <a:ext cx="3340979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950" b="1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Let’s Add Feature Name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3AD32F09-7F03-4A7C-B822-AD6D38D5CC98}"/>
              </a:ext>
            </a:extLst>
          </p:cNvPr>
          <p:cNvSpPr txBox="1"/>
          <p:nvPr/>
        </p:nvSpPr>
        <p:spPr>
          <a:xfrm>
            <a:off x="7488946" y="5514024"/>
            <a:ext cx="3821880" cy="9125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Brief Text to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Consider Replacing</a:t>
            </a:r>
          </a:p>
        </p:txBody>
      </p:sp>
    </p:spTree>
    <p:extLst>
      <p:ext uri="{BB962C8B-B14F-4D97-AF65-F5344CB8AC3E}">
        <p14:creationId xmlns:p14="http://schemas.microsoft.com/office/powerpoint/2010/main" val="217931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0000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4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33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1" grpId="0" animBg="1"/>
      <p:bldP spid="42" grpId="0"/>
      <p:bldP spid="85" grpId="0"/>
      <p:bldP spid="86" grpId="0"/>
      <p:bldP spid="88" grpId="0" animBg="1"/>
      <p:bldP spid="56" grpId="0"/>
      <p:bldP spid="89" grpId="0"/>
      <p:bldP spid="96" grpId="0" animBg="1"/>
      <p:bldP spid="97" grpId="0"/>
      <p:bldP spid="99" grpId="0"/>
      <p:bldP spid="10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0816FB6-10FF-4BC2-86BB-D5729968CA4F}"/>
              </a:ext>
            </a:extLst>
          </p:cNvPr>
          <p:cNvSpPr/>
          <p:nvPr/>
        </p:nvSpPr>
        <p:spPr>
          <a:xfrm>
            <a:off x="0" y="4765929"/>
            <a:ext cx="12192000" cy="2092451"/>
          </a:xfrm>
          <a:custGeom>
            <a:avLst/>
            <a:gdLst>
              <a:gd name="connsiteX0" fmla="*/ 0 w 12192000"/>
              <a:gd name="connsiteY0" fmla="*/ 0 h 2092451"/>
              <a:gd name="connsiteX1" fmla="*/ 12192000 w 12192000"/>
              <a:gd name="connsiteY1" fmla="*/ 0 h 2092451"/>
              <a:gd name="connsiteX2" fmla="*/ 12192000 w 12192000"/>
              <a:gd name="connsiteY2" fmla="*/ 2092452 h 2092451"/>
              <a:gd name="connsiteX3" fmla="*/ 0 w 12192000"/>
              <a:gd name="connsiteY3" fmla="*/ 2092452 h 2092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092451">
                <a:moveTo>
                  <a:pt x="0" y="0"/>
                </a:moveTo>
                <a:lnTo>
                  <a:pt x="12192000" y="0"/>
                </a:lnTo>
                <a:lnTo>
                  <a:pt x="12192000" y="2092452"/>
                </a:lnTo>
                <a:lnTo>
                  <a:pt x="0" y="2092452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4E5C9CA-0F01-4FA1-840C-AE42CD05DF47}"/>
              </a:ext>
            </a:extLst>
          </p:cNvPr>
          <p:cNvGrpSpPr/>
          <p:nvPr/>
        </p:nvGrpSpPr>
        <p:grpSpPr>
          <a:xfrm>
            <a:off x="835437" y="5359717"/>
            <a:ext cx="904875" cy="904875"/>
            <a:chOff x="835437" y="5359717"/>
            <a:chExt cx="904875" cy="904875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2C80B85-B809-42B7-9295-D20EA745A067}"/>
                </a:ext>
              </a:extLst>
            </p:cNvPr>
            <p:cNvSpPr/>
            <p:nvPr/>
          </p:nvSpPr>
          <p:spPr>
            <a:xfrm>
              <a:off x="835437" y="5359717"/>
              <a:ext cx="904875" cy="904875"/>
            </a:xfrm>
            <a:custGeom>
              <a:avLst/>
              <a:gdLst>
                <a:gd name="connsiteX0" fmla="*/ 904875 w 904875"/>
                <a:gd name="connsiteY0" fmla="*/ 452438 h 904875"/>
                <a:gd name="connsiteX1" fmla="*/ 452438 w 904875"/>
                <a:gd name="connsiteY1" fmla="*/ 904875 h 904875"/>
                <a:gd name="connsiteX2" fmla="*/ 0 w 904875"/>
                <a:gd name="connsiteY2" fmla="*/ 452438 h 904875"/>
                <a:gd name="connsiteX3" fmla="*/ 452438 w 904875"/>
                <a:gd name="connsiteY3" fmla="*/ 0 h 904875"/>
                <a:gd name="connsiteX4" fmla="*/ 904875 w 904875"/>
                <a:gd name="connsiteY4" fmla="*/ 452438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904875">
                  <a:moveTo>
                    <a:pt x="904875" y="452438"/>
                  </a:moveTo>
                  <a:cubicBezTo>
                    <a:pt x="904875" y="702312"/>
                    <a:pt x="702312" y="904875"/>
                    <a:pt x="452438" y="904875"/>
                  </a:cubicBezTo>
                  <a:cubicBezTo>
                    <a:pt x="202563" y="904875"/>
                    <a:pt x="0" y="702312"/>
                    <a:pt x="0" y="452438"/>
                  </a:cubicBezTo>
                  <a:cubicBezTo>
                    <a:pt x="0" y="202563"/>
                    <a:pt x="202563" y="0"/>
                    <a:pt x="452438" y="0"/>
                  </a:cubicBezTo>
                  <a:cubicBezTo>
                    <a:pt x="702312" y="0"/>
                    <a:pt x="904875" y="202563"/>
                    <a:pt x="904875" y="452438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B156E0E-758B-46CD-9C1C-0E781CB4187B}"/>
                </a:ext>
              </a:extLst>
            </p:cNvPr>
            <p:cNvSpPr txBox="1"/>
            <p:nvPr/>
          </p:nvSpPr>
          <p:spPr>
            <a:xfrm>
              <a:off x="927960" y="5477447"/>
              <a:ext cx="719828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750" spc="-38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411BB14-B3B9-4418-83FE-36E94566FD3D}"/>
              </a:ext>
            </a:extLst>
          </p:cNvPr>
          <p:cNvGrpSpPr/>
          <p:nvPr/>
        </p:nvGrpSpPr>
        <p:grpSpPr>
          <a:xfrm>
            <a:off x="617124" y="957777"/>
            <a:ext cx="2488025" cy="465391"/>
            <a:chOff x="617124" y="957777"/>
            <a:chExt cx="2488025" cy="46539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4FBFD68-426E-40CA-98A9-C24674A5D29B}"/>
                </a:ext>
              </a:extLst>
            </p:cNvPr>
            <p:cNvSpPr/>
            <p:nvPr/>
          </p:nvSpPr>
          <p:spPr>
            <a:xfrm>
              <a:off x="617124" y="957777"/>
              <a:ext cx="2488025" cy="465391"/>
            </a:xfrm>
            <a:custGeom>
              <a:avLst/>
              <a:gdLst>
                <a:gd name="connsiteX0" fmla="*/ 0 w 2488025"/>
                <a:gd name="connsiteY0" fmla="*/ 466129 h 465391"/>
                <a:gd name="connsiteX1" fmla="*/ 2278475 w 2488025"/>
                <a:gd name="connsiteY1" fmla="*/ 466129 h 465391"/>
                <a:gd name="connsiteX2" fmla="*/ 2488025 w 2488025"/>
                <a:gd name="connsiteY2" fmla="*/ 256579 h 465391"/>
                <a:gd name="connsiteX3" fmla="*/ 2488025 w 2488025"/>
                <a:gd name="connsiteY3" fmla="*/ 738 h 465391"/>
                <a:gd name="connsiteX4" fmla="*/ 209550 w 2488025"/>
                <a:gd name="connsiteY4" fmla="*/ 738 h 465391"/>
                <a:gd name="connsiteX5" fmla="*/ 0 w 2488025"/>
                <a:gd name="connsiteY5" fmla="*/ 210288 h 465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88025" h="465391">
                  <a:moveTo>
                    <a:pt x="0" y="466129"/>
                  </a:moveTo>
                  <a:lnTo>
                    <a:pt x="2278475" y="466129"/>
                  </a:lnTo>
                  <a:cubicBezTo>
                    <a:pt x="2394204" y="466129"/>
                    <a:pt x="2488025" y="372308"/>
                    <a:pt x="2488025" y="256579"/>
                  </a:cubicBezTo>
                  <a:lnTo>
                    <a:pt x="2488025" y="738"/>
                  </a:lnTo>
                  <a:lnTo>
                    <a:pt x="209550" y="738"/>
                  </a:lnTo>
                  <a:cubicBezTo>
                    <a:pt x="93818" y="738"/>
                    <a:pt x="0" y="94559"/>
                    <a:pt x="0" y="21028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96ED522-D881-4B1A-8882-7D0ACA3B8038}"/>
                </a:ext>
              </a:extLst>
            </p:cNvPr>
            <p:cNvSpPr txBox="1"/>
            <p:nvPr/>
          </p:nvSpPr>
          <p:spPr>
            <a:xfrm>
              <a:off x="788567" y="1027500"/>
              <a:ext cx="214513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0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Welcome Session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0A0D223-8978-4C93-AB3E-85830B10DF86}"/>
              </a:ext>
            </a:extLst>
          </p:cNvPr>
          <p:cNvSpPr txBox="1"/>
          <p:nvPr/>
        </p:nvSpPr>
        <p:spPr>
          <a:xfrm>
            <a:off x="506197" y="1597000"/>
            <a:ext cx="653576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a Suitable</a:t>
            </a:r>
          </a:p>
          <a:p>
            <a:pPr algn="l"/>
            <a:r>
              <a:rPr lang="en-US" sz="4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Presentation Topic</a:t>
            </a:r>
            <a:endParaRPr lang="en-US" sz="49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C51D42-BB65-49A2-AFD1-40608D3D3677}"/>
              </a:ext>
            </a:extLst>
          </p:cNvPr>
          <p:cNvSpPr txBox="1"/>
          <p:nvPr/>
        </p:nvSpPr>
        <p:spPr>
          <a:xfrm>
            <a:off x="506197" y="3148178"/>
            <a:ext cx="6732804" cy="94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Should Write Some Brief Text to Conclude Your Presentation</a:t>
            </a:r>
          </a:p>
          <a:p>
            <a:pPr>
              <a:lnSpc>
                <a:spcPts val="23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 this is Just a Demo Please Consider Replacing this Text with Your Own Presentation Content and Make it Interesting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D942B9E-8FDF-4B44-8960-A0559348C6A2}"/>
              </a:ext>
            </a:extLst>
          </p:cNvPr>
          <p:cNvSpPr/>
          <p:nvPr/>
        </p:nvSpPr>
        <p:spPr>
          <a:xfrm>
            <a:off x="7578823" y="618458"/>
            <a:ext cx="3810029" cy="3810007"/>
          </a:xfrm>
          <a:custGeom>
            <a:avLst/>
            <a:gdLst>
              <a:gd name="connsiteX0" fmla="*/ 1905029 w 3810029"/>
              <a:gd name="connsiteY0" fmla="*/ 3809262 h 3810007"/>
              <a:gd name="connsiteX1" fmla="*/ 0 w 3810029"/>
              <a:gd name="connsiteY1" fmla="*/ 1904261 h 3810007"/>
              <a:gd name="connsiteX2" fmla="*/ 1904981 w 3810029"/>
              <a:gd name="connsiteY2" fmla="*/ -739 h 3810007"/>
              <a:gd name="connsiteX3" fmla="*/ 3810029 w 3810029"/>
              <a:gd name="connsiteY3" fmla="*/ 1904261 h 3810007"/>
              <a:gd name="connsiteX4" fmla="*/ 3252054 w 3810029"/>
              <a:gd name="connsiteY4" fmla="*/ 3251287 h 3810007"/>
              <a:gd name="connsiteX5" fmla="*/ 1905029 w 3810029"/>
              <a:gd name="connsiteY5" fmla="*/ 3809262 h 38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10029" h="3810007">
                <a:moveTo>
                  <a:pt x="1905029" y="3809262"/>
                </a:moveTo>
                <a:cubicBezTo>
                  <a:pt x="852926" y="3809262"/>
                  <a:pt x="19" y="2956393"/>
                  <a:pt x="0" y="1904261"/>
                </a:cubicBezTo>
                <a:cubicBezTo>
                  <a:pt x="-9" y="852187"/>
                  <a:pt x="852878" y="-720"/>
                  <a:pt x="1904981" y="-739"/>
                </a:cubicBezTo>
                <a:cubicBezTo>
                  <a:pt x="2957065" y="-748"/>
                  <a:pt x="3810029" y="852130"/>
                  <a:pt x="3810029" y="1904261"/>
                </a:cubicBezTo>
                <a:cubicBezTo>
                  <a:pt x="3810029" y="2409467"/>
                  <a:pt x="3609337" y="2894004"/>
                  <a:pt x="3252054" y="3251287"/>
                </a:cubicBezTo>
                <a:cubicBezTo>
                  <a:pt x="2895534" y="3609712"/>
                  <a:pt x="2410520" y="3810594"/>
                  <a:pt x="1905029" y="3809262"/>
                </a:cubicBez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47BB17D-82CF-40C5-9B8B-91407905CB09}"/>
              </a:ext>
            </a:extLst>
          </p:cNvPr>
          <p:cNvGrpSpPr/>
          <p:nvPr/>
        </p:nvGrpSpPr>
        <p:grpSpPr>
          <a:xfrm>
            <a:off x="1953206" y="5181648"/>
            <a:ext cx="3821880" cy="1244934"/>
            <a:chOff x="1953206" y="5181648"/>
            <a:chExt cx="3821880" cy="124493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27146F8-94E3-4D4F-AA8F-DF22D7EED6BE}"/>
                </a:ext>
              </a:extLst>
            </p:cNvPr>
            <p:cNvSpPr txBox="1"/>
            <p:nvPr/>
          </p:nvSpPr>
          <p:spPr>
            <a:xfrm>
              <a:off x="1953206" y="5181648"/>
              <a:ext cx="3340979" cy="392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950" b="1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Let’s Add Feature Name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B78505-EE89-43E7-B188-6B147D64580B}"/>
                </a:ext>
              </a:extLst>
            </p:cNvPr>
            <p:cNvSpPr txBox="1"/>
            <p:nvPr/>
          </p:nvSpPr>
          <p:spPr>
            <a:xfrm>
              <a:off x="1953206" y="5514024"/>
              <a:ext cx="3821880" cy="9125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Particular Topic this is Just a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Demo Consider Replacing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7954693-369A-4A01-8168-CDD69802FB4F}"/>
              </a:ext>
            </a:extLst>
          </p:cNvPr>
          <p:cNvGrpSpPr/>
          <p:nvPr/>
        </p:nvGrpSpPr>
        <p:grpSpPr>
          <a:xfrm>
            <a:off x="6371177" y="5359717"/>
            <a:ext cx="904875" cy="904875"/>
            <a:chOff x="6371177" y="5359717"/>
            <a:chExt cx="904875" cy="90487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886C17-A97B-40F6-96E8-B39638552FE4}"/>
                </a:ext>
              </a:extLst>
            </p:cNvPr>
            <p:cNvSpPr/>
            <p:nvPr/>
          </p:nvSpPr>
          <p:spPr>
            <a:xfrm>
              <a:off x="6371177" y="5359717"/>
              <a:ext cx="904875" cy="904875"/>
            </a:xfrm>
            <a:custGeom>
              <a:avLst/>
              <a:gdLst>
                <a:gd name="connsiteX0" fmla="*/ 904875 w 904875"/>
                <a:gd name="connsiteY0" fmla="*/ 452438 h 904875"/>
                <a:gd name="connsiteX1" fmla="*/ 452438 w 904875"/>
                <a:gd name="connsiteY1" fmla="*/ 904875 h 904875"/>
                <a:gd name="connsiteX2" fmla="*/ 0 w 904875"/>
                <a:gd name="connsiteY2" fmla="*/ 452438 h 904875"/>
                <a:gd name="connsiteX3" fmla="*/ 452438 w 904875"/>
                <a:gd name="connsiteY3" fmla="*/ 0 h 904875"/>
                <a:gd name="connsiteX4" fmla="*/ 904875 w 904875"/>
                <a:gd name="connsiteY4" fmla="*/ 452438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875" h="904875">
                  <a:moveTo>
                    <a:pt x="904875" y="452438"/>
                  </a:moveTo>
                  <a:cubicBezTo>
                    <a:pt x="904875" y="702312"/>
                    <a:pt x="702312" y="904875"/>
                    <a:pt x="452438" y="904875"/>
                  </a:cubicBezTo>
                  <a:cubicBezTo>
                    <a:pt x="202563" y="904875"/>
                    <a:pt x="0" y="702312"/>
                    <a:pt x="0" y="452438"/>
                  </a:cubicBezTo>
                  <a:cubicBezTo>
                    <a:pt x="0" y="202563"/>
                    <a:pt x="202563" y="0"/>
                    <a:pt x="452438" y="0"/>
                  </a:cubicBezTo>
                  <a:cubicBezTo>
                    <a:pt x="702312" y="0"/>
                    <a:pt x="904875" y="202563"/>
                    <a:pt x="904875" y="452438"/>
                  </a:cubicBez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31C12B1-BE17-4EAA-9CC9-4E5954C0375E}"/>
                </a:ext>
              </a:extLst>
            </p:cNvPr>
            <p:cNvSpPr txBox="1"/>
            <p:nvPr/>
          </p:nvSpPr>
          <p:spPr>
            <a:xfrm>
              <a:off x="6422219" y="5477447"/>
              <a:ext cx="802790" cy="669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750" spc="-38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1243F8B-1891-4E46-9EC4-FAD9D55CE1B8}"/>
              </a:ext>
            </a:extLst>
          </p:cNvPr>
          <p:cNvGrpSpPr/>
          <p:nvPr/>
        </p:nvGrpSpPr>
        <p:grpSpPr>
          <a:xfrm>
            <a:off x="7488946" y="5181648"/>
            <a:ext cx="3821880" cy="1244934"/>
            <a:chOff x="7488946" y="5181648"/>
            <a:chExt cx="3821880" cy="1244934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DCD9E35-4728-45E1-92A2-91E6ABFAE3C1}"/>
                </a:ext>
              </a:extLst>
            </p:cNvPr>
            <p:cNvSpPr txBox="1"/>
            <p:nvPr/>
          </p:nvSpPr>
          <p:spPr>
            <a:xfrm>
              <a:off x="7488946" y="5181648"/>
              <a:ext cx="3340979" cy="3924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950" b="1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Let’s Add Feature Name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616145B-928F-4224-B21A-9F6043D9B18A}"/>
                </a:ext>
              </a:extLst>
            </p:cNvPr>
            <p:cNvSpPr txBox="1"/>
            <p:nvPr/>
          </p:nvSpPr>
          <p:spPr>
            <a:xfrm>
              <a:off x="7488946" y="5514024"/>
              <a:ext cx="3821880" cy="9125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Brief Text to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Particular Topic this is Just a</a:t>
              </a:r>
            </a:p>
            <a:p>
              <a:pPr>
                <a:lnSpc>
                  <a:spcPts val="2200"/>
                </a:lnSpc>
              </a:pPr>
              <a:r>
                <a:rPr lang="en-US" sz="14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Demo Consider Replacing</a:t>
              </a:r>
            </a:p>
          </p:txBody>
        </p:sp>
      </p:grp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36E86B2-BFE4-4A69-B6D8-9F1EFB22CE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3548</TotalTime>
  <Words>602</Words>
  <Application>Microsoft Office PowerPoint</Application>
  <PresentationFormat>Widescreen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Montserrat</vt:lpstr>
      <vt:lpstr>Poppins ExtraBold</vt:lpstr>
      <vt:lpstr>Arial</vt:lpstr>
      <vt:lpstr>Akira Expanded</vt:lpstr>
      <vt:lpstr>Pacifico</vt:lpstr>
      <vt:lpstr>Montserrat ExtraBold</vt:lpstr>
      <vt:lpstr>Bungee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61</cp:revision>
  <dcterms:created xsi:type="dcterms:W3CDTF">2024-02-18T05:14:35Z</dcterms:created>
  <dcterms:modified xsi:type="dcterms:W3CDTF">2025-09-10T14:05:42Z</dcterms:modified>
</cp:coreProperties>
</file>