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9"/>
    <a:srgbClr val="E8F4D8"/>
    <a:srgbClr val="FEEEEC"/>
    <a:srgbClr val="F6EDFD"/>
    <a:srgbClr val="FFF1DF"/>
    <a:srgbClr val="E7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2" autoAdjust="0"/>
    <p:restoredTop sz="94660"/>
  </p:normalViewPr>
  <p:slideViewPr>
    <p:cSldViewPr snapToGrid="0">
      <p:cViewPr>
        <p:scale>
          <a:sx n="125" d="100"/>
          <a:sy n="125" d="100"/>
        </p:scale>
        <p:origin x="2092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Small Rectangl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191F2B1-540D-4560-A6A1-D31EFA505B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8620" y="3199638"/>
            <a:ext cx="4110324" cy="2552795"/>
          </a:xfrm>
          <a:custGeom>
            <a:avLst/>
            <a:gdLst>
              <a:gd name="connsiteX0" fmla="*/ 1 w 4110324"/>
              <a:gd name="connsiteY0" fmla="*/ 0 h 2552795"/>
              <a:gd name="connsiteX1" fmla="*/ 4110324 w 4110324"/>
              <a:gd name="connsiteY1" fmla="*/ 0 h 2552795"/>
              <a:gd name="connsiteX2" fmla="*/ 4110324 w 4110324"/>
              <a:gd name="connsiteY2" fmla="*/ 2552795 h 2552795"/>
              <a:gd name="connsiteX3" fmla="*/ 0 w 4110324"/>
              <a:gd name="connsiteY3" fmla="*/ 2552795 h 25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324" h="2552795">
                <a:moveTo>
                  <a:pt x="1" y="0"/>
                </a:moveTo>
                <a:lnTo>
                  <a:pt x="4110324" y="0"/>
                </a:lnTo>
                <a:lnTo>
                  <a:pt x="4110324" y="2552795"/>
                </a:lnTo>
                <a:lnTo>
                  <a:pt x="0" y="2552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_Animation_Right Side Small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C47711-42F2-4939-8123-7A91DBE33F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8620" y="3199638"/>
            <a:ext cx="4110324" cy="2552795"/>
          </a:xfrm>
          <a:custGeom>
            <a:avLst/>
            <a:gdLst>
              <a:gd name="connsiteX0" fmla="*/ 1 w 4110324"/>
              <a:gd name="connsiteY0" fmla="*/ 0 h 2552795"/>
              <a:gd name="connsiteX1" fmla="*/ 4110324 w 4110324"/>
              <a:gd name="connsiteY1" fmla="*/ 0 h 2552795"/>
              <a:gd name="connsiteX2" fmla="*/ 4110324 w 4110324"/>
              <a:gd name="connsiteY2" fmla="*/ 2552795 h 2552795"/>
              <a:gd name="connsiteX3" fmla="*/ 0 w 4110324"/>
              <a:gd name="connsiteY3" fmla="*/ 2552795 h 25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324" h="2552795">
                <a:moveTo>
                  <a:pt x="1" y="0"/>
                </a:moveTo>
                <a:lnTo>
                  <a:pt x="4110324" y="0"/>
                </a:lnTo>
                <a:lnTo>
                  <a:pt x="4110324" y="2552795"/>
                </a:lnTo>
                <a:lnTo>
                  <a:pt x="0" y="2552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 flip="none" rotWithShape="1"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318B3-6F0E-4D20-B794-C4BDBC09D6C3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CFE8-A385-4F5B-BFD1-98CC76CB0C89}"/>
              </a:ext>
            </a:extLst>
          </p:cNvPr>
          <p:cNvSpPr txBox="1"/>
          <p:nvPr/>
        </p:nvSpPr>
        <p:spPr>
          <a:xfrm>
            <a:off x="738536" y="1450265"/>
            <a:ext cx="229582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welocme Meassage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9DC22-32B6-45C8-ACBE-9BCA4BFCEFA0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60DE-93EF-4F71-A193-C41FBE4E6744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6ECDC-15BB-48BF-839C-2056DC2CBBD7}"/>
              </a:ext>
            </a:extLst>
          </p:cNvPr>
          <p:cNvSpPr txBox="1"/>
          <p:nvPr/>
        </p:nvSpPr>
        <p:spPr>
          <a:xfrm>
            <a:off x="4046156" y="1450265"/>
            <a:ext cx="158408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9D9A4-4819-45C3-9681-2E19D5EE8D8B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E3A67-59E4-48B1-8D6F-91151236C4A8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197C7-9F0B-46CB-B943-B91F61F44D44}"/>
              </a:ext>
            </a:extLst>
          </p:cNvPr>
          <p:cNvSpPr txBox="1"/>
          <p:nvPr/>
        </p:nvSpPr>
        <p:spPr>
          <a:xfrm>
            <a:off x="737965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7B48C-8F53-4B25-ADAB-81D0819C8BC9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9F377-5D9B-4681-AB5F-330E3AED8FE9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9FC0E-D0CD-4403-967A-89896F296418}"/>
              </a:ext>
            </a:extLst>
          </p:cNvPr>
          <p:cNvSpPr txBox="1"/>
          <p:nvPr/>
        </p:nvSpPr>
        <p:spPr>
          <a:xfrm>
            <a:off x="4046156" y="3162764"/>
            <a:ext cx="18453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Team Members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9EE22-ABE3-4303-B580-27FB0DAD3D0F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B0B0A-19D8-45BB-B388-64BF878B4D97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C2708-BAA6-4BF5-955A-99DDE5E2BFEF}"/>
              </a:ext>
            </a:extLst>
          </p:cNvPr>
          <p:cNvSpPr txBox="1"/>
          <p:nvPr/>
        </p:nvSpPr>
        <p:spPr>
          <a:xfrm>
            <a:off x="737965" y="48752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C5046-9542-4E2E-A9D7-3EC64D02A4CA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CDC90-8E97-4E10-93CE-9ADEC37E5127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B58A6-CFBA-4D38-8270-D592F40B2EF8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C77B6-2038-49FA-919C-4647DF856171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3F306-7686-48C9-BC66-DB3C84CA9EF5}"/>
              </a:ext>
            </a:extLst>
          </p:cNvPr>
          <p:cNvSpPr txBox="1"/>
          <p:nvPr/>
        </p:nvSpPr>
        <p:spPr>
          <a:xfrm>
            <a:off x="7167181" y="1030621"/>
            <a:ext cx="309411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46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902F739-A3C7-4749-B972-526E6B566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9F302896-1A68-43D1-B502-21C48B3DCD89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B8539C-EFD8-42C3-B33A-E6963AF18F56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D6B58EB-C154-42A4-8E9F-49C3DFAE8739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0F0F08DD-23E0-460F-B799-2F98B7686698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B7748C-E238-4312-B6F5-C20351632572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982CE15-840D-417D-8525-B1BF28794CB7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FCB515C7-13CF-42E3-80E2-F4A66B0056FD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3B2A92F-B09D-41EC-A401-A56A893F92E7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988D-B5E2-4A97-A0B1-4B5E80E2603B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251729D4-E92B-4995-BC26-CC9DDD342315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A85F64D-43C2-44BE-99A7-AC942C74D376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62C8EAA-6319-4FB3-BA22-BADC380121A8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71DC0348-299B-4FB6-ACBE-163438874EEA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0756BE7-6DE4-43D1-96B0-23D663D2F5CA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FA62EA-6EED-4B90-87F9-CD5A76A6D728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015F082-FA80-407A-810C-A22E18AE2291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1E4FCA-A209-426B-9760-5A72AA6A283E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401718-974D-4C1C-9C3D-2D2E219CD99C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89C532F-F264-4783-A336-CE3158B9F016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58ED2C-6A4D-4263-A2F9-5C3D87A95002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950378-3AAA-4868-B145-652489F30133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F93B9-B3B8-45E6-AE94-91AB91D0008D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790CA64-7312-42E1-A631-82506EDD091F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22B590-41CF-4FE4-B4C5-64CF0F79B8C4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905E0CD-5D16-402A-A63A-1EA5E61DCBD9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2C24ED4-65CE-479A-894A-67C54A53F51D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3D029A6-37F5-4082-97F6-E133A63230C5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E76B16B-EA26-4DCE-935F-AED31402EA80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2E3AA6-337D-45AF-92AB-BB89DB012B12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B3A174-B27B-4DB2-BD8F-E69A45591132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BB1A110-D5C6-4F88-ACB3-5A6AD90C2A61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096419-1900-45B9-9B06-2E28F8EAC633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BAFF4C7-50C1-40FA-8776-4228B2FD03A9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6AF99D6-28A2-49C2-95E4-46E0BDD2ED6E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85367CD-363E-4E37-A614-3AEE1721DD9C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C87834B-C9C4-478E-91AD-CCD21FD6A763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089B058-3EFF-414E-85C3-E0C69D1633E3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D8FD308-24F7-4B85-B804-26D1E08F0EB4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596ADC-8EE4-4C67-BA49-DEE36B0AA375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379B27-DBC2-44B8-9556-D31236C155C6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A58F6F4-9C21-4677-9F5A-233D5E3BC712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ECCCDD-A1B2-48E0-9023-72854A743955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C0F2D4-85A4-4761-A40A-321866366591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85E43F-3B2A-4C98-930D-CAF82CB8DCB7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7C6CEB7-4870-4B79-A3C1-1B228A0B1C82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BFA1796-A1FA-4679-A1A9-8C5AC98B6B6F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FFBFDE6-8B9E-4E9D-8FB0-BEB2FC9AF8D1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BB842B7-8EF9-4307-A972-68FE3DE78D81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BBAC13-56ED-442F-B99F-8F689E00F165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CF74A97-2F2D-447A-BA78-2F211162DA73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B25BB9D-0449-4143-BEB1-D4B7B00EA532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5AD43F-77AC-4B87-A004-755BFBCFEC42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E4576B0-C7FB-42AB-A69B-E16601FFF14C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4941DD0-263B-4707-A417-B6BA926F1EBC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3403577-44DE-456C-92D2-AEFB759BFCD4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153E884-E392-43B6-9B18-29C7531CC609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CD38B45-2C4E-4070-BFA2-DC9CBC7759A2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AD6EE75-BC08-45EB-8E84-640F5A3D2017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9476D29-CB98-494C-BC90-AC9605DB3B6B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6AE572-A9E0-44D7-A5C9-97E2B571BF14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E432439-93D9-48FF-9390-D050E89A7C94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80CACB2-B3B3-47C1-97D3-E4E9C9324F55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B858F63-33B1-4583-AD14-1550DF09A23D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4ED4C27-08FB-4BAE-9546-E290260C4270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1ABC5D-AC8C-4C7F-8CF5-282B5CC6C76E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92BD344-1C61-40D7-AE93-B2253BDFD8D9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221731F-BBE9-49BC-B75F-D32A7561DECE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21E6373-7C3E-4143-8E47-66BA8CF2BC1A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EFE797-944C-4467-83E6-1A04286BEAEE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678886C-7AD6-49A2-AB60-F2D76AC02001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37C8867-5E01-4777-8D4F-1D0E116A2691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47C9D23-6365-470D-9095-5866656CA853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15E98AE-84BB-48A0-BB5E-C13F66F0741B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73C7BDC-FD54-48A2-8320-7FDDD1587465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64DEB27-2F63-426A-9F7D-5EA8A55FACC3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98C221-B068-4F86-941A-24CB4D6EF05F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F32AD8-5052-4331-AF0F-844FA60FE0B1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3A926EC-6E2D-4DE6-A821-3800E3F8196C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B9E2E7-301F-45DA-B0A9-0C9D34A421E8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1505B87-55A6-4FEF-9F83-9024D1F1789F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E4C1DD1-F880-465A-A4EB-C1A22D4B540A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D2A914A-3598-4A75-BA34-75F5A22C31CC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B1C5E9C-0501-4359-BEDA-9B096E45DCC4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2CF9794-C2D5-4318-B4BA-6B9E0D05180B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B07A3E3-C367-40EA-AE83-38C46DB1DE67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861FB5-4B0A-4CA4-908F-09B6A4D02420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88634AC-1430-473B-B749-13D331971D1F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C44F8C-9E6E-4169-A69D-209D92A78B58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D3CA49B-5620-4A40-93EF-895051246214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B0E31FE-59BC-4B7E-AAB3-4709BF734F31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7AC2C9D-8DCD-49FA-97B9-CD9F3CE4067A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83C1F29-D28E-42B0-9641-50B8C17004A7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5D93517-E195-4C42-864C-A9DAF3E96EFB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1F3D0D5-48C7-4831-AE93-EA73C9901757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A4C4AE0-B4C2-40B0-A762-CB38854B18A8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F7465F6-FE0B-4DA4-BF27-B2C212900FA9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67AEA43-547C-4711-B184-3990ABC5960A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AE63BD1-B4BA-4DDB-9CB7-79D4BCF08E84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57CD64A-97BE-490D-AB93-E3EF4B6DF87E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176AC65-5EDA-41AB-9572-7F9F61AA0C30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4F3ADED-AECB-435A-97C4-0B686684B4C4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025B17F-B6E1-49D3-94FB-547A1514A0EB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7DE9618-1C5A-43B6-A075-E24ED1966E17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EFFB116-F094-4856-994E-383526256A1F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67AEA66A-DAF7-4A81-B25B-FBB70BC35873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C07F4F8-966F-4DA6-9214-6DFC5DBDAA76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61767EA-DB63-4ADB-9B41-6766C8B9CCB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95FBBB-EE4A-439C-B011-33F3ED9A0BB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ABFEA1AF-27AC-4AC6-B5E3-BF74A827A50B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530D77-2787-45D1-B8BD-FF144BFF11DB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750CEE-4FEB-4F67-A11B-47A6AB685557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20096F15-82A3-42B7-9FCA-DF8565752E43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286BEF6-72F8-499F-8760-E17D12352A9E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8EC93E-5E8B-4B9D-82D4-5C64D6902C5A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D3CF365-9C7D-4924-A4B0-00BDB71ADC13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DD08D2-0935-4C76-83EF-F11F04AEEF74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85F9426-E07D-48AF-88D0-0885562ECF27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16F4582A-3AD4-43BF-8F2B-AE8EF15B59C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7C6444C2-5B60-4D80-8D8D-96CB5F3FFB1B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A81DF958-95AE-4E71-9648-25A9A6576367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5C609D0-0FBC-4C89-89D3-03940F1AED14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2525C1B-F44A-44D8-BDF4-3C66C9F1D5C2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73208EE8-09FA-45F0-A60E-63E22B1C2E1B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1E3A9F83-A96F-42F1-9312-C981F03187C9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E1E367BD-4F59-4F8B-9EEB-F495C187792B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F22A20-87EC-4F93-99B9-32F79FB0FD07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445709-7397-4270-8A93-28D16802AE0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98B1DE3-0404-4C6D-B34B-24998A52B201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679B969F-2620-4A2C-B95B-D38128BF5BC6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8CE36867-5B3F-4099-8537-434F6BA820D3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8D62558D-086F-43C4-A8E2-3CFC8A6439C2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9AD106A2-7A05-4791-9B99-8B6481050634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36F2862F-6E46-4E06-A304-DD1C0147DA70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818E60A-5B7D-40C2-BE02-FEA916B31A02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592232B-4B5C-4A68-8E75-2E17295AFB5E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616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Akira Expanded</vt:lpstr>
      <vt:lpstr>Bungee</vt:lpstr>
      <vt:lpstr>Montserrat ExtraBold</vt:lpstr>
      <vt:lpstr>Arial</vt:lpstr>
      <vt:lpstr>Pacifico</vt:lpstr>
      <vt:lpstr>Montserrat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68</cp:revision>
  <dcterms:created xsi:type="dcterms:W3CDTF">2024-02-18T05:14:35Z</dcterms:created>
  <dcterms:modified xsi:type="dcterms:W3CDTF">2025-09-10T15:28:54Z</dcterms:modified>
</cp:coreProperties>
</file>