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53" r:id="rId2"/>
    <p:sldId id="548" r:id="rId3"/>
    <p:sldId id="549" r:id="rId4"/>
    <p:sldId id="550" r:id="rId5"/>
    <p:sldId id="551" r:id="rId6"/>
    <p:sldId id="552" r:id="rId7"/>
    <p:sldId id="542" r:id="rId8"/>
    <p:sldId id="546" r:id="rId9"/>
    <p:sldId id="266" r:id="rId10"/>
  </p:sldIdLst>
  <p:sldSz cx="12192000" cy="6858000"/>
  <p:notesSz cx="6858000" cy="9144000"/>
  <p:embeddedFontLst>
    <p:embeddedFont>
      <p:font typeface="Akira Expanded" panose="02000800000000000000" pitchFamily="50" charset="0"/>
      <p:bold r:id="rId11"/>
    </p:embeddedFont>
    <p:embeddedFont>
      <p:font typeface="Bungee" pitchFamily="2" charset="0"/>
      <p:regular r:id="rId12"/>
    </p:embeddedFont>
    <p:embeddedFont>
      <p:font typeface="Montserrat" panose="02000505000000020004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Pacifico" panose="00000500000000000000" pitchFamily="2" charset="0"/>
      <p:regular r:id="rId19"/>
    </p:embeddedFont>
    <p:embeddedFont>
      <p:font typeface="Poppins ExtraBold" panose="00000900000000000000" pitchFamily="2" charset="0"/>
      <p:bold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53"/>
            <p14:sldId id="548"/>
            <p14:sldId id="549"/>
            <p14:sldId id="550"/>
            <p14:sldId id="551"/>
            <p14:sldId id="552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85" autoAdjust="0"/>
    <p:restoredTop sz="94660"/>
  </p:normalViewPr>
  <p:slideViewPr>
    <p:cSldViewPr snapToGrid="0">
      <p:cViewPr>
        <p:scale>
          <a:sx n="150" d="100"/>
          <a:sy n="150" d="100"/>
        </p:scale>
        <p:origin x="1144" y="5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quare Image for Welcom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E308A418-5685-4285-B607-06B36E2EBD6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184630" y="830770"/>
            <a:ext cx="5196364" cy="5196364"/>
          </a:xfrm>
          <a:custGeom>
            <a:avLst/>
            <a:gdLst>
              <a:gd name="connsiteX0" fmla="*/ 0 w 5196364"/>
              <a:gd name="connsiteY0" fmla="*/ 0 h 5196364"/>
              <a:gd name="connsiteX1" fmla="*/ 5196364 w 5196364"/>
              <a:gd name="connsiteY1" fmla="*/ 0 h 5196364"/>
              <a:gd name="connsiteX2" fmla="*/ 5196364 w 5196364"/>
              <a:gd name="connsiteY2" fmla="*/ 5196364 h 5196364"/>
              <a:gd name="connsiteX3" fmla="*/ 0 w 5196364"/>
              <a:gd name="connsiteY3" fmla="*/ 5196364 h 5196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96364" h="5196364">
                <a:moveTo>
                  <a:pt x="0" y="0"/>
                </a:moveTo>
                <a:lnTo>
                  <a:pt x="5196364" y="0"/>
                </a:lnTo>
                <a:lnTo>
                  <a:pt x="5196364" y="5196364"/>
                </a:lnTo>
                <a:lnTo>
                  <a:pt x="0" y="5196364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4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out Animation_Square Image for Welcom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>
            <a:extLst>
              <a:ext uri="{FF2B5EF4-FFF2-40B4-BE49-F238E27FC236}">
                <a16:creationId xmlns:a16="http://schemas.microsoft.com/office/drawing/2014/main" id="{45DFAB26-09F6-4B88-BC05-897CA23854B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184630" y="830770"/>
            <a:ext cx="5196364" cy="5196364"/>
          </a:xfrm>
          <a:custGeom>
            <a:avLst/>
            <a:gdLst>
              <a:gd name="connsiteX0" fmla="*/ 0 w 5196364"/>
              <a:gd name="connsiteY0" fmla="*/ 0 h 5196364"/>
              <a:gd name="connsiteX1" fmla="*/ 5196364 w 5196364"/>
              <a:gd name="connsiteY1" fmla="*/ 0 h 5196364"/>
              <a:gd name="connsiteX2" fmla="*/ 5196364 w 5196364"/>
              <a:gd name="connsiteY2" fmla="*/ 5196364 h 5196364"/>
              <a:gd name="connsiteX3" fmla="*/ 0 w 5196364"/>
              <a:gd name="connsiteY3" fmla="*/ 5196364 h 5196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96364" h="5196364">
                <a:moveTo>
                  <a:pt x="0" y="0"/>
                </a:moveTo>
                <a:lnTo>
                  <a:pt x="5196364" y="0"/>
                </a:lnTo>
                <a:lnTo>
                  <a:pt x="5196364" y="5196364"/>
                </a:lnTo>
                <a:lnTo>
                  <a:pt x="0" y="5196364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9347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  <p:sldLayoutId id="214748366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32418873-5C33-4B0C-81B1-7337E77773EE}"/>
              </a:ext>
            </a:extLst>
          </p:cNvPr>
          <p:cNvSpPr/>
          <p:nvPr/>
        </p:nvSpPr>
        <p:spPr>
          <a:xfrm rot="10800000">
            <a:off x="8782812" y="0"/>
            <a:ext cx="3409187" cy="6858000"/>
          </a:xfrm>
          <a:custGeom>
            <a:avLst/>
            <a:gdLst>
              <a:gd name="connsiteX0" fmla="*/ 0 w 3409187"/>
              <a:gd name="connsiteY0" fmla="*/ 0 h 6858000"/>
              <a:gd name="connsiteX1" fmla="*/ 3409188 w 3409187"/>
              <a:gd name="connsiteY1" fmla="*/ 0 h 6858000"/>
              <a:gd name="connsiteX2" fmla="*/ 3409188 w 3409187"/>
              <a:gd name="connsiteY2" fmla="*/ 6858000 h 6858000"/>
              <a:gd name="connsiteX3" fmla="*/ 0 w 340918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7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F65F93-50FE-42DF-B703-4102E04F05E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FFD6953-0441-4BF1-9E16-94628EBAC847}"/>
              </a:ext>
            </a:extLst>
          </p:cNvPr>
          <p:cNvSpPr txBox="1"/>
          <p:nvPr/>
        </p:nvSpPr>
        <p:spPr>
          <a:xfrm>
            <a:off x="527920" y="1807936"/>
            <a:ext cx="5094664" cy="24237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050" baseline="0" dirty="0">
                <a:gradFill flip="none" rotWithShape="1"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2700000" scaled="1"/>
                  <a:tileRect/>
                </a:gradFill>
                <a:latin typeface="+mj-lt"/>
                <a:sym typeface="Montserrat"/>
                <a:rtl val="0"/>
              </a:rPr>
              <a:t>Hello!</a:t>
            </a:r>
            <a:r>
              <a:rPr lang="en-US" sz="5050" baseline="0" dirty="0">
                <a:solidFill>
                  <a:srgbClr val="0070C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50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a</a:t>
            </a:r>
          </a:p>
          <a:p>
            <a:pPr algn="l"/>
            <a:r>
              <a:rPr lang="en-US" sz="50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Suitable Topic</a:t>
            </a:r>
          </a:p>
          <a:p>
            <a:pPr algn="l"/>
            <a:r>
              <a:rPr lang="en-US" sz="50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Name Here</a:t>
            </a:r>
            <a:endParaRPr lang="en-US" sz="505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F5F739B6-7A8B-4819-A91E-199377F8060D}"/>
              </a:ext>
            </a:extLst>
          </p:cNvPr>
          <p:cNvSpPr/>
          <p:nvPr/>
        </p:nvSpPr>
        <p:spPr>
          <a:xfrm>
            <a:off x="629996" y="1289773"/>
            <a:ext cx="2524779" cy="397859"/>
          </a:xfrm>
          <a:custGeom>
            <a:avLst/>
            <a:gdLst>
              <a:gd name="connsiteX0" fmla="*/ 0 w 2719292"/>
              <a:gd name="connsiteY0" fmla="*/ 0 h 397859"/>
              <a:gd name="connsiteX1" fmla="*/ 2719292 w 2719292"/>
              <a:gd name="connsiteY1" fmla="*/ 0 h 397859"/>
              <a:gd name="connsiteX2" fmla="*/ 2719292 w 2719292"/>
              <a:gd name="connsiteY2" fmla="*/ 397859 h 397859"/>
              <a:gd name="connsiteX3" fmla="*/ 0 w 2719292"/>
              <a:gd name="connsiteY3" fmla="*/ 397859 h 397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9292" h="397859">
                <a:moveTo>
                  <a:pt x="0" y="0"/>
                </a:moveTo>
                <a:lnTo>
                  <a:pt x="2719292" y="0"/>
                </a:lnTo>
                <a:lnTo>
                  <a:pt x="2719292" y="397859"/>
                </a:lnTo>
                <a:lnTo>
                  <a:pt x="0" y="397859"/>
                </a:lnTo>
                <a:close/>
              </a:path>
            </a:pathLst>
          </a:custGeom>
          <a:gradFill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BEF0468-6932-4E58-BF1A-B6289CC93492}"/>
              </a:ext>
            </a:extLst>
          </p:cNvPr>
          <p:cNvSpPr txBox="1"/>
          <p:nvPr/>
        </p:nvSpPr>
        <p:spPr>
          <a:xfrm>
            <a:off x="833442" y="1328682"/>
            <a:ext cx="211788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b="1" spc="0" baseline="0" dirty="0">
                <a:solidFill>
                  <a:schemeClr val="bg1"/>
                </a:solidFill>
                <a:latin typeface="Montserrat"/>
                <a:sym typeface="Montserrat"/>
                <a:rtl val="0"/>
              </a:rPr>
              <a:t>Topic Subtitle Here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1A4A168-0BB6-4446-A319-F7C3C8B86069}"/>
              </a:ext>
            </a:extLst>
          </p:cNvPr>
          <p:cNvSpPr txBox="1"/>
          <p:nvPr/>
        </p:nvSpPr>
        <p:spPr>
          <a:xfrm>
            <a:off x="527920" y="4228961"/>
            <a:ext cx="5274201" cy="5406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Conclude</a:t>
            </a:r>
          </a:p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Presentation Topic this is Just a Demo One</a:t>
            </a:r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DE5DC915-F81D-4258-8338-1916E3DA9EB9}"/>
              </a:ext>
            </a:extLst>
          </p:cNvPr>
          <p:cNvSpPr/>
          <p:nvPr/>
        </p:nvSpPr>
        <p:spPr>
          <a:xfrm>
            <a:off x="629996" y="5078209"/>
            <a:ext cx="70389" cy="444341"/>
          </a:xfrm>
          <a:custGeom>
            <a:avLst/>
            <a:gdLst>
              <a:gd name="connsiteX0" fmla="*/ 0 w 70389"/>
              <a:gd name="connsiteY0" fmla="*/ 0 h 444341"/>
              <a:gd name="connsiteX1" fmla="*/ 70390 w 70389"/>
              <a:gd name="connsiteY1" fmla="*/ 0 h 444341"/>
              <a:gd name="connsiteX2" fmla="*/ 70390 w 70389"/>
              <a:gd name="connsiteY2" fmla="*/ 444341 h 444341"/>
              <a:gd name="connsiteX3" fmla="*/ 0 w 70389"/>
              <a:gd name="connsiteY3" fmla="*/ 444341 h 44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389" h="444341">
                <a:moveTo>
                  <a:pt x="0" y="0"/>
                </a:moveTo>
                <a:lnTo>
                  <a:pt x="70390" y="0"/>
                </a:lnTo>
                <a:lnTo>
                  <a:pt x="70390" y="444341"/>
                </a:lnTo>
                <a:lnTo>
                  <a:pt x="0" y="444341"/>
                </a:lnTo>
                <a:close/>
              </a:path>
            </a:pathLst>
          </a:custGeom>
          <a:gradFill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83FE1811-022D-4CD5-906F-92A59415A5E6}"/>
              </a:ext>
            </a:extLst>
          </p:cNvPr>
          <p:cNvSpPr txBox="1"/>
          <p:nvPr/>
        </p:nvSpPr>
        <p:spPr>
          <a:xfrm>
            <a:off x="726543" y="5030708"/>
            <a:ext cx="2323072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Texts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Sub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E647D6DE-706C-4BF1-AE3F-5A33F0D2CAB6}"/>
              </a:ext>
            </a:extLst>
          </p:cNvPr>
          <p:cNvSpPr/>
          <p:nvPr/>
        </p:nvSpPr>
        <p:spPr>
          <a:xfrm>
            <a:off x="3155192" y="5078209"/>
            <a:ext cx="70389" cy="444341"/>
          </a:xfrm>
          <a:custGeom>
            <a:avLst/>
            <a:gdLst>
              <a:gd name="connsiteX0" fmla="*/ 0 w 70389"/>
              <a:gd name="connsiteY0" fmla="*/ 0 h 444341"/>
              <a:gd name="connsiteX1" fmla="*/ 70390 w 70389"/>
              <a:gd name="connsiteY1" fmla="*/ 0 h 444341"/>
              <a:gd name="connsiteX2" fmla="*/ 70390 w 70389"/>
              <a:gd name="connsiteY2" fmla="*/ 444341 h 444341"/>
              <a:gd name="connsiteX3" fmla="*/ 0 w 70389"/>
              <a:gd name="connsiteY3" fmla="*/ 444341 h 44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389" h="444341">
                <a:moveTo>
                  <a:pt x="0" y="0"/>
                </a:moveTo>
                <a:lnTo>
                  <a:pt x="70390" y="0"/>
                </a:lnTo>
                <a:lnTo>
                  <a:pt x="70390" y="444341"/>
                </a:lnTo>
                <a:lnTo>
                  <a:pt x="0" y="444341"/>
                </a:lnTo>
                <a:close/>
              </a:path>
            </a:pathLst>
          </a:custGeom>
          <a:gradFill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43C2914-7E58-4444-A5DC-B8D296F1757C}"/>
              </a:ext>
            </a:extLst>
          </p:cNvPr>
          <p:cNvSpPr txBox="1"/>
          <p:nvPr/>
        </p:nvSpPr>
        <p:spPr>
          <a:xfrm>
            <a:off x="3251739" y="5030708"/>
            <a:ext cx="2323072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Texts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Sub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4354B056-97F1-4B8E-B103-D9F008775B8F}"/>
              </a:ext>
            </a:extLst>
          </p:cNvPr>
          <p:cNvSpPr/>
          <p:nvPr/>
        </p:nvSpPr>
        <p:spPr>
          <a:xfrm rot="10800000">
            <a:off x="-2" y="1158418"/>
            <a:ext cx="629997" cy="663810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278FDBD4-9C6F-4FCB-8E70-050EB21D0D62}"/>
              </a:ext>
            </a:extLst>
          </p:cNvPr>
          <p:cNvSpPr/>
          <p:nvPr/>
        </p:nvSpPr>
        <p:spPr>
          <a:xfrm rot="10800000">
            <a:off x="-1" y="1913955"/>
            <a:ext cx="620469" cy="2967237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96FEEE7E-5BCB-4A34-9FDD-67C3B18EA5B1}"/>
              </a:ext>
            </a:extLst>
          </p:cNvPr>
          <p:cNvSpPr/>
          <p:nvPr/>
        </p:nvSpPr>
        <p:spPr>
          <a:xfrm rot="10800000">
            <a:off x="-3" y="5522550"/>
            <a:ext cx="5802124" cy="1335448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513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4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53333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4000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" presetClass="entr" presetSubtype="4" decel="4000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2" grpId="0"/>
      <p:bldP spid="53" grpId="0" animBg="1"/>
      <p:bldP spid="54" grpId="0"/>
      <p:bldP spid="55" grpId="0"/>
      <p:bldP spid="40" grpId="0" animBg="1"/>
      <p:bldP spid="57" grpId="0"/>
      <p:bldP spid="60" grpId="0" animBg="1"/>
      <p:bldP spid="6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32418873-5C33-4B0C-81B1-7337E77773EE}"/>
              </a:ext>
            </a:extLst>
          </p:cNvPr>
          <p:cNvSpPr/>
          <p:nvPr/>
        </p:nvSpPr>
        <p:spPr>
          <a:xfrm rot="10800000">
            <a:off x="8782812" y="0"/>
            <a:ext cx="3409187" cy="6858000"/>
          </a:xfrm>
          <a:custGeom>
            <a:avLst/>
            <a:gdLst>
              <a:gd name="connsiteX0" fmla="*/ 0 w 3409187"/>
              <a:gd name="connsiteY0" fmla="*/ 0 h 6858000"/>
              <a:gd name="connsiteX1" fmla="*/ 3409188 w 3409187"/>
              <a:gd name="connsiteY1" fmla="*/ 0 h 6858000"/>
              <a:gd name="connsiteX2" fmla="*/ 3409188 w 3409187"/>
              <a:gd name="connsiteY2" fmla="*/ 6858000 h 6858000"/>
              <a:gd name="connsiteX3" fmla="*/ 0 w 340918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7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F65F93-50FE-42DF-B703-4102E04F05E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FFD6953-0441-4BF1-9E16-94628EBAC847}"/>
              </a:ext>
            </a:extLst>
          </p:cNvPr>
          <p:cNvSpPr txBox="1"/>
          <p:nvPr/>
        </p:nvSpPr>
        <p:spPr>
          <a:xfrm>
            <a:off x="527920" y="1807936"/>
            <a:ext cx="5094664" cy="24237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050" baseline="0" dirty="0">
                <a:gradFill flip="none" rotWithShape="1"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+mj-lt"/>
                <a:sym typeface="Montserrat"/>
                <a:rtl val="0"/>
              </a:rPr>
              <a:t>Hello!</a:t>
            </a:r>
            <a:r>
              <a:rPr lang="en-US" sz="5050" baseline="0" dirty="0">
                <a:solidFill>
                  <a:srgbClr val="0070C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50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a</a:t>
            </a:r>
          </a:p>
          <a:p>
            <a:pPr algn="l"/>
            <a:r>
              <a:rPr lang="en-US" sz="50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Suitable Topic</a:t>
            </a:r>
          </a:p>
          <a:p>
            <a:pPr algn="l"/>
            <a:r>
              <a:rPr lang="en-US" sz="50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Name Here</a:t>
            </a:r>
            <a:endParaRPr lang="en-US" sz="505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F5F739B6-7A8B-4819-A91E-199377F8060D}"/>
              </a:ext>
            </a:extLst>
          </p:cNvPr>
          <p:cNvSpPr/>
          <p:nvPr/>
        </p:nvSpPr>
        <p:spPr>
          <a:xfrm>
            <a:off x="629996" y="1289773"/>
            <a:ext cx="2524779" cy="397859"/>
          </a:xfrm>
          <a:custGeom>
            <a:avLst/>
            <a:gdLst>
              <a:gd name="connsiteX0" fmla="*/ 0 w 2719292"/>
              <a:gd name="connsiteY0" fmla="*/ 0 h 397859"/>
              <a:gd name="connsiteX1" fmla="*/ 2719292 w 2719292"/>
              <a:gd name="connsiteY1" fmla="*/ 0 h 397859"/>
              <a:gd name="connsiteX2" fmla="*/ 2719292 w 2719292"/>
              <a:gd name="connsiteY2" fmla="*/ 397859 h 397859"/>
              <a:gd name="connsiteX3" fmla="*/ 0 w 2719292"/>
              <a:gd name="connsiteY3" fmla="*/ 397859 h 397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9292" h="397859">
                <a:moveTo>
                  <a:pt x="0" y="0"/>
                </a:moveTo>
                <a:lnTo>
                  <a:pt x="2719292" y="0"/>
                </a:lnTo>
                <a:lnTo>
                  <a:pt x="2719292" y="397859"/>
                </a:lnTo>
                <a:lnTo>
                  <a:pt x="0" y="397859"/>
                </a:lnTo>
                <a:close/>
              </a:path>
            </a:pathLst>
          </a:custGeom>
          <a:gradFill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BEF0468-6932-4E58-BF1A-B6289CC93492}"/>
              </a:ext>
            </a:extLst>
          </p:cNvPr>
          <p:cNvSpPr txBox="1"/>
          <p:nvPr/>
        </p:nvSpPr>
        <p:spPr>
          <a:xfrm>
            <a:off x="833442" y="1328682"/>
            <a:ext cx="211788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b="1" spc="0" baseline="0" dirty="0">
                <a:solidFill>
                  <a:schemeClr val="bg1"/>
                </a:solidFill>
                <a:latin typeface="Montserrat"/>
                <a:sym typeface="Montserrat"/>
                <a:rtl val="0"/>
              </a:rPr>
              <a:t>Topic Subtitle Here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1A4A168-0BB6-4446-A319-F7C3C8B86069}"/>
              </a:ext>
            </a:extLst>
          </p:cNvPr>
          <p:cNvSpPr txBox="1"/>
          <p:nvPr/>
        </p:nvSpPr>
        <p:spPr>
          <a:xfrm>
            <a:off x="527920" y="4228961"/>
            <a:ext cx="5274201" cy="5406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Conclude</a:t>
            </a:r>
          </a:p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Presentation Topic this is Just a Demo One</a:t>
            </a:r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DE5DC915-F81D-4258-8338-1916E3DA9EB9}"/>
              </a:ext>
            </a:extLst>
          </p:cNvPr>
          <p:cNvSpPr/>
          <p:nvPr/>
        </p:nvSpPr>
        <p:spPr>
          <a:xfrm>
            <a:off x="629996" y="5078209"/>
            <a:ext cx="70389" cy="444341"/>
          </a:xfrm>
          <a:custGeom>
            <a:avLst/>
            <a:gdLst>
              <a:gd name="connsiteX0" fmla="*/ 0 w 70389"/>
              <a:gd name="connsiteY0" fmla="*/ 0 h 444341"/>
              <a:gd name="connsiteX1" fmla="*/ 70390 w 70389"/>
              <a:gd name="connsiteY1" fmla="*/ 0 h 444341"/>
              <a:gd name="connsiteX2" fmla="*/ 70390 w 70389"/>
              <a:gd name="connsiteY2" fmla="*/ 444341 h 444341"/>
              <a:gd name="connsiteX3" fmla="*/ 0 w 70389"/>
              <a:gd name="connsiteY3" fmla="*/ 444341 h 44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389" h="444341">
                <a:moveTo>
                  <a:pt x="0" y="0"/>
                </a:moveTo>
                <a:lnTo>
                  <a:pt x="70390" y="0"/>
                </a:lnTo>
                <a:lnTo>
                  <a:pt x="70390" y="444341"/>
                </a:lnTo>
                <a:lnTo>
                  <a:pt x="0" y="444341"/>
                </a:ln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83FE1811-022D-4CD5-906F-92A59415A5E6}"/>
              </a:ext>
            </a:extLst>
          </p:cNvPr>
          <p:cNvSpPr txBox="1"/>
          <p:nvPr/>
        </p:nvSpPr>
        <p:spPr>
          <a:xfrm>
            <a:off x="726543" y="5030708"/>
            <a:ext cx="2323072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Texts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Sub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E647D6DE-706C-4BF1-AE3F-5A33F0D2CAB6}"/>
              </a:ext>
            </a:extLst>
          </p:cNvPr>
          <p:cNvSpPr/>
          <p:nvPr/>
        </p:nvSpPr>
        <p:spPr>
          <a:xfrm>
            <a:off x="3155192" y="5078209"/>
            <a:ext cx="70389" cy="444341"/>
          </a:xfrm>
          <a:custGeom>
            <a:avLst/>
            <a:gdLst>
              <a:gd name="connsiteX0" fmla="*/ 0 w 70389"/>
              <a:gd name="connsiteY0" fmla="*/ 0 h 444341"/>
              <a:gd name="connsiteX1" fmla="*/ 70390 w 70389"/>
              <a:gd name="connsiteY1" fmla="*/ 0 h 444341"/>
              <a:gd name="connsiteX2" fmla="*/ 70390 w 70389"/>
              <a:gd name="connsiteY2" fmla="*/ 444341 h 444341"/>
              <a:gd name="connsiteX3" fmla="*/ 0 w 70389"/>
              <a:gd name="connsiteY3" fmla="*/ 444341 h 44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389" h="444341">
                <a:moveTo>
                  <a:pt x="0" y="0"/>
                </a:moveTo>
                <a:lnTo>
                  <a:pt x="70390" y="0"/>
                </a:lnTo>
                <a:lnTo>
                  <a:pt x="70390" y="444341"/>
                </a:lnTo>
                <a:lnTo>
                  <a:pt x="0" y="444341"/>
                </a:ln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43C2914-7E58-4444-A5DC-B8D296F1757C}"/>
              </a:ext>
            </a:extLst>
          </p:cNvPr>
          <p:cNvSpPr txBox="1"/>
          <p:nvPr/>
        </p:nvSpPr>
        <p:spPr>
          <a:xfrm>
            <a:off x="3251739" y="5030708"/>
            <a:ext cx="2323072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Texts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Sub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4354B056-97F1-4B8E-B103-D9F008775B8F}"/>
              </a:ext>
            </a:extLst>
          </p:cNvPr>
          <p:cNvSpPr/>
          <p:nvPr/>
        </p:nvSpPr>
        <p:spPr>
          <a:xfrm rot="10800000">
            <a:off x="-2" y="1158418"/>
            <a:ext cx="629997" cy="663810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278FDBD4-9C6F-4FCB-8E70-050EB21D0D62}"/>
              </a:ext>
            </a:extLst>
          </p:cNvPr>
          <p:cNvSpPr/>
          <p:nvPr/>
        </p:nvSpPr>
        <p:spPr>
          <a:xfrm rot="10800000">
            <a:off x="-1" y="1913955"/>
            <a:ext cx="620469" cy="2967237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96FEEE7E-5BCB-4A34-9FDD-67C3B18EA5B1}"/>
              </a:ext>
            </a:extLst>
          </p:cNvPr>
          <p:cNvSpPr/>
          <p:nvPr/>
        </p:nvSpPr>
        <p:spPr>
          <a:xfrm rot="10800000">
            <a:off x="-3" y="5522550"/>
            <a:ext cx="5802124" cy="1335448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6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4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53333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4000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" presetClass="entr" presetSubtype="4" decel="4000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2" grpId="0"/>
      <p:bldP spid="53" grpId="0" animBg="1"/>
      <p:bldP spid="54" grpId="0"/>
      <p:bldP spid="55" grpId="0"/>
      <p:bldP spid="40" grpId="0" animBg="1"/>
      <p:bldP spid="57" grpId="0"/>
      <p:bldP spid="60" grpId="0" animBg="1"/>
      <p:bldP spid="6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32418873-5C33-4B0C-81B1-7337E77773EE}"/>
              </a:ext>
            </a:extLst>
          </p:cNvPr>
          <p:cNvSpPr/>
          <p:nvPr/>
        </p:nvSpPr>
        <p:spPr>
          <a:xfrm rot="10800000">
            <a:off x="8782812" y="0"/>
            <a:ext cx="3409187" cy="6858000"/>
          </a:xfrm>
          <a:custGeom>
            <a:avLst/>
            <a:gdLst>
              <a:gd name="connsiteX0" fmla="*/ 0 w 3409187"/>
              <a:gd name="connsiteY0" fmla="*/ 0 h 6858000"/>
              <a:gd name="connsiteX1" fmla="*/ 3409188 w 3409187"/>
              <a:gd name="connsiteY1" fmla="*/ 0 h 6858000"/>
              <a:gd name="connsiteX2" fmla="*/ 3409188 w 3409187"/>
              <a:gd name="connsiteY2" fmla="*/ 6858000 h 6858000"/>
              <a:gd name="connsiteX3" fmla="*/ 0 w 340918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7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F65F93-50FE-42DF-B703-4102E04F05E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FFD6953-0441-4BF1-9E16-94628EBAC847}"/>
              </a:ext>
            </a:extLst>
          </p:cNvPr>
          <p:cNvSpPr txBox="1"/>
          <p:nvPr/>
        </p:nvSpPr>
        <p:spPr>
          <a:xfrm>
            <a:off x="527920" y="1807936"/>
            <a:ext cx="5094664" cy="24237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05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Hello!</a:t>
            </a:r>
            <a:r>
              <a:rPr lang="en-US" sz="5050" baseline="0" dirty="0">
                <a:solidFill>
                  <a:srgbClr val="0070C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50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a</a:t>
            </a:r>
          </a:p>
          <a:p>
            <a:pPr algn="l"/>
            <a:r>
              <a:rPr lang="en-US" sz="50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Suitable Topic</a:t>
            </a:r>
          </a:p>
          <a:p>
            <a:pPr algn="l"/>
            <a:r>
              <a:rPr lang="en-US" sz="50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Name Here</a:t>
            </a:r>
            <a:endParaRPr lang="en-US" sz="505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F5F739B6-7A8B-4819-A91E-199377F8060D}"/>
              </a:ext>
            </a:extLst>
          </p:cNvPr>
          <p:cNvSpPr/>
          <p:nvPr/>
        </p:nvSpPr>
        <p:spPr>
          <a:xfrm>
            <a:off x="629996" y="1289773"/>
            <a:ext cx="2524779" cy="397859"/>
          </a:xfrm>
          <a:custGeom>
            <a:avLst/>
            <a:gdLst>
              <a:gd name="connsiteX0" fmla="*/ 0 w 2719292"/>
              <a:gd name="connsiteY0" fmla="*/ 0 h 397859"/>
              <a:gd name="connsiteX1" fmla="*/ 2719292 w 2719292"/>
              <a:gd name="connsiteY1" fmla="*/ 0 h 397859"/>
              <a:gd name="connsiteX2" fmla="*/ 2719292 w 2719292"/>
              <a:gd name="connsiteY2" fmla="*/ 397859 h 397859"/>
              <a:gd name="connsiteX3" fmla="*/ 0 w 2719292"/>
              <a:gd name="connsiteY3" fmla="*/ 397859 h 397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9292" h="397859">
                <a:moveTo>
                  <a:pt x="0" y="0"/>
                </a:moveTo>
                <a:lnTo>
                  <a:pt x="2719292" y="0"/>
                </a:lnTo>
                <a:lnTo>
                  <a:pt x="2719292" y="397859"/>
                </a:lnTo>
                <a:lnTo>
                  <a:pt x="0" y="397859"/>
                </a:ln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BEF0468-6932-4E58-BF1A-B6289CC93492}"/>
              </a:ext>
            </a:extLst>
          </p:cNvPr>
          <p:cNvSpPr txBox="1"/>
          <p:nvPr/>
        </p:nvSpPr>
        <p:spPr>
          <a:xfrm>
            <a:off x="833442" y="1328682"/>
            <a:ext cx="211788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b="1" spc="0" baseline="0" dirty="0">
                <a:solidFill>
                  <a:schemeClr val="bg1"/>
                </a:solidFill>
                <a:latin typeface="Montserrat"/>
                <a:sym typeface="Montserrat"/>
                <a:rtl val="0"/>
              </a:rPr>
              <a:t>Topic Subtitle Here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1A4A168-0BB6-4446-A319-F7C3C8B86069}"/>
              </a:ext>
            </a:extLst>
          </p:cNvPr>
          <p:cNvSpPr txBox="1"/>
          <p:nvPr/>
        </p:nvSpPr>
        <p:spPr>
          <a:xfrm>
            <a:off x="527920" y="4228961"/>
            <a:ext cx="5274201" cy="5406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Conclude</a:t>
            </a:r>
          </a:p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Presentation Topic this is Just a Demo One</a:t>
            </a:r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DE5DC915-F81D-4258-8338-1916E3DA9EB9}"/>
              </a:ext>
            </a:extLst>
          </p:cNvPr>
          <p:cNvSpPr/>
          <p:nvPr/>
        </p:nvSpPr>
        <p:spPr>
          <a:xfrm>
            <a:off x="629996" y="5078209"/>
            <a:ext cx="70389" cy="444341"/>
          </a:xfrm>
          <a:custGeom>
            <a:avLst/>
            <a:gdLst>
              <a:gd name="connsiteX0" fmla="*/ 0 w 70389"/>
              <a:gd name="connsiteY0" fmla="*/ 0 h 444341"/>
              <a:gd name="connsiteX1" fmla="*/ 70390 w 70389"/>
              <a:gd name="connsiteY1" fmla="*/ 0 h 444341"/>
              <a:gd name="connsiteX2" fmla="*/ 70390 w 70389"/>
              <a:gd name="connsiteY2" fmla="*/ 444341 h 444341"/>
              <a:gd name="connsiteX3" fmla="*/ 0 w 70389"/>
              <a:gd name="connsiteY3" fmla="*/ 444341 h 44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389" h="444341">
                <a:moveTo>
                  <a:pt x="0" y="0"/>
                </a:moveTo>
                <a:lnTo>
                  <a:pt x="70390" y="0"/>
                </a:lnTo>
                <a:lnTo>
                  <a:pt x="70390" y="444341"/>
                </a:lnTo>
                <a:lnTo>
                  <a:pt x="0" y="444341"/>
                </a:lnTo>
                <a:close/>
              </a:path>
            </a:pathLst>
          </a:custGeom>
          <a:gradFill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83FE1811-022D-4CD5-906F-92A59415A5E6}"/>
              </a:ext>
            </a:extLst>
          </p:cNvPr>
          <p:cNvSpPr txBox="1"/>
          <p:nvPr/>
        </p:nvSpPr>
        <p:spPr>
          <a:xfrm>
            <a:off x="726543" y="5030708"/>
            <a:ext cx="2323072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Texts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Sub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E647D6DE-706C-4BF1-AE3F-5A33F0D2CAB6}"/>
              </a:ext>
            </a:extLst>
          </p:cNvPr>
          <p:cNvSpPr/>
          <p:nvPr/>
        </p:nvSpPr>
        <p:spPr>
          <a:xfrm>
            <a:off x="3155192" y="5078209"/>
            <a:ext cx="70389" cy="444341"/>
          </a:xfrm>
          <a:custGeom>
            <a:avLst/>
            <a:gdLst>
              <a:gd name="connsiteX0" fmla="*/ 0 w 70389"/>
              <a:gd name="connsiteY0" fmla="*/ 0 h 444341"/>
              <a:gd name="connsiteX1" fmla="*/ 70390 w 70389"/>
              <a:gd name="connsiteY1" fmla="*/ 0 h 444341"/>
              <a:gd name="connsiteX2" fmla="*/ 70390 w 70389"/>
              <a:gd name="connsiteY2" fmla="*/ 444341 h 444341"/>
              <a:gd name="connsiteX3" fmla="*/ 0 w 70389"/>
              <a:gd name="connsiteY3" fmla="*/ 444341 h 44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389" h="444341">
                <a:moveTo>
                  <a:pt x="0" y="0"/>
                </a:moveTo>
                <a:lnTo>
                  <a:pt x="70390" y="0"/>
                </a:lnTo>
                <a:lnTo>
                  <a:pt x="70390" y="444341"/>
                </a:lnTo>
                <a:lnTo>
                  <a:pt x="0" y="444341"/>
                </a:lnTo>
                <a:close/>
              </a:path>
            </a:pathLst>
          </a:custGeom>
          <a:gradFill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43C2914-7E58-4444-A5DC-B8D296F1757C}"/>
              </a:ext>
            </a:extLst>
          </p:cNvPr>
          <p:cNvSpPr txBox="1"/>
          <p:nvPr/>
        </p:nvSpPr>
        <p:spPr>
          <a:xfrm>
            <a:off x="3251739" y="5030708"/>
            <a:ext cx="2323072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Texts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Sub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4354B056-97F1-4B8E-B103-D9F008775B8F}"/>
              </a:ext>
            </a:extLst>
          </p:cNvPr>
          <p:cNvSpPr/>
          <p:nvPr/>
        </p:nvSpPr>
        <p:spPr>
          <a:xfrm rot="10800000">
            <a:off x="-2" y="1158418"/>
            <a:ext cx="629997" cy="663810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278FDBD4-9C6F-4FCB-8E70-050EB21D0D62}"/>
              </a:ext>
            </a:extLst>
          </p:cNvPr>
          <p:cNvSpPr/>
          <p:nvPr/>
        </p:nvSpPr>
        <p:spPr>
          <a:xfrm rot="10800000">
            <a:off x="-1" y="1913955"/>
            <a:ext cx="620469" cy="2967237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96FEEE7E-5BCB-4A34-9FDD-67C3B18EA5B1}"/>
              </a:ext>
            </a:extLst>
          </p:cNvPr>
          <p:cNvSpPr/>
          <p:nvPr/>
        </p:nvSpPr>
        <p:spPr>
          <a:xfrm rot="10800000">
            <a:off x="-3" y="5522550"/>
            <a:ext cx="5802124" cy="1335448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032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4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53333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4000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" presetClass="entr" presetSubtype="4" decel="4000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2" grpId="0"/>
      <p:bldP spid="53" grpId="0" animBg="1"/>
      <p:bldP spid="54" grpId="0"/>
      <p:bldP spid="55" grpId="0"/>
      <p:bldP spid="40" grpId="0" animBg="1"/>
      <p:bldP spid="57" grpId="0"/>
      <p:bldP spid="60" grpId="0" animBg="1"/>
      <p:bldP spid="6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32418873-5C33-4B0C-81B1-7337E77773EE}"/>
              </a:ext>
            </a:extLst>
          </p:cNvPr>
          <p:cNvSpPr/>
          <p:nvPr/>
        </p:nvSpPr>
        <p:spPr>
          <a:xfrm rot="10800000">
            <a:off x="8782812" y="0"/>
            <a:ext cx="3409187" cy="6858000"/>
          </a:xfrm>
          <a:custGeom>
            <a:avLst/>
            <a:gdLst>
              <a:gd name="connsiteX0" fmla="*/ 0 w 3409187"/>
              <a:gd name="connsiteY0" fmla="*/ 0 h 6858000"/>
              <a:gd name="connsiteX1" fmla="*/ 3409188 w 3409187"/>
              <a:gd name="connsiteY1" fmla="*/ 0 h 6858000"/>
              <a:gd name="connsiteX2" fmla="*/ 3409188 w 3409187"/>
              <a:gd name="connsiteY2" fmla="*/ 6858000 h 6858000"/>
              <a:gd name="connsiteX3" fmla="*/ 0 w 340918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7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F65F93-50FE-42DF-B703-4102E04F05E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FFD6953-0441-4BF1-9E16-94628EBAC847}"/>
              </a:ext>
            </a:extLst>
          </p:cNvPr>
          <p:cNvSpPr txBox="1"/>
          <p:nvPr/>
        </p:nvSpPr>
        <p:spPr>
          <a:xfrm>
            <a:off x="527920" y="1807936"/>
            <a:ext cx="5094664" cy="24237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05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Hello!</a:t>
            </a:r>
            <a:r>
              <a:rPr lang="en-US" sz="5050" baseline="0" dirty="0">
                <a:solidFill>
                  <a:srgbClr val="0070C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50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a</a:t>
            </a:r>
          </a:p>
          <a:p>
            <a:pPr algn="l"/>
            <a:r>
              <a:rPr lang="en-US" sz="50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Suitable Topic</a:t>
            </a:r>
          </a:p>
          <a:p>
            <a:pPr algn="l"/>
            <a:r>
              <a:rPr lang="en-US" sz="50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Name Here</a:t>
            </a:r>
            <a:endParaRPr lang="en-US" sz="505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F5F739B6-7A8B-4819-A91E-199377F8060D}"/>
              </a:ext>
            </a:extLst>
          </p:cNvPr>
          <p:cNvSpPr/>
          <p:nvPr/>
        </p:nvSpPr>
        <p:spPr>
          <a:xfrm>
            <a:off x="629996" y="1289773"/>
            <a:ext cx="2524779" cy="397859"/>
          </a:xfrm>
          <a:custGeom>
            <a:avLst/>
            <a:gdLst>
              <a:gd name="connsiteX0" fmla="*/ 0 w 2719292"/>
              <a:gd name="connsiteY0" fmla="*/ 0 h 397859"/>
              <a:gd name="connsiteX1" fmla="*/ 2719292 w 2719292"/>
              <a:gd name="connsiteY1" fmla="*/ 0 h 397859"/>
              <a:gd name="connsiteX2" fmla="*/ 2719292 w 2719292"/>
              <a:gd name="connsiteY2" fmla="*/ 397859 h 397859"/>
              <a:gd name="connsiteX3" fmla="*/ 0 w 2719292"/>
              <a:gd name="connsiteY3" fmla="*/ 397859 h 397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9292" h="397859">
                <a:moveTo>
                  <a:pt x="0" y="0"/>
                </a:moveTo>
                <a:lnTo>
                  <a:pt x="2719292" y="0"/>
                </a:lnTo>
                <a:lnTo>
                  <a:pt x="2719292" y="397859"/>
                </a:lnTo>
                <a:lnTo>
                  <a:pt x="0" y="397859"/>
                </a:ln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BEF0468-6932-4E58-BF1A-B6289CC93492}"/>
              </a:ext>
            </a:extLst>
          </p:cNvPr>
          <p:cNvSpPr txBox="1"/>
          <p:nvPr/>
        </p:nvSpPr>
        <p:spPr>
          <a:xfrm>
            <a:off x="833442" y="1328682"/>
            <a:ext cx="211788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b="1" spc="0" baseline="0" dirty="0">
                <a:solidFill>
                  <a:schemeClr val="bg1"/>
                </a:solidFill>
                <a:latin typeface="Montserrat"/>
                <a:sym typeface="Montserrat"/>
                <a:rtl val="0"/>
              </a:rPr>
              <a:t>Topic Subtitle Here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1A4A168-0BB6-4446-A319-F7C3C8B86069}"/>
              </a:ext>
            </a:extLst>
          </p:cNvPr>
          <p:cNvSpPr txBox="1"/>
          <p:nvPr/>
        </p:nvSpPr>
        <p:spPr>
          <a:xfrm>
            <a:off x="527920" y="4228961"/>
            <a:ext cx="5274201" cy="5406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Conclude</a:t>
            </a:r>
          </a:p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Presentation Topic this is Just a Demo One</a:t>
            </a:r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DE5DC915-F81D-4258-8338-1916E3DA9EB9}"/>
              </a:ext>
            </a:extLst>
          </p:cNvPr>
          <p:cNvSpPr/>
          <p:nvPr/>
        </p:nvSpPr>
        <p:spPr>
          <a:xfrm>
            <a:off x="629996" y="5078209"/>
            <a:ext cx="70389" cy="444341"/>
          </a:xfrm>
          <a:custGeom>
            <a:avLst/>
            <a:gdLst>
              <a:gd name="connsiteX0" fmla="*/ 0 w 70389"/>
              <a:gd name="connsiteY0" fmla="*/ 0 h 444341"/>
              <a:gd name="connsiteX1" fmla="*/ 70390 w 70389"/>
              <a:gd name="connsiteY1" fmla="*/ 0 h 444341"/>
              <a:gd name="connsiteX2" fmla="*/ 70390 w 70389"/>
              <a:gd name="connsiteY2" fmla="*/ 444341 h 444341"/>
              <a:gd name="connsiteX3" fmla="*/ 0 w 70389"/>
              <a:gd name="connsiteY3" fmla="*/ 444341 h 44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389" h="444341">
                <a:moveTo>
                  <a:pt x="0" y="0"/>
                </a:moveTo>
                <a:lnTo>
                  <a:pt x="70390" y="0"/>
                </a:lnTo>
                <a:lnTo>
                  <a:pt x="70390" y="444341"/>
                </a:lnTo>
                <a:lnTo>
                  <a:pt x="0" y="444341"/>
                </a:lnTo>
                <a:close/>
              </a:path>
            </a:pathLst>
          </a:custGeom>
          <a:gradFill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83FE1811-022D-4CD5-906F-92A59415A5E6}"/>
              </a:ext>
            </a:extLst>
          </p:cNvPr>
          <p:cNvSpPr txBox="1"/>
          <p:nvPr/>
        </p:nvSpPr>
        <p:spPr>
          <a:xfrm>
            <a:off x="726543" y="5030708"/>
            <a:ext cx="2323072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Texts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Sub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E647D6DE-706C-4BF1-AE3F-5A33F0D2CAB6}"/>
              </a:ext>
            </a:extLst>
          </p:cNvPr>
          <p:cNvSpPr/>
          <p:nvPr/>
        </p:nvSpPr>
        <p:spPr>
          <a:xfrm>
            <a:off x="3155192" y="5078209"/>
            <a:ext cx="70389" cy="444341"/>
          </a:xfrm>
          <a:custGeom>
            <a:avLst/>
            <a:gdLst>
              <a:gd name="connsiteX0" fmla="*/ 0 w 70389"/>
              <a:gd name="connsiteY0" fmla="*/ 0 h 444341"/>
              <a:gd name="connsiteX1" fmla="*/ 70390 w 70389"/>
              <a:gd name="connsiteY1" fmla="*/ 0 h 444341"/>
              <a:gd name="connsiteX2" fmla="*/ 70390 w 70389"/>
              <a:gd name="connsiteY2" fmla="*/ 444341 h 444341"/>
              <a:gd name="connsiteX3" fmla="*/ 0 w 70389"/>
              <a:gd name="connsiteY3" fmla="*/ 444341 h 44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389" h="444341">
                <a:moveTo>
                  <a:pt x="0" y="0"/>
                </a:moveTo>
                <a:lnTo>
                  <a:pt x="70390" y="0"/>
                </a:lnTo>
                <a:lnTo>
                  <a:pt x="70390" y="444341"/>
                </a:lnTo>
                <a:lnTo>
                  <a:pt x="0" y="444341"/>
                </a:lnTo>
                <a:close/>
              </a:path>
            </a:pathLst>
          </a:custGeom>
          <a:gradFill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43C2914-7E58-4444-A5DC-B8D296F1757C}"/>
              </a:ext>
            </a:extLst>
          </p:cNvPr>
          <p:cNvSpPr txBox="1"/>
          <p:nvPr/>
        </p:nvSpPr>
        <p:spPr>
          <a:xfrm>
            <a:off x="3251739" y="5030708"/>
            <a:ext cx="2323072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Texts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Sub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4354B056-97F1-4B8E-B103-D9F008775B8F}"/>
              </a:ext>
            </a:extLst>
          </p:cNvPr>
          <p:cNvSpPr/>
          <p:nvPr/>
        </p:nvSpPr>
        <p:spPr>
          <a:xfrm rot="10800000">
            <a:off x="-2" y="1158418"/>
            <a:ext cx="629997" cy="663810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278FDBD4-9C6F-4FCB-8E70-050EB21D0D62}"/>
              </a:ext>
            </a:extLst>
          </p:cNvPr>
          <p:cNvSpPr/>
          <p:nvPr/>
        </p:nvSpPr>
        <p:spPr>
          <a:xfrm rot="10800000">
            <a:off x="-1" y="1913955"/>
            <a:ext cx="620469" cy="2967237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96FEEE7E-5BCB-4A34-9FDD-67C3B18EA5B1}"/>
              </a:ext>
            </a:extLst>
          </p:cNvPr>
          <p:cNvSpPr/>
          <p:nvPr/>
        </p:nvSpPr>
        <p:spPr>
          <a:xfrm rot="10800000">
            <a:off x="-3" y="5522550"/>
            <a:ext cx="5802124" cy="1335448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95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4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53333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4000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" presetClass="entr" presetSubtype="4" decel="4000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2" grpId="0"/>
      <p:bldP spid="53" grpId="0" animBg="1"/>
      <p:bldP spid="54" grpId="0"/>
      <p:bldP spid="55" grpId="0"/>
      <p:bldP spid="40" grpId="0" animBg="1"/>
      <p:bldP spid="57" grpId="0"/>
      <p:bldP spid="60" grpId="0" animBg="1"/>
      <p:bldP spid="6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32418873-5C33-4B0C-81B1-7337E77773EE}"/>
              </a:ext>
            </a:extLst>
          </p:cNvPr>
          <p:cNvSpPr/>
          <p:nvPr/>
        </p:nvSpPr>
        <p:spPr>
          <a:xfrm rot="10800000">
            <a:off x="8782812" y="0"/>
            <a:ext cx="3409187" cy="6858000"/>
          </a:xfrm>
          <a:custGeom>
            <a:avLst/>
            <a:gdLst>
              <a:gd name="connsiteX0" fmla="*/ 0 w 3409187"/>
              <a:gd name="connsiteY0" fmla="*/ 0 h 6858000"/>
              <a:gd name="connsiteX1" fmla="*/ 3409188 w 3409187"/>
              <a:gd name="connsiteY1" fmla="*/ 0 h 6858000"/>
              <a:gd name="connsiteX2" fmla="*/ 3409188 w 3409187"/>
              <a:gd name="connsiteY2" fmla="*/ 6858000 h 6858000"/>
              <a:gd name="connsiteX3" fmla="*/ 0 w 340918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7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F65F93-50FE-42DF-B703-4102E04F05E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FFD6953-0441-4BF1-9E16-94628EBAC847}"/>
              </a:ext>
            </a:extLst>
          </p:cNvPr>
          <p:cNvSpPr txBox="1"/>
          <p:nvPr/>
        </p:nvSpPr>
        <p:spPr>
          <a:xfrm>
            <a:off x="527920" y="1807936"/>
            <a:ext cx="5094664" cy="24237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05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Hello!</a:t>
            </a:r>
            <a:r>
              <a:rPr lang="en-US" sz="5050" baseline="0" dirty="0">
                <a:solidFill>
                  <a:srgbClr val="0070C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50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a</a:t>
            </a:r>
          </a:p>
          <a:p>
            <a:pPr algn="l"/>
            <a:r>
              <a:rPr lang="en-US" sz="50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Suitable Topic</a:t>
            </a:r>
          </a:p>
          <a:p>
            <a:pPr algn="l"/>
            <a:r>
              <a:rPr lang="en-US" sz="50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Name Here</a:t>
            </a:r>
            <a:endParaRPr lang="en-US" sz="505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F5F739B6-7A8B-4819-A91E-199377F8060D}"/>
              </a:ext>
            </a:extLst>
          </p:cNvPr>
          <p:cNvSpPr/>
          <p:nvPr/>
        </p:nvSpPr>
        <p:spPr>
          <a:xfrm>
            <a:off x="629996" y="1289773"/>
            <a:ext cx="2524779" cy="397859"/>
          </a:xfrm>
          <a:custGeom>
            <a:avLst/>
            <a:gdLst>
              <a:gd name="connsiteX0" fmla="*/ 0 w 2719292"/>
              <a:gd name="connsiteY0" fmla="*/ 0 h 397859"/>
              <a:gd name="connsiteX1" fmla="*/ 2719292 w 2719292"/>
              <a:gd name="connsiteY1" fmla="*/ 0 h 397859"/>
              <a:gd name="connsiteX2" fmla="*/ 2719292 w 2719292"/>
              <a:gd name="connsiteY2" fmla="*/ 397859 h 397859"/>
              <a:gd name="connsiteX3" fmla="*/ 0 w 2719292"/>
              <a:gd name="connsiteY3" fmla="*/ 397859 h 397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9292" h="397859">
                <a:moveTo>
                  <a:pt x="0" y="0"/>
                </a:moveTo>
                <a:lnTo>
                  <a:pt x="2719292" y="0"/>
                </a:lnTo>
                <a:lnTo>
                  <a:pt x="2719292" y="397859"/>
                </a:lnTo>
                <a:lnTo>
                  <a:pt x="0" y="397859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BEF0468-6932-4E58-BF1A-B6289CC93492}"/>
              </a:ext>
            </a:extLst>
          </p:cNvPr>
          <p:cNvSpPr txBox="1"/>
          <p:nvPr/>
        </p:nvSpPr>
        <p:spPr>
          <a:xfrm>
            <a:off x="833442" y="1328682"/>
            <a:ext cx="211788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b="1" spc="0" baseline="0" dirty="0">
                <a:solidFill>
                  <a:schemeClr val="bg1"/>
                </a:solidFill>
                <a:latin typeface="Montserrat"/>
                <a:sym typeface="Montserrat"/>
                <a:rtl val="0"/>
              </a:rPr>
              <a:t>Topic Subtitle Here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1A4A168-0BB6-4446-A319-F7C3C8B86069}"/>
              </a:ext>
            </a:extLst>
          </p:cNvPr>
          <p:cNvSpPr txBox="1"/>
          <p:nvPr/>
        </p:nvSpPr>
        <p:spPr>
          <a:xfrm>
            <a:off x="527920" y="4228961"/>
            <a:ext cx="5274201" cy="5406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Conclude</a:t>
            </a:r>
          </a:p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Presentation Topic this is Just a Demo One</a:t>
            </a:r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DE5DC915-F81D-4258-8338-1916E3DA9EB9}"/>
              </a:ext>
            </a:extLst>
          </p:cNvPr>
          <p:cNvSpPr/>
          <p:nvPr/>
        </p:nvSpPr>
        <p:spPr>
          <a:xfrm>
            <a:off x="629996" y="5078209"/>
            <a:ext cx="70389" cy="444341"/>
          </a:xfrm>
          <a:custGeom>
            <a:avLst/>
            <a:gdLst>
              <a:gd name="connsiteX0" fmla="*/ 0 w 70389"/>
              <a:gd name="connsiteY0" fmla="*/ 0 h 444341"/>
              <a:gd name="connsiteX1" fmla="*/ 70390 w 70389"/>
              <a:gd name="connsiteY1" fmla="*/ 0 h 444341"/>
              <a:gd name="connsiteX2" fmla="*/ 70390 w 70389"/>
              <a:gd name="connsiteY2" fmla="*/ 444341 h 444341"/>
              <a:gd name="connsiteX3" fmla="*/ 0 w 70389"/>
              <a:gd name="connsiteY3" fmla="*/ 444341 h 44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389" h="444341">
                <a:moveTo>
                  <a:pt x="0" y="0"/>
                </a:moveTo>
                <a:lnTo>
                  <a:pt x="70390" y="0"/>
                </a:lnTo>
                <a:lnTo>
                  <a:pt x="70390" y="444341"/>
                </a:lnTo>
                <a:lnTo>
                  <a:pt x="0" y="444341"/>
                </a:lnTo>
                <a:close/>
              </a:path>
            </a:pathLst>
          </a:custGeom>
          <a:gradFill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83FE1811-022D-4CD5-906F-92A59415A5E6}"/>
              </a:ext>
            </a:extLst>
          </p:cNvPr>
          <p:cNvSpPr txBox="1"/>
          <p:nvPr/>
        </p:nvSpPr>
        <p:spPr>
          <a:xfrm>
            <a:off x="726543" y="5030708"/>
            <a:ext cx="2323072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Texts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Sub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E647D6DE-706C-4BF1-AE3F-5A33F0D2CAB6}"/>
              </a:ext>
            </a:extLst>
          </p:cNvPr>
          <p:cNvSpPr/>
          <p:nvPr/>
        </p:nvSpPr>
        <p:spPr>
          <a:xfrm>
            <a:off x="3155192" y="5078209"/>
            <a:ext cx="70389" cy="444341"/>
          </a:xfrm>
          <a:custGeom>
            <a:avLst/>
            <a:gdLst>
              <a:gd name="connsiteX0" fmla="*/ 0 w 70389"/>
              <a:gd name="connsiteY0" fmla="*/ 0 h 444341"/>
              <a:gd name="connsiteX1" fmla="*/ 70390 w 70389"/>
              <a:gd name="connsiteY1" fmla="*/ 0 h 444341"/>
              <a:gd name="connsiteX2" fmla="*/ 70390 w 70389"/>
              <a:gd name="connsiteY2" fmla="*/ 444341 h 444341"/>
              <a:gd name="connsiteX3" fmla="*/ 0 w 70389"/>
              <a:gd name="connsiteY3" fmla="*/ 444341 h 44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389" h="444341">
                <a:moveTo>
                  <a:pt x="0" y="0"/>
                </a:moveTo>
                <a:lnTo>
                  <a:pt x="70390" y="0"/>
                </a:lnTo>
                <a:lnTo>
                  <a:pt x="70390" y="444341"/>
                </a:lnTo>
                <a:lnTo>
                  <a:pt x="0" y="444341"/>
                </a:lnTo>
                <a:close/>
              </a:path>
            </a:pathLst>
          </a:custGeom>
          <a:gradFill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43C2914-7E58-4444-A5DC-B8D296F1757C}"/>
              </a:ext>
            </a:extLst>
          </p:cNvPr>
          <p:cNvSpPr txBox="1"/>
          <p:nvPr/>
        </p:nvSpPr>
        <p:spPr>
          <a:xfrm>
            <a:off x="3251739" y="5030708"/>
            <a:ext cx="2323072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Texts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Sub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4354B056-97F1-4B8E-B103-D9F008775B8F}"/>
              </a:ext>
            </a:extLst>
          </p:cNvPr>
          <p:cNvSpPr/>
          <p:nvPr/>
        </p:nvSpPr>
        <p:spPr>
          <a:xfrm rot="10800000">
            <a:off x="-2" y="1158418"/>
            <a:ext cx="629997" cy="663810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278FDBD4-9C6F-4FCB-8E70-050EB21D0D62}"/>
              </a:ext>
            </a:extLst>
          </p:cNvPr>
          <p:cNvSpPr/>
          <p:nvPr/>
        </p:nvSpPr>
        <p:spPr>
          <a:xfrm rot="10800000">
            <a:off x="-1" y="1913955"/>
            <a:ext cx="620469" cy="2967237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96FEEE7E-5BCB-4A34-9FDD-67C3B18EA5B1}"/>
              </a:ext>
            </a:extLst>
          </p:cNvPr>
          <p:cNvSpPr/>
          <p:nvPr/>
        </p:nvSpPr>
        <p:spPr>
          <a:xfrm rot="10800000">
            <a:off x="-3" y="5522550"/>
            <a:ext cx="5802124" cy="1335448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894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4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53333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4000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" presetClass="entr" presetSubtype="4" decel="4000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2" grpId="0"/>
      <p:bldP spid="53" grpId="0" animBg="1"/>
      <p:bldP spid="54" grpId="0"/>
      <p:bldP spid="55" grpId="0"/>
      <p:bldP spid="40" grpId="0" animBg="1"/>
      <p:bldP spid="57" grpId="0"/>
      <p:bldP spid="60" grpId="0" animBg="1"/>
      <p:bldP spid="6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32418873-5C33-4B0C-81B1-7337E77773EE}"/>
              </a:ext>
            </a:extLst>
          </p:cNvPr>
          <p:cNvSpPr/>
          <p:nvPr/>
        </p:nvSpPr>
        <p:spPr>
          <a:xfrm rot="10800000">
            <a:off x="8782812" y="0"/>
            <a:ext cx="3409187" cy="6858000"/>
          </a:xfrm>
          <a:custGeom>
            <a:avLst/>
            <a:gdLst>
              <a:gd name="connsiteX0" fmla="*/ 0 w 3409187"/>
              <a:gd name="connsiteY0" fmla="*/ 0 h 6858000"/>
              <a:gd name="connsiteX1" fmla="*/ 3409188 w 3409187"/>
              <a:gd name="connsiteY1" fmla="*/ 0 h 6858000"/>
              <a:gd name="connsiteX2" fmla="*/ 3409188 w 3409187"/>
              <a:gd name="connsiteY2" fmla="*/ 6858000 h 6858000"/>
              <a:gd name="connsiteX3" fmla="*/ 0 w 340918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7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F65F93-50FE-42DF-B703-4102E04F05E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FFD6953-0441-4BF1-9E16-94628EBAC847}"/>
              </a:ext>
            </a:extLst>
          </p:cNvPr>
          <p:cNvSpPr txBox="1"/>
          <p:nvPr/>
        </p:nvSpPr>
        <p:spPr>
          <a:xfrm>
            <a:off x="527920" y="1807936"/>
            <a:ext cx="5094664" cy="24237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05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Hello!</a:t>
            </a:r>
            <a:r>
              <a:rPr lang="en-US" sz="5050" baseline="0" dirty="0">
                <a:solidFill>
                  <a:srgbClr val="0070C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50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a</a:t>
            </a:r>
          </a:p>
          <a:p>
            <a:pPr algn="l"/>
            <a:r>
              <a:rPr lang="en-US" sz="50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Suitable Topic</a:t>
            </a:r>
          </a:p>
          <a:p>
            <a:pPr algn="l"/>
            <a:r>
              <a:rPr lang="en-US" sz="50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Name Here</a:t>
            </a:r>
            <a:endParaRPr lang="en-US" sz="505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F5F739B6-7A8B-4819-A91E-199377F8060D}"/>
              </a:ext>
            </a:extLst>
          </p:cNvPr>
          <p:cNvSpPr/>
          <p:nvPr/>
        </p:nvSpPr>
        <p:spPr>
          <a:xfrm>
            <a:off x="629996" y="1289773"/>
            <a:ext cx="2524779" cy="397859"/>
          </a:xfrm>
          <a:custGeom>
            <a:avLst/>
            <a:gdLst>
              <a:gd name="connsiteX0" fmla="*/ 0 w 2719292"/>
              <a:gd name="connsiteY0" fmla="*/ 0 h 397859"/>
              <a:gd name="connsiteX1" fmla="*/ 2719292 w 2719292"/>
              <a:gd name="connsiteY1" fmla="*/ 0 h 397859"/>
              <a:gd name="connsiteX2" fmla="*/ 2719292 w 2719292"/>
              <a:gd name="connsiteY2" fmla="*/ 397859 h 397859"/>
              <a:gd name="connsiteX3" fmla="*/ 0 w 2719292"/>
              <a:gd name="connsiteY3" fmla="*/ 397859 h 397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9292" h="397859">
                <a:moveTo>
                  <a:pt x="0" y="0"/>
                </a:moveTo>
                <a:lnTo>
                  <a:pt x="2719292" y="0"/>
                </a:lnTo>
                <a:lnTo>
                  <a:pt x="2719292" y="397859"/>
                </a:lnTo>
                <a:lnTo>
                  <a:pt x="0" y="397859"/>
                </a:ln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BEF0468-6932-4E58-BF1A-B6289CC93492}"/>
              </a:ext>
            </a:extLst>
          </p:cNvPr>
          <p:cNvSpPr txBox="1"/>
          <p:nvPr/>
        </p:nvSpPr>
        <p:spPr>
          <a:xfrm>
            <a:off x="833442" y="1328682"/>
            <a:ext cx="211788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b="1" spc="0" baseline="0" dirty="0">
                <a:solidFill>
                  <a:schemeClr val="bg1"/>
                </a:solidFill>
                <a:latin typeface="Montserrat"/>
                <a:sym typeface="Montserrat"/>
                <a:rtl val="0"/>
              </a:rPr>
              <a:t>Topic Subtitle Here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1A4A168-0BB6-4446-A319-F7C3C8B86069}"/>
              </a:ext>
            </a:extLst>
          </p:cNvPr>
          <p:cNvSpPr txBox="1"/>
          <p:nvPr/>
        </p:nvSpPr>
        <p:spPr>
          <a:xfrm>
            <a:off x="527920" y="4228961"/>
            <a:ext cx="5274201" cy="5406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Conclude</a:t>
            </a:r>
          </a:p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Presentation Topic this is Just a Demo One</a:t>
            </a:r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DE5DC915-F81D-4258-8338-1916E3DA9EB9}"/>
              </a:ext>
            </a:extLst>
          </p:cNvPr>
          <p:cNvSpPr/>
          <p:nvPr/>
        </p:nvSpPr>
        <p:spPr>
          <a:xfrm>
            <a:off x="629996" y="5078209"/>
            <a:ext cx="70389" cy="444341"/>
          </a:xfrm>
          <a:custGeom>
            <a:avLst/>
            <a:gdLst>
              <a:gd name="connsiteX0" fmla="*/ 0 w 70389"/>
              <a:gd name="connsiteY0" fmla="*/ 0 h 444341"/>
              <a:gd name="connsiteX1" fmla="*/ 70390 w 70389"/>
              <a:gd name="connsiteY1" fmla="*/ 0 h 444341"/>
              <a:gd name="connsiteX2" fmla="*/ 70390 w 70389"/>
              <a:gd name="connsiteY2" fmla="*/ 444341 h 444341"/>
              <a:gd name="connsiteX3" fmla="*/ 0 w 70389"/>
              <a:gd name="connsiteY3" fmla="*/ 444341 h 44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389" h="444341">
                <a:moveTo>
                  <a:pt x="0" y="0"/>
                </a:moveTo>
                <a:lnTo>
                  <a:pt x="70390" y="0"/>
                </a:lnTo>
                <a:lnTo>
                  <a:pt x="70390" y="444341"/>
                </a:lnTo>
                <a:lnTo>
                  <a:pt x="0" y="444341"/>
                </a:lnTo>
                <a:close/>
              </a:path>
            </a:pathLst>
          </a:custGeom>
          <a:gradFill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83FE1811-022D-4CD5-906F-92A59415A5E6}"/>
              </a:ext>
            </a:extLst>
          </p:cNvPr>
          <p:cNvSpPr txBox="1"/>
          <p:nvPr/>
        </p:nvSpPr>
        <p:spPr>
          <a:xfrm>
            <a:off x="726543" y="5030708"/>
            <a:ext cx="2323072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Texts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Sub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E647D6DE-706C-4BF1-AE3F-5A33F0D2CAB6}"/>
              </a:ext>
            </a:extLst>
          </p:cNvPr>
          <p:cNvSpPr/>
          <p:nvPr/>
        </p:nvSpPr>
        <p:spPr>
          <a:xfrm>
            <a:off x="3155192" y="5078209"/>
            <a:ext cx="70389" cy="444341"/>
          </a:xfrm>
          <a:custGeom>
            <a:avLst/>
            <a:gdLst>
              <a:gd name="connsiteX0" fmla="*/ 0 w 70389"/>
              <a:gd name="connsiteY0" fmla="*/ 0 h 444341"/>
              <a:gd name="connsiteX1" fmla="*/ 70390 w 70389"/>
              <a:gd name="connsiteY1" fmla="*/ 0 h 444341"/>
              <a:gd name="connsiteX2" fmla="*/ 70390 w 70389"/>
              <a:gd name="connsiteY2" fmla="*/ 444341 h 444341"/>
              <a:gd name="connsiteX3" fmla="*/ 0 w 70389"/>
              <a:gd name="connsiteY3" fmla="*/ 444341 h 44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389" h="444341">
                <a:moveTo>
                  <a:pt x="0" y="0"/>
                </a:moveTo>
                <a:lnTo>
                  <a:pt x="70390" y="0"/>
                </a:lnTo>
                <a:lnTo>
                  <a:pt x="70390" y="444341"/>
                </a:lnTo>
                <a:lnTo>
                  <a:pt x="0" y="444341"/>
                </a:lnTo>
                <a:close/>
              </a:path>
            </a:pathLst>
          </a:custGeom>
          <a:gradFill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43C2914-7E58-4444-A5DC-B8D296F1757C}"/>
              </a:ext>
            </a:extLst>
          </p:cNvPr>
          <p:cNvSpPr txBox="1"/>
          <p:nvPr/>
        </p:nvSpPr>
        <p:spPr>
          <a:xfrm>
            <a:off x="3251739" y="5030708"/>
            <a:ext cx="2323072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Texts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Sub Topic</a:t>
            </a:r>
            <a:endParaRPr lang="en-US" sz="13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4354B056-97F1-4B8E-B103-D9F008775B8F}"/>
              </a:ext>
            </a:extLst>
          </p:cNvPr>
          <p:cNvSpPr/>
          <p:nvPr/>
        </p:nvSpPr>
        <p:spPr>
          <a:xfrm rot="10800000">
            <a:off x="-2" y="1158418"/>
            <a:ext cx="629997" cy="663810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278FDBD4-9C6F-4FCB-8E70-050EB21D0D62}"/>
              </a:ext>
            </a:extLst>
          </p:cNvPr>
          <p:cNvSpPr/>
          <p:nvPr/>
        </p:nvSpPr>
        <p:spPr>
          <a:xfrm rot="10800000">
            <a:off x="-1" y="1913955"/>
            <a:ext cx="620469" cy="2967237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96FEEE7E-5BCB-4A34-9FDD-67C3B18EA5B1}"/>
              </a:ext>
            </a:extLst>
          </p:cNvPr>
          <p:cNvSpPr/>
          <p:nvPr/>
        </p:nvSpPr>
        <p:spPr>
          <a:xfrm rot="10800000">
            <a:off x="-3" y="5522550"/>
            <a:ext cx="5802124" cy="1335448"/>
          </a:xfrm>
          <a:custGeom>
            <a:avLst/>
            <a:gdLst>
              <a:gd name="connsiteX0" fmla="*/ 0 w 3409188"/>
              <a:gd name="connsiteY0" fmla="*/ 0 h 6858000"/>
              <a:gd name="connsiteX1" fmla="*/ 3409188 w 3409188"/>
              <a:gd name="connsiteY1" fmla="*/ 0 h 6858000"/>
              <a:gd name="connsiteX2" fmla="*/ 3409188 w 3409188"/>
              <a:gd name="connsiteY2" fmla="*/ 6858000 h 6858000"/>
              <a:gd name="connsiteX3" fmla="*/ 0 w 34091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8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3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4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53333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4000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" presetClass="entr" presetSubtype="4" decel="4000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2" grpId="0"/>
      <p:bldP spid="53" grpId="0" animBg="1"/>
      <p:bldP spid="54" grpId="0"/>
      <p:bldP spid="55" grpId="0"/>
      <p:bldP spid="40" grpId="0" animBg="1"/>
      <p:bldP spid="57" grpId="0"/>
      <p:bldP spid="60" grpId="0" animBg="1"/>
      <p:bldP spid="6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B1A9529-0F20-47A0-8B3F-E73A7C0E3A06}"/>
              </a:ext>
            </a:extLst>
          </p:cNvPr>
          <p:cNvSpPr/>
          <p:nvPr/>
        </p:nvSpPr>
        <p:spPr>
          <a:xfrm rot="10800000">
            <a:off x="8782812" y="0"/>
            <a:ext cx="3409187" cy="6858000"/>
          </a:xfrm>
          <a:custGeom>
            <a:avLst/>
            <a:gdLst>
              <a:gd name="connsiteX0" fmla="*/ 0 w 3409187"/>
              <a:gd name="connsiteY0" fmla="*/ 0 h 6858000"/>
              <a:gd name="connsiteX1" fmla="*/ 3409188 w 3409187"/>
              <a:gd name="connsiteY1" fmla="*/ 0 h 6858000"/>
              <a:gd name="connsiteX2" fmla="*/ 3409188 w 3409187"/>
              <a:gd name="connsiteY2" fmla="*/ 6858000 h 6858000"/>
              <a:gd name="connsiteX3" fmla="*/ 0 w 340918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9187" h="6858000">
                <a:moveTo>
                  <a:pt x="0" y="0"/>
                </a:moveTo>
                <a:lnTo>
                  <a:pt x="3409188" y="0"/>
                </a:lnTo>
                <a:lnTo>
                  <a:pt x="3409188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17C199-A5DA-4570-A1AF-E4B5AD9B5AF3}"/>
              </a:ext>
            </a:extLst>
          </p:cNvPr>
          <p:cNvSpPr txBox="1"/>
          <p:nvPr/>
        </p:nvSpPr>
        <p:spPr>
          <a:xfrm>
            <a:off x="527920" y="1807936"/>
            <a:ext cx="5094664" cy="24237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050" baseline="0" dirty="0">
                <a:gradFill flip="none" rotWithShape="1"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2700000" scaled="1"/>
                  <a:tileRect/>
                </a:gradFill>
                <a:latin typeface="+mj-lt"/>
                <a:sym typeface="Montserrat"/>
                <a:rtl val="0"/>
              </a:rPr>
              <a:t>Hello!</a:t>
            </a:r>
            <a:r>
              <a:rPr lang="en-US" sz="5050" baseline="0" dirty="0">
                <a:solidFill>
                  <a:srgbClr val="0070C0"/>
                </a:solidFill>
                <a:latin typeface="+mj-lt"/>
                <a:sym typeface="Montserrat"/>
                <a:rtl val="0"/>
              </a:rPr>
              <a:t> </a:t>
            </a:r>
            <a:r>
              <a:rPr lang="en-US" sz="50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a</a:t>
            </a:r>
          </a:p>
          <a:p>
            <a:pPr algn="l"/>
            <a:r>
              <a:rPr lang="en-US" sz="50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Suitable Topic</a:t>
            </a:r>
          </a:p>
          <a:p>
            <a:pPr algn="l"/>
            <a:r>
              <a:rPr lang="en-US" sz="50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Name Here</a:t>
            </a:r>
            <a:endParaRPr lang="en-US" sz="505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D21D2F0-4E3C-4617-B60B-27B9E90D8E95}"/>
              </a:ext>
            </a:extLst>
          </p:cNvPr>
          <p:cNvGrpSpPr/>
          <p:nvPr/>
        </p:nvGrpSpPr>
        <p:grpSpPr>
          <a:xfrm>
            <a:off x="629996" y="1289773"/>
            <a:ext cx="2524779" cy="397859"/>
            <a:chOff x="629996" y="1289773"/>
            <a:chExt cx="2524779" cy="397859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E69D3817-6983-4135-AE54-7E9BB9AEEA73}"/>
                </a:ext>
              </a:extLst>
            </p:cNvPr>
            <p:cNvSpPr/>
            <p:nvPr/>
          </p:nvSpPr>
          <p:spPr>
            <a:xfrm>
              <a:off x="629996" y="1289773"/>
              <a:ext cx="2524779" cy="397859"/>
            </a:xfrm>
            <a:custGeom>
              <a:avLst/>
              <a:gdLst>
                <a:gd name="connsiteX0" fmla="*/ 0 w 2719292"/>
                <a:gd name="connsiteY0" fmla="*/ 0 h 397859"/>
                <a:gd name="connsiteX1" fmla="*/ 2719292 w 2719292"/>
                <a:gd name="connsiteY1" fmla="*/ 0 h 397859"/>
                <a:gd name="connsiteX2" fmla="*/ 2719292 w 2719292"/>
                <a:gd name="connsiteY2" fmla="*/ 397859 h 397859"/>
                <a:gd name="connsiteX3" fmla="*/ 0 w 2719292"/>
                <a:gd name="connsiteY3" fmla="*/ 397859 h 397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19292" h="397859">
                  <a:moveTo>
                    <a:pt x="0" y="0"/>
                  </a:moveTo>
                  <a:lnTo>
                    <a:pt x="2719292" y="0"/>
                  </a:lnTo>
                  <a:lnTo>
                    <a:pt x="2719292" y="397859"/>
                  </a:lnTo>
                  <a:lnTo>
                    <a:pt x="0" y="397859"/>
                  </a:lnTo>
                  <a:close/>
                </a:path>
              </a:pathLst>
            </a:custGeom>
            <a:gradFill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F5A0127-2ADA-4479-8957-329AED180EE0}"/>
                </a:ext>
              </a:extLst>
            </p:cNvPr>
            <p:cNvSpPr txBox="1"/>
            <p:nvPr/>
          </p:nvSpPr>
          <p:spPr>
            <a:xfrm>
              <a:off x="833442" y="1328682"/>
              <a:ext cx="2117887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b="1" spc="0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Topic Subtitle Here</a:t>
              </a: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1B379397-FC78-43B8-ABB0-29FABE356AA1}"/>
              </a:ext>
            </a:extLst>
          </p:cNvPr>
          <p:cNvSpPr txBox="1"/>
          <p:nvPr/>
        </p:nvSpPr>
        <p:spPr>
          <a:xfrm>
            <a:off x="527920" y="4228961"/>
            <a:ext cx="5274201" cy="5406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Conclude</a:t>
            </a:r>
          </a:p>
          <a:p>
            <a:pPr>
              <a:lnSpc>
                <a:spcPts val="18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Presentation Topic this is Just a Demo One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935BFC1-7054-49BA-9029-FD402B1DEF6C}"/>
              </a:ext>
            </a:extLst>
          </p:cNvPr>
          <p:cNvGrpSpPr/>
          <p:nvPr/>
        </p:nvGrpSpPr>
        <p:grpSpPr>
          <a:xfrm>
            <a:off x="629996" y="5030708"/>
            <a:ext cx="2419619" cy="537519"/>
            <a:chOff x="629996" y="5030708"/>
            <a:chExt cx="2419619" cy="537519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DB92C09-68BF-4604-9015-B5C50A72F75E}"/>
                </a:ext>
              </a:extLst>
            </p:cNvPr>
            <p:cNvSpPr/>
            <p:nvPr/>
          </p:nvSpPr>
          <p:spPr>
            <a:xfrm>
              <a:off x="629996" y="5078209"/>
              <a:ext cx="70389" cy="444341"/>
            </a:xfrm>
            <a:custGeom>
              <a:avLst/>
              <a:gdLst>
                <a:gd name="connsiteX0" fmla="*/ 0 w 70389"/>
                <a:gd name="connsiteY0" fmla="*/ 0 h 444341"/>
                <a:gd name="connsiteX1" fmla="*/ 70390 w 70389"/>
                <a:gd name="connsiteY1" fmla="*/ 0 h 444341"/>
                <a:gd name="connsiteX2" fmla="*/ 70390 w 70389"/>
                <a:gd name="connsiteY2" fmla="*/ 444341 h 444341"/>
                <a:gd name="connsiteX3" fmla="*/ 0 w 70389"/>
                <a:gd name="connsiteY3" fmla="*/ 444341 h 44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389" h="444341">
                  <a:moveTo>
                    <a:pt x="0" y="0"/>
                  </a:moveTo>
                  <a:lnTo>
                    <a:pt x="70390" y="0"/>
                  </a:lnTo>
                  <a:lnTo>
                    <a:pt x="70390" y="444341"/>
                  </a:lnTo>
                  <a:lnTo>
                    <a:pt x="0" y="444341"/>
                  </a:lnTo>
                  <a:close/>
                </a:path>
              </a:pathLst>
            </a:custGeom>
            <a:gradFill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F149D29-991F-4CA4-B090-F37902BA3669}"/>
                </a:ext>
              </a:extLst>
            </p:cNvPr>
            <p:cNvSpPr txBox="1"/>
            <p:nvPr/>
          </p:nvSpPr>
          <p:spPr>
            <a:xfrm>
              <a:off x="726543" y="5030708"/>
              <a:ext cx="2323072" cy="5375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8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Texts to</a:t>
              </a:r>
            </a:p>
            <a:p>
              <a:pPr>
                <a:lnSpc>
                  <a:spcPts val="18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Explain the Sub Topic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CE8D219-1973-4FFE-82FC-7C9370293A79}"/>
              </a:ext>
            </a:extLst>
          </p:cNvPr>
          <p:cNvGrpSpPr/>
          <p:nvPr/>
        </p:nvGrpSpPr>
        <p:grpSpPr>
          <a:xfrm>
            <a:off x="3155192" y="5030708"/>
            <a:ext cx="2419619" cy="537519"/>
            <a:chOff x="3155192" y="5030708"/>
            <a:chExt cx="2419619" cy="537519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6C27C51D-D318-4F06-B2CA-4A7127D90331}"/>
                </a:ext>
              </a:extLst>
            </p:cNvPr>
            <p:cNvSpPr/>
            <p:nvPr/>
          </p:nvSpPr>
          <p:spPr>
            <a:xfrm>
              <a:off x="3155192" y="5078209"/>
              <a:ext cx="70389" cy="444341"/>
            </a:xfrm>
            <a:custGeom>
              <a:avLst/>
              <a:gdLst>
                <a:gd name="connsiteX0" fmla="*/ 0 w 70389"/>
                <a:gd name="connsiteY0" fmla="*/ 0 h 444341"/>
                <a:gd name="connsiteX1" fmla="*/ 70390 w 70389"/>
                <a:gd name="connsiteY1" fmla="*/ 0 h 444341"/>
                <a:gd name="connsiteX2" fmla="*/ 70390 w 70389"/>
                <a:gd name="connsiteY2" fmla="*/ 444341 h 444341"/>
                <a:gd name="connsiteX3" fmla="*/ 0 w 70389"/>
                <a:gd name="connsiteY3" fmla="*/ 444341 h 44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389" h="444341">
                  <a:moveTo>
                    <a:pt x="0" y="0"/>
                  </a:moveTo>
                  <a:lnTo>
                    <a:pt x="70390" y="0"/>
                  </a:lnTo>
                  <a:lnTo>
                    <a:pt x="70390" y="444341"/>
                  </a:lnTo>
                  <a:lnTo>
                    <a:pt x="0" y="444341"/>
                  </a:lnTo>
                  <a:close/>
                </a:path>
              </a:pathLst>
            </a:custGeom>
            <a:gradFill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F9B04F7-6D5D-405F-AC9E-2ACBD0BAA0DA}"/>
                </a:ext>
              </a:extLst>
            </p:cNvPr>
            <p:cNvSpPr txBox="1"/>
            <p:nvPr/>
          </p:nvSpPr>
          <p:spPr>
            <a:xfrm>
              <a:off x="3251739" y="5030708"/>
              <a:ext cx="2323072" cy="5375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8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Texts to</a:t>
              </a:r>
            </a:p>
            <a:p>
              <a:pPr>
                <a:lnSpc>
                  <a:spcPts val="18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Explain the Sub Topic</a:t>
              </a:r>
              <a:endParaRPr lang="en-US" sz="13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DA00E916-B046-414D-953B-1E3AFACBC5A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3519</TotalTime>
  <Words>336</Words>
  <Application>Microsoft Office PowerPoint</Application>
  <PresentationFormat>Widescreen</PresentationFormat>
  <Paragraphs>70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Akira Expanded</vt:lpstr>
      <vt:lpstr>Bungee</vt:lpstr>
      <vt:lpstr>Montserrat ExtraBold</vt:lpstr>
      <vt:lpstr>Arial</vt:lpstr>
      <vt:lpstr>Pacifico</vt:lpstr>
      <vt:lpstr>Montserrat</vt:lpstr>
      <vt:lpstr>Poppins ExtraBold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59</cp:revision>
  <dcterms:created xsi:type="dcterms:W3CDTF">2024-02-18T05:14:35Z</dcterms:created>
  <dcterms:modified xsi:type="dcterms:W3CDTF">2025-09-10T18:41:15Z</dcterms:modified>
</cp:coreProperties>
</file>