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8" r:id="rId2"/>
    <p:sldId id="547" r:id="rId3"/>
    <p:sldId id="549" r:id="rId4"/>
    <p:sldId id="550" r:id="rId5"/>
    <p:sldId id="551" r:id="rId6"/>
    <p:sldId id="552" r:id="rId7"/>
    <p:sldId id="553" r:id="rId8"/>
    <p:sldId id="554" r:id="rId9"/>
    <p:sldId id="542" r:id="rId10"/>
    <p:sldId id="546" r:id="rId11"/>
    <p:sldId id="266" r:id="rId12"/>
  </p:sldIdLst>
  <p:sldSz cx="12192000" cy="6858000"/>
  <p:notesSz cx="6858000" cy="9144000"/>
  <p:embeddedFontLst>
    <p:embeddedFont>
      <p:font typeface="Akira Expanded" panose="02000800000000000000" pitchFamily="50" charset="0"/>
      <p:bold r:id="rId13"/>
    </p:embeddedFont>
    <p:embeddedFont>
      <p:font typeface="Bungee" pitchFamily="2" charset="0"/>
      <p:regular r:id="rId14"/>
    </p:embeddedFont>
    <p:embeddedFont>
      <p:font typeface="Montserrat" panose="02000505000000020004" pitchFamily="2" charset="0"/>
      <p:regular r:id="rId15"/>
      <p:bold r:id="rId16"/>
      <p:italic r:id="rId17"/>
      <p:boldItalic r:id="rId18"/>
    </p:embeddedFont>
    <p:embeddedFont>
      <p:font typeface="Montserrat ExtraBold" panose="000009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8"/>
            <p14:sldId id="547"/>
            <p14:sldId id="549"/>
            <p14:sldId id="550"/>
            <p14:sldId id="551"/>
            <p14:sldId id="552"/>
            <p14:sldId id="553"/>
            <p14:sldId id="554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C"/>
    <a:srgbClr val="FFE1E6"/>
    <a:srgbClr val="D6EBBB"/>
    <a:srgbClr val="E1F0CC"/>
    <a:srgbClr val="FAD9D6"/>
    <a:srgbClr val="FCEAE8"/>
    <a:srgbClr val="EEDEFE"/>
    <a:srgbClr val="F3E8FE"/>
    <a:srgbClr val="FFE5CD"/>
    <a:srgbClr val="FFE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75" d="100"/>
          <a:sy n="75" d="100"/>
        </p:scale>
        <p:origin x="3608" y="21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1592EF5E-5369-4800-A0DE-753F76E73029}"/>
              </a:ext>
            </a:extLst>
          </p:cNvPr>
          <p:cNvSpPr txBox="1"/>
          <p:nvPr/>
        </p:nvSpPr>
        <p:spPr>
          <a:xfrm>
            <a:off x="9918096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43FDA9-5540-463A-AFB1-B42D4CE63506}"/>
              </a:ext>
            </a:extLst>
          </p:cNvPr>
          <p:cNvSpPr/>
          <p:nvPr/>
        </p:nvSpPr>
        <p:spPr>
          <a:xfrm>
            <a:off x="8422057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8F453-C715-44E2-8944-1242C78DF14C}"/>
              </a:ext>
            </a:extLst>
          </p:cNvPr>
          <p:cNvSpPr txBox="1"/>
          <p:nvPr/>
        </p:nvSpPr>
        <p:spPr>
          <a:xfrm>
            <a:off x="621582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3B31E7-273F-4BC5-857A-2ADBB38DAEAA}"/>
              </a:ext>
            </a:extLst>
          </p:cNvPr>
          <p:cNvSpPr/>
          <p:nvPr/>
        </p:nvSpPr>
        <p:spPr>
          <a:xfrm>
            <a:off x="4718936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D95244-4197-4C4A-AB90-966504F8A9FF}"/>
              </a:ext>
            </a:extLst>
          </p:cNvPr>
          <p:cNvSpPr txBox="1"/>
          <p:nvPr/>
        </p:nvSpPr>
        <p:spPr>
          <a:xfrm>
            <a:off x="245335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3B267-132C-4CC5-A8DF-632E70D9EDA6}"/>
              </a:ext>
            </a:extLst>
          </p:cNvPr>
          <p:cNvSpPr/>
          <p:nvPr/>
        </p:nvSpPr>
        <p:spPr>
          <a:xfrm>
            <a:off x="962915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2D4B291-B7ED-45E7-B94D-C7F93218306E}"/>
              </a:ext>
            </a:extLst>
          </p:cNvPr>
          <p:cNvSpPr/>
          <p:nvPr/>
        </p:nvSpPr>
        <p:spPr>
          <a:xfrm>
            <a:off x="4385691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655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655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655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655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655" y="3423370"/>
                </a:lnTo>
                <a:cubicBezTo>
                  <a:pt x="119256" y="3423275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045" y="123244"/>
                  <a:pt x="119256" y="2944"/>
                  <a:pt x="267655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778"/>
                  <a:pt x="167261" y="3336122"/>
                  <a:pt x="267655" y="3336217"/>
                </a:cubicBezTo>
                <a:lnTo>
                  <a:pt x="3150587" y="3336217"/>
                </a:lnTo>
                <a:cubicBezTo>
                  <a:pt x="3250885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0" y="89715"/>
                  <a:pt x="3150587" y="89620"/>
                </a:cubicBezTo>
                <a:close/>
              </a:path>
            </a:pathLst>
          </a:custGeom>
          <a:solidFill>
            <a:srgbClr val="176BF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70768-D6DA-4BBE-88D0-33E936569A03}"/>
              </a:ext>
            </a:extLst>
          </p:cNvPr>
          <p:cNvSpPr txBox="1"/>
          <p:nvPr/>
        </p:nvSpPr>
        <p:spPr>
          <a:xfrm>
            <a:off x="5079917" y="2828321"/>
            <a:ext cx="204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A8F67-AF04-43B7-9B65-79304F6C14A6}"/>
              </a:ext>
            </a:extLst>
          </p:cNvPr>
          <p:cNvSpPr txBox="1"/>
          <p:nvPr/>
        </p:nvSpPr>
        <p:spPr>
          <a:xfrm>
            <a:off x="5485477" y="3320541"/>
            <a:ext cx="1236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Corporate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A6EFC-01B8-4960-BB34-73C5ED27D1A2}"/>
              </a:ext>
            </a:extLst>
          </p:cNvPr>
          <p:cNvSpPr txBox="1"/>
          <p:nvPr/>
        </p:nvSpPr>
        <p:spPr>
          <a:xfrm>
            <a:off x="4941665" y="3651948"/>
            <a:ext cx="146706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$20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54B14-E40C-4A8E-A1B3-354E051227CB}"/>
              </a:ext>
            </a:extLst>
          </p:cNvPr>
          <p:cNvSpPr txBox="1"/>
          <p:nvPr/>
        </p:nvSpPr>
        <p:spPr>
          <a:xfrm>
            <a:off x="4940331" y="4437189"/>
            <a:ext cx="2226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ED4330-2298-4473-A30D-59B7332A7FD4}"/>
              </a:ext>
            </a:extLst>
          </p:cNvPr>
          <p:cNvSpPr/>
          <p:nvPr/>
        </p:nvSpPr>
        <p:spPr>
          <a:xfrm>
            <a:off x="4940331" y="4886960"/>
            <a:ext cx="2311241" cy="688943"/>
          </a:xfrm>
          <a:prstGeom prst="roundRect">
            <a:avLst/>
          </a:pr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9C8B8-A0E7-405D-A660-F3468B8B48CA}"/>
              </a:ext>
            </a:extLst>
          </p:cNvPr>
          <p:cNvSpPr txBox="1"/>
          <p:nvPr/>
        </p:nvSpPr>
        <p:spPr>
          <a:xfrm>
            <a:off x="4940331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rgbClr val="FFFFFF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4CCEA4-DC01-4EAD-8A83-8AC45F6241E1}"/>
              </a:ext>
            </a:extLst>
          </p:cNvPr>
          <p:cNvSpPr/>
          <p:nvPr/>
        </p:nvSpPr>
        <p:spPr>
          <a:xfrm>
            <a:off x="757332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560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560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560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560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560" y="3423370"/>
                </a:lnTo>
                <a:cubicBezTo>
                  <a:pt x="119160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60" y="2944"/>
                  <a:pt x="267560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560" y="89620"/>
                </a:moveTo>
                <a:cubicBezTo>
                  <a:pt x="167167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683"/>
                  <a:pt x="167262" y="3336027"/>
                  <a:pt x="267560" y="3336217"/>
                </a:cubicBezTo>
                <a:lnTo>
                  <a:pt x="3150587" y="3336217"/>
                </a:lnTo>
                <a:cubicBezTo>
                  <a:pt x="3250886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1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DEE6FE"/>
              </a:gs>
              <a:gs pos="100000">
                <a:srgbClr val="EBF1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60CD1-48E2-4204-945F-4A7D45DB952B}"/>
              </a:ext>
            </a:extLst>
          </p:cNvPr>
          <p:cNvSpPr txBox="1"/>
          <p:nvPr/>
        </p:nvSpPr>
        <p:spPr>
          <a:xfrm>
            <a:off x="1288471" y="2828321"/>
            <a:ext cx="2358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STANDARD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D5455-2A13-46FC-8D00-447D80F2CC1D}"/>
              </a:ext>
            </a:extLst>
          </p:cNvPr>
          <p:cNvSpPr txBox="1"/>
          <p:nvPr/>
        </p:nvSpPr>
        <p:spPr>
          <a:xfrm>
            <a:off x="1927268" y="3320541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Personal</a:t>
            </a:r>
            <a:endParaRPr lang="en-US" sz="1600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A57F0-F68F-4700-9F0B-787DFBCCCE4A}"/>
              </a:ext>
            </a:extLst>
          </p:cNvPr>
          <p:cNvSpPr txBox="1"/>
          <p:nvPr/>
        </p:nvSpPr>
        <p:spPr>
          <a:xfrm>
            <a:off x="1313211" y="3651948"/>
            <a:ext cx="133882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6EF8B-F994-4D09-B60C-0B869D1DAE1A}"/>
              </a:ext>
            </a:extLst>
          </p:cNvPr>
          <p:cNvSpPr txBox="1"/>
          <p:nvPr/>
        </p:nvSpPr>
        <p:spPr>
          <a:xfrm>
            <a:off x="1311973" y="4437189"/>
            <a:ext cx="2226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7E502FA-4926-4E6B-9FBE-8E8C6556DEE5}"/>
              </a:ext>
            </a:extLst>
          </p:cNvPr>
          <p:cNvSpPr/>
          <p:nvPr/>
        </p:nvSpPr>
        <p:spPr>
          <a:xfrm>
            <a:off x="1311973" y="4886960"/>
            <a:ext cx="2311241" cy="688943"/>
          </a:xfrm>
          <a:prstGeom prst="roundRect">
            <a:avLst/>
          </a:prstGeom>
          <a:gradFill>
            <a:gsLst>
              <a:gs pos="0">
                <a:srgbClr val="DEE6FE"/>
              </a:gs>
              <a:gs pos="100000">
                <a:srgbClr val="EBF1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C6A53-43AE-4B37-97B6-DD14228E5C2B}"/>
              </a:ext>
            </a:extLst>
          </p:cNvPr>
          <p:cNvSpPr txBox="1"/>
          <p:nvPr/>
        </p:nvSpPr>
        <p:spPr>
          <a:xfrm>
            <a:off x="1311973" y="5000599"/>
            <a:ext cx="23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1679D13-DC66-4B76-A9F6-4FCF0763DEC6}"/>
              </a:ext>
            </a:extLst>
          </p:cNvPr>
          <p:cNvSpPr/>
          <p:nvPr/>
        </p:nvSpPr>
        <p:spPr>
          <a:xfrm>
            <a:off x="8014145" y="2500662"/>
            <a:ext cx="3420712" cy="3420616"/>
          </a:xfrm>
          <a:custGeom>
            <a:avLst/>
            <a:gdLst>
              <a:gd name="connsiteX0" fmla="*/ 3150681 w 3420712"/>
              <a:gd name="connsiteY0" fmla="*/ 3423370 h 3420616"/>
              <a:gd name="connsiteX1" fmla="*/ 267560 w 3420712"/>
              <a:gd name="connsiteY1" fmla="*/ 3423370 h 3420616"/>
              <a:gd name="connsiteX2" fmla="*/ -1236 w 3420712"/>
              <a:gd name="connsiteY2" fmla="*/ 3154575 h 3420616"/>
              <a:gd name="connsiteX3" fmla="*/ -1236 w 3420712"/>
              <a:gd name="connsiteY3" fmla="*/ 271644 h 3420616"/>
              <a:gd name="connsiteX4" fmla="*/ 267560 w 3420712"/>
              <a:gd name="connsiteY4" fmla="*/ 2753 h 3420616"/>
              <a:gd name="connsiteX5" fmla="*/ 3150681 w 3420712"/>
              <a:gd name="connsiteY5" fmla="*/ 2753 h 3420616"/>
              <a:gd name="connsiteX6" fmla="*/ 3419477 w 3420712"/>
              <a:gd name="connsiteY6" fmla="*/ 271644 h 3420616"/>
              <a:gd name="connsiteX7" fmla="*/ 3419477 w 3420712"/>
              <a:gd name="connsiteY7" fmla="*/ 3154575 h 3420616"/>
              <a:gd name="connsiteX8" fmla="*/ 3150681 w 3420712"/>
              <a:gd name="connsiteY8" fmla="*/ 3423370 h 3420616"/>
              <a:gd name="connsiteX9" fmla="*/ 267655 w 3420712"/>
              <a:gd name="connsiteY9" fmla="*/ 89620 h 3420616"/>
              <a:gd name="connsiteX10" fmla="*/ 85917 w 3420712"/>
              <a:gd name="connsiteY10" fmla="*/ 271453 h 3420616"/>
              <a:gd name="connsiteX11" fmla="*/ 85917 w 3420712"/>
              <a:gd name="connsiteY11" fmla="*/ 3154384 h 3420616"/>
              <a:gd name="connsiteX12" fmla="*/ 267655 w 3420712"/>
              <a:gd name="connsiteY12" fmla="*/ 3336217 h 3420616"/>
              <a:gd name="connsiteX13" fmla="*/ 3150681 w 3420712"/>
              <a:gd name="connsiteY13" fmla="*/ 3336217 h 3420616"/>
              <a:gd name="connsiteX14" fmla="*/ 3332419 w 3420712"/>
              <a:gd name="connsiteY14" fmla="*/ 3154384 h 3420616"/>
              <a:gd name="connsiteX15" fmla="*/ 3332419 w 3420712"/>
              <a:gd name="connsiteY15" fmla="*/ 271453 h 3420616"/>
              <a:gd name="connsiteX16" fmla="*/ 3150681 w 3420712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712" h="3420616">
                <a:moveTo>
                  <a:pt x="3150681" y="3423370"/>
                </a:moveTo>
                <a:lnTo>
                  <a:pt x="267560" y="3423370"/>
                </a:lnTo>
                <a:cubicBezTo>
                  <a:pt x="119159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59" y="2944"/>
                  <a:pt x="267560" y="2753"/>
                </a:cubicBezTo>
                <a:lnTo>
                  <a:pt x="3150681" y="2753"/>
                </a:lnTo>
                <a:cubicBezTo>
                  <a:pt x="3299082" y="2944"/>
                  <a:pt x="3419381" y="123244"/>
                  <a:pt x="3419477" y="271644"/>
                </a:cubicBezTo>
                <a:lnTo>
                  <a:pt x="3419477" y="3154575"/>
                </a:lnTo>
                <a:cubicBezTo>
                  <a:pt x="3419286" y="3302975"/>
                  <a:pt x="3299082" y="3423180"/>
                  <a:pt x="3150681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6012" y="171059"/>
                  <a:pt x="85917" y="271453"/>
                </a:cubicBezTo>
                <a:lnTo>
                  <a:pt x="85917" y="3154384"/>
                </a:lnTo>
                <a:cubicBezTo>
                  <a:pt x="86012" y="3254683"/>
                  <a:pt x="167356" y="3336027"/>
                  <a:pt x="267655" y="3336217"/>
                </a:cubicBezTo>
                <a:lnTo>
                  <a:pt x="3150681" y="3336217"/>
                </a:lnTo>
                <a:cubicBezTo>
                  <a:pt x="3250980" y="3336027"/>
                  <a:pt x="3332324" y="3254683"/>
                  <a:pt x="3332419" y="3154384"/>
                </a:cubicBezTo>
                <a:lnTo>
                  <a:pt x="3332419" y="271453"/>
                </a:lnTo>
                <a:cubicBezTo>
                  <a:pt x="3332324" y="171059"/>
                  <a:pt x="3251075" y="89715"/>
                  <a:pt x="3150681" y="89620"/>
                </a:cubicBezTo>
                <a:close/>
              </a:path>
            </a:pathLst>
          </a:custGeom>
          <a:gradFill>
            <a:gsLst>
              <a:gs pos="0">
                <a:srgbClr val="DEE6FE"/>
              </a:gs>
              <a:gs pos="100000">
                <a:srgbClr val="EBF1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EA5D-FF76-444F-9811-1AFA86FC4330}"/>
              </a:ext>
            </a:extLst>
          </p:cNvPr>
          <p:cNvSpPr txBox="1"/>
          <p:nvPr/>
        </p:nvSpPr>
        <p:spPr>
          <a:xfrm>
            <a:off x="8574443" y="2828321"/>
            <a:ext cx="2329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EXCLUSIVE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49D61-E859-434F-97B6-C67A4CF68840}"/>
              </a:ext>
            </a:extLst>
          </p:cNvPr>
          <p:cNvSpPr txBox="1"/>
          <p:nvPr/>
        </p:nvSpPr>
        <p:spPr>
          <a:xfrm>
            <a:off x="9218850" y="3320541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VIP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769F7F-DF17-42C5-8D2D-99BA2E296DF5}"/>
              </a:ext>
            </a:extLst>
          </p:cNvPr>
          <p:cNvSpPr txBox="1"/>
          <p:nvPr/>
        </p:nvSpPr>
        <p:spPr>
          <a:xfrm>
            <a:off x="8570023" y="3651948"/>
            <a:ext cx="1534394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$40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5FBF9-3BE0-43E1-9914-886E66EFA7F5}"/>
              </a:ext>
            </a:extLst>
          </p:cNvPr>
          <p:cNvSpPr txBox="1"/>
          <p:nvPr/>
        </p:nvSpPr>
        <p:spPr>
          <a:xfrm>
            <a:off x="8568785" y="4437189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30 days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A5EB1A7-5157-4BAB-83DA-33C49CFAC4AD}"/>
              </a:ext>
            </a:extLst>
          </p:cNvPr>
          <p:cNvSpPr/>
          <p:nvPr/>
        </p:nvSpPr>
        <p:spPr>
          <a:xfrm>
            <a:off x="8568785" y="4886960"/>
            <a:ext cx="2311241" cy="688943"/>
          </a:xfrm>
          <a:prstGeom prst="roundRect">
            <a:avLst/>
          </a:prstGeom>
          <a:gradFill>
            <a:gsLst>
              <a:gs pos="0">
                <a:srgbClr val="DEE6FE"/>
              </a:gs>
              <a:gs pos="100000">
                <a:srgbClr val="EBF1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559007-89FC-41F9-9D16-B1EC38708146}"/>
              </a:ext>
            </a:extLst>
          </p:cNvPr>
          <p:cNvSpPr txBox="1"/>
          <p:nvPr/>
        </p:nvSpPr>
        <p:spPr>
          <a:xfrm>
            <a:off x="8568785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90344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8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1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autoRev="1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animScale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mph" presetSubtype="0" autoRev="1" fill="hold" grpId="1" nodeType="withEffect">
                                  <p:stCondLst>
                                    <p:cond delay="3750"/>
                                  </p:stCondLst>
                                  <p:childTnLst>
                                    <p:animScale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/>
      <p:bldP spid="14" grpId="0"/>
      <p:bldP spid="2" grpId="0" animBg="1"/>
      <p:bldP spid="3" grpId="0"/>
      <p:bldP spid="4" grpId="0"/>
      <p:bldP spid="5" grpId="0"/>
      <p:bldP spid="7" grpId="0"/>
      <p:bldP spid="8" grpId="0" animBg="1"/>
      <p:bldP spid="8" grpId="1" animBg="1"/>
      <p:bldP spid="9" grpId="0"/>
      <p:bldP spid="10" grpId="0" animBg="1"/>
      <p:bldP spid="11" grpId="0"/>
      <p:bldP spid="12" grpId="0"/>
      <p:bldP spid="13" grpId="0"/>
      <p:bldP spid="15" grpId="0"/>
      <p:bldP spid="16" grpId="0" animBg="1"/>
      <p:bldP spid="16" grpId="1" animBg="1"/>
      <p:bldP spid="17" grpId="0"/>
      <p:bldP spid="18" grpId="0" animBg="1"/>
      <p:bldP spid="19" grpId="0"/>
      <p:bldP spid="20" grpId="0"/>
      <p:bldP spid="21" grpId="0"/>
      <p:bldP spid="23" grpId="0"/>
      <p:bldP spid="24" grpId="0" animBg="1"/>
      <p:bldP spid="24" grpId="1" animBg="1"/>
      <p:bldP spid="25" grpId="0"/>
      <p:bldP spid="26" grpId="0"/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1592EF5E-5369-4800-A0DE-753F76E73029}"/>
              </a:ext>
            </a:extLst>
          </p:cNvPr>
          <p:cNvSpPr txBox="1"/>
          <p:nvPr/>
        </p:nvSpPr>
        <p:spPr>
          <a:xfrm>
            <a:off x="9918096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43FDA9-5540-463A-AFB1-B42D4CE63506}"/>
              </a:ext>
            </a:extLst>
          </p:cNvPr>
          <p:cNvSpPr/>
          <p:nvPr/>
        </p:nvSpPr>
        <p:spPr>
          <a:xfrm>
            <a:off x="8422057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8F453-C715-44E2-8944-1242C78DF14C}"/>
              </a:ext>
            </a:extLst>
          </p:cNvPr>
          <p:cNvSpPr txBox="1"/>
          <p:nvPr/>
        </p:nvSpPr>
        <p:spPr>
          <a:xfrm>
            <a:off x="621582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3B31E7-273F-4BC5-857A-2ADBB38DAEAA}"/>
              </a:ext>
            </a:extLst>
          </p:cNvPr>
          <p:cNvSpPr/>
          <p:nvPr/>
        </p:nvSpPr>
        <p:spPr>
          <a:xfrm>
            <a:off x="4718936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D95244-4197-4C4A-AB90-966504F8A9FF}"/>
              </a:ext>
            </a:extLst>
          </p:cNvPr>
          <p:cNvSpPr txBox="1"/>
          <p:nvPr/>
        </p:nvSpPr>
        <p:spPr>
          <a:xfrm>
            <a:off x="245335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3B267-132C-4CC5-A8DF-632E70D9EDA6}"/>
              </a:ext>
            </a:extLst>
          </p:cNvPr>
          <p:cNvSpPr/>
          <p:nvPr/>
        </p:nvSpPr>
        <p:spPr>
          <a:xfrm>
            <a:off x="962915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2D4B291-B7ED-45E7-B94D-C7F93218306E}"/>
              </a:ext>
            </a:extLst>
          </p:cNvPr>
          <p:cNvSpPr/>
          <p:nvPr/>
        </p:nvSpPr>
        <p:spPr>
          <a:xfrm>
            <a:off x="4385691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655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655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655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655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655" y="3423370"/>
                </a:lnTo>
                <a:cubicBezTo>
                  <a:pt x="119256" y="3423275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045" y="123244"/>
                  <a:pt x="119256" y="2944"/>
                  <a:pt x="267655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778"/>
                  <a:pt x="167261" y="3336122"/>
                  <a:pt x="267655" y="3336217"/>
                </a:cubicBezTo>
                <a:lnTo>
                  <a:pt x="3150587" y="3336217"/>
                </a:lnTo>
                <a:cubicBezTo>
                  <a:pt x="3250885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0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70768-D6DA-4BBE-88D0-33E936569A03}"/>
              </a:ext>
            </a:extLst>
          </p:cNvPr>
          <p:cNvSpPr txBox="1"/>
          <p:nvPr/>
        </p:nvSpPr>
        <p:spPr>
          <a:xfrm>
            <a:off x="5079917" y="2828321"/>
            <a:ext cx="204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A8F67-AF04-43B7-9B65-79304F6C14A6}"/>
              </a:ext>
            </a:extLst>
          </p:cNvPr>
          <p:cNvSpPr txBox="1"/>
          <p:nvPr/>
        </p:nvSpPr>
        <p:spPr>
          <a:xfrm>
            <a:off x="5485477" y="3320541"/>
            <a:ext cx="1236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Corporate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A6EFC-01B8-4960-BB34-73C5ED27D1A2}"/>
              </a:ext>
            </a:extLst>
          </p:cNvPr>
          <p:cNvSpPr txBox="1"/>
          <p:nvPr/>
        </p:nvSpPr>
        <p:spPr>
          <a:xfrm>
            <a:off x="4941665" y="3651948"/>
            <a:ext cx="146706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$20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54B14-E40C-4A8E-A1B3-354E051227CB}"/>
              </a:ext>
            </a:extLst>
          </p:cNvPr>
          <p:cNvSpPr txBox="1"/>
          <p:nvPr/>
        </p:nvSpPr>
        <p:spPr>
          <a:xfrm>
            <a:off x="4940331" y="4437189"/>
            <a:ext cx="2226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ED4330-2298-4473-A30D-59B7332A7FD4}"/>
              </a:ext>
            </a:extLst>
          </p:cNvPr>
          <p:cNvSpPr/>
          <p:nvPr/>
        </p:nvSpPr>
        <p:spPr>
          <a:xfrm>
            <a:off x="4940331" y="4886960"/>
            <a:ext cx="2311241" cy="688943"/>
          </a:xfrm>
          <a:prstGeom prst="roundRect">
            <a:avLst/>
          </a:pr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9C8B8-A0E7-405D-A660-F3468B8B48CA}"/>
              </a:ext>
            </a:extLst>
          </p:cNvPr>
          <p:cNvSpPr txBox="1"/>
          <p:nvPr/>
        </p:nvSpPr>
        <p:spPr>
          <a:xfrm>
            <a:off x="4940331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rgbClr val="FFFFFF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4CCEA4-DC01-4EAD-8A83-8AC45F6241E1}"/>
              </a:ext>
            </a:extLst>
          </p:cNvPr>
          <p:cNvSpPr/>
          <p:nvPr/>
        </p:nvSpPr>
        <p:spPr>
          <a:xfrm>
            <a:off x="757332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560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560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560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560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560" y="3423370"/>
                </a:lnTo>
                <a:cubicBezTo>
                  <a:pt x="119160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60" y="2944"/>
                  <a:pt x="267560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560" y="89620"/>
                </a:moveTo>
                <a:cubicBezTo>
                  <a:pt x="167167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683"/>
                  <a:pt x="167262" y="3336027"/>
                  <a:pt x="267560" y="3336217"/>
                </a:cubicBezTo>
                <a:lnTo>
                  <a:pt x="3150587" y="3336217"/>
                </a:lnTo>
                <a:cubicBezTo>
                  <a:pt x="3250886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1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FFE5CD"/>
              </a:gs>
              <a:gs pos="100000">
                <a:srgbClr val="FFEBD9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60CD1-48E2-4204-945F-4A7D45DB952B}"/>
              </a:ext>
            </a:extLst>
          </p:cNvPr>
          <p:cNvSpPr txBox="1"/>
          <p:nvPr/>
        </p:nvSpPr>
        <p:spPr>
          <a:xfrm>
            <a:off x="1288471" y="2828321"/>
            <a:ext cx="2358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STANDARD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D5455-2A13-46FC-8D00-447D80F2CC1D}"/>
              </a:ext>
            </a:extLst>
          </p:cNvPr>
          <p:cNvSpPr txBox="1"/>
          <p:nvPr/>
        </p:nvSpPr>
        <p:spPr>
          <a:xfrm>
            <a:off x="1927268" y="3320541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Personal</a:t>
            </a:r>
            <a:endParaRPr lang="en-US" sz="1600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A57F0-F68F-4700-9F0B-787DFBCCCE4A}"/>
              </a:ext>
            </a:extLst>
          </p:cNvPr>
          <p:cNvSpPr txBox="1"/>
          <p:nvPr/>
        </p:nvSpPr>
        <p:spPr>
          <a:xfrm>
            <a:off x="1313211" y="3651948"/>
            <a:ext cx="133882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6EF8B-F994-4D09-B60C-0B869D1DAE1A}"/>
              </a:ext>
            </a:extLst>
          </p:cNvPr>
          <p:cNvSpPr txBox="1"/>
          <p:nvPr/>
        </p:nvSpPr>
        <p:spPr>
          <a:xfrm>
            <a:off x="1311973" y="4437189"/>
            <a:ext cx="2226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7E502FA-4926-4E6B-9FBE-8E8C6556DEE5}"/>
              </a:ext>
            </a:extLst>
          </p:cNvPr>
          <p:cNvSpPr/>
          <p:nvPr/>
        </p:nvSpPr>
        <p:spPr>
          <a:xfrm>
            <a:off x="1311973" y="4886960"/>
            <a:ext cx="2311241" cy="688943"/>
          </a:xfrm>
          <a:prstGeom prst="roundRect">
            <a:avLst/>
          </a:prstGeom>
          <a:gradFill>
            <a:gsLst>
              <a:gs pos="0">
                <a:srgbClr val="FFE5CD"/>
              </a:gs>
              <a:gs pos="100000">
                <a:srgbClr val="FFEBD9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C6A53-43AE-4B37-97B6-DD14228E5C2B}"/>
              </a:ext>
            </a:extLst>
          </p:cNvPr>
          <p:cNvSpPr txBox="1"/>
          <p:nvPr/>
        </p:nvSpPr>
        <p:spPr>
          <a:xfrm>
            <a:off x="1311973" y="5000599"/>
            <a:ext cx="23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1679D13-DC66-4B76-A9F6-4FCF0763DEC6}"/>
              </a:ext>
            </a:extLst>
          </p:cNvPr>
          <p:cNvSpPr/>
          <p:nvPr/>
        </p:nvSpPr>
        <p:spPr>
          <a:xfrm>
            <a:off x="8014145" y="2500662"/>
            <a:ext cx="3420712" cy="3420616"/>
          </a:xfrm>
          <a:custGeom>
            <a:avLst/>
            <a:gdLst>
              <a:gd name="connsiteX0" fmla="*/ 3150681 w 3420712"/>
              <a:gd name="connsiteY0" fmla="*/ 3423370 h 3420616"/>
              <a:gd name="connsiteX1" fmla="*/ 267560 w 3420712"/>
              <a:gd name="connsiteY1" fmla="*/ 3423370 h 3420616"/>
              <a:gd name="connsiteX2" fmla="*/ -1236 w 3420712"/>
              <a:gd name="connsiteY2" fmla="*/ 3154575 h 3420616"/>
              <a:gd name="connsiteX3" fmla="*/ -1236 w 3420712"/>
              <a:gd name="connsiteY3" fmla="*/ 271644 h 3420616"/>
              <a:gd name="connsiteX4" fmla="*/ 267560 w 3420712"/>
              <a:gd name="connsiteY4" fmla="*/ 2753 h 3420616"/>
              <a:gd name="connsiteX5" fmla="*/ 3150681 w 3420712"/>
              <a:gd name="connsiteY5" fmla="*/ 2753 h 3420616"/>
              <a:gd name="connsiteX6" fmla="*/ 3419477 w 3420712"/>
              <a:gd name="connsiteY6" fmla="*/ 271644 h 3420616"/>
              <a:gd name="connsiteX7" fmla="*/ 3419477 w 3420712"/>
              <a:gd name="connsiteY7" fmla="*/ 3154575 h 3420616"/>
              <a:gd name="connsiteX8" fmla="*/ 3150681 w 3420712"/>
              <a:gd name="connsiteY8" fmla="*/ 3423370 h 3420616"/>
              <a:gd name="connsiteX9" fmla="*/ 267655 w 3420712"/>
              <a:gd name="connsiteY9" fmla="*/ 89620 h 3420616"/>
              <a:gd name="connsiteX10" fmla="*/ 85917 w 3420712"/>
              <a:gd name="connsiteY10" fmla="*/ 271453 h 3420616"/>
              <a:gd name="connsiteX11" fmla="*/ 85917 w 3420712"/>
              <a:gd name="connsiteY11" fmla="*/ 3154384 h 3420616"/>
              <a:gd name="connsiteX12" fmla="*/ 267655 w 3420712"/>
              <a:gd name="connsiteY12" fmla="*/ 3336217 h 3420616"/>
              <a:gd name="connsiteX13" fmla="*/ 3150681 w 3420712"/>
              <a:gd name="connsiteY13" fmla="*/ 3336217 h 3420616"/>
              <a:gd name="connsiteX14" fmla="*/ 3332419 w 3420712"/>
              <a:gd name="connsiteY14" fmla="*/ 3154384 h 3420616"/>
              <a:gd name="connsiteX15" fmla="*/ 3332419 w 3420712"/>
              <a:gd name="connsiteY15" fmla="*/ 271453 h 3420616"/>
              <a:gd name="connsiteX16" fmla="*/ 3150681 w 3420712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712" h="3420616">
                <a:moveTo>
                  <a:pt x="3150681" y="3423370"/>
                </a:moveTo>
                <a:lnTo>
                  <a:pt x="267560" y="3423370"/>
                </a:lnTo>
                <a:cubicBezTo>
                  <a:pt x="119159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59" y="2944"/>
                  <a:pt x="267560" y="2753"/>
                </a:cubicBezTo>
                <a:lnTo>
                  <a:pt x="3150681" y="2753"/>
                </a:lnTo>
                <a:cubicBezTo>
                  <a:pt x="3299082" y="2944"/>
                  <a:pt x="3419381" y="123244"/>
                  <a:pt x="3419477" y="271644"/>
                </a:cubicBezTo>
                <a:lnTo>
                  <a:pt x="3419477" y="3154575"/>
                </a:lnTo>
                <a:cubicBezTo>
                  <a:pt x="3419286" y="3302975"/>
                  <a:pt x="3299082" y="3423180"/>
                  <a:pt x="3150681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6012" y="171059"/>
                  <a:pt x="85917" y="271453"/>
                </a:cubicBezTo>
                <a:lnTo>
                  <a:pt x="85917" y="3154384"/>
                </a:lnTo>
                <a:cubicBezTo>
                  <a:pt x="86012" y="3254683"/>
                  <a:pt x="167356" y="3336027"/>
                  <a:pt x="267655" y="3336217"/>
                </a:cubicBezTo>
                <a:lnTo>
                  <a:pt x="3150681" y="3336217"/>
                </a:lnTo>
                <a:cubicBezTo>
                  <a:pt x="3250980" y="3336027"/>
                  <a:pt x="3332324" y="3254683"/>
                  <a:pt x="3332419" y="3154384"/>
                </a:cubicBezTo>
                <a:lnTo>
                  <a:pt x="3332419" y="271453"/>
                </a:lnTo>
                <a:cubicBezTo>
                  <a:pt x="3332324" y="171059"/>
                  <a:pt x="3251075" y="89715"/>
                  <a:pt x="3150681" y="89620"/>
                </a:cubicBezTo>
                <a:close/>
              </a:path>
            </a:pathLst>
          </a:custGeom>
          <a:gradFill>
            <a:gsLst>
              <a:gs pos="0">
                <a:srgbClr val="FFE5CD"/>
              </a:gs>
              <a:gs pos="100000">
                <a:srgbClr val="FFEBD9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EA5D-FF76-444F-9811-1AFA86FC4330}"/>
              </a:ext>
            </a:extLst>
          </p:cNvPr>
          <p:cNvSpPr txBox="1"/>
          <p:nvPr/>
        </p:nvSpPr>
        <p:spPr>
          <a:xfrm>
            <a:off x="8574443" y="2828321"/>
            <a:ext cx="2329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EXCLUSIVE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49D61-E859-434F-97B6-C67A4CF68840}"/>
              </a:ext>
            </a:extLst>
          </p:cNvPr>
          <p:cNvSpPr txBox="1"/>
          <p:nvPr/>
        </p:nvSpPr>
        <p:spPr>
          <a:xfrm>
            <a:off x="9218850" y="3320541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VIP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769F7F-DF17-42C5-8D2D-99BA2E296DF5}"/>
              </a:ext>
            </a:extLst>
          </p:cNvPr>
          <p:cNvSpPr txBox="1"/>
          <p:nvPr/>
        </p:nvSpPr>
        <p:spPr>
          <a:xfrm>
            <a:off x="8570023" y="3651948"/>
            <a:ext cx="1534394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$40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5FBF9-3BE0-43E1-9914-886E66EFA7F5}"/>
              </a:ext>
            </a:extLst>
          </p:cNvPr>
          <p:cNvSpPr txBox="1"/>
          <p:nvPr/>
        </p:nvSpPr>
        <p:spPr>
          <a:xfrm>
            <a:off x="8568785" y="4437189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30 days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A5EB1A7-5157-4BAB-83DA-33C49CFAC4AD}"/>
              </a:ext>
            </a:extLst>
          </p:cNvPr>
          <p:cNvSpPr/>
          <p:nvPr/>
        </p:nvSpPr>
        <p:spPr>
          <a:xfrm>
            <a:off x="8568785" y="4886960"/>
            <a:ext cx="2311241" cy="688943"/>
          </a:xfrm>
          <a:prstGeom prst="roundRect">
            <a:avLst/>
          </a:prstGeom>
          <a:gradFill>
            <a:gsLst>
              <a:gs pos="0">
                <a:srgbClr val="FFE5CD"/>
              </a:gs>
              <a:gs pos="100000">
                <a:srgbClr val="FFEBD9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559007-89FC-41F9-9D16-B1EC38708146}"/>
              </a:ext>
            </a:extLst>
          </p:cNvPr>
          <p:cNvSpPr txBox="1"/>
          <p:nvPr/>
        </p:nvSpPr>
        <p:spPr>
          <a:xfrm>
            <a:off x="8568785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mph" presetSubtype="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6" presetClass="emph" presetSubtype="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24" dur="500" fill="hold"/>
                                        <p:tgtEl>
                                          <p:spTgt spid="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/>
      <p:bldP spid="14" grpId="0"/>
      <p:bldP spid="2" grpId="0" animBg="1"/>
      <p:bldP spid="3" grpId="0"/>
      <p:bldP spid="4" grpId="0"/>
      <p:bldP spid="5" grpId="0"/>
      <p:bldP spid="7" grpId="0"/>
      <p:bldP spid="8" grpId="0" animBg="1"/>
      <p:bldP spid="8" grpId="1" animBg="1"/>
      <p:bldP spid="9" grpId="0"/>
      <p:bldP spid="10" grpId="0" animBg="1"/>
      <p:bldP spid="11" grpId="0"/>
      <p:bldP spid="12" grpId="0"/>
      <p:bldP spid="13" grpId="0"/>
      <p:bldP spid="15" grpId="0"/>
      <p:bldP spid="16" grpId="0" animBg="1"/>
      <p:bldP spid="16" grpId="1" animBg="1"/>
      <p:bldP spid="17" grpId="0"/>
      <p:bldP spid="18" grpId="0" animBg="1"/>
      <p:bldP spid="19" grpId="0"/>
      <p:bldP spid="20" grpId="0"/>
      <p:bldP spid="21" grpId="0"/>
      <p:bldP spid="23" grpId="0"/>
      <p:bldP spid="24" grpId="0" animBg="1"/>
      <p:bldP spid="24" grpId="1" animBg="1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EBDE2F73-158F-46F6-A138-4A658778C7D9}"/>
              </a:ext>
            </a:extLst>
          </p:cNvPr>
          <p:cNvGrpSpPr/>
          <p:nvPr/>
        </p:nvGrpSpPr>
        <p:grpSpPr>
          <a:xfrm>
            <a:off x="4941665" y="3651948"/>
            <a:ext cx="2260326" cy="888705"/>
            <a:chOff x="4941665" y="3651948"/>
            <a:chExt cx="2260326" cy="88870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FC8F453-C715-44E2-8944-1242C78DF14C}"/>
                </a:ext>
              </a:extLst>
            </p:cNvPr>
            <p:cNvSpPr txBox="1"/>
            <p:nvPr/>
          </p:nvSpPr>
          <p:spPr>
            <a:xfrm>
              <a:off x="6215824" y="4099623"/>
              <a:ext cx="986167" cy="334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/month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CA6EFC-01B8-4960-BB34-73C5ED27D1A2}"/>
                </a:ext>
              </a:extLst>
            </p:cNvPr>
            <p:cNvSpPr txBox="1"/>
            <p:nvPr/>
          </p:nvSpPr>
          <p:spPr>
            <a:xfrm>
              <a:off x="4941665" y="3651948"/>
              <a:ext cx="1467068" cy="888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175" spc="0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lin ang="10800000" scaled="1"/>
                  </a:gradFill>
                  <a:latin typeface="Montserrat ExtraBold" panose="00000900000000000000" pitchFamily="2" charset="0"/>
                  <a:sym typeface="Montserrat"/>
                  <a:rtl val="0"/>
                </a:rPr>
                <a:t>$20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0305C8C-2156-432C-89A8-40B802A5707F}"/>
              </a:ext>
            </a:extLst>
          </p:cNvPr>
          <p:cNvGrpSpPr/>
          <p:nvPr/>
        </p:nvGrpSpPr>
        <p:grpSpPr>
          <a:xfrm>
            <a:off x="1313211" y="3651948"/>
            <a:ext cx="2126310" cy="888705"/>
            <a:chOff x="1313211" y="3651948"/>
            <a:chExt cx="2126310" cy="88870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0D95244-4197-4C4A-AB90-966504F8A9FF}"/>
                </a:ext>
              </a:extLst>
            </p:cNvPr>
            <p:cNvSpPr txBox="1"/>
            <p:nvPr/>
          </p:nvSpPr>
          <p:spPr>
            <a:xfrm>
              <a:off x="2453354" y="4099623"/>
              <a:ext cx="986167" cy="334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/month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0AA57F0-F68F-4700-9F0B-787DFBCCCE4A}"/>
                </a:ext>
              </a:extLst>
            </p:cNvPr>
            <p:cNvSpPr txBox="1"/>
            <p:nvPr/>
          </p:nvSpPr>
          <p:spPr>
            <a:xfrm>
              <a:off x="1313211" y="3651948"/>
              <a:ext cx="1338828" cy="888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1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$10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E6376E1-39DE-4A7A-BF09-8CAECC020420}"/>
              </a:ext>
            </a:extLst>
          </p:cNvPr>
          <p:cNvGrpSpPr/>
          <p:nvPr/>
        </p:nvGrpSpPr>
        <p:grpSpPr>
          <a:xfrm>
            <a:off x="8570023" y="3651948"/>
            <a:ext cx="2334240" cy="888705"/>
            <a:chOff x="8570023" y="3651948"/>
            <a:chExt cx="2334240" cy="88870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592EF5E-5369-4800-A0DE-753F76E73029}"/>
                </a:ext>
              </a:extLst>
            </p:cNvPr>
            <p:cNvSpPr txBox="1"/>
            <p:nvPr/>
          </p:nvSpPr>
          <p:spPr>
            <a:xfrm>
              <a:off x="9918096" y="4099623"/>
              <a:ext cx="986167" cy="334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/month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D769F7F-DF17-42C5-8D2D-99BA2E296DF5}"/>
                </a:ext>
              </a:extLst>
            </p:cNvPr>
            <p:cNvSpPr txBox="1"/>
            <p:nvPr/>
          </p:nvSpPr>
          <p:spPr>
            <a:xfrm>
              <a:off x="8570023" y="3651948"/>
              <a:ext cx="1534394" cy="888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1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$40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9043FDA9-5540-463A-AFB1-B42D4CE63506}"/>
              </a:ext>
            </a:extLst>
          </p:cNvPr>
          <p:cNvSpPr/>
          <p:nvPr/>
        </p:nvSpPr>
        <p:spPr>
          <a:xfrm>
            <a:off x="7899401" y="3772734"/>
            <a:ext cx="67504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3B31E7-273F-4BC5-857A-2ADBB38DAEAA}"/>
              </a:ext>
            </a:extLst>
          </p:cNvPr>
          <p:cNvSpPr/>
          <p:nvPr/>
        </p:nvSpPr>
        <p:spPr>
          <a:xfrm>
            <a:off x="4254500" y="3772734"/>
            <a:ext cx="684647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3B267-132C-4CC5-A8DF-632E70D9EDA6}"/>
              </a:ext>
            </a:extLst>
          </p:cNvPr>
          <p:cNvSpPr/>
          <p:nvPr/>
        </p:nvSpPr>
        <p:spPr>
          <a:xfrm>
            <a:off x="602228" y="3772734"/>
            <a:ext cx="707227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2D4B291-B7ED-45E7-B94D-C7F93218306E}"/>
              </a:ext>
            </a:extLst>
          </p:cNvPr>
          <p:cNvSpPr/>
          <p:nvPr/>
        </p:nvSpPr>
        <p:spPr>
          <a:xfrm>
            <a:off x="4385691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655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655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655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655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655" y="3423370"/>
                </a:lnTo>
                <a:cubicBezTo>
                  <a:pt x="119256" y="3423275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045" y="123244"/>
                  <a:pt x="119256" y="2944"/>
                  <a:pt x="267655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778"/>
                  <a:pt x="167261" y="3336122"/>
                  <a:pt x="267655" y="3336217"/>
                </a:cubicBezTo>
                <a:lnTo>
                  <a:pt x="3150587" y="3336217"/>
                </a:lnTo>
                <a:cubicBezTo>
                  <a:pt x="3250885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0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70768-D6DA-4BBE-88D0-33E936569A03}"/>
              </a:ext>
            </a:extLst>
          </p:cNvPr>
          <p:cNvSpPr txBox="1"/>
          <p:nvPr/>
        </p:nvSpPr>
        <p:spPr>
          <a:xfrm>
            <a:off x="5079917" y="2828321"/>
            <a:ext cx="204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A8F67-AF04-43B7-9B65-79304F6C14A6}"/>
              </a:ext>
            </a:extLst>
          </p:cNvPr>
          <p:cNvSpPr txBox="1"/>
          <p:nvPr/>
        </p:nvSpPr>
        <p:spPr>
          <a:xfrm>
            <a:off x="5485477" y="3320541"/>
            <a:ext cx="1236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Corporate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54B14-E40C-4A8E-A1B3-354E051227CB}"/>
              </a:ext>
            </a:extLst>
          </p:cNvPr>
          <p:cNvSpPr txBox="1"/>
          <p:nvPr/>
        </p:nvSpPr>
        <p:spPr>
          <a:xfrm>
            <a:off x="4940331" y="4437189"/>
            <a:ext cx="2226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43393D0-F627-43A2-B593-5D2F92900BDE}"/>
              </a:ext>
            </a:extLst>
          </p:cNvPr>
          <p:cNvGrpSpPr/>
          <p:nvPr/>
        </p:nvGrpSpPr>
        <p:grpSpPr>
          <a:xfrm>
            <a:off x="4940331" y="4886960"/>
            <a:ext cx="2311241" cy="688943"/>
            <a:chOff x="4940331" y="4886960"/>
            <a:chExt cx="2311241" cy="68894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6ED4330-2298-4473-A30D-59B7332A7FD4}"/>
                </a:ext>
              </a:extLst>
            </p:cNvPr>
            <p:cNvSpPr/>
            <p:nvPr/>
          </p:nvSpPr>
          <p:spPr>
            <a:xfrm>
              <a:off x="4940331" y="4886960"/>
              <a:ext cx="2311241" cy="688943"/>
            </a:xfrm>
            <a:prstGeom prst="roundRect">
              <a:avLst/>
            </a:pr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AB9C8B8-A0E7-405D-A660-F3468B8B48CA}"/>
                </a:ext>
              </a:extLst>
            </p:cNvPr>
            <p:cNvSpPr txBox="1"/>
            <p:nvPr/>
          </p:nvSpPr>
          <p:spPr>
            <a:xfrm>
              <a:off x="4940331" y="5000599"/>
              <a:ext cx="23112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4CCEA4-DC01-4EAD-8A83-8AC45F6241E1}"/>
              </a:ext>
            </a:extLst>
          </p:cNvPr>
          <p:cNvSpPr/>
          <p:nvPr/>
        </p:nvSpPr>
        <p:spPr>
          <a:xfrm>
            <a:off x="757332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560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560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560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560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560" y="3423370"/>
                </a:lnTo>
                <a:cubicBezTo>
                  <a:pt x="119160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60" y="2944"/>
                  <a:pt x="267560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560" y="89620"/>
                </a:moveTo>
                <a:cubicBezTo>
                  <a:pt x="167167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683"/>
                  <a:pt x="167262" y="3336027"/>
                  <a:pt x="267560" y="3336217"/>
                </a:cubicBezTo>
                <a:lnTo>
                  <a:pt x="3150587" y="3336217"/>
                </a:lnTo>
                <a:cubicBezTo>
                  <a:pt x="3250886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1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EEDEFE"/>
              </a:gs>
              <a:gs pos="100000">
                <a:srgbClr val="F3E8F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60CD1-48E2-4204-945F-4A7D45DB952B}"/>
              </a:ext>
            </a:extLst>
          </p:cNvPr>
          <p:cNvSpPr txBox="1"/>
          <p:nvPr/>
        </p:nvSpPr>
        <p:spPr>
          <a:xfrm>
            <a:off x="1288471" y="2828321"/>
            <a:ext cx="2358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STANDARD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D5455-2A13-46FC-8D00-447D80F2CC1D}"/>
              </a:ext>
            </a:extLst>
          </p:cNvPr>
          <p:cNvSpPr txBox="1"/>
          <p:nvPr/>
        </p:nvSpPr>
        <p:spPr>
          <a:xfrm>
            <a:off x="1927268" y="3320541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Personal</a:t>
            </a:r>
            <a:endParaRPr lang="en-US" sz="1600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6EF8B-F994-4D09-B60C-0B869D1DAE1A}"/>
              </a:ext>
            </a:extLst>
          </p:cNvPr>
          <p:cNvSpPr txBox="1"/>
          <p:nvPr/>
        </p:nvSpPr>
        <p:spPr>
          <a:xfrm>
            <a:off x="1311973" y="4437189"/>
            <a:ext cx="2226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CF8AA13-6EC3-4EED-B696-06DB6789A0DC}"/>
              </a:ext>
            </a:extLst>
          </p:cNvPr>
          <p:cNvGrpSpPr/>
          <p:nvPr/>
        </p:nvGrpSpPr>
        <p:grpSpPr>
          <a:xfrm>
            <a:off x="1311973" y="4886960"/>
            <a:ext cx="2311241" cy="688943"/>
            <a:chOff x="1311973" y="4886960"/>
            <a:chExt cx="2311241" cy="688943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7E502FA-4926-4E6B-9FBE-8E8C6556DEE5}"/>
                </a:ext>
              </a:extLst>
            </p:cNvPr>
            <p:cNvSpPr/>
            <p:nvPr/>
          </p:nvSpPr>
          <p:spPr>
            <a:xfrm>
              <a:off x="1311973" y="4886960"/>
              <a:ext cx="2311241" cy="688943"/>
            </a:xfrm>
            <a:prstGeom prst="roundRect">
              <a:avLst/>
            </a:prstGeom>
            <a:gradFill>
              <a:gsLst>
                <a:gs pos="0">
                  <a:srgbClr val="EEDEFE"/>
                </a:gs>
                <a:gs pos="100000">
                  <a:srgbClr val="F3E8FE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E7C6A53-43AE-4B37-97B6-DD14228E5C2B}"/>
                </a:ext>
              </a:extLst>
            </p:cNvPr>
            <p:cNvSpPr txBox="1"/>
            <p:nvPr/>
          </p:nvSpPr>
          <p:spPr>
            <a:xfrm>
              <a:off x="1311973" y="5000599"/>
              <a:ext cx="2311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1679D13-DC66-4B76-A9F6-4FCF0763DEC6}"/>
              </a:ext>
            </a:extLst>
          </p:cNvPr>
          <p:cNvSpPr/>
          <p:nvPr/>
        </p:nvSpPr>
        <p:spPr>
          <a:xfrm>
            <a:off x="8014145" y="2500662"/>
            <a:ext cx="3420712" cy="3420616"/>
          </a:xfrm>
          <a:custGeom>
            <a:avLst/>
            <a:gdLst>
              <a:gd name="connsiteX0" fmla="*/ 3150681 w 3420712"/>
              <a:gd name="connsiteY0" fmla="*/ 3423370 h 3420616"/>
              <a:gd name="connsiteX1" fmla="*/ 267560 w 3420712"/>
              <a:gd name="connsiteY1" fmla="*/ 3423370 h 3420616"/>
              <a:gd name="connsiteX2" fmla="*/ -1236 w 3420712"/>
              <a:gd name="connsiteY2" fmla="*/ 3154575 h 3420616"/>
              <a:gd name="connsiteX3" fmla="*/ -1236 w 3420712"/>
              <a:gd name="connsiteY3" fmla="*/ 271644 h 3420616"/>
              <a:gd name="connsiteX4" fmla="*/ 267560 w 3420712"/>
              <a:gd name="connsiteY4" fmla="*/ 2753 h 3420616"/>
              <a:gd name="connsiteX5" fmla="*/ 3150681 w 3420712"/>
              <a:gd name="connsiteY5" fmla="*/ 2753 h 3420616"/>
              <a:gd name="connsiteX6" fmla="*/ 3419477 w 3420712"/>
              <a:gd name="connsiteY6" fmla="*/ 271644 h 3420616"/>
              <a:gd name="connsiteX7" fmla="*/ 3419477 w 3420712"/>
              <a:gd name="connsiteY7" fmla="*/ 3154575 h 3420616"/>
              <a:gd name="connsiteX8" fmla="*/ 3150681 w 3420712"/>
              <a:gd name="connsiteY8" fmla="*/ 3423370 h 3420616"/>
              <a:gd name="connsiteX9" fmla="*/ 267655 w 3420712"/>
              <a:gd name="connsiteY9" fmla="*/ 89620 h 3420616"/>
              <a:gd name="connsiteX10" fmla="*/ 85917 w 3420712"/>
              <a:gd name="connsiteY10" fmla="*/ 271453 h 3420616"/>
              <a:gd name="connsiteX11" fmla="*/ 85917 w 3420712"/>
              <a:gd name="connsiteY11" fmla="*/ 3154384 h 3420616"/>
              <a:gd name="connsiteX12" fmla="*/ 267655 w 3420712"/>
              <a:gd name="connsiteY12" fmla="*/ 3336217 h 3420616"/>
              <a:gd name="connsiteX13" fmla="*/ 3150681 w 3420712"/>
              <a:gd name="connsiteY13" fmla="*/ 3336217 h 3420616"/>
              <a:gd name="connsiteX14" fmla="*/ 3332419 w 3420712"/>
              <a:gd name="connsiteY14" fmla="*/ 3154384 h 3420616"/>
              <a:gd name="connsiteX15" fmla="*/ 3332419 w 3420712"/>
              <a:gd name="connsiteY15" fmla="*/ 271453 h 3420616"/>
              <a:gd name="connsiteX16" fmla="*/ 3150681 w 3420712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712" h="3420616">
                <a:moveTo>
                  <a:pt x="3150681" y="3423370"/>
                </a:moveTo>
                <a:lnTo>
                  <a:pt x="267560" y="3423370"/>
                </a:lnTo>
                <a:cubicBezTo>
                  <a:pt x="119159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59" y="2944"/>
                  <a:pt x="267560" y="2753"/>
                </a:cubicBezTo>
                <a:lnTo>
                  <a:pt x="3150681" y="2753"/>
                </a:lnTo>
                <a:cubicBezTo>
                  <a:pt x="3299082" y="2944"/>
                  <a:pt x="3419381" y="123244"/>
                  <a:pt x="3419477" y="271644"/>
                </a:cubicBezTo>
                <a:lnTo>
                  <a:pt x="3419477" y="3154575"/>
                </a:lnTo>
                <a:cubicBezTo>
                  <a:pt x="3419286" y="3302975"/>
                  <a:pt x="3299082" y="3423180"/>
                  <a:pt x="3150681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6012" y="171059"/>
                  <a:pt x="85917" y="271453"/>
                </a:cubicBezTo>
                <a:lnTo>
                  <a:pt x="85917" y="3154384"/>
                </a:lnTo>
                <a:cubicBezTo>
                  <a:pt x="86012" y="3254683"/>
                  <a:pt x="167356" y="3336027"/>
                  <a:pt x="267655" y="3336217"/>
                </a:cubicBezTo>
                <a:lnTo>
                  <a:pt x="3150681" y="3336217"/>
                </a:lnTo>
                <a:cubicBezTo>
                  <a:pt x="3250980" y="3336027"/>
                  <a:pt x="3332324" y="3254683"/>
                  <a:pt x="3332419" y="3154384"/>
                </a:cubicBezTo>
                <a:lnTo>
                  <a:pt x="3332419" y="271453"/>
                </a:lnTo>
                <a:cubicBezTo>
                  <a:pt x="3332324" y="171059"/>
                  <a:pt x="3251075" y="89715"/>
                  <a:pt x="3150681" y="89620"/>
                </a:cubicBezTo>
                <a:close/>
              </a:path>
            </a:pathLst>
          </a:custGeom>
          <a:gradFill>
            <a:gsLst>
              <a:gs pos="0">
                <a:srgbClr val="EEDEFE"/>
              </a:gs>
              <a:gs pos="100000">
                <a:srgbClr val="F3E8F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EA5D-FF76-444F-9811-1AFA86FC4330}"/>
              </a:ext>
            </a:extLst>
          </p:cNvPr>
          <p:cNvSpPr txBox="1"/>
          <p:nvPr/>
        </p:nvSpPr>
        <p:spPr>
          <a:xfrm>
            <a:off x="8574443" y="2828321"/>
            <a:ext cx="2329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EXCLUSIVE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49D61-E859-434F-97B6-C67A4CF68840}"/>
              </a:ext>
            </a:extLst>
          </p:cNvPr>
          <p:cNvSpPr txBox="1"/>
          <p:nvPr/>
        </p:nvSpPr>
        <p:spPr>
          <a:xfrm>
            <a:off x="9218850" y="3320541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VIP Plan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5FBF9-3BE0-43E1-9914-886E66EFA7F5}"/>
              </a:ext>
            </a:extLst>
          </p:cNvPr>
          <p:cNvSpPr txBox="1"/>
          <p:nvPr/>
        </p:nvSpPr>
        <p:spPr>
          <a:xfrm>
            <a:off x="8568785" y="4437189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30 days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6A042B9-3E59-4E54-A280-222BC5444F2B}"/>
              </a:ext>
            </a:extLst>
          </p:cNvPr>
          <p:cNvGrpSpPr/>
          <p:nvPr/>
        </p:nvGrpSpPr>
        <p:grpSpPr>
          <a:xfrm>
            <a:off x="8568785" y="4886960"/>
            <a:ext cx="2311241" cy="688943"/>
            <a:chOff x="8568785" y="4886960"/>
            <a:chExt cx="2311241" cy="688943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2A5EB1A7-5157-4BAB-83DA-33C49CFAC4AD}"/>
                </a:ext>
              </a:extLst>
            </p:cNvPr>
            <p:cNvSpPr/>
            <p:nvPr/>
          </p:nvSpPr>
          <p:spPr>
            <a:xfrm>
              <a:off x="8568785" y="4886960"/>
              <a:ext cx="2311241" cy="688943"/>
            </a:xfrm>
            <a:prstGeom prst="roundRect">
              <a:avLst/>
            </a:prstGeom>
            <a:gradFill>
              <a:gsLst>
                <a:gs pos="0">
                  <a:srgbClr val="EEDEFE"/>
                </a:gs>
                <a:gs pos="100000">
                  <a:srgbClr val="F3E8FE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9559007-89FC-41F9-9D16-B1EC38708146}"/>
                </a:ext>
              </a:extLst>
            </p:cNvPr>
            <p:cNvSpPr txBox="1"/>
            <p:nvPr/>
          </p:nvSpPr>
          <p:spPr>
            <a:xfrm>
              <a:off x="8568785" y="5000599"/>
              <a:ext cx="23112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63139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10" grpId="0" animBg="1"/>
      <p:bldP spid="11" grpId="0"/>
      <p:bldP spid="12" grpId="0"/>
      <p:bldP spid="15" grpId="0"/>
      <p:bldP spid="18" grpId="0" animBg="1"/>
      <p:bldP spid="19" grpId="0"/>
      <p:bldP spid="20" grpId="0"/>
      <p:bldP spid="23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FE041FF5-49FE-49DB-A509-F8D48D92211D}"/>
              </a:ext>
            </a:extLst>
          </p:cNvPr>
          <p:cNvGrpSpPr/>
          <p:nvPr/>
        </p:nvGrpSpPr>
        <p:grpSpPr>
          <a:xfrm>
            <a:off x="4385691" y="2500662"/>
            <a:ext cx="3420617" cy="3420616"/>
            <a:chOff x="4385691" y="2500662"/>
            <a:chExt cx="3420617" cy="3420616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BDE2F73-158F-46F6-A138-4A658778C7D9}"/>
                </a:ext>
              </a:extLst>
            </p:cNvPr>
            <p:cNvGrpSpPr/>
            <p:nvPr/>
          </p:nvGrpSpPr>
          <p:grpSpPr>
            <a:xfrm>
              <a:off x="4941665" y="3651948"/>
              <a:ext cx="2260326" cy="888705"/>
              <a:chOff x="4941665" y="3651948"/>
              <a:chExt cx="2260326" cy="888705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C8F453-C715-44E2-8944-1242C78DF14C}"/>
                  </a:ext>
                </a:extLst>
              </p:cNvPr>
              <p:cNvSpPr txBox="1"/>
              <p:nvPr/>
            </p:nvSpPr>
            <p:spPr>
              <a:xfrm>
                <a:off x="6215824" y="4099623"/>
                <a:ext cx="986167" cy="334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/month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FCA6EFC-01B8-4960-BB34-73C5ED27D1A2}"/>
                  </a:ext>
                </a:extLst>
              </p:cNvPr>
              <p:cNvSpPr txBox="1"/>
              <p:nvPr/>
            </p:nvSpPr>
            <p:spPr>
              <a:xfrm>
                <a:off x="4941665" y="3651948"/>
                <a:ext cx="1467068" cy="888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5175" spc="0" baseline="0" dirty="0">
                    <a:gradFill>
                      <a:gsLst>
                        <a:gs pos="0">
                          <a:srgbClr val="DD421D"/>
                        </a:gs>
                        <a:gs pos="100000">
                          <a:srgbClr val="FF6F57"/>
                        </a:gs>
                      </a:gsLst>
                      <a:lin ang="10800000" scaled="1"/>
                    </a:gradFill>
                    <a:latin typeface="Montserrat ExtraBold" panose="00000900000000000000" pitchFamily="2" charset="0"/>
                    <a:sym typeface="Montserrat"/>
                    <a:rtl val="0"/>
                  </a:rPr>
                  <a:t>$20</a:t>
                </a:r>
              </a:p>
            </p:txBody>
          </p:sp>
        </p:grpSp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12D4B291-B7ED-45E7-B94D-C7F93218306E}"/>
                </a:ext>
              </a:extLst>
            </p:cNvPr>
            <p:cNvSpPr/>
            <p:nvPr/>
          </p:nvSpPr>
          <p:spPr>
            <a:xfrm>
              <a:off x="4385691" y="2500662"/>
              <a:ext cx="3420617" cy="3420616"/>
            </a:xfrm>
            <a:custGeom>
              <a:avLst/>
              <a:gdLst>
                <a:gd name="connsiteX0" fmla="*/ 3150587 w 3420617"/>
                <a:gd name="connsiteY0" fmla="*/ 3423370 h 3420616"/>
                <a:gd name="connsiteX1" fmla="*/ 267655 w 3420617"/>
                <a:gd name="connsiteY1" fmla="*/ 3423370 h 3420616"/>
                <a:gd name="connsiteX2" fmla="*/ -1236 w 3420617"/>
                <a:gd name="connsiteY2" fmla="*/ 3154575 h 3420616"/>
                <a:gd name="connsiteX3" fmla="*/ -1236 w 3420617"/>
                <a:gd name="connsiteY3" fmla="*/ 271644 h 3420616"/>
                <a:gd name="connsiteX4" fmla="*/ 267655 w 3420617"/>
                <a:gd name="connsiteY4" fmla="*/ 2753 h 3420616"/>
                <a:gd name="connsiteX5" fmla="*/ 3150587 w 3420617"/>
                <a:gd name="connsiteY5" fmla="*/ 2753 h 3420616"/>
                <a:gd name="connsiteX6" fmla="*/ 3419382 w 3420617"/>
                <a:gd name="connsiteY6" fmla="*/ 271644 h 3420616"/>
                <a:gd name="connsiteX7" fmla="*/ 3419382 w 3420617"/>
                <a:gd name="connsiteY7" fmla="*/ 3154575 h 3420616"/>
                <a:gd name="connsiteX8" fmla="*/ 3150587 w 3420617"/>
                <a:gd name="connsiteY8" fmla="*/ 3423370 h 3420616"/>
                <a:gd name="connsiteX9" fmla="*/ 267655 w 3420617"/>
                <a:gd name="connsiteY9" fmla="*/ 89620 h 3420616"/>
                <a:gd name="connsiteX10" fmla="*/ 85823 w 3420617"/>
                <a:gd name="connsiteY10" fmla="*/ 271453 h 3420616"/>
                <a:gd name="connsiteX11" fmla="*/ 85823 w 3420617"/>
                <a:gd name="connsiteY11" fmla="*/ 3154384 h 3420616"/>
                <a:gd name="connsiteX12" fmla="*/ 267655 w 3420617"/>
                <a:gd name="connsiteY12" fmla="*/ 3336217 h 3420616"/>
                <a:gd name="connsiteX13" fmla="*/ 3150587 w 3420617"/>
                <a:gd name="connsiteY13" fmla="*/ 3336217 h 3420616"/>
                <a:gd name="connsiteX14" fmla="*/ 3332324 w 3420617"/>
                <a:gd name="connsiteY14" fmla="*/ 3154384 h 3420616"/>
                <a:gd name="connsiteX15" fmla="*/ 3332324 w 3420617"/>
                <a:gd name="connsiteY15" fmla="*/ 271453 h 3420616"/>
                <a:gd name="connsiteX16" fmla="*/ 3150587 w 3420617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617" h="3420616">
                  <a:moveTo>
                    <a:pt x="3150587" y="3423370"/>
                  </a:moveTo>
                  <a:lnTo>
                    <a:pt x="267655" y="3423370"/>
                  </a:lnTo>
                  <a:cubicBezTo>
                    <a:pt x="119256" y="3423275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045" y="123244"/>
                    <a:pt x="119256" y="2944"/>
                    <a:pt x="267655" y="2753"/>
                  </a:cubicBezTo>
                  <a:lnTo>
                    <a:pt x="3150587" y="2753"/>
                  </a:lnTo>
                  <a:cubicBezTo>
                    <a:pt x="3298986" y="2944"/>
                    <a:pt x="3419287" y="123244"/>
                    <a:pt x="3419382" y="271644"/>
                  </a:cubicBezTo>
                  <a:lnTo>
                    <a:pt x="3419382" y="3154575"/>
                  </a:lnTo>
                  <a:cubicBezTo>
                    <a:pt x="3419192" y="3302975"/>
                    <a:pt x="3298986" y="3423180"/>
                    <a:pt x="3150587" y="3423370"/>
                  </a:cubicBezTo>
                  <a:close/>
                  <a:moveTo>
                    <a:pt x="267655" y="89620"/>
                  </a:moveTo>
                  <a:cubicBezTo>
                    <a:pt x="167261" y="89715"/>
                    <a:pt x="85918" y="171059"/>
                    <a:pt x="85823" y="271453"/>
                  </a:cubicBezTo>
                  <a:lnTo>
                    <a:pt x="85823" y="3154384"/>
                  </a:lnTo>
                  <a:cubicBezTo>
                    <a:pt x="85918" y="3254778"/>
                    <a:pt x="167261" y="3336122"/>
                    <a:pt x="267655" y="3336217"/>
                  </a:cubicBezTo>
                  <a:lnTo>
                    <a:pt x="3150587" y="3336217"/>
                  </a:lnTo>
                  <a:cubicBezTo>
                    <a:pt x="3250885" y="3336027"/>
                    <a:pt x="3332228" y="3254683"/>
                    <a:pt x="3332324" y="3154384"/>
                  </a:cubicBezTo>
                  <a:lnTo>
                    <a:pt x="3332324" y="271453"/>
                  </a:lnTo>
                  <a:cubicBezTo>
                    <a:pt x="3332228" y="171059"/>
                    <a:pt x="3250980" y="89715"/>
                    <a:pt x="3150587" y="89620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5B70768-D6DA-4BBE-88D0-33E936569A03}"/>
                </a:ext>
              </a:extLst>
            </p:cNvPr>
            <p:cNvSpPr txBox="1"/>
            <p:nvPr/>
          </p:nvSpPr>
          <p:spPr>
            <a:xfrm>
              <a:off x="5079917" y="2828321"/>
              <a:ext cx="20473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lin ang="10800000" scaled="1"/>
                  </a:gra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63A8F67-AF04-43B7-9B65-79304F6C14A6}"/>
                </a:ext>
              </a:extLst>
            </p:cNvPr>
            <p:cNvSpPr txBox="1"/>
            <p:nvPr/>
          </p:nvSpPr>
          <p:spPr>
            <a:xfrm>
              <a:off x="5485477" y="3320541"/>
              <a:ext cx="12362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spc="0" baseline="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Corporate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C54B14-E40C-4A8E-A1B3-354E051227CB}"/>
                </a:ext>
              </a:extLst>
            </p:cNvPr>
            <p:cNvSpPr txBox="1"/>
            <p:nvPr/>
          </p:nvSpPr>
          <p:spPr>
            <a:xfrm>
              <a:off x="4940331" y="4437189"/>
              <a:ext cx="22268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7 days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343393D0-F627-43A2-B593-5D2F92900BDE}"/>
                </a:ext>
              </a:extLst>
            </p:cNvPr>
            <p:cNvGrpSpPr/>
            <p:nvPr/>
          </p:nvGrpSpPr>
          <p:grpSpPr>
            <a:xfrm>
              <a:off x="4940331" y="4886960"/>
              <a:ext cx="2311241" cy="688943"/>
              <a:chOff x="4940331" y="4886960"/>
              <a:chExt cx="2311241" cy="688943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96ED4330-2298-4473-A30D-59B7332A7FD4}"/>
                  </a:ext>
                </a:extLst>
              </p:cNvPr>
              <p:cNvSpPr/>
              <p:nvPr/>
            </p:nvSpPr>
            <p:spPr>
              <a:xfrm>
                <a:off x="4940331" y="4886960"/>
                <a:ext cx="2311241" cy="688943"/>
              </a:xfrm>
              <a:prstGeom prst="roundRect">
                <a:avLst/>
              </a:prstGeom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9C8B8-A0E7-405D-A660-F3468B8B48CA}"/>
                  </a:ext>
                </a:extLst>
              </p:cNvPr>
              <p:cNvSpPr txBox="1"/>
              <p:nvPr/>
            </p:nvSpPr>
            <p:spPr>
              <a:xfrm>
                <a:off x="4940331" y="5000599"/>
                <a:ext cx="23112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spc="0" baseline="0" dirty="0">
                    <a:solidFill>
                      <a:srgbClr val="FFFFFF"/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3627A4-6B61-4ECF-8BDD-52F9FE408E87}"/>
              </a:ext>
            </a:extLst>
          </p:cNvPr>
          <p:cNvGrpSpPr/>
          <p:nvPr/>
        </p:nvGrpSpPr>
        <p:grpSpPr>
          <a:xfrm>
            <a:off x="757332" y="2500662"/>
            <a:ext cx="3420617" cy="3420616"/>
            <a:chOff x="757332" y="2500662"/>
            <a:chExt cx="3420617" cy="3420616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D0305C8C-2156-432C-89A8-40B802A5707F}"/>
                </a:ext>
              </a:extLst>
            </p:cNvPr>
            <p:cNvGrpSpPr/>
            <p:nvPr/>
          </p:nvGrpSpPr>
          <p:grpSpPr>
            <a:xfrm>
              <a:off x="1313211" y="3651948"/>
              <a:ext cx="2126310" cy="888705"/>
              <a:chOff x="1313211" y="3651948"/>
              <a:chExt cx="2126310" cy="888705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0D95244-4197-4C4A-AB90-966504F8A9FF}"/>
                  </a:ext>
                </a:extLst>
              </p:cNvPr>
              <p:cNvSpPr txBox="1"/>
              <p:nvPr/>
            </p:nvSpPr>
            <p:spPr>
              <a:xfrm>
                <a:off x="2453354" y="4099623"/>
                <a:ext cx="986167" cy="334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/month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0AA57F0-F68F-4700-9F0B-787DFBCCCE4A}"/>
                  </a:ext>
                </a:extLst>
              </p:cNvPr>
              <p:cNvSpPr txBox="1"/>
              <p:nvPr/>
            </p:nvSpPr>
            <p:spPr>
              <a:xfrm>
                <a:off x="1313211" y="3651948"/>
                <a:ext cx="1338828" cy="888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51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$10</a:t>
                </a:r>
              </a:p>
            </p:txBody>
          </p:sp>
        </p:grp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64CCEA4-DC01-4EAD-8A83-8AC45F6241E1}"/>
                </a:ext>
              </a:extLst>
            </p:cNvPr>
            <p:cNvSpPr/>
            <p:nvPr/>
          </p:nvSpPr>
          <p:spPr>
            <a:xfrm>
              <a:off x="757332" y="2500662"/>
              <a:ext cx="3420617" cy="3420616"/>
            </a:xfrm>
            <a:custGeom>
              <a:avLst/>
              <a:gdLst>
                <a:gd name="connsiteX0" fmla="*/ 3150587 w 3420617"/>
                <a:gd name="connsiteY0" fmla="*/ 3423370 h 3420616"/>
                <a:gd name="connsiteX1" fmla="*/ 267560 w 3420617"/>
                <a:gd name="connsiteY1" fmla="*/ 3423370 h 3420616"/>
                <a:gd name="connsiteX2" fmla="*/ -1236 w 3420617"/>
                <a:gd name="connsiteY2" fmla="*/ 3154575 h 3420616"/>
                <a:gd name="connsiteX3" fmla="*/ -1236 w 3420617"/>
                <a:gd name="connsiteY3" fmla="*/ 271644 h 3420616"/>
                <a:gd name="connsiteX4" fmla="*/ 267560 w 3420617"/>
                <a:gd name="connsiteY4" fmla="*/ 2753 h 3420616"/>
                <a:gd name="connsiteX5" fmla="*/ 3150587 w 3420617"/>
                <a:gd name="connsiteY5" fmla="*/ 2753 h 3420616"/>
                <a:gd name="connsiteX6" fmla="*/ 3419382 w 3420617"/>
                <a:gd name="connsiteY6" fmla="*/ 271644 h 3420616"/>
                <a:gd name="connsiteX7" fmla="*/ 3419382 w 3420617"/>
                <a:gd name="connsiteY7" fmla="*/ 3154575 h 3420616"/>
                <a:gd name="connsiteX8" fmla="*/ 3150587 w 3420617"/>
                <a:gd name="connsiteY8" fmla="*/ 3423370 h 3420616"/>
                <a:gd name="connsiteX9" fmla="*/ 267560 w 3420617"/>
                <a:gd name="connsiteY9" fmla="*/ 89620 h 3420616"/>
                <a:gd name="connsiteX10" fmla="*/ 85823 w 3420617"/>
                <a:gd name="connsiteY10" fmla="*/ 271453 h 3420616"/>
                <a:gd name="connsiteX11" fmla="*/ 85823 w 3420617"/>
                <a:gd name="connsiteY11" fmla="*/ 3154384 h 3420616"/>
                <a:gd name="connsiteX12" fmla="*/ 267560 w 3420617"/>
                <a:gd name="connsiteY12" fmla="*/ 3336217 h 3420616"/>
                <a:gd name="connsiteX13" fmla="*/ 3150587 w 3420617"/>
                <a:gd name="connsiteY13" fmla="*/ 3336217 h 3420616"/>
                <a:gd name="connsiteX14" fmla="*/ 3332324 w 3420617"/>
                <a:gd name="connsiteY14" fmla="*/ 3154384 h 3420616"/>
                <a:gd name="connsiteX15" fmla="*/ 3332324 w 3420617"/>
                <a:gd name="connsiteY15" fmla="*/ 271453 h 3420616"/>
                <a:gd name="connsiteX16" fmla="*/ 3150587 w 3420617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617" h="3420616">
                  <a:moveTo>
                    <a:pt x="3150587" y="3423370"/>
                  </a:moveTo>
                  <a:lnTo>
                    <a:pt x="267560" y="3423370"/>
                  </a:lnTo>
                  <a:cubicBezTo>
                    <a:pt x="119160" y="3423180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140" y="123244"/>
                    <a:pt x="119160" y="2944"/>
                    <a:pt x="267560" y="2753"/>
                  </a:cubicBezTo>
                  <a:lnTo>
                    <a:pt x="3150587" y="2753"/>
                  </a:lnTo>
                  <a:cubicBezTo>
                    <a:pt x="3298986" y="2944"/>
                    <a:pt x="3419287" y="123244"/>
                    <a:pt x="3419382" y="271644"/>
                  </a:cubicBezTo>
                  <a:lnTo>
                    <a:pt x="3419382" y="3154575"/>
                  </a:lnTo>
                  <a:cubicBezTo>
                    <a:pt x="3419192" y="3302975"/>
                    <a:pt x="3298986" y="3423180"/>
                    <a:pt x="3150587" y="3423370"/>
                  </a:cubicBezTo>
                  <a:close/>
                  <a:moveTo>
                    <a:pt x="267560" y="89620"/>
                  </a:moveTo>
                  <a:cubicBezTo>
                    <a:pt x="167167" y="89715"/>
                    <a:pt x="85918" y="171059"/>
                    <a:pt x="85823" y="271453"/>
                  </a:cubicBezTo>
                  <a:lnTo>
                    <a:pt x="85823" y="3154384"/>
                  </a:lnTo>
                  <a:cubicBezTo>
                    <a:pt x="85918" y="3254683"/>
                    <a:pt x="167262" y="3336027"/>
                    <a:pt x="267560" y="3336217"/>
                  </a:cubicBezTo>
                  <a:lnTo>
                    <a:pt x="3150587" y="3336217"/>
                  </a:lnTo>
                  <a:cubicBezTo>
                    <a:pt x="3250886" y="3336027"/>
                    <a:pt x="3332228" y="3254683"/>
                    <a:pt x="3332324" y="3154384"/>
                  </a:cubicBezTo>
                  <a:lnTo>
                    <a:pt x="3332324" y="271453"/>
                  </a:lnTo>
                  <a:cubicBezTo>
                    <a:pt x="3332228" y="171059"/>
                    <a:pt x="3250981" y="89715"/>
                    <a:pt x="3150587" y="89620"/>
                  </a:cubicBezTo>
                  <a:close/>
                </a:path>
              </a:pathLst>
            </a:custGeom>
            <a:gradFill>
              <a:gsLst>
                <a:gs pos="0">
                  <a:srgbClr val="FAD9D6"/>
                </a:gs>
                <a:gs pos="100000">
                  <a:srgbClr val="FCEAE8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560CD1-48E2-4204-945F-4A7D45DB952B}"/>
                </a:ext>
              </a:extLst>
            </p:cNvPr>
            <p:cNvSpPr txBox="1"/>
            <p:nvPr/>
          </p:nvSpPr>
          <p:spPr>
            <a:xfrm>
              <a:off x="1288471" y="2828321"/>
              <a:ext cx="23583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BFD5455-2A13-46FC-8D00-447D80F2CC1D}"/>
                </a:ext>
              </a:extLst>
            </p:cNvPr>
            <p:cNvSpPr txBox="1"/>
            <p:nvPr/>
          </p:nvSpPr>
          <p:spPr>
            <a:xfrm>
              <a:off x="1927268" y="3320541"/>
              <a:ext cx="10807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Personal</a:t>
              </a:r>
              <a:endPara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C06EF8B-F994-4D09-B60C-0B869D1DAE1A}"/>
                </a:ext>
              </a:extLst>
            </p:cNvPr>
            <p:cNvSpPr txBox="1"/>
            <p:nvPr/>
          </p:nvSpPr>
          <p:spPr>
            <a:xfrm>
              <a:off x="1311973" y="4437189"/>
              <a:ext cx="22268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7 days</a:t>
              </a: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CF8AA13-6EC3-4EED-B696-06DB6789A0DC}"/>
                </a:ext>
              </a:extLst>
            </p:cNvPr>
            <p:cNvGrpSpPr/>
            <p:nvPr/>
          </p:nvGrpSpPr>
          <p:grpSpPr>
            <a:xfrm>
              <a:off x="1311973" y="4886960"/>
              <a:ext cx="2311241" cy="688943"/>
              <a:chOff x="1311973" y="4886960"/>
              <a:chExt cx="2311241" cy="688943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7E502FA-4926-4E6B-9FBE-8E8C6556DEE5}"/>
                  </a:ext>
                </a:extLst>
              </p:cNvPr>
              <p:cNvSpPr/>
              <p:nvPr/>
            </p:nvSpPr>
            <p:spPr>
              <a:xfrm>
                <a:off x="1311973" y="4886960"/>
                <a:ext cx="2311241" cy="688943"/>
              </a:xfrm>
              <a:prstGeom prst="roundRect">
                <a:avLst/>
              </a:prstGeom>
              <a:gradFill>
                <a:gsLst>
                  <a:gs pos="0">
                    <a:srgbClr val="FAD9D6"/>
                  </a:gs>
                  <a:gs pos="100000">
                    <a:srgbClr val="FCEAE8"/>
                  </a:gs>
                </a:gsLst>
                <a:lin ang="108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7C6A53-43AE-4B37-97B6-DD14228E5C2B}"/>
                  </a:ext>
                </a:extLst>
              </p:cNvPr>
              <p:cNvSpPr txBox="1"/>
              <p:nvPr/>
            </p:nvSpPr>
            <p:spPr>
              <a:xfrm>
                <a:off x="1311973" y="5000599"/>
                <a:ext cx="23112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9A807A7-E810-4D1C-B6AC-9FF7893647FC}"/>
              </a:ext>
            </a:extLst>
          </p:cNvPr>
          <p:cNvGrpSpPr/>
          <p:nvPr/>
        </p:nvGrpSpPr>
        <p:grpSpPr>
          <a:xfrm>
            <a:off x="8014145" y="2500662"/>
            <a:ext cx="3420712" cy="3420616"/>
            <a:chOff x="8014145" y="2500662"/>
            <a:chExt cx="3420712" cy="342061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E6376E1-39DE-4A7A-BF09-8CAECC020420}"/>
                </a:ext>
              </a:extLst>
            </p:cNvPr>
            <p:cNvGrpSpPr/>
            <p:nvPr/>
          </p:nvGrpSpPr>
          <p:grpSpPr>
            <a:xfrm>
              <a:off x="8570023" y="3651948"/>
              <a:ext cx="2334240" cy="888705"/>
              <a:chOff x="8570023" y="3651948"/>
              <a:chExt cx="2334240" cy="888705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592EF5E-5369-4800-A0DE-753F76E73029}"/>
                  </a:ext>
                </a:extLst>
              </p:cNvPr>
              <p:cNvSpPr txBox="1"/>
              <p:nvPr/>
            </p:nvSpPr>
            <p:spPr>
              <a:xfrm>
                <a:off x="9918096" y="4099623"/>
                <a:ext cx="986167" cy="334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/month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D769F7F-DF17-42C5-8D2D-99BA2E296DF5}"/>
                  </a:ext>
                </a:extLst>
              </p:cNvPr>
              <p:cNvSpPr txBox="1"/>
              <p:nvPr/>
            </p:nvSpPr>
            <p:spPr>
              <a:xfrm>
                <a:off x="8570023" y="3651948"/>
                <a:ext cx="1534394" cy="888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51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$40</a:t>
                </a:r>
              </a:p>
            </p:txBody>
          </p:sp>
        </p:grp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1679D13-DC66-4B76-A9F6-4FCF0763DEC6}"/>
                </a:ext>
              </a:extLst>
            </p:cNvPr>
            <p:cNvSpPr/>
            <p:nvPr/>
          </p:nvSpPr>
          <p:spPr>
            <a:xfrm>
              <a:off x="8014145" y="2500662"/>
              <a:ext cx="3420712" cy="3420616"/>
            </a:xfrm>
            <a:custGeom>
              <a:avLst/>
              <a:gdLst>
                <a:gd name="connsiteX0" fmla="*/ 3150681 w 3420712"/>
                <a:gd name="connsiteY0" fmla="*/ 3423370 h 3420616"/>
                <a:gd name="connsiteX1" fmla="*/ 267560 w 3420712"/>
                <a:gd name="connsiteY1" fmla="*/ 3423370 h 3420616"/>
                <a:gd name="connsiteX2" fmla="*/ -1236 w 3420712"/>
                <a:gd name="connsiteY2" fmla="*/ 3154575 h 3420616"/>
                <a:gd name="connsiteX3" fmla="*/ -1236 w 3420712"/>
                <a:gd name="connsiteY3" fmla="*/ 271644 h 3420616"/>
                <a:gd name="connsiteX4" fmla="*/ 267560 w 3420712"/>
                <a:gd name="connsiteY4" fmla="*/ 2753 h 3420616"/>
                <a:gd name="connsiteX5" fmla="*/ 3150681 w 3420712"/>
                <a:gd name="connsiteY5" fmla="*/ 2753 h 3420616"/>
                <a:gd name="connsiteX6" fmla="*/ 3419477 w 3420712"/>
                <a:gd name="connsiteY6" fmla="*/ 271644 h 3420616"/>
                <a:gd name="connsiteX7" fmla="*/ 3419477 w 3420712"/>
                <a:gd name="connsiteY7" fmla="*/ 3154575 h 3420616"/>
                <a:gd name="connsiteX8" fmla="*/ 3150681 w 3420712"/>
                <a:gd name="connsiteY8" fmla="*/ 3423370 h 3420616"/>
                <a:gd name="connsiteX9" fmla="*/ 267655 w 3420712"/>
                <a:gd name="connsiteY9" fmla="*/ 89620 h 3420616"/>
                <a:gd name="connsiteX10" fmla="*/ 85917 w 3420712"/>
                <a:gd name="connsiteY10" fmla="*/ 271453 h 3420616"/>
                <a:gd name="connsiteX11" fmla="*/ 85917 w 3420712"/>
                <a:gd name="connsiteY11" fmla="*/ 3154384 h 3420616"/>
                <a:gd name="connsiteX12" fmla="*/ 267655 w 3420712"/>
                <a:gd name="connsiteY12" fmla="*/ 3336217 h 3420616"/>
                <a:gd name="connsiteX13" fmla="*/ 3150681 w 3420712"/>
                <a:gd name="connsiteY13" fmla="*/ 3336217 h 3420616"/>
                <a:gd name="connsiteX14" fmla="*/ 3332419 w 3420712"/>
                <a:gd name="connsiteY14" fmla="*/ 3154384 h 3420616"/>
                <a:gd name="connsiteX15" fmla="*/ 3332419 w 3420712"/>
                <a:gd name="connsiteY15" fmla="*/ 271453 h 3420616"/>
                <a:gd name="connsiteX16" fmla="*/ 3150681 w 3420712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712" h="3420616">
                  <a:moveTo>
                    <a:pt x="3150681" y="3423370"/>
                  </a:moveTo>
                  <a:lnTo>
                    <a:pt x="267560" y="3423370"/>
                  </a:lnTo>
                  <a:cubicBezTo>
                    <a:pt x="119159" y="3423180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140" y="123244"/>
                    <a:pt x="119159" y="2944"/>
                    <a:pt x="267560" y="2753"/>
                  </a:cubicBezTo>
                  <a:lnTo>
                    <a:pt x="3150681" y="2753"/>
                  </a:lnTo>
                  <a:cubicBezTo>
                    <a:pt x="3299082" y="2944"/>
                    <a:pt x="3419381" y="123244"/>
                    <a:pt x="3419477" y="271644"/>
                  </a:cubicBezTo>
                  <a:lnTo>
                    <a:pt x="3419477" y="3154575"/>
                  </a:lnTo>
                  <a:cubicBezTo>
                    <a:pt x="3419286" y="3302975"/>
                    <a:pt x="3299082" y="3423180"/>
                    <a:pt x="3150681" y="3423370"/>
                  </a:cubicBezTo>
                  <a:close/>
                  <a:moveTo>
                    <a:pt x="267655" y="89620"/>
                  </a:moveTo>
                  <a:cubicBezTo>
                    <a:pt x="167261" y="89715"/>
                    <a:pt x="86012" y="171059"/>
                    <a:pt x="85917" y="271453"/>
                  </a:cubicBezTo>
                  <a:lnTo>
                    <a:pt x="85917" y="3154384"/>
                  </a:lnTo>
                  <a:cubicBezTo>
                    <a:pt x="86012" y="3254683"/>
                    <a:pt x="167356" y="3336027"/>
                    <a:pt x="267655" y="3336217"/>
                  </a:cubicBezTo>
                  <a:lnTo>
                    <a:pt x="3150681" y="3336217"/>
                  </a:lnTo>
                  <a:cubicBezTo>
                    <a:pt x="3250980" y="3336027"/>
                    <a:pt x="3332324" y="3254683"/>
                    <a:pt x="3332419" y="3154384"/>
                  </a:cubicBezTo>
                  <a:lnTo>
                    <a:pt x="3332419" y="271453"/>
                  </a:lnTo>
                  <a:cubicBezTo>
                    <a:pt x="3332324" y="171059"/>
                    <a:pt x="3251075" y="89715"/>
                    <a:pt x="3150681" y="89620"/>
                  </a:cubicBezTo>
                  <a:close/>
                </a:path>
              </a:pathLst>
            </a:custGeom>
            <a:gradFill>
              <a:gsLst>
                <a:gs pos="0">
                  <a:srgbClr val="FAD9D6"/>
                </a:gs>
                <a:gs pos="100000">
                  <a:srgbClr val="FCEAE8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C95EA5D-FF76-444F-9811-1AFA86FC4330}"/>
                </a:ext>
              </a:extLst>
            </p:cNvPr>
            <p:cNvSpPr txBox="1"/>
            <p:nvPr/>
          </p:nvSpPr>
          <p:spPr>
            <a:xfrm>
              <a:off x="8574443" y="2828321"/>
              <a:ext cx="23294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C749D61-E859-434F-97B6-C67A4CF68840}"/>
                </a:ext>
              </a:extLst>
            </p:cNvPr>
            <p:cNvSpPr txBox="1"/>
            <p:nvPr/>
          </p:nvSpPr>
          <p:spPr>
            <a:xfrm>
              <a:off x="9218850" y="3320541"/>
              <a:ext cx="1040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spc="0" baseline="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VIP Plan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595FBF9-3BE0-43E1-9914-886E66EFA7F5}"/>
                </a:ext>
              </a:extLst>
            </p:cNvPr>
            <p:cNvSpPr txBox="1"/>
            <p:nvPr/>
          </p:nvSpPr>
          <p:spPr>
            <a:xfrm>
              <a:off x="8568785" y="4437189"/>
              <a:ext cx="23342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30 days</a:t>
              </a: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6A042B9-3E59-4E54-A280-222BC5444F2B}"/>
                </a:ext>
              </a:extLst>
            </p:cNvPr>
            <p:cNvGrpSpPr/>
            <p:nvPr/>
          </p:nvGrpSpPr>
          <p:grpSpPr>
            <a:xfrm>
              <a:off x="8568785" y="4886960"/>
              <a:ext cx="2311241" cy="688943"/>
              <a:chOff x="8568785" y="4886960"/>
              <a:chExt cx="2311241" cy="688943"/>
            </a:xfrm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2A5EB1A7-5157-4BAB-83DA-33C49CFAC4AD}"/>
                  </a:ext>
                </a:extLst>
              </p:cNvPr>
              <p:cNvSpPr/>
              <p:nvPr/>
            </p:nvSpPr>
            <p:spPr>
              <a:xfrm>
                <a:off x="8568785" y="4886960"/>
                <a:ext cx="2311241" cy="688943"/>
              </a:xfrm>
              <a:prstGeom prst="roundRect">
                <a:avLst/>
              </a:prstGeom>
              <a:gradFill>
                <a:gsLst>
                  <a:gs pos="0">
                    <a:srgbClr val="FAD9D6"/>
                  </a:gs>
                  <a:gs pos="100000">
                    <a:srgbClr val="FCEAE8"/>
                  </a:gs>
                </a:gsLst>
                <a:lin ang="108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9559007-89FC-41F9-9D16-B1EC38708146}"/>
                  </a:ext>
                </a:extLst>
              </p:cNvPr>
              <p:cNvSpPr txBox="1"/>
              <p:nvPr/>
            </p:nvSpPr>
            <p:spPr>
              <a:xfrm>
                <a:off x="8568785" y="5000599"/>
                <a:ext cx="23112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7536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1592EF5E-5369-4800-A0DE-753F76E73029}"/>
              </a:ext>
            </a:extLst>
          </p:cNvPr>
          <p:cNvSpPr txBox="1"/>
          <p:nvPr/>
        </p:nvSpPr>
        <p:spPr>
          <a:xfrm>
            <a:off x="9918096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43FDA9-5540-463A-AFB1-B42D4CE63506}"/>
              </a:ext>
            </a:extLst>
          </p:cNvPr>
          <p:cNvSpPr/>
          <p:nvPr/>
        </p:nvSpPr>
        <p:spPr>
          <a:xfrm>
            <a:off x="8422057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8F453-C715-44E2-8944-1242C78DF14C}"/>
              </a:ext>
            </a:extLst>
          </p:cNvPr>
          <p:cNvSpPr txBox="1"/>
          <p:nvPr/>
        </p:nvSpPr>
        <p:spPr>
          <a:xfrm>
            <a:off x="621582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3B31E7-273F-4BC5-857A-2ADBB38DAEAA}"/>
              </a:ext>
            </a:extLst>
          </p:cNvPr>
          <p:cNvSpPr/>
          <p:nvPr/>
        </p:nvSpPr>
        <p:spPr>
          <a:xfrm>
            <a:off x="4718936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D95244-4197-4C4A-AB90-966504F8A9FF}"/>
              </a:ext>
            </a:extLst>
          </p:cNvPr>
          <p:cNvSpPr txBox="1"/>
          <p:nvPr/>
        </p:nvSpPr>
        <p:spPr>
          <a:xfrm>
            <a:off x="245335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3B267-132C-4CC5-A8DF-632E70D9EDA6}"/>
              </a:ext>
            </a:extLst>
          </p:cNvPr>
          <p:cNvSpPr/>
          <p:nvPr/>
        </p:nvSpPr>
        <p:spPr>
          <a:xfrm>
            <a:off x="962915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2D4B291-B7ED-45E7-B94D-C7F93218306E}"/>
              </a:ext>
            </a:extLst>
          </p:cNvPr>
          <p:cNvSpPr/>
          <p:nvPr/>
        </p:nvSpPr>
        <p:spPr>
          <a:xfrm>
            <a:off x="4385691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655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655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655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655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655" y="3423370"/>
                </a:lnTo>
                <a:cubicBezTo>
                  <a:pt x="119256" y="3423275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045" y="123244"/>
                  <a:pt x="119256" y="2944"/>
                  <a:pt x="267655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778"/>
                  <a:pt x="167261" y="3336122"/>
                  <a:pt x="267655" y="3336217"/>
                </a:cubicBezTo>
                <a:lnTo>
                  <a:pt x="3150587" y="3336217"/>
                </a:lnTo>
                <a:cubicBezTo>
                  <a:pt x="3250885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0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70768-D6DA-4BBE-88D0-33E936569A03}"/>
              </a:ext>
            </a:extLst>
          </p:cNvPr>
          <p:cNvSpPr txBox="1"/>
          <p:nvPr/>
        </p:nvSpPr>
        <p:spPr>
          <a:xfrm>
            <a:off x="5079917" y="2828321"/>
            <a:ext cx="204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A8F67-AF04-43B7-9B65-79304F6C14A6}"/>
              </a:ext>
            </a:extLst>
          </p:cNvPr>
          <p:cNvSpPr txBox="1"/>
          <p:nvPr/>
        </p:nvSpPr>
        <p:spPr>
          <a:xfrm>
            <a:off x="5485477" y="3320541"/>
            <a:ext cx="1236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Corporate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A6EFC-01B8-4960-BB34-73C5ED27D1A2}"/>
              </a:ext>
            </a:extLst>
          </p:cNvPr>
          <p:cNvSpPr txBox="1"/>
          <p:nvPr/>
        </p:nvSpPr>
        <p:spPr>
          <a:xfrm>
            <a:off x="4941665" y="3651948"/>
            <a:ext cx="146706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$20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54B14-E40C-4A8E-A1B3-354E051227CB}"/>
              </a:ext>
            </a:extLst>
          </p:cNvPr>
          <p:cNvSpPr txBox="1"/>
          <p:nvPr/>
        </p:nvSpPr>
        <p:spPr>
          <a:xfrm>
            <a:off x="4940331" y="4437189"/>
            <a:ext cx="2226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ED4330-2298-4473-A30D-59B7332A7FD4}"/>
              </a:ext>
            </a:extLst>
          </p:cNvPr>
          <p:cNvSpPr/>
          <p:nvPr/>
        </p:nvSpPr>
        <p:spPr>
          <a:xfrm>
            <a:off x="4940331" y="4886960"/>
            <a:ext cx="2311241" cy="688943"/>
          </a:xfrm>
          <a:prstGeom prst="roundRect">
            <a:avLst/>
          </a:pr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9C8B8-A0E7-405D-A660-F3468B8B48CA}"/>
              </a:ext>
            </a:extLst>
          </p:cNvPr>
          <p:cNvSpPr txBox="1"/>
          <p:nvPr/>
        </p:nvSpPr>
        <p:spPr>
          <a:xfrm>
            <a:off x="4940331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rgbClr val="FFFFFF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4CCEA4-DC01-4EAD-8A83-8AC45F6241E1}"/>
              </a:ext>
            </a:extLst>
          </p:cNvPr>
          <p:cNvSpPr/>
          <p:nvPr/>
        </p:nvSpPr>
        <p:spPr>
          <a:xfrm>
            <a:off x="757332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560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560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560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560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560" y="3423370"/>
                </a:lnTo>
                <a:cubicBezTo>
                  <a:pt x="119160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60" y="2944"/>
                  <a:pt x="267560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560" y="89620"/>
                </a:moveTo>
                <a:cubicBezTo>
                  <a:pt x="167167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683"/>
                  <a:pt x="167262" y="3336027"/>
                  <a:pt x="267560" y="3336217"/>
                </a:cubicBezTo>
                <a:lnTo>
                  <a:pt x="3150587" y="3336217"/>
                </a:lnTo>
                <a:cubicBezTo>
                  <a:pt x="3250886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1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D6EBBB"/>
              </a:gs>
              <a:gs pos="100000">
                <a:srgbClr val="E1F0C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60CD1-48E2-4204-945F-4A7D45DB952B}"/>
              </a:ext>
            </a:extLst>
          </p:cNvPr>
          <p:cNvSpPr txBox="1"/>
          <p:nvPr/>
        </p:nvSpPr>
        <p:spPr>
          <a:xfrm>
            <a:off x="1288471" y="2828321"/>
            <a:ext cx="2358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STANDARD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D5455-2A13-46FC-8D00-447D80F2CC1D}"/>
              </a:ext>
            </a:extLst>
          </p:cNvPr>
          <p:cNvSpPr txBox="1"/>
          <p:nvPr/>
        </p:nvSpPr>
        <p:spPr>
          <a:xfrm>
            <a:off x="1927268" y="3320541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Personal</a:t>
            </a:r>
            <a:endParaRPr lang="en-US" sz="1600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A57F0-F68F-4700-9F0B-787DFBCCCE4A}"/>
              </a:ext>
            </a:extLst>
          </p:cNvPr>
          <p:cNvSpPr txBox="1"/>
          <p:nvPr/>
        </p:nvSpPr>
        <p:spPr>
          <a:xfrm>
            <a:off x="1313211" y="3651948"/>
            <a:ext cx="133882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6EF8B-F994-4D09-B60C-0B869D1DAE1A}"/>
              </a:ext>
            </a:extLst>
          </p:cNvPr>
          <p:cNvSpPr txBox="1"/>
          <p:nvPr/>
        </p:nvSpPr>
        <p:spPr>
          <a:xfrm>
            <a:off x="1311973" y="4437189"/>
            <a:ext cx="2226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7E502FA-4926-4E6B-9FBE-8E8C6556DEE5}"/>
              </a:ext>
            </a:extLst>
          </p:cNvPr>
          <p:cNvSpPr/>
          <p:nvPr/>
        </p:nvSpPr>
        <p:spPr>
          <a:xfrm>
            <a:off x="1311973" y="4886960"/>
            <a:ext cx="2311241" cy="688943"/>
          </a:xfrm>
          <a:prstGeom prst="roundRect">
            <a:avLst/>
          </a:prstGeom>
          <a:gradFill>
            <a:gsLst>
              <a:gs pos="0">
                <a:srgbClr val="D6EBBB"/>
              </a:gs>
              <a:gs pos="100000">
                <a:srgbClr val="E1F0C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C6A53-43AE-4B37-97B6-DD14228E5C2B}"/>
              </a:ext>
            </a:extLst>
          </p:cNvPr>
          <p:cNvSpPr txBox="1"/>
          <p:nvPr/>
        </p:nvSpPr>
        <p:spPr>
          <a:xfrm>
            <a:off x="1311973" y="5000599"/>
            <a:ext cx="23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1679D13-DC66-4B76-A9F6-4FCF0763DEC6}"/>
              </a:ext>
            </a:extLst>
          </p:cNvPr>
          <p:cNvSpPr/>
          <p:nvPr/>
        </p:nvSpPr>
        <p:spPr>
          <a:xfrm>
            <a:off x="8014145" y="2500662"/>
            <a:ext cx="3420712" cy="3420616"/>
          </a:xfrm>
          <a:custGeom>
            <a:avLst/>
            <a:gdLst>
              <a:gd name="connsiteX0" fmla="*/ 3150681 w 3420712"/>
              <a:gd name="connsiteY0" fmla="*/ 3423370 h 3420616"/>
              <a:gd name="connsiteX1" fmla="*/ 267560 w 3420712"/>
              <a:gd name="connsiteY1" fmla="*/ 3423370 h 3420616"/>
              <a:gd name="connsiteX2" fmla="*/ -1236 w 3420712"/>
              <a:gd name="connsiteY2" fmla="*/ 3154575 h 3420616"/>
              <a:gd name="connsiteX3" fmla="*/ -1236 w 3420712"/>
              <a:gd name="connsiteY3" fmla="*/ 271644 h 3420616"/>
              <a:gd name="connsiteX4" fmla="*/ 267560 w 3420712"/>
              <a:gd name="connsiteY4" fmla="*/ 2753 h 3420616"/>
              <a:gd name="connsiteX5" fmla="*/ 3150681 w 3420712"/>
              <a:gd name="connsiteY5" fmla="*/ 2753 h 3420616"/>
              <a:gd name="connsiteX6" fmla="*/ 3419477 w 3420712"/>
              <a:gd name="connsiteY6" fmla="*/ 271644 h 3420616"/>
              <a:gd name="connsiteX7" fmla="*/ 3419477 w 3420712"/>
              <a:gd name="connsiteY7" fmla="*/ 3154575 h 3420616"/>
              <a:gd name="connsiteX8" fmla="*/ 3150681 w 3420712"/>
              <a:gd name="connsiteY8" fmla="*/ 3423370 h 3420616"/>
              <a:gd name="connsiteX9" fmla="*/ 267655 w 3420712"/>
              <a:gd name="connsiteY9" fmla="*/ 89620 h 3420616"/>
              <a:gd name="connsiteX10" fmla="*/ 85917 w 3420712"/>
              <a:gd name="connsiteY10" fmla="*/ 271453 h 3420616"/>
              <a:gd name="connsiteX11" fmla="*/ 85917 w 3420712"/>
              <a:gd name="connsiteY11" fmla="*/ 3154384 h 3420616"/>
              <a:gd name="connsiteX12" fmla="*/ 267655 w 3420712"/>
              <a:gd name="connsiteY12" fmla="*/ 3336217 h 3420616"/>
              <a:gd name="connsiteX13" fmla="*/ 3150681 w 3420712"/>
              <a:gd name="connsiteY13" fmla="*/ 3336217 h 3420616"/>
              <a:gd name="connsiteX14" fmla="*/ 3332419 w 3420712"/>
              <a:gd name="connsiteY14" fmla="*/ 3154384 h 3420616"/>
              <a:gd name="connsiteX15" fmla="*/ 3332419 w 3420712"/>
              <a:gd name="connsiteY15" fmla="*/ 271453 h 3420616"/>
              <a:gd name="connsiteX16" fmla="*/ 3150681 w 3420712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712" h="3420616">
                <a:moveTo>
                  <a:pt x="3150681" y="3423370"/>
                </a:moveTo>
                <a:lnTo>
                  <a:pt x="267560" y="3423370"/>
                </a:lnTo>
                <a:cubicBezTo>
                  <a:pt x="119159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59" y="2944"/>
                  <a:pt x="267560" y="2753"/>
                </a:cubicBezTo>
                <a:lnTo>
                  <a:pt x="3150681" y="2753"/>
                </a:lnTo>
                <a:cubicBezTo>
                  <a:pt x="3299082" y="2944"/>
                  <a:pt x="3419381" y="123244"/>
                  <a:pt x="3419477" y="271644"/>
                </a:cubicBezTo>
                <a:lnTo>
                  <a:pt x="3419477" y="3154575"/>
                </a:lnTo>
                <a:cubicBezTo>
                  <a:pt x="3419286" y="3302975"/>
                  <a:pt x="3299082" y="3423180"/>
                  <a:pt x="3150681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6012" y="171059"/>
                  <a:pt x="85917" y="271453"/>
                </a:cubicBezTo>
                <a:lnTo>
                  <a:pt x="85917" y="3154384"/>
                </a:lnTo>
                <a:cubicBezTo>
                  <a:pt x="86012" y="3254683"/>
                  <a:pt x="167356" y="3336027"/>
                  <a:pt x="267655" y="3336217"/>
                </a:cubicBezTo>
                <a:lnTo>
                  <a:pt x="3150681" y="3336217"/>
                </a:lnTo>
                <a:cubicBezTo>
                  <a:pt x="3250980" y="3336027"/>
                  <a:pt x="3332324" y="3254683"/>
                  <a:pt x="3332419" y="3154384"/>
                </a:cubicBezTo>
                <a:lnTo>
                  <a:pt x="3332419" y="271453"/>
                </a:lnTo>
                <a:cubicBezTo>
                  <a:pt x="3332324" y="171059"/>
                  <a:pt x="3251075" y="89715"/>
                  <a:pt x="3150681" y="89620"/>
                </a:cubicBezTo>
                <a:close/>
              </a:path>
            </a:pathLst>
          </a:custGeom>
          <a:gradFill>
            <a:gsLst>
              <a:gs pos="0">
                <a:srgbClr val="D6EBBB"/>
              </a:gs>
              <a:gs pos="100000">
                <a:srgbClr val="E1F0C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EA5D-FF76-444F-9811-1AFA86FC4330}"/>
              </a:ext>
            </a:extLst>
          </p:cNvPr>
          <p:cNvSpPr txBox="1"/>
          <p:nvPr/>
        </p:nvSpPr>
        <p:spPr>
          <a:xfrm>
            <a:off x="8574443" y="2828321"/>
            <a:ext cx="2329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EXCLUSIVE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49D61-E859-434F-97B6-C67A4CF68840}"/>
              </a:ext>
            </a:extLst>
          </p:cNvPr>
          <p:cNvSpPr txBox="1"/>
          <p:nvPr/>
        </p:nvSpPr>
        <p:spPr>
          <a:xfrm>
            <a:off x="9218850" y="3320541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VIP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769F7F-DF17-42C5-8D2D-99BA2E296DF5}"/>
              </a:ext>
            </a:extLst>
          </p:cNvPr>
          <p:cNvSpPr txBox="1"/>
          <p:nvPr/>
        </p:nvSpPr>
        <p:spPr>
          <a:xfrm>
            <a:off x="8570023" y="3651948"/>
            <a:ext cx="1534394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$40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5FBF9-3BE0-43E1-9914-886E66EFA7F5}"/>
              </a:ext>
            </a:extLst>
          </p:cNvPr>
          <p:cNvSpPr txBox="1"/>
          <p:nvPr/>
        </p:nvSpPr>
        <p:spPr>
          <a:xfrm>
            <a:off x="8568785" y="4437189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30 days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A5EB1A7-5157-4BAB-83DA-33C49CFAC4AD}"/>
              </a:ext>
            </a:extLst>
          </p:cNvPr>
          <p:cNvSpPr/>
          <p:nvPr/>
        </p:nvSpPr>
        <p:spPr>
          <a:xfrm>
            <a:off x="8568785" y="4886960"/>
            <a:ext cx="2311241" cy="688943"/>
          </a:xfrm>
          <a:prstGeom prst="roundRect">
            <a:avLst/>
          </a:prstGeom>
          <a:gradFill>
            <a:gsLst>
              <a:gs pos="0">
                <a:srgbClr val="D6EBBB"/>
              </a:gs>
              <a:gs pos="100000">
                <a:srgbClr val="E1F0C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559007-89FC-41F9-9D16-B1EC38708146}"/>
              </a:ext>
            </a:extLst>
          </p:cNvPr>
          <p:cNvSpPr txBox="1"/>
          <p:nvPr/>
        </p:nvSpPr>
        <p:spPr>
          <a:xfrm>
            <a:off x="8568785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75234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8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1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autoRev="1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animScale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mph" presetSubtype="0" autoRev="1" fill="hold" grpId="1" nodeType="withEffect">
                                  <p:stCondLst>
                                    <p:cond delay="3750"/>
                                  </p:stCondLst>
                                  <p:childTnLst>
                                    <p:animScale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/>
      <p:bldP spid="14" grpId="0"/>
      <p:bldP spid="2" grpId="0" animBg="1"/>
      <p:bldP spid="3" grpId="0"/>
      <p:bldP spid="4" grpId="0"/>
      <p:bldP spid="5" grpId="0"/>
      <p:bldP spid="7" grpId="0"/>
      <p:bldP spid="8" grpId="0" animBg="1"/>
      <p:bldP spid="8" grpId="1" animBg="1"/>
      <p:bldP spid="9" grpId="0"/>
      <p:bldP spid="10" grpId="0" animBg="1"/>
      <p:bldP spid="11" grpId="0"/>
      <p:bldP spid="12" grpId="0"/>
      <p:bldP spid="13" grpId="0"/>
      <p:bldP spid="15" grpId="0"/>
      <p:bldP spid="16" grpId="0" animBg="1"/>
      <p:bldP spid="16" grpId="1" animBg="1"/>
      <p:bldP spid="17" grpId="0"/>
      <p:bldP spid="18" grpId="0" animBg="1"/>
      <p:bldP spid="19" grpId="0"/>
      <p:bldP spid="20" grpId="0"/>
      <p:bldP spid="21" grpId="0"/>
      <p:bldP spid="23" grpId="0"/>
      <p:bldP spid="24" grpId="0" animBg="1"/>
      <p:bldP spid="24" grpId="1" animBg="1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FE041FF5-49FE-49DB-A509-F8D48D92211D}"/>
              </a:ext>
            </a:extLst>
          </p:cNvPr>
          <p:cNvGrpSpPr/>
          <p:nvPr/>
        </p:nvGrpSpPr>
        <p:grpSpPr>
          <a:xfrm>
            <a:off x="4385691" y="2500662"/>
            <a:ext cx="3420617" cy="3420616"/>
            <a:chOff x="4385691" y="2500662"/>
            <a:chExt cx="3420617" cy="3420616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BDE2F73-158F-46F6-A138-4A658778C7D9}"/>
                </a:ext>
              </a:extLst>
            </p:cNvPr>
            <p:cNvGrpSpPr/>
            <p:nvPr/>
          </p:nvGrpSpPr>
          <p:grpSpPr>
            <a:xfrm>
              <a:off x="4941665" y="3651948"/>
              <a:ext cx="2260326" cy="888705"/>
              <a:chOff x="4941665" y="3651948"/>
              <a:chExt cx="2260326" cy="888705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C8F453-C715-44E2-8944-1242C78DF14C}"/>
                  </a:ext>
                </a:extLst>
              </p:cNvPr>
              <p:cNvSpPr txBox="1"/>
              <p:nvPr/>
            </p:nvSpPr>
            <p:spPr>
              <a:xfrm>
                <a:off x="6215824" y="4099623"/>
                <a:ext cx="986167" cy="334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/month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FCA6EFC-01B8-4960-BB34-73C5ED27D1A2}"/>
                  </a:ext>
                </a:extLst>
              </p:cNvPr>
              <p:cNvSpPr txBox="1"/>
              <p:nvPr/>
            </p:nvSpPr>
            <p:spPr>
              <a:xfrm>
                <a:off x="4941665" y="3651948"/>
                <a:ext cx="1467068" cy="888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5175" spc="0" baseline="0" dirty="0">
                    <a:gradFill>
                      <a:gsLst>
                        <a:gs pos="0">
                          <a:srgbClr val="FF598A"/>
                        </a:gs>
                        <a:gs pos="100000">
                          <a:srgbClr val="FF8A9C"/>
                        </a:gs>
                      </a:gsLst>
                      <a:lin ang="10800000" scaled="1"/>
                    </a:gradFill>
                    <a:latin typeface="Montserrat ExtraBold" panose="00000900000000000000" pitchFamily="2" charset="0"/>
                    <a:sym typeface="Montserrat"/>
                    <a:rtl val="0"/>
                  </a:rPr>
                  <a:t>$20</a:t>
                </a:r>
              </a:p>
            </p:txBody>
          </p:sp>
        </p:grpSp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12D4B291-B7ED-45E7-B94D-C7F93218306E}"/>
                </a:ext>
              </a:extLst>
            </p:cNvPr>
            <p:cNvSpPr/>
            <p:nvPr/>
          </p:nvSpPr>
          <p:spPr>
            <a:xfrm>
              <a:off x="4385691" y="2500662"/>
              <a:ext cx="3420617" cy="3420616"/>
            </a:xfrm>
            <a:custGeom>
              <a:avLst/>
              <a:gdLst>
                <a:gd name="connsiteX0" fmla="*/ 3150587 w 3420617"/>
                <a:gd name="connsiteY0" fmla="*/ 3423370 h 3420616"/>
                <a:gd name="connsiteX1" fmla="*/ 267655 w 3420617"/>
                <a:gd name="connsiteY1" fmla="*/ 3423370 h 3420616"/>
                <a:gd name="connsiteX2" fmla="*/ -1236 w 3420617"/>
                <a:gd name="connsiteY2" fmla="*/ 3154575 h 3420616"/>
                <a:gd name="connsiteX3" fmla="*/ -1236 w 3420617"/>
                <a:gd name="connsiteY3" fmla="*/ 271644 h 3420616"/>
                <a:gd name="connsiteX4" fmla="*/ 267655 w 3420617"/>
                <a:gd name="connsiteY4" fmla="*/ 2753 h 3420616"/>
                <a:gd name="connsiteX5" fmla="*/ 3150587 w 3420617"/>
                <a:gd name="connsiteY5" fmla="*/ 2753 h 3420616"/>
                <a:gd name="connsiteX6" fmla="*/ 3419382 w 3420617"/>
                <a:gd name="connsiteY6" fmla="*/ 271644 h 3420616"/>
                <a:gd name="connsiteX7" fmla="*/ 3419382 w 3420617"/>
                <a:gd name="connsiteY7" fmla="*/ 3154575 h 3420616"/>
                <a:gd name="connsiteX8" fmla="*/ 3150587 w 3420617"/>
                <a:gd name="connsiteY8" fmla="*/ 3423370 h 3420616"/>
                <a:gd name="connsiteX9" fmla="*/ 267655 w 3420617"/>
                <a:gd name="connsiteY9" fmla="*/ 89620 h 3420616"/>
                <a:gd name="connsiteX10" fmla="*/ 85823 w 3420617"/>
                <a:gd name="connsiteY10" fmla="*/ 271453 h 3420616"/>
                <a:gd name="connsiteX11" fmla="*/ 85823 w 3420617"/>
                <a:gd name="connsiteY11" fmla="*/ 3154384 h 3420616"/>
                <a:gd name="connsiteX12" fmla="*/ 267655 w 3420617"/>
                <a:gd name="connsiteY12" fmla="*/ 3336217 h 3420616"/>
                <a:gd name="connsiteX13" fmla="*/ 3150587 w 3420617"/>
                <a:gd name="connsiteY13" fmla="*/ 3336217 h 3420616"/>
                <a:gd name="connsiteX14" fmla="*/ 3332324 w 3420617"/>
                <a:gd name="connsiteY14" fmla="*/ 3154384 h 3420616"/>
                <a:gd name="connsiteX15" fmla="*/ 3332324 w 3420617"/>
                <a:gd name="connsiteY15" fmla="*/ 271453 h 3420616"/>
                <a:gd name="connsiteX16" fmla="*/ 3150587 w 3420617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617" h="3420616">
                  <a:moveTo>
                    <a:pt x="3150587" y="3423370"/>
                  </a:moveTo>
                  <a:lnTo>
                    <a:pt x="267655" y="3423370"/>
                  </a:lnTo>
                  <a:cubicBezTo>
                    <a:pt x="119256" y="3423275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045" y="123244"/>
                    <a:pt x="119256" y="2944"/>
                    <a:pt x="267655" y="2753"/>
                  </a:cubicBezTo>
                  <a:lnTo>
                    <a:pt x="3150587" y="2753"/>
                  </a:lnTo>
                  <a:cubicBezTo>
                    <a:pt x="3298986" y="2944"/>
                    <a:pt x="3419287" y="123244"/>
                    <a:pt x="3419382" y="271644"/>
                  </a:cubicBezTo>
                  <a:lnTo>
                    <a:pt x="3419382" y="3154575"/>
                  </a:lnTo>
                  <a:cubicBezTo>
                    <a:pt x="3419192" y="3302975"/>
                    <a:pt x="3298986" y="3423180"/>
                    <a:pt x="3150587" y="3423370"/>
                  </a:cubicBezTo>
                  <a:close/>
                  <a:moveTo>
                    <a:pt x="267655" y="89620"/>
                  </a:moveTo>
                  <a:cubicBezTo>
                    <a:pt x="167261" y="89715"/>
                    <a:pt x="85918" y="171059"/>
                    <a:pt x="85823" y="271453"/>
                  </a:cubicBezTo>
                  <a:lnTo>
                    <a:pt x="85823" y="3154384"/>
                  </a:lnTo>
                  <a:cubicBezTo>
                    <a:pt x="85918" y="3254778"/>
                    <a:pt x="167261" y="3336122"/>
                    <a:pt x="267655" y="3336217"/>
                  </a:cubicBezTo>
                  <a:lnTo>
                    <a:pt x="3150587" y="3336217"/>
                  </a:lnTo>
                  <a:cubicBezTo>
                    <a:pt x="3250885" y="3336027"/>
                    <a:pt x="3332228" y="3254683"/>
                    <a:pt x="3332324" y="3154384"/>
                  </a:cubicBezTo>
                  <a:lnTo>
                    <a:pt x="3332324" y="271453"/>
                  </a:lnTo>
                  <a:cubicBezTo>
                    <a:pt x="3332228" y="171059"/>
                    <a:pt x="3250980" y="89715"/>
                    <a:pt x="3150587" y="89620"/>
                  </a:cubicBez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5B70768-D6DA-4BBE-88D0-33E936569A03}"/>
                </a:ext>
              </a:extLst>
            </p:cNvPr>
            <p:cNvSpPr txBox="1"/>
            <p:nvPr/>
          </p:nvSpPr>
          <p:spPr>
            <a:xfrm>
              <a:off x="5079917" y="2828321"/>
              <a:ext cx="20473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lin ang="10800000" scaled="1"/>
                  </a:gra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63A8F67-AF04-43B7-9B65-79304F6C14A6}"/>
                </a:ext>
              </a:extLst>
            </p:cNvPr>
            <p:cNvSpPr txBox="1"/>
            <p:nvPr/>
          </p:nvSpPr>
          <p:spPr>
            <a:xfrm>
              <a:off x="5485477" y="3320541"/>
              <a:ext cx="12362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spc="0" baseline="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Corporate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C54B14-E40C-4A8E-A1B3-354E051227CB}"/>
                </a:ext>
              </a:extLst>
            </p:cNvPr>
            <p:cNvSpPr txBox="1"/>
            <p:nvPr/>
          </p:nvSpPr>
          <p:spPr>
            <a:xfrm>
              <a:off x="4940331" y="4437189"/>
              <a:ext cx="22268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7 days</a:t>
              </a: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343393D0-F627-43A2-B593-5D2F92900BDE}"/>
                </a:ext>
              </a:extLst>
            </p:cNvPr>
            <p:cNvGrpSpPr/>
            <p:nvPr/>
          </p:nvGrpSpPr>
          <p:grpSpPr>
            <a:xfrm>
              <a:off x="4940331" y="4886960"/>
              <a:ext cx="2311241" cy="688943"/>
              <a:chOff x="4940331" y="4886960"/>
              <a:chExt cx="2311241" cy="688943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96ED4330-2298-4473-A30D-59B7332A7FD4}"/>
                  </a:ext>
                </a:extLst>
              </p:cNvPr>
              <p:cNvSpPr/>
              <p:nvPr/>
            </p:nvSpPr>
            <p:spPr>
              <a:xfrm>
                <a:off x="4940331" y="4886960"/>
                <a:ext cx="2311241" cy="688943"/>
              </a:xfrm>
              <a:prstGeom prst="roundRect">
                <a:avLst/>
              </a:prstGeom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B9C8B8-A0E7-405D-A660-F3468B8B48CA}"/>
                  </a:ext>
                </a:extLst>
              </p:cNvPr>
              <p:cNvSpPr txBox="1"/>
              <p:nvPr/>
            </p:nvSpPr>
            <p:spPr>
              <a:xfrm>
                <a:off x="4940331" y="5000599"/>
                <a:ext cx="23112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spc="0" baseline="0" dirty="0">
                    <a:solidFill>
                      <a:srgbClr val="FFFFFF"/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3627A4-6B61-4ECF-8BDD-52F9FE408E87}"/>
              </a:ext>
            </a:extLst>
          </p:cNvPr>
          <p:cNvGrpSpPr/>
          <p:nvPr/>
        </p:nvGrpSpPr>
        <p:grpSpPr>
          <a:xfrm>
            <a:off x="757332" y="2500662"/>
            <a:ext cx="3420617" cy="3420616"/>
            <a:chOff x="757332" y="2500662"/>
            <a:chExt cx="3420617" cy="3420616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D0305C8C-2156-432C-89A8-40B802A5707F}"/>
                </a:ext>
              </a:extLst>
            </p:cNvPr>
            <p:cNvGrpSpPr/>
            <p:nvPr/>
          </p:nvGrpSpPr>
          <p:grpSpPr>
            <a:xfrm>
              <a:off x="1313211" y="3651948"/>
              <a:ext cx="2126310" cy="888705"/>
              <a:chOff x="1313211" y="3651948"/>
              <a:chExt cx="2126310" cy="888705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0D95244-4197-4C4A-AB90-966504F8A9FF}"/>
                  </a:ext>
                </a:extLst>
              </p:cNvPr>
              <p:cNvSpPr txBox="1"/>
              <p:nvPr/>
            </p:nvSpPr>
            <p:spPr>
              <a:xfrm>
                <a:off x="2453354" y="4099623"/>
                <a:ext cx="986167" cy="334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/month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0AA57F0-F68F-4700-9F0B-787DFBCCCE4A}"/>
                  </a:ext>
                </a:extLst>
              </p:cNvPr>
              <p:cNvSpPr txBox="1"/>
              <p:nvPr/>
            </p:nvSpPr>
            <p:spPr>
              <a:xfrm>
                <a:off x="1313211" y="3651948"/>
                <a:ext cx="1338828" cy="888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51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$10</a:t>
                </a:r>
              </a:p>
            </p:txBody>
          </p:sp>
        </p:grp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64CCEA4-DC01-4EAD-8A83-8AC45F6241E1}"/>
                </a:ext>
              </a:extLst>
            </p:cNvPr>
            <p:cNvSpPr/>
            <p:nvPr/>
          </p:nvSpPr>
          <p:spPr>
            <a:xfrm>
              <a:off x="757332" y="2500662"/>
              <a:ext cx="3420617" cy="3420616"/>
            </a:xfrm>
            <a:custGeom>
              <a:avLst/>
              <a:gdLst>
                <a:gd name="connsiteX0" fmla="*/ 3150587 w 3420617"/>
                <a:gd name="connsiteY0" fmla="*/ 3423370 h 3420616"/>
                <a:gd name="connsiteX1" fmla="*/ 267560 w 3420617"/>
                <a:gd name="connsiteY1" fmla="*/ 3423370 h 3420616"/>
                <a:gd name="connsiteX2" fmla="*/ -1236 w 3420617"/>
                <a:gd name="connsiteY2" fmla="*/ 3154575 h 3420616"/>
                <a:gd name="connsiteX3" fmla="*/ -1236 w 3420617"/>
                <a:gd name="connsiteY3" fmla="*/ 271644 h 3420616"/>
                <a:gd name="connsiteX4" fmla="*/ 267560 w 3420617"/>
                <a:gd name="connsiteY4" fmla="*/ 2753 h 3420616"/>
                <a:gd name="connsiteX5" fmla="*/ 3150587 w 3420617"/>
                <a:gd name="connsiteY5" fmla="*/ 2753 h 3420616"/>
                <a:gd name="connsiteX6" fmla="*/ 3419382 w 3420617"/>
                <a:gd name="connsiteY6" fmla="*/ 271644 h 3420616"/>
                <a:gd name="connsiteX7" fmla="*/ 3419382 w 3420617"/>
                <a:gd name="connsiteY7" fmla="*/ 3154575 h 3420616"/>
                <a:gd name="connsiteX8" fmla="*/ 3150587 w 3420617"/>
                <a:gd name="connsiteY8" fmla="*/ 3423370 h 3420616"/>
                <a:gd name="connsiteX9" fmla="*/ 267560 w 3420617"/>
                <a:gd name="connsiteY9" fmla="*/ 89620 h 3420616"/>
                <a:gd name="connsiteX10" fmla="*/ 85823 w 3420617"/>
                <a:gd name="connsiteY10" fmla="*/ 271453 h 3420616"/>
                <a:gd name="connsiteX11" fmla="*/ 85823 w 3420617"/>
                <a:gd name="connsiteY11" fmla="*/ 3154384 h 3420616"/>
                <a:gd name="connsiteX12" fmla="*/ 267560 w 3420617"/>
                <a:gd name="connsiteY12" fmla="*/ 3336217 h 3420616"/>
                <a:gd name="connsiteX13" fmla="*/ 3150587 w 3420617"/>
                <a:gd name="connsiteY13" fmla="*/ 3336217 h 3420616"/>
                <a:gd name="connsiteX14" fmla="*/ 3332324 w 3420617"/>
                <a:gd name="connsiteY14" fmla="*/ 3154384 h 3420616"/>
                <a:gd name="connsiteX15" fmla="*/ 3332324 w 3420617"/>
                <a:gd name="connsiteY15" fmla="*/ 271453 h 3420616"/>
                <a:gd name="connsiteX16" fmla="*/ 3150587 w 3420617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617" h="3420616">
                  <a:moveTo>
                    <a:pt x="3150587" y="3423370"/>
                  </a:moveTo>
                  <a:lnTo>
                    <a:pt x="267560" y="3423370"/>
                  </a:lnTo>
                  <a:cubicBezTo>
                    <a:pt x="119160" y="3423180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140" y="123244"/>
                    <a:pt x="119160" y="2944"/>
                    <a:pt x="267560" y="2753"/>
                  </a:cubicBezTo>
                  <a:lnTo>
                    <a:pt x="3150587" y="2753"/>
                  </a:lnTo>
                  <a:cubicBezTo>
                    <a:pt x="3298986" y="2944"/>
                    <a:pt x="3419287" y="123244"/>
                    <a:pt x="3419382" y="271644"/>
                  </a:cubicBezTo>
                  <a:lnTo>
                    <a:pt x="3419382" y="3154575"/>
                  </a:lnTo>
                  <a:cubicBezTo>
                    <a:pt x="3419192" y="3302975"/>
                    <a:pt x="3298986" y="3423180"/>
                    <a:pt x="3150587" y="3423370"/>
                  </a:cubicBezTo>
                  <a:close/>
                  <a:moveTo>
                    <a:pt x="267560" y="89620"/>
                  </a:moveTo>
                  <a:cubicBezTo>
                    <a:pt x="167167" y="89715"/>
                    <a:pt x="85918" y="171059"/>
                    <a:pt x="85823" y="271453"/>
                  </a:cubicBezTo>
                  <a:lnTo>
                    <a:pt x="85823" y="3154384"/>
                  </a:lnTo>
                  <a:cubicBezTo>
                    <a:pt x="85918" y="3254683"/>
                    <a:pt x="167262" y="3336027"/>
                    <a:pt x="267560" y="3336217"/>
                  </a:cubicBezTo>
                  <a:lnTo>
                    <a:pt x="3150587" y="3336217"/>
                  </a:lnTo>
                  <a:cubicBezTo>
                    <a:pt x="3250886" y="3336027"/>
                    <a:pt x="3332228" y="3254683"/>
                    <a:pt x="3332324" y="3154384"/>
                  </a:cubicBezTo>
                  <a:lnTo>
                    <a:pt x="3332324" y="271453"/>
                  </a:lnTo>
                  <a:cubicBezTo>
                    <a:pt x="3332228" y="171059"/>
                    <a:pt x="3250981" y="89715"/>
                    <a:pt x="3150587" y="89620"/>
                  </a:cubicBezTo>
                  <a:close/>
                </a:path>
              </a:pathLst>
            </a:custGeom>
            <a:gradFill>
              <a:gsLst>
                <a:gs pos="0">
                  <a:srgbClr val="FFD5DC"/>
                </a:gs>
                <a:gs pos="100000">
                  <a:srgbClr val="FFE1E6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560CD1-48E2-4204-945F-4A7D45DB952B}"/>
                </a:ext>
              </a:extLst>
            </p:cNvPr>
            <p:cNvSpPr txBox="1"/>
            <p:nvPr/>
          </p:nvSpPr>
          <p:spPr>
            <a:xfrm>
              <a:off x="1288471" y="2828321"/>
              <a:ext cx="23583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BFD5455-2A13-46FC-8D00-447D80F2CC1D}"/>
                </a:ext>
              </a:extLst>
            </p:cNvPr>
            <p:cNvSpPr txBox="1"/>
            <p:nvPr/>
          </p:nvSpPr>
          <p:spPr>
            <a:xfrm>
              <a:off x="1927268" y="3320541"/>
              <a:ext cx="10807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Personal</a:t>
              </a:r>
              <a:endPara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C06EF8B-F994-4D09-B60C-0B869D1DAE1A}"/>
                </a:ext>
              </a:extLst>
            </p:cNvPr>
            <p:cNvSpPr txBox="1"/>
            <p:nvPr/>
          </p:nvSpPr>
          <p:spPr>
            <a:xfrm>
              <a:off x="1311973" y="4437189"/>
              <a:ext cx="22268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7 days</a:t>
              </a: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CF8AA13-6EC3-4EED-B696-06DB6789A0DC}"/>
                </a:ext>
              </a:extLst>
            </p:cNvPr>
            <p:cNvGrpSpPr/>
            <p:nvPr/>
          </p:nvGrpSpPr>
          <p:grpSpPr>
            <a:xfrm>
              <a:off x="1311973" y="4886960"/>
              <a:ext cx="2311241" cy="688943"/>
              <a:chOff x="1311973" y="4886960"/>
              <a:chExt cx="2311241" cy="688943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7E502FA-4926-4E6B-9FBE-8E8C6556DEE5}"/>
                  </a:ext>
                </a:extLst>
              </p:cNvPr>
              <p:cNvSpPr/>
              <p:nvPr/>
            </p:nvSpPr>
            <p:spPr>
              <a:xfrm>
                <a:off x="1311973" y="4886960"/>
                <a:ext cx="2311241" cy="688943"/>
              </a:xfrm>
              <a:prstGeom prst="roundRect">
                <a:avLst/>
              </a:prstGeom>
              <a:gradFill>
                <a:gsLst>
                  <a:gs pos="0">
                    <a:srgbClr val="FFD5DC"/>
                  </a:gs>
                  <a:gs pos="100000">
                    <a:srgbClr val="FFE1E6"/>
                  </a:gs>
                </a:gsLst>
                <a:lin ang="108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7C6A53-43AE-4B37-97B6-DD14228E5C2B}"/>
                  </a:ext>
                </a:extLst>
              </p:cNvPr>
              <p:cNvSpPr txBox="1"/>
              <p:nvPr/>
            </p:nvSpPr>
            <p:spPr>
              <a:xfrm>
                <a:off x="1311973" y="5000599"/>
                <a:ext cx="23112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9A807A7-E810-4D1C-B6AC-9FF7893647FC}"/>
              </a:ext>
            </a:extLst>
          </p:cNvPr>
          <p:cNvGrpSpPr/>
          <p:nvPr/>
        </p:nvGrpSpPr>
        <p:grpSpPr>
          <a:xfrm>
            <a:off x="8014145" y="2500662"/>
            <a:ext cx="3420712" cy="3420616"/>
            <a:chOff x="8014145" y="2500662"/>
            <a:chExt cx="3420712" cy="342061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E6376E1-39DE-4A7A-BF09-8CAECC020420}"/>
                </a:ext>
              </a:extLst>
            </p:cNvPr>
            <p:cNvGrpSpPr/>
            <p:nvPr/>
          </p:nvGrpSpPr>
          <p:grpSpPr>
            <a:xfrm>
              <a:off x="8570023" y="3651948"/>
              <a:ext cx="2334240" cy="888705"/>
              <a:chOff x="8570023" y="3651948"/>
              <a:chExt cx="2334240" cy="888705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592EF5E-5369-4800-A0DE-753F76E73029}"/>
                  </a:ext>
                </a:extLst>
              </p:cNvPr>
              <p:cNvSpPr txBox="1"/>
              <p:nvPr/>
            </p:nvSpPr>
            <p:spPr>
              <a:xfrm>
                <a:off x="9918096" y="4099623"/>
                <a:ext cx="986167" cy="334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/month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D769F7F-DF17-42C5-8D2D-99BA2E296DF5}"/>
                  </a:ext>
                </a:extLst>
              </p:cNvPr>
              <p:cNvSpPr txBox="1"/>
              <p:nvPr/>
            </p:nvSpPr>
            <p:spPr>
              <a:xfrm>
                <a:off x="8570023" y="3651948"/>
                <a:ext cx="1534394" cy="888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51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$40</a:t>
                </a:r>
              </a:p>
            </p:txBody>
          </p:sp>
        </p:grp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1679D13-DC66-4B76-A9F6-4FCF0763DEC6}"/>
                </a:ext>
              </a:extLst>
            </p:cNvPr>
            <p:cNvSpPr/>
            <p:nvPr/>
          </p:nvSpPr>
          <p:spPr>
            <a:xfrm>
              <a:off x="8014145" y="2500662"/>
              <a:ext cx="3420712" cy="3420616"/>
            </a:xfrm>
            <a:custGeom>
              <a:avLst/>
              <a:gdLst>
                <a:gd name="connsiteX0" fmla="*/ 3150681 w 3420712"/>
                <a:gd name="connsiteY0" fmla="*/ 3423370 h 3420616"/>
                <a:gd name="connsiteX1" fmla="*/ 267560 w 3420712"/>
                <a:gd name="connsiteY1" fmla="*/ 3423370 h 3420616"/>
                <a:gd name="connsiteX2" fmla="*/ -1236 w 3420712"/>
                <a:gd name="connsiteY2" fmla="*/ 3154575 h 3420616"/>
                <a:gd name="connsiteX3" fmla="*/ -1236 w 3420712"/>
                <a:gd name="connsiteY3" fmla="*/ 271644 h 3420616"/>
                <a:gd name="connsiteX4" fmla="*/ 267560 w 3420712"/>
                <a:gd name="connsiteY4" fmla="*/ 2753 h 3420616"/>
                <a:gd name="connsiteX5" fmla="*/ 3150681 w 3420712"/>
                <a:gd name="connsiteY5" fmla="*/ 2753 h 3420616"/>
                <a:gd name="connsiteX6" fmla="*/ 3419477 w 3420712"/>
                <a:gd name="connsiteY6" fmla="*/ 271644 h 3420616"/>
                <a:gd name="connsiteX7" fmla="*/ 3419477 w 3420712"/>
                <a:gd name="connsiteY7" fmla="*/ 3154575 h 3420616"/>
                <a:gd name="connsiteX8" fmla="*/ 3150681 w 3420712"/>
                <a:gd name="connsiteY8" fmla="*/ 3423370 h 3420616"/>
                <a:gd name="connsiteX9" fmla="*/ 267655 w 3420712"/>
                <a:gd name="connsiteY9" fmla="*/ 89620 h 3420616"/>
                <a:gd name="connsiteX10" fmla="*/ 85917 w 3420712"/>
                <a:gd name="connsiteY10" fmla="*/ 271453 h 3420616"/>
                <a:gd name="connsiteX11" fmla="*/ 85917 w 3420712"/>
                <a:gd name="connsiteY11" fmla="*/ 3154384 h 3420616"/>
                <a:gd name="connsiteX12" fmla="*/ 267655 w 3420712"/>
                <a:gd name="connsiteY12" fmla="*/ 3336217 h 3420616"/>
                <a:gd name="connsiteX13" fmla="*/ 3150681 w 3420712"/>
                <a:gd name="connsiteY13" fmla="*/ 3336217 h 3420616"/>
                <a:gd name="connsiteX14" fmla="*/ 3332419 w 3420712"/>
                <a:gd name="connsiteY14" fmla="*/ 3154384 h 3420616"/>
                <a:gd name="connsiteX15" fmla="*/ 3332419 w 3420712"/>
                <a:gd name="connsiteY15" fmla="*/ 271453 h 3420616"/>
                <a:gd name="connsiteX16" fmla="*/ 3150681 w 3420712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712" h="3420616">
                  <a:moveTo>
                    <a:pt x="3150681" y="3423370"/>
                  </a:moveTo>
                  <a:lnTo>
                    <a:pt x="267560" y="3423370"/>
                  </a:lnTo>
                  <a:cubicBezTo>
                    <a:pt x="119159" y="3423180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140" y="123244"/>
                    <a:pt x="119159" y="2944"/>
                    <a:pt x="267560" y="2753"/>
                  </a:cubicBezTo>
                  <a:lnTo>
                    <a:pt x="3150681" y="2753"/>
                  </a:lnTo>
                  <a:cubicBezTo>
                    <a:pt x="3299082" y="2944"/>
                    <a:pt x="3419381" y="123244"/>
                    <a:pt x="3419477" y="271644"/>
                  </a:cubicBezTo>
                  <a:lnTo>
                    <a:pt x="3419477" y="3154575"/>
                  </a:lnTo>
                  <a:cubicBezTo>
                    <a:pt x="3419286" y="3302975"/>
                    <a:pt x="3299082" y="3423180"/>
                    <a:pt x="3150681" y="3423370"/>
                  </a:cubicBezTo>
                  <a:close/>
                  <a:moveTo>
                    <a:pt x="267655" y="89620"/>
                  </a:moveTo>
                  <a:cubicBezTo>
                    <a:pt x="167261" y="89715"/>
                    <a:pt x="86012" y="171059"/>
                    <a:pt x="85917" y="271453"/>
                  </a:cubicBezTo>
                  <a:lnTo>
                    <a:pt x="85917" y="3154384"/>
                  </a:lnTo>
                  <a:cubicBezTo>
                    <a:pt x="86012" y="3254683"/>
                    <a:pt x="167356" y="3336027"/>
                    <a:pt x="267655" y="3336217"/>
                  </a:cubicBezTo>
                  <a:lnTo>
                    <a:pt x="3150681" y="3336217"/>
                  </a:lnTo>
                  <a:cubicBezTo>
                    <a:pt x="3250980" y="3336027"/>
                    <a:pt x="3332324" y="3254683"/>
                    <a:pt x="3332419" y="3154384"/>
                  </a:cubicBezTo>
                  <a:lnTo>
                    <a:pt x="3332419" y="271453"/>
                  </a:lnTo>
                  <a:cubicBezTo>
                    <a:pt x="3332324" y="171059"/>
                    <a:pt x="3251075" y="89715"/>
                    <a:pt x="3150681" y="89620"/>
                  </a:cubicBezTo>
                  <a:close/>
                </a:path>
              </a:pathLst>
            </a:custGeom>
            <a:gradFill>
              <a:gsLst>
                <a:gs pos="0">
                  <a:srgbClr val="FFD5DC"/>
                </a:gs>
                <a:gs pos="100000">
                  <a:srgbClr val="FFE1E6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C95EA5D-FF76-444F-9811-1AFA86FC4330}"/>
                </a:ext>
              </a:extLst>
            </p:cNvPr>
            <p:cNvSpPr txBox="1"/>
            <p:nvPr/>
          </p:nvSpPr>
          <p:spPr>
            <a:xfrm>
              <a:off x="8574443" y="2828321"/>
              <a:ext cx="23294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C749D61-E859-434F-97B6-C67A4CF68840}"/>
                </a:ext>
              </a:extLst>
            </p:cNvPr>
            <p:cNvSpPr txBox="1"/>
            <p:nvPr/>
          </p:nvSpPr>
          <p:spPr>
            <a:xfrm>
              <a:off x="9218850" y="3320541"/>
              <a:ext cx="1040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spc="0" baseline="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VIP Plan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595FBF9-3BE0-43E1-9914-886E66EFA7F5}"/>
                </a:ext>
              </a:extLst>
            </p:cNvPr>
            <p:cNvSpPr txBox="1"/>
            <p:nvPr/>
          </p:nvSpPr>
          <p:spPr>
            <a:xfrm>
              <a:off x="8568785" y="4437189"/>
              <a:ext cx="23342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30 days</a:t>
              </a: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6A042B9-3E59-4E54-A280-222BC5444F2B}"/>
                </a:ext>
              </a:extLst>
            </p:cNvPr>
            <p:cNvGrpSpPr/>
            <p:nvPr/>
          </p:nvGrpSpPr>
          <p:grpSpPr>
            <a:xfrm>
              <a:off x="8568785" y="4886960"/>
              <a:ext cx="2311241" cy="688943"/>
              <a:chOff x="8568785" y="4886960"/>
              <a:chExt cx="2311241" cy="688943"/>
            </a:xfrm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2A5EB1A7-5157-4BAB-83DA-33C49CFAC4AD}"/>
                  </a:ext>
                </a:extLst>
              </p:cNvPr>
              <p:cNvSpPr/>
              <p:nvPr/>
            </p:nvSpPr>
            <p:spPr>
              <a:xfrm>
                <a:off x="8568785" y="4886960"/>
                <a:ext cx="2311241" cy="688943"/>
              </a:xfrm>
              <a:prstGeom prst="roundRect">
                <a:avLst/>
              </a:prstGeom>
              <a:gradFill>
                <a:gsLst>
                  <a:gs pos="0">
                    <a:srgbClr val="FFD5DC"/>
                  </a:gs>
                  <a:gs pos="100000">
                    <a:srgbClr val="FFE1E6"/>
                  </a:gs>
                </a:gsLst>
                <a:lin ang="10800000" scaled="1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9559007-89FC-41F9-9D16-B1EC38708146}"/>
                  </a:ext>
                </a:extLst>
              </p:cNvPr>
              <p:cNvSpPr txBox="1"/>
              <p:nvPr/>
            </p:nvSpPr>
            <p:spPr>
              <a:xfrm>
                <a:off x="8568785" y="5000599"/>
                <a:ext cx="23112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 ExtraBold" panose="00000900000000000000" pitchFamily="2" charset="0"/>
                    <a:sym typeface="Montserrat"/>
                    <a:rtl val="0"/>
                  </a:rPr>
                  <a:t>Buy Now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41328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1592EF5E-5369-4800-A0DE-753F76E73029}"/>
              </a:ext>
            </a:extLst>
          </p:cNvPr>
          <p:cNvSpPr txBox="1"/>
          <p:nvPr/>
        </p:nvSpPr>
        <p:spPr>
          <a:xfrm>
            <a:off x="9918096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43FDA9-5540-463A-AFB1-B42D4CE63506}"/>
              </a:ext>
            </a:extLst>
          </p:cNvPr>
          <p:cNvSpPr/>
          <p:nvPr/>
        </p:nvSpPr>
        <p:spPr>
          <a:xfrm>
            <a:off x="8422057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8F453-C715-44E2-8944-1242C78DF14C}"/>
              </a:ext>
            </a:extLst>
          </p:cNvPr>
          <p:cNvSpPr txBox="1"/>
          <p:nvPr/>
        </p:nvSpPr>
        <p:spPr>
          <a:xfrm>
            <a:off x="621582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3B31E7-273F-4BC5-857A-2ADBB38DAEAA}"/>
              </a:ext>
            </a:extLst>
          </p:cNvPr>
          <p:cNvSpPr/>
          <p:nvPr/>
        </p:nvSpPr>
        <p:spPr>
          <a:xfrm>
            <a:off x="4718936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D95244-4197-4C4A-AB90-966504F8A9FF}"/>
              </a:ext>
            </a:extLst>
          </p:cNvPr>
          <p:cNvSpPr txBox="1"/>
          <p:nvPr/>
        </p:nvSpPr>
        <p:spPr>
          <a:xfrm>
            <a:off x="245335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3B267-132C-4CC5-A8DF-632E70D9EDA6}"/>
              </a:ext>
            </a:extLst>
          </p:cNvPr>
          <p:cNvSpPr/>
          <p:nvPr/>
        </p:nvSpPr>
        <p:spPr>
          <a:xfrm>
            <a:off x="962915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2D4B291-B7ED-45E7-B94D-C7F93218306E}"/>
              </a:ext>
            </a:extLst>
          </p:cNvPr>
          <p:cNvSpPr/>
          <p:nvPr/>
        </p:nvSpPr>
        <p:spPr>
          <a:xfrm>
            <a:off x="4385691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655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655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655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655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655" y="3423370"/>
                </a:lnTo>
                <a:cubicBezTo>
                  <a:pt x="119256" y="3423275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045" y="123244"/>
                  <a:pt x="119256" y="2944"/>
                  <a:pt x="267655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778"/>
                  <a:pt x="167261" y="3336122"/>
                  <a:pt x="267655" y="3336217"/>
                </a:cubicBezTo>
                <a:lnTo>
                  <a:pt x="3150587" y="3336217"/>
                </a:lnTo>
                <a:cubicBezTo>
                  <a:pt x="3250885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0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70768-D6DA-4BBE-88D0-33E936569A03}"/>
              </a:ext>
            </a:extLst>
          </p:cNvPr>
          <p:cNvSpPr txBox="1"/>
          <p:nvPr/>
        </p:nvSpPr>
        <p:spPr>
          <a:xfrm>
            <a:off x="5079917" y="2828321"/>
            <a:ext cx="204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gradFill>
                  <a:gsLst>
                    <a:gs pos="0">
                      <a:srgbClr val="FF974F"/>
                    </a:gs>
                    <a:gs pos="100000">
                      <a:srgbClr val="FEBD61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A8F67-AF04-43B7-9B65-79304F6C14A6}"/>
              </a:ext>
            </a:extLst>
          </p:cNvPr>
          <p:cNvSpPr txBox="1"/>
          <p:nvPr/>
        </p:nvSpPr>
        <p:spPr>
          <a:xfrm>
            <a:off x="5485477" y="3320541"/>
            <a:ext cx="1236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Corporate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A6EFC-01B8-4960-BB34-73C5ED27D1A2}"/>
              </a:ext>
            </a:extLst>
          </p:cNvPr>
          <p:cNvSpPr txBox="1"/>
          <p:nvPr/>
        </p:nvSpPr>
        <p:spPr>
          <a:xfrm>
            <a:off x="4941665" y="3651948"/>
            <a:ext cx="146706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gradFill>
                  <a:gsLst>
                    <a:gs pos="0">
                      <a:srgbClr val="FF974F"/>
                    </a:gs>
                    <a:gs pos="100000">
                      <a:srgbClr val="FEBD61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$20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54B14-E40C-4A8E-A1B3-354E051227CB}"/>
              </a:ext>
            </a:extLst>
          </p:cNvPr>
          <p:cNvSpPr txBox="1"/>
          <p:nvPr/>
        </p:nvSpPr>
        <p:spPr>
          <a:xfrm>
            <a:off x="4940331" y="4437189"/>
            <a:ext cx="2226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ED4330-2298-4473-A30D-59B7332A7FD4}"/>
              </a:ext>
            </a:extLst>
          </p:cNvPr>
          <p:cNvSpPr/>
          <p:nvPr/>
        </p:nvSpPr>
        <p:spPr>
          <a:xfrm>
            <a:off x="4940331" y="4886960"/>
            <a:ext cx="2311241" cy="688943"/>
          </a:xfrm>
          <a:prstGeom prst="roundRect">
            <a:avLst/>
          </a:prstGeom>
          <a:gradFill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9C8B8-A0E7-405D-A660-F3468B8B48CA}"/>
              </a:ext>
            </a:extLst>
          </p:cNvPr>
          <p:cNvSpPr txBox="1"/>
          <p:nvPr/>
        </p:nvSpPr>
        <p:spPr>
          <a:xfrm>
            <a:off x="4940331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rgbClr val="FFFFFF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4CCEA4-DC01-4EAD-8A83-8AC45F6241E1}"/>
              </a:ext>
            </a:extLst>
          </p:cNvPr>
          <p:cNvSpPr/>
          <p:nvPr/>
        </p:nvSpPr>
        <p:spPr>
          <a:xfrm>
            <a:off x="757332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560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560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560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560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560" y="3423370"/>
                </a:lnTo>
                <a:cubicBezTo>
                  <a:pt x="119160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60" y="2944"/>
                  <a:pt x="267560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560" y="89620"/>
                </a:moveTo>
                <a:cubicBezTo>
                  <a:pt x="167167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683"/>
                  <a:pt x="167262" y="3336027"/>
                  <a:pt x="267560" y="3336217"/>
                </a:cubicBezTo>
                <a:lnTo>
                  <a:pt x="3150587" y="3336217"/>
                </a:lnTo>
                <a:cubicBezTo>
                  <a:pt x="3250886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1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60CD1-48E2-4204-945F-4A7D45DB952B}"/>
              </a:ext>
            </a:extLst>
          </p:cNvPr>
          <p:cNvSpPr txBox="1"/>
          <p:nvPr/>
        </p:nvSpPr>
        <p:spPr>
          <a:xfrm>
            <a:off x="1288471" y="2828321"/>
            <a:ext cx="2358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STANDARD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D5455-2A13-46FC-8D00-447D80F2CC1D}"/>
              </a:ext>
            </a:extLst>
          </p:cNvPr>
          <p:cNvSpPr txBox="1"/>
          <p:nvPr/>
        </p:nvSpPr>
        <p:spPr>
          <a:xfrm>
            <a:off x="1927268" y="3320541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Personal</a:t>
            </a:r>
            <a:endParaRPr lang="en-US" sz="1600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A57F0-F68F-4700-9F0B-787DFBCCCE4A}"/>
              </a:ext>
            </a:extLst>
          </p:cNvPr>
          <p:cNvSpPr txBox="1"/>
          <p:nvPr/>
        </p:nvSpPr>
        <p:spPr>
          <a:xfrm>
            <a:off x="1313211" y="3651948"/>
            <a:ext cx="133882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$10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6EF8B-F994-4D09-B60C-0B869D1DAE1A}"/>
              </a:ext>
            </a:extLst>
          </p:cNvPr>
          <p:cNvSpPr txBox="1"/>
          <p:nvPr/>
        </p:nvSpPr>
        <p:spPr>
          <a:xfrm>
            <a:off x="1311973" y="4437189"/>
            <a:ext cx="2226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7E502FA-4926-4E6B-9FBE-8E8C6556DEE5}"/>
              </a:ext>
            </a:extLst>
          </p:cNvPr>
          <p:cNvSpPr/>
          <p:nvPr/>
        </p:nvSpPr>
        <p:spPr>
          <a:xfrm>
            <a:off x="1311973" y="4886960"/>
            <a:ext cx="2311241" cy="688943"/>
          </a:xfrm>
          <a:prstGeom prst="roundRect">
            <a:avLst/>
          </a:pr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C6A53-43AE-4B37-97B6-DD14228E5C2B}"/>
              </a:ext>
            </a:extLst>
          </p:cNvPr>
          <p:cNvSpPr txBox="1"/>
          <p:nvPr/>
        </p:nvSpPr>
        <p:spPr>
          <a:xfrm>
            <a:off x="1311973" y="5000599"/>
            <a:ext cx="23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1679D13-DC66-4B76-A9F6-4FCF0763DEC6}"/>
              </a:ext>
            </a:extLst>
          </p:cNvPr>
          <p:cNvSpPr/>
          <p:nvPr/>
        </p:nvSpPr>
        <p:spPr>
          <a:xfrm>
            <a:off x="8014145" y="2500662"/>
            <a:ext cx="3420712" cy="3420616"/>
          </a:xfrm>
          <a:custGeom>
            <a:avLst/>
            <a:gdLst>
              <a:gd name="connsiteX0" fmla="*/ 3150681 w 3420712"/>
              <a:gd name="connsiteY0" fmla="*/ 3423370 h 3420616"/>
              <a:gd name="connsiteX1" fmla="*/ 267560 w 3420712"/>
              <a:gd name="connsiteY1" fmla="*/ 3423370 h 3420616"/>
              <a:gd name="connsiteX2" fmla="*/ -1236 w 3420712"/>
              <a:gd name="connsiteY2" fmla="*/ 3154575 h 3420616"/>
              <a:gd name="connsiteX3" fmla="*/ -1236 w 3420712"/>
              <a:gd name="connsiteY3" fmla="*/ 271644 h 3420616"/>
              <a:gd name="connsiteX4" fmla="*/ 267560 w 3420712"/>
              <a:gd name="connsiteY4" fmla="*/ 2753 h 3420616"/>
              <a:gd name="connsiteX5" fmla="*/ 3150681 w 3420712"/>
              <a:gd name="connsiteY5" fmla="*/ 2753 h 3420616"/>
              <a:gd name="connsiteX6" fmla="*/ 3419477 w 3420712"/>
              <a:gd name="connsiteY6" fmla="*/ 271644 h 3420616"/>
              <a:gd name="connsiteX7" fmla="*/ 3419477 w 3420712"/>
              <a:gd name="connsiteY7" fmla="*/ 3154575 h 3420616"/>
              <a:gd name="connsiteX8" fmla="*/ 3150681 w 3420712"/>
              <a:gd name="connsiteY8" fmla="*/ 3423370 h 3420616"/>
              <a:gd name="connsiteX9" fmla="*/ 267655 w 3420712"/>
              <a:gd name="connsiteY9" fmla="*/ 89620 h 3420616"/>
              <a:gd name="connsiteX10" fmla="*/ 85917 w 3420712"/>
              <a:gd name="connsiteY10" fmla="*/ 271453 h 3420616"/>
              <a:gd name="connsiteX11" fmla="*/ 85917 w 3420712"/>
              <a:gd name="connsiteY11" fmla="*/ 3154384 h 3420616"/>
              <a:gd name="connsiteX12" fmla="*/ 267655 w 3420712"/>
              <a:gd name="connsiteY12" fmla="*/ 3336217 h 3420616"/>
              <a:gd name="connsiteX13" fmla="*/ 3150681 w 3420712"/>
              <a:gd name="connsiteY13" fmla="*/ 3336217 h 3420616"/>
              <a:gd name="connsiteX14" fmla="*/ 3332419 w 3420712"/>
              <a:gd name="connsiteY14" fmla="*/ 3154384 h 3420616"/>
              <a:gd name="connsiteX15" fmla="*/ 3332419 w 3420712"/>
              <a:gd name="connsiteY15" fmla="*/ 271453 h 3420616"/>
              <a:gd name="connsiteX16" fmla="*/ 3150681 w 3420712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712" h="3420616">
                <a:moveTo>
                  <a:pt x="3150681" y="3423370"/>
                </a:moveTo>
                <a:lnTo>
                  <a:pt x="267560" y="3423370"/>
                </a:lnTo>
                <a:cubicBezTo>
                  <a:pt x="119159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59" y="2944"/>
                  <a:pt x="267560" y="2753"/>
                </a:cubicBezTo>
                <a:lnTo>
                  <a:pt x="3150681" y="2753"/>
                </a:lnTo>
                <a:cubicBezTo>
                  <a:pt x="3299082" y="2944"/>
                  <a:pt x="3419381" y="123244"/>
                  <a:pt x="3419477" y="271644"/>
                </a:cubicBezTo>
                <a:lnTo>
                  <a:pt x="3419477" y="3154575"/>
                </a:lnTo>
                <a:cubicBezTo>
                  <a:pt x="3419286" y="3302975"/>
                  <a:pt x="3299082" y="3423180"/>
                  <a:pt x="3150681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6012" y="171059"/>
                  <a:pt x="85917" y="271453"/>
                </a:cubicBezTo>
                <a:lnTo>
                  <a:pt x="85917" y="3154384"/>
                </a:lnTo>
                <a:cubicBezTo>
                  <a:pt x="86012" y="3254683"/>
                  <a:pt x="167356" y="3336027"/>
                  <a:pt x="267655" y="3336217"/>
                </a:cubicBezTo>
                <a:lnTo>
                  <a:pt x="3150681" y="3336217"/>
                </a:lnTo>
                <a:cubicBezTo>
                  <a:pt x="3250980" y="3336027"/>
                  <a:pt x="3332324" y="3254683"/>
                  <a:pt x="3332419" y="3154384"/>
                </a:cubicBezTo>
                <a:lnTo>
                  <a:pt x="3332419" y="271453"/>
                </a:lnTo>
                <a:cubicBezTo>
                  <a:pt x="3332324" y="171059"/>
                  <a:pt x="3251075" y="89715"/>
                  <a:pt x="3150681" y="89620"/>
                </a:cubicBezTo>
                <a:close/>
              </a:path>
            </a:pathLst>
          </a:custGeom>
          <a:gradFill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EA5D-FF76-444F-9811-1AFA86FC4330}"/>
              </a:ext>
            </a:extLst>
          </p:cNvPr>
          <p:cNvSpPr txBox="1"/>
          <p:nvPr/>
        </p:nvSpPr>
        <p:spPr>
          <a:xfrm>
            <a:off x="8574443" y="2828321"/>
            <a:ext cx="2329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>
                <a:gradFill>
                  <a:gsLst>
                    <a:gs pos="0">
                      <a:srgbClr val="64AEF2"/>
                    </a:gs>
                    <a:gs pos="100000">
                      <a:srgbClr val="95D7FA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EXCLUSIVE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49D61-E859-434F-97B6-C67A4CF68840}"/>
              </a:ext>
            </a:extLst>
          </p:cNvPr>
          <p:cNvSpPr txBox="1"/>
          <p:nvPr/>
        </p:nvSpPr>
        <p:spPr>
          <a:xfrm>
            <a:off x="9218850" y="3320541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VIP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769F7F-DF17-42C5-8D2D-99BA2E296DF5}"/>
              </a:ext>
            </a:extLst>
          </p:cNvPr>
          <p:cNvSpPr txBox="1"/>
          <p:nvPr/>
        </p:nvSpPr>
        <p:spPr>
          <a:xfrm>
            <a:off x="8570023" y="3651948"/>
            <a:ext cx="1534394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gradFill>
                  <a:gsLst>
                    <a:gs pos="0">
                      <a:srgbClr val="64AEF2"/>
                    </a:gs>
                    <a:gs pos="100000">
                      <a:srgbClr val="95D7FA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$40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5FBF9-3BE0-43E1-9914-886E66EFA7F5}"/>
              </a:ext>
            </a:extLst>
          </p:cNvPr>
          <p:cNvSpPr txBox="1"/>
          <p:nvPr/>
        </p:nvSpPr>
        <p:spPr>
          <a:xfrm>
            <a:off x="8568785" y="4437189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30 days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A5EB1A7-5157-4BAB-83DA-33C49CFAC4AD}"/>
              </a:ext>
            </a:extLst>
          </p:cNvPr>
          <p:cNvSpPr/>
          <p:nvPr/>
        </p:nvSpPr>
        <p:spPr>
          <a:xfrm>
            <a:off x="8568785" y="4886960"/>
            <a:ext cx="2311241" cy="688943"/>
          </a:xfrm>
          <a:prstGeom prst="roundRect">
            <a:avLst/>
          </a:prstGeom>
          <a:gradFill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559007-89FC-41F9-9D16-B1EC38708146}"/>
              </a:ext>
            </a:extLst>
          </p:cNvPr>
          <p:cNvSpPr txBox="1"/>
          <p:nvPr/>
        </p:nvSpPr>
        <p:spPr>
          <a:xfrm>
            <a:off x="8568785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7210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8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1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autoRev="1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animScale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mph" presetSubtype="0" autoRev="1" fill="hold" grpId="1" nodeType="withEffect">
                                  <p:stCondLst>
                                    <p:cond delay="3750"/>
                                  </p:stCondLst>
                                  <p:childTnLst>
                                    <p:animScale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/>
      <p:bldP spid="14" grpId="0"/>
      <p:bldP spid="2" grpId="0" animBg="1"/>
      <p:bldP spid="3" grpId="0"/>
      <p:bldP spid="4" grpId="0"/>
      <p:bldP spid="5" grpId="0"/>
      <p:bldP spid="7" grpId="0"/>
      <p:bldP spid="8" grpId="0" animBg="1"/>
      <p:bldP spid="8" grpId="1" animBg="1"/>
      <p:bldP spid="9" grpId="0"/>
      <p:bldP spid="10" grpId="0" animBg="1"/>
      <p:bldP spid="11" grpId="0"/>
      <p:bldP spid="12" grpId="0"/>
      <p:bldP spid="13" grpId="0"/>
      <p:bldP spid="15" grpId="0"/>
      <p:bldP spid="16" grpId="0" animBg="1"/>
      <p:bldP spid="16" grpId="1" animBg="1"/>
      <p:bldP spid="17" grpId="0"/>
      <p:bldP spid="18" grpId="0" animBg="1"/>
      <p:bldP spid="19" grpId="0"/>
      <p:bldP spid="20" grpId="0"/>
      <p:bldP spid="21" grpId="0"/>
      <p:bldP spid="23" grpId="0"/>
      <p:bldP spid="24" grpId="0" animBg="1"/>
      <p:bldP spid="24" grpId="1" animBg="1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1592EF5E-5369-4800-A0DE-753F76E73029}"/>
              </a:ext>
            </a:extLst>
          </p:cNvPr>
          <p:cNvSpPr txBox="1"/>
          <p:nvPr/>
        </p:nvSpPr>
        <p:spPr>
          <a:xfrm>
            <a:off x="9918096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43FDA9-5540-463A-AFB1-B42D4CE63506}"/>
              </a:ext>
            </a:extLst>
          </p:cNvPr>
          <p:cNvSpPr/>
          <p:nvPr/>
        </p:nvSpPr>
        <p:spPr>
          <a:xfrm>
            <a:off x="8422057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8F453-C715-44E2-8944-1242C78DF14C}"/>
              </a:ext>
            </a:extLst>
          </p:cNvPr>
          <p:cNvSpPr txBox="1"/>
          <p:nvPr/>
        </p:nvSpPr>
        <p:spPr>
          <a:xfrm>
            <a:off x="621582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3B31E7-273F-4BC5-857A-2ADBB38DAEAA}"/>
              </a:ext>
            </a:extLst>
          </p:cNvPr>
          <p:cNvSpPr/>
          <p:nvPr/>
        </p:nvSpPr>
        <p:spPr>
          <a:xfrm>
            <a:off x="4718936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D95244-4197-4C4A-AB90-966504F8A9FF}"/>
              </a:ext>
            </a:extLst>
          </p:cNvPr>
          <p:cNvSpPr txBox="1"/>
          <p:nvPr/>
        </p:nvSpPr>
        <p:spPr>
          <a:xfrm>
            <a:off x="2453354" y="4099623"/>
            <a:ext cx="986167" cy="3347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/month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3B267-132C-4CC5-A8DF-632E70D9EDA6}"/>
              </a:ext>
            </a:extLst>
          </p:cNvPr>
          <p:cNvSpPr/>
          <p:nvPr/>
        </p:nvSpPr>
        <p:spPr>
          <a:xfrm>
            <a:off x="962915" y="3772734"/>
            <a:ext cx="1570734" cy="66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2D4B291-B7ED-45E7-B94D-C7F93218306E}"/>
              </a:ext>
            </a:extLst>
          </p:cNvPr>
          <p:cNvSpPr/>
          <p:nvPr/>
        </p:nvSpPr>
        <p:spPr>
          <a:xfrm>
            <a:off x="4385691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655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655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655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655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655" y="3423370"/>
                </a:lnTo>
                <a:cubicBezTo>
                  <a:pt x="119256" y="3423275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045" y="123244"/>
                  <a:pt x="119256" y="2944"/>
                  <a:pt x="267655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778"/>
                  <a:pt x="167261" y="3336122"/>
                  <a:pt x="267655" y="3336217"/>
                </a:cubicBezTo>
                <a:lnTo>
                  <a:pt x="3150587" y="3336217"/>
                </a:lnTo>
                <a:cubicBezTo>
                  <a:pt x="3250885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0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70768-D6DA-4BBE-88D0-33E936569A03}"/>
              </a:ext>
            </a:extLst>
          </p:cNvPr>
          <p:cNvSpPr txBox="1"/>
          <p:nvPr/>
        </p:nvSpPr>
        <p:spPr>
          <a:xfrm>
            <a:off x="5079917" y="2828321"/>
            <a:ext cx="2047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PREMIUM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A8F67-AF04-43B7-9B65-79304F6C14A6}"/>
              </a:ext>
            </a:extLst>
          </p:cNvPr>
          <p:cNvSpPr txBox="1"/>
          <p:nvPr/>
        </p:nvSpPr>
        <p:spPr>
          <a:xfrm>
            <a:off x="5485477" y="3320541"/>
            <a:ext cx="1236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Corporate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A6EFC-01B8-4960-BB34-73C5ED27D1A2}"/>
              </a:ext>
            </a:extLst>
          </p:cNvPr>
          <p:cNvSpPr txBox="1"/>
          <p:nvPr/>
        </p:nvSpPr>
        <p:spPr>
          <a:xfrm>
            <a:off x="4941665" y="3651948"/>
            <a:ext cx="146706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54B14-E40C-4A8E-A1B3-354E051227CB}"/>
              </a:ext>
            </a:extLst>
          </p:cNvPr>
          <p:cNvSpPr txBox="1"/>
          <p:nvPr/>
        </p:nvSpPr>
        <p:spPr>
          <a:xfrm>
            <a:off x="4940331" y="4437189"/>
            <a:ext cx="2226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ED4330-2298-4473-A30D-59B7332A7FD4}"/>
              </a:ext>
            </a:extLst>
          </p:cNvPr>
          <p:cNvSpPr/>
          <p:nvPr/>
        </p:nvSpPr>
        <p:spPr>
          <a:xfrm>
            <a:off x="4940331" y="4886960"/>
            <a:ext cx="2311241" cy="688943"/>
          </a:xfrm>
          <a:prstGeom prst="roundRect">
            <a:avLst/>
          </a:pr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9C8B8-A0E7-405D-A660-F3468B8B48CA}"/>
              </a:ext>
            </a:extLst>
          </p:cNvPr>
          <p:cNvSpPr txBox="1"/>
          <p:nvPr/>
        </p:nvSpPr>
        <p:spPr>
          <a:xfrm>
            <a:off x="4940331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rgbClr val="FFFFFF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4CCEA4-DC01-4EAD-8A83-8AC45F6241E1}"/>
              </a:ext>
            </a:extLst>
          </p:cNvPr>
          <p:cNvSpPr/>
          <p:nvPr/>
        </p:nvSpPr>
        <p:spPr>
          <a:xfrm>
            <a:off x="757332" y="2500662"/>
            <a:ext cx="3420617" cy="3420616"/>
          </a:xfrm>
          <a:custGeom>
            <a:avLst/>
            <a:gdLst>
              <a:gd name="connsiteX0" fmla="*/ 3150587 w 3420617"/>
              <a:gd name="connsiteY0" fmla="*/ 3423370 h 3420616"/>
              <a:gd name="connsiteX1" fmla="*/ 267560 w 3420617"/>
              <a:gd name="connsiteY1" fmla="*/ 3423370 h 3420616"/>
              <a:gd name="connsiteX2" fmla="*/ -1236 w 3420617"/>
              <a:gd name="connsiteY2" fmla="*/ 3154575 h 3420616"/>
              <a:gd name="connsiteX3" fmla="*/ -1236 w 3420617"/>
              <a:gd name="connsiteY3" fmla="*/ 271644 h 3420616"/>
              <a:gd name="connsiteX4" fmla="*/ 267560 w 3420617"/>
              <a:gd name="connsiteY4" fmla="*/ 2753 h 3420616"/>
              <a:gd name="connsiteX5" fmla="*/ 3150587 w 3420617"/>
              <a:gd name="connsiteY5" fmla="*/ 2753 h 3420616"/>
              <a:gd name="connsiteX6" fmla="*/ 3419382 w 3420617"/>
              <a:gd name="connsiteY6" fmla="*/ 271644 h 3420616"/>
              <a:gd name="connsiteX7" fmla="*/ 3419382 w 3420617"/>
              <a:gd name="connsiteY7" fmla="*/ 3154575 h 3420616"/>
              <a:gd name="connsiteX8" fmla="*/ 3150587 w 3420617"/>
              <a:gd name="connsiteY8" fmla="*/ 3423370 h 3420616"/>
              <a:gd name="connsiteX9" fmla="*/ 267560 w 3420617"/>
              <a:gd name="connsiteY9" fmla="*/ 89620 h 3420616"/>
              <a:gd name="connsiteX10" fmla="*/ 85823 w 3420617"/>
              <a:gd name="connsiteY10" fmla="*/ 271453 h 3420616"/>
              <a:gd name="connsiteX11" fmla="*/ 85823 w 3420617"/>
              <a:gd name="connsiteY11" fmla="*/ 3154384 h 3420616"/>
              <a:gd name="connsiteX12" fmla="*/ 267560 w 3420617"/>
              <a:gd name="connsiteY12" fmla="*/ 3336217 h 3420616"/>
              <a:gd name="connsiteX13" fmla="*/ 3150587 w 3420617"/>
              <a:gd name="connsiteY13" fmla="*/ 3336217 h 3420616"/>
              <a:gd name="connsiteX14" fmla="*/ 3332324 w 3420617"/>
              <a:gd name="connsiteY14" fmla="*/ 3154384 h 3420616"/>
              <a:gd name="connsiteX15" fmla="*/ 3332324 w 3420617"/>
              <a:gd name="connsiteY15" fmla="*/ 271453 h 3420616"/>
              <a:gd name="connsiteX16" fmla="*/ 3150587 w 3420617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617" h="3420616">
                <a:moveTo>
                  <a:pt x="3150587" y="3423370"/>
                </a:moveTo>
                <a:lnTo>
                  <a:pt x="267560" y="3423370"/>
                </a:lnTo>
                <a:cubicBezTo>
                  <a:pt x="119160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60" y="2944"/>
                  <a:pt x="267560" y="2753"/>
                </a:cubicBezTo>
                <a:lnTo>
                  <a:pt x="3150587" y="2753"/>
                </a:lnTo>
                <a:cubicBezTo>
                  <a:pt x="3298986" y="2944"/>
                  <a:pt x="3419287" y="123244"/>
                  <a:pt x="3419382" y="271644"/>
                </a:cubicBezTo>
                <a:lnTo>
                  <a:pt x="3419382" y="3154575"/>
                </a:lnTo>
                <a:cubicBezTo>
                  <a:pt x="3419192" y="3302975"/>
                  <a:pt x="3298986" y="3423180"/>
                  <a:pt x="3150587" y="3423370"/>
                </a:cubicBezTo>
                <a:close/>
                <a:moveTo>
                  <a:pt x="267560" y="89620"/>
                </a:moveTo>
                <a:cubicBezTo>
                  <a:pt x="167167" y="89715"/>
                  <a:pt x="85918" y="171059"/>
                  <a:pt x="85823" y="271453"/>
                </a:cubicBezTo>
                <a:lnTo>
                  <a:pt x="85823" y="3154384"/>
                </a:lnTo>
                <a:cubicBezTo>
                  <a:pt x="85918" y="3254683"/>
                  <a:pt x="167262" y="3336027"/>
                  <a:pt x="267560" y="3336217"/>
                </a:cubicBezTo>
                <a:lnTo>
                  <a:pt x="3150587" y="3336217"/>
                </a:lnTo>
                <a:cubicBezTo>
                  <a:pt x="3250886" y="3336027"/>
                  <a:pt x="3332228" y="3254683"/>
                  <a:pt x="3332324" y="3154384"/>
                </a:cubicBezTo>
                <a:lnTo>
                  <a:pt x="3332324" y="271453"/>
                </a:lnTo>
                <a:cubicBezTo>
                  <a:pt x="3332228" y="171059"/>
                  <a:pt x="3250981" y="89715"/>
                  <a:pt x="3150587" y="89620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560CD1-48E2-4204-945F-4A7D45DB952B}"/>
              </a:ext>
            </a:extLst>
          </p:cNvPr>
          <p:cNvSpPr txBox="1"/>
          <p:nvPr/>
        </p:nvSpPr>
        <p:spPr>
          <a:xfrm>
            <a:off x="1288471" y="2828321"/>
            <a:ext cx="2358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STANDARD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D5455-2A13-46FC-8D00-447D80F2CC1D}"/>
              </a:ext>
            </a:extLst>
          </p:cNvPr>
          <p:cNvSpPr txBox="1"/>
          <p:nvPr/>
        </p:nvSpPr>
        <p:spPr>
          <a:xfrm>
            <a:off x="1927268" y="3320541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Personal</a:t>
            </a:r>
            <a:endParaRPr lang="en-US" sz="1600" spc="0" baseline="0" dirty="0">
              <a:solidFill>
                <a:schemeClr val="bg2">
                  <a:lumMod val="25000"/>
                </a:schemeClr>
              </a:solidFill>
              <a:sym typeface="Montserrat-Regular"/>
              <a:rtl val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A57F0-F68F-4700-9F0B-787DFBCCCE4A}"/>
              </a:ext>
            </a:extLst>
          </p:cNvPr>
          <p:cNvSpPr txBox="1"/>
          <p:nvPr/>
        </p:nvSpPr>
        <p:spPr>
          <a:xfrm>
            <a:off x="1313211" y="3651948"/>
            <a:ext cx="1338828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06EF8B-F994-4D09-B60C-0B869D1DAE1A}"/>
              </a:ext>
            </a:extLst>
          </p:cNvPr>
          <p:cNvSpPr txBox="1"/>
          <p:nvPr/>
        </p:nvSpPr>
        <p:spPr>
          <a:xfrm>
            <a:off x="1311973" y="4437189"/>
            <a:ext cx="2226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7 days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7E502FA-4926-4E6B-9FBE-8E8C6556DEE5}"/>
              </a:ext>
            </a:extLst>
          </p:cNvPr>
          <p:cNvSpPr/>
          <p:nvPr/>
        </p:nvSpPr>
        <p:spPr>
          <a:xfrm>
            <a:off x="1311973" y="4886960"/>
            <a:ext cx="2311241" cy="688943"/>
          </a:xfrm>
          <a:prstGeom prst="roundRect">
            <a:avLst/>
          </a:pr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7C6A53-43AE-4B37-97B6-DD14228E5C2B}"/>
              </a:ext>
            </a:extLst>
          </p:cNvPr>
          <p:cNvSpPr txBox="1"/>
          <p:nvPr/>
        </p:nvSpPr>
        <p:spPr>
          <a:xfrm>
            <a:off x="1311973" y="5000599"/>
            <a:ext cx="23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1679D13-DC66-4B76-A9F6-4FCF0763DEC6}"/>
              </a:ext>
            </a:extLst>
          </p:cNvPr>
          <p:cNvSpPr/>
          <p:nvPr/>
        </p:nvSpPr>
        <p:spPr>
          <a:xfrm>
            <a:off x="8014145" y="2500662"/>
            <a:ext cx="3420712" cy="3420616"/>
          </a:xfrm>
          <a:custGeom>
            <a:avLst/>
            <a:gdLst>
              <a:gd name="connsiteX0" fmla="*/ 3150681 w 3420712"/>
              <a:gd name="connsiteY0" fmla="*/ 3423370 h 3420616"/>
              <a:gd name="connsiteX1" fmla="*/ 267560 w 3420712"/>
              <a:gd name="connsiteY1" fmla="*/ 3423370 h 3420616"/>
              <a:gd name="connsiteX2" fmla="*/ -1236 w 3420712"/>
              <a:gd name="connsiteY2" fmla="*/ 3154575 h 3420616"/>
              <a:gd name="connsiteX3" fmla="*/ -1236 w 3420712"/>
              <a:gd name="connsiteY3" fmla="*/ 271644 h 3420616"/>
              <a:gd name="connsiteX4" fmla="*/ 267560 w 3420712"/>
              <a:gd name="connsiteY4" fmla="*/ 2753 h 3420616"/>
              <a:gd name="connsiteX5" fmla="*/ 3150681 w 3420712"/>
              <a:gd name="connsiteY5" fmla="*/ 2753 h 3420616"/>
              <a:gd name="connsiteX6" fmla="*/ 3419477 w 3420712"/>
              <a:gd name="connsiteY6" fmla="*/ 271644 h 3420616"/>
              <a:gd name="connsiteX7" fmla="*/ 3419477 w 3420712"/>
              <a:gd name="connsiteY7" fmla="*/ 3154575 h 3420616"/>
              <a:gd name="connsiteX8" fmla="*/ 3150681 w 3420712"/>
              <a:gd name="connsiteY8" fmla="*/ 3423370 h 3420616"/>
              <a:gd name="connsiteX9" fmla="*/ 267655 w 3420712"/>
              <a:gd name="connsiteY9" fmla="*/ 89620 h 3420616"/>
              <a:gd name="connsiteX10" fmla="*/ 85917 w 3420712"/>
              <a:gd name="connsiteY10" fmla="*/ 271453 h 3420616"/>
              <a:gd name="connsiteX11" fmla="*/ 85917 w 3420712"/>
              <a:gd name="connsiteY11" fmla="*/ 3154384 h 3420616"/>
              <a:gd name="connsiteX12" fmla="*/ 267655 w 3420712"/>
              <a:gd name="connsiteY12" fmla="*/ 3336217 h 3420616"/>
              <a:gd name="connsiteX13" fmla="*/ 3150681 w 3420712"/>
              <a:gd name="connsiteY13" fmla="*/ 3336217 h 3420616"/>
              <a:gd name="connsiteX14" fmla="*/ 3332419 w 3420712"/>
              <a:gd name="connsiteY14" fmla="*/ 3154384 h 3420616"/>
              <a:gd name="connsiteX15" fmla="*/ 3332419 w 3420712"/>
              <a:gd name="connsiteY15" fmla="*/ 271453 h 3420616"/>
              <a:gd name="connsiteX16" fmla="*/ 3150681 w 3420712"/>
              <a:gd name="connsiteY16" fmla="*/ 89620 h 3420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0712" h="3420616">
                <a:moveTo>
                  <a:pt x="3150681" y="3423370"/>
                </a:moveTo>
                <a:lnTo>
                  <a:pt x="267560" y="3423370"/>
                </a:lnTo>
                <a:cubicBezTo>
                  <a:pt x="119159" y="3423180"/>
                  <a:pt x="-1045" y="3302975"/>
                  <a:pt x="-1236" y="3154575"/>
                </a:cubicBezTo>
                <a:lnTo>
                  <a:pt x="-1236" y="271644"/>
                </a:lnTo>
                <a:cubicBezTo>
                  <a:pt x="-1140" y="123244"/>
                  <a:pt x="119159" y="2944"/>
                  <a:pt x="267560" y="2753"/>
                </a:cubicBezTo>
                <a:lnTo>
                  <a:pt x="3150681" y="2753"/>
                </a:lnTo>
                <a:cubicBezTo>
                  <a:pt x="3299082" y="2944"/>
                  <a:pt x="3419381" y="123244"/>
                  <a:pt x="3419477" y="271644"/>
                </a:cubicBezTo>
                <a:lnTo>
                  <a:pt x="3419477" y="3154575"/>
                </a:lnTo>
                <a:cubicBezTo>
                  <a:pt x="3419286" y="3302975"/>
                  <a:pt x="3299082" y="3423180"/>
                  <a:pt x="3150681" y="3423370"/>
                </a:cubicBezTo>
                <a:close/>
                <a:moveTo>
                  <a:pt x="267655" y="89620"/>
                </a:moveTo>
                <a:cubicBezTo>
                  <a:pt x="167261" y="89715"/>
                  <a:pt x="86012" y="171059"/>
                  <a:pt x="85917" y="271453"/>
                </a:cubicBezTo>
                <a:lnTo>
                  <a:pt x="85917" y="3154384"/>
                </a:lnTo>
                <a:cubicBezTo>
                  <a:pt x="86012" y="3254683"/>
                  <a:pt x="167356" y="3336027"/>
                  <a:pt x="267655" y="3336217"/>
                </a:cubicBezTo>
                <a:lnTo>
                  <a:pt x="3150681" y="3336217"/>
                </a:lnTo>
                <a:cubicBezTo>
                  <a:pt x="3250980" y="3336027"/>
                  <a:pt x="3332324" y="3254683"/>
                  <a:pt x="3332419" y="3154384"/>
                </a:cubicBezTo>
                <a:lnTo>
                  <a:pt x="3332419" y="271453"/>
                </a:lnTo>
                <a:cubicBezTo>
                  <a:pt x="3332324" y="171059"/>
                  <a:pt x="3251075" y="89715"/>
                  <a:pt x="3150681" y="89620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5EA5D-FF76-444F-9811-1AFA86FC4330}"/>
              </a:ext>
            </a:extLst>
          </p:cNvPr>
          <p:cNvSpPr txBox="1"/>
          <p:nvPr/>
        </p:nvSpPr>
        <p:spPr>
          <a:xfrm>
            <a:off x="8574443" y="2828321"/>
            <a:ext cx="2329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0" baseline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EXCLUSIVE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749D61-E859-434F-97B6-C67A4CF68840}"/>
              </a:ext>
            </a:extLst>
          </p:cNvPr>
          <p:cNvSpPr txBox="1"/>
          <p:nvPr/>
        </p:nvSpPr>
        <p:spPr>
          <a:xfrm>
            <a:off x="9218850" y="3320541"/>
            <a:ext cx="1040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VIP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769F7F-DF17-42C5-8D2D-99BA2E296DF5}"/>
              </a:ext>
            </a:extLst>
          </p:cNvPr>
          <p:cNvSpPr txBox="1"/>
          <p:nvPr/>
        </p:nvSpPr>
        <p:spPr>
          <a:xfrm>
            <a:off x="8570023" y="3651948"/>
            <a:ext cx="1534394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175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$40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5FBF9-3BE0-43E1-9914-886E66EFA7F5}"/>
              </a:ext>
            </a:extLst>
          </p:cNvPr>
          <p:cNvSpPr txBox="1"/>
          <p:nvPr/>
        </p:nvSpPr>
        <p:spPr>
          <a:xfrm>
            <a:off x="8568785" y="4437189"/>
            <a:ext cx="2334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Trial Period only for 30 days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A5EB1A7-5157-4BAB-83DA-33C49CFAC4AD}"/>
              </a:ext>
            </a:extLst>
          </p:cNvPr>
          <p:cNvSpPr/>
          <p:nvPr/>
        </p:nvSpPr>
        <p:spPr>
          <a:xfrm>
            <a:off x="8568785" y="4886960"/>
            <a:ext cx="2311241" cy="688943"/>
          </a:xfrm>
          <a:prstGeom prst="roundRect">
            <a:avLst/>
          </a:pr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559007-89FC-41F9-9D16-B1EC38708146}"/>
              </a:ext>
            </a:extLst>
          </p:cNvPr>
          <p:cNvSpPr txBox="1"/>
          <p:nvPr/>
        </p:nvSpPr>
        <p:spPr>
          <a:xfrm>
            <a:off x="8568785" y="5000599"/>
            <a:ext cx="231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Montserrat ExtraBold" panose="00000900000000000000" pitchFamily="2" charset="0"/>
                <a:sym typeface="Montserrat"/>
                <a:rtl val="0"/>
              </a:rPr>
              <a:t>Buy Now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59734F-769D-4D99-A395-A24B50464677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99904-6436-4807-B0BD-14529E3254F2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316988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mph" presetSubtype="0" autoRev="1" fill="hold" grpId="1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8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1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autoRev="1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animScale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mph" presetSubtype="0" autoRev="1" fill="hold" grpId="1" nodeType="withEffect">
                                  <p:stCondLst>
                                    <p:cond delay="3750"/>
                                  </p:stCondLst>
                                  <p:childTnLst>
                                    <p:animScale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/>
      <p:bldP spid="14" grpId="0"/>
      <p:bldP spid="2" grpId="0" animBg="1"/>
      <p:bldP spid="3" grpId="0"/>
      <p:bldP spid="4" grpId="0"/>
      <p:bldP spid="5" grpId="0"/>
      <p:bldP spid="7" grpId="0"/>
      <p:bldP spid="8" grpId="0" animBg="1"/>
      <p:bldP spid="8" grpId="1" animBg="1"/>
      <p:bldP spid="9" grpId="0"/>
      <p:bldP spid="10" grpId="0" animBg="1"/>
      <p:bldP spid="11" grpId="0"/>
      <p:bldP spid="12" grpId="0"/>
      <p:bldP spid="13" grpId="0"/>
      <p:bldP spid="15" grpId="0"/>
      <p:bldP spid="16" grpId="0" animBg="1"/>
      <p:bldP spid="16" grpId="1" animBg="1"/>
      <p:bldP spid="17" grpId="0"/>
      <p:bldP spid="18" grpId="0" animBg="1"/>
      <p:bldP spid="19" grpId="0"/>
      <p:bldP spid="20" grpId="0"/>
      <p:bldP spid="21" grpId="0"/>
      <p:bldP spid="23" grpId="0"/>
      <p:bldP spid="24" grpId="0" animBg="1"/>
      <p:bldP spid="24" grpId="1" animBg="1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F07BE2AD-CB87-4C38-B8FB-7D8A21C81D03}"/>
              </a:ext>
            </a:extLst>
          </p:cNvPr>
          <p:cNvGrpSpPr/>
          <p:nvPr/>
        </p:nvGrpSpPr>
        <p:grpSpPr>
          <a:xfrm>
            <a:off x="4385691" y="2500662"/>
            <a:ext cx="3420617" cy="3420616"/>
            <a:chOff x="4385691" y="2500662"/>
            <a:chExt cx="3420617" cy="342061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0851AB0-E7C8-452A-B484-D751A43080F2}"/>
                </a:ext>
              </a:extLst>
            </p:cNvPr>
            <p:cNvSpPr txBox="1"/>
            <p:nvPr/>
          </p:nvSpPr>
          <p:spPr>
            <a:xfrm>
              <a:off x="6215824" y="4099623"/>
              <a:ext cx="986167" cy="334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/month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538E45D-1E6E-496B-8D0B-ED5EE7A5B524}"/>
                </a:ext>
              </a:extLst>
            </p:cNvPr>
            <p:cNvSpPr/>
            <p:nvPr/>
          </p:nvSpPr>
          <p:spPr>
            <a:xfrm>
              <a:off x="4385691" y="2500662"/>
              <a:ext cx="3420617" cy="3420616"/>
            </a:xfrm>
            <a:custGeom>
              <a:avLst/>
              <a:gdLst>
                <a:gd name="connsiteX0" fmla="*/ 3150587 w 3420617"/>
                <a:gd name="connsiteY0" fmla="*/ 3423370 h 3420616"/>
                <a:gd name="connsiteX1" fmla="*/ 267655 w 3420617"/>
                <a:gd name="connsiteY1" fmla="*/ 3423370 h 3420616"/>
                <a:gd name="connsiteX2" fmla="*/ -1236 w 3420617"/>
                <a:gd name="connsiteY2" fmla="*/ 3154575 h 3420616"/>
                <a:gd name="connsiteX3" fmla="*/ -1236 w 3420617"/>
                <a:gd name="connsiteY3" fmla="*/ 271644 h 3420616"/>
                <a:gd name="connsiteX4" fmla="*/ 267655 w 3420617"/>
                <a:gd name="connsiteY4" fmla="*/ 2753 h 3420616"/>
                <a:gd name="connsiteX5" fmla="*/ 3150587 w 3420617"/>
                <a:gd name="connsiteY5" fmla="*/ 2753 h 3420616"/>
                <a:gd name="connsiteX6" fmla="*/ 3419382 w 3420617"/>
                <a:gd name="connsiteY6" fmla="*/ 271644 h 3420616"/>
                <a:gd name="connsiteX7" fmla="*/ 3419382 w 3420617"/>
                <a:gd name="connsiteY7" fmla="*/ 3154575 h 3420616"/>
                <a:gd name="connsiteX8" fmla="*/ 3150587 w 3420617"/>
                <a:gd name="connsiteY8" fmla="*/ 3423370 h 3420616"/>
                <a:gd name="connsiteX9" fmla="*/ 267655 w 3420617"/>
                <a:gd name="connsiteY9" fmla="*/ 89620 h 3420616"/>
                <a:gd name="connsiteX10" fmla="*/ 85823 w 3420617"/>
                <a:gd name="connsiteY10" fmla="*/ 271453 h 3420616"/>
                <a:gd name="connsiteX11" fmla="*/ 85823 w 3420617"/>
                <a:gd name="connsiteY11" fmla="*/ 3154384 h 3420616"/>
                <a:gd name="connsiteX12" fmla="*/ 267655 w 3420617"/>
                <a:gd name="connsiteY12" fmla="*/ 3336217 h 3420616"/>
                <a:gd name="connsiteX13" fmla="*/ 3150587 w 3420617"/>
                <a:gd name="connsiteY13" fmla="*/ 3336217 h 3420616"/>
                <a:gd name="connsiteX14" fmla="*/ 3332324 w 3420617"/>
                <a:gd name="connsiteY14" fmla="*/ 3154384 h 3420616"/>
                <a:gd name="connsiteX15" fmla="*/ 3332324 w 3420617"/>
                <a:gd name="connsiteY15" fmla="*/ 271453 h 3420616"/>
                <a:gd name="connsiteX16" fmla="*/ 3150587 w 3420617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617" h="3420616">
                  <a:moveTo>
                    <a:pt x="3150587" y="3423370"/>
                  </a:moveTo>
                  <a:lnTo>
                    <a:pt x="267655" y="3423370"/>
                  </a:lnTo>
                  <a:cubicBezTo>
                    <a:pt x="119256" y="3423275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045" y="123244"/>
                    <a:pt x="119256" y="2944"/>
                    <a:pt x="267655" y="2753"/>
                  </a:cubicBezTo>
                  <a:lnTo>
                    <a:pt x="3150587" y="2753"/>
                  </a:lnTo>
                  <a:cubicBezTo>
                    <a:pt x="3298986" y="2944"/>
                    <a:pt x="3419287" y="123244"/>
                    <a:pt x="3419382" y="271644"/>
                  </a:cubicBezTo>
                  <a:lnTo>
                    <a:pt x="3419382" y="3154575"/>
                  </a:lnTo>
                  <a:cubicBezTo>
                    <a:pt x="3419192" y="3302975"/>
                    <a:pt x="3298986" y="3423180"/>
                    <a:pt x="3150587" y="3423370"/>
                  </a:cubicBezTo>
                  <a:close/>
                  <a:moveTo>
                    <a:pt x="267655" y="89620"/>
                  </a:moveTo>
                  <a:cubicBezTo>
                    <a:pt x="167261" y="89715"/>
                    <a:pt x="85918" y="171059"/>
                    <a:pt x="85823" y="271453"/>
                  </a:cubicBezTo>
                  <a:lnTo>
                    <a:pt x="85823" y="3154384"/>
                  </a:lnTo>
                  <a:cubicBezTo>
                    <a:pt x="85918" y="3254778"/>
                    <a:pt x="167261" y="3336122"/>
                    <a:pt x="267655" y="3336217"/>
                  </a:cubicBezTo>
                  <a:lnTo>
                    <a:pt x="3150587" y="3336217"/>
                  </a:lnTo>
                  <a:cubicBezTo>
                    <a:pt x="3250885" y="3336027"/>
                    <a:pt x="3332228" y="3254683"/>
                    <a:pt x="3332324" y="3154384"/>
                  </a:cubicBezTo>
                  <a:lnTo>
                    <a:pt x="3332324" y="271453"/>
                  </a:lnTo>
                  <a:cubicBezTo>
                    <a:pt x="3332228" y="171059"/>
                    <a:pt x="3250980" y="89715"/>
                    <a:pt x="3150587" y="89620"/>
                  </a:cubicBezTo>
                  <a:close/>
                </a:path>
              </a:pathLst>
            </a:custGeom>
            <a:solidFill>
              <a:srgbClr val="176BF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76FE346-8B1D-4AB0-BF2B-B9A2E0357B64}"/>
                </a:ext>
              </a:extLst>
            </p:cNvPr>
            <p:cNvSpPr txBox="1"/>
            <p:nvPr/>
          </p:nvSpPr>
          <p:spPr>
            <a:xfrm>
              <a:off x="5079917" y="2828321"/>
              <a:ext cx="20473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7CCFEA-0290-49CA-993D-C7A3AC39568B}"/>
                </a:ext>
              </a:extLst>
            </p:cNvPr>
            <p:cNvSpPr txBox="1"/>
            <p:nvPr/>
          </p:nvSpPr>
          <p:spPr>
            <a:xfrm>
              <a:off x="5485477" y="3320541"/>
              <a:ext cx="12362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spc="0" baseline="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Corporate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114EBC4-DCE7-404E-A576-EEFDA4A33A4E}"/>
                </a:ext>
              </a:extLst>
            </p:cNvPr>
            <p:cNvSpPr txBox="1"/>
            <p:nvPr/>
          </p:nvSpPr>
          <p:spPr>
            <a:xfrm>
              <a:off x="4941665" y="3651948"/>
              <a:ext cx="1467068" cy="888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175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 ExtraBold" panose="00000900000000000000" pitchFamily="2" charset="0"/>
                  <a:sym typeface="Montserrat"/>
                  <a:rtl val="0"/>
                </a:rPr>
                <a:t>$20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468C9CF-F536-4D61-8D65-7603F11167F6}"/>
                </a:ext>
              </a:extLst>
            </p:cNvPr>
            <p:cNvSpPr txBox="1"/>
            <p:nvPr/>
          </p:nvSpPr>
          <p:spPr>
            <a:xfrm>
              <a:off x="4940331" y="4437189"/>
              <a:ext cx="22268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7 days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4272BF7-A0A9-4692-9C3A-988389F598E4}"/>
                </a:ext>
              </a:extLst>
            </p:cNvPr>
            <p:cNvSpPr/>
            <p:nvPr/>
          </p:nvSpPr>
          <p:spPr>
            <a:xfrm>
              <a:off x="4940331" y="4886960"/>
              <a:ext cx="2311241" cy="688943"/>
            </a:xfrm>
            <a:prstGeom prst="roundRect">
              <a:avLst/>
            </a:pr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6806272-E19A-4BAB-AD75-3C333643124D}"/>
                </a:ext>
              </a:extLst>
            </p:cNvPr>
            <p:cNvSpPr txBox="1"/>
            <p:nvPr/>
          </p:nvSpPr>
          <p:spPr>
            <a:xfrm>
              <a:off x="4940331" y="5000599"/>
              <a:ext cx="23112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BECC4F4-1B24-45DC-AC70-9277D1A19871}"/>
              </a:ext>
            </a:extLst>
          </p:cNvPr>
          <p:cNvGrpSpPr/>
          <p:nvPr/>
        </p:nvGrpSpPr>
        <p:grpSpPr>
          <a:xfrm>
            <a:off x="757332" y="2500662"/>
            <a:ext cx="3420617" cy="3420616"/>
            <a:chOff x="757332" y="2500662"/>
            <a:chExt cx="3420617" cy="342061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BFDBA2-7431-4B0B-8ACF-6EFEFEB7EFA3}"/>
                </a:ext>
              </a:extLst>
            </p:cNvPr>
            <p:cNvSpPr txBox="1"/>
            <p:nvPr/>
          </p:nvSpPr>
          <p:spPr>
            <a:xfrm>
              <a:off x="2453354" y="4099623"/>
              <a:ext cx="986167" cy="334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/month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4F6C5D2-5A75-40F4-8458-5D4EF6FD1242}"/>
                </a:ext>
              </a:extLst>
            </p:cNvPr>
            <p:cNvSpPr/>
            <p:nvPr/>
          </p:nvSpPr>
          <p:spPr>
            <a:xfrm>
              <a:off x="757332" y="2500662"/>
              <a:ext cx="3420617" cy="3420616"/>
            </a:xfrm>
            <a:custGeom>
              <a:avLst/>
              <a:gdLst>
                <a:gd name="connsiteX0" fmla="*/ 3150587 w 3420617"/>
                <a:gd name="connsiteY0" fmla="*/ 3423370 h 3420616"/>
                <a:gd name="connsiteX1" fmla="*/ 267560 w 3420617"/>
                <a:gd name="connsiteY1" fmla="*/ 3423370 h 3420616"/>
                <a:gd name="connsiteX2" fmla="*/ -1236 w 3420617"/>
                <a:gd name="connsiteY2" fmla="*/ 3154575 h 3420616"/>
                <a:gd name="connsiteX3" fmla="*/ -1236 w 3420617"/>
                <a:gd name="connsiteY3" fmla="*/ 271644 h 3420616"/>
                <a:gd name="connsiteX4" fmla="*/ 267560 w 3420617"/>
                <a:gd name="connsiteY4" fmla="*/ 2753 h 3420616"/>
                <a:gd name="connsiteX5" fmla="*/ 3150587 w 3420617"/>
                <a:gd name="connsiteY5" fmla="*/ 2753 h 3420616"/>
                <a:gd name="connsiteX6" fmla="*/ 3419382 w 3420617"/>
                <a:gd name="connsiteY6" fmla="*/ 271644 h 3420616"/>
                <a:gd name="connsiteX7" fmla="*/ 3419382 w 3420617"/>
                <a:gd name="connsiteY7" fmla="*/ 3154575 h 3420616"/>
                <a:gd name="connsiteX8" fmla="*/ 3150587 w 3420617"/>
                <a:gd name="connsiteY8" fmla="*/ 3423370 h 3420616"/>
                <a:gd name="connsiteX9" fmla="*/ 267560 w 3420617"/>
                <a:gd name="connsiteY9" fmla="*/ 89620 h 3420616"/>
                <a:gd name="connsiteX10" fmla="*/ 85823 w 3420617"/>
                <a:gd name="connsiteY10" fmla="*/ 271453 h 3420616"/>
                <a:gd name="connsiteX11" fmla="*/ 85823 w 3420617"/>
                <a:gd name="connsiteY11" fmla="*/ 3154384 h 3420616"/>
                <a:gd name="connsiteX12" fmla="*/ 267560 w 3420617"/>
                <a:gd name="connsiteY12" fmla="*/ 3336217 h 3420616"/>
                <a:gd name="connsiteX13" fmla="*/ 3150587 w 3420617"/>
                <a:gd name="connsiteY13" fmla="*/ 3336217 h 3420616"/>
                <a:gd name="connsiteX14" fmla="*/ 3332324 w 3420617"/>
                <a:gd name="connsiteY14" fmla="*/ 3154384 h 3420616"/>
                <a:gd name="connsiteX15" fmla="*/ 3332324 w 3420617"/>
                <a:gd name="connsiteY15" fmla="*/ 271453 h 3420616"/>
                <a:gd name="connsiteX16" fmla="*/ 3150587 w 3420617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617" h="3420616">
                  <a:moveTo>
                    <a:pt x="3150587" y="3423370"/>
                  </a:moveTo>
                  <a:lnTo>
                    <a:pt x="267560" y="3423370"/>
                  </a:lnTo>
                  <a:cubicBezTo>
                    <a:pt x="119160" y="3423180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140" y="123244"/>
                    <a:pt x="119160" y="2944"/>
                    <a:pt x="267560" y="2753"/>
                  </a:cubicBezTo>
                  <a:lnTo>
                    <a:pt x="3150587" y="2753"/>
                  </a:lnTo>
                  <a:cubicBezTo>
                    <a:pt x="3298986" y="2944"/>
                    <a:pt x="3419287" y="123244"/>
                    <a:pt x="3419382" y="271644"/>
                  </a:cubicBezTo>
                  <a:lnTo>
                    <a:pt x="3419382" y="3154575"/>
                  </a:lnTo>
                  <a:cubicBezTo>
                    <a:pt x="3419192" y="3302975"/>
                    <a:pt x="3298986" y="3423180"/>
                    <a:pt x="3150587" y="3423370"/>
                  </a:cubicBezTo>
                  <a:close/>
                  <a:moveTo>
                    <a:pt x="267560" y="89620"/>
                  </a:moveTo>
                  <a:cubicBezTo>
                    <a:pt x="167167" y="89715"/>
                    <a:pt x="85918" y="171059"/>
                    <a:pt x="85823" y="271453"/>
                  </a:cubicBezTo>
                  <a:lnTo>
                    <a:pt x="85823" y="3154384"/>
                  </a:lnTo>
                  <a:cubicBezTo>
                    <a:pt x="85918" y="3254683"/>
                    <a:pt x="167262" y="3336027"/>
                    <a:pt x="267560" y="3336217"/>
                  </a:cubicBezTo>
                  <a:lnTo>
                    <a:pt x="3150587" y="3336217"/>
                  </a:lnTo>
                  <a:cubicBezTo>
                    <a:pt x="3250886" y="3336027"/>
                    <a:pt x="3332228" y="3254683"/>
                    <a:pt x="3332324" y="3154384"/>
                  </a:cubicBezTo>
                  <a:lnTo>
                    <a:pt x="3332324" y="271453"/>
                  </a:lnTo>
                  <a:cubicBezTo>
                    <a:pt x="3332228" y="171059"/>
                    <a:pt x="3250981" y="89715"/>
                    <a:pt x="3150587" y="89620"/>
                  </a:cubicBezTo>
                  <a:close/>
                </a:path>
              </a:pathLst>
            </a:cu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CBD7392-EE20-4015-A92A-0673AE7AEA94}"/>
                </a:ext>
              </a:extLst>
            </p:cNvPr>
            <p:cNvSpPr txBox="1"/>
            <p:nvPr/>
          </p:nvSpPr>
          <p:spPr>
            <a:xfrm>
              <a:off x="1288471" y="2828321"/>
              <a:ext cx="23583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C6E878A-5391-4B44-8BD8-7D746B262715}"/>
                </a:ext>
              </a:extLst>
            </p:cNvPr>
            <p:cNvSpPr txBox="1"/>
            <p:nvPr/>
          </p:nvSpPr>
          <p:spPr>
            <a:xfrm>
              <a:off x="1927268" y="3320541"/>
              <a:ext cx="10807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Personal</a:t>
              </a:r>
              <a:endParaRPr lang="en-US" sz="160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6A1F124-40C8-4F88-8F4B-779AFBD79552}"/>
                </a:ext>
              </a:extLst>
            </p:cNvPr>
            <p:cNvSpPr txBox="1"/>
            <p:nvPr/>
          </p:nvSpPr>
          <p:spPr>
            <a:xfrm>
              <a:off x="1313211" y="3651948"/>
              <a:ext cx="1338828" cy="888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1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$10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83E5097-C733-4127-8840-68A5FD438A38}"/>
                </a:ext>
              </a:extLst>
            </p:cNvPr>
            <p:cNvSpPr txBox="1"/>
            <p:nvPr/>
          </p:nvSpPr>
          <p:spPr>
            <a:xfrm>
              <a:off x="1311973" y="4437189"/>
              <a:ext cx="22268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7 days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1409DC89-60D9-42EE-A9D2-651F7DC0A3BB}"/>
                </a:ext>
              </a:extLst>
            </p:cNvPr>
            <p:cNvSpPr/>
            <p:nvPr/>
          </p:nvSpPr>
          <p:spPr>
            <a:xfrm>
              <a:off x="1311973" y="4886960"/>
              <a:ext cx="2311241" cy="688943"/>
            </a:xfrm>
            <a:prstGeom prst="roundRect">
              <a:avLst/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AD4DDDA-C040-405E-BF8A-95824C975A1F}"/>
                </a:ext>
              </a:extLst>
            </p:cNvPr>
            <p:cNvSpPr txBox="1"/>
            <p:nvPr/>
          </p:nvSpPr>
          <p:spPr>
            <a:xfrm>
              <a:off x="1311973" y="5000599"/>
              <a:ext cx="2311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F89D8EA-7451-4BF6-B530-D6CBE4B52782}"/>
              </a:ext>
            </a:extLst>
          </p:cNvPr>
          <p:cNvGrpSpPr/>
          <p:nvPr/>
        </p:nvGrpSpPr>
        <p:grpSpPr>
          <a:xfrm>
            <a:off x="8014145" y="2500662"/>
            <a:ext cx="3420712" cy="3420616"/>
            <a:chOff x="8014145" y="2500662"/>
            <a:chExt cx="3420712" cy="3420616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CBF1291-E57C-46E0-9F75-978B22B8305D}"/>
                </a:ext>
              </a:extLst>
            </p:cNvPr>
            <p:cNvSpPr txBox="1"/>
            <p:nvPr/>
          </p:nvSpPr>
          <p:spPr>
            <a:xfrm>
              <a:off x="9918096" y="4099623"/>
              <a:ext cx="986167" cy="334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/month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47A2D58-4573-489E-B8E9-860DC88BC363}"/>
                </a:ext>
              </a:extLst>
            </p:cNvPr>
            <p:cNvSpPr/>
            <p:nvPr/>
          </p:nvSpPr>
          <p:spPr>
            <a:xfrm>
              <a:off x="8014145" y="2500662"/>
              <a:ext cx="3420712" cy="3420616"/>
            </a:xfrm>
            <a:custGeom>
              <a:avLst/>
              <a:gdLst>
                <a:gd name="connsiteX0" fmla="*/ 3150681 w 3420712"/>
                <a:gd name="connsiteY0" fmla="*/ 3423370 h 3420616"/>
                <a:gd name="connsiteX1" fmla="*/ 267560 w 3420712"/>
                <a:gd name="connsiteY1" fmla="*/ 3423370 h 3420616"/>
                <a:gd name="connsiteX2" fmla="*/ -1236 w 3420712"/>
                <a:gd name="connsiteY2" fmla="*/ 3154575 h 3420616"/>
                <a:gd name="connsiteX3" fmla="*/ -1236 w 3420712"/>
                <a:gd name="connsiteY3" fmla="*/ 271644 h 3420616"/>
                <a:gd name="connsiteX4" fmla="*/ 267560 w 3420712"/>
                <a:gd name="connsiteY4" fmla="*/ 2753 h 3420616"/>
                <a:gd name="connsiteX5" fmla="*/ 3150681 w 3420712"/>
                <a:gd name="connsiteY5" fmla="*/ 2753 h 3420616"/>
                <a:gd name="connsiteX6" fmla="*/ 3419477 w 3420712"/>
                <a:gd name="connsiteY6" fmla="*/ 271644 h 3420616"/>
                <a:gd name="connsiteX7" fmla="*/ 3419477 w 3420712"/>
                <a:gd name="connsiteY7" fmla="*/ 3154575 h 3420616"/>
                <a:gd name="connsiteX8" fmla="*/ 3150681 w 3420712"/>
                <a:gd name="connsiteY8" fmla="*/ 3423370 h 3420616"/>
                <a:gd name="connsiteX9" fmla="*/ 267655 w 3420712"/>
                <a:gd name="connsiteY9" fmla="*/ 89620 h 3420616"/>
                <a:gd name="connsiteX10" fmla="*/ 85917 w 3420712"/>
                <a:gd name="connsiteY10" fmla="*/ 271453 h 3420616"/>
                <a:gd name="connsiteX11" fmla="*/ 85917 w 3420712"/>
                <a:gd name="connsiteY11" fmla="*/ 3154384 h 3420616"/>
                <a:gd name="connsiteX12" fmla="*/ 267655 w 3420712"/>
                <a:gd name="connsiteY12" fmla="*/ 3336217 h 3420616"/>
                <a:gd name="connsiteX13" fmla="*/ 3150681 w 3420712"/>
                <a:gd name="connsiteY13" fmla="*/ 3336217 h 3420616"/>
                <a:gd name="connsiteX14" fmla="*/ 3332419 w 3420712"/>
                <a:gd name="connsiteY14" fmla="*/ 3154384 h 3420616"/>
                <a:gd name="connsiteX15" fmla="*/ 3332419 w 3420712"/>
                <a:gd name="connsiteY15" fmla="*/ 271453 h 3420616"/>
                <a:gd name="connsiteX16" fmla="*/ 3150681 w 3420712"/>
                <a:gd name="connsiteY16" fmla="*/ 89620 h 3420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0712" h="3420616">
                  <a:moveTo>
                    <a:pt x="3150681" y="3423370"/>
                  </a:moveTo>
                  <a:lnTo>
                    <a:pt x="267560" y="3423370"/>
                  </a:lnTo>
                  <a:cubicBezTo>
                    <a:pt x="119159" y="3423180"/>
                    <a:pt x="-1045" y="3302975"/>
                    <a:pt x="-1236" y="3154575"/>
                  </a:cubicBezTo>
                  <a:lnTo>
                    <a:pt x="-1236" y="271644"/>
                  </a:lnTo>
                  <a:cubicBezTo>
                    <a:pt x="-1140" y="123244"/>
                    <a:pt x="119159" y="2944"/>
                    <a:pt x="267560" y="2753"/>
                  </a:cubicBezTo>
                  <a:lnTo>
                    <a:pt x="3150681" y="2753"/>
                  </a:lnTo>
                  <a:cubicBezTo>
                    <a:pt x="3299082" y="2944"/>
                    <a:pt x="3419381" y="123244"/>
                    <a:pt x="3419477" y="271644"/>
                  </a:cubicBezTo>
                  <a:lnTo>
                    <a:pt x="3419477" y="3154575"/>
                  </a:lnTo>
                  <a:cubicBezTo>
                    <a:pt x="3419286" y="3302975"/>
                    <a:pt x="3299082" y="3423180"/>
                    <a:pt x="3150681" y="3423370"/>
                  </a:cubicBezTo>
                  <a:close/>
                  <a:moveTo>
                    <a:pt x="267655" y="89620"/>
                  </a:moveTo>
                  <a:cubicBezTo>
                    <a:pt x="167261" y="89715"/>
                    <a:pt x="86012" y="171059"/>
                    <a:pt x="85917" y="271453"/>
                  </a:cubicBezTo>
                  <a:lnTo>
                    <a:pt x="85917" y="3154384"/>
                  </a:lnTo>
                  <a:cubicBezTo>
                    <a:pt x="86012" y="3254683"/>
                    <a:pt x="167356" y="3336027"/>
                    <a:pt x="267655" y="3336217"/>
                  </a:cubicBezTo>
                  <a:lnTo>
                    <a:pt x="3150681" y="3336217"/>
                  </a:lnTo>
                  <a:cubicBezTo>
                    <a:pt x="3250980" y="3336027"/>
                    <a:pt x="3332324" y="3254683"/>
                    <a:pt x="3332419" y="3154384"/>
                  </a:cubicBezTo>
                  <a:lnTo>
                    <a:pt x="3332419" y="271453"/>
                  </a:lnTo>
                  <a:cubicBezTo>
                    <a:pt x="3332324" y="171059"/>
                    <a:pt x="3251075" y="89715"/>
                    <a:pt x="3150681" y="89620"/>
                  </a:cubicBezTo>
                  <a:close/>
                </a:path>
              </a:pathLst>
            </a:cu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3E04D1F-403A-4CBB-A0A5-18E502267C14}"/>
                </a:ext>
              </a:extLst>
            </p:cNvPr>
            <p:cNvSpPr txBox="1"/>
            <p:nvPr/>
          </p:nvSpPr>
          <p:spPr>
            <a:xfrm>
              <a:off x="8574443" y="2828321"/>
              <a:ext cx="23294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7EFAF9E-6085-4356-9897-10B41A38DD32}"/>
                </a:ext>
              </a:extLst>
            </p:cNvPr>
            <p:cNvSpPr txBox="1"/>
            <p:nvPr/>
          </p:nvSpPr>
          <p:spPr>
            <a:xfrm>
              <a:off x="9218850" y="3320541"/>
              <a:ext cx="1040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spc="0" baseline="0" dirty="0">
                  <a:solidFill>
                    <a:schemeClr val="bg2">
                      <a:lumMod val="25000"/>
                    </a:schemeClr>
                  </a:solidFill>
                  <a:sym typeface="Montserrat-Regular"/>
                  <a:rtl val="0"/>
                </a:rPr>
                <a:t>VIP Plan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C4C65D8-1B0C-4CBD-ACEC-7738D980B95C}"/>
                </a:ext>
              </a:extLst>
            </p:cNvPr>
            <p:cNvSpPr txBox="1"/>
            <p:nvPr/>
          </p:nvSpPr>
          <p:spPr>
            <a:xfrm>
              <a:off x="8570023" y="3651948"/>
              <a:ext cx="1534394" cy="888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17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$40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75A40E8-6C27-4EA9-B5AF-7B6E5211C0C8}"/>
                </a:ext>
              </a:extLst>
            </p:cNvPr>
            <p:cNvSpPr txBox="1"/>
            <p:nvPr/>
          </p:nvSpPr>
          <p:spPr>
            <a:xfrm>
              <a:off x="8568785" y="4437189"/>
              <a:ext cx="23342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Trial Period only for 30 days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B8988C5-8B21-4911-8299-0DCBC69B9E29}"/>
                </a:ext>
              </a:extLst>
            </p:cNvPr>
            <p:cNvSpPr/>
            <p:nvPr/>
          </p:nvSpPr>
          <p:spPr>
            <a:xfrm>
              <a:off x="8568785" y="4886960"/>
              <a:ext cx="2311241" cy="688943"/>
            </a:xfrm>
            <a:prstGeom prst="roundRect">
              <a:avLst/>
            </a:prstGeom>
            <a:gradFill>
              <a:gsLst>
                <a:gs pos="0">
                  <a:srgbClr val="DEE6FE"/>
                </a:gs>
                <a:gs pos="100000">
                  <a:srgbClr val="EBF1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855F34C-918B-48E5-A1EC-F63F781BCB71}"/>
                </a:ext>
              </a:extLst>
            </p:cNvPr>
            <p:cNvSpPr txBox="1"/>
            <p:nvPr/>
          </p:nvSpPr>
          <p:spPr>
            <a:xfrm>
              <a:off x="8568785" y="5000599"/>
              <a:ext cx="23112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7110A6BA-7864-4B72-9078-82F1D8688780}"/>
              </a:ext>
            </a:extLst>
          </p:cNvPr>
          <p:cNvSpPr txBox="1"/>
          <p:nvPr/>
        </p:nvSpPr>
        <p:spPr>
          <a:xfrm>
            <a:off x="1140157" y="371517"/>
            <a:ext cx="991168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See How Much We Charge for</a:t>
            </a:r>
          </a:p>
          <a:p>
            <a:pPr algn="ctr"/>
            <a:r>
              <a:rPr lang="en-US" sz="34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Our Highly </a:t>
            </a:r>
            <a:r>
              <a:rPr lang="en-US" sz="3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Customized Premium Services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FE1BD06-7416-4519-83C5-ADFBBC1B9B00}"/>
              </a:ext>
            </a:extLst>
          </p:cNvPr>
          <p:cNvSpPr txBox="1"/>
          <p:nvPr/>
        </p:nvSpPr>
        <p:spPr>
          <a:xfrm>
            <a:off x="966091" y="1513755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21519</TotalTime>
  <Words>738</Words>
  <Application>Microsoft Office PowerPoint</Application>
  <PresentationFormat>Widescreen</PresentationFormat>
  <Paragraphs>198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63</cp:revision>
  <dcterms:created xsi:type="dcterms:W3CDTF">2024-02-18T05:14:35Z</dcterms:created>
  <dcterms:modified xsi:type="dcterms:W3CDTF">2025-09-10T18:56:32Z</dcterms:modified>
</cp:coreProperties>
</file>