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53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  <p:embeddedFont>
      <p:font typeface="Poppins Medium" panose="00000600000000000000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53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</p14:sldIdLst>
        </p14:section>
        <p14:section name="Get More in PREMIUM" id="{E9921C45-E0D2-4BAD-BD4B-402DB7EEC83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>
        <p:scale>
          <a:sx n="75" d="100"/>
          <a:sy n="75" d="100"/>
        </p:scale>
        <p:origin x="3608" y="21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in Vertical Format (T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B86F8D1-BF6F-4090-A73D-D3732D97C2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0430" y="979550"/>
            <a:ext cx="3558827" cy="4898898"/>
          </a:xfrm>
          <a:custGeom>
            <a:avLst/>
            <a:gdLst>
              <a:gd name="connsiteX0" fmla="*/ 0 w 3558827"/>
              <a:gd name="connsiteY0" fmla="*/ 0 h 4898898"/>
              <a:gd name="connsiteX1" fmla="*/ 3558827 w 3558827"/>
              <a:gd name="connsiteY1" fmla="*/ 0 h 4898898"/>
              <a:gd name="connsiteX2" fmla="*/ 3558827 w 3558827"/>
              <a:gd name="connsiteY2" fmla="*/ 4898898 h 4898898"/>
              <a:gd name="connsiteX3" fmla="*/ 0 w 3558827"/>
              <a:gd name="connsiteY3" fmla="*/ 4898898 h 48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8827" h="4898898">
                <a:moveTo>
                  <a:pt x="0" y="0"/>
                </a:moveTo>
                <a:lnTo>
                  <a:pt x="3558827" y="0"/>
                </a:lnTo>
                <a:lnTo>
                  <a:pt x="3558827" y="4898898"/>
                </a:lnTo>
                <a:lnTo>
                  <a:pt x="0" y="48988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7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in Vertical Format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2D23F25-4666-46EC-8853-511E4B140A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0430" y="979550"/>
            <a:ext cx="3558827" cy="4898898"/>
          </a:xfrm>
          <a:custGeom>
            <a:avLst/>
            <a:gdLst>
              <a:gd name="connsiteX0" fmla="*/ 0 w 3558827"/>
              <a:gd name="connsiteY0" fmla="*/ 0 h 4898898"/>
              <a:gd name="connsiteX1" fmla="*/ 3558827 w 3558827"/>
              <a:gd name="connsiteY1" fmla="*/ 0 h 4898898"/>
              <a:gd name="connsiteX2" fmla="*/ 3558827 w 3558827"/>
              <a:gd name="connsiteY2" fmla="*/ 4898898 h 4898898"/>
              <a:gd name="connsiteX3" fmla="*/ 0 w 3558827"/>
              <a:gd name="connsiteY3" fmla="*/ 4898898 h 48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8827" h="4898898">
                <a:moveTo>
                  <a:pt x="0" y="0"/>
                </a:moveTo>
                <a:lnTo>
                  <a:pt x="3558827" y="0"/>
                </a:lnTo>
                <a:lnTo>
                  <a:pt x="3558827" y="4898898"/>
                </a:lnTo>
                <a:lnTo>
                  <a:pt x="0" y="48988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</a:gra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6CCCF2-DE7B-4DBB-A33D-B7D96BA7A9AC}"/>
              </a:ext>
            </a:extLst>
          </p:cNvPr>
          <p:cNvSpPr txBox="1"/>
          <p:nvPr/>
        </p:nvSpPr>
        <p:spPr>
          <a:xfrm>
            <a:off x="4987829" y="4910359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54BD6-8102-4898-86C9-34492F3A2F86}"/>
              </a:ext>
            </a:extLst>
          </p:cNvPr>
          <p:cNvSpPr txBox="1"/>
          <p:nvPr/>
        </p:nvSpPr>
        <p:spPr>
          <a:xfrm>
            <a:off x="5902300" y="109661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DCD0D5-2B8A-40E9-8A7D-601868933A00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</a:gra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40AC12-AA50-431A-975D-3C11E067B12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B84BBC-B5AB-49EE-B691-84C8518E660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6D543D-371C-41D9-8099-B091C40A838A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CE9920-1ECA-4171-A02A-1FD54C208E55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CF4899-B13D-47B9-BDFE-872EED04146C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52F4E2-81A0-4CEE-988C-4832D684F1D4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B883CD-CC79-4C19-B116-0799CFBDA50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EFD856-8045-41B5-AEB4-E028D477A6C8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</a:gra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3EA86A-0EEB-457E-BC54-6E7C8D6E6359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B16EE0-3B40-4582-B011-F13BCE1937F7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C4E86F-5E2D-413A-95A3-95658EB5040B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468E9-53D8-43B3-9041-773592E6C4B9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3A4711-82F3-4348-8FB5-E03807FEBDE7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668F4D-44DF-4DB9-AD23-5A12E3E2F671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D2CA81-31C9-44AB-B4AF-7EC2073E1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A3FC3C-F16A-4E73-8D4E-D2D025CFC0BD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gradFill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</a:gra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6F8783-D7C7-430D-876F-16EF8ADDAA8B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4D93F02-450C-425F-A505-C8B25DE24305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67C157-4A40-4E77-8340-F414AACA5005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A14792-97A3-4223-BE47-A03B9FBC4289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7D0441-3207-482A-82FB-11AA99985BD9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C71F8A5-CE35-4A50-A5F8-DC95723B881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1DC880-0828-4769-9A8E-154FD570C262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EE9D151-47C7-4F4A-B907-B79627B768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FF78A3-F73B-402B-AECD-7758509064B4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81A4F-CA16-4B12-83AD-3AAEA75FCB04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EF9B34-B945-4099-8A9E-0617C108C9F5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use the above </a:t>
            </a:r>
            <a:r>
              <a:rPr lang="en-US" spc="1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gradient color codes or simply use the format painter tool</a:t>
            </a:r>
          </a:p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to pick the exact gradient color settings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561207F-808F-400E-8D52-C963A872CA19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557C27-5F1B-4BB3-9C48-2ABD403C257C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59967-342B-434E-BBA6-4C9AAEA8B38E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D42C400D-1F85-4986-BECB-FA8D68F7EB87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C4554F-5504-43BE-8196-52D96CA2F721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58FB4-2432-42F9-8040-62DED2CDA064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69C3F02-88A0-4FA7-A171-925736B01BA7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C6A0F1-BC73-4CAC-9033-634FAC8C353C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A9F8CB-C3A9-44D8-AA72-30F3DFF312D4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351A314-33A3-45F2-8C47-747AEFF2164B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48C1B-5C94-4CE6-B22C-1698379D32B1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F3ADD6-9754-416E-A459-F5CC2D58C57E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DE53742-A8FA-4CC0-B1DE-64A9BE0E0785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651B54-0CF5-4F07-A8B4-C428ACCF5E8B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7467-554B-4C3D-9314-20BA260014D8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F7C7DB2-2D5E-490C-AE73-B221D04E593C}"/>
              </a:ext>
            </a:extLst>
          </p:cNvPr>
          <p:cNvGrpSpPr/>
          <p:nvPr/>
        </p:nvGrpSpPr>
        <p:grpSpPr>
          <a:xfrm>
            <a:off x="3464052" y="6158392"/>
            <a:ext cx="5263897" cy="307777"/>
            <a:chOff x="2630582" y="6175216"/>
            <a:chExt cx="5263897" cy="30777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2B01A6-019C-4CBB-A57F-1C211D62E44A}"/>
                </a:ext>
              </a:extLst>
            </p:cNvPr>
            <p:cNvSpPr txBox="1"/>
            <p:nvPr/>
          </p:nvSpPr>
          <p:spPr>
            <a:xfrm>
              <a:off x="2630582" y="6175216"/>
              <a:ext cx="168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PowerPoint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F6F719-40B9-42EE-9540-B7229E5C3D5D}"/>
                </a:ext>
              </a:extLst>
            </p:cNvPr>
            <p:cNvSpPr txBox="1"/>
            <p:nvPr/>
          </p:nvSpPr>
          <p:spPr>
            <a:xfrm>
              <a:off x="4208468" y="6175216"/>
              <a:ext cx="184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Google slides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43D1743-42FA-43D9-A744-B3B61AFBC0DB}"/>
                </a:ext>
              </a:extLst>
            </p:cNvPr>
            <p:cNvSpPr txBox="1"/>
            <p:nvPr/>
          </p:nvSpPr>
          <p:spPr>
            <a:xfrm>
              <a:off x="6045055" y="6175216"/>
              <a:ext cx="184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keynote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11E2DF4-A52F-4BFA-90C2-BF201024C106}"/>
                </a:ext>
              </a:extLst>
            </p:cNvPr>
            <p:cNvSpPr/>
            <p:nvPr/>
          </p:nvSpPr>
          <p:spPr>
            <a:xfrm flipH="1">
              <a:off x="4133945" y="6282814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60332E-8F60-4159-8E13-E30E4885230E}"/>
                </a:ext>
              </a:extLst>
            </p:cNvPr>
            <p:cNvSpPr/>
            <p:nvPr/>
          </p:nvSpPr>
          <p:spPr>
            <a:xfrm flipH="1">
              <a:off x="5971375" y="6282814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0E50C27-230B-496B-AD66-56F85F7ED97A}"/>
              </a:ext>
            </a:extLst>
          </p:cNvPr>
          <p:cNvSpPr txBox="1"/>
          <p:nvPr/>
        </p:nvSpPr>
        <p:spPr>
          <a:xfrm>
            <a:off x="1298845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#1555FD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FDC18D-4133-4408-81F5-FB444F97BEAB}"/>
              </a:ext>
            </a:extLst>
          </p:cNvPr>
          <p:cNvSpPr txBox="1"/>
          <p:nvPr/>
        </p:nvSpPr>
        <p:spPr>
          <a:xfrm>
            <a:off x="1298845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#5680F8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EC8E4F3-5D32-42EF-8D0C-0E0A4DC19653}"/>
              </a:ext>
            </a:extLst>
          </p:cNvPr>
          <p:cNvSpPr txBox="1"/>
          <p:nvPr/>
        </p:nvSpPr>
        <p:spPr>
          <a:xfrm>
            <a:off x="3301774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#FE7C04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3501845-8A74-4177-B622-F2D0D994FC28}"/>
              </a:ext>
            </a:extLst>
          </p:cNvPr>
          <p:cNvSpPr txBox="1"/>
          <p:nvPr/>
        </p:nvSpPr>
        <p:spPr>
          <a:xfrm>
            <a:off x="3301774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#FFCA4E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8AB496-55FA-4B5A-B5CC-4C2E62241162}"/>
              </a:ext>
            </a:extLst>
          </p:cNvPr>
          <p:cNvSpPr txBox="1"/>
          <p:nvPr/>
        </p:nvSpPr>
        <p:spPr>
          <a:xfrm>
            <a:off x="5298126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#5D28FE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56E555-6C8D-4E43-8AB9-013287C02103}"/>
              </a:ext>
            </a:extLst>
          </p:cNvPr>
          <p:cNvSpPr txBox="1"/>
          <p:nvPr/>
        </p:nvSpPr>
        <p:spPr>
          <a:xfrm>
            <a:off x="5298126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#BB66DD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8C28F9-4232-4056-9665-F98B031ECC33}"/>
              </a:ext>
            </a:extLst>
          </p:cNvPr>
          <p:cNvSpPr txBox="1"/>
          <p:nvPr/>
        </p:nvSpPr>
        <p:spPr>
          <a:xfrm>
            <a:off x="7309279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#DD421D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C747F27-873F-4FEE-B8ED-2716D716BD64}"/>
              </a:ext>
            </a:extLst>
          </p:cNvPr>
          <p:cNvSpPr txBox="1"/>
          <p:nvPr/>
        </p:nvSpPr>
        <p:spPr>
          <a:xfrm>
            <a:off x="7309279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#FF6F57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1EE50A-8083-4073-854C-6B8AAE189706}"/>
              </a:ext>
            </a:extLst>
          </p:cNvPr>
          <p:cNvSpPr txBox="1"/>
          <p:nvPr/>
        </p:nvSpPr>
        <p:spPr>
          <a:xfrm>
            <a:off x="9312756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#81C123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75F53D-3A60-457F-80FF-EBA76F4EEB13}"/>
              </a:ext>
            </a:extLst>
          </p:cNvPr>
          <p:cNvSpPr txBox="1"/>
          <p:nvPr/>
        </p:nvSpPr>
        <p:spPr>
          <a:xfrm>
            <a:off x="9312756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#B3DA7D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03A907-E72A-4EE0-A425-0A065F3BDF98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EBCFCCF-A007-47BF-980C-5A2FBCFDA05C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BCE5289-A5F9-45C2-AA8B-3BF194DD06ED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EF9B34-B945-4099-8A9E-0617C108C9F5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follow the above links and get access to more free and premium templates of PowerPoint School that will definitely save you time and money both 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561207F-808F-400E-8D52-C963A872CA19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557C27-5F1B-4BB3-9C48-2ABD403C257C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59967-342B-434E-BBA6-4C9AAEA8B38E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D42C400D-1F85-4986-BECB-FA8D68F7EB87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C4554F-5504-43BE-8196-52D96CA2F721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58FB4-2432-42F9-8040-62DED2CDA06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69C3F02-88A0-4FA7-A171-925736B01BA7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C6A0F1-BC73-4CAC-9033-634FAC8C353C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A9F8CB-C3A9-44D8-AA72-30F3DFF312D4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351A314-33A3-45F2-8C47-747AEFF2164B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48C1B-5C94-4CE6-B22C-1698379D32B1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F3ADD6-9754-416E-A459-F5CC2D58C57E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hlinkClick r:id="rId2"/>
            <a:extLst>
              <a:ext uri="{FF2B5EF4-FFF2-40B4-BE49-F238E27FC236}">
                <a16:creationId xmlns:a16="http://schemas.microsoft.com/office/drawing/2014/main" id="{F0F15E4A-D172-4CAB-AC82-62F43537A70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6" name="TextBox 45">
            <a:hlinkClick r:id="rId3"/>
            <a:extLst>
              <a:ext uri="{FF2B5EF4-FFF2-40B4-BE49-F238E27FC236}">
                <a16:creationId xmlns:a16="http://schemas.microsoft.com/office/drawing/2014/main" id="{B42DA839-2D7A-40F4-8CC0-20424FEEDDC4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DE53742-A8FA-4CC0-B1DE-64A9BE0E0785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651B54-0CF5-4F07-A8B4-C428ACCF5E8B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7467-554B-4C3D-9314-20BA260014D8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hlinkClick r:id="rId4"/>
            <a:extLst>
              <a:ext uri="{FF2B5EF4-FFF2-40B4-BE49-F238E27FC236}">
                <a16:creationId xmlns:a16="http://schemas.microsoft.com/office/drawing/2014/main" id="{F3694CB4-96B2-49B5-A1DD-869105136521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51" name="TextBox 50">
            <a:hlinkClick r:id="rId5"/>
            <a:extLst>
              <a:ext uri="{FF2B5EF4-FFF2-40B4-BE49-F238E27FC236}">
                <a16:creationId xmlns:a16="http://schemas.microsoft.com/office/drawing/2014/main" id="{8C51FAD0-F059-44E0-854E-20AA0C3C5722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52" name="TextBox 51">
            <a:hlinkClick r:id="rId6"/>
            <a:extLst>
              <a:ext uri="{FF2B5EF4-FFF2-40B4-BE49-F238E27FC236}">
                <a16:creationId xmlns:a16="http://schemas.microsoft.com/office/drawing/2014/main" id="{9DE2D0F9-D73E-4564-99C2-EBBE16F56E3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2CF72F-EB13-49C9-8468-69D1405A6CC5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3F78BC-0221-411C-B4DB-427103518467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8BE17A-F1D3-47A2-946C-2F214A923DF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hlinkClick r:id="rId2"/>
            <a:extLst>
              <a:ext uri="{FF2B5EF4-FFF2-40B4-BE49-F238E27FC236}">
                <a16:creationId xmlns:a16="http://schemas.microsoft.com/office/drawing/2014/main" id="{E435E63B-9C40-48C7-A663-CBA685CA239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7" name="TextBox 56">
            <a:hlinkClick r:id="rId3"/>
            <a:extLst>
              <a:ext uri="{FF2B5EF4-FFF2-40B4-BE49-F238E27FC236}">
                <a16:creationId xmlns:a16="http://schemas.microsoft.com/office/drawing/2014/main" id="{983987B3-BBD4-4F32-8E16-DF77D2252D31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8" name="TextBox 57">
            <a:hlinkClick r:id="rId4"/>
            <a:extLst>
              <a:ext uri="{FF2B5EF4-FFF2-40B4-BE49-F238E27FC236}">
                <a16:creationId xmlns:a16="http://schemas.microsoft.com/office/drawing/2014/main" id="{FFFE4E84-7FF2-4DBB-8BC6-1A26B3B0BBD1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9" name="TextBox 58">
            <a:hlinkClick r:id="rId5"/>
            <a:extLst>
              <a:ext uri="{FF2B5EF4-FFF2-40B4-BE49-F238E27FC236}">
                <a16:creationId xmlns:a16="http://schemas.microsoft.com/office/drawing/2014/main" id="{F4A87296-6334-463E-97DD-3BAC93624B1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60" name="TextBox 59">
            <a:hlinkClick r:id="rId6"/>
            <a:extLst>
              <a:ext uri="{FF2B5EF4-FFF2-40B4-BE49-F238E27FC236}">
                <a16:creationId xmlns:a16="http://schemas.microsoft.com/office/drawing/2014/main" id="{7B644DE9-B779-4C0C-943C-3F841771A940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60DA54-607B-4537-93EC-394BFF8BE17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594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Akira Expanded</vt:lpstr>
      <vt:lpstr>Poppins Medium</vt:lpstr>
      <vt:lpstr>Bungee</vt:lpstr>
      <vt:lpstr>Montserrat ExtraBold</vt:lpstr>
      <vt:lpstr>Arial</vt:lpstr>
      <vt:lpstr>Pacifico</vt:lpstr>
      <vt:lpstr>Montserrat</vt:lpstr>
      <vt:lpstr>Poppins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58</cp:revision>
  <dcterms:created xsi:type="dcterms:W3CDTF">2024-02-18T05:14:35Z</dcterms:created>
  <dcterms:modified xsi:type="dcterms:W3CDTF">2025-09-15T14:45:49Z</dcterms:modified>
</cp:coreProperties>
</file>