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53" r:id="rId2"/>
    <p:sldId id="548" r:id="rId3"/>
    <p:sldId id="549" r:id="rId4"/>
    <p:sldId id="550" r:id="rId5"/>
    <p:sldId id="551" r:id="rId6"/>
    <p:sldId id="552" r:id="rId7"/>
    <p:sldId id="542" r:id="rId8"/>
    <p:sldId id="546" r:id="rId9"/>
    <p:sldId id="266" r:id="rId10"/>
  </p:sldIdLst>
  <p:sldSz cx="12192000" cy="6858000"/>
  <p:notesSz cx="6858000" cy="9144000"/>
  <p:embeddedFontLst>
    <p:embeddedFont>
      <p:font typeface="Akira Expanded" panose="02000800000000000000" pitchFamily="50" charset="0"/>
      <p:bold r:id="rId11"/>
    </p:embeddedFont>
    <p:embeddedFont>
      <p:font typeface="Bungee" pitchFamily="2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Montserrat" panose="02000505000000020004" pitchFamily="2" charset="0"/>
      <p:regular r:id="rId19"/>
      <p:bold r:id="rId20"/>
      <p:italic r:id="rId21"/>
      <p:boldItalic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Pacifico" panose="00000500000000000000" pitchFamily="2" charset="0"/>
      <p:regular r:id="rId25"/>
    </p:embeddedFont>
    <p:embeddedFont>
      <p:font typeface="Poppins ExtraBold" panose="00000900000000000000" pitchFamily="2" charset="0"/>
      <p:bold r:id="rId26"/>
      <p:boldItalic r:id="rId27"/>
    </p:embeddedFont>
    <p:embeddedFont>
      <p:font typeface="Poppins Medium" panose="00000600000000000000" pitchFamily="2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53"/>
            <p14:sldId id="548"/>
            <p14:sldId id="549"/>
            <p14:sldId id="550"/>
            <p14:sldId id="551"/>
            <p14:sldId id="552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7" autoAdjust="0"/>
    <p:restoredTop sz="94660"/>
  </p:normalViewPr>
  <p:slideViewPr>
    <p:cSldViewPr snapToGrid="0">
      <p:cViewPr>
        <p:scale>
          <a:sx n="75" d="100"/>
          <a:sy n="75" d="100"/>
        </p:scale>
        <p:origin x="3608" y="21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font" Target="fonts/font1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in Vertical Format (Tea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DB86F8D1-BF6F-4090-A73D-D3732D97C2F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50430" y="979550"/>
            <a:ext cx="3558827" cy="4898898"/>
          </a:xfrm>
          <a:custGeom>
            <a:avLst/>
            <a:gdLst>
              <a:gd name="connsiteX0" fmla="*/ 0 w 3558827"/>
              <a:gd name="connsiteY0" fmla="*/ 0 h 4898898"/>
              <a:gd name="connsiteX1" fmla="*/ 3558827 w 3558827"/>
              <a:gd name="connsiteY1" fmla="*/ 0 h 4898898"/>
              <a:gd name="connsiteX2" fmla="*/ 3558827 w 3558827"/>
              <a:gd name="connsiteY2" fmla="*/ 4898898 h 4898898"/>
              <a:gd name="connsiteX3" fmla="*/ 0 w 3558827"/>
              <a:gd name="connsiteY3" fmla="*/ 4898898 h 48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58827" h="4898898">
                <a:moveTo>
                  <a:pt x="0" y="0"/>
                </a:moveTo>
                <a:lnTo>
                  <a:pt x="3558827" y="0"/>
                </a:lnTo>
                <a:lnTo>
                  <a:pt x="3558827" y="4898898"/>
                </a:lnTo>
                <a:lnTo>
                  <a:pt x="0" y="489889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175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in Vertical Format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22D23F25-4666-46EC-8853-511E4B140A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50430" y="979550"/>
            <a:ext cx="3558827" cy="4898898"/>
          </a:xfrm>
          <a:custGeom>
            <a:avLst/>
            <a:gdLst>
              <a:gd name="connsiteX0" fmla="*/ 0 w 3558827"/>
              <a:gd name="connsiteY0" fmla="*/ 0 h 4898898"/>
              <a:gd name="connsiteX1" fmla="*/ 3558827 w 3558827"/>
              <a:gd name="connsiteY1" fmla="*/ 0 h 4898898"/>
              <a:gd name="connsiteX2" fmla="*/ 3558827 w 3558827"/>
              <a:gd name="connsiteY2" fmla="*/ 4898898 h 4898898"/>
              <a:gd name="connsiteX3" fmla="*/ 0 w 3558827"/>
              <a:gd name="connsiteY3" fmla="*/ 4898898 h 4898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58827" h="4898898">
                <a:moveTo>
                  <a:pt x="0" y="0"/>
                </a:moveTo>
                <a:lnTo>
                  <a:pt x="3558827" y="0"/>
                </a:lnTo>
                <a:lnTo>
                  <a:pt x="3558827" y="4898898"/>
                </a:lnTo>
                <a:lnTo>
                  <a:pt x="0" y="489889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51435A7-41BC-4D26-A6BD-4664AE179E9A}"/>
              </a:ext>
            </a:extLst>
          </p:cNvPr>
          <p:cNvSpPr txBox="1"/>
          <p:nvPr/>
        </p:nvSpPr>
        <p:spPr>
          <a:xfrm>
            <a:off x="4987829" y="4910359"/>
            <a:ext cx="6591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Information Text to Explain the Title This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This Text with Your Own Presentation Content and Make It Interesting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72DFFE-B44B-40E0-9EF6-D55E6DE699F9}"/>
              </a:ext>
            </a:extLst>
          </p:cNvPr>
          <p:cNvSpPr txBox="1"/>
          <p:nvPr/>
        </p:nvSpPr>
        <p:spPr>
          <a:xfrm>
            <a:off x="5902300" y="1096615"/>
            <a:ext cx="4762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Meet With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New CEO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FD3924C9-C62C-4FA3-815B-7A36AB60CA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26B4886-46B9-4029-AA43-8892D7925BED}"/>
              </a:ext>
            </a:extLst>
          </p:cNvPr>
          <p:cNvSpPr/>
          <p:nvPr/>
        </p:nvSpPr>
        <p:spPr>
          <a:xfrm>
            <a:off x="0" y="4481607"/>
            <a:ext cx="3207353" cy="892683"/>
          </a:xfrm>
          <a:custGeom>
            <a:avLst/>
            <a:gdLst>
              <a:gd name="connsiteX0" fmla="*/ 0 w 3207353"/>
              <a:gd name="connsiteY0" fmla="*/ 0 h 892683"/>
              <a:gd name="connsiteX1" fmla="*/ 3207353 w 3207353"/>
              <a:gd name="connsiteY1" fmla="*/ 0 h 892683"/>
              <a:gd name="connsiteX2" fmla="*/ 3207353 w 3207353"/>
              <a:gd name="connsiteY2" fmla="*/ 892683 h 892683"/>
              <a:gd name="connsiteX3" fmla="*/ 0 w 3207353"/>
              <a:gd name="connsiteY3" fmla="*/ 892683 h 89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7353" h="892683">
                <a:moveTo>
                  <a:pt x="0" y="0"/>
                </a:moveTo>
                <a:lnTo>
                  <a:pt x="3207353" y="0"/>
                </a:lnTo>
                <a:lnTo>
                  <a:pt x="3207353" y="892683"/>
                </a:lnTo>
                <a:lnTo>
                  <a:pt x="0" y="892683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C4036B-A990-4B7A-AEDF-FCA232FCBC4A}"/>
              </a:ext>
            </a:extLst>
          </p:cNvPr>
          <p:cNvSpPr txBox="1"/>
          <p:nvPr/>
        </p:nvSpPr>
        <p:spPr>
          <a:xfrm>
            <a:off x="263405" y="4720199"/>
            <a:ext cx="26805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Name 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DF1FC7-E75D-4996-B89F-D575D9D27663}"/>
              </a:ext>
            </a:extLst>
          </p:cNvPr>
          <p:cNvGrpSpPr/>
          <p:nvPr/>
        </p:nvGrpSpPr>
        <p:grpSpPr>
          <a:xfrm>
            <a:off x="5578935" y="3084449"/>
            <a:ext cx="972502" cy="164020"/>
            <a:chOff x="5521261" y="3074289"/>
            <a:chExt cx="972502" cy="164020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BAE750-21A6-48C7-9F8A-958940B7574E}"/>
                </a:ext>
              </a:extLst>
            </p:cNvPr>
            <p:cNvSpPr/>
            <p:nvPr/>
          </p:nvSpPr>
          <p:spPr>
            <a:xfrm>
              <a:off x="55212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D6C5D6-8175-468E-820F-13BD16350212}"/>
                </a:ext>
              </a:extLst>
            </p:cNvPr>
            <p:cNvSpPr/>
            <p:nvPr/>
          </p:nvSpPr>
          <p:spPr>
            <a:xfrm>
              <a:off x="572128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10662E-B62E-4F82-8852-0D2589E97A1C}"/>
                </a:ext>
              </a:extLst>
            </p:cNvPr>
            <p:cNvSpPr/>
            <p:nvPr/>
          </p:nvSpPr>
          <p:spPr>
            <a:xfrm>
              <a:off x="592131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1BE597-B4D2-4452-9FC9-392BE2118609}"/>
                </a:ext>
              </a:extLst>
            </p:cNvPr>
            <p:cNvSpPr/>
            <p:nvPr/>
          </p:nvSpPr>
          <p:spPr>
            <a:xfrm>
              <a:off x="612133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E758D9-DB07-43E6-9E46-117FEEFCBAD7}"/>
                </a:ext>
              </a:extLst>
            </p:cNvPr>
            <p:cNvSpPr/>
            <p:nvPr/>
          </p:nvSpPr>
          <p:spPr>
            <a:xfrm>
              <a:off x="63213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3F0AD80-05D9-475E-A6E0-2865ABE1225B}"/>
              </a:ext>
            </a:extLst>
          </p:cNvPr>
          <p:cNvSpPr txBox="1"/>
          <p:nvPr/>
        </p:nvSpPr>
        <p:spPr>
          <a:xfrm>
            <a:off x="528516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736FCD-A668-4A8B-B5CF-A0C91BD3CCC9}"/>
              </a:ext>
            </a:extLst>
          </p:cNvPr>
          <p:cNvSpPr txBox="1"/>
          <p:nvPr/>
        </p:nvSpPr>
        <p:spPr>
          <a:xfrm>
            <a:off x="4987829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C974BA-AC82-4359-A5CF-DB2D0D480BC3}"/>
              </a:ext>
            </a:extLst>
          </p:cNvPr>
          <p:cNvGrpSpPr/>
          <p:nvPr/>
        </p:nvGrpSpPr>
        <p:grpSpPr>
          <a:xfrm>
            <a:off x="7797470" y="3084449"/>
            <a:ext cx="972502" cy="164020"/>
            <a:chOff x="7790592" y="3074289"/>
            <a:chExt cx="972502" cy="164020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1ECBB1-9D81-4F87-8C20-A7B90D25EED6}"/>
                </a:ext>
              </a:extLst>
            </p:cNvPr>
            <p:cNvSpPr/>
            <p:nvPr/>
          </p:nvSpPr>
          <p:spPr>
            <a:xfrm>
              <a:off x="77905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10BEB1-69A8-4BE6-B217-EBC9F3F90FEC}"/>
                </a:ext>
              </a:extLst>
            </p:cNvPr>
            <p:cNvSpPr/>
            <p:nvPr/>
          </p:nvSpPr>
          <p:spPr>
            <a:xfrm>
              <a:off x="799061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D4C5DB-933D-4BE1-81DE-95945288ED08}"/>
                </a:ext>
              </a:extLst>
            </p:cNvPr>
            <p:cNvSpPr/>
            <p:nvPr/>
          </p:nvSpPr>
          <p:spPr>
            <a:xfrm>
              <a:off x="819064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7DCAA39-2478-4737-8ADF-E2373C6A181B}"/>
                </a:ext>
              </a:extLst>
            </p:cNvPr>
            <p:cNvSpPr/>
            <p:nvPr/>
          </p:nvSpPr>
          <p:spPr>
            <a:xfrm>
              <a:off x="839066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659F3B-44D8-4DC7-A292-E59CFF8276BC}"/>
                </a:ext>
              </a:extLst>
            </p:cNvPr>
            <p:cNvSpPr/>
            <p:nvPr/>
          </p:nvSpPr>
          <p:spPr>
            <a:xfrm>
              <a:off x="85906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DFB70E1-A8BC-4C9F-A98E-987B6E89DC32}"/>
              </a:ext>
            </a:extLst>
          </p:cNvPr>
          <p:cNvSpPr txBox="1"/>
          <p:nvPr/>
        </p:nvSpPr>
        <p:spPr>
          <a:xfrm>
            <a:off x="7503700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E3EFDC-71CF-41C7-855B-C15FCE4D3D1A}"/>
              </a:ext>
            </a:extLst>
          </p:cNvPr>
          <p:cNvSpPr txBox="1"/>
          <p:nvPr/>
        </p:nvSpPr>
        <p:spPr>
          <a:xfrm>
            <a:off x="7207396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E3E349-7267-4B8D-A41B-E0FFDFF272F0}"/>
              </a:ext>
            </a:extLst>
          </p:cNvPr>
          <p:cNvGrpSpPr/>
          <p:nvPr/>
        </p:nvGrpSpPr>
        <p:grpSpPr>
          <a:xfrm>
            <a:off x="10016005" y="3084449"/>
            <a:ext cx="972502" cy="164020"/>
            <a:chOff x="10059924" y="3074289"/>
            <a:chExt cx="972502" cy="164020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01CEA64-10EA-4212-9B5A-DCEFB90608B0}"/>
                </a:ext>
              </a:extLst>
            </p:cNvPr>
            <p:cNvSpPr/>
            <p:nvPr/>
          </p:nvSpPr>
          <p:spPr>
            <a:xfrm>
              <a:off x="100599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585D87-9328-4668-9710-FD2795B200C8}"/>
                </a:ext>
              </a:extLst>
            </p:cNvPr>
            <p:cNvSpPr/>
            <p:nvPr/>
          </p:nvSpPr>
          <p:spPr>
            <a:xfrm>
              <a:off x="1025994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44AFE45-B91E-45AF-BA26-2F64A517E460}"/>
                </a:ext>
              </a:extLst>
            </p:cNvPr>
            <p:cNvSpPr/>
            <p:nvPr/>
          </p:nvSpPr>
          <p:spPr>
            <a:xfrm>
              <a:off x="1045997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5C44F3-A533-4E17-B69D-25EC33AB4BA4}"/>
                </a:ext>
              </a:extLst>
            </p:cNvPr>
            <p:cNvSpPr/>
            <p:nvPr/>
          </p:nvSpPr>
          <p:spPr>
            <a:xfrm>
              <a:off x="1065999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0E5B340-799B-4E86-BA16-0F9F34D8A1E7}"/>
                </a:ext>
              </a:extLst>
            </p:cNvPr>
            <p:cNvSpPr/>
            <p:nvPr/>
          </p:nvSpPr>
          <p:spPr>
            <a:xfrm>
              <a:off x="108600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C745244-1391-41C4-82FC-47F3343CC443}"/>
              </a:ext>
            </a:extLst>
          </p:cNvPr>
          <p:cNvSpPr txBox="1"/>
          <p:nvPr/>
        </p:nvSpPr>
        <p:spPr>
          <a:xfrm>
            <a:off x="972223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E26AEC-C574-4461-8D6E-1F36D2D8E9A6}"/>
              </a:ext>
            </a:extLst>
          </p:cNvPr>
          <p:cNvSpPr txBox="1"/>
          <p:nvPr/>
        </p:nvSpPr>
        <p:spPr>
          <a:xfrm>
            <a:off x="9426963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A9F90DF-292C-47F0-AE35-50CA983E5DDB}"/>
              </a:ext>
            </a:extLst>
          </p:cNvPr>
          <p:cNvSpPr/>
          <p:nvPr/>
        </p:nvSpPr>
        <p:spPr>
          <a:xfrm>
            <a:off x="736600" y="5891503"/>
            <a:ext cx="11455400" cy="966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0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 animBg="1"/>
      <p:bldP spid="57" grpId="0"/>
      <p:bldP spid="36" grpId="0"/>
      <p:bldP spid="37" grpId="0"/>
      <p:bldP spid="44" grpId="0"/>
      <p:bldP spid="64" grpId="0"/>
      <p:bldP spid="52" grpId="0"/>
      <p:bldP spid="6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51435A7-41BC-4D26-A6BD-4664AE179E9A}"/>
              </a:ext>
            </a:extLst>
          </p:cNvPr>
          <p:cNvSpPr txBox="1"/>
          <p:nvPr/>
        </p:nvSpPr>
        <p:spPr>
          <a:xfrm>
            <a:off x="4987829" y="4910359"/>
            <a:ext cx="6591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Information Text to Explain the Title This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This Text with Your Own Presentation Content and Make It Interesting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72DFFE-B44B-40E0-9EF6-D55E6DE699F9}"/>
              </a:ext>
            </a:extLst>
          </p:cNvPr>
          <p:cNvSpPr txBox="1"/>
          <p:nvPr/>
        </p:nvSpPr>
        <p:spPr>
          <a:xfrm>
            <a:off x="5902300" y="1096615"/>
            <a:ext cx="4762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Meet With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New CEO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FD3924C9-C62C-4FA3-815B-7A36AB60CA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26B4886-46B9-4029-AA43-8892D7925BED}"/>
              </a:ext>
            </a:extLst>
          </p:cNvPr>
          <p:cNvSpPr/>
          <p:nvPr/>
        </p:nvSpPr>
        <p:spPr>
          <a:xfrm>
            <a:off x="0" y="4481607"/>
            <a:ext cx="3207353" cy="892683"/>
          </a:xfrm>
          <a:custGeom>
            <a:avLst/>
            <a:gdLst>
              <a:gd name="connsiteX0" fmla="*/ 0 w 3207353"/>
              <a:gd name="connsiteY0" fmla="*/ 0 h 892683"/>
              <a:gd name="connsiteX1" fmla="*/ 3207353 w 3207353"/>
              <a:gd name="connsiteY1" fmla="*/ 0 h 892683"/>
              <a:gd name="connsiteX2" fmla="*/ 3207353 w 3207353"/>
              <a:gd name="connsiteY2" fmla="*/ 892683 h 892683"/>
              <a:gd name="connsiteX3" fmla="*/ 0 w 3207353"/>
              <a:gd name="connsiteY3" fmla="*/ 892683 h 89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7353" h="892683">
                <a:moveTo>
                  <a:pt x="0" y="0"/>
                </a:moveTo>
                <a:lnTo>
                  <a:pt x="3207353" y="0"/>
                </a:lnTo>
                <a:lnTo>
                  <a:pt x="3207353" y="892683"/>
                </a:lnTo>
                <a:lnTo>
                  <a:pt x="0" y="892683"/>
                </a:lnTo>
                <a:close/>
              </a:path>
            </a:pathLst>
          </a:custGeom>
          <a:gradFill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C4036B-A990-4B7A-AEDF-FCA232FCBC4A}"/>
              </a:ext>
            </a:extLst>
          </p:cNvPr>
          <p:cNvSpPr txBox="1"/>
          <p:nvPr/>
        </p:nvSpPr>
        <p:spPr>
          <a:xfrm>
            <a:off x="263405" y="4720199"/>
            <a:ext cx="26805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Name 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DF1FC7-E75D-4996-B89F-D575D9D27663}"/>
              </a:ext>
            </a:extLst>
          </p:cNvPr>
          <p:cNvGrpSpPr/>
          <p:nvPr/>
        </p:nvGrpSpPr>
        <p:grpSpPr>
          <a:xfrm>
            <a:off x="5578935" y="3084449"/>
            <a:ext cx="972502" cy="164020"/>
            <a:chOff x="5521261" y="3074289"/>
            <a:chExt cx="972502" cy="164020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BAE750-21A6-48C7-9F8A-958940B7574E}"/>
                </a:ext>
              </a:extLst>
            </p:cNvPr>
            <p:cNvSpPr/>
            <p:nvPr/>
          </p:nvSpPr>
          <p:spPr>
            <a:xfrm>
              <a:off x="55212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D6C5D6-8175-468E-820F-13BD16350212}"/>
                </a:ext>
              </a:extLst>
            </p:cNvPr>
            <p:cNvSpPr/>
            <p:nvPr/>
          </p:nvSpPr>
          <p:spPr>
            <a:xfrm>
              <a:off x="572128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10662E-B62E-4F82-8852-0D2589E97A1C}"/>
                </a:ext>
              </a:extLst>
            </p:cNvPr>
            <p:cNvSpPr/>
            <p:nvPr/>
          </p:nvSpPr>
          <p:spPr>
            <a:xfrm>
              <a:off x="592131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1BE597-B4D2-4452-9FC9-392BE2118609}"/>
                </a:ext>
              </a:extLst>
            </p:cNvPr>
            <p:cNvSpPr/>
            <p:nvPr/>
          </p:nvSpPr>
          <p:spPr>
            <a:xfrm>
              <a:off x="612133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E758D9-DB07-43E6-9E46-117FEEFCBAD7}"/>
                </a:ext>
              </a:extLst>
            </p:cNvPr>
            <p:cNvSpPr/>
            <p:nvPr/>
          </p:nvSpPr>
          <p:spPr>
            <a:xfrm>
              <a:off x="63213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3F0AD80-05D9-475E-A6E0-2865ABE1225B}"/>
              </a:ext>
            </a:extLst>
          </p:cNvPr>
          <p:cNvSpPr txBox="1"/>
          <p:nvPr/>
        </p:nvSpPr>
        <p:spPr>
          <a:xfrm>
            <a:off x="528516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736FCD-A668-4A8B-B5CF-A0C91BD3CCC9}"/>
              </a:ext>
            </a:extLst>
          </p:cNvPr>
          <p:cNvSpPr txBox="1"/>
          <p:nvPr/>
        </p:nvSpPr>
        <p:spPr>
          <a:xfrm>
            <a:off x="4987829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C974BA-AC82-4359-A5CF-DB2D0D480BC3}"/>
              </a:ext>
            </a:extLst>
          </p:cNvPr>
          <p:cNvGrpSpPr/>
          <p:nvPr/>
        </p:nvGrpSpPr>
        <p:grpSpPr>
          <a:xfrm>
            <a:off x="7797470" y="3084449"/>
            <a:ext cx="972502" cy="164020"/>
            <a:chOff x="7790592" y="3074289"/>
            <a:chExt cx="972502" cy="164020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1ECBB1-9D81-4F87-8C20-A7B90D25EED6}"/>
                </a:ext>
              </a:extLst>
            </p:cNvPr>
            <p:cNvSpPr/>
            <p:nvPr/>
          </p:nvSpPr>
          <p:spPr>
            <a:xfrm>
              <a:off x="77905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10BEB1-69A8-4BE6-B217-EBC9F3F90FEC}"/>
                </a:ext>
              </a:extLst>
            </p:cNvPr>
            <p:cNvSpPr/>
            <p:nvPr/>
          </p:nvSpPr>
          <p:spPr>
            <a:xfrm>
              <a:off x="799061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D4C5DB-933D-4BE1-81DE-95945288ED08}"/>
                </a:ext>
              </a:extLst>
            </p:cNvPr>
            <p:cNvSpPr/>
            <p:nvPr/>
          </p:nvSpPr>
          <p:spPr>
            <a:xfrm>
              <a:off x="819064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7DCAA39-2478-4737-8ADF-E2373C6A181B}"/>
                </a:ext>
              </a:extLst>
            </p:cNvPr>
            <p:cNvSpPr/>
            <p:nvPr/>
          </p:nvSpPr>
          <p:spPr>
            <a:xfrm>
              <a:off x="839066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659F3B-44D8-4DC7-A292-E59CFF8276BC}"/>
                </a:ext>
              </a:extLst>
            </p:cNvPr>
            <p:cNvSpPr/>
            <p:nvPr/>
          </p:nvSpPr>
          <p:spPr>
            <a:xfrm>
              <a:off x="85906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DFB70E1-A8BC-4C9F-A98E-987B6E89DC32}"/>
              </a:ext>
            </a:extLst>
          </p:cNvPr>
          <p:cNvSpPr txBox="1"/>
          <p:nvPr/>
        </p:nvSpPr>
        <p:spPr>
          <a:xfrm>
            <a:off x="7503700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E3EFDC-71CF-41C7-855B-C15FCE4D3D1A}"/>
              </a:ext>
            </a:extLst>
          </p:cNvPr>
          <p:cNvSpPr txBox="1"/>
          <p:nvPr/>
        </p:nvSpPr>
        <p:spPr>
          <a:xfrm>
            <a:off x="7207396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E3E349-7267-4B8D-A41B-E0FFDFF272F0}"/>
              </a:ext>
            </a:extLst>
          </p:cNvPr>
          <p:cNvGrpSpPr/>
          <p:nvPr/>
        </p:nvGrpSpPr>
        <p:grpSpPr>
          <a:xfrm>
            <a:off x="10016005" y="3084449"/>
            <a:ext cx="972502" cy="164020"/>
            <a:chOff x="10059924" y="3074289"/>
            <a:chExt cx="972502" cy="164020"/>
          </a:xfr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01CEA64-10EA-4212-9B5A-DCEFB90608B0}"/>
                </a:ext>
              </a:extLst>
            </p:cNvPr>
            <p:cNvSpPr/>
            <p:nvPr/>
          </p:nvSpPr>
          <p:spPr>
            <a:xfrm>
              <a:off x="100599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585D87-9328-4668-9710-FD2795B200C8}"/>
                </a:ext>
              </a:extLst>
            </p:cNvPr>
            <p:cNvSpPr/>
            <p:nvPr/>
          </p:nvSpPr>
          <p:spPr>
            <a:xfrm>
              <a:off x="1025994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44AFE45-B91E-45AF-BA26-2F64A517E460}"/>
                </a:ext>
              </a:extLst>
            </p:cNvPr>
            <p:cNvSpPr/>
            <p:nvPr/>
          </p:nvSpPr>
          <p:spPr>
            <a:xfrm>
              <a:off x="1045997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5C44F3-A533-4E17-B69D-25EC33AB4BA4}"/>
                </a:ext>
              </a:extLst>
            </p:cNvPr>
            <p:cNvSpPr/>
            <p:nvPr/>
          </p:nvSpPr>
          <p:spPr>
            <a:xfrm>
              <a:off x="1065999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0E5B340-799B-4E86-BA16-0F9F34D8A1E7}"/>
                </a:ext>
              </a:extLst>
            </p:cNvPr>
            <p:cNvSpPr/>
            <p:nvPr/>
          </p:nvSpPr>
          <p:spPr>
            <a:xfrm>
              <a:off x="108600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C745244-1391-41C4-82FC-47F3343CC443}"/>
              </a:ext>
            </a:extLst>
          </p:cNvPr>
          <p:cNvSpPr txBox="1"/>
          <p:nvPr/>
        </p:nvSpPr>
        <p:spPr>
          <a:xfrm>
            <a:off x="972223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E26AEC-C574-4461-8D6E-1F36D2D8E9A6}"/>
              </a:ext>
            </a:extLst>
          </p:cNvPr>
          <p:cNvSpPr txBox="1"/>
          <p:nvPr/>
        </p:nvSpPr>
        <p:spPr>
          <a:xfrm>
            <a:off x="9426963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A9F90DF-292C-47F0-AE35-50CA983E5DDB}"/>
              </a:ext>
            </a:extLst>
          </p:cNvPr>
          <p:cNvSpPr/>
          <p:nvPr/>
        </p:nvSpPr>
        <p:spPr>
          <a:xfrm>
            <a:off x="736600" y="5891503"/>
            <a:ext cx="11455400" cy="966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01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 animBg="1"/>
      <p:bldP spid="57" grpId="0"/>
      <p:bldP spid="36" grpId="0"/>
      <p:bldP spid="37" grpId="0"/>
      <p:bldP spid="44" grpId="0"/>
      <p:bldP spid="64" grpId="0"/>
      <p:bldP spid="52" grpId="0"/>
      <p:bldP spid="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51435A7-41BC-4D26-A6BD-4664AE179E9A}"/>
              </a:ext>
            </a:extLst>
          </p:cNvPr>
          <p:cNvSpPr txBox="1"/>
          <p:nvPr/>
        </p:nvSpPr>
        <p:spPr>
          <a:xfrm>
            <a:off x="4987829" y="4910359"/>
            <a:ext cx="6591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Information Text to Explain the Title This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This Text with Your Own Presentation Content and Make It Interesting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72DFFE-B44B-40E0-9EF6-D55E6DE699F9}"/>
              </a:ext>
            </a:extLst>
          </p:cNvPr>
          <p:cNvSpPr txBox="1"/>
          <p:nvPr/>
        </p:nvSpPr>
        <p:spPr>
          <a:xfrm>
            <a:off x="5902300" y="1096615"/>
            <a:ext cx="4762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Meet With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New CEO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FD3924C9-C62C-4FA3-815B-7A36AB60CA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26B4886-46B9-4029-AA43-8892D7925BED}"/>
              </a:ext>
            </a:extLst>
          </p:cNvPr>
          <p:cNvSpPr/>
          <p:nvPr/>
        </p:nvSpPr>
        <p:spPr>
          <a:xfrm>
            <a:off x="0" y="4481607"/>
            <a:ext cx="3207353" cy="892683"/>
          </a:xfrm>
          <a:custGeom>
            <a:avLst/>
            <a:gdLst>
              <a:gd name="connsiteX0" fmla="*/ 0 w 3207353"/>
              <a:gd name="connsiteY0" fmla="*/ 0 h 892683"/>
              <a:gd name="connsiteX1" fmla="*/ 3207353 w 3207353"/>
              <a:gd name="connsiteY1" fmla="*/ 0 h 892683"/>
              <a:gd name="connsiteX2" fmla="*/ 3207353 w 3207353"/>
              <a:gd name="connsiteY2" fmla="*/ 892683 h 892683"/>
              <a:gd name="connsiteX3" fmla="*/ 0 w 3207353"/>
              <a:gd name="connsiteY3" fmla="*/ 892683 h 89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7353" h="892683">
                <a:moveTo>
                  <a:pt x="0" y="0"/>
                </a:moveTo>
                <a:lnTo>
                  <a:pt x="3207353" y="0"/>
                </a:lnTo>
                <a:lnTo>
                  <a:pt x="3207353" y="892683"/>
                </a:lnTo>
                <a:lnTo>
                  <a:pt x="0" y="892683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C4036B-A990-4B7A-AEDF-FCA232FCBC4A}"/>
              </a:ext>
            </a:extLst>
          </p:cNvPr>
          <p:cNvSpPr txBox="1"/>
          <p:nvPr/>
        </p:nvSpPr>
        <p:spPr>
          <a:xfrm>
            <a:off x="263405" y="4720199"/>
            <a:ext cx="26805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Name 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DF1FC7-E75D-4996-B89F-D575D9D27663}"/>
              </a:ext>
            </a:extLst>
          </p:cNvPr>
          <p:cNvGrpSpPr/>
          <p:nvPr/>
        </p:nvGrpSpPr>
        <p:grpSpPr>
          <a:xfrm>
            <a:off x="5578935" y="3084449"/>
            <a:ext cx="972502" cy="164020"/>
            <a:chOff x="5521261" y="3074289"/>
            <a:chExt cx="972502" cy="164020"/>
          </a:xfr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BAE750-21A6-48C7-9F8A-958940B7574E}"/>
                </a:ext>
              </a:extLst>
            </p:cNvPr>
            <p:cNvSpPr/>
            <p:nvPr/>
          </p:nvSpPr>
          <p:spPr>
            <a:xfrm>
              <a:off x="55212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D6C5D6-8175-468E-820F-13BD16350212}"/>
                </a:ext>
              </a:extLst>
            </p:cNvPr>
            <p:cNvSpPr/>
            <p:nvPr/>
          </p:nvSpPr>
          <p:spPr>
            <a:xfrm>
              <a:off x="572128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10662E-B62E-4F82-8852-0D2589E97A1C}"/>
                </a:ext>
              </a:extLst>
            </p:cNvPr>
            <p:cNvSpPr/>
            <p:nvPr/>
          </p:nvSpPr>
          <p:spPr>
            <a:xfrm>
              <a:off x="592131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1BE597-B4D2-4452-9FC9-392BE2118609}"/>
                </a:ext>
              </a:extLst>
            </p:cNvPr>
            <p:cNvSpPr/>
            <p:nvPr/>
          </p:nvSpPr>
          <p:spPr>
            <a:xfrm>
              <a:off x="612133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E758D9-DB07-43E6-9E46-117FEEFCBAD7}"/>
                </a:ext>
              </a:extLst>
            </p:cNvPr>
            <p:cNvSpPr/>
            <p:nvPr/>
          </p:nvSpPr>
          <p:spPr>
            <a:xfrm>
              <a:off x="63213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3F0AD80-05D9-475E-A6E0-2865ABE1225B}"/>
              </a:ext>
            </a:extLst>
          </p:cNvPr>
          <p:cNvSpPr txBox="1"/>
          <p:nvPr/>
        </p:nvSpPr>
        <p:spPr>
          <a:xfrm>
            <a:off x="528516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736FCD-A668-4A8B-B5CF-A0C91BD3CCC9}"/>
              </a:ext>
            </a:extLst>
          </p:cNvPr>
          <p:cNvSpPr txBox="1"/>
          <p:nvPr/>
        </p:nvSpPr>
        <p:spPr>
          <a:xfrm>
            <a:off x="4987829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C974BA-AC82-4359-A5CF-DB2D0D480BC3}"/>
              </a:ext>
            </a:extLst>
          </p:cNvPr>
          <p:cNvGrpSpPr/>
          <p:nvPr/>
        </p:nvGrpSpPr>
        <p:grpSpPr>
          <a:xfrm>
            <a:off x="7797470" y="3084449"/>
            <a:ext cx="972502" cy="164020"/>
            <a:chOff x="7790592" y="3074289"/>
            <a:chExt cx="972502" cy="164020"/>
          </a:xfr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1ECBB1-9D81-4F87-8C20-A7B90D25EED6}"/>
                </a:ext>
              </a:extLst>
            </p:cNvPr>
            <p:cNvSpPr/>
            <p:nvPr/>
          </p:nvSpPr>
          <p:spPr>
            <a:xfrm>
              <a:off x="77905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10BEB1-69A8-4BE6-B217-EBC9F3F90FEC}"/>
                </a:ext>
              </a:extLst>
            </p:cNvPr>
            <p:cNvSpPr/>
            <p:nvPr/>
          </p:nvSpPr>
          <p:spPr>
            <a:xfrm>
              <a:off x="799061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D4C5DB-933D-4BE1-81DE-95945288ED08}"/>
                </a:ext>
              </a:extLst>
            </p:cNvPr>
            <p:cNvSpPr/>
            <p:nvPr/>
          </p:nvSpPr>
          <p:spPr>
            <a:xfrm>
              <a:off x="819064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7DCAA39-2478-4737-8ADF-E2373C6A181B}"/>
                </a:ext>
              </a:extLst>
            </p:cNvPr>
            <p:cNvSpPr/>
            <p:nvPr/>
          </p:nvSpPr>
          <p:spPr>
            <a:xfrm>
              <a:off x="839066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659F3B-44D8-4DC7-A292-E59CFF8276BC}"/>
                </a:ext>
              </a:extLst>
            </p:cNvPr>
            <p:cNvSpPr/>
            <p:nvPr/>
          </p:nvSpPr>
          <p:spPr>
            <a:xfrm>
              <a:off x="85906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DFB70E1-A8BC-4C9F-A98E-987B6E89DC32}"/>
              </a:ext>
            </a:extLst>
          </p:cNvPr>
          <p:cNvSpPr txBox="1"/>
          <p:nvPr/>
        </p:nvSpPr>
        <p:spPr>
          <a:xfrm>
            <a:off x="7503700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E3EFDC-71CF-41C7-855B-C15FCE4D3D1A}"/>
              </a:ext>
            </a:extLst>
          </p:cNvPr>
          <p:cNvSpPr txBox="1"/>
          <p:nvPr/>
        </p:nvSpPr>
        <p:spPr>
          <a:xfrm>
            <a:off x="7207396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E3E349-7267-4B8D-A41B-E0FFDFF272F0}"/>
              </a:ext>
            </a:extLst>
          </p:cNvPr>
          <p:cNvGrpSpPr/>
          <p:nvPr/>
        </p:nvGrpSpPr>
        <p:grpSpPr>
          <a:xfrm>
            <a:off x="10016005" y="3084449"/>
            <a:ext cx="972502" cy="164020"/>
            <a:chOff x="10059924" y="3074289"/>
            <a:chExt cx="972502" cy="164020"/>
          </a:xfr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01CEA64-10EA-4212-9B5A-DCEFB90608B0}"/>
                </a:ext>
              </a:extLst>
            </p:cNvPr>
            <p:cNvSpPr/>
            <p:nvPr/>
          </p:nvSpPr>
          <p:spPr>
            <a:xfrm>
              <a:off x="100599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585D87-9328-4668-9710-FD2795B200C8}"/>
                </a:ext>
              </a:extLst>
            </p:cNvPr>
            <p:cNvSpPr/>
            <p:nvPr/>
          </p:nvSpPr>
          <p:spPr>
            <a:xfrm>
              <a:off x="1025994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44AFE45-B91E-45AF-BA26-2F64A517E460}"/>
                </a:ext>
              </a:extLst>
            </p:cNvPr>
            <p:cNvSpPr/>
            <p:nvPr/>
          </p:nvSpPr>
          <p:spPr>
            <a:xfrm>
              <a:off x="1045997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5C44F3-A533-4E17-B69D-25EC33AB4BA4}"/>
                </a:ext>
              </a:extLst>
            </p:cNvPr>
            <p:cNvSpPr/>
            <p:nvPr/>
          </p:nvSpPr>
          <p:spPr>
            <a:xfrm>
              <a:off x="1065999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0E5B340-799B-4E86-BA16-0F9F34D8A1E7}"/>
                </a:ext>
              </a:extLst>
            </p:cNvPr>
            <p:cNvSpPr/>
            <p:nvPr/>
          </p:nvSpPr>
          <p:spPr>
            <a:xfrm>
              <a:off x="108600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C745244-1391-41C4-82FC-47F3343CC443}"/>
              </a:ext>
            </a:extLst>
          </p:cNvPr>
          <p:cNvSpPr txBox="1"/>
          <p:nvPr/>
        </p:nvSpPr>
        <p:spPr>
          <a:xfrm>
            <a:off x="972223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E26AEC-C574-4461-8D6E-1F36D2D8E9A6}"/>
              </a:ext>
            </a:extLst>
          </p:cNvPr>
          <p:cNvSpPr txBox="1"/>
          <p:nvPr/>
        </p:nvSpPr>
        <p:spPr>
          <a:xfrm>
            <a:off x="9426963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A9F90DF-292C-47F0-AE35-50CA983E5DDB}"/>
              </a:ext>
            </a:extLst>
          </p:cNvPr>
          <p:cNvSpPr/>
          <p:nvPr/>
        </p:nvSpPr>
        <p:spPr>
          <a:xfrm>
            <a:off x="736600" y="5891503"/>
            <a:ext cx="11455400" cy="966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9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 animBg="1"/>
      <p:bldP spid="57" grpId="0"/>
      <p:bldP spid="36" grpId="0"/>
      <p:bldP spid="37" grpId="0"/>
      <p:bldP spid="44" grpId="0"/>
      <p:bldP spid="64" grpId="0"/>
      <p:bldP spid="52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51435A7-41BC-4D26-A6BD-4664AE179E9A}"/>
              </a:ext>
            </a:extLst>
          </p:cNvPr>
          <p:cNvSpPr txBox="1"/>
          <p:nvPr/>
        </p:nvSpPr>
        <p:spPr>
          <a:xfrm>
            <a:off x="4987829" y="4910359"/>
            <a:ext cx="6591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Information Text to Explain the Title This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This Text with Your Own Presentation Content and Make It Interesting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72DFFE-B44B-40E0-9EF6-D55E6DE699F9}"/>
              </a:ext>
            </a:extLst>
          </p:cNvPr>
          <p:cNvSpPr txBox="1"/>
          <p:nvPr/>
        </p:nvSpPr>
        <p:spPr>
          <a:xfrm>
            <a:off x="5902300" y="1096615"/>
            <a:ext cx="4762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Meet With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New CEO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FD3924C9-C62C-4FA3-815B-7A36AB60CA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26B4886-46B9-4029-AA43-8892D7925BED}"/>
              </a:ext>
            </a:extLst>
          </p:cNvPr>
          <p:cNvSpPr/>
          <p:nvPr/>
        </p:nvSpPr>
        <p:spPr>
          <a:xfrm>
            <a:off x="0" y="4481607"/>
            <a:ext cx="3207353" cy="892683"/>
          </a:xfrm>
          <a:custGeom>
            <a:avLst/>
            <a:gdLst>
              <a:gd name="connsiteX0" fmla="*/ 0 w 3207353"/>
              <a:gd name="connsiteY0" fmla="*/ 0 h 892683"/>
              <a:gd name="connsiteX1" fmla="*/ 3207353 w 3207353"/>
              <a:gd name="connsiteY1" fmla="*/ 0 h 892683"/>
              <a:gd name="connsiteX2" fmla="*/ 3207353 w 3207353"/>
              <a:gd name="connsiteY2" fmla="*/ 892683 h 892683"/>
              <a:gd name="connsiteX3" fmla="*/ 0 w 3207353"/>
              <a:gd name="connsiteY3" fmla="*/ 892683 h 89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7353" h="892683">
                <a:moveTo>
                  <a:pt x="0" y="0"/>
                </a:moveTo>
                <a:lnTo>
                  <a:pt x="3207353" y="0"/>
                </a:lnTo>
                <a:lnTo>
                  <a:pt x="3207353" y="892683"/>
                </a:lnTo>
                <a:lnTo>
                  <a:pt x="0" y="892683"/>
                </a:lnTo>
                <a:close/>
              </a:path>
            </a:pathLst>
          </a:cu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C4036B-A990-4B7A-AEDF-FCA232FCBC4A}"/>
              </a:ext>
            </a:extLst>
          </p:cNvPr>
          <p:cNvSpPr txBox="1"/>
          <p:nvPr/>
        </p:nvSpPr>
        <p:spPr>
          <a:xfrm>
            <a:off x="263405" y="4720199"/>
            <a:ext cx="26805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Name 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DF1FC7-E75D-4996-B89F-D575D9D27663}"/>
              </a:ext>
            </a:extLst>
          </p:cNvPr>
          <p:cNvGrpSpPr/>
          <p:nvPr/>
        </p:nvGrpSpPr>
        <p:grpSpPr>
          <a:xfrm>
            <a:off x="5578935" y="3084449"/>
            <a:ext cx="972502" cy="164020"/>
            <a:chOff x="5521261" y="3074289"/>
            <a:chExt cx="972502" cy="164020"/>
          </a:xfr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BAE750-21A6-48C7-9F8A-958940B7574E}"/>
                </a:ext>
              </a:extLst>
            </p:cNvPr>
            <p:cNvSpPr/>
            <p:nvPr/>
          </p:nvSpPr>
          <p:spPr>
            <a:xfrm>
              <a:off x="55212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D6C5D6-8175-468E-820F-13BD16350212}"/>
                </a:ext>
              </a:extLst>
            </p:cNvPr>
            <p:cNvSpPr/>
            <p:nvPr/>
          </p:nvSpPr>
          <p:spPr>
            <a:xfrm>
              <a:off x="572128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10662E-B62E-4F82-8852-0D2589E97A1C}"/>
                </a:ext>
              </a:extLst>
            </p:cNvPr>
            <p:cNvSpPr/>
            <p:nvPr/>
          </p:nvSpPr>
          <p:spPr>
            <a:xfrm>
              <a:off x="592131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1BE597-B4D2-4452-9FC9-392BE2118609}"/>
                </a:ext>
              </a:extLst>
            </p:cNvPr>
            <p:cNvSpPr/>
            <p:nvPr/>
          </p:nvSpPr>
          <p:spPr>
            <a:xfrm>
              <a:off x="612133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E758D9-DB07-43E6-9E46-117FEEFCBAD7}"/>
                </a:ext>
              </a:extLst>
            </p:cNvPr>
            <p:cNvSpPr/>
            <p:nvPr/>
          </p:nvSpPr>
          <p:spPr>
            <a:xfrm>
              <a:off x="63213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3F0AD80-05D9-475E-A6E0-2865ABE1225B}"/>
              </a:ext>
            </a:extLst>
          </p:cNvPr>
          <p:cNvSpPr txBox="1"/>
          <p:nvPr/>
        </p:nvSpPr>
        <p:spPr>
          <a:xfrm>
            <a:off x="528516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736FCD-A668-4A8B-B5CF-A0C91BD3CCC9}"/>
              </a:ext>
            </a:extLst>
          </p:cNvPr>
          <p:cNvSpPr txBox="1"/>
          <p:nvPr/>
        </p:nvSpPr>
        <p:spPr>
          <a:xfrm>
            <a:off x="4987829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C974BA-AC82-4359-A5CF-DB2D0D480BC3}"/>
              </a:ext>
            </a:extLst>
          </p:cNvPr>
          <p:cNvGrpSpPr/>
          <p:nvPr/>
        </p:nvGrpSpPr>
        <p:grpSpPr>
          <a:xfrm>
            <a:off x="7797470" y="3084449"/>
            <a:ext cx="972502" cy="164020"/>
            <a:chOff x="7790592" y="3074289"/>
            <a:chExt cx="972502" cy="164020"/>
          </a:xfr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1ECBB1-9D81-4F87-8C20-A7B90D25EED6}"/>
                </a:ext>
              </a:extLst>
            </p:cNvPr>
            <p:cNvSpPr/>
            <p:nvPr/>
          </p:nvSpPr>
          <p:spPr>
            <a:xfrm>
              <a:off x="77905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10BEB1-69A8-4BE6-B217-EBC9F3F90FEC}"/>
                </a:ext>
              </a:extLst>
            </p:cNvPr>
            <p:cNvSpPr/>
            <p:nvPr/>
          </p:nvSpPr>
          <p:spPr>
            <a:xfrm>
              <a:off x="799061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D4C5DB-933D-4BE1-81DE-95945288ED08}"/>
                </a:ext>
              </a:extLst>
            </p:cNvPr>
            <p:cNvSpPr/>
            <p:nvPr/>
          </p:nvSpPr>
          <p:spPr>
            <a:xfrm>
              <a:off x="819064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7DCAA39-2478-4737-8ADF-E2373C6A181B}"/>
                </a:ext>
              </a:extLst>
            </p:cNvPr>
            <p:cNvSpPr/>
            <p:nvPr/>
          </p:nvSpPr>
          <p:spPr>
            <a:xfrm>
              <a:off x="839066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659F3B-44D8-4DC7-A292-E59CFF8276BC}"/>
                </a:ext>
              </a:extLst>
            </p:cNvPr>
            <p:cNvSpPr/>
            <p:nvPr/>
          </p:nvSpPr>
          <p:spPr>
            <a:xfrm>
              <a:off x="85906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DFB70E1-A8BC-4C9F-A98E-987B6E89DC32}"/>
              </a:ext>
            </a:extLst>
          </p:cNvPr>
          <p:cNvSpPr txBox="1"/>
          <p:nvPr/>
        </p:nvSpPr>
        <p:spPr>
          <a:xfrm>
            <a:off x="7503700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E3EFDC-71CF-41C7-855B-C15FCE4D3D1A}"/>
              </a:ext>
            </a:extLst>
          </p:cNvPr>
          <p:cNvSpPr txBox="1"/>
          <p:nvPr/>
        </p:nvSpPr>
        <p:spPr>
          <a:xfrm>
            <a:off x="7207396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E3E349-7267-4B8D-A41B-E0FFDFF272F0}"/>
              </a:ext>
            </a:extLst>
          </p:cNvPr>
          <p:cNvGrpSpPr/>
          <p:nvPr/>
        </p:nvGrpSpPr>
        <p:grpSpPr>
          <a:xfrm>
            <a:off x="10016005" y="3084449"/>
            <a:ext cx="972502" cy="164020"/>
            <a:chOff x="10059924" y="3074289"/>
            <a:chExt cx="972502" cy="164020"/>
          </a:xfrm>
          <a:gradFill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01CEA64-10EA-4212-9B5A-DCEFB90608B0}"/>
                </a:ext>
              </a:extLst>
            </p:cNvPr>
            <p:cNvSpPr/>
            <p:nvPr/>
          </p:nvSpPr>
          <p:spPr>
            <a:xfrm>
              <a:off x="100599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585D87-9328-4668-9710-FD2795B200C8}"/>
                </a:ext>
              </a:extLst>
            </p:cNvPr>
            <p:cNvSpPr/>
            <p:nvPr/>
          </p:nvSpPr>
          <p:spPr>
            <a:xfrm>
              <a:off x="1025994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44AFE45-B91E-45AF-BA26-2F64A517E460}"/>
                </a:ext>
              </a:extLst>
            </p:cNvPr>
            <p:cNvSpPr/>
            <p:nvPr/>
          </p:nvSpPr>
          <p:spPr>
            <a:xfrm>
              <a:off x="1045997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5C44F3-A533-4E17-B69D-25EC33AB4BA4}"/>
                </a:ext>
              </a:extLst>
            </p:cNvPr>
            <p:cNvSpPr/>
            <p:nvPr/>
          </p:nvSpPr>
          <p:spPr>
            <a:xfrm>
              <a:off x="1065999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0E5B340-799B-4E86-BA16-0F9F34D8A1E7}"/>
                </a:ext>
              </a:extLst>
            </p:cNvPr>
            <p:cNvSpPr/>
            <p:nvPr/>
          </p:nvSpPr>
          <p:spPr>
            <a:xfrm>
              <a:off x="108600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C745244-1391-41C4-82FC-47F3343CC443}"/>
              </a:ext>
            </a:extLst>
          </p:cNvPr>
          <p:cNvSpPr txBox="1"/>
          <p:nvPr/>
        </p:nvSpPr>
        <p:spPr>
          <a:xfrm>
            <a:off x="972223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E26AEC-C574-4461-8D6E-1F36D2D8E9A6}"/>
              </a:ext>
            </a:extLst>
          </p:cNvPr>
          <p:cNvSpPr txBox="1"/>
          <p:nvPr/>
        </p:nvSpPr>
        <p:spPr>
          <a:xfrm>
            <a:off x="9426963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A9F90DF-292C-47F0-AE35-50CA983E5DDB}"/>
              </a:ext>
            </a:extLst>
          </p:cNvPr>
          <p:cNvSpPr/>
          <p:nvPr/>
        </p:nvSpPr>
        <p:spPr>
          <a:xfrm>
            <a:off x="736600" y="5891503"/>
            <a:ext cx="11455400" cy="966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7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 animBg="1"/>
      <p:bldP spid="57" grpId="0"/>
      <p:bldP spid="36" grpId="0"/>
      <p:bldP spid="37" grpId="0"/>
      <p:bldP spid="44" grpId="0"/>
      <p:bldP spid="64" grpId="0"/>
      <p:bldP spid="52" grpId="0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51435A7-41BC-4D26-A6BD-4664AE179E9A}"/>
              </a:ext>
            </a:extLst>
          </p:cNvPr>
          <p:cNvSpPr txBox="1"/>
          <p:nvPr/>
        </p:nvSpPr>
        <p:spPr>
          <a:xfrm>
            <a:off x="4987829" y="4910359"/>
            <a:ext cx="6591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Information Text to Explain the Title This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This Text with Your Own Presentation Content and Make It Interesting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72DFFE-B44B-40E0-9EF6-D55E6DE699F9}"/>
              </a:ext>
            </a:extLst>
          </p:cNvPr>
          <p:cNvSpPr txBox="1"/>
          <p:nvPr/>
        </p:nvSpPr>
        <p:spPr>
          <a:xfrm>
            <a:off x="5902300" y="1096615"/>
            <a:ext cx="4762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Meet With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New CEO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FD3924C9-C62C-4FA3-815B-7A36AB60CA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26B4886-46B9-4029-AA43-8892D7925BED}"/>
              </a:ext>
            </a:extLst>
          </p:cNvPr>
          <p:cNvSpPr/>
          <p:nvPr/>
        </p:nvSpPr>
        <p:spPr>
          <a:xfrm>
            <a:off x="0" y="4481607"/>
            <a:ext cx="3207353" cy="892683"/>
          </a:xfrm>
          <a:custGeom>
            <a:avLst/>
            <a:gdLst>
              <a:gd name="connsiteX0" fmla="*/ 0 w 3207353"/>
              <a:gd name="connsiteY0" fmla="*/ 0 h 892683"/>
              <a:gd name="connsiteX1" fmla="*/ 3207353 w 3207353"/>
              <a:gd name="connsiteY1" fmla="*/ 0 h 892683"/>
              <a:gd name="connsiteX2" fmla="*/ 3207353 w 3207353"/>
              <a:gd name="connsiteY2" fmla="*/ 892683 h 892683"/>
              <a:gd name="connsiteX3" fmla="*/ 0 w 3207353"/>
              <a:gd name="connsiteY3" fmla="*/ 892683 h 89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7353" h="892683">
                <a:moveTo>
                  <a:pt x="0" y="0"/>
                </a:moveTo>
                <a:lnTo>
                  <a:pt x="3207353" y="0"/>
                </a:lnTo>
                <a:lnTo>
                  <a:pt x="3207353" y="892683"/>
                </a:lnTo>
                <a:lnTo>
                  <a:pt x="0" y="892683"/>
                </a:lnTo>
                <a:close/>
              </a:path>
            </a:pathLst>
          </a:custGeom>
          <a:gradFill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C4036B-A990-4B7A-AEDF-FCA232FCBC4A}"/>
              </a:ext>
            </a:extLst>
          </p:cNvPr>
          <p:cNvSpPr txBox="1"/>
          <p:nvPr/>
        </p:nvSpPr>
        <p:spPr>
          <a:xfrm>
            <a:off x="263405" y="4720199"/>
            <a:ext cx="26805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Name 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DF1FC7-E75D-4996-B89F-D575D9D27663}"/>
              </a:ext>
            </a:extLst>
          </p:cNvPr>
          <p:cNvGrpSpPr/>
          <p:nvPr/>
        </p:nvGrpSpPr>
        <p:grpSpPr>
          <a:xfrm>
            <a:off x="5578935" y="3084449"/>
            <a:ext cx="972502" cy="164020"/>
            <a:chOff x="5521261" y="3074289"/>
            <a:chExt cx="972502" cy="164020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BAE750-21A6-48C7-9F8A-958940B7574E}"/>
                </a:ext>
              </a:extLst>
            </p:cNvPr>
            <p:cNvSpPr/>
            <p:nvPr/>
          </p:nvSpPr>
          <p:spPr>
            <a:xfrm>
              <a:off x="55212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D6C5D6-8175-468E-820F-13BD16350212}"/>
                </a:ext>
              </a:extLst>
            </p:cNvPr>
            <p:cNvSpPr/>
            <p:nvPr/>
          </p:nvSpPr>
          <p:spPr>
            <a:xfrm>
              <a:off x="572128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10662E-B62E-4F82-8852-0D2589E97A1C}"/>
                </a:ext>
              </a:extLst>
            </p:cNvPr>
            <p:cNvSpPr/>
            <p:nvPr/>
          </p:nvSpPr>
          <p:spPr>
            <a:xfrm>
              <a:off x="592131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1BE597-B4D2-4452-9FC9-392BE2118609}"/>
                </a:ext>
              </a:extLst>
            </p:cNvPr>
            <p:cNvSpPr/>
            <p:nvPr/>
          </p:nvSpPr>
          <p:spPr>
            <a:xfrm>
              <a:off x="612133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E758D9-DB07-43E6-9E46-117FEEFCBAD7}"/>
                </a:ext>
              </a:extLst>
            </p:cNvPr>
            <p:cNvSpPr/>
            <p:nvPr/>
          </p:nvSpPr>
          <p:spPr>
            <a:xfrm>
              <a:off x="63213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3F0AD80-05D9-475E-A6E0-2865ABE1225B}"/>
              </a:ext>
            </a:extLst>
          </p:cNvPr>
          <p:cNvSpPr txBox="1"/>
          <p:nvPr/>
        </p:nvSpPr>
        <p:spPr>
          <a:xfrm>
            <a:off x="528516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736FCD-A668-4A8B-B5CF-A0C91BD3CCC9}"/>
              </a:ext>
            </a:extLst>
          </p:cNvPr>
          <p:cNvSpPr txBox="1"/>
          <p:nvPr/>
        </p:nvSpPr>
        <p:spPr>
          <a:xfrm>
            <a:off x="4987829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C974BA-AC82-4359-A5CF-DB2D0D480BC3}"/>
              </a:ext>
            </a:extLst>
          </p:cNvPr>
          <p:cNvGrpSpPr/>
          <p:nvPr/>
        </p:nvGrpSpPr>
        <p:grpSpPr>
          <a:xfrm>
            <a:off x="7797470" y="3084449"/>
            <a:ext cx="972502" cy="164020"/>
            <a:chOff x="7790592" y="3074289"/>
            <a:chExt cx="972502" cy="164020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1ECBB1-9D81-4F87-8C20-A7B90D25EED6}"/>
                </a:ext>
              </a:extLst>
            </p:cNvPr>
            <p:cNvSpPr/>
            <p:nvPr/>
          </p:nvSpPr>
          <p:spPr>
            <a:xfrm>
              <a:off x="77905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10BEB1-69A8-4BE6-B217-EBC9F3F90FEC}"/>
                </a:ext>
              </a:extLst>
            </p:cNvPr>
            <p:cNvSpPr/>
            <p:nvPr/>
          </p:nvSpPr>
          <p:spPr>
            <a:xfrm>
              <a:off x="799061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D4C5DB-933D-4BE1-81DE-95945288ED08}"/>
                </a:ext>
              </a:extLst>
            </p:cNvPr>
            <p:cNvSpPr/>
            <p:nvPr/>
          </p:nvSpPr>
          <p:spPr>
            <a:xfrm>
              <a:off x="819064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7DCAA39-2478-4737-8ADF-E2373C6A181B}"/>
                </a:ext>
              </a:extLst>
            </p:cNvPr>
            <p:cNvSpPr/>
            <p:nvPr/>
          </p:nvSpPr>
          <p:spPr>
            <a:xfrm>
              <a:off x="839066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659F3B-44D8-4DC7-A292-E59CFF8276BC}"/>
                </a:ext>
              </a:extLst>
            </p:cNvPr>
            <p:cNvSpPr/>
            <p:nvPr/>
          </p:nvSpPr>
          <p:spPr>
            <a:xfrm>
              <a:off x="85906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DFB70E1-A8BC-4C9F-A98E-987B6E89DC32}"/>
              </a:ext>
            </a:extLst>
          </p:cNvPr>
          <p:cNvSpPr txBox="1"/>
          <p:nvPr/>
        </p:nvSpPr>
        <p:spPr>
          <a:xfrm>
            <a:off x="7503700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E3EFDC-71CF-41C7-855B-C15FCE4D3D1A}"/>
              </a:ext>
            </a:extLst>
          </p:cNvPr>
          <p:cNvSpPr txBox="1"/>
          <p:nvPr/>
        </p:nvSpPr>
        <p:spPr>
          <a:xfrm>
            <a:off x="7207396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E3E349-7267-4B8D-A41B-E0FFDFF272F0}"/>
              </a:ext>
            </a:extLst>
          </p:cNvPr>
          <p:cNvGrpSpPr/>
          <p:nvPr/>
        </p:nvGrpSpPr>
        <p:grpSpPr>
          <a:xfrm>
            <a:off x="10016005" y="3084449"/>
            <a:ext cx="972502" cy="164020"/>
            <a:chOff x="10059924" y="3074289"/>
            <a:chExt cx="972502" cy="164020"/>
          </a:xfr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01CEA64-10EA-4212-9B5A-DCEFB90608B0}"/>
                </a:ext>
              </a:extLst>
            </p:cNvPr>
            <p:cNvSpPr/>
            <p:nvPr/>
          </p:nvSpPr>
          <p:spPr>
            <a:xfrm>
              <a:off x="100599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585D87-9328-4668-9710-FD2795B200C8}"/>
                </a:ext>
              </a:extLst>
            </p:cNvPr>
            <p:cNvSpPr/>
            <p:nvPr/>
          </p:nvSpPr>
          <p:spPr>
            <a:xfrm>
              <a:off x="1025994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44AFE45-B91E-45AF-BA26-2F64A517E460}"/>
                </a:ext>
              </a:extLst>
            </p:cNvPr>
            <p:cNvSpPr/>
            <p:nvPr/>
          </p:nvSpPr>
          <p:spPr>
            <a:xfrm>
              <a:off x="1045997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5C44F3-A533-4E17-B69D-25EC33AB4BA4}"/>
                </a:ext>
              </a:extLst>
            </p:cNvPr>
            <p:cNvSpPr/>
            <p:nvPr/>
          </p:nvSpPr>
          <p:spPr>
            <a:xfrm>
              <a:off x="1065999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0E5B340-799B-4E86-BA16-0F9F34D8A1E7}"/>
                </a:ext>
              </a:extLst>
            </p:cNvPr>
            <p:cNvSpPr/>
            <p:nvPr/>
          </p:nvSpPr>
          <p:spPr>
            <a:xfrm>
              <a:off x="108600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C745244-1391-41C4-82FC-47F3343CC443}"/>
              </a:ext>
            </a:extLst>
          </p:cNvPr>
          <p:cNvSpPr txBox="1"/>
          <p:nvPr/>
        </p:nvSpPr>
        <p:spPr>
          <a:xfrm>
            <a:off x="972223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E26AEC-C574-4461-8D6E-1F36D2D8E9A6}"/>
              </a:ext>
            </a:extLst>
          </p:cNvPr>
          <p:cNvSpPr txBox="1"/>
          <p:nvPr/>
        </p:nvSpPr>
        <p:spPr>
          <a:xfrm>
            <a:off x="9426963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A9F90DF-292C-47F0-AE35-50CA983E5DDB}"/>
              </a:ext>
            </a:extLst>
          </p:cNvPr>
          <p:cNvSpPr/>
          <p:nvPr/>
        </p:nvSpPr>
        <p:spPr>
          <a:xfrm>
            <a:off x="736600" y="5891503"/>
            <a:ext cx="11455400" cy="966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91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 animBg="1"/>
      <p:bldP spid="57" grpId="0"/>
      <p:bldP spid="36" grpId="0"/>
      <p:bldP spid="37" grpId="0"/>
      <p:bldP spid="44" grpId="0"/>
      <p:bldP spid="64" grpId="0"/>
      <p:bldP spid="52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51435A7-41BC-4D26-A6BD-4664AE179E9A}"/>
              </a:ext>
            </a:extLst>
          </p:cNvPr>
          <p:cNvSpPr txBox="1"/>
          <p:nvPr/>
        </p:nvSpPr>
        <p:spPr>
          <a:xfrm>
            <a:off x="4987829" y="4910359"/>
            <a:ext cx="6591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Information Text to Explain the Title This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This Text with Your Own Presentation Content and Make It Interesting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972DFFE-B44B-40E0-9EF6-D55E6DE699F9}"/>
              </a:ext>
            </a:extLst>
          </p:cNvPr>
          <p:cNvSpPr txBox="1"/>
          <p:nvPr/>
        </p:nvSpPr>
        <p:spPr>
          <a:xfrm>
            <a:off x="5902300" y="1096615"/>
            <a:ext cx="4762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Meet With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New CEO</a:t>
            </a:r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FD3924C9-C62C-4FA3-815B-7A36AB60CAF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D26B4886-46B9-4029-AA43-8892D7925BED}"/>
              </a:ext>
            </a:extLst>
          </p:cNvPr>
          <p:cNvSpPr/>
          <p:nvPr/>
        </p:nvSpPr>
        <p:spPr>
          <a:xfrm>
            <a:off x="0" y="4481607"/>
            <a:ext cx="3207353" cy="892683"/>
          </a:xfrm>
          <a:custGeom>
            <a:avLst/>
            <a:gdLst>
              <a:gd name="connsiteX0" fmla="*/ 0 w 3207353"/>
              <a:gd name="connsiteY0" fmla="*/ 0 h 892683"/>
              <a:gd name="connsiteX1" fmla="*/ 3207353 w 3207353"/>
              <a:gd name="connsiteY1" fmla="*/ 0 h 892683"/>
              <a:gd name="connsiteX2" fmla="*/ 3207353 w 3207353"/>
              <a:gd name="connsiteY2" fmla="*/ 892683 h 892683"/>
              <a:gd name="connsiteX3" fmla="*/ 0 w 3207353"/>
              <a:gd name="connsiteY3" fmla="*/ 892683 h 89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7353" h="892683">
                <a:moveTo>
                  <a:pt x="0" y="0"/>
                </a:moveTo>
                <a:lnTo>
                  <a:pt x="3207353" y="0"/>
                </a:lnTo>
                <a:lnTo>
                  <a:pt x="3207353" y="892683"/>
                </a:lnTo>
                <a:lnTo>
                  <a:pt x="0" y="892683"/>
                </a:lnTo>
                <a:close/>
              </a:path>
            </a:pathLst>
          </a:custGeom>
          <a:gradFill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C4036B-A990-4B7A-AEDF-FCA232FCBC4A}"/>
              </a:ext>
            </a:extLst>
          </p:cNvPr>
          <p:cNvSpPr txBox="1"/>
          <p:nvPr/>
        </p:nvSpPr>
        <p:spPr>
          <a:xfrm>
            <a:off x="263405" y="4720199"/>
            <a:ext cx="26805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Name Here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7DF1FC7-E75D-4996-B89F-D575D9D27663}"/>
              </a:ext>
            </a:extLst>
          </p:cNvPr>
          <p:cNvGrpSpPr/>
          <p:nvPr/>
        </p:nvGrpSpPr>
        <p:grpSpPr>
          <a:xfrm>
            <a:off x="5578935" y="3084449"/>
            <a:ext cx="972502" cy="164020"/>
            <a:chOff x="5521261" y="3074289"/>
            <a:chExt cx="972502" cy="164020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0BAE750-21A6-48C7-9F8A-958940B7574E}"/>
                </a:ext>
              </a:extLst>
            </p:cNvPr>
            <p:cNvSpPr/>
            <p:nvPr/>
          </p:nvSpPr>
          <p:spPr>
            <a:xfrm>
              <a:off x="55212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D6C5D6-8175-468E-820F-13BD16350212}"/>
                </a:ext>
              </a:extLst>
            </p:cNvPr>
            <p:cNvSpPr/>
            <p:nvPr/>
          </p:nvSpPr>
          <p:spPr>
            <a:xfrm>
              <a:off x="572128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210662E-B62E-4F82-8852-0D2589E97A1C}"/>
                </a:ext>
              </a:extLst>
            </p:cNvPr>
            <p:cNvSpPr/>
            <p:nvPr/>
          </p:nvSpPr>
          <p:spPr>
            <a:xfrm>
              <a:off x="592131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01BE597-B4D2-4452-9FC9-392BE2118609}"/>
                </a:ext>
              </a:extLst>
            </p:cNvPr>
            <p:cNvSpPr/>
            <p:nvPr/>
          </p:nvSpPr>
          <p:spPr>
            <a:xfrm>
              <a:off x="612133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CE758D9-DB07-43E6-9E46-117FEEFCBAD7}"/>
                </a:ext>
              </a:extLst>
            </p:cNvPr>
            <p:cNvSpPr/>
            <p:nvPr/>
          </p:nvSpPr>
          <p:spPr>
            <a:xfrm>
              <a:off x="63213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43F0AD80-05D9-475E-A6E0-2865ABE1225B}"/>
              </a:ext>
            </a:extLst>
          </p:cNvPr>
          <p:cNvSpPr txBox="1"/>
          <p:nvPr/>
        </p:nvSpPr>
        <p:spPr>
          <a:xfrm>
            <a:off x="528516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8736FCD-A668-4A8B-B5CF-A0C91BD3CCC9}"/>
              </a:ext>
            </a:extLst>
          </p:cNvPr>
          <p:cNvSpPr txBox="1"/>
          <p:nvPr/>
        </p:nvSpPr>
        <p:spPr>
          <a:xfrm>
            <a:off x="4987829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C974BA-AC82-4359-A5CF-DB2D0D480BC3}"/>
              </a:ext>
            </a:extLst>
          </p:cNvPr>
          <p:cNvGrpSpPr/>
          <p:nvPr/>
        </p:nvGrpSpPr>
        <p:grpSpPr>
          <a:xfrm>
            <a:off x="7797470" y="3084449"/>
            <a:ext cx="972502" cy="164020"/>
            <a:chOff x="7790592" y="3074289"/>
            <a:chExt cx="972502" cy="164020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1ECBB1-9D81-4F87-8C20-A7B90D25EED6}"/>
                </a:ext>
              </a:extLst>
            </p:cNvPr>
            <p:cNvSpPr/>
            <p:nvPr/>
          </p:nvSpPr>
          <p:spPr>
            <a:xfrm>
              <a:off x="77905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C10BEB1-69A8-4BE6-B217-EBC9F3F90FEC}"/>
                </a:ext>
              </a:extLst>
            </p:cNvPr>
            <p:cNvSpPr/>
            <p:nvPr/>
          </p:nvSpPr>
          <p:spPr>
            <a:xfrm>
              <a:off x="799061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2D4C5DB-933D-4BE1-81DE-95945288ED08}"/>
                </a:ext>
              </a:extLst>
            </p:cNvPr>
            <p:cNvSpPr/>
            <p:nvPr/>
          </p:nvSpPr>
          <p:spPr>
            <a:xfrm>
              <a:off x="819064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7DCAA39-2478-4737-8ADF-E2373C6A181B}"/>
                </a:ext>
              </a:extLst>
            </p:cNvPr>
            <p:cNvSpPr/>
            <p:nvPr/>
          </p:nvSpPr>
          <p:spPr>
            <a:xfrm>
              <a:off x="839066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F659F3B-44D8-4DC7-A292-E59CFF8276BC}"/>
                </a:ext>
              </a:extLst>
            </p:cNvPr>
            <p:cNvSpPr/>
            <p:nvPr/>
          </p:nvSpPr>
          <p:spPr>
            <a:xfrm>
              <a:off x="85906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DFB70E1-A8BC-4C9F-A98E-987B6E89DC32}"/>
              </a:ext>
            </a:extLst>
          </p:cNvPr>
          <p:cNvSpPr txBox="1"/>
          <p:nvPr/>
        </p:nvSpPr>
        <p:spPr>
          <a:xfrm>
            <a:off x="7503700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2E3EFDC-71CF-41C7-855B-C15FCE4D3D1A}"/>
              </a:ext>
            </a:extLst>
          </p:cNvPr>
          <p:cNvSpPr txBox="1"/>
          <p:nvPr/>
        </p:nvSpPr>
        <p:spPr>
          <a:xfrm>
            <a:off x="7207396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DE3E349-7267-4B8D-A41B-E0FFDFF272F0}"/>
              </a:ext>
            </a:extLst>
          </p:cNvPr>
          <p:cNvGrpSpPr/>
          <p:nvPr/>
        </p:nvGrpSpPr>
        <p:grpSpPr>
          <a:xfrm>
            <a:off x="10016005" y="3084449"/>
            <a:ext cx="972502" cy="164020"/>
            <a:chOff x="10059924" y="3074289"/>
            <a:chExt cx="972502" cy="164020"/>
          </a:xfr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01CEA64-10EA-4212-9B5A-DCEFB90608B0}"/>
                </a:ext>
              </a:extLst>
            </p:cNvPr>
            <p:cNvSpPr/>
            <p:nvPr/>
          </p:nvSpPr>
          <p:spPr>
            <a:xfrm>
              <a:off x="100599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585D87-9328-4668-9710-FD2795B200C8}"/>
                </a:ext>
              </a:extLst>
            </p:cNvPr>
            <p:cNvSpPr/>
            <p:nvPr/>
          </p:nvSpPr>
          <p:spPr>
            <a:xfrm>
              <a:off x="1025994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44AFE45-B91E-45AF-BA26-2F64A517E460}"/>
                </a:ext>
              </a:extLst>
            </p:cNvPr>
            <p:cNvSpPr/>
            <p:nvPr/>
          </p:nvSpPr>
          <p:spPr>
            <a:xfrm>
              <a:off x="1045997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75C44F3-A533-4E17-B69D-25EC33AB4BA4}"/>
                </a:ext>
              </a:extLst>
            </p:cNvPr>
            <p:cNvSpPr/>
            <p:nvPr/>
          </p:nvSpPr>
          <p:spPr>
            <a:xfrm>
              <a:off x="1065999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0E5B340-799B-4E86-BA16-0F9F34D8A1E7}"/>
                </a:ext>
              </a:extLst>
            </p:cNvPr>
            <p:cNvSpPr/>
            <p:nvPr/>
          </p:nvSpPr>
          <p:spPr>
            <a:xfrm>
              <a:off x="108600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DC745244-1391-41C4-82FC-47F3343CC443}"/>
              </a:ext>
            </a:extLst>
          </p:cNvPr>
          <p:cNvSpPr txBox="1"/>
          <p:nvPr/>
        </p:nvSpPr>
        <p:spPr>
          <a:xfrm>
            <a:off x="972223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9E26AEC-C574-4461-8D6E-1F36D2D8E9A6}"/>
              </a:ext>
            </a:extLst>
          </p:cNvPr>
          <p:cNvSpPr txBox="1"/>
          <p:nvPr/>
        </p:nvSpPr>
        <p:spPr>
          <a:xfrm>
            <a:off x="9426963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A9F90DF-292C-47F0-AE35-50CA983E5DDB}"/>
              </a:ext>
            </a:extLst>
          </p:cNvPr>
          <p:cNvSpPr/>
          <p:nvPr/>
        </p:nvSpPr>
        <p:spPr>
          <a:xfrm>
            <a:off x="736600" y="5891503"/>
            <a:ext cx="11455400" cy="966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" presetClass="entr" presetSubtype="4" decel="46667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  <p:bldP spid="56" grpId="0" animBg="1"/>
      <p:bldP spid="57" grpId="0"/>
      <p:bldP spid="36" grpId="0"/>
      <p:bldP spid="37" grpId="0"/>
      <p:bldP spid="44" grpId="0"/>
      <p:bldP spid="64" grpId="0"/>
      <p:bldP spid="52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6CCCF2-DE7B-4DBB-A33D-B7D96BA7A9AC}"/>
              </a:ext>
            </a:extLst>
          </p:cNvPr>
          <p:cNvSpPr txBox="1"/>
          <p:nvPr/>
        </p:nvSpPr>
        <p:spPr>
          <a:xfrm>
            <a:off x="4987829" y="4910359"/>
            <a:ext cx="65917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Information Text to Explain the Title This</a:t>
            </a:r>
          </a:p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is Just a Demo So Please Consider Replacing This Text with Your Own Presentation Content and Make It Interesting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E54BD6-8102-4898-86C9-34492F3A2F86}"/>
              </a:ext>
            </a:extLst>
          </p:cNvPr>
          <p:cNvSpPr txBox="1"/>
          <p:nvPr/>
        </p:nvSpPr>
        <p:spPr>
          <a:xfrm>
            <a:off x="5902300" y="1096615"/>
            <a:ext cx="4762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Hello, Meet With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Our New CEO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7DCD0D5-2B8A-40E9-8A7D-601868933A00}"/>
              </a:ext>
            </a:extLst>
          </p:cNvPr>
          <p:cNvGrpSpPr/>
          <p:nvPr/>
        </p:nvGrpSpPr>
        <p:grpSpPr>
          <a:xfrm>
            <a:off x="5578935" y="3084449"/>
            <a:ext cx="972502" cy="164020"/>
            <a:chOff x="5521261" y="3074289"/>
            <a:chExt cx="972502" cy="164020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C40AC12-AA50-431A-975D-3C11E067B12E}"/>
                </a:ext>
              </a:extLst>
            </p:cNvPr>
            <p:cNvSpPr/>
            <p:nvPr/>
          </p:nvSpPr>
          <p:spPr>
            <a:xfrm>
              <a:off x="55212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8B84BBC-B5AB-49EE-B691-84C8518E6602}"/>
                </a:ext>
              </a:extLst>
            </p:cNvPr>
            <p:cNvSpPr/>
            <p:nvPr/>
          </p:nvSpPr>
          <p:spPr>
            <a:xfrm>
              <a:off x="572128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76D543D-371C-41D9-8099-B091C40A838A}"/>
                </a:ext>
              </a:extLst>
            </p:cNvPr>
            <p:cNvSpPr/>
            <p:nvPr/>
          </p:nvSpPr>
          <p:spPr>
            <a:xfrm>
              <a:off x="592131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CE9920-1ECA-4171-A02A-1FD54C208E55}"/>
                </a:ext>
              </a:extLst>
            </p:cNvPr>
            <p:cNvSpPr/>
            <p:nvPr/>
          </p:nvSpPr>
          <p:spPr>
            <a:xfrm>
              <a:off x="6121336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ECF4899-B13D-47B9-BDFE-872EED04146C}"/>
                </a:ext>
              </a:extLst>
            </p:cNvPr>
            <p:cNvSpPr/>
            <p:nvPr/>
          </p:nvSpPr>
          <p:spPr>
            <a:xfrm>
              <a:off x="6321361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52F4E2-81A0-4CEE-988C-4832D684F1D4}"/>
              </a:ext>
            </a:extLst>
          </p:cNvPr>
          <p:cNvSpPr txBox="1"/>
          <p:nvPr/>
        </p:nvSpPr>
        <p:spPr>
          <a:xfrm>
            <a:off x="528516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B883CD-CC79-4C19-B116-0799CFBDA509}"/>
              </a:ext>
            </a:extLst>
          </p:cNvPr>
          <p:cNvSpPr txBox="1"/>
          <p:nvPr/>
        </p:nvSpPr>
        <p:spPr>
          <a:xfrm>
            <a:off x="4987829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EFD856-8045-41B5-AEB4-E028D477A6C8}"/>
              </a:ext>
            </a:extLst>
          </p:cNvPr>
          <p:cNvGrpSpPr/>
          <p:nvPr/>
        </p:nvGrpSpPr>
        <p:grpSpPr>
          <a:xfrm>
            <a:off x="7797470" y="3084449"/>
            <a:ext cx="972502" cy="164020"/>
            <a:chOff x="7790592" y="3074289"/>
            <a:chExt cx="972502" cy="164020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3EA86A-0EEB-457E-BC54-6E7C8D6E6359}"/>
                </a:ext>
              </a:extLst>
            </p:cNvPr>
            <p:cNvSpPr/>
            <p:nvPr/>
          </p:nvSpPr>
          <p:spPr>
            <a:xfrm>
              <a:off x="77905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5B16EE0-3B40-4582-B011-F13BCE1937F7}"/>
                </a:ext>
              </a:extLst>
            </p:cNvPr>
            <p:cNvSpPr/>
            <p:nvPr/>
          </p:nvSpPr>
          <p:spPr>
            <a:xfrm>
              <a:off x="799061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493 w 172402"/>
                <a:gd name="connsiteY3" fmla="*/ 105061 h 164020"/>
                <a:gd name="connsiteX4" fmla="*/ 139446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493" y="105061"/>
                  </a:lnTo>
                  <a:lnTo>
                    <a:pt x="139446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DC4E86F-5E2D-413A-95A3-95658EB5040B}"/>
                </a:ext>
              </a:extLst>
            </p:cNvPr>
            <p:cNvSpPr/>
            <p:nvPr/>
          </p:nvSpPr>
          <p:spPr>
            <a:xfrm>
              <a:off x="819064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31468E9-53D8-43B3-9041-773592E6C4B9}"/>
                </a:ext>
              </a:extLst>
            </p:cNvPr>
            <p:cNvSpPr/>
            <p:nvPr/>
          </p:nvSpPr>
          <p:spPr>
            <a:xfrm>
              <a:off x="8390667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A3A4711-82F3-4348-8FB5-E03807FEBDE7}"/>
                </a:ext>
              </a:extLst>
            </p:cNvPr>
            <p:cNvSpPr/>
            <p:nvPr/>
          </p:nvSpPr>
          <p:spPr>
            <a:xfrm>
              <a:off x="8590692" y="3074289"/>
              <a:ext cx="172402" cy="164020"/>
            </a:xfrm>
            <a:custGeom>
              <a:avLst/>
              <a:gdLst>
                <a:gd name="connsiteX0" fmla="*/ 86202 w 172402"/>
                <a:gd name="connsiteY0" fmla="*/ 0 h 164020"/>
                <a:gd name="connsiteX1" fmla="*/ 113634 w 172402"/>
                <a:gd name="connsiteY1" fmla="*/ 52959 h 164020"/>
                <a:gd name="connsiteX2" fmla="*/ 172403 w 172402"/>
                <a:gd name="connsiteY2" fmla="*/ 62674 h 164020"/>
                <a:gd name="connsiteX3" fmla="*/ 130588 w 172402"/>
                <a:gd name="connsiteY3" fmla="*/ 105061 h 164020"/>
                <a:gd name="connsiteX4" fmla="*/ 139541 w 172402"/>
                <a:gd name="connsiteY4" fmla="*/ 164021 h 164020"/>
                <a:gd name="connsiteX5" fmla="*/ 86202 w 172402"/>
                <a:gd name="connsiteY5" fmla="*/ 137255 h 164020"/>
                <a:gd name="connsiteX6" fmla="*/ 32957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5 w 172402"/>
                <a:gd name="connsiteY9" fmla="*/ 52959 h 164020"/>
                <a:gd name="connsiteX10" fmla="*/ 86202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2" y="0"/>
                  </a:moveTo>
                  <a:lnTo>
                    <a:pt x="113634" y="52959"/>
                  </a:lnTo>
                  <a:lnTo>
                    <a:pt x="172403" y="62674"/>
                  </a:lnTo>
                  <a:lnTo>
                    <a:pt x="130588" y="105061"/>
                  </a:lnTo>
                  <a:lnTo>
                    <a:pt x="139541" y="164021"/>
                  </a:lnTo>
                  <a:lnTo>
                    <a:pt x="86202" y="137255"/>
                  </a:lnTo>
                  <a:lnTo>
                    <a:pt x="32957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5" y="52959"/>
                  </a:lnTo>
                  <a:lnTo>
                    <a:pt x="8620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4668F4D-44DF-4DB9-AD23-5A12E3E2F671}"/>
              </a:ext>
            </a:extLst>
          </p:cNvPr>
          <p:cNvSpPr txBox="1"/>
          <p:nvPr/>
        </p:nvSpPr>
        <p:spPr>
          <a:xfrm>
            <a:off x="7503700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1D2CA81-31C9-44AB-B4AF-7EC2073E1D1A}"/>
              </a:ext>
            </a:extLst>
          </p:cNvPr>
          <p:cNvSpPr txBox="1"/>
          <p:nvPr/>
        </p:nvSpPr>
        <p:spPr>
          <a:xfrm>
            <a:off x="7207396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3A3FC3C-F16A-4E73-8D4E-D2D025CFC0BD}"/>
              </a:ext>
            </a:extLst>
          </p:cNvPr>
          <p:cNvGrpSpPr/>
          <p:nvPr/>
        </p:nvGrpSpPr>
        <p:grpSpPr>
          <a:xfrm>
            <a:off x="10016005" y="3084449"/>
            <a:ext cx="972502" cy="164020"/>
            <a:chOff x="10059924" y="3074289"/>
            <a:chExt cx="972502" cy="164020"/>
          </a:xfrm>
          <a:gradFill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</a:gra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26F8783-D7C7-430D-876F-16EF8ADDAA8B}"/>
                </a:ext>
              </a:extLst>
            </p:cNvPr>
            <p:cNvSpPr/>
            <p:nvPr/>
          </p:nvSpPr>
          <p:spPr>
            <a:xfrm>
              <a:off x="100599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4D93F02-450C-425F-A505-C8B25DE24305}"/>
                </a:ext>
              </a:extLst>
            </p:cNvPr>
            <p:cNvSpPr/>
            <p:nvPr/>
          </p:nvSpPr>
          <p:spPr>
            <a:xfrm>
              <a:off x="1025994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492 w 172402"/>
                <a:gd name="connsiteY3" fmla="*/ 105061 h 164020"/>
                <a:gd name="connsiteX4" fmla="*/ 139446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492" y="105061"/>
                  </a:lnTo>
                  <a:lnTo>
                    <a:pt x="139446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F67C157-4A40-4E77-8340-F414AACA5005}"/>
                </a:ext>
              </a:extLst>
            </p:cNvPr>
            <p:cNvSpPr/>
            <p:nvPr/>
          </p:nvSpPr>
          <p:spPr>
            <a:xfrm>
              <a:off x="1045997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DA14792-97A3-4223-BE47-A03B9FBC4289}"/>
                </a:ext>
              </a:extLst>
            </p:cNvPr>
            <p:cNvSpPr/>
            <p:nvPr/>
          </p:nvSpPr>
          <p:spPr>
            <a:xfrm>
              <a:off x="10659999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C7D0441-3207-482A-82FB-11AA99985BD9}"/>
                </a:ext>
              </a:extLst>
            </p:cNvPr>
            <p:cNvSpPr/>
            <p:nvPr/>
          </p:nvSpPr>
          <p:spPr>
            <a:xfrm>
              <a:off x="10860024" y="3074289"/>
              <a:ext cx="172402" cy="164020"/>
            </a:xfrm>
            <a:custGeom>
              <a:avLst/>
              <a:gdLst>
                <a:gd name="connsiteX0" fmla="*/ 86201 w 172402"/>
                <a:gd name="connsiteY0" fmla="*/ 0 h 164020"/>
                <a:gd name="connsiteX1" fmla="*/ 113633 w 172402"/>
                <a:gd name="connsiteY1" fmla="*/ 52959 h 164020"/>
                <a:gd name="connsiteX2" fmla="*/ 172402 w 172402"/>
                <a:gd name="connsiteY2" fmla="*/ 62674 h 164020"/>
                <a:gd name="connsiteX3" fmla="*/ 130587 w 172402"/>
                <a:gd name="connsiteY3" fmla="*/ 105061 h 164020"/>
                <a:gd name="connsiteX4" fmla="*/ 139541 w 172402"/>
                <a:gd name="connsiteY4" fmla="*/ 164021 h 164020"/>
                <a:gd name="connsiteX5" fmla="*/ 86201 w 172402"/>
                <a:gd name="connsiteY5" fmla="*/ 137255 h 164020"/>
                <a:gd name="connsiteX6" fmla="*/ 32956 w 172402"/>
                <a:gd name="connsiteY6" fmla="*/ 164021 h 164020"/>
                <a:gd name="connsiteX7" fmla="*/ 41910 w 172402"/>
                <a:gd name="connsiteY7" fmla="*/ 105061 h 164020"/>
                <a:gd name="connsiteX8" fmla="*/ 0 w 172402"/>
                <a:gd name="connsiteY8" fmla="*/ 62674 h 164020"/>
                <a:gd name="connsiteX9" fmla="*/ 58864 w 172402"/>
                <a:gd name="connsiteY9" fmla="*/ 52959 h 164020"/>
                <a:gd name="connsiteX10" fmla="*/ 86201 w 172402"/>
                <a:gd name="connsiteY10" fmla="*/ 0 h 16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402" h="164020">
                  <a:moveTo>
                    <a:pt x="86201" y="0"/>
                  </a:moveTo>
                  <a:lnTo>
                    <a:pt x="113633" y="52959"/>
                  </a:lnTo>
                  <a:lnTo>
                    <a:pt x="172402" y="62674"/>
                  </a:lnTo>
                  <a:lnTo>
                    <a:pt x="130587" y="105061"/>
                  </a:lnTo>
                  <a:lnTo>
                    <a:pt x="139541" y="164021"/>
                  </a:lnTo>
                  <a:lnTo>
                    <a:pt x="86201" y="137255"/>
                  </a:lnTo>
                  <a:lnTo>
                    <a:pt x="32956" y="164021"/>
                  </a:lnTo>
                  <a:lnTo>
                    <a:pt x="41910" y="105061"/>
                  </a:lnTo>
                  <a:lnTo>
                    <a:pt x="0" y="62674"/>
                  </a:lnTo>
                  <a:lnTo>
                    <a:pt x="58864" y="52959"/>
                  </a:lnTo>
                  <a:lnTo>
                    <a:pt x="8620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prstClr val="black"/>
                </a:solidFill>
                <a:latin typeface="Montserrat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C71F8A5-CE35-4A50-A5F8-DC95723B8813}"/>
              </a:ext>
            </a:extLst>
          </p:cNvPr>
          <p:cNvSpPr txBox="1"/>
          <p:nvPr/>
        </p:nvSpPr>
        <p:spPr>
          <a:xfrm>
            <a:off x="9722235" y="3450113"/>
            <a:ext cx="15600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5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Your Text Here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1DC880-0828-4769-9A8E-154FD570C262}"/>
              </a:ext>
            </a:extLst>
          </p:cNvPr>
          <p:cNvSpPr txBox="1"/>
          <p:nvPr/>
        </p:nvSpPr>
        <p:spPr>
          <a:xfrm>
            <a:off x="9426963" y="3768439"/>
            <a:ext cx="2152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Write Short Details</a:t>
            </a:r>
            <a:b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About Your Skill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3EE9D151-47C7-4F4A-B907-B79627B768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0FF78A3-F73B-402B-AECD-7758509064B4}"/>
              </a:ext>
            </a:extLst>
          </p:cNvPr>
          <p:cNvSpPr/>
          <p:nvPr/>
        </p:nvSpPr>
        <p:spPr>
          <a:xfrm>
            <a:off x="0" y="4481607"/>
            <a:ext cx="3207353" cy="892683"/>
          </a:xfrm>
          <a:custGeom>
            <a:avLst/>
            <a:gdLst>
              <a:gd name="connsiteX0" fmla="*/ 0 w 3207353"/>
              <a:gd name="connsiteY0" fmla="*/ 0 h 892683"/>
              <a:gd name="connsiteX1" fmla="*/ 3207353 w 3207353"/>
              <a:gd name="connsiteY1" fmla="*/ 0 h 892683"/>
              <a:gd name="connsiteX2" fmla="*/ 3207353 w 3207353"/>
              <a:gd name="connsiteY2" fmla="*/ 892683 h 892683"/>
              <a:gd name="connsiteX3" fmla="*/ 0 w 3207353"/>
              <a:gd name="connsiteY3" fmla="*/ 892683 h 89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7353" h="892683">
                <a:moveTo>
                  <a:pt x="0" y="0"/>
                </a:moveTo>
                <a:lnTo>
                  <a:pt x="3207353" y="0"/>
                </a:lnTo>
                <a:lnTo>
                  <a:pt x="3207353" y="892683"/>
                </a:lnTo>
                <a:lnTo>
                  <a:pt x="0" y="892683"/>
                </a:lnTo>
                <a:close/>
              </a:path>
            </a:pathLst>
          </a:cu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981A4F-CA16-4B12-83AD-3AAEA75FCB04}"/>
              </a:ext>
            </a:extLst>
          </p:cNvPr>
          <p:cNvSpPr txBox="1"/>
          <p:nvPr/>
        </p:nvSpPr>
        <p:spPr>
          <a:xfrm>
            <a:off x="263405" y="4720199"/>
            <a:ext cx="26805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Write Name Here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19EF9B34-B945-4099-8A9E-0617C108C9F5}"/>
              </a:ext>
            </a:extLst>
          </p:cNvPr>
          <p:cNvSpPr txBox="1"/>
          <p:nvPr/>
        </p:nvSpPr>
        <p:spPr>
          <a:xfrm>
            <a:off x="385561" y="5199617"/>
            <a:ext cx="114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use the above </a:t>
            </a:r>
            <a:r>
              <a:rPr lang="en-US" spc="18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gradient color codes or simply use the format painter tool</a:t>
            </a:r>
          </a:p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to pick the exact gradient color settings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34833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49817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64178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346638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343253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493095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636708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34156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49140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63501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49478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63840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F7C7DB2-2D5E-490C-AE73-B221D04E593C}"/>
              </a:ext>
            </a:extLst>
          </p:cNvPr>
          <p:cNvGrpSpPr/>
          <p:nvPr/>
        </p:nvGrpSpPr>
        <p:grpSpPr>
          <a:xfrm>
            <a:off x="3464052" y="6158392"/>
            <a:ext cx="5263897" cy="307777"/>
            <a:chOff x="2630582" y="6175216"/>
            <a:chExt cx="5263897" cy="307777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2B2B01A6-019C-4CBB-A57F-1C211D62E44A}"/>
                </a:ext>
              </a:extLst>
            </p:cNvPr>
            <p:cNvSpPr txBox="1"/>
            <p:nvPr/>
          </p:nvSpPr>
          <p:spPr>
            <a:xfrm>
              <a:off x="2630582" y="6175216"/>
              <a:ext cx="16827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PowerPoint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7F6F719-40B9-42EE-9540-B7229E5C3D5D}"/>
                </a:ext>
              </a:extLst>
            </p:cNvPr>
            <p:cNvSpPr txBox="1"/>
            <p:nvPr/>
          </p:nvSpPr>
          <p:spPr>
            <a:xfrm>
              <a:off x="4208468" y="6175216"/>
              <a:ext cx="1849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Google slides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743D1743-42FA-43D9-A744-B3B61AFBC0DB}"/>
                </a:ext>
              </a:extLst>
            </p:cNvPr>
            <p:cNvSpPr txBox="1"/>
            <p:nvPr/>
          </p:nvSpPr>
          <p:spPr>
            <a:xfrm>
              <a:off x="6045055" y="6175216"/>
              <a:ext cx="1849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spc="40" dirty="0">
                  <a:solidFill>
                    <a:schemeClr val="bg2">
                      <a:lumMod val="25000"/>
                    </a:schemeClr>
                  </a:solidFill>
                  <a:latin typeface="Bungee" pitchFamily="2" charset="0"/>
                  <a:cs typeface="Prompt ExtraBold" panose="00000900000000000000" pitchFamily="2" charset="-34"/>
                </a:rPr>
                <a:t>keynote</a:t>
              </a:r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E11E2DF4-A52F-4BFA-90C2-BF201024C106}"/>
                </a:ext>
              </a:extLst>
            </p:cNvPr>
            <p:cNvSpPr/>
            <p:nvPr/>
          </p:nvSpPr>
          <p:spPr>
            <a:xfrm flipH="1">
              <a:off x="4133945" y="6282814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060332E-8F60-4159-8E13-E30E4885230E}"/>
                </a:ext>
              </a:extLst>
            </p:cNvPr>
            <p:cNvSpPr/>
            <p:nvPr/>
          </p:nvSpPr>
          <p:spPr>
            <a:xfrm flipH="1">
              <a:off x="5971375" y="6282814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10E50C27-230B-496B-AD66-56F85F7ED97A}"/>
              </a:ext>
            </a:extLst>
          </p:cNvPr>
          <p:cNvSpPr txBox="1"/>
          <p:nvPr/>
        </p:nvSpPr>
        <p:spPr>
          <a:xfrm>
            <a:off x="1298845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#1555FD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7FDC18D-4133-4408-81F5-FB444F97BEAB}"/>
              </a:ext>
            </a:extLst>
          </p:cNvPr>
          <p:cNvSpPr txBox="1"/>
          <p:nvPr/>
        </p:nvSpPr>
        <p:spPr>
          <a:xfrm>
            <a:off x="1298845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#5680F8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4EC8E4F3-5D32-42EF-8D0C-0E0A4DC19653}"/>
              </a:ext>
            </a:extLst>
          </p:cNvPr>
          <p:cNvSpPr txBox="1"/>
          <p:nvPr/>
        </p:nvSpPr>
        <p:spPr>
          <a:xfrm>
            <a:off x="3301774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#FE7C04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3501845-8A74-4177-B622-F2D0D994FC28}"/>
              </a:ext>
            </a:extLst>
          </p:cNvPr>
          <p:cNvSpPr txBox="1"/>
          <p:nvPr/>
        </p:nvSpPr>
        <p:spPr>
          <a:xfrm>
            <a:off x="3301774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#FFCA4E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D8AB496-55FA-4B5A-B5CC-4C2E62241162}"/>
              </a:ext>
            </a:extLst>
          </p:cNvPr>
          <p:cNvSpPr txBox="1"/>
          <p:nvPr/>
        </p:nvSpPr>
        <p:spPr>
          <a:xfrm>
            <a:off x="529812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#5D28FE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5156E555-6C8D-4E43-8AB9-013287C02103}"/>
              </a:ext>
            </a:extLst>
          </p:cNvPr>
          <p:cNvSpPr txBox="1"/>
          <p:nvPr/>
        </p:nvSpPr>
        <p:spPr>
          <a:xfrm>
            <a:off x="529812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#BB66DD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88C28F9-4232-4056-9665-F98B031ECC33}"/>
              </a:ext>
            </a:extLst>
          </p:cNvPr>
          <p:cNvSpPr txBox="1"/>
          <p:nvPr/>
        </p:nvSpPr>
        <p:spPr>
          <a:xfrm>
            <a:off x="7309279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#DD421D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C747F27-873F-4FEE-B8ED-2716D716BD64}"/>
              </a:ext>
            </a:extLst>
          </p:cNvPr>
          <p:cNvSpPr txBox="1"/>
          <p:nvPr/>
        </p:nvSpPr>
        <p:spPr>
          <a:xfrm>
            <a:off x="7309279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#FF6F57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81EE50A-8083-4073-854C-6B8AAE189706}"/>
              </a:ext>
            </a:extLst>
          </p:cNvPr>
          <p:cNvSpPr txBox="1"/>
          <p:nvPr/>
        </p:nvSpPr>
        <p:spPr>
          <a:xfrm>
            <a:off x="9312756" y="4197450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#81C123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D75F53D-3A60-457F-80FF-EBA76F4EEB13}"/>
              </a:ext>
            </a:extLst>
          </p:cNvPr>
          <p:cNvSpPr txBox="1"/>
          <p:nvPr/>
        </p:nvSpPr>
        <p:spPr>
          <a:xfrm>
            <a:off x="9312756" y="4563594"/>
            <a:ext cx="158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Bungee" pitchFamily="2" charset="0"/>
                <a:cs typeface="Poppins Medium" panose="00000600000000000000" pitchFamily="2" charset="0"/>
                <a:sym typeface="Poppins"/>
                <a:rtl val="0"/>
              </a:rPr>
              <a:t>#B3DA7D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03A907-E72A-4EE0-A425-0A065F3BDF98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BEBCFCCF-A007-47BF-980C-5A2FBCFDA05C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BCE5289-A5F9-45C2-AA8B-3BF194DD06ED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19EF9B34-B945-4099-8A9E-0617C108C9F5}"/>
              </a:ext>
            </a:extLst>
          </p:cNvPr>
          <p:cNvSpPr txBox="1"/>
          <p:nvPr/>
        </p:nvSpPr>
        <p:spPr>
          <a:xfrm>
            <a:off x="385561" y="5199617"/>
            <a:ext cx="1142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18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  <a:sym typeface="Poppins"/>
                <a:rtl val="0"/>
              </a:rPr>
              <a:t>follow the above links and get access to more free and premium templates of PowerPoint School that will definitely save you time and money both </a:t>
            </a: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5561207F-808F-400E-8D52-C963A872CA19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1557C27-5F1B-4BB3-9C48-2ABD403C257C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C59967-342B-434E-BBA6-4C9AAEA8B38E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D42C400D-1F85-4986-BECB-FA8D68F7EB87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AC4554F-5504-43BE-8196-52D96CA2F721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38F58FB4-2432-42F9-8040-62DED2CDA064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5">
            <a:extLst>
              <a:ext uri="{FF2B5EF4-FFF2-40B4-BE49-F238E27FC236}">
                <a16:creationId xmlns:a16="http://schemas.microsoft.com/office/drawing/2014/main" id="{E69C3F02-88A0-4FA7-A171-925736B01BA7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8C6A0F1-BC73-4CAC-9033-634FAC8C353C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3A9F8CB-C3A9-44D8-AA72-30F3DFF312D4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 5">
            <a:extLst>
              <a:ext uri="{FF2B5EF4-FFF2-40B4-BE49-F238E27FC236}">
                <a16:creationId xmlns:a16="http://schemas.microsoft.com/office/drawing/2014/main" id="{2351A314-33A3-45F2-8C47-747AEFF2164B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CD48C1B-5C94-4CE6-B22C-1698379D32B1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EF3ADD6-9754-416E-A459-F5CC2D58C57E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hlinkClick r:id="rId2"/>
            <a:extLst>
              <a:ext uri="{FF2B5EF4-FFF2-40B4-BE49-F238E27FC236}">
                <a16:creationId xmlns:a16="http://schemas.microsoft.com/office/drawing/2014/main" id="{F0F15E4A-D172-4CAB-AC82-62F43537A70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6" name="TextBox 45">
            <a:hlinkClick r:id="rId3"/>
            <a:extLst>
              <a:ext uri="{FF2B5EF4-FFF2-40B4-BE49-F238E27FC236}">
                <a16:creationId xmlns:a16="http://schemas.microsoft.com/office/drawing/2014/main" id="{B42DA839-2D7A-40F4-8CC0-20424FEEDDC4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47" name="Freeform 5">
            <a:extLst>
              <a:ext uri="{FF2B5EF4-FFF2-40B4-BE49-F238E27FC236}">
                <a16:creationId xmlns:a16="http://schemas.microsoft.com/office/drawing/2014/main" id="{BDE53742-A8FA-4CC0-B1DE-64A9BE0E0785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5651B54-0CF5-4F07-A8B4-C428ACCF5E8B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1497467-554B-4C3D-9314-20BA260014D8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hlinkClick r:id="rId4"/>
            <a:extLst>
              <a:ext uri="{FF2B5EF4-FFF2-40B4-BE49-F238E27FC236}">
                <a16:creationId xmlns:a16="http://schemas.microsoft.com/office/drawing/2014/main" id="{F3694CB4-96B2-49B5-A1DD-869105136521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1" name="TextBox 50">
            <a:hlinkClick r:id="rId5"/>
            <a:extLst>
              <a:ext uri="{FF2B5EF4-FFF2-40B4-BE49-F238E27FC236}">
                <a16:creationId xmlns:a16="http://schemas.microsoft.com/office/drawing/2014/main" id="{8C51FAD0-F059-44E0-854E-20AA0C3C5722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52" name="TextBox 51">
            <a:hlinkClick r:id="rId6"/>
            <a:extLst>
              <a:ext uri="{FF2B5EF4-FFF2-40B4-BE49-F238E27FC236}">
                <a16:creationId xmlns:a16="http://schemas.microsoft.com/office/drawing/2014/main" id="{9DE2D0F9-D73E-4564-99C2-EBBE16F56E3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A2CF72F-EB13-49C9-8468-69D1405A6CC5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43F78BC-0221-411C-B4DB-427103518467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88BE17A-F1D3-47A2-946C-2F214A923DFE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6" name="TextBox 55">
            <a:hlinkClick r:id="rId2"/>
            <a:extLst>
              <a:ext uri="{FF2B5EF4-FFF2-40B4-BE49-F238E27FC236}">
                <a16:creationId xmlns:a16="http://schemas.microsoft.com/office/drawing/2014/main" id="{E435E63B-9C40-48C7-A663-CBA685CA2391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7" name="TextBox 56">
            <a:hlinkClick r:id="rId3"/>
            <a:extLst>
              <a:ext uri="{FF2B5EF4-FFF2-40B4-BE49-F238E27FC236}">
                <a16:creationId xmlns:a16="http://schemas.microsoft.com/office/drawing/2014/main" id="{983987B3-BBD4-4F32-8E16-DF77D2252D31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8" name="TextBox 57">
            <a:hlinkClick r:id="rId4"/>
            <a:extLst>
              <a:ext uri="{FF2B5EF4-FFF2-40B4-BE49-F238E27FC236}">
                <a16:creationId xmlns:a16="http://schemas.microsoft.com/office/drawing/2014/main" id="{FFFE4E84-7FF2-4DBB-8BC6-1A26B3B0BBD1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59" name="TextBox 58">
            <a:hlinkClick r:id="rId5"/>
            <a:extLst>
              <a:ext uri="{FF2B5EF4-FFF2-40B4-BE49-F238E27FC236}">
                <a16:creationId xmlns:a16="http://schemas.microsoft.com/office/drawing/2014/main" id="{F4A87296-6334-463E-97DD-3BAC93624B1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0" name="TextBox 59">
            <a:hlinkClick r:id="rId6"/>
            <a:extLst>
              <a:ext uri="{FF2B5EF4-FFF2-40B4-BE49-F238E27FC236}">
                <a16:creationId xmlns:a16="http://schemas.microsoft.com/office/drawing/2014/main" id="{7B644DE9-B779-4C0C-943C-3F841771A940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860DA54-607B-4537-93EC-394BFF8BE17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5201</TotalTime>
  <Words>594</Words>
  <Application>Microsoft Office PowerPoint</Application>
  <PresentationFormat>Widescreen</PresentationFormat>
  <Paragraphs>86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Akira Expanded</vt:lpstr>
      <vt:lpstr>Poppins Medium</vt:lpstr>
      <vt:lpstr>Bungee</vt:lpstr>
      <vt:lpstr>Montserrat ExtraBold</vt:lpstr>
      <vt:lpstr>Arial</vt:lpstr>
      <vt:lpstr>Pacifico</vt:lpstr>
      <vt:lpstr>Montserrat</vt:lpstr>
      <vt:lpstr>Poppins ExtraBold</vt:lpstr>
      <vt:lpstr>Calibri Light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58</cp:revision>
  <dcterms:created xsi:type="dcterms:W3CDTF">2024-02-18T05:14:35Z</dcterms:created>
  <dcterms:modified xsi:type="dcterms:W3CDTF">2025-09-15T14:45:49Z</dcterms:modified>
</cp:coreProperties>
</file>