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59" autoAdjust="0"/>
    <p:restoredTop sz="94660"/>
  </p:normalViewPr>
  <p:slideViewPr>
    <p:cSldViewPr snapToGrid="0">
      <p:cViewPr>
        <p:scale>
          <a:sx n="100" d="100"/>
          <a:sy n="100" d="100"/>
        </p:scale>
        <p:origin x="2836" y="16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Slide_1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Freeform: Shape 150">
            <a:extLst>
              <a:ext uri="{FF2B5EF4-FFF2-40B4-BE49-F238E27FC236}">
                <a16:creationId xmlns:a16="http://schemas.microsoft.com/office/drawing/2014/main" id="{FAA5D49F-65DC-42DD-BE2E-1336CE323758}"/>
              </a:ext>
            </a:extLst>
          </p:cNvPr>
          <p:cNvSpPr/>
          <p:nvPr/>
        </p:nvSpPr>
        <p:spPr>
          <a:xfrm>
            <a:off x="495871" y="4478654"/>
            <a:ext cx="5127021" cy="1529143"/>
          </a:xfrm>
          <a:custGeom>
            <a:avLst/>
            <a:gdLst>
              <a:gd name="connsiteX0" fmla="*/ 0 w 5127021"/>
              <a:gd name="connsiteY0" fmla="*/ 0 h 1529143"/>
              <a:gd name="connsiteX1" fmla="*/ 5127022 w 5127021"/>
              <a:gd name="connsiteY1" fmla="*/ 0 h 1529143"/>
              <a:gd name="connsiteX2" fmla="*/ 5127022 w 5127021"/>
              <a:gd name="connsiteY2" fmla="*/ 1529144 h 1529143"/>
              <a:gd name="connsiteX3" fmla="*/ 0 w 5127021"/>
              <a:gd name="connsiteY3" fmla="*/ 1529144 h 152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7021" h="1529143">
                <a:moveTo>
                  <a:pt x="0" y="0"/>
                </a:moveTo>
                <a:lnTo>
                  <a:pt x="5127022" y="0"/>
                </a:lnTo>
                <a:lnTo>
                  <a:pt x="5127022" y="1529144"/>
                </a:lnTo>
                <a:lnTo>
                  <a:pt x="0" y="1529144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86AE07D6-7C12-4725-AAB4-628268B10BC2}"/>
              </a:ext>
            </a:extLst>
          </p:cNvPr>
          <p:cNvSpPr/>
          <p:nvPr/>
        </p:nvSpPr>
        <p:spPr>
          <a:xfrm>
            <a:off x="495871" y="2612040"/>
            <a:ext cx="5127021" cy="1529143"/>
          </a:xfrm>
          <a:custGeom>
            <a:avLst/>
            <a:gdLst>
              <a:gd name="connsiteX0" fmla="*/ 0 w 5127021"/>
              <a:gd name="connsiteY0" fmla="*/ 0 h 1529143"/>
              <a:gd name="connsiteX1" fmla="*/ 5127022 w 5127021"/>
              <a:gd name="connsiteY1" fmla="*/ 0 h 1529143"/>
              <a:gd name="connsiteX2" fmla="*/ 5127022 w 5127021"/>
              <a:gd name="connsiteY2" fmla="*/ 1529144 h 1529143"/>
              <a:gd name="connsiteX3" fmla="*/ 0 w 5127021"/>
              <a:gd name="connsiteY3" fmla="*/ 1529144 h 152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7021" h="1529143">
                <a:moveTo>
                  <a:pt x="0" y="0"/>
                </a:moveTo>
                <a:lnTo>
                  <a:pt x="5127022" y="0"/>
                </a:lnTo>
                <a:lnTo>
                  <a:pt x="5127022" y="1529144"/>
                </a:lnTo>
                <a:lnTo>
                  <a:pt x="0" y="1529144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61C5E5D-1ED3-4FFE-AAD1-3889B566DA62}"/>
              </a:ext>
            </a:extLst>
          </p:cNvPr>
          <p:cNvSpPr/>
          <p:nvPr/>
        </p:nvSpPr>
        <p:spPr>
          <a:xfrm>
            <a:off x="495871" y="0"/>
            <a:ext cx="1440846" cy="1968055"/>
          </a:xfrm>
          <a:custGeom>
            <a:avLst/>
            <a:gdLst>
              <a:gd name="connsiteX0" fmla="*/ 0 w 1440846"/>
              <a:gd name="connsiteY0" fmla="*/ 0 h 1968055"/>
              <a:gd name="connsiteX1" fmla="*/ 1440847 w 1440846"/>
              <a:gd name="connsiteY1" fmla="*/ 0 h 1968055"/>
              <a:gd name="connsiteX2" fmla="*/ 1440847 w 1440846"/>
              <a:gd name="connsiteY2" fmla="*/ 1968056 h 1968055"/>
              <a:gd name="connsiteX3" fmla="*/ 0 w 1440846"/>
              <a:gd name="connsiteY3" fmla="*/ 1968056 h 1968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0846" h="1968055">
                <a:moveTo>
                  <a:pt x="0" y="0"/>
                </a:moveTo>
                <a:lnTo>
                  <a:pt x="1440847" y="0"/>
                </a:lnTo>
                <a:lnTo>
                  <a:pt x="1440847" y="1968056"/>
                </a:lnTo>
                <a:lnTo>
                  <a:pt x="0" y="1968056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592C1B9-AE8D-4FAC-A465-1A2AD9B66D20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C12E6FF-3F90-4F12-A8D3-B0259CCFD132}"/>
              </a:ext>
            </a:extLst>
          </p:cNvPr>
          <p:cNvSpPr txBox="1"/>
          <p:nvPr/>
        </p:nvSpPr>
        <p:spPr>
          <a:xfrm>
            <a:off x="518255" y="695515"/>
            <a:ext cx="5067413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Explain Our</a:t>
            </a:r>
          </a:p>
          <a:p>
            <a:pPr algn="l"/>
            <a:r>
              <a:rPr lang="en-US" sz="405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Plan Infographics</a:t>
            </a:r>
            <a:endParaRPr lang="en-US" sz="405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E97375E0-1974-4774-B2A2-F86CDD54ABFF}"/>
              </a:ext>
            </a:extLst>
          </p:cNvPr>
          <p:cNvSpPr txBox="1"/>
          <p:nvPr/>
        </p:nvSpPr>
        <p:spPr>
          <a:xfrm>
            <a:off x="6468854" y="810806"/>
            <a:ext cx="5142754" cy="1098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Particular Topic this is Just a Demo So Please Consider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Replacing these Texts with Your Own and Try to Write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Something that can Easily Grab the Attention</a:t>
            </a:r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C1D68846-FFD1-45B7-8AF5-F0BF642653E8}"/>
              </a:ext>
            </a:extLst>
          </p:cNvPr>
          <p:cNvSpPr/>
          <p:nvPr/>
        </p:nvSpPr>
        <p:spPr>
          <a:xfrm>
            <a:off x="922972" y="2852736"/>
            <a:ext cx="1047750" cy="1047750"/>
          </a:xfrm>
          <a:custGeom>
            <a:avLst/>
            <a:gdLst>
              <a:gd name="connsiteX0" fmla="*/ 1047750 w 1047750"/>
              <a:gd name="connsiteY0" fmla="*/ 523875 h 1047750"/>
              <a:gd name="connsiteX1" fmla="*/ 523875 w 1047750"/>
              <a:gd name="connsiteY1" fmla="*/ 1047750 h 1047750"/>
              <a:gd name="connsiteX2" fmla="*/ 0 w 1047750"/>
              <a:gd name="connsiteY2" fmla="*/ 523875 h 1047750"/>
              <a:gd name="connsiteX3" fmla="*/ 523875 w 1047750"/>
              <a:gd name="connsiteY3" fmla="*/ 0 h 1047750"/>
              <a:gd name="connsiteX4" fmla="*/ 1047750 w 1047750"/>
              <a:gd name="connsiteY4" fmla="*/ 523875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750" h="1047750">
                <a:moveTo>
                  <a:pt x="1047750" y="523875"/>
                </a:moveTo>
                <a:cubicBezTo>
                  <a:pt x="1047750" y="813203"/>
                  <a:pt x="813203" y="1047750"/>
                  <a:pt x="523875" y="1047750"/>
                </a:cubicBezTo>
                <a:cubicBezTo>
                  <a:pt x="234547" y="1047750"/>
                  <a:pt x="0" y="813203"/>
                  <a:pt x="0" y="523875"/>
                </a:cubicBezTo>
                <a:cubicBezTo>
                  <a:pt x="0" y="234547"/>
                  <a:pt x="234547" y="0"/>
                  <a:pt x="523875" y="0"/>
                </a:cubicBezTo>
                <a:cubicBezTo>
                  <a:pt x="813203" y="0"/>
                  <a:pt x="1047750" y="234547"/>
                  <a:pt x="1047750" y="5238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D794E9D-B27E-4E1D-B663-51289DD7777F}"/>
              </a:ext>
            </a:extLst>
          </p:cNvPr>
          <p:cNvSpPr txBox="1"/>
          <p:nvPr/>
        </p:nvSpPr>
        <p:spPr>
          <a:xfrm>
            <a:off x="1218259" y="2926489"/>
            <a:ext cx="457177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250" spc="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1</a:t>
            </a:r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7291CCE5-2C20-47AD-852C-ED17E0EFD345}"/>
              </a:ext>
            </a:extLst>
          </p:cNvPr>
          <p:cNvSpPr/>
          <p:nvPr/>
        </p:nvSpPr>
        <p:spPr>
          <a:xfrm>
            <a:off x="648557" y="2943225"/>
            <a:ext cx="95250" cy="866775"/>
          </a:xfrm>
          <a:custGeom>
            <a:avLst/>
            <a:gdLst>
              <a:gd name="connsiteX0" fmla="*/ 47625 w 95250"/>
              <a:gd name="connsiteY0" fmla="*/ 866775 h 866775"/>
              <a:gd name="connsiteX1" fmla="*/ 0 w 95250"/>
              <a:gd name="connsiteY1" fmla="*/ 819150 h 866775"/>
              <a:gd name="connsiteX2" fmla="*/ 0 w 95250"/>
              <a:gd name="connsiteY2" fmla="*/ 47625 h 866775"/>
              <a:gd name="connsiteX3" fmla="*/ 47625 w 95250"/>
              <a:gd name="connsiteY3" fmla="*/ 0 h 866775"/>
              <a:gd name="connsiteX4" fmla="*/ 95250 w 95250"/>
              <a:gd name="connsiteY4" fmla="*/ 47625 h 866775"/>
              <a:gd name="connsiteX5" fmla="*/ 95250 w 95250"/>
              <a:gd name="connsiteY5" fmla="*/ 819150 h 866775"/>
              <a:gd name="connsiteX6" fmla="*/ 47625 w 95250"/>
              <a:gd name="connsiteY6" fmla="*/ 866775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250" h="866775">
                <a:moveTo>
                  <a:pt x="47625" y="866775"/>
                </a:moveTo>
                <a:cubicBezTo>
                  <a:pt x="21323" y="866775"/>
                  <a:pt x="0" y="845448"/>
                  <a:pt x="0" y="819150"/>
                </a:cubicBezTo>
                <a:lnTo>
                  <a:pt x="0" y="47625"/>
                </a:lnTo>
                <a:cubicBezTo>
                  <a:pt x="0" y="21327"/>
                  <a:pt x="21323" y="0"/>
                  <a:pt x="47625" y="0"/>
                </a:cubicBezTo>
                <a:cubicBezTo>
                  <a:pt x="73927" y="0"/>
                  <a:pt x="95250" y="21327"/>
                  <a:pt x="95250" y="47625"/>
                </a:cubicBezTo>
                <a:lnTo>
                  <a:pt x="95250" y="819150"/>
                </a:lnTo>
                <a:cubicBezTo>
                  <a:pt x="95250" y="845448"/>
                  <a:pt x="73927" y="866775"/>
                  <a:pt x="47625" y="866775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8011E0B-D3B2-40C9-8E43-2515CF4CEBF8}"/>
              </a:ext>
            </a:extLst>
          </p:cNvPr>
          <p:cNvSpPr txBox="1"/>
          <p:nvPr/>
        </p:nvSpPr>
        <p:spPr>
          <a:xfrm>
            <a:off x="2082675" y="2937588"/>
            <a:ext cx="227337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List Here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AEEC9107-D17B-4B9B-8FF9-20E17F98A5A7}"/>
              </a:ext>
            </a:extLst>
          </p:cNvPr>
          <p:cNvSpPr txBox="1"/>
          <p:nvPr/>
        </p:nvSpPr>
        <p:spPr>
          <a:xfrm>
            <a:off x="2082675" y="3289656"/>
            <a:ext cx="3331361" cy="52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52" name="Freeform: Shape 151">
            <a:extLst>
              <a:ext uri="{FF2B5EF4-FFF2-40B4-BE49-F238E27FC236}">
                <a16:creationId xmlns:a16="http://schemas.microsoft.com/office/drawing/2014/main" id="{9CAB4673-6364-4576-A961-DFD3D14C8C5B}"/>
              </a:ext>
            </a:extLst>
          </p:cNvPr>
          <p:cNvSpPr/>
          <p:nvPr/>
        </p:nvSpPr>
        <p:spPr>
          <a:xfrm>
            <a:off x="922972" y="4719350"/>
            <a:ext cx="1047750" cy="1047750"/>
          </a:xfrm>
          <a:custGeom>
            <a:avLst/>
            <a:gdLst>
              <a:gd name="connsiteX0" fmla="*/ 1047750 w 1047750"/>
              <a:gd name="connsiteY0" fmla="*/ 523875 h 1047750"/>
              <a:gd name="connsiteX1" fmla="*/ 523875 w 1047750"/>
              <a:gd name="connsiteY1" fmla="*/ 1047750 h 1047750"/>
              <a:gd name="connsiteX2" fmla="*/ 0 w 1047750"/>
              <a:gd name="connsiteY2" fmla="*/ 523875 h 1047750"/>
              <a:gd name="connsiteX3" fmla="*/ 523875 w 1047750"/>
              <a:gd name="connsiteY3" fmla="*/ 0 h 1047750"/>
              <a:gd name="connsiteX4" fmla="*/ 1047750 w 1047750"/>
              <a:gd name="connsiteY4" fmla="*/ 523875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750" h="1047750">
                <a:moveTo>
                  <a:pt x="1047750" y="523875"/>
                </a:moveTo>
                <a:cubicBezTo>
                  <a:pt x="1047750" y="813203"/>
                  <a:pt x="813203" y="1047750"/>
                  <a:pt x="523875" y="1047750"/>
                </a:cubicBezTo>
                <a:cubicBezTo>
                  <a:pt x="234547" y="1047750"/>
                  <a:pt x="0" y="813203"/>
                  <a:pt x="0" y="523875"/>
                </a:cubicBezTo>
                <a:cubicBezTo>
                  <a:pt x="0" y="234547"/>
                  <a:pt x="234547" y="0"/>
                  <a:pt x="523875" y="0"/>
                </a:cubicBezTo>
                <a:cubicBezTo>
                  <a:pt x="813203" y="0"/>
                  <a:pt x="1047750" y="234547"/>
                  <a:pt x="1047750" y="5238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533606C-00AC-48BA-B158-F7E92CC95E22}"/>
              </a:ext>
            </a:extLst>
          </p:cNvPr>
          <p:cNvSpPr txBox="1"/>
          <p:nvPr/>
        </p:nvSpPr>
        <p:spPr>
          <a:xfrm>
            <a:off x="1152536" y="4793103"/>
            <a:ext cx="588623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250" spc="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2</a:t>
            </a:r>
          </a:p>
        </p:txBody>
      </p:sp>
      <p:sp>
        <p:nvSpPr>
          <p:cNvPr id="154" name="Freeform: Shape 153">
            <a:extLst>
              <a:ext uri="{FF2B5EF4-FFF2-40B4-BE49-F238E27FC236}">
                <a16:creationId xmlns:a16="http://schemas.microsoft.com/office/drawing/2014/main" id="{7C44BFAA-F65E-47D5-9D5F-E17E758EE53B}"/>
              </a:ext>
            </a:extLst>
          </p:cNvPr>
          <p:cNvSpPr/>
          <p:nvPr/>
        </p:nvSpPr>
        <p:spPr>
          <a:xfrm>
            <a:off x="648557" y="4809839"/>
            <a:ext cx="95250" cy="866775"/>
          </a:xfrm>
          <a:custGeom>
            <a:avLst/>
            <a:gdLst>
              <a:gd name="connsiteX0" fmla="*/ 47625 w 95250"/>
              <a:gd name="connsiteY0" fmla="*/ 866775 h 866775"/>
              <a:gd name="connsiteX1" fmla="*/ 0 w 95250"/>
              <a:gd name="connsiteY1" fmla="*/ 819150 h 866775"/>
              <a:gd name="connsiteX2" fmla="*/ 0 w 95250"/>
              <a:gd name="connsiteY2" fmla="*/ 47625 h 866775"/>
              <a:gd name="connsiteX3" fmla="*/ 47625 w 95250"/>
              <a:gd name="connsiteY3" fmla="*/ 0 h 866775"/>
              <a:gd name="connsiteX4" fmla="*/ 95250 w 95250"/>
              <a:gd name="connsiteY4" fmla="*/ 47625 h 866775"/>
              <a:gd name="connsiteX5" fmla="*/ 95250 w 95250"/>
              <a:gd name="connsiteY5" fmla="*/ 819150 h 866775"/>
              <a:gd name="connsiteX6" fmla="*/ 47625 w 95250"/>
              <a:gd name="connsiteY6" fmla="*/ 866775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250" h="866775">
                <a:moveTo>
                  <a:pt x="47625" y="866775"/>
                </a:moveTo>
                <a:cubicBezTo>
                  <a:pt x="21323" y="866775"/>
                  <a:pt x="0" y="845448"/>
                  <a:pt x="0" y="819150"/>
                </a:cubicBezTo>
                <a:lnTo>
                  <a:pt x="0" y="47625"/>
                </a:lnTo>
                <a:cubicBezTo>
                  <a:pt x="0" y="21327"/>
                  <a:pt x="21323" y="0"/>
                  <a:pt x="47625" y="0"/>
                </a:cubicBezTo>
                <a:cubicBezTo>
                  <a:pt x="73927" y="0"/>
                  <a:pt x="95250" y="21327"/>
                  <a:pt x="95250" y="47625"/>
                </a:cubicBezTo>
                <a:lnTo>
                  <a:pt x="95250" y="819150"/>
                </a:lnTo>
                <a:cubicBezTo>
                  <a:pt x="95250" y="845448"/>
                  <a:pt x="73927" y="866775"/>
                  <a:pt x="47625" y="866775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90655163-0447-4E86-9E16-EE541FE09B01}"/>
              </a:ext>
            </a:extLst>
          </p:cNvPr>
          <p:cNvSpPr txBox="1"/>
          <p:nvPr/>
        </p:nvSpPr>
        <p:spPr>
          <a:xfrm>
            <a:off x="2082675" y="4804202"/>
            <a:ext cx="227337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List Here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1A7C8533-9D22-48DB-A3C6-D903F5531F47}"/>
              </a:ext>
            </a:extLst>
          </p:cNvPr>
          <p:cNvSpPr txBox="1"/>
          <p:nvPr/>
        </p:nvSpPr>
        <p:spPr>
          <a:xfrm>
            <a:off x="2082675" y="5156270"/>
            <a:ext cx="3331361" cy="52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59" name="Freeform: Shape 158">
            <a:extLst>
              <a:ext uri="{FF2B5EF4-FFF2-40B4-BE49-F238E27FC236}">
                <a16:creationId xmlns:a16="http://schemas.microsoft.com/office/drawing/2014/main" id="{0CA0C6D8-232C-4A76-9718-3B6B6DA0DB5F}"/>
              </a:ext>
            </a:extLst>
          </p:cNvPr>
          <p:cNvSpPr/>
          <p:nvPr/>
        </p:nvSpPr>
        <p:spPr>
          <a:xfrm>
            <a:off x="6569106" y="2612040"/>
            <a:ext cx="5127021" cy="1529143"/>
          </a:xfrm>
          <a:custGeom>
            <a:avLst/>
            <a:gdLst>
              <a:gd name="connsiteX0" fmla="*/ 0 w 5127021"/>
              <a:gd name="connsiteY0" fmla="*/ 0 h 1529143"/>
              <a:gd name="connsiteX1" fmla="*/ 5127022 w 5127021"/>
              <a:gd name="connsiteY1" fmla="*/ 0 h 1529143"/>
              <a:gd name="connsiteX2" fmla="*/ 5127022 w 5127021"/>
              <a:gd name="connsiteY2" fmla="*/ 1529144 h 1529143"/>
              <a:gd name="connsiteX3" fmla="*/ 0 w 5127021"/>
              <a:gd name="connsiteY3" fmla="*/ 1529144 h 152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7021" h="1529143">
                <a:moveTo>
                  <a:pt x="0" y="0"/>
                </a:moveTo>
                <a:lnTo>
                  <a:pt x="5127022" y="0"/>
                </a:lnTo>
                <a:lnTo>
                  <a:pt x="5127022" y="1529144"/>
                </a:lnTo>
                <a:lnTo>
                  <a:pt x="0" y="152914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0" name="Freeform: Shape 159">
            <a:extLst>
              <a:ext uri="{FF2B5EF4-FFF2-40B4-BE49-F238E27FC236}">
                <a16:creationId xmlns:a16="http://schemas.microsoft.com/office/drawing/2014/main" id="{1182A33B-A404-4265-83EF-CB894A80D41B}"/>
              </a:ext>
            </a:extLst>
          </p:cNvPr>
          <p:cNvSpPr/>
          <p:nvPr/>
        </p:nvSpPr>
        <p:spPr>
          <a:xfrm>
            <a:off x="6996207" y="2852736"/>
            <a:ext cx="1047750" cy="1047750"/>
          </a:xfrm>
          <a:custGeom>
            <a:avLst/>
            <a:gdLst>
              <a:gd name="connsiteX0" fmla="*/ 1047750 w 1047750"/>
              <a:gd name="connsiteY0" fmla="*/ 523875 h 1047750"/>
              <a:gd name="connsiteX1" fmla="*/ 523875 w 1047750"/>
              <a:gd name="connsiteY1" fmla="*/ 1047750 h 1047750"/>
              <a:gd name="connsiteX2" fmla="*/ 0 w 1047750"/>
              <a:gd name="connsiteY2" fmla="*/ 523875 h 1047750"/>
              <a:gd name="connsiteX3" fmla="*/ 523875 w 1047750"/>
              <a:gd name="connsiteY3" fmla="*/ 0 h 1047750"/>
              <a:gd name="connsiteX4" fmla="*/ 1047750 w 1047750"/>
              <a:gd name="connsiteY4" fmla="*/ 523875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750" h="1047750">
                <a:moveTo>
                  <a:pt x="1047750" y="523875"/>
                </a:moveTo>
                <a:cubicBezTo>
                  <a:pt x="1047750" y="813203"/>
                  <a:pt x="813203" y="1047750"/>
                  <a:pt x="523875" y="1047750"/>
                </a:cubicBezTo>
                <a:cubicBezTo>
                  <a:pt x="234547" y="1047750"/>
                  <a:pt x="0" y="813203"/>
                  <a:pt x="0" y="523875"/>
                </a:cubicBezTo>
                <a:cubicBezTo>
                  <a:pt x="0" y="234547"/>
                  <a:pt x="234547" y="0"/>
                  <a:pt x="523875" y="0"/>
                </a:cubicBezTo>
                <a:cubicBezTo>
                  <a:pt x="813203" y="0"/>
                  <a:pt x="1047750" y="234547"/>
                  <a:pt x="1047750" y="5238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F68E119-ABA1-4DBB-BB18-01319D43F344}"/>
              </a:ext>
            </a:extLst>
          </p:cNvPr>
          <p:cNvSpPr txBox="1"/>
          <p:nvPr/>
        </p:nvSpPr>
        <p:spPr>
          <a:xfrm>
            <a:off x="7224970" y="2926489"/>
            <a:ext cx="590226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250" spc="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3</a:t>
            </a:r>
          </a:p>
        </p:txBody>
      </p:sp>
      <p:sp>
        <p:nvSpPr>
          <p:cNvPr id="162" name="Freeform: Shape 161">
            <a:extLst>
              <a:ext uri="{FF2B5EF4-FFF2-40B4-BE49-F238E27FC236}">
                <a16:creationId xmlns:a16="http://schemas.microsoft.com/office/drawing/2014/main" id="{950EFA8F-8857-40D5-A118-2FD87BDDE8ED}"/>
              </a:ext>
            </a:extLst>
          </p:cNvPr>
          <p:cNvSpPr/>
          <p:nvPr/>
        </p:nvSpPr>
        <p:spPr>
          <a:xfrm>
            <a:off x="6721792" y="2943225"/>
            <a:ext cx="95250" cy="866775"/>
          </a:xfrm>
          <a:custGeom>
            <a:avLst/>
            <a:gdLst>
              <a:gd name="connsiteX0" fmla="*/ 47625 w 95250"/>
              <a:gd name="connsiteY0" fmla="*/ 866775 h 866775"/>
              <a:gd name="connsiteX1" fmla="*/ 0 w 95250"/>
              <a:gd name="connsiteY1" fmla="*/ 819150 h 866775"/>
              <a:gd name="connsiteX2" fmla="*/ 0 w 95250"/>
              <a:gd name="connsiteY2" fmla="*/ 47625 h 866775"/>
              <a:gd name="connsiteX3" fmla="*/ 47625 w 95250"/>
              <a:gd name="connsiteY3" fmla="*/ 0 h 866775"/>
              <a:gd name="connsiteX4" fmla="*/ 95250 w 95250"/>
              <a:gd name="connsiteY4" fmla="*/ 47625 h 866775"/>
              <a:gd name="connsiteX5" fmla="*/ 95250 w 95250"/>
              <a:gd name="connsiteY5" fmla="*/ 819150 h 866775"/>
              <a:gd name="connsiteX6" fmla="*/ 47625 w 95250"/>
              <a:gd name="connsiteY6" fmla="*/ 866775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250" h="866775">
                <a:moveTo>
                  <a:pt x="47625" y="866775"/>
                </a:moveTo>
                <a:cubicBezTo>
                  <a:pt x="21323" y="866775"/>
                  <a:pt x="0" y="845448"/>
                  <a:pt x="0" y="819150"/>
                </a:cubicBezTo>
                <a:lnTo>
                  <a:pt x="0" y="47625"/>
                </a:lnTo>
                <a:cubicBezTo>
                  <a:pt x="0" y="21327"/>
                  <a:pt x="21323" y="0"/>
                  <a:pt x="47625" y="0"/>
                </a:cubicBezTo>
                <a:cubicBezTo>
                  <a:pt x="73927" y="0"/>
                  <a:pt x="95250" y="21327"/>
                  <a:pt x="95250" y="47625"/>
                </a:cubicBezTo>
                <a:lnTo>
                  <a:pt x="95250" y="819150"/>
                </a:lnTo>
                <a:cubicBezTo>
                  <a:pt x="95250" y="845448"/>
                  <a:pt x="73927" y="866775"/>
                  <a:pt x="47625" y="866775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91A38386-7C34-43A1-8D7A-D4C85A5AD232}"/>
              </a:ext>
            </a:extLst>
          </p:cNvPr>
          <p:cNvSpPr txBox="1"/>
          <p:nvPr/>
        </p:nvSpPr>
        <p:spPr>
          <a:xfrm>
            <a:off x="8155910" y="2937588"/>
            <a:ext cx="227337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List Here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17C61C68-4962-42F9-870F-F2AB8509A9B1}"/>
              </a:ext>
            </a:extLst>
          </p:cNvPr>
          <p:cNvSpPr txBox="1"/>
          <p:nvPr/>
        </p:nvSpPr>
        <p:spPr>
          <a:xfrm>
            <a:off x="8155910" y="3289656"/>
            <a:ext cx="3331361" cy="52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67" name="Freeform: Shape 166">
            <a:extLst>
              <a:ext uri="{FF2B5EF4-FFF2-40B4-BE49-F238E27FC236}">
                <a16:creationId xmlns:a16="http://schemas.microsoft.com/office/drawing/2014/main" id="{E07F8B5D-451B-43F8-9D32-2BDB63FA4FA6}"/>
              </a:ext>
            </a:extLst>
          </p:cNvPr>
          <p:cNvSpPr/>
          <p:nvPr/>
        </p:nvSpPr>
        <p:spPr>
          <a:xfrm>
            <a:off x="6569106" y="4478654"/>
            <a:ext cx="5127021" cy="1529143"/>
          </a:xfrm>
          <a:custGeom>
            <a:avLst/>
            <a:gdLst>
              <a:gd name="connsiteX0" fmla="*/ 0 w 5127021"/>
              <a:gd name="connsiteY0" fmla="*/ 0 h 1529143"/>
              <a:gd name="connsiteX1" fmla="*/ 5127022 w 5127021"/>
              <a:gd name="connsiteY1" fmla="*/ 0 h 1529143"/>
              <a:gd name="connsiteX2" fmla="*/ 5127022 w 5127021"/>
              <a:gd name="connsiteY2" fmla="*/ 1529144 h 1529143"/>
              <a:gd name="connsiteX3" fmla="*/ 0 w 5127021"/>
              <a:gd name="connsiteY3" fmla="*/ 1529144 h 152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7021" h="1529143">
                <a:moveTo>
                  <a:pt x="0" y="0"/>
                </a:moveTo>
                <a:lnTo>
                  <a:pt x="5127022" y="0"/>
                </a:lnTo>
                <a:lnTo>
                  <a:pt x="5127022" y="1529144"/>
                </a:lnTo>
                <a:lnTo>
                  <a:pt x="0" y="152914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8" name="Freeform: Shape 167">
            <a:extLst>
              <a:ext uri="{FF2B5EF4-FFF2-40B4-BE49-F238E27FC236}">
                <a16:creationId xmlns:a16="http://schemas.microsoft.com/office/drawing/2014/main" id="{7A1B6A80-F7C3-4ED1-969D-5AB98F41613C}"/>
              </a:ext>
            </a:extLst>
          </p:cNvPr>
          <p:cNvSpPr/>
          <p:nvPr/>
        </p:nvSpPr>
        <p:spPr>
          <a:xfrm>
            <a:off x="6996207" y="4719350"/>
            <a:ext cx="1047750" cy="1047750"/>
          </a:xfrm>
          <a:custGeom>
            <a:avLst/>
            <a:gdLst>
              <a:gd name="connsiteX0" fmla="*/ 1047750 w 1047750"/>
              <a:gd name="connsiteY0" fmla="*/ 523875 h 1047750"/>
              <a:gd name="connsiteX1" fmla="*/ 523875 w 1047750"/>
              <a:gd name="connsiteY1" fmla="*/ 1047750 h 1047750"/>
              <a:gd name="connsiteX2" fmla="*/ 0 w 1047750"/>
              <a:gd name="connsiteY2" fmla="*/ 523875 h 1047750"/>
              <a:gd name="connsiteX3" fmla="*/ 523875 w 1047750"/>
              <a:gd name="connsiteY3" fmla="*/ 0 h 1047750"/>
              <a:gd name="connsiteX4" fmla="*/ 1047750 w 1047750"/>
              <a:gd name="connsiteY4" fmla="*/ 523875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750" h="1047750">
                <a:moveTo>
                  <a:pt x="1047750" y="523875"/>
                </a:moveTo>
                <a:cubicBezTo>
                  <a:pt x="1047750" y="813203"/>
                  <a:pt x="813203" y="1047750"/>
                  <a:pt x="523875" y="1047750"/>
                </a:cubicBezTo>
                <a:cubicBezTo>
                  <a:pt x="234547" y="1047750"/>
                  <a:pt x="0" y="813203"/>
                  <a:pt x="0" y="523875"/>
                </a:cubicBezTo>
                <a:cubicBezTo>
                  <a:pt x="0" y="234547"/>
                  <a:pt x="234547" y="0"/>
                  <a:pt x="523875" y="0"/>
                </a:cubicBezTo>
                <a:cubicBezTo>
                  <a:pt x="813203" y="0"/>
                  <a:pt x="1047750" y="234547"/>
                  <a:pt x="1047750" y="5238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21D3862B-534C-40D7-91C9-9DA5EF2ACA07}"/>
              </a:ext>
            </a:extLst>
          </p:cNvPr>
          <p:cNvSpPr txBox="1"/>
          <p:nvPr/>
        </p:nvSpPr>
        <p:spPr>
          <a:xfrm>
            <a:off x="7192108" y="4793103"/>
            <a:ext cx="655950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250" spc="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4</a:t>
            </a:r>
          </a:p>
        </p:txBody>
      </p: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1B502705-D7A8-4518-B802-08EAB71FE2B6}"/>
              </a:ext>
            </a:extLst>
          </p:cNvPr>
          <p:cNvSpPr/>
          <p:nvPr/>
        </p:nvSpPr>
        <p:spPr>
          <a:xfrm>
            <a:off x="6721792" y="4809839"/>
            <a:ext cx="95250" cy="866775"/>
          </a:xfrm>
          <a:custGeom>
            <a:avLst/>
            <a:gdLst>
              <a:gd name="connsiteX0" fmla="*/ 47625 w 95250"/>
              <a:gd name="connsiteY0" fmla="*/ 866775 h 866775"/>
              <a:gd name="connsiteX1" fmla="*/ 0 w 95250"/>
              <a:gd name="connsiteY1" fmla="*/ 819150 h 866775"/>
              <a:gd name="connsiteX2" fmla="*/ 0 w 95250"/>
              <a:gd name="connsiteY2" fmla="*/ 47625 h 866775"/>
              <a:gd name="connsiteX3" fmla="*/ 47625 w 95250"/>
              <a:gd name="connsiteY3" fmla="*/ 0 h 866775"/>
              <a:gd name="connsiteX4" fmla="*/ 95250 w 95250"/>
              <a:gd name="connsiteY4" fmla="*/ 47625 h 866775"/>
              <a:gd name="connsiteX5" fmla="*/ 95250 w 95250"/>
              <a:gd name="connsiteY5" fmla="*/ 819150 h 866775"/>
              <a:gd name="connsiteX6" fmla="*/ 47625 w 95250"/>
              <a:gd name="connsiteY6" fmla="*/ 866775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250" h="866775">
                <a:moveTo>
                  <a:pt x="47625" y="866775"/>
                </a:moveTo>
                <a:cubicBezTo>
                  <a:pt x="21323" y="866775"/>
                  <a:pt x="0" y="845448"/>
                  <a:pt x="0" y="819150"/>
                </a:cubicBezTo>
                <a:lnTo>
                  <a:pt x="0" y="47625"/>
                </a:lnTo>
                <a:cubicBezTo>
                  <a:pt x="0" y="21327"/>
                  <a:pt x="21323" y="0"/>
                  <a:pt x="47625" y="0"/>
                </a:cubicBezTo>
                <a:cubicBezTo>
                  <a:pt x="73927" y="0"/>
                  <a:pt x="95250" y="21327"/>
                  <a:pt x="95250" y="47625"/>
                </a:cubicBezTo>
                <a:lnTo>
                  <a:pt x="95250" y="819150"/>
                </a:lnTo>
                <a:cubicBezTo>
                  <a:pt x="95250" y="845448"/>
                  <a:pt x="73927" y="866775"/>
                  <a:pt x="47625" y="866775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73D14C6D-21BE-494E-959C-D3E99328DAD3}"/>
              </a:ext>
            </a:extLst>
          </p:cNvPr>
          <p:cNvSpPr txBox="1"/>
          <p:nvPr/>
        </p:nvSpPr>
        <p:spPr>
          <a:xfrm>
            <a:off x="8155910" y="4804202"/>
            <a:ext cx="227337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List Here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32A7C5FE-E760-49D7-89B4-AF5086356BD0}"/>
              </a:ext>
            </a:extLst>
          </p:cNvPr>
          <p:cNvSpPr txBox="1"/>
          <p:nvPr/>
        </p:nvSpPr>
        <p:spPr>
          <a:xfrm>
            <a:off x="8155910" y="5156270"/>
            <a:ext cx="3331361" cy="52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307AC4B3-EBA6-4EC9-A659-FC9C299552DB}"/>
              </a:ext>
            </a:extLst>
          </p:cNvPr>
          <p:cNvSpPr/>
          <p:nvPr/>
        </p:nvSpPr>
        <p:spPr>
          <a:xfrm>
            <a:off x="0" y="0"/>
            <a:ext cx="495871" cy="19680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53333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5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75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75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5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75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75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7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7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75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 animBg="1"/>
      <p:bldP spid="51" grpId="0" animBg="1"/>
      <p:bldP spid="5" grpId="0" animBg="1"/>
      <p:bldP spid="6" grpId="0" animBg="1"/>
      <p:bldP spid="95" grpId="0"/>
      <p:bldP spid="134" grpId="0"/>
      <p:bldP spid="70" grpId="0" animBg="1"/>
      <p:bldP spid="71" grpId="0"/>
      <p:bldP spid="72" grpId="0" animBg="1"/>
      <p:bldP spid="61" grpId="0"/>
      <p:bldP spid="137" grpId="0"/>
      <p:bldP spid="152" grpId="0" animBg="1"/>
      <p:bldP spid="153" grpId="0"/>
      <p:bldP spid="154" grpId="0" animBg="1"/>
      <p:bldP spid="156" grpId="0"/>
      <p:bldP spid="157" grpId="0"/>
      <p:bldP spid="159" grpId="0" animBg="1"/>
      <p:bldP spid="160" grpId="0" animBg="1"/>
      <p:bldP spid="161" grpId="0"/>
      <p:bldP spid="162" grpId="0" animBg="1"/>
      <p:bldP spid="164" grpId="0"/>
      <p:bldP spid="165" grpId="0"/>
      <p:bldP spid="167" grpId="0" animBg="1"/>
      <p:bldP spid="168" grpId="0" animBg="1"/>
      <p:bldP spid="169" grpId="0"/>
      <p:bldP spid="170" grpId="0" animBg="1"/>
      <p:bldP spid="172" grpId="0"/>
      <p:bldP spid="17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61C5E5D-1ED3-4FFE-AAD1-3889B566DA62}"/>
              </a:ext>
            </a:extLst>
          </p:cNvPr>
          <p:cNvSpPr/>
          <p:nvPr/>
        </p:nvSpPr>
        <p:spPr>
          <a:xfrm>
            <a:off x="495871" y="0"/>
            <a:ext cx="1440846" cy="1968055"/>
          </a:xfrm>
          <a:custGeom>
            <a:avLst/>
            <a:gdLst>
              <a:gd name="connsiteX0" fmla="*/ 0 w 1440846"/>
              <a:gd name="connsiteY0" fmla="*/ 0 h 1968055"/>
              <a:gd name="connsiteX1" fmla="*/ 1440847 w 1440846"/>
              <a:gd name="connsiteY1" fmla="*/ 0 h 1968055"/>
              <a:gd name="connsiteX2" fmla="*/ 1440847 w 1440846"/>
              <a:gd name="connsiteY2" fmla="*/ 1968056 h 1968055"/>
              <a:gd name="connsiteX3" fmla="*/ 0 w 1440846"/>
              <a:gd name="connsiteY3" fmla="*/ 1968056 h 1968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0846" h="1968055">
                <a:moveTo>
                  <a:pt x="0" y="0"/>
                </a:moveTo>
                <a:lnTo>
                  <a:pt x="1440847" y="0"/>
                </a:lnTo>
                <a:lnTo>
                  <a:pt x="1440847" y="1968056"/>
                </a:lnTo>
                <a:lnTo>
                  <a:pt x="0" y="1968056"/>
                </a:lnTo>
                <a:close/>
              </a:path>
            </a:pathLst>
          </a:custGeom>
          <a:gradFill flip="none" rotWithShape="1">
            <a:gsLst>
              <a:gs pos="10000">
                <a:srgbClr val="FFEFE1"/>
              </a:gs>
              <a:gs pos="100000">
                <a:srgbClr val="FFF4D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592C1B9-AE8D-4FAC-A465-1A2AD9B66D20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C12E6FF-3F90-4F12-A8D3-B0259CCFD132}"/>
              </a:ext>
            </a:extLst>
          </p:cNvPr>
          <p:cNvSpPr txBox="1"/>
          <p:nvPr/>
        </p:nvSpPr>
        <p:spPr>
          <a:xfrm>
            <a:off x="518255" y="695515"/>
            <a:ext cx="5067413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Explain Our</a:t>
            </a:r>
          </a:p>
          <a:p>
            <a:pPr algn="l"/>
            <a:r>
              <a:rPr lang="en-US" sz="405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Plan Infographics</a:t>
            </a:r>
            <a:endParaRPr lang="en-US" sz="405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E97375E0-1974-4774-B2A2-F86CDD54ABFF}"/>
              </a:ext>
            </a:extLst>
          </p:cNvPr>
          <p:cNvSpPr txBox="1"/>
          <p:nvPr/>
        </p:nvSpPr>
        <p:spPr>
          <a:xfrm>
            <a:off x="6468854" y="810806"/>
            <a:ext cx="5142754" cy="1098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Particular Topic this is Just a Demo So Please Consider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Replacing these Texts with Your Own and Try to Write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Something that can Easily Grab the Attention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907DE9E-72B1-479F-BAD1-7982E801868C}"/>
              </a:ext>
            </a:extLst>
          </p:cNvPr>
          <p:cNvGrpSpPr/>
          <p:nvPr/>
        </p:nvGrpSpPr>
        <p:grpSpPr>
          <a:xfrm>
            <a:off x="495871" y="2612040"/>
            <a:ext cx="5127021" cy="1529143"/>
            <a:chOff x="495871" y="2612040"/>
            <a:chExt cx="5127021" cy="1529143"/>
          </a:xfrm>
        </p:grpSpPr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86AE07D6-7C12-4725-AAB4-628268B10BC2}"/>
                </a:ext>
              </a:extLst>
            </p:cNvPr>
            <p:cNvSpPr/>
            <p:nvPr/>
          </p:nvSpPr>
          <p:spPr>
            <a:xfrm>
              <a:off x="495871" y="2612040"/>
              <a:ext cx="5127021" cy="1529143"/>
            </a:xfrm>
            <a:custGeom>
              <a:avLst/>
              <a:gdLst>
                <a:gd name="connsiteX0" fmla="*/ 0 w 5127021"/>
                <a:gd name="connsiteY0" fmla="*/ 0 h 1529143"/>
                <a:gd name="connsiteX1" fmla="*/ 5127022 w 5127021"/>
                <a:gd name="connsiteY1" fmla="*/ 0 h 1529143"/>
                <a:gd name="connsiteX2" fmla="*/ 5127022 w 5127021"/>
                <a:gd name="connsiteY2" fmla="*/ 1529144 h 1529143"/>
                <a:gd name="connsiteX3" fmla="*/ 0 w 5127021"/>
                <a:gd name="connsiteY3" fmla="*/ 1529144 h 15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021" h="1529143">
                  <a:moveTo>
                    <a:pt x="0" y="0"/>
                  </a:moveTo>
                  <a:lnTo>
                    <a:pt x="5127022" y="0"/>
                  </a:lnTo>
                  <a:lnTo>
                    <a:pt x="5127022" y="1529144"/>
                  </a:lnTo>
                  <a:lnTo>
                    <a:pt x="0" y="1529144"/>
                  </a:lnTo>
                  <a:close/>
                </a:path>
              </a:pathLst>
            </a:custGeom>
            <a:gradFill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1D68846-FFD1-45B7-8AF5-F0BF642653E8}"/>
                </a:ext>
              </a:extLst>
            </p:cNvPr>
            <p:cNvSpPr/>
            <p:nvPr/>
          </p:nvSpPr>
          <p:spPr>
            <a:xfrm>
              <a:off x="922972" y="2852736"/>
              <a:ext cx="1047750" cy="1047750"/>
            </a:xfrm>
            <a:custGeom>
              <a:avLst/>
              <a:gdLst>
                <a:gd name="connsiteX0" fmla="*/ 1047750 w 1047750"/>
                <a:gd name="connsiteY0" fmla="*/ 523875 h 1047750"/>
                <a:gd name="connsiteX1" fmla="*/ 523875 w 1047750"/>
                <a:gd name="connsiteY1" fmla="*/ 1047750 h 1047750"/>
                <a:gd name="connsiteX2" fmla="*/ 0 w 1047750"/>
                <a:gd name="connsiteY2" fmla="*/ 523875 h 1047750"/>
                <a:gd name="connsiteX3" fmla="*/ 523875 w 1047750"/>
                <a:gd name="connsiteY3" fmla="*/ 0 h 1047750"/>
                <a:gd name="connsiteX4" fmla="*/ 1047750 w 1047750"/>
                <a:gd name="connsiteY4" fmla="*/ 52387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0" h="1047750">
                  <a:moveTo>
                    <a:pt x="1047750" y="523875"/>
                  </a:moveTo>
                  <a:cubicBezTo>
                    <a:pt x="1047750" y="813203"/>
                    <a:pt x="813203" y="1047750"/>
                    <a:pt x="523875" y="1047750"/>
                  </a:cubicBezTo>
                  <a:cubicBezTo>
                    <a:pt x="234547" y="1047750"/>
                    <a:pt x="0" y="813203"/>
                    <a:pt x="0" y="523875"/>
                  </a:cubicBezTo>
                  <a:cubicBezTo>
                    <a:pt x="0" y="234547"/>
                    <a:pt x="234547" y="0"/>
                    <a:pt x="523875" y="0"/>
                  </a:cubicBezTo>
                  <a:cubicBezTo>
                    <a:pt x="813203" y="0"/>
                    <a:pt x="1047750" y="234547"/>
                    <a:pt x="1047750" y="5238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DD794E9D-B27E-4E1D-B663-51289DD7777F}"/>
                </a:ext>
              </a:extLst>
            </p:cNvPr>
            <p:cNvSpPr txBox="1"/>
            <p:nvPr/>
          </p:nvSpPr>
          <p:spPr>
            <a:xfrm>
              <a:off x="1218259" y="2926489"/>
              <a:ext cx="457177" cy="90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250" spc="0" baseline="0" dirty="0">
                  <a:gradFill flip="none" rotWithShape="1"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1</a:t>
              </a:r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7291CCE5-2C20-47AD-852C-ED17E0EFD345}"/>
                </a:ext>
              </a:extLst>
            </p:cNvPr>
            <p:cNvSpPr/>
            <p:nvPr/>
          </p:nvSpPr>
          <p:spPr>
            <a:xfrm>
              <a:off x="648557" y="2943225"/>
              <a:ext cx="95250" cy="866775"/>
            </a:xfrm>
            <a:custGeom>
              <a:avLst/>
              <a:gdLst>
                <a:gd name="connsiteX0" fmla="*/ 47625 w 95250"/>
                <a:gd name="connsiteY0" fmla="*/ 866775 h 866775"/>
                <a:gd name="connsiteX1" fmla="*/ 0 w 95250"/>
                <a:gd name="connsiteY1" fmla="*/ 819150 h 866775"/>
                <a:gd name="connsiteX2" fmla="*/ 0 w 95250"/>
                <a:gd name="connsiteY2" fmla="*/ 47625 h 866775"/>
                <a:gd name="connsiteX3" fmla="*/ 47625 w 95250"/>
                <a:gd name="connsiteY3" fmla="*/ 0 h 866775"/>
                <a:gd name="connsiteX4" fmla="*/ 95250 w 95250"/>
                <a:gd name="connsiteY4" fmla="*/ 47625 h 866775"/>
                <a:gd name="connsiteX5" fmla="*/ 95250 w 95250"/>
                <a:gd name="connsiteY5" fmla="*/ 819150 h 866775"/>
                <a:gd name="connsiteX6" fmla="*/ 47625 w 95250"/>
                <a:gd name="connsiteY6" fmla="*/ 866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866775">
                  <a:moveTo>
                    <a:pt x="47625" y="866775"/>
                  </a:moveTo>
                  <a:cubicBezTo>
                    <a:pt x="21323" y="866775"/>
                    <a:pt x="0" y="845448"/>
                    <a:pt x="0" y="819150"/>
                  </a:cubicBezTo>
                  <a:lnTo>
                    <a:pt x="0" y="47625"/>
                  </a:lnTo>
                  <a:cubicBezTo>
                    <a:pt x="0" y="21327"/>
                    <a:pt x="21323" y="0"/>
                    <a:pt x="47625" y="0"/>
                  </a:cubicBezTo>
                  <a:cubicBezTo>
                    <a:pt x="73927" y="0"/>
                    <a:pt x="95250" y="21327"/>
                    <a:pt x="95250" y="47625"/>
                  </a:cubicBezTo>
                  <a:lnTo>
                    <a:pt x="95250" y="819150"/>
                  </a:lnTo>
                  <a:cubicBezTo>
                    <a:pt x="95250" y="845448"/>
                    <a:pt x="73927" y="866775"/>
                    <a:pt x="47625" y="866775"/>
                  </a:cubicBez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68011E0B-D3B2-40C9-8E43-2515CF4CEBF8}"/>
                </a:ext>
              </a:extLst>
            </p:cNvPr>
            <p:cNvSpPr txBox="1"/>
            <p:nvPr/>
          </p:nvSpPr>
          <p:spPr>
            <a:xfrm>
              <a:off x="2082675" y="2937588"/>
              <a:ext cx="22733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List Here</a:t>
              </a: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AEEC9107-D17B-4B9B-8FF9-20E17F98A5A7}"/>
                </a:ext>
              </a:extLst>
            </p:cNvPr>
            <p:cNvSpPr txBox="1"/>
            <p:nvPr/>
          </p:nvSpPr>
          <p:spPr>
            <a:xfrm>
              <a:off x="2082675" y="3289656"/>
              <a:ext cx="3331361" cy="52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4B22A8D-5FD0-4523-8F15-BD948825A8FB}"/>
              </a:ext>
            </a:extLst>
          </p:cNvPr>
          <p:cNvGrpSpPr/>
          <p:nvPr/>
        </p:nvGrpSpPr>
        <p:grpSpPr>
          <a:xfrm>
            <a:off x="495871" y="4478654"/>
            <a:ext cx="5127021" cy="1529143"/>
            <a:chOff x="495871" y="4478654"/>
            <a:chExt cx="5127021" cy="1529143"/>
          </a:xfrm>
        </p:grpSpPr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FAA5D49F-65DC-42DD-BE2E-1336CE323758}"/>
                </a:ext>
              </a:extLst>
            </p:cNvPr>
            <p:cNvSpPr/>
            <p:nvPr/>
          </p:nvSpPr>
          <p:spPr>
            <a:xfrm>
              <a:off x="495871" y="4478654"/>
              <a:ext cx="5127021" cy="1529143"/>
            </a:xfrm>
            <a:custGeom>
              <a:avLst/>
              <a:gdLst>
                <a:gd name="connsiteX0" fmla="*/ 0 w 5127021"/>
                <a:gd name="connsiteY0" fmla="*/ 0 h 1529143"/>
                <a:gd name="connsiteX1" fmla="*/ 5127022 w 5127021"/>
                <a:gd name="connsiteY1" fmla="*/ 0 h 1529143"/>
                <a:gd name="connsiteX2" fmla="*/ 5127022 w 5127021"/>
                <a:gd name="connsiteY2" fmla="*/ 1529144 h 1529143"/>
                <a:gd name="connsiteX3" fmla="*/ 0 w 5127021"/>
                <a:gd name="connsiteY3" fmla="*/ 1529144 h 15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021" h="1529143">
                  <a:moveTo>
                    <a:pt x="0" y="0"/>
                  </a:moveTo>
                  <a:lnTo>
                    <a:pt x="5127022" y="0"/>
                  </a:lnTo>
                  <a:lnTo>
                    <a:pt x="5127022" y="1529144"/>
                  </a:lnTo>
                  <a:lnTo>
                    <a:pt x="0" y="1529144"/>
                  </a:lnTo>
                  <a:close/>
                </a:path>
              </a:pathLst>
            </a:custGeom>
            <a:gradFill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9CAB4673-6364-4576-A961-DFD3D14C8C5B}"/>
                </a:ext>
              </a:extLst>
            </p:cNvPr>
            <p:cNvSpPr/>
            <p:nvPr/>
          </p:nvSpPr>
          <p:spPr>
            <a:xfrm>
              <a:off x="922972" y="4719350"/>
              <a:ext cx="1047750" cy="1047750"/>
            </a:xfrm>
            <a:custGeom>
              <a:avLst/>
              <a:gdLst>
                <a:gd name="connsiteX0" fmla="*/ 1047750 w 1047750"/>
                <a:gd name="connsiteY0" fmla="*/ 523875 h 1047750"/>
                <a:gd name="connsiteX1" fmla="*/ 523875 w 1047750"/>
                <a:gd name="connsiteY1" fmla="*/ 1047750 h 1047750"/>
                <a:gd name="connsiteX2" fmla="*/ 0 w 1047750"/>
                <a:gd name="connsiteY2" fmla="*/ 523875 h 1047750"/>
                <a:gd name="connsiteX3" fmla="*/ 523875 w 1047750"/>
                <a:gd name="connsiteY3" fmla="*/ 0 h 1047750"/>
                <a:gd name="connsiteX4" fmla="*/ 1047750 w 1047750"/>
                <a:gd name="connsiteY4" fmla="*/ 52387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0" h="1047750">
                  <a:moveTo>
                    <a:pt x="1047750" y="523875"/>
                  </a:moveTo>
                  <a:cubicBezTo>
                    <a:pt x="1047750" y="813203"/>
                    <a:pt x="813203" y="1047750"/>
                    <a:pt x="523875" y="1047750"/>
                  </a:cubicBezTo>
                  <a:cubicBezTo>
                    <a:pt x="234547" y="1047750"/>
                    <a:pt x="0" y="813203"/>
                    <a:pt x="0" y="523875"/>
                  </a:cubicBezTo>
                  <a:cubicBezTo>
                    <a:pt x="0" y="234547"/>
                    <a:pt x="234547" y="0"/>
                    <a:pt x="523875" y="0"/>
                  </a:cubicBezTo>
                  <a:cubicBezTo>
                    <a:pt x="813203" y="0"/>
                    <a:pt x="1047750" y="234547"/>
                    <a:pt x="1047750" y="5238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6533606C-00AC-48BA-B158-F7E92CC95E22}"/>
                </a:ext>
              </a:extLst>
            </p:cNvPr>
            <p:cNvSpPr txBox="1"/>
            <p:nvPr/>
          </p:nvSpPr>
          <p:spPr>
            <a:xfrm>
              <a:off x="1152536" y="4793103"/>
              <a:ext cx="588623" cy="90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250" spc="0" baseline="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2</a:t>
              </a:r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7C44BFAA-F65E-47D5-9D5F-E17E758EE53B}"/>
                </a:ext>
              </a:extLst>
            </p:cNvPr>
            <p:cNvSpPr/>
            <p:nvPr/>
          </p:nvSpPr>
          <p:spPr>
            <a:xfrm>
              <a:off x="648557" y="4809839"/>
              <a:ext cx="95250" cy="866775"/>
            </a:xfrm>
            <a:custGeom>
              <a:avLst/>
              <a:gdLst>
                <a:gd name="connsiteX0" fmla="*/ 47625 w 95250"/>
                <a:gd name="connsiteY0" fmla="*/ 866775 h 866775"/>
                <a:gd name="connsiteX1" fmla="*/ 0 w 95250"/>
                <a:gd name="connsiteY1" fmla="*/ 819150 h 866775"/>
                <a:gd name="connsiteX2" fmla="*/ 0 w 95250"/>
                <a:gd name="connsiteY2" fmla="*/ 47625 h 866775"/>
                <a:gd name="connsiteX3" fmla="*/ 47625 w 95250"/>
                <a:gd name="connsiteY3" fmla="*/ 0 h 866775"/>
                <a:gd name="connsiteX4" fmla="*/ 95250 w 95250"/>
                <a:gd name="connsiteY4" fmla="*/ 47625 h 866775"/>
                <a:gd name="connsiteX5" fmla="*/ 95250 w 95250"/>
                <a:gd name="connsiteY5" fmla="*/ 819150 h 866775"/>
                <a:gd name="connsiteX6" fmla="*/ 47625 w 95250"/>
                <a:gd name="connsiteY6" fmla="*/ 866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866775">
                  <a:moveTo>
                    <a:pt x="47625" y="866775"/>
                  </a:moveTo>
                  <a:cubicBezTo>
                    <a:pt x="21323" y="866775"/>
                    <a:pt x="0" y="845448"/>
                    <a:pt x="0" y="819150"/>
                  </a:cubicBezTo>
                  <a:lnTo>
                    <a:pt x="0" y="47625"/>
                  </a:lnTo>
                  <a:cubicBezTo>
                    <a:pt x="0" y="21327"/>
                    <a:pt x="21323" y="0"/>
                    <a:pt x="47625" y="0"/>
                  </a:cubicBezTo>
                  <a:cubicBezTo>
                    <a:pt x="73927" y="0"/>
                    <a:pt x="95250" y="21327"/>
                    <a:pt x="95250" y="47625"/>
                  </a:cubicBezTo>
                  <a:lnTo>
                    <a:pt x="95250" y="819150"/>
                  </a:lnTo>
                  <a:cubicBezTo>
                    <a:pt x="95250" y="845448"/>
                    <a:pt x="73927" y="866775"/>
                    <a:pt x="47625" y="866775"/>
                  </a:cubicBez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90655163-0447-4E86-9E16-EE541FE09B01}"/>
                </a:ext>
              </a:extLst>
            </p:cNvPr>
            <p:cNvSpPr txBox="1"/>
            <p:nvPr/>
          </p:nvSpPr>
          <p:spPr>
            <a:xfrm>
              <a:off x="2082675" y="4804202"/>
              <a:ext cx="22733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List Here</a:t>
              </a: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1A7C8533-9D22-48DB-A3C6-D903F5531F47}"/>
                </a:ext>
              </a:extLst>
            </p:cNvPr>
            <p:cNvSpPr txBox="1"/>
            <p:nvPr/>
          </p:nvSpPr>
          <p:spPr>
            <a:xfrm>
              <a:off x="2082675" y="5156270"/>
              <a:ext cx="3331361" cy="52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1EF77A6A-855C-4375-8574-BF7DA589F2AC}"/>
              </a:ext>
            </a:extLst>
          </p:cNvPr>
          <p:cNvGrpSpPr/>
          <p:nvPr/>
        </p:nvGrpSpPr>
        <p:grpSpPr>
          <a:xfrm>
            <a:off x="6569106" y="2612040"/>
            <a:ext cx="5127021" cy="1529143"/>
            <a:chOff x="6569106" y="2612040"/>
            <a:chExt cx="5127021" cy="1529143"/>
          </a:xfrm>
        </p:grpSpPr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CA0C6D8-232C-4A76-9718-3B6B6DA0DB5F}"/>
                </a:ext>
              </a:extLst>
            </p:cNvPr>
            <p:cNvSpPr/>
            <p:nvPr/>
          </p:nvSpPr>
          <p:spPr>
            <a:xfrm>
              <a:off x="6569106" y="2612040"/>
              <a:ext cx="5127021" cy="1529143"/>
            </a:xfrm>
            <a:custGeom>
              <a:avLst/>
              <a:gdLst>
                <a:gd name="connsiteX0" fmla="*/ 0 w 5127021"/>
                <a:gd name="connsiteY0" fmla="*/ 0 h 1529143"/>
                <a:gd name="connsiteX1" fmla="*/ 5127022 w 5127021"/>
                <a:gd name="connsiteY1" fmla="*/ 0 h 1529143"/>
                <a:gd name="connsiteX2" fmla="*/ 5127022 w 5127021"/>
                <a:gd name="connsiteY2" fmla="*/ 1529144 h 1529143"/>
                <a:gd name="connsiteX3" fmla="*/ 0 w 5127021"/>
                <a:gd name="connsiteY3" fmla="*/ 1529144 h 15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021" h="1529143">
                  <a:moveTo>
                    <a:pt x="0" y="0"/>
                  </a:moveTo>
                  <a:lnTo>
                    <a:pt x="5127022" y="0"/>
                  </a:lnTo>
                  <a:lnTo>
                    <a:pt x="5127022" y="1529144"/>
                  </a:lnTo>
                  <a:lnTo>
                    <a:pt x="0" y="15291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1182A33B-A404-4265-83EF-CB894A80D41B}"/>
                </a:ext>
              </a:extLst>
            </p:cNvPr>
            <p:cNvSpPr/>
            <p:nvPr/>
          </p:nvSpPr>
          <p:spPr>
            <a:xfrm>
              <a:off x="6996207" y="2852736"/>
              <a:ext cx="1047750" cy="1047750"/>
            </a:xfrm>
            <a:custGeom>
              <a:avLst/>
              <a:gdLst>
                <a:gd name="connsiteX0" fmla="*/ 1047750 w 1047750"/>
                <a:gd name="connsiteY0" fmla="*/ 523875 h 1047750"/>
                <a:gd name="connsiteX1" fmla="*/ 523875 w 1047750"/>
                <a:gd name="connsiteY1" fmla="*/ 1047750 h 1047750"/>
                <a:gd name="connsiteX2" fmla="*/ 0 w 1047750"/>
                <a:gd name="connsiteY2" fmla="*/ 523875 h 1047750"/>
                <a:gd name="connsiteX3" fmla="*/ 523875 w 1047750"/>
                <a:gd name="connsiteY3" fmla="*/ 0 h 1047750"/>
                <a:gd name="connsiteX4" fmla="*/ 1047750 w 1047750"/>
                <a:gd name="connsiteY4" fmla="*/ 52387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0" h="1047750">
                  <a:moveTo>
                    <a:pt x="1047750" y="523875"/>
                  </a:moveTo>
                  <a:cubicBezTo>
                    <a:pt x="1047750" y="813203"/>
                    <a:pt x="813203" y="1047750"/>
                    <a:pt x="523875" y="1047750"/>
                  </a:cubicBezTo>
                  <a:cubicBezTo>
                    <a:pt x="234547" y="1047750"/>
                    <a:pt x="0" y="813203"/>
                    <a:pt x="0" y="523875"/>
                  </a:cubicBezTo>
                  <a:cubicBezTo>
                    <a:pt x="0" y="234547"/>
                    <a:pt x="234547" y="0"/>
                    <a:pt x="523875" y="0"/>
                  </a:cubicBezTo>
                  <a:cubicBezTo>
                    <a:pt x="813203" y="0"/>
                    <a:pt x="1047750" y="234547"/>
                    <a:pt x="1047750" y="5238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6F68E119-ABA1-4DBB-BB18-01319D43F344}"/>
                </a:ext>
              </a:extLst>
            </p:cNvPr>
            <p:cNvSpPr txBox="1"/>
            <p:nvPr/>
          </p:nvSpPr>
          <p:spPr>
            <a:xfrm>
              <a:off x="7224970" y="2926489"/>
              <a:ext cx="590226" cy="90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250" spc="0" baseline="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3</a:t>
              </a:r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950EFA8F-8857-40D5-A118-2FD87BDDE8ED}"/>
                </a:ext>
              </a:extLst>
            </p:cNvPr>
            <p:cNvSpPr/>
            <p:nvPr/>
          </p:nvSpPr>
          <p:spPr>
            <a:xfrm>
              <a:off x="6721792" y="2943225"/>
              <a:ext cx="95250" cy="866775"/>
            </a:xfrm>
            <a:custGeom>
              <a:avLst/>
              <a:gdLst>
                <a:gd name="connsiteX0" fmla="*/ 47625 w 95250"/>
                <a:gd name="connsiteY0" fmla="*/ 866775 h 866775"/>
                <a:gd name="connsiteX1" fmla="*/ 0 w 95250"/>
                <a:gd name="connsiteY1" fmla="*/ 819150 h 866775"/>
                <a:gd name="connsiteX2" fmla="*/ 0 w 95250"/>
                <a:gd name="connsiteY2" fmla="*/ 47625 h 866775"/>
                <a:gd name="connsiteX3" fmla="*/ 47625 w 95250"/>
                <a:gd name="connsiteY3" fmla="*/ 0 h 866775"/>
                <a:gd name="connsiteX4" fmla="*/ 95250 w 95250"/>
                <a:gd name="connsiteY4" fmla="*/ 47625 h 866775"/>
                <a:gd name="connsiteX5" fmla="*/ 95250 w 95250"/>
                <a:gd name="connsiteY5" fmla="*/ 819150 h 866775"/>
                <a:gd name="connsiteX6" fmla="*/ 47625 w 95250"/>
                <a:gd name="connsiteY6" fmla="*/ 866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866775">
                  <a:moveTo>
                    <a:pt x="47625" y="866775"/>
                  </a:moveTo>
                  <a:cubicBezTo>
                    <a:pt x="21323" y="866775"/>
                    <a:pt x="0" y="845448"/>
                    <a:pt x="0" y="819150"/>
                  </a:cubicBezTo>
                  <a:lnTo>
                    <a:pt x="0" y="47625"/>
                  </a:lnTo>
                  <a:cubicBezTo>
                    <a:pt x="0" y="21327"/>
                    <a:pt x="21323" y="0"/>
                    <a:pt x="47625" y="0"/>
                  </a:cubicBezTo>
                  <a:cubicBezTo>
                    <a:pt x="73927" y="0"/>
                    <a:pt x="95250" y="21327"/>
                    <a:pt x="95250" y="47625"/>
                  </a:cubicBezTo>
                  <a:lnTo>
                    <a:pt x="95250" y="819150"/>
                  </a:lnTo>
                  <a:cubicBezTo>
                    <a:pt x="95250" y="845448"/>
                    <a:pt x="73927" y="866775"/>
                    <a:pt x="47625" y="866775"/>
                  </a:cubicBez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91A38386-7C34-43A1-8D7A-D4C85A5AD232}"/>
                </a:ext>
              </a:extLst>
            </p:cNvPr>
            <p:cNvSpPr txBox="1"/>
            <p:nvPr/>
          </p:nvSpPr>
          <p:spPr>
            <a:xfrm>
              <a:off x="8155910" y="2937588"/>
              <a:ext cx="22733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List Here</a:t>
              </a: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17C61C68-4962-42F9-870F-F2AB8509A9B1}"/>
                </a:ext>
              </a:extLst>
            </p:cNvPr>
            <p:cNvSpPr txBox="1"/>
            <p:nvPr/>
          </p:nvSpPr>
          <p:spPr>
            <a:xfrm>
              <a:off x="8155910" y="3289656"/>
              <a:ext cx="3331361" cy="52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514592A-70F8-46AD-B4DE-3B32EC926736}"/>
              </a:ext>
            </a:extLst>
          </p:cNvPr>
          <p:cNvGrpSpPr/>
          <p:nvPr/>
        </p:nvGrpSpPr>
        <p:grpSpPr>
          <a:xfrm>
            <a:off x="6569106" y="4478654"/>
            <a:ext cx="5127021" cy="1529143"/>
            <a:chOff x="6569106" y="4478654"/>
            <a:chExt cx="5127021" cy="1529143"/>
          </a:xfrm>
        </p:grpSpPr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E07F8B5D-451B-43F8-9D32-2BDB63FA4FA6}"/>
                </a:ext>
              </a:extLst>
            </p:cNvPr>
            <p:cNvSpPr/>
            <p:nvPr/>
          </p:nvSpPr>
          <p:spPr>
            <a:xfrm>
              <a:off x="6569106" y="4478654"/>
              <a:ext cx="5127021" cy="1529143"/>
            </a:xfrm>
            <a:custGeom>
              <a:avLst/>
              <a:gdLst>
                <a:gd name="connsiteX0" fmla="*/ 0 w 5127021"/>
                <a:gd name="connsiteY0" fmla="*/ 0 h 1529143"/>
                <a:gd name="connsiteX1" fmla="*/ 5127022 w 5127021"/>
                <a:gd name="connsiteY1" fmla="*/ 0 h 1529143"/>
                <a:gd name="connsiteX2" fmla="*/ 5127022 w 5127021"/>
                <a:gd name="connsiteY2" fmla="*/ 1529144 h 1529143"/>
                <a:gd name="connsiteX3" fmla="*/ 0 w 5127021"/>
                <a:gd name="connsiteY3" fmla="*/ 1529144 h 15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021" h="1529143">
                  <a:moveTo>
                    <a:pt x="0" y="0"/>
                  </a:moveTo>
                  <a:lnTo>
                    <a:pt x="5127022" y="0"/>
                  </a:lnTo>
                  <a:lnTo>
                    <a:pt x="5127022" y="1529144"/>
                  </a:lnTo>
                  <a:lnTo>
                    <a:pt x="0" y="15291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1B6A80-F7C3-4ED1-969D-5AB98F41613C}"/>
                </a:ext>
              </a:extLst>
            </p:cNvPr>
            <p:cNvSpPr/>
            <p:nvPr/>
          </p:nvSpPr>
          <p:spPr>
            <a:xfrm>
              <a:off x="6996207" y="4719350"/>
              <a:ext cx="1047750" cy="1047750"/>
            </a:xfrm>
            <a:custGeom>
              <a:avLst/>
              <a:gdLst>
                <a:gd name="connsiteX0" fmla="*/ 1047750 w 1047750"/>
                <a:gd name="connsiteY0" fmla="*/ 523875 h 1047750"/>
                <a:gd name="connsiteX1" fmla="*/ 523875 w 1047750"/>
                <a:gd name="connsiteY1" fmla="*/ 1047750 h 1047750"/>
                <a:gd name="connsiteX2" fmla="*/ 0 w 1047750"/>
                <a:gd name="connsiteY2" fmla="*/ 523875 h 1047750"/>
                <a:gd name="connsiteX3" fmla="*/ 523875 w 1047750"/>
                <a:gd name="connsiteY3" fmla="*/ 0 h 1047750"/>
                <a:gd name="connsiteX4" fmla="*/ 1047750 w 1047750"/>
                <a:gd name="connsiteY4" fmla="*/ 52387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0" h="1047750">
                  <a:moveTo>
                    <a:pt x="1047750" y="523875"/>
                  </a:moveTo>
                  <a:cubicBezTo>
                    <a:pt x="1047750" y="813203"/>
                    <a:pt x="813203" y="1047750"/>
                    <a:pt x="523875" y="1047750"/>
                  </a:cubicBezTo>
                  <a:cubicBezTo>
                    <a:pt x="234547" y="1047750"/>
                    <a:pt x="0" y="813203"/>
                    <a:pt x="0" y="523875"/>
                  </a:cubicBezTo>
                  <a:cubicBezTo>
                    <a:pt x="0" y="234547"/>
                    <a:pt x="234547" y="0"/>
                    <a:pt x="523875" y="0"/>
                  </a:cubicBezTo>
                  <a:cubicBezTo>
                    <a:pt x="813203" y="0"/>
                    <a:pt x="1047750" y="234547"/>
                    <a:pt x="1047750" y="5238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21D3862B-534C-40D7-91C9-9DA5EF2ACA07}"/>
                </a:ext>
              </a:extLst>
            </p:cNvPr>
            <p:cNvSpPr txBox="1"/>
            <p:nvPr/>
          </p:nvSpPr>
          <p:spPr>
            <a:xfrm>
              <a:off x="7192108" y="4793103"/>
              <a:ext cx="655950" cy="90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250" spc="0" baseline="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4</a:t>
              </a:r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1B502705-D7A8-4518-B802-08EAB71FE2B6}"/>
                </a:ext>
              </a:extLst>
            </p:cNvPr>
            <p:cNvSpPr/>
            <p:nvPr/>
          </p:nvSpPr>
          <p:spPr>
            <a:xfrm>
              <a:off x="6721792" y="4809839"/>
              <a:ext cx="95250" cy="866775"/>
            </a:xfrm>
            <a:custGeom>
              <a:avLst/>
              <a:gdLst>
                <a:gd name="connsiteX0" fmla="*/ 47625 w 95250"/>
                <a:gd name="connsiteY0" fmla="*/ 866775 h 866775"/>
                <a:gd name="connsiteX1" fmla="*/ 0 w 95250"/>
                <a:gd name="connsiteY1" fmla="*/ 819150 h 866775"/>
                <a:gd name="connsiteX2" fmla="*/ 0 w 95250"/>
                <a:gd name="connsiteY2" fmla="*/ 47625 h 866775"/>
                <a:gd name="connsiteX3" fmla="*/ 47625 w 95250"/>
                <a:gd name="connsiteY3" fmla="*/ 0 h 866775"/>
                <a:gd name="connsiteX4" fmla="*/ 95250 w 95250"/>
                <a:gd name="connsiteY4" fmla="*/ 47625 h 866775"/>
                <a:gd name="connsiteX5" fmla="*/ 95250 w 95250"/>
                <a:gd name="connsiteY5" fmla="*/ 819150 h 866775"/>
                <a:gd name="connsiteX6" fmla="*/ 47625 w 95250"/>
                <a:gd name="connsiteY6" fmla="*/ 866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866775">
                  <a:moveTo>
                    <a:pt x="47625" y="866775"/>
                  </a:moveTo>
                  <a:cubicBezTo>
                    <a:pt x="21323" y="866775"/>
                    <a:pt x="0" y="845448"/>
                    <a:pt x="0" y="819150"/>
                  </a:cubicBezTo>
                  <a:lnTo>
                    <a:pt x="0" y="47625"/>
                  </a:lnTo>
                  <a:cubicBezTo>
                    <a:pt x="0" y="21327"/>
                    <a:pt x="21323" y="0"/>
                    <a:pt x="47625" y="0"/>
                  </a:cubicBezTo>
                  <a:cubicBezTo>
                    <a:pt x="73927" y="0"/>
                    <a:pt x="95250" y="21327"/>
                    <a:pt x="95250" y="47625"/>
                  </a:cubicBezTo>
                  <a:lnTo>
                    <a:pt x="95250" y="819150"/>
                  </a:lnTo>
                  <a:cubicBezTo>
                    <a:pt x="95250" y="845448"/>
                    <a:pt x="73927" y="866775"/>
                    <a:pt x="47625" y="866775"/>
                  </a:cubicBez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73D14C6D-21BE-494E-959C-D3E99328DAD3}"/>
                </a:ext>
              </a:extLst>
            </p:cNvPr>
            <p:cNvSpPr txBox="1"/>
            <p:nvPr/>
          </p:nvSpPr>
          <p:spPr>
            <a:xfrm>
              <a:off x="8155910" y="4804202"/>
              <a:ext cx="22733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List Here</a:t>
              </a: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32A7C5FE-E760-49D7-89B4-AF5086356BD0}"/>
                </a:ext>
              </a:extLst>
            </p:cNvPr>
            <p:cNvSpPr txBox="1"/>
            <p:nvPr/>
          </p:nvSpPr>
          <p:spPr>
            <a:xfrm>
              <a:off x="8155910" y="5156270"/>
              <a:ext cx="3331361" cy="52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174" name="Rectangle 173">
            <a:extLst>
              <a:ext uri="{FF2B5EF4-FFF2-40B4-BE49-F238E27FC236}">
                <a16:creationId xmlns:a16="http://schemas.microsoft.com/office/drawing/2014/main" id="{307AC4B3-EBA6-4EC9-A659-FC9C299552DB}"/>
              </a:ext>
            </a:extLst>
          </p:cNvPr>
          <p:cNvSpPr/>
          <p:nvPr/>
        </p:nvSpPr>
        <p:spPr>
          <a:xfrm>
            <a:off x="0" y="0"/>
            <a:ext cx="495871" cy="19680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5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53333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53333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5" grpId="0"/>
      <p:bldP spid="1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907DE9E-72B1-479F-BAD1-7982E801868C}"/>
              </a:ext>
            </a:extLst>
          </p:cNvPr>
          <p:cNvGrpSpPr/>
          <p:nvPr/>
        </p:nvGrpSpPr>
        <p:grpSpPr>
          <a:xfrm>
            <a:off x="495871" y="2612040"/>
            <a:ext cx="5127021" cy="1529143"/>
            <a:chOff x="495871" y="2612040"/>
            <a:chExt cx="5127021" cy="1529143"/>
          </a:xfrm>
        </p:grpSpPr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86AE07D6-7C12-4725-AAB4-628268B10BC2}"/>
                </a:ext>
              </a:extLst>
            </p:cNvPr>
            <p:cNvSpPr/>
            <p:nvPr/>
          </p:nvSpPr>
          <p:spPr>
            <a:xfrm>
              <a:off x="495871" y="2612040"/>
              <a:ext cx="5127021" cy="1529143"/>
            </a:xfrm>
            <a:custGeom>
              <a:avLst/>
              <a:gdLst>
                <a:gd name="connsiteX0" fmla="*/ 0 w 5127021"/>
                <a:gd name="connsiteY0" fmla="*/ 0 h 1529143"/>
                <a:gd name="connsiteX1" fmla="*/ 5127022 w 5127021"/>
                <a:gd name="connsiteY1" fmla="*/ 0 h 1529143"/>
                <a:gd name="connsiteX2" fmla="*/ 5127022 w 5127021"/>
                <a:gd name="connsiteY2" fmla="*/ 1529144 h 1529143"/>
                <a:gd name="connsiteX3" fmla="*/ 0 w 5127021"/>
                <a:gd name="connsiteY3" fmla="*/ 1529144 h 15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021" h="1529143">
                  <a:moveTo>
                    <a:pt x="0" y="0"/>
                  </a:moveTo>
                  <a:lnTo>
                    <a:pt x="5127022" y="0"/>
                  </a:lnTo>
                  <a:lnTo>
                    <a:pt x="5127022" y="1529144"/>
                  </a:lnTo>
                  <a:lnTo>
                    <a:pt x="0" y="1529144"/>
                  </a:lnTo>
                  <a:close/>
                </a:path>
              </a:pathLst>
            </a:custGeom>
            <a:gradFill>
              <a:gsLst>
                <a:gs pos="12000">
                  <a:srgbClr val="F6EBFB"/>
                </a:gs>
                <a:gs pos="100000">
                  <a:srgbClr val="F6EF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1D68846-FFD1-45B7-8AF5-F0BF642653E8}"/>
                </a:ext>
              </a:extLst>
            </p:cNvPr>
            <p:cNvSpPr/>
            <p:nvPr/>
          </p:nvSpPr>
          <p:spPr>
            <a:xfrm>
              <a:off x="922972" y="2852736"/>
              <a:ext cx="1047750" cy="1047750"/>
            </a:xfrm>
            <a:custGeom>
              <a:avLst/>
              <a:gdLst>
                <a:gd name="connsiteX0" fmla="*/ 1047750 w 1047750"/>
                <a:gd name="connsiteY0" fmla="*/ 523875 h 1047750"/>
                <a:gd name="connsiteX1" fmla="*/ 523875 w 1047750"/>
                <a:gd name="connsiteY1" fmla="*/ 1047750 h 1047750"/>
                <a:gd name="connsiteX2" fmla="*/ 0 w 1047750"/>
                <a:gd name="connsiteY2" fmla="*/ 523875 h 1047750"/>
                <a:gd name="connsiteX3" fmla="*/ 523875 w 1047750"/>
                <a:gd name="connsiteY3" fmla="*/ 0 h 1047750"/>
                <a:gd name="connsiteX4" fmla="*/ 1047750 w 1047750"/>
                <a:gd name="connsiteY4" fmla="*/ 52387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0" h="1047750">
                  <a:moveTo>
                    <a:pt x="1047750" y="523875"/>
                  </a:moveTo>
                  <a:cubicBezTo>
                    <a:pt x="1047750" y="813203"/>
                    <a:pt x="813203" y="1047750"/>
                    <a:pt x="523875" y="1047750"/>
                  </a:cubicBezTo>
                  <a:cubicBezTo>
                    <a:pt x="234547" y="1047750"/>
                    <a:pt x="0" y="813203"/>
                    <a:pt x="0" y="523875"/>
                  </a:cubicBezTo>
                  <a:cubicBezTo>
                    <a:pt x="0" y="234547"/>
                    <a:pt x="234547" y="0"/>
                    <a:pt x="523875" y="0"/>
                  </a:cubicBezTo>
                  <a:cubicBezTo>
                    <a:pt x="813203" y="0"/>
                    <a:pt x="1047750" y="234547"/>
                    <a:pt x="1047750" y="5238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DD794E9D-B27E-4E1D-B663-51289DD7777F}"/>
                </a:ext>
              </a:extLst>
            </p:cNvPr>
            <p:cNvSpPr txBox="1"/>
            <p:nvPr/>
          </p:nvSpPr>
          <p:spPr>
            <a:xfrm>
              <a:off x="1218259" y="2926489"/>
              <a:ext cx="457177" cy="90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250" spc="0" baseline="0" dirty="0">
                  <a:gradFill flip="none" rotWithShape="1">
                    <a:gsLst>
                      <a:gs pos="0">
                        <a:srgbClr val="5D28FE"/>
                      </a:gs>
                      <a:gs pos="100000">
                        <a:srgbClr val="BB66DD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1</a:t>
              </a:r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7291CCE5-2C20-47AD-852C-ED17E0EFD345}"/>
                </a:ext>
              </a:extLst>
            </p:cNvPr>
            <p:cNvSpPr/>
            <p:nvPr/>
          </p:nvSpPr>
          <p:spPr>
            <a:xfrm>
              <a:off x="648557" y="2943225"/>
              <a:ext cx="95250" cy="866775"/>
            </a:xfrm>
            <a:custGeom>
              <a:avLst/>
              <a:gdLst>
                <a:gd name="connsiteX0" fmla="*/ 47625 w 95250"/>
                <a:gd name="connsiteY0" fmla="*/ 866775 h 866775"/>
                <a:gd name="connsiteX1" fmla="*/ 0 w 95250"/>
                <a:gd name="connsiteY1" fmla="*/ 819150 h 866775"/>
                <a:gd name="connsiteX2" fmla="*/ 0 w 95250"/>
                <a:gd name="connsiteY2" fmla="*/ 47625 h 866775"/>
                <a:gd name="connsiteX3" fmla="*/ 47625 w 95250"/>
                <a:gd name="connsiteY3" fmla="*/ 0 h 866775"/>
                <a:gd name="connsiteX4" fmla="*/ 95250 w 95250"/>
                <a:gd name="connsiteY4" fmla="*/ 47625 h 866775"/>
                <a:gd name="connsiteX5" fmla="*/ 95250 w 95250"/>
                <a:gd name="connsiteY5" fmla="*/ 819150 h 866775"/>
                <a:gd name="connsiteX6" fmla="*/ 47625 w 95250"/>
                <a:gd name="connsiteY6" fmla="*/ 866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866775">
                  <a:moveTo>
                    <a:pt x="47625" y="866775"/>
                  </a:moveTo>
                  <a:cubicBezTo>
                    <a:pt x="21323" y="866775"/>
                    <a:pt x="0" y="845448"/>
                    <a:pt x="0" y="819150"/>
                  </a:cubicBezTo>
                  <a:lnTo>
                    <a:pt x="0" y="47625"/>
                  </a:lnTo>
                  <a:cubicBezTo>
                    <a:pt x="0" y="21327"/>
                    <a:pt x="21323" y="0"/>
                    <a:pt x="47625" y="0"/>
                  </a:cubicBezTo>
                  <a:cubicBezTo>
                    <a:pt x="73927" y="0"/>
                    <a:pt x="95250" y="21327"/>
                    <a:pt x="95250" y="47625"/>
                  </a:cubicBezTo>
                  <a:lnTo>
                    <a:pt x="95250" y="819150"/>
                  </a:lnTo>
                  <a:cubicBezTo>
                    <a:pt x="95250" y="845448"/>
                    <a:pt x="73927" y="866775"/>
                    <a:pt x="47625" y="86677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68011E0B-D3B2-40C9-8E43-2515CF4CEBF8}"/>
                </a:ext>
              </a:extLst>
            </p:cNvPr>
            <p:cNvSpPr txBox="1"/>
            <p:nvPr/>
          </p:nvSpPr>
          <p:spPr>
            <a:xfrm>
              <a:off x="2082675" y="2937588"/>
              <a:ext cx="22733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List Here</a:t>
              </a: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AEEC9107-D17B-4B9B-8FF9-20E17F98A5A7}"/>
                </a:ext>
              </a:extLst>
            </p:cNvPr>
            <p:cNvSpPr txBox="1"/>
            <p:nvPr/>
          </p:nvSpPr>
          <p:spPr>
            <a:xfrm>
              <a:off x="2082675" y="3289656"/>
              <a:ext cx="3331361" cy="52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4B22A8D-5FD0-4523-8F15-BD948825A8FB}"/>
              </a:ext>
            </a:extLst>
          </p:cNvPr>
          <p:cNvGrpSpPr/>
          <p:nvPr/>
        </p:nvGrpSpPr>
        <p:grpSpPr>
          <a:xfrm>
            <a:off x="495871" y="4478654"/>
            <a:ext cx="5127021" cy="1529143"/>
            <a:chOff x="495871" y="4478654"/>
            <a:chExt cx="5127021" cy="1529143"/>
          </a:xfrm>
        </p:grpSpPr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FAA5D49F-65DC-42DD-BE2E-1336CE323758}"/>
                </a:ext>
              </a:extLst>
            </p:cNvPr>
            <p:cNvSpPr/>
            <p:nvPr/>
          </p:nvSpPr>
          <p:spPr>
            <a:xfrm>
              <a:off x="495871" y="4478654"/>
              <a:ext cx="5127021" cy="1529143"/>
            </a:xfrm>
            <a:custGeom>
              <a:avLst/>
              <a:gdLst>
                <a:gd name="connsiteX0" fmla="*/ 0 w 5127021"/>
                <a:gd name="connsiteY0" fmla="*/ 0 h 1529143"/>
                <a:gd name="connsiteX1" fmla="*/ 5127022 w 5127021"/>
                <a:gd name="connsiteY1" fmla="*/ 0 h 1529143"/>
                <a:gd name="connsiteX2" fmla="*/ 5127022 w 5127021"/>
                <a:gd name="connsiteY2" fmla="*/ 1529144 h 1529143"/>
                <a:gd name="connsiteX3" fmla="*/ 0 w 5127021"/>
                <a:gd name="connsiteY3" fmla="*/ 1529144 h 15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021" h="1529143">
                  <a:moveTo>
                    <a:pt x="0" y="0"/>
                  </a:moveTo>
                  <a:lnTo>
                    <a:pt x="5127022" y="0"/>
                  </a:lnTo>
                  <a:lnTo>
                    <a:pt x="5127022" y="1529144"/>
                  </a:lnTo>
                  <a:lnTo>
                    <a:pt x="0" y="1529144"/>
                  </a:lnTo>
                  <a:close/>
                </a:path>
              </a:pathLst>
            </a:custGeom>
            <a:gradFill>
              <a:gsLst>
                <a:gs pos="12000">
                  <a:srgbClr val="F6EBFB"/>
                </a:gs>
                <a:gs pos="100000">
                  <a:srgbClr val="F6EF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9CAB4673-6364-4576-A961-DFD3D14C8C5B}"/>
                </a:ext>
              </a:extLst>
            </p:cNvPr>
            <p:cNvSpPr/>
            <p:nvPr/>
          </p:nvSpPr>
          <p:spPr>
            <a:xfrm>
              <a:off x="922972" y="4719350"/>
              <a:ext cx="1047750" cy="1047750"/>
            </a:xfrm>
            <a:custGeom>
              <a:avLst/>
              <a:gdLst>
                <a:gd name="connsiteX0" fmla="*/ 1047750 w 1047750"/>
                <a:gd name="connsiteY0" fmla="*/ 523875 h 1047750"/>
                <a:gd name="connsiteX1" fmla="*/ 523875 w 1047750"/>
                <a:gd name="connsiteY1" fmla="*/ 1047750 h 1047750"/>
                <a:gd name="connsiteX2" fmla="*/ 0 w 1047750"/>
                <a:gd name="connsiteY2" fmla="*/ 523875 h 1047750"/>
                <a:gd name="connsiteX3" fmla="*/ 523875 w 1047750"/>
                <a:gd name="connsiteY3" fmla="*/ 0 h 1047750"/>
                <a:gd name="connsiteX4" fmla="*/ 1047750 w 1047750"/>
                <a:gd name="connsiteY4" fmla="*/ 52387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0" h="1047750">
                  <a:moveTo>
                    <a:pt x="1047750" y="523875"/>
                  </a:moveTo>
                  <a:cubicBezTo>
                    <a:pt x="1047750" y="813203"/>
                    <a:pt x="813203" y="1047750"/>
                    <a:pt x="523875" y="1047750"/>
                  </a:cubicBezTo>
                  <a:cubicBezTo>
                    <a:pt x="234547" y="1047750"/>
                    <a:pt x="0" y="813203"/>
                    <a:pt x="0" y="523875"/>
                  </a:cubicBezTo>
                  <a:cubicBezTo>
                    <a:pt x="0" y="234547"/>
                    <a:pt x="234547" y="0"/>
                    <a:pt x="523875" y="0"/>
                  </a:cubicBezTo>
                  <a:cubicBezTo>
                    <a:pt x="813203" y="0"/>
                    <a:pt x="1047750" y="234547"/>
                    <a:pt x="1047750" y="5238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6533606C-00AC-48BA-B158-F7E92CC95E22}"/>
                </a:ext>
              </a:extLst>
            </p:cNvPr>
            <p:cNvSpPr txBox="1"/>
            <p:nvPr/>
          </p:nvSpPr>
          <p:spPr>
            <a:xfrm>
              <a:off x="1152536" y="4793103"/>
              <a:ext cx="588623" cy="90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250" spc="0" baseline="0" dirty="0">
                  <a:gradFill>
                    <a:gsLst>
                      <a:gs pos="0">
                        <a:srgbClr val="5D28FE"/>
                      </a:gs>
                      <a:gs pos="100000">
                        <a:srgbClr val="BB66D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2</a:t>
              </a:r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7C44BFAA-F65E-47D5-9D5F-E17E758EE53B}"/>
                </a:ext>
              </a:extLst>
            </p:cNvPr>
            <p:cNvSpPr/>
            <p:nvPr/>
          </p:nvSpPr>
          <p:spPr>
            <a:xfrm>
              <a:off x="648557" y="4809839"/>
              <a:ext cx="95250" cy="866775"/>
            </a:xfrm>
            <a:custGeom>
              <a:avLst/>
              <a:gdLst>
                <a:gd name="connsiteX0" fmla="*/ 47625 w 95250"/>
                <a:gd name="connsiteY0" fmla="*/ 866775 h 866775"/>
                <a:gd name="connsiteX1" fmla="*/ 0 w 95250"/>
                <a:gd name="connsiteY1" fmla="*/ 819150 h 866775"/>
                <a:gd name="connsiteX2" fmla="*/ 0 w 95250"/>
                <a:gd name="connsiteY2" fmla="*/ 47625 h 866775"/>
                <a:gd name="connsiteX3" fmla="*/ 47625 w 95250"/>
                <a:gd name="connsiteY3" fmla="*/ 0 h 866775"/>
                <a:gd name="connsiteX4" fmla="*/ 95250 w 95250"/>
                <a:gd name="connsiteY4" fmla="*/ 47625 h 866775"/>
                <a:gd name="connsiteX5" fmla="*/ 95250 w 95250"/>
                <a:gd name="connsiteY5" fmla="*/ 819150 h 866775"/>
                <a:gd name="connsiteX6" fmla="*/ 47625 w 95250"/>
                <a:gd name="connsiteY6" fmla="*/ 866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866775">
                  <a:moveTo>
                    <a:pt x="47625" y="866775"/>
                  </a:moveTo>
                  <a:cubicBezTo>
                    <a:pt x="21323" y="866775"/>
                    <a:pt x="0" y="845448"/>
                    <a:pt x="0" y="819150"/>
                  </a:cubicBezTo>
                  <a:lnTo>
                    <a:pt x="0" y="47625"/>
                  </a:lnTo>
                  <a:cubicBezTo>
                    <a:pt x="0" y="21327"/>
                    <a:pt x="21323" y="0"/>
                    <a:pt x="47625" y="0"/>
                  </a:cubicBezTo>
                  <a:cubicBezTo>
                    <a:pt x="73927" y="0"/>
                    <a:pt x="95250" y="21327"/>
                    <a:pt x="95250" y="47625"/>
                  </a:cubicBezTo>
                  <a:lnTo>
                    <a:pt x="95250" y="819150"/>
                  </a:lnTo>
                  <a:cubicBezTo>
                    <a:pt x="95250" y="845448"/>
                    <a:pt x="73927" y="866775"/>
                    <a:pt x="47625" y="866775"/>
                  </a:cubicBezTo>
                  <a:close/>
                </a:path>
              </a:pathLst>
            </a:custGeom>
            <a:gradFill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90655163-0447-4E86-9E16-EE541FE09B01}"/>
                </a:ext>
              </a:extLst>
            </p:cNvPr>
            <p:cNvSpPr txBox="1"/>
            <p:nvPr/>
          </p:nvSpPr>
          <p:spPr>
            <a:xfrm>
              <a:off x="2082675" y="4804202"/>
              <a:ext cx="22733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List Here</a:t>
              </a: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1A7C8533-9D22-48DB-A3C6-D903F5531F47}"/>
                </a:ext>
              </a:extLst>
            </p:cNvPr>
            <p:cNvSpPr txBox="1"/>
            <p:nvPr/>
          </p:nvSpPr>
          <p:spPr>
            <a:xfrm>
              <a:off x="2082675" y="5156270"/>
              <a:ext cx="3331361" cy="52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61C5E5D-1ED3-4FFE-AAD1-3889B566DA62}"/>
              </a:ext>
            </a:extLst>
          </p:cNvPr>
          <p:cNvSpPr/>
          <p:nvPr/>
        </p:nvSpPr>
        <p:spPr>
          <a:xfrm>
            <a:off x="495871" y="0"/>
            <a:ext cx="1440846" cy="1968055"/>
          </a:xfrm>
          <a:custGeom>
            <a:avLst/>
            <a:gdLst>
              <a:gd name="connsiteX0" fmla="*/ 0 w 1440846"/>
              <a:gd name="connsiteY0" fmla="*/ 0 h 1968055"/>
              <a:gd name="connsiteX1" fmla="*/ 1440847 w 1440846"/>
              <a:gd name="connsiteY1" fmla="*/ 0 h 1968055"/>
              <a:gd name="connsiteX2" fmla="*/ 1440847 w 1440846"/>
              <a:gd name="connsiteY2" fmla="*/ 1968056 h 1968055"/>
              <a:gd name="connsiteX3" fmla="*/ 0 w 1440846"/>
              <a:gd name="connsiteY3" fmla="*/ 1968056 h 1968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0846" h="1968055">
                <a:moveTo>
                  <a:pt x="0" y="0"/>
                </a:moveTo>
                <a:lnTo>
                  <a:pt x="1440847" y="0"/>
                </a:lnTo>
                <a:lnTo>
                  <a:pt x="1440847" y="1968056"/>
                </a:lnTo>
                <a:lnTo>
                  <a:pt x="0" y="1968056"/>
                </a:lnTo>
                <a:close/>
              </a:path>
            </a:pathLst>
          </a:custGeom>
          <a:gradFill flip="none" rotWithShape="1"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592C1B9-AE8D-4FAC-A465-1A2AD9B66D20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C12E6FF-3F90-4F12-A8D3-B0259CCFD132}"/>
              </a:ext>
            </a:extLst>
          </p:cNvPr>
          <p:cNvSpPr txBox="1"/>
          <p:nvPr/>
        </p:nvSpPr>
        <p:spPr>
          <a:xfrm>
            <a:off x="518255" y="695515"/>
            <a:ext cx="5067413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Explain Our</a:t>
            </a:r>
          </a:p>
          <a:p>
            <a:pPr algn="l"/>
            <a:r>
              <a:rPr lang="en-US" sz="405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Plan Infographics</a:t>
            </a:r>
            <a:endParaRPr lang="en-US" sz="405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E97375E0-1974-4774-B2A2-F86CDD54ABFF}"/>
              </a:ext>
            </a:extLst>
          </p:cNvPr>
          <p:cNvSpPr txBox="1"/>
          <p:nvPr/>
        </p:nvSpPr>
        <p:spPr>
          <a:xfrm>
            <a:off x="6468854" y="810806"/>
            <a:ext cx="5142754" cy="1098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Particular Topic this is Just a Demo So Please Consider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Replacing these Texts with Your Own and Try to Write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Something that can Easily Grab the Attention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EF77A6A-855C-4375-8574-BF7DA589F2AC}"/>
              </a:ext>
            </a:extLst>
          </p:cNvPr>
          <p:cNvGrpSpPr/>
          <p:nvPr/>
        </p:nvGrpSpPr>
        <p:grpSpPr>
          <a:xfrm>
            <a:off x="6569106" y="2612040"/>
            <a:ext cx="5127021" cy="1529143"/>
            <a:chOff x="6569106" y="2612040"/>
            <a:chExt cx="5127021" cy="1529143"/>
          </a:xfrm>
        </p:grpSpPr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CA0C6D8-232C-4A76-9718-3B6B6DA0DB5F}"/>
                </a:ext>
              </a:extLst>
            </p:cNvPr>
            <p:cNvSpPr/>
            <p:nvPr/>
          </p:nvSpPr>
          <p:spPr>
            <a:xfrm>
              <a:off x="6569106" y="2612040"/>
              <a:ext cx="5127021" cy="1529143"/>
            </a:xfrm>
            <a:custGeom>
              <a:avLst/>
              <a:gdLst>
                <a:gd name="connsiteX0" fmla="*/ 0 w 5127021"/>
                <a:gd name="connsiteY0" fmla="*/ 0 h 1529143"/>
                <a:gd name="connsiteX1" fmla="*/ 5127022 w 5127021"/>
                <a:gd name="connsiteY1" fmla="*/ 0 h 1529143"/>
                <a:gd name="connsiteX2" fmla="*/ 5127022 w 5127021"/>
                <a:gd name="connsiteY2" fmla="*/ 1529144 h 1529143"/>
                <a:gd name="connsiteX3" fmla="*/ 0 w 5127021"/>
                <a:gd name="connsiteY3" fmla="*/ 1529144 h 15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021" h="1529143">
                  <a:moveTo>
                    <a:pt x="0" y="0"/>
                  </a:moveTo>
                  <a:lnTo>
                    <a:pt x="5127022" y="0"/>
                  </a:lnTo>
                  <a:lnTo>
                    <a:pt x="5127022" y="1529144"/>
                  </a:lnTo>
                  <a:lnTo>
                    <a:pt x="0" y="15291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1182A33B-A404-4265-83EF-CB894A80D41B}"/>
                </a:ext>
              </a:extLst>
            </p:cNvPr>
            <p:cNvSpPr/>
            <p:nvPr/>
          </p:nvSpPr>
          <p:spPr>
            <a:xfrm>
              <a:off x="6996207" y="2852736"/>
              <a:ext cx="1047750" cy="1047750"/>
            </a:xfrm>
            <a:custGeom>
              <a:avLst/>
              <a:gdLst>
                <a:gd name="connsiteX0" fmla="*/ 1047750 w 1047750"/>
                <a:gd name="connsiteY0" fmla="*/ 523875 h 1047750"/>
                <a:gd name="connsiteX1" fmla="*/ 523875 w 1047750"/>
                <a:gd name="connsiteY1" fmla="*/ 1047750 h 1047750"/>
                <a:gd name="connsiteX2" fmla="*/ 0 w 1047750"/>
                <a:gd name="connsiteY2" fmla="*/ 523875 h 1047750"/>
                <a:gd name="connsiteX3" fmla="*/ 523875 w 1047750"/>
                <a:gd name="connsiteY3" fmla="*/ 0 h 1047750"/>
                <a:gd name="connsiteX4" fmla="*/ 1047750 w 1047750"/>
                <a:gd name="connsiteY4" fmla="*/ 52387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0" h="1047750">
                  <a:moveTo>
                    <a:pt x="1047750" y="523875"/>
                  </a:moveTo>
                  <a:cubicBezTo>
                    <a:pt x="1047750" y="813203"/>
                    <a:pt x="813203" y="1047750"/>
                    <a:pt x="523875" y="1047750"/>
                  </a:cubicBezTo>
                  <a:cubicBezTo>
                    <a:pt x="234547" y="1047750"/>
                    <a:pt x="0" y="813203"/>
                    <a:pt x="0" y="523875"/>
                  </a:cubicBezTo>
                  <a:cubicBezTo>
                    <a:pt x="0" y="234547"/>
                    <a:pt x="234547" y="0"/>
                    <a:pt x="523875" y="0"/>
                  </a:cubicBezTo>
                  <a:cubicBezTo>
                    <a:pt x="813203" y="0"/>
                    <a:pt x="1047750" y="234547"/>
                    <a:pt x="1047750" y="5238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6F68E119-ABA1-4DBB-BB18-01319D43F344}"/>
                </a:ext>
              </a:extLst>
            </p:cNvPr>
            <p:cNvSpPr txBox="1"/>
            <p:nvPr/>
          </p:nvSpPr>
          <p:spPr>
            <a:xfrm>
              <a:off x="7224970" y="2926489"/>
              <a:ext cx="590226" cy="90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250" spc="0" baseline="0" dirty="0">
                  <a:gradFill>
                    <a:gsLst>
                      <a:gs pos="0">
                        <a:srgbClr val="5D28FE"/>
                      </a:gs>
                      <a:gs pos="100000">
                        <a:srgbClr val="BB66D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3</a:t>
              </a:r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950EFA8F-8857-40D5-A118-2FD87BDDE8ED}"/>
                </a:ext>
              </a:extLst>
            </p:cNvPr>
            <p:cNvSpPr/>
            <p:nvPr/>
          </p:nvSpPr>
          <p:spPr>
            <a:xfrm>
              <a:off x="6721792" y="2943225"/>
              <a:ext cx="95250" cy="866775"/>
            </a:xfrm>
            <a:custGeom>
              <a:avLst/>
              <a:gdLst>
                <a:gd name="connsiteX0" fmla="*/ 47625 w 95250"/>
                <a:gd name="connsiteY0" fmla="*/ 866775 h 866775"/>
                <a:gd name="connsiteX1" fmla="*/ 0 w 95250"/>
                <a:gd name="connsiteY1" fmla="*/ 819150 h 866775"/>
                <a:gd name="connsiteX2" fmla="*/ 0 w 95250"/>
                <a:gd name="connsiteY2" fmla="*/ 47625 h 866775"/>
                <a:gd name="connsiteX3" fmla="*/ 47625 w 95250"/>
                <a:gd name="connsiteY3" fmla="*/ 0 h 866775"/>
                <a:gd name="connsiteX4" fmla="*/ 95250 w 95250"/>
                <a:gd name="connsiteY4" fmla="*/ 47625 h 866775"/>
                <a:gd name="connsiteX5" fmla="*/ 95250 w 95250"/>
                <a:gd name="connsiteY5" fmla="*/ 819150 h 866775"/>
                <a:gd name="connsiteX6" fmla="*/ 47625 w 95250"/>
                <a:gd name="connsiteY6" fmla="*/ 866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866775">
                  <a:moveTo>
                    <a:pt x="47625" y="866775"/>
                  </a:moveTo>
                  <a:cubicBezTo>
                    <a:pt x="21323" y="866775"/>
                    <a:pt x="0" y="845448"/>
                    <a:pt x="0" y="819150"/>
                  </a:cubicBezTo>
                  <a:lnTo>
                    <a:pt x="0" y="47625"/>
                  </a:lnTo>
                  <a:cubicBezTo>
                    <a:pt x="0" y="21327"/>
                    <a:pt x="21323" y="0"/>
                    <a:pt x="47625" y="0"/>
                  </a:cubicBezTo>
                  <a:cubicBezTo>
                    <a:pt x="73927" y="0"/>
                    <a:pt x="95250" y="21327"/>
                    <a:pt x="95250" y="47625"/>
                  </a:cubicBezTo>
                  <a:lnTo>
                    <a:pt x="95250" y="819150"/>
                  </a:lnTo>
                  <a:cubicBezTo>
                    <a:pt x="95250" y="845448"/>
                    <a:pt x="73927" y="866775"/>
                    <a:pt x="47625" y="866775"/>
                  </a:cubicBezTo>
                  <a:close/>
                </a:path>
              </a:pathLst>
            </a:custGeom>
            <a:gradFill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91A38386-7C34-43A1-8D7A-D4C85A5AD232}"/>
                </a:ext>
              </a:extLst>
            </p:cNvPr>
            <p:cNvSpPr txBox="1"/>
            <p:nvPr/>
          </p:nvSpPr>
          <p:spPr>
            <a:xfrm>
              <a:off x="8155910" y="2937588"/>
              <a:ext cx="22733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List Here</a:t>
              </a: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17C61C68-4962-42F9-870F-F2AB8509A9B1}"/>
                </a:ext>
              </a:extLst>
            </p:cNvPr>
            <p:cNvSpPr txBox="1"/>
            <p:nvPr/>
          </p:nvSpPr>
          <p:spPr>
            <a:xfrm>
              <a:off x="8155910" y="3289656"/>
              <a:ext cx="3331361" cy="52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514592A-70F8-46AD-B4DE-3B32EC926736}"/>
              </a:ext>
            </a:extLst>
          </p:cNvPr>
          <p:cNvGrpSpPr/>
          <p:nvPr/>
        </p:nvGrpSpPr>
        <p:grpSpPr>
          <a:xfrm>
            <a:off x="6569106" y="4478654"/>
            <a:ext cx="5127021" cy="1529143"/>
            <a:chOff x="6569106" y="4478654"/>
            <a:chExt cx="5127021" cy="1529143"/>
          </a:xfrm>
        </p:grpSpPr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E07F8B5D-451B-43F8-9D32-2BDB63FA4FA6}"/>
                </a:ext>
              </a:extLst>
            </p:cNvPr>
            <p:cNvSpPr/>
            <p:nvPr/>
          </p:nvSpPr>
          <p:spPr>
            <a:xfrm>
              <a:off x="6569106" y="4478654"/>
              <a:ext cx="5127021" cy="1529143"/>
            </a:xfrm>
            <a:custGeom>
              <a:avLst/>
              <a:gdLst>
                <a:gd name="connsiteX0" fmla="*/ 0 w 5127021"/>
                <a:gd name="connsiteY0" fmla="*/ 0 h 1529143"/>
                <a:gd name="connsiteX1" fmla="*/ 5127022 w 5127021"/>
                <a:gd name="connsiteY1" fmla="*/ 0 h 1529143"/>
                <a:gd name="connsiteX2" fmla="*/ 5127022 w 5127021"/>
                <a:gd name="connsiteY2" fmla="*/ 1529144 h 1529143"/>
                <a:gd name="connsiteX3" fmla="*/ 0 w 5127021"/>
                <a:gd name="connsiteY3" fmla="*/ 1529144 h 15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021" h="1529143">
                  <a:moveTo>
                    <a:pt x="0" y="0"/>
                  </a:moveTo>
                  <a:lnTo>
                    <a:pt x="5127022" y="0"/>
                  </a:lnTo>
                  <a:lnTo>
                    <a:pt x="5127022" y="1529144"/>
                  </a:lnTo>
                  <a:lnTo>
                    <a:pt x="0" y="15291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1B6A80-F7C3-4ED1-969D-5AB98F41613C}"/>
                </a:ext>
              </a:extLst>
            </p:cNvPr>
            <p:cNvSpPr/>
            <p:nvPr/>
          </p:nvSpPr>
          <p:spPr>
            <a:xfrm>
              <a:off x="6996207" y="4719350"/>
              <a:ext cx="1047750" cy="1047750"/>
            </a:xfrm>
            <a:custGeom>
              <a:avLst/>
              <a:gdLst>
                <a:gd name="connsiteX0" fmla="*/ 1047750 w 1047750"/>
                <a:gd name="connsiteY0" fmla="*/ 523875 h 1047750"/>
                <a:gd name="connsiteX1" fmla="*/ 523875 w 1047750"/>
                <a:gd name="connsiteY1" fmla="*/ 1047750 h 1047750"/>
                <a:gd name="connsiteX2" fmla="*/ 0 w 1047750"/>
                <a:gd name="connsiteY2" fmla="*/ 523875 h 1047750"/>
                <a:gd name="connsiteX3" fmla="*/ 523875 w 1047750"/>
                <a:gd name="connsiteY3" fmla="*/ 0 h 1047750"/>
                <a:gd name="connsiteX4" fmla="*/ 1047750 w 1047750"/>
                <a:gd name="connsiteY4" fmla="*/ 52387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0" h="1047750">
                  <a:moveTo>
                    <a:pt x="1047750" y="523875"/>
                  </a:moveTo>
                  <a:cubicBezTo>
                    <a:pt x="1047750" y="813203"/>
                    <a:pt x="813203" y="1047750"/>
                    <a:pt x="523875" y="1047750"/>
                  </a:cubicBezTo>
                  <a:cubicBezTo>
                    <a:pt x="234547" y="1047750"/>
                    <a:pt x="0" y="813203"/>
                    <a:pt x="0" y="523875"/>
                  </a:cubicBezTo>
                  <a:cubicBezTo>
                    <a:pt x="0" y="234547"/>
                    <a:pt x="234547" y="0"/>
                    <a:pt x="523875" y="0"/>
                  </a:cubicBezTo>
                  <a:cubicBezTo>
                    <a:pt x="813203" y="0"/>
                    <a:pt x="1047750" y="234547"/>
                    <a:pt x="1047750" y="5238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21D3862B-534C-40D7-91C9-9DA5EF2ACA07}"/>
                </a:ext>
              </a:extLst>
            </p:cNvPr>
            <p:cNvSpPr txBox="1"/>
            <p:nvPr/>
          </p:nvSpPr>
          <p:spPr>
            <a:xfrm>
              <a:off x="7192108" y="4793103"/>
              <a:ext cx="655950" cy="90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250" spc="0" baseline="0" dirty="0">
                  <a:gradFill>
                    <a:gsLst>
                      <a:gs pos="0">
                        <a:srgbClr val="5D28FE"/>
                      </a:gs>
                      <a:gs pos="100000">
                        <a:srgbClr val="BB66D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4</a:t>
              </a:r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1B502705-D7A8-4518-B802-08EAB71FE2B6}"/>
                </a:ext>
              </a:extLst>
            </p:cNvPr>
            <p:cNvSpPr/>
            <p:nvPr/>
          </p:nvSpPr>
          <p:spPr>
            <a:xfrm>
              <a:off x="6721792" y="4809839"/>
              <a:ext cx="95250" cy="866775"/>
            </a:xfrm>
            <a:custGeom>
              <a:avLst/>
              <a:gdLst>
                <a:gd name="connsiteX0" fmla="*/ 47625 w 95250"/>
                <a:gd name="connsiteY0" fmla="*/ 866775 h 866775"/>
                <a:gd name="connsiteX1" fmla="*/ 0 w 95250"/>
                <a:gd name="connsiteY1" fmla="*/ 819150 h 866775"/>
                <a:gd name="connsiteX2" fmla="*/ 0 w 95250"/>
                <a:gd name="connsiteY2" fmla="*/ 47625 h 866775"/>
                <a:gd name="connsiteX3" fmla="*/ 47625 w 95250"/>
                <a:gd name="connsiteY3" fmla="*/ 0 h 866775"/>
                <a:gd name="connsiteX4" fmla="*/ 95250 w 95250"/>
                <a:gd name="connsiteY4" fmla="*/ 47625 h 866775"/>
                <a:gd name="connsiteX5" fmla="*/ 95250 w 95250"/>
                <a:gd name="connsiteY5" fmla="*/ 819150 h 866775"/>
                <a:gd name="connsiteX6" fmla="*/ 47625 w 95250"/>
                <a:gd name="connsiteY6" fmla="*/ 866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866775">
                  <a:moveTo>
                    <a:pt x="47625" y="866775"/>
                  </a:moveTo>
                  <a:cubicBezTo>
                    <a:pt x="21323" y="866775"/>
                    <a:pt x="0" y="845448"/>
                    <a:pt x="0" y="819150"/>
                  </a:cubicBezTo>
                  <a:lnTo>
                    <a:pt x="0" y="47625"/>
                  </a:lnTo>
                  <a:cubicBezTo>
                    <a:pt x="0" y="21327"/>
                    <a:pt x="21323" y="0"/>
                    <a:pt x="47625" y="0"/>
                  </a:cubicBezTo>
                  <a:cubicBezTo>
                    <a:pt x="73927" y="0"/>
                    <a:pt x="95250" y="21327"/>
                    <a:pt x="95250" y="47625"/>
                  </a:cubicBezTo>
                  <a:lnTo>
                    <a:pt x="95250" y="819150"/>
                  </a:lnTo>
                  <a:cubicBezTo>
                    <a:pt x="95250" y="845448"/>
                    <a:pt x="73927" y="866775"/>
                    <a:pt x="47625" y="866775"/>
                  </a:cubicBezTo>
                  <a:close/>
                </a:path>
              </a:pathLst>
            </a:custGeom>
            <a:gradFill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73D14C6D-21BE-494E-959C-D3E99328DAD3}"/>
                </a:ext>
              </a:extLst>
            </p:cNvPr>
            <p:cNvSpPr txBox="1"/>
            <p:nvPr/>
          </p:nvSpPr>
          <p:spPr>
            <a:xfrm>
              <a:off x="8155910" y="4804202"/>
              <a:ext cx="22733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List Here</a:t>
              </a: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32A7C5FE-E760-49D7-89B4-AF5086356BD0}"/>
                </a:ext>
              </a:extLst>
            </p:cNvPr>
            <p:cNvSpPr txBox="1"/>
            <p:nvPr/>
          </p:nvSpPr>
          <p:spPr>
            <a:xfrm>
              <a:off x="8155910" y="5156270"/>
              <a:ext cx="3331361" cy="52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174" name="Rectangle 173">
            <a:extLst>
              <a:ext uri="{FF2B5EF4-FFF2-40B4-BE49-F238E27FC236}">
                <a16:creationId xmlns:a16="http://schemas.microsoft.com/office/drawing/2014/main" id="{307AC4B3-EBA6-4EC9-A659-FC9C299552DB}"/>
              </a:ext>
            </a:extLst>
          </p:cNvPr>
          <p:cNvSpPr/>
          <p:nvPr/>
        </p:nvSpPr>
        <p:spPr>
          <a:xfrm>
            <a:off x="0" y="0"/>
            <a:ext cx="495871" cy="19680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315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53333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53333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decel="53333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decel="53333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5" grpId="0"/>
      <p:bldP spid="1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Freeform: Shape 150">
            <a:extLst>
              <a:ext uri="{FF2B5EF4-FFF2-40B4-BE49-F238E27FC236}">
                <a16:creationId xmlns:a16="http://schemas.microsoft.com/office/drawing/2014/main" id="{FAA5D49F-65DC-42DD-BE2E-1336CE323758}"/>
              </a:ext>
            </a:extLst>
          </p:cNvPr>
          <p:cNvSpPr/>
          <p:nvPr/>
        </p:nvSpPr>
        <p:spPr>
          <a:xfrm>
            <a:off x="495871" y="4478654"/>
            <a:ext cx="5127021" cy="1529143"/>
          </a:xfrm>
          <a:custGeom>
            <a:avLst/>
            <a:gdLst>
              <a:gd name="connsiteX0" fmla="*/ 0 w 5127021"/>
              <a:gd name="connsiteY0" fmla="*/ 0 h 1529143"/>
              <a:gd name="connsiteX1" fmla="*/ 5127022 w 5127021"/>
              <a:gd name="connsiteY1" fmla="*/ 0 h 1529143"/>
              <a:gd name="connsiteX2" fmla="*/ 5127022 w 5127021"/>
              <a:gd name="connsiteY2" fmla="*/ 1529144 h 1529143"/>
              <a:gd name="connsiteX3" fmla="*/ 0 w 5127021"/>
              <a:gd name="connsiteY3" fmla="*/ 1529144 h 152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7021" h="1529143">
                <a:moveTo>
                  <a:pt x="0" y="0"/>
                </a:moveTo>
                <a:lnTo>
                  <a:pt x="5127022" y="0"/>
                </a:lnTo>
                <a:lnTo>
                  <a:pt x="5127022" y="1529144"/>
                </a:lnTo>
                <a:lnTo>
                  <a:pt x="0" y="1529144"/>
                </a:lnTo>
                <a:close/>
              </a:path>
            </a:pathLst>
          </a:custGeom>
          <a:gradFill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86AE07D6-7C12-4725-AAB4-628268B10BC2}"/>
              </a:ext>
            </a:extLst>
          </p:cNvPr>
          <p:cNvSpPr/>
          <p:nvPr/>
        </p:nvSpPr>
        <p:spPr>
          <a:xfrm>
            <a:off x="495871" y="2612040"/>
            <a:ext cx="5127021" cy="1529143"/>
          </a:xfrm>
          <a:custGeom>
            <a:avLst/>
            <a:gdLst>
              <a:gd name="connsiteX0" fmla="*/ 0 w 5127021"/>
              <a:gd name="connsiteY0" fmla="*/ 0 h 1529143"/>
              <a:gd name="connsiteX1" fmla="*/ 5127022 w 5127021"/>
              <a:gd name="connsiteY1" fmla="*/ 0 h 1529143"/>
              <a:gd name="connsiteX2" fmla="*/ 5127022 w 5127021"/>
              <a:gd name="connsiteY2" fmla="*/ 1529144 h 1529143"/>
              <a:gd name="connsiteX3" fmla="*/ 0 w 5127021"/>
              <a:gd name="connsiteY3" fmla="*/ 1529144 h 152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7021" h="1529143">
                <a:moveTo>
                  <a:pt x="0" y="0"/>
                </a:moveTo>
                <a:lnTo>
                  <a:pt x="5127022" y="0"/>
                </a:lnTo>
                <a:lnTo>
                  <a:pt x="5127022" y="1529144"/>
                </a:lnTo>
                <a:lnTo>
                  <a:pt x="0" y="1529144"/>
                </a:lnTo>
                <a:close/>
              </a:path>
            </a:pathLst>
          </a:custGeom>
          <a:gradFill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61C5E5D-1ED3-4FFE-AAD1-3889B566DA62}"/>
              </a:ext>
            </a:extLst>
          </p:cNvPr>
          <p:cNvSpPr/>
          <p:nvPr/>
        </p:nvSpPr>
        <p:spPr>
          <a:xfrm>
            <a:off x="495871" y="0"/>
            <a:ext cx="1440846" cy="1968055"/>
          </a:xfrm>
          <a:custGeom>
            <a:avLst/>
            <a:gdLst>
              <a:gd name="connsiteX0" fmla="*/ 0 w 1440846"/>
              <a:gd name="connsiteY0" fmla="*/ 0 h 1968055"/>
              <a:gd name="connsiteX1" fmla="*/ 1440847 w 1440846"/>
              <a:gd name="connsiteY1" fmla="*/ 0 h 1968055"/>
              <a:gd name="connsiteX2" fmla="*/ 1440847 w 1440846"/>
              <a:gd name="connsiteY2" fmla="*/ 1968056 h 1968055"/>
              <a:gd name="connsiteX3" fmla="*/ 0 w 1440846"/>
              <a:gd name="connsiteY3" fmla="*/ 1968056 h 1968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0846" h="1968055">
                <a:moveTo>
                  <a:pt x="0" y="0"/>
                </a:moveTo>
                <a:lnTo>
                  <a:pt x="1440847" y="0"/>
                </a:lnTo>
                <a:lnTo>
                  <a:pt x="1440847" y="1968056"/>
                </a:lnTo>
                <a:lnTo>
                  <a:pt x="0" y="1968056"/>
                </a:lnTo>
                <a:close/>
              </a:path>
            </a:pathLst>
          </a:custGeom>
          <a:gradFill flip="none" rotWithShape="1"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592C1B9-AE8D-4FAC-A465-1A2AD9B66D20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C12E6FF-3F90-4F12-A8D3-B0259CCFD132}"/>
              </a:ext>
            </a:extLst>
          </p:cNvPr>
          <p:cNvSpPr txBox="1"/>
          <p:nvPr/>
        </p:nvSpPr>
        <p:spPr>
          <a:xfrm>
            <a:off x="518255" y="695515"/>
            <a:ext cx="5067413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Explain Our</a:t>
            </a:r>
          </a:p>
          <a:p>
            <a:pPr algn="l"/>
            <a:r>
              <a:rPr lang="en-US" sz="405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Plan Infographics</a:t>
            </a:r>
            <a:endParaRPr lang="en-US" sz="405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E97375E0-1974-4774-B2A2-F86CDD54ABFF}"/>
              </a:ext>
            </a:extLst>
          </p:cNvPr>
          <p:cNvSpPr txBox="1"/>
          <p:nvPr/>
        </p:nvSpPr>
        <p:spPr>
          <a:xfrm>
            <a:off x="6468854" y="810806"/>
            <a:ext cx="5142754" cy="1098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Particular Topic this is Just a Demo So Please Consider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Replacing these Texts with Your Own and Try to Write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Something that can Easily Grab the Attention</a:t>
            </a:r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C1D68846-FFD1-45B7-8AF5-F0BF642653E8}"/>
              </a:ext>
            </a:extLst>
          </p:cNvPr>
          <p:cNvSpPr/>
          <p:nvPr/>
        </p:nvSpPr>
        <p:spPr>
          <a:xfrm>
            <a:off x="922972" y="2852736"/>
            <a:ext cx="1047750" cy="1047750"/>
          </a:xfrm>
          <a:custGeom>
            <a:avLst/>
            <a:gdLst>
              <a:gd name="connsiteX0" fmla="*/ 1047750 w 1047750"/>
              <a:gd name="connsiteY0" fmla="*/ 523875 h 1047750"/>
              <a:gd name="connsiteX1" fmla="*/ 523875 w 1047750"/>
              <a:gd name="connsiteY1" fmla="*/ 1047750 h 1047750"/>
              <a:gd name="connsiteX2" fmla="*/ 0 w 1047750"/>
              <a:gd name="connsiteY2" fmla="*/ 523875 h 1047750"/>
              <a:gd name="connsiteX3" fmla="*/ 523875 w 1047750"/>
              <a:gd name="connsiteY3" fmla="*/ 0 h 1047750"/>
              <a:gd name="connsiteX4" fmla="*/ 1047750 w 1047750"/>
              <a:gd name="connsiteY4" fmla="*/ 523875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750" h="1047750">
                <a:moveTo>
                  <a:pt x="1047750" y="523875"/>
                </a:moveTo>
                <a:cubicBezTo>
                  <a:pt x="1047750" y="813203"/>
                  <a:pt x="813203" y="1047750"/>
                  <a:pt x="523875" y="1047750"/>
                </a:cubicBezTo>
                <a:cubicBezTo>
                  <a:pt x="234547" y="1047750"/>
                  <a:pt x="0" y="813203"/>
                  <a:pt x="0" y="523875"/>
                </a:cubicBezTo>
                <a:cubicBezTo>
                  <a:pt x="0" y="234547"/>
                  <a:pt x="234547" y="0"/>
                  <a:pt x="523875" y="0"/>
                </a:cubicBezTo>
                <a:cubicBezTo>
                  <a:pt x="813203" y="0"/>
                  <a:pt x="1047750" y="234547"/>
                  <a:pt x="1047750" y="5238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D794E9D-B27E-4E1D-B663-51289DD7777F}"/>
              </a:ext>
            </a:extLst>
          </p:cNvPr>
          <p:cNvSpPr txBox="1"/>
          <p:nvPr/>
        </p:nvSpPr>
        <p:spPr>
          <a:xfrm>
            <a:off x="1218259" y="2926489"/>
            <a:ext cx="457177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250" spc="0" baseline="0" dirty="0">
                <a:gradFill flip="none" rotWithShape="1"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1</a:t>
            </a:r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7291CCE5-2C20-47AD-852C-ED17E0EFD345}"/>
              </a:ext>
            </a:extLst>
          </p:cNvPr>
          <p:cNvSpPr/>
          <p:nvPr/>
        </p:nvSpPr>
        <p:spPr>
          <a:xfrm>
            <a:off x="648557" y="2943225"/>
            <a:ext cx="95250" cy="866775"/>
          </a:xfrm>
          <a:custGeom>
            <a:avLst/>
            <a:gdLst>
              <a:gd name="connsiteX0" fmla="*/ 47625 w 95250"/>
              <a:gd name="connsiteY0" fmla="*/ 866775 h 866775"/>
              <a:gd name="connsiteX1" fmla="*/ 0 w 95250"/>
              <a:gd name="connsiteY1" fmla="*/ 819150 h 866775"/>
              <a:gd name="connsiteX2" fmla="*/ 0 w 95250"/>
              <a:gd name="connsiteY2" fmla="*/ 47625 h 866775"/>
              <a:gd name="connsiteX3" fmla="*/ 47625 w 95250"/>
              <a:gd name="connsiteY3" fmla="*/ 0 h 866775"/>
              <a:gd name="connsiteX4" fmla="*/ 95250 w 95250"/>
              <a:gd name="connsiteY4" fmla="*/ 47625 h 866775"/>
              <a:gd name="connsiteX5" fmla="*/ 95250 w 95250"/>
              <a:gd name="connsiteY5" fmla="*/ 819150 h 866775"/>
              <a:gd name="connsiteX6" fmla="*/ 47625 w 95250"/>
              <a:gd name="connsiteY6" fmla="*/ 866775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250" h="866775">
                <a:moveTo>
                  <a:pt x="47625" y="866775"/>
                </a:moveTo>
                <a:cubicBezTo>
                  <a:pt x="21323" y="866775"/>
                  <a:pt x="0" y="845448"/>
                  <a:pt x="0" y="819150"/>
                </a:cubicBezTo>
                <a:lnTo>
                  <a:pt x="0" y="47625"/>
                </a:lnTo>
                <a:cubicBezTo>
                  <a:pt x="0" y="21327"/>
                  <a:pt x="21323" y="0"/>
                  <a:pt x="47625" y="0"/>
                </a:cubicBezTo>
                <a:cubicBezTo>
                  <a:pt x="73927" y="0"/>
                  <a:pt x="95250" y="21327"/>
                  <a:pt x="95250" y="47625"/>
                </a:cubicBezTo>
                <a:lnTo>
                  <a:pt x="95250" y="819150"/>
                </a:lnTo>
                <a:cubicBezTo>
                  <a:pt x="95250" y="845448"/>
                  <a:pt x="73927" y="866775"/>
                  <a:pt x="47625" y="866775"/>
                </a:cubicBez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8011E0B-D3B2-40C9-8E43-2515CF4CEBF8}"/>
              </a:ext>
            </a:extLst>
          </p:cNvPr>
          <p:cNvSpPr txBox="1"/>
          <p:nvPr/>
        </p:nvSpPr>
        <p:spPr>
          <a:xfrm>
            <a:off x="2082675" y="2937588"/>
            <a:ext cx="227337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List Here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AEEC9107-D17B-4B9B-8FF9-20E17F98A5A7}"/>
              </a:ext>
            </a:extLst>
          </p:cNvPr>
          <p:cNvSpPr txBox="1"/>
          <p:nvPr/>
        </p:nvSpPr>
        <p:spPr>
          <a:xfrm>
            <a:off x="2082675" y="3289656"/>
            <a:ext cx="3331361" cy="52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52" name="Freeform: Shape 151">
            <a:extLst>
              <a:ext uri="{FF2B5EF4-FFF2-40B4-BE49-F238E27FC236}">
                <a16:creationId xmlns:a16="http://schemas.microsoft.com/office/drawing/2014/main" id="{9CAB4673-6364-4576-A961-DFD3D14C8C5B}"/>
              </a:ext>
            </a:extLst>
          </p:cNvPr>
          <p:cNvSpPr/>
          <p:nvPr/>
        </p:nvSpPr>
        <p:spPr>
          <a:xfrm>
            <a:off x="922972" y="4719350"/>
            <a:ext cx="1047750" cy="1047750"/>
          </a:xfrm>
          <a:custGeom>
            <a:avLst/>
            <a:gdLst>
              <a:gd name="connsiteX0" fmla="*/ 1047750 w 1047750"/>
              <a:gd name="connsiteY0" fmla="*/ 523875 h 1047750"/>
              <a:gd name="connsiteX1" fmla="*/ 523875 w 1047750"/>
              <a:gd name="connsiteY1" fmla="*/ 1047750 h 1047750"/>
              <a:gd name="connsiteX2" fmla="*/ 0 w 1047750"/>
              <a:gd name="connsiteY2" fmla="*/ 523875 h 1047750"/>
              <a:gd name="connsiteX3" fmla="*/ 523875 w 1047750"/>
              <a:gd name="connsiteY3" fmla="*/ 0 h 1047750"/>
              <a:gd name="connsiteX4" fmla="*/ 1047750 w 1047750"/>
              <a:gd name="connsiteY4" fmla="*/ 523875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750" h="1047750">
                <a:moveTo>
                  <a:pt x="1047750" y="523875"/>
                </a:moveTo>
                <a:cubicBezTo>
                  <a:pt x="1047750" y="813203"/>
                  <a:pt x="813203" y="1047750"/>
                  <a:pt x="523875" y="1047750"/>
                </a:cubicBezTo>
                <a:cubicBezTo>
                  <a:pt x="234547" y="1047750"/>
                  <a:pt x="0" y="813203"/>
                  <a:pt x="0" y="523875"/>
                </a:cubicBezTo>
                <a:cubicBezTo>
                  <a:pt x="0" y="234547"/>
                  <a:pt x="234547" y="0"/>
                  <a:pt x="523875" y="0"/>
                </a:cubicBezTo>
                <a:cubicBezTo>
                  <a:pt x="813203" y="0"/>
                  <a:pt x="1047750" y="234547"/>
                  <a:pt x="1047750" y="5238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533606C-00AC-48BA-B158-F7E92CC95E22}"/>
              </a:ext>
            </a:extLst>
          </p:cNvPr>
          <p:cNvSpPr txBox="1"/>
          <p:nvPr/>
        </p:nvSpPr>
        <p:spPr>
          <a:xfrm>
            <a:off x="1152536" y="4793103"/>
            <a:ext cx="588623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25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</a:gradFill>
                <a:latin typeface="+mj-lt"/>
                <a:sym typeface="Montserrat"/>
                <a:rtl val="0"/>
              </a:rPr>
              <a:t>2</a:t>
            </a:r>
          </a:p>
        </p:txBody>
      </p:sp>
      <p:sp>
        <p:nvSpPr>
          <p:cNvPr id="154" name="Freeform: Shape 153">
            <a:extLst>
              <a:ext uri="{FF2B5EF4-FFF2-40B4-BE49-F238E27FC236}">
                <a16:creationId xmlns:a16="http://schemas.microsoft.com/office/drawing/2014/main" id="{7C44BFAA-F65E-47D5-9D5F-E17E758EE53B}"/>
              </a:ext>
            </a:extLst>
          </p:cNvPr>
          <p:cNvSpPr/>
          <p:nvPr/>
        </p:nvSpPr>
        <p:spPr>
          <a:xfrm>
            <a:off x="648557" y="4809839"/>
            <a:ext cx="95250" cy="866775"/>
          </a:xfrm>
          <a:custGeom>
            <a:avLst/>
            <a:gdLst>
              <a:gd name="connsiteX0" fmla="*/ 47625 w 95250"/>
              <a:gd name="connsiteY0" fmla="*/ 866775 h 866775"/>
              <a:gd name="connsiteX1" fmla="*/ 0 w 95250"/>
              <a:gd name="connsiteY1" fmla="*/ 819150 h 866775"/>
              <a:gd name="connsiteX2" fmla="*/ 0 w 95250"/>
              <a:gd name="connsiteY2" fmla="*/ 47625 h 866775"/>
              <a:gd name="connsiteX3" fmla="*/ 47625 w 95250"/>
              <a:gd name="connsiteY3" fmla="*/ 0 h 866775"/>
              <a:gd name="connsiteX4" fmla="*/ 95250 w 95250"/>
              <a:gd name="connsiteY4" fmla="*/ 47625 h 866775"/>
              <a:gd name="connsiteX5" fmla="*/ 95250 w 95250"/>
              <a:gd name="connsiteY5" fmla="*/ 819150 h 866775"/>
              <a:gd name="connsiteX6" fmla="*/ 47625 w 95250"/>
              <a:gd name="connsiteY6" fmla="*/ 866775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250" h="866775">
                <a:moveTo>
                  <a:pt x="47625" y="866775"/>
                </a:moveTo>
                <a:cubicBezTo>
                  <a:pt x="21323" y="866775"/>
                  <a:pt x="0" y="845448"/>
                  <a:pt x="0" y="819150"/>
                </a:cubicBezTo>
                <a:lnTo>
                  <a:pt x="0" y="47625"/>
                </a:lnTo>
                <a:cubicBezTo>
                  <a:pt x="0" y="21327"/>
                  <a:pt x="21323" y="0"/>
                  <a:pt x="47625" y="0"/>
                </a:cubicBezTo>
                <a:cubicBezTo>
                  <a:pt x="73927" y="0"/>
                  <a:pt x="95250" y="21327"/>
                  <a:pt x="95250" y="47625"/>
                </a:cubicBezTo>
                <a:lnTo>
                  <a:pt x="95250" y="819150"/>
                </a:lnTo>
                <a:cubicBezTo>
                  <a:pt x="95250" y="845448"/>
                  <a:pt x="73927" y="866775"/>
                  <a:pt x="47625" y="866775"/>
                </a:cubicBez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90655163-0447-4E86-9E16-EE541FE09B01}"/>
              </a:ext>
            </a:extLst>
          </p:cNvPr>
          <p:cNvSpPr txBox="1"/>
          <p:nvPr/>
        </p:nvSpPr>
        <p:spPr>
          <a:xfrm>
            <a:off x="2082675" y="4804202"/>
            <a:ext cx="227337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List Here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1A7C8533-9D22-48DB-A3C6-D903F5531F47}"/>
              </a:ext>
            </a:extLst>
          </p:cNvPr>
          <p:cNvSpPr txBox="1"/>
          <p:nvPr/>
        </p:nvSpPr>
        <p:spPr>
          <a:xfrm>
            <a:off x="2082675" y="5156270"/>
            <a:ext cx="3331361" cy="52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59" name="Freeform: Shape 158">
            <a:extLst>
              <a:ext uri="{FF2B5EF4-FFF2-40B4-BE49-F238E27FC236}">
                <a16:creationId xmlns:a16="http://schemas.microsoft.com/office/drawing/2014/main" id="{0CA0C6D8-232C-4A76-9718-3B6B6DA0DB5F}"/>
              </a:ext>
            </a:extLst>
          </p:cNvPr>
          <p:cNvSpPr/>
          <p:nvPr/>
        </p:nvSpPr>
        <p:spPr>
          <a:xfrm>
            <a:off x="6569106" y="2612040"/>
            <a:ext cx="5127021" cy="1529143"/>
          </a:xfrm>
          <a:custGeom>
            <a:avLst/>
            <a:gdLst>
              <a:gd name="connsiteX0" fmla="*/ 0 w 5127021"/>
              <a:gd name="connsiteY0" fmla="*/ 0 h 1529143"/>
              <a:gd name="connsiteX1" fmla="*/ 5127022 w 5127021"/>
              <a:gd name="connsiteY1" fmla="*/ 0 h 1529143"/>
              <a:gd name="connsiteX2" fmla="*/ 5127022 w 5127021"/>
              <a:gd name="connsiteY2" fmla="*/ 1529144 h 1529143"/>
              <a:gd name="connsiteX3" fmla="*/ 0 w 5127021"/>
              <a:gd name="connsiteY3" fmla="*/ 1529144 h 152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7021" h="1529143">
                <a:moveTo>
                  <a:pt x="0" y="0"/>
                </a:moveTo>
                <a:lnTo>
                  <a:pt x="5127022" y="0"/>
                </a:lnTo>
                <a:lnTo>
                  <a:pt x="5127022" y="1529144"/>
                </a:lnTo>
                <a:lnTo>
                  <a:pt x="0" y="152914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0" name="Freeform: Shape 159">
            <a:extLst>
              <a:ext uri="{FF2B5EF4-FFF2-40B4-BE49-F238E27FC236}">
                <a16:creationId xmlns:a16="http://schemas.microsoft.com/office/drawing/2014/main" id="{1182A33B-A404-4265-83EF-CB894A80D41B}"/>
              </a:ext>
            </a:extLst>
          </p:cNvPr>
          <p:cNvSpPr/>
          <p:nvPr/>
        </p:nvSpPr>
        <p:spPr>
          <a:xfrm>
            <a:off x="6996207" y="2852736"/>
            <a:ext cx="1047750" cy="1047750"/>
          </a:xfrm>
          <a:custGeom>
            <a:avLst/>
            <a:gdLst>
              <a:gd name="connsiteX0" fmla="*/ 1047750 w 1047750"/>
              <a:gd name="connsiteY0" fmla="*/ 523875 h 1047750"/>
              <a:gd name="connsiteX1" fmla="*/ 523875 w 1047750"/>
              <a:gd name="connsiteY1" fmla="*/ 1047750 h 1047750"/>
              <a:gd name="connsiteX2" fmla="*/ 0 w 1047750"/>
              <a:gd name="connsiteY2" fmla="*/ 523875 h 1047750"/>
              <a:gd name="connsiteX3" fmla="*/ 523875 w 1047750"/>
              <a:gd name="connsiteY3" fmla="*/ 0 h 1047750"/>
              <a:gd name="connsiteX4" fmla="*/ 1047750 w 1047750"/>
              <a:gd name="connsiteY4" fmla="*/ 523875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750" h="1047750">
                <a:moveTo>
                  <a:pt x="1047750" y="523875"/>
                </a:moveTo>
                <a:cubicBezTo>
                  <a:pt x="1047750" y="813203"/>
                  <a:pt x="813203" y="1047750"/>
                  <a:pt x="523875" y="1047750"/>
                </a:cubicBezTo>
                <a:cubicBezTo>
                  <a:pt x="234547" y="1047750"/>
                  <a:pt x="0" y="813203"/>
                  <a:pt x="0" y="523875"/>
                </a:cubicBezTo>
                <a:cubicBezTo>
                  <a:pt x="0" y="234547"/>
                  <a:pt x="234547" y="0"/>
                  <a:pt x="523875" y="0"/>
                </a:cubicBezTo>
                <a:cubicBezTo>
                  <a:pt x="813203" y="0"/>
                  <a:pt x="1047750" y="234547"/>
                  <a:pt x="1047750" y="5238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F68E119-ABA1-4DBB-BB18-01319D43F344}"/>
              </a:ext>
            </a:extLst>
          </p:cNvPr>
          <p:cNvSpPr txBox="1"/>
          <p:nvPr/>
        </p:nvSpPr>
        <p:spPr>
          <a:xfrm>
            <a:off x="7224970" y="2926489"/>
            <a:ext cx="590226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25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</a:gradFill>
                <a:latin typeface="+mj-lt"/>
                <a:sym typeface="Montserrat"/>
                <a:rtl val="0"/>
              </a:rPr>
              <a:t>3</a:t>
            </a:r>
          </a:p>
        </p:txBody>
      </p:sp>
      <p:sp>
        <p:nvSpPr>
          <p:cNvPr id="162" name="Freeform: Shape 161">
            <a:extLst>
              <a:ext uri="{FF2B5EF4-FFF2-40B4-BE49-F238E27FC236}">
                <a16:creationId xmlns:a16="http://schemas.microsoft.com/office/drawing/2014/main" id="{950EFA8F-8857-40D5-A118-2FD87BDDE8ED}"/>
              </a:ext>
            </a:extLst>
          </p:cNvPr>
          <p:cNvSpPr/>
          <p:nvPr/>
        </p:nvSpPr>
        <p:spPr>
          <a:xfrm>
            <a:off x="6721792" y="2943225"/>
            <a:ext cx="95250" cy="866775"/>
          </a:xfrm>
          <a:custGeom>
            <a:avLst/>
            <a:gdLst>
              <a:gd name="connsiteX0" fmla="*/ 47625 w 95250"/>
              <a:gd name="connsiteY0" fmla="*/ 866775 h 866775"/>
              <a:gd name="connsiteX1" fmla="*/ 0 w 95250"/>
              <a:gd name="connsiteY1" fmla="*/ 819150 h 866775"/>
              <a:gd name="connsiteX2" fmla="*/ 0 w 95250"/>
              <a:gd name="connsiteY2" fmla="*/ 47625 h 866775"/>
              <a:gd name="connsiteX3" fmla="*/ 47625 w 95250"/>
              <a:gd name="connsiteY3" fmla="*/ 0 h 866775"/>
              <a:gd name="connsiteX4" fmla="*/ 95250 w 95250"/>
              <a:gd name="connsiteY4" fmla="*/ 47625 h 866775"/>
              <a:gd name="connsiteX5" fmla="*/ 95250 w 95250"/>
              <a:gd name="connsiteY5" fmla="*/ 819150 h 866775"/>
              <a:gd name="connsiteX6" fmla="*/ 47625 w 95250"/>
              <a:gd name="connsiteY6" fmla="*/ 866775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250" h="866775">
                <a:moveTo>
                  <a:pt x="47625" y="866775"/>
                </a:moveTo>
                <a:cubicBezTo>
                  <a:pt x="21323" y="866775"/>
                  <a:pt x="0" y="845448"/>
                  <a:pt x="0" y="819150"/>
                </a:cubicBezTo>
                <a:lnTo>
                  <a:pt x="0" y="47625"/>
                </a:lnTo>
                <a:cubicBezTo>
                  <a:pt x="0" y="21327"/>
                  <a:pt x="21323" y="0"/>
                  <a:pt x="47625" y="0"/>
                </a:cubicBezTo>
                <a:cubicBezTo>
                  <a:pt x="73927" y="0"/>
                  <a:pt x="95250" y="21327"/>
                  <a:pt x="95250" y="47625"/>
                </a:cubicBezTo>
                <a:lnTo>
                  <a:pt x="95250" y="819150"/>
                </a:lnTo>
                <a:cubicBezTo>
                  <a:pt x="95250" y="845448"/>
                  <a:pt x="73927" y="866775"/>
                  <a:pt x="47625" y="866775"/>
                </a:cubicBez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91A38386-7C34-43A1-8D7A-D4C85A5AD232}"/>
              </a:ext>
            </a:extLst>
          </p:cNvPr>
          <p:cNvSpPr txBox="1"/>
          <p:nvPr/>
        </p:nvSpPr>
        <p:spPr>
          <a:xfrm>
            <a:off x="8155910" y="2937588"/>
            <a:ext cx="227337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List Here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17C61C68-4962-42F9-870F-F2AB8509A9B1}"/>
              </a:ext>
            </a:extLst>
          </p:cNvPr>
          <p:cNvSpPr txBox="1"/>
          <p:nvPr/>
        </p:nvSpPr>
        <p:spPr>
          <a:xfrm>
            <a:off x="8155910" y="3289656"/>
            <a:ext cx="3331361" cy="52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67" name="Freeform: Shape 166">
            <a:extLst>
              <a:ext uri="{FF2B5EF4-FFF2-40B4-BE49-F238E27FC236}">
                <a16:creationId xmlns:a16="http://schemas.microsoft.com/office/drawing/2014/main" id="{E07F8B5D-451B-43F8-9D32-2BDB63FA4FA6}"/>
              </a:ext>
            </a:extLst>
          </p:cNvPr>
          <p:cNvSpPr/>
          <p:nvPr/>
        </p:nvSpPr>
        <p:spPr>
          <a:xfrm>
            <a:off x="6569106" y="4478654"/>
            <a:ext cx="5127021" cy="1529143"/>
          </a:xfrm>
          <a:custGeom>
            <a:avLst/>
            <a:gdLst>
              <a:gd name="connsiteX0" fmla="*/ 0 w 5127021"/>
              <a:gd name="connsiteY0" fmla="*/ 0 h 1529143"/>
              <a:gd name="connsiteX1" fmla="*/ 5127022 w 5127021"/>
              <a:gd name="connsiteY1" fmla="*/ 0 h 1529143"/>
              <a:gd name="connsiteX2" fmla="*/ 5127022 w 5127021"/>
              <a:gd name="connsiteY2" fmla="*/ 1529144 h 1529143"/>
              <a:gd name="connsiteX3" fmla="*/ 0 w 5127021"/>
              <a:gd name="connsiteY3" fmla="*/ 1529144 h 152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7021" h="1529143">
                <a:moveTo>
                  <a:pt x="0" y="0"/>
                </a:moveTo>
                <a:lnTo>
                  <a:pt x="5127022" y="0"/>
                </a:lnTo>
                <a:lnTo>
                  <a:pt x="5127022" y="1529144"/>
                </a:lnTo>
                <a:lnTo>
                  <a:pt x="0" y="152914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8" name="Freeform: Shape 167">
            <a:extLst>
              <a:ext uri="{FF2B5EF4-FFF2-40B4-BE49-F238E27FC236}">
                <a16:creationId xmlns:a16="http://schemas.microsoft.com/office/drawing/2014/main" id="{7A1B6A80-F7C3-4ED1-969D-5AB98F41613C}"/>
              </a:ext>
            </a:extLst>
          </p:cNvPr>
          <p:cNvSpPr/>
          <p:nvPr/>
        </p:nvSpPr>
        <p:spPr>
          <a:xfrm>
            <a:off x="6996207" y="4719350"/>
            <a:ext cx="1047750" cy="1047750"/>
          </a:xfrm>
          <a:custGeom>
            <a:avLst/>
            <a:gdLst>
              <a:gd name="connsiteX0" fmla="*/ 1047750 w 1047750"/>
              <a:gd name="connsiteY0" fmla="*/ 523875 h 1047750"/>
              <a:gd name="connsiteX1" fmla="*/ 523875 w 1047750"/>
              <a:gd name="connsiteY1" fmla="*/ 1047750 h 1047750"/>
              <a:gd name="connsiteX2" fmla="*/ 0 w 1047750"/>
              <a:gd name="connsiteY2" fmla="*/ 523875 h 1047750"/>
              <a:gd name="connsiteX3" fmla="*/ 523875 w 1047750"/>
              <a:gd name="connsiteY3" fmla="*/ 0 h 1047750"/>
              <a:gd name="connsiteX4" fmla="*/ 1047750 w 1047750"/>
              <a:gd name="connsiteY4" fmla="*/ 523875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750" h="1047750">
                <a:moveTo>
                  <a:pt x="1047750" y="523875"/>
                </a:moveTo>
                <a:cubicBezTo>
                  <a:pt x="1047750" y="813203"/>
                  <a:pt x="813203" y="1047750"/>
                  <a:pt x="523875" y="1047750"/>
                </a:cubicBezTo>
                <a:cubicBezTo>
                  <a:pt x="234547" y="1047750"/>
                  <a:pt x="0" y="813203"/>
                  <a:pt x="0" y="523875"/>
                </a:cubicBezTo>
                <a:cubicBezTo>
                  <a:pt x="0" y="234547"/>
                  <a:pt x="234547" y="0"/>
                  <a:pt x="523875" y="0"/>
                </a:cubicBezTo>
                <a:cubicBezTo>
                  <a:pt x="813203" y="0"/>
                  <a:pt x="1047750" y="234547"/>
                  <a:pt x="1047750" y="5238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21D3862B-534C-40D7-91C9-9DA5EF2ACA07}"/>
              </a:ext>
            </a:extLst>
          </p:cNvPr>
          <p:cNvSpPr txBox="1"/>
          <p:nvPr/>
        </p:nvSpPr>
        <p:spPr>
          <a:xfrm>
            <a:off x="7192108" y="4793103"/>
            <a:ext cx="655950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25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</a:gradFill>
                <a:latin typeface="+mj-lt"/>
                <a:sym typeface="Montserrat"/>
                <a:rtl val="0"/>
              </a:rPr>
              <a:t>4</a:t>
            </a:r>
          </a:p>
        </p:txBody>
      </p: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1B502705-D7A8-4518-B802-08EAB71FE2B6}"/>
              </a:ext>
            </a:extLst>
          </p:cNvPr>
          <p:cNvSpPr/>
          <p:nvPr/>
        </p:nvSpPr>
        <p:spPr>
          <a:xfrm>
            <a:off x="6721792" y="4809839"/>
            <a:ext cx="95250" cy="866775"/>
          </a:xfrm>
          <a:custGeom>
            <a:avLst/>
            <a:gdLst>
              <a:gd name="connsiteX0" fmla="*/ 47625 w 95250"/>
              <a:gd name="connsiteY0" fmla="*/ 866775 h 866775"/>
              <a:gd name="connsiteX1" fmla="*/ 0 w 95250"/>
              <a:gd name="connsiteY1" fmla="*/ 819150 h 866775"/>
              <a:gd name="connsiteX2" fmla="*/ 0 w 95250"/>
              <a:gd name="connsiteY2" fmla="*/ 47625 h 866775"/>
              <a:gd name="connsiteX3" fmla="*/ 47625 w 95250"/>
              <a:gd name="connsiteY3" fmla="*/ 0 h 866775"/>
              <a:gd name="connsiteX4" fmla="*/ 95250 w 95250"/>
              <a:gd name="connsiteY4" fmla="*/ 47625 h 866775"/>
              <a:gd name="connsiteX5" fmla="*/ 95250 w 95250"/>
              <a:gd name="connsiteY5" fmla="*/ 819150 h 866775"/>
              <a:gd name="connsiteX6" fmla="*/ 47625 w 95250"/>
              <a:gd name="connsiteY6" fmla="*/ 866775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250" h="866775">
                <a:moveTo>
                  <a:pt x="47625" y="866775"/>
                </a:moveTo>
                <a:cubicBezTo>
                  <a:pt x="21323" y="866775"/>
                  <a:pt x="0" y="845448"/>
                  <a:pt x="0" y="819150"/>
                </a:cubicBezTo>
                <a:lnTo>
                  <a:pt x="0" y="47625"/>
                </a:lnTo>
                <a:cubicBezTo>
                  <a:pt x="0" y="21327"/>
                  <a:pt x="21323" y="0"/>
                  <a:pt x="47625" y="0"/>
                </a:cubicBezTo>
                <a:cubicBezTo>
                  <a:pt x="73927" y="0"/>
                  <a:pt x="95250" y="21327"/>
                  <a:pt x="95250" y="47625"/>
                </a:cubicBezTo>
                <a:lnTo>
                  <a:pt x="95250" y="819150"/>
                </a:lnTo>
                <a:cubicBezTo>
                  <a:pt x="95250" y="845448"/>
                  <a:pt x="73927" y="866775"/>
                  <a:pt x="47625" y="866775"/>
                </a:cubicBez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73D14C6D-21BE-494E-959C-D3E99328DAD3}"/>
              </a:ext>
            </a:extLst>
          </p:cNvPr>
          <p:cNvSpPr txBox="1"/>
          <p:nvPr/>
        </p:nvSpPr>
        <p:spPr>
          <a:xfrm>
            <a:off x="8155910" y="4804202"/>
            <a:ext cx="227337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List Here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32A7C5FE-E760-49D7-89B4-AF5086356BD0}"/>
              </a:ext>
            </a:extLst>
          </p:cNvPr>
          <p:cNvSpPr txBox="1"/>
          <p:nvPr/>
        </p:nvSpPr>
        <p:spPr>
          <a:xfrm>
            <a:off x="8155910" y="5156270"/>
            <a:ext cx="3331361" cy="52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307AC4B3-EBA6-4EC9-A659-FC9C299552DB}"/>
              </a:ext>
            </a:extLst>
          </p:cNvPr>
          <p:cNvSpPr/>
          <p:nvPr/>
        </p:nvSpPr>
        <p:spPr>
          <a:xfrm>
            <a:off x="0" y="0"/>
            <a:ext cx="495871" cy="19680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25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53333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5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75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75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5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75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75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7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7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75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 animBg="1"/>
      <p:bldP spid="51" grpId="0" animBg="1"/>
      <p:bldP spid="5" grpId="0" animBg="1"/>
      <p:bldP spid="6" grpId="0" animBg="1"/>
      <p:bldP spid="95" grpId="0"/>
      <p:bldP spid="134" grpId="0"/>
      <p:bldP spid="70" grpId="0" animBg="1"/>
      <p:bldP spid="71" grpId="0"/>
      <p:bldP spid="72" grpId="0" animBg="1"/>
      <p:bldP spid="61" grpId="0"/>
      <p:bldP spid="137" grpId="0"/>
      <p:bldP spid="152" grpId="0" animBg="1"/>
      <p:bldP spid="153" grpId="0"/>
      <p:bldP spid="154" grpId="0" animBg="1"/>
      <p:bldP spid="156" grpId="0"/>
      <p:bldP spid="157" grpId="0"/>
      <p:bldP spid="159" grpId="0" animBg="1"/>
      <p:bldP spid="160" grpId="0" animBg="1"/>
      <p:bldP spid="161" grpId="0"/>
      <p:bldP spid="162" grpId="0" animBg="1"/>
      <p:bldP spid="164" grpId="0"/>
      <p:bldP spid="165" grpId="0"/>
      <p:bldP spid="167" grpId="0" animBg="1"/>
      <p:bldP spid="168" grpId="0" animBg="1"/>
      <p:bldP spid="169" grpId="0"/>
      <p:bldP spid="170" grpId="0" animBg="1"/>
      <p:bldP spid="172" grpId="0"/>
      <p:bldP spid="1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907DE9E-72B1-479F-BAD1-7982E801868C}"/>
              </a:ext>
            </a:extLst>
          </p:cNvPr>
          <p:cNvGrpSpPr/>
          <p:nvPr/>
        </p:nvGrpSpPr>
        <p:grpSpPr>
          <a:xfrm>
            <a:off x="495871" y="2612040"/>
            <a:ext cx="5127021" cy="1529143"/>
            <a:chOff x="495871" y="2612040"/>
            <a:chExt cx="5127021" cy="1529143"/>
          </a:xfrm>
        </p:grpSpPr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86AE07D6-7C12-4725-AAB4-628268B10BC2}"/>
                </a:ext>
              </a:extLst>
            </p:cNvPr>
            <p:cNvSpPr/>
            <p:nvPr/>
          </p:nvSpPr>
          <p:spPr>
            <a:xfrm>
              <a:off x="495871" y="2612040"/>
              <a:ext cx="5127021" cy="1529143"/>
            </a:xfrm>
            <a:custGeom>
              <a:avLst/>
              <a:gdLst>
                <a:gd name="connsiteX0" fmla="*/ 0 w 5127021"/>
                <a:gd name="connsiteY0" fmla="*/ 0 h 1529143"/>
                <a:gd name="connsiteX1" fmla="*/ 5127022 w 5127021"/>
                <a:gd name="connsiteY1" fmla="*/ 0 h 1529143"/>
                <a:gd name="connsiteX2" fmla="*/ 5127022 w 5127021"/>
                <a:gd name="connsiteY2" fmla="*/ 1529144 h 1529143"/>
                <a:gd name="connsiteX3" fmla="*/ 0 w 5127021"/>
                <a:gd name="connsiteY3" fmla="*/ 1529144 h 15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021" h="1529143">
                  <a:moveTo>
                    <a:pt x="0" y="0"/>
                  </a:moveTo>
                  <a:lnTo>
                    <a:pt x="5127022" y="0"/>
                  </a:lnTo>
                  <a:lnTo>
                    <a:pt x="5127022" y="1529144"/>
                  </a:lnTo>
                  <a:lnTo>
                    <a:pt x="0" y="1529144"/>
                  </a:lnTo>
                  <a:close/>
                </a:path>
              </a:pathLst>
            </a:custGeom>
            <a:gradFill>
              <a:gsLst>
                <a:gs pos="0">
                  <a:srgbClr val="EBF5DF"/>
                </a:gs>
                <a:gs pos="100000">
                  <a:srgbClr val="ECF6E2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1D68846-FFD1-45B7-8AF5-F0BF642653E8}"/>
                </a:ext>
              </a:extLst>
            </p:cNvPr>
            <p:cNvSpPr/>
            <p:nvPr/>
          </p:nvSpPr>
          <p:spPr>
            <a:xfrm>
              <a:off x="922972" y="2852736"/>
              <a:ext cx="1047750" cy="1047750"/>
            </a:xfrm>
            <a:custGeom>
              <a:avLst/>
              <a:gdLst>
                <a:gd name="connsiteX0" fmla="*/ 1047750 w 1047750"/>
                <a:gd name="connsiteY0" fmla="*/ 523875 h 1047750"/>
                <a:gd name="connsiteX1" fmla="*/ 523875 w 1047750"/>
                <a:gd name="connsiteY1" fmla="*/ 1047750 h 1047750"/>
                <a:gd name="connsiteX2" fmla="*/ 0 w 1047750"/>
                <a:gd name="connsiteY2" fmla="*/ 523875 h 1047750"/>
                <a:gd name="connsiteX3" fmla="*/ 523875 w 1047750"/>
                <a:gd name="connsiteY3" fmla="*/ 0 h 1047750"/>
                <a:gd name="connsiteX4" fmla="*/ 1047750 w 1047750"/>
                <a:gd name="connsiteY4" fmla="*/ 52387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0" h="1047750">
                  <a:moveTo>
                    <a:pt x="1047750" y="523875"/>
                  </a:moveTo>
                  <a:cubicBezTo>
                    <a:pt x="1047750" y="813203"/>
                    <a:pt x="813203" y="1047750"/>
                    <a:pt x="523875" y="1047750"/>
                  </a:cubicBezTo>
                  <a:cubicBezTo>
                    <a:pt x="234547" y="1047750"/>
                    <a:pt x="0" y="813203"/>
                    <a:pt x="0" y="523875"/>
                  </a:cubicBezTo>
                  <a:cubicBezTo>
                    <a:pt x="0" y="234547"/>
                    <a:pt x="234547" y="0"/>
                    <a:pt x="523875" y="0"/>
                  </a:cubicBezTo>
                  <a:cubicBezTo>
                    <a:pt x="813203" y="0"/>
                    <a:pt x="1047750" y="234547"/>
                    <a:pt x="1047750" y="5238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DD794E9D-B27E-4E1D-B663-51289DD7777F}"/>
                </a:ext>
              </a:extLst>
            </p:cNvPr>
            <p:cNvSpPr txBox="1"/>
            <p:nvPr/>
          </p:nvSpPr>
          <p:spPr>
            <a:xfrm>
              <a:off x="1218259" y="2926489"/>
              <a:ext cx="457177" cy="90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250" spc="0" baseline="0" dirty="0">
                  <a:gradFill flip="none" rotWithShape="1"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1</a:t>
              </a:r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7291CCE5-2C20-47AD-852C-ED17E0EFD345}"/>
                </a:ext>
              </a:extLst>
            </p:cNvPr>
            <p:cNvSpPr/>
            <p:nvPr/>
          </p:nvSpPr>
          <p:spPr>
            <a:xfrm>
              <a:off x="648557" y="2943225"/>
              <a:ext cx="95250" cy="866775"/>
            </a:xfrm>
            <a:custGeom>
              <a:avLst/>
              <a:gdLst>
                <a:gd name="connsiteX0" fmla="*/ 47625 w 95250"/>
                <a:gd name="connsiteY0" fmla="*/ 866775 h 866775"/>
                <a:gd name="connsiteX1" fmla="*/ 0 w 95250"/>
                <a:gd name="connsiteY1" fmla="*/ 819150 h 866775"/>
                <a:gd name="connsiteX2" fmla="*/ 0 w 95250"/>
                <a:gd name="connsiteY2" fmla="*/ 47625 h 866775"/>
                <a:gd name="connsiteX3" fmla="*/ 47625 w 95250"/>
                <a:gd name="connsiteY3" fmla="*/ 0 h 866775"/>
                <a:gd name="connsiteX4" fmla="*/ 95250 w 95250"/>
                <a:gd name="connsiteY4" fmla="*/ 47625 h 866775"/>
                <a:gd name="connsiteX5" fmla="*/ 95250 w 95250"/>
                <a:gd name="connsiteY5" fmla="*/ 819150 h 866775"/>
                <a:gd name="connsiteX6" fmla="*/ 47625 w 95250"/>
                <a:gd name="connsiteY6" fmla="*/ 866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866775">
                  <a:moveTo>
                    <a:pt x="47625" y="866775"/>
                  </a:moveTo>
                  <a:cubicBezTo>
                    <a:pt x="21323" y="866775"/>
                    <a:pt x="0" y="845448"/>
                    <a:pt x="0" y="819150"/>
                  </a:cubicBezTo>
                  <a:lnTo>
                    <a:pt x="0" y="47625"/>
                  </a:lnTo>
                  <a:cubicBezTo>
                    <a:pt x="0" y="21327"/>
                    <a:pt x="21323" y="0"/>
                    <a:pt x="47625" y="0"/>
                  </a:cubicBezTo>
                  <a:cubicBezTo>
                    <a:pt x="73927" y="0"/>
                    <a:pt x="95250" y="21327"/>
                    <a:pt x="95250" y="47625"/>
                  </a:cubicBezTo>
                  <a:lnTo>
                    <a:pt x="95250" y="819150"/>
                  </a:lnTo>
                  <a:cubicBezTo>
                    <a:pt x="95250" y="845448"/>
                    <a:pt x="73927" y="866775"/>
                    <a:pt x="47625" y="866775"/>
                  </a:cubicBezTo>
                  <a:close/>
                </a:path>
              </a:pathLst>
            </a:custGeom>
            <a:gradFill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68011E0B-D3B2-40C9-8E43-2515CF4CEBF8}"/>
                </a:ext>
              </a:extLst>
            </p:cNvPr>
            <p:cNvSpPr txBox="1"/>
            <p:nvPr/>
          </p:nvSpPr>
          <p:spPr>
            <a:xfrm>
              <a:off x="2082675" y="2937588"/>
              <a:ext cx="22733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List Here</a:t>
              </a: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AEEC9107-D17B-4B9B-8FF9-20E17F98A5A7}"/>
                </a:ext>
              </a:extLst>
            </p:cNvPr>
            <p:cNvSpPr txBox="1"/>
            <p:nvPr/>
          </p:nvSpPr>
          <p:spPr>
            <a:xfrm>
              <a:off x="2082675" y="3289656"/>
              <a:ext cx="3331361" cy="52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4B22A8D-5FD0-4523-8F15-BD948825A8FB}"/>
              </a:ext>
            </a:extLst>
          </p:cNvPr>
          <p:cNvGrpSpPr/>
          <p:nvPr/>
        </p:nvGrpSpPr>
        <p:grpSpPr>
          <a:xfrm>
            <a:off x="495871" y="4478654"/>
            <a:ext cx="5127021" cy="1529143"/>
            <a:chOff x="495871" y="4478654"/>
            <a:chExt cx="5127021" cy="1529143"/>
          </a:xfrm>
        </p:grpSpPr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FAA5D49F-65DC-42DD-BE2E-1336CE323758}"/>
                </a:ext>
              </a:extLst>
            </p:cNvPr>
            <p:cNvSpPr/>
            <p:nvPr/>
          </p:nvSpPr>
          <p:spPr>
            <a:xfrm>
              <a:off x="495871" y="4478654"/>
              <a:ext cx="5127021" cy="1529143"/>
            </a:xfrm>
            <a:custGeom>
              <a:avLst/>
              <a:gdLst>
                <a:gd name="connsiteX0" fmla="*/ 0 w 5127021"/>
                <a:gd name="connsiteY0" fmla="*/ 0 h 1529143"/>
                <a:gd name="connsiteX1" fmla="*/ 5127022 w 5127021"/>
                <a:gd name="connsiteY1" fmla="*/ 0 h 1529143"/>
                <a:gd name="connsiteX2" fmla="*/ 5127022 w 5127021"/>
                <a:gd name="connsiteY2" fmla="*/ 1529144 h 1529143"/>
                <a:gd name="connsiteX3" fmla="*/ 0 w 5127021"/>
                <a:gd name="connsiteY3" fmla="*/ 1529144 h 15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021" h="1529143">
                  <a:moveTo>
                    <a:pt x="0" y="0"/>
                  </a:moveTo>
                  <a:lnTo>
                    <a:pt x="5127022" y="0"/>
                  </a:lnTo>
                  <a:lnTo>
                    <a:pt x="5127022" y="1529144"/>
                  </a:lnTo>
                  <a:lnTo>
                    <a:pt x="0" y="1529144"/>
                  </a:lnTo>
                  <a:close/>
                </a:path>
              </a:pathLst>
            </a:custGeom>
            <a:gradFill>
              <a:gsLst>
                <a:gs pos="0">
                  <a:srgbClr val="EBF5DF"/>
                </a:gs>
                <a:gs pos="100000">
                  <a:srgbClr val="ECF6E2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9CAB4673-6364-4576-A961-DFD3D14C8C5B}"/>
                </a:ext>
              </a:extLst>
            </p:cNvPr>
            <p:cNvSpPr/>
            <p:nvPr/>
          </p:nvSpPr>
          <p:spPr>
            <a:xfrm>
              <a:off x="922972" y="4719350"/>
              <a:ext cx="1047750" cy="1047750"/>
            </a:xfrm>
            <a:custGeom>
              <a:avLst/>
              <a:gdLst>
                <a:gd name="connsiteX0" fmla="*/ 1047750 w 1047750"/>
                <a:gd name="connsiteY0" fmla="*/ 523875 h 1047750"/>
                <a:gd name="connsiteX1" fmla="*/ 523875 w 1047750"/>
                <a:gd name="connsiteY1" fmla="*/ 1047750 h 1047750"/>
                <a:gd name="connsiteX2" fmla="*/ 0 w 1047750"/>
                <a:gd name="connsiteY2" fmla="*/ 523875 h 1047750"/>
                <a:gd name="connsiteX3" fmla="*/ 523875 w 1047750"/>
                <a:gd name="connsiteY3" fmla="*/ 0 h 1047750"/>
                <a:gd name="connsiteX4" fmla="*/ 1047750 w 1047750"/>
                <a:gd name="connsiteY4" fmla="*/ 52387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0" h="1047750">
                  <a:moveTo>
                    <a:pt x="1047750" y="523875"/>
                  </a:moveTo>
                  <a:cubicBezTo>
                    <a:pt x="1047750" y="813203"/>
                    <a:pt x="813203" y="1047750"/>
                    <a:pt x="523875" y="1047750"/>
                  </a:cubicBezTo>
                  <a:cubicBezTo>
                    <a:pt x="234547" y="1047750"/>
                    <a:pt x="0" y="813203"/>
                    <a:pt x="0" y="523875"/>
                  </a:cubicBezTo>
                  <a:cubicBezTo>
                    <a:pt x="0" y="234547"/>
                    <a:pt x="234547" y="0"/>
                    <a:pt x="523875" y="0"/>
                  </a:cubicBezTo>
                  <a:cubicBezTo>
                    <a:pt x="813203" y="0"/>
                    <a:pt x="1047750" y="234547"/>
                    <a:pt x="1047750" y="5238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6533606C-00AC-48BA-B158-F7E92CC95E22}"/>
                </a:ext>
              </a:extLst>
            </p:cNvPr>
            <p:cNvSpPr txBox="1"/>
            <p:nvPr/>
          </p:nvSpPr>
          <p:spPr>
            <a:xfrm>
              <a:off x="1152536" y="4793103"/>
              <a:ext cx="588623" cy="90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250" spc="0" baseline="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2</a:t>
              </a:r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7C44BFAA-F65E-47D5-9D5F-E17E758EE53B}"/>
                </a:ext>
              </a:extLst>
            </p:cNvPr>
            <p:cNvSpPr/>
            <p:nvPr/>
          </p:nvSpPr>
          <p:spPr>
            <a:xfrm>
              <a:off x="648557" y="4809839"/>
              <a:ext cx="95250" cy="866775"/>
            </a:xfrm>
            <a:custGeom>
              <a:avLst/>
              <a:gdLst>
                <a:gd name="connsiteX0" fmla="*/ 47625 w 95250"/>
                <a:gd name="connsiteY0" fmla="*/ 866775 h 866775"/>
                <a:gd name="connsiteX1" fmla="*/ 0 w 95250"/>
                <a:gd name="connsiteY1" fmla="*/ 819150 h 866775"/>
                <a:gd name="connsiteX2" fmla="*/ 0 w 95250"/>
                <a:gd name="connsiteY2" fmla="*/ 47625 h 866775"/>
                <a:gd name="connsiteX3" fmla="*/ 47625 w 95250"/>
                <a:gd name="connsiteY3" fmla="*/ 0 h 866775"/>
                <a:gd name="connsiteX4" fmla="*/ 95250 w 95250"/>
                <a:gd name="connsiteY4" fmla="*/ 47625 h 866775"/>
                <a:gd name="connsiteX5" fmla="*/ 95250 w 95250"/>
                <a:gd name="connsiteY5" fmla="*/ 819150 h 866775"/>
                <a:gd name="connsiteX6" fmla="*/ 47625 w 95250"/>
                <a:gd name="connsiteY6" fmla="*/ 866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866775">
                  <a:moveTo>
                    <a:pt x="47625" y="866775"/>
                  </a:moveTo>
                  <a:cubicBezTo>
                    <a:pt x="21323" y="866775"/>
                    <a:pt x="0" y="845448"/>
                    <a:pt x="0" y="819150"/>
                  </a:cubicBezTo>
                  <a:lnTo>
                    <a:pt x="0" y="47625"/>
                  </a:lnTo>
                  <a:cubicBezTo>
                    <a:pt x="0" y="21327"/>
                    <a:pt x="21323" y="0"/>
                    <a:pt x="47625" y="0"/>
                  </a:cubicBezTo>
                  <a:cubicBezTo>
                    <a:pt x="73927" y="0"/>
                    <a:pt x="95250" y="21327"/>
                    <a:pt x="95250" y="47625"/>
                  </a:cubicBezTo>
                  <a:lnTo>
                    <a:pt x="95250" y="819150"/>
                  </a:lnTo>
                  <a:cubicBezTo>
                    <a:pt x="95250" y="845448"/>
                    <a:pt x="73927" y="866775"/>
                    <a:pt x="47625" y="866775"/>
                  </a:cubicBezTo>
                  <a:close/>
                </a:path>
              </a:pathLst>
            </a:custGeom>
            <a:gradFill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90655163-0447-4E86-9E16-EE541FE09B01}"/>
                </a:ext>
              </a:extLst>
            </p:cNvPr>
            <p:cNvSpPr txBox="1"/>
            <p:nvPr/>
          </p:nvSpPr>
          <p:spPr>
            <a:xfrm>
              <a:off x="2082675" y="4804202"/>
              <a:ext cx="22733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List Here</a:t>
              </a: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1A7C8533-9D22-48DB-A3C6-D903F5531F47}"/>
                </a:ext>
              </a:extLst>
            </p:cNvPr>
            <p:cNvSpPr txBox="1"/>
            <p:nvPr/>
          </p:nvSpPr>
          <p:spPr>
            <a:xfrm>
              <a:off x="2082675" y="5156270"/>
              <a:ext cx="3331361" cy="52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61C5E5D-1ED3-4FFE-AAD1-3889B566DA62}"/>
              </a:ext>
            </a:extLst>
          </p:cNvPr>
          <p:cNvSpPr/>
          <p:nvPr/>
        </p:nvSpPr>
        <p:spPr>
          <a:xfrm>
            <a:off x="495871" y="0"/>
            <a:ext cx="1440846" cy="1968055"/>
          </a:xfrm>
          <a:custGeom>
            <a:avLst/>
            <a:gdLst>
              <a:gd name="connsiteX0" fmla="*/ 0 w 1440846"/>
              <a:gd name="connsiteY0" fmla="*/ 0 h 1968055"/>
              <a:gd name="connsiteX1" fmla="*/ 1440847 w 1440846"/>
              <a:gd name="connsiteY1" fmla="*/ 0 h 1968055"/>
              <a:gd name="connsiteX2" fmla="*/ 1440847 w 1440846"/>
              <a:gd name="connsiteY2" fmla="*/ 1968056 h 1968055"/>
              <a:gd name="connsiteX3" fmla="*/ 0 w 1440846"/>
              <a:gd name="connsiteY3" fmla="*/ 1968056 h 1968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0846" h="1968055">
                <a:moveTo>
                  <a:pt x="0" y="0"/>
                </a:moveTo>
                <a:lnTo>
                  <a:pt x="1440847" y="0"/>
                </a:lnTo>
                <a:lnTo>
                  <a:pt x="1440847" y="1968056"/>
                </a:lnTo>
                <a:lnTo>
                  <a:pt x="0" y="1968056"/>
                </a:lnTo>
                <a:close/>
              </a:path>
            </a:pathLst>
          </a:custGeom>
          <a:gradFill flip="none" rotWithShape="1">
            <a:gsLst>
              <a:gs pos="0">
                <a:srgbClr val="EBF5DF"/>
              </a:gs>
              <a:gs pos="100000">
                <a:srgbClr val="ECF6E2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592C1B9-AE8D-4FAC-A465-1A2AD9B66D20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C12E6FF-3F90-4F12-A8D3-B0259CCFD132}"/>
              </a:ext>
            </a:extLst>
          </p:cNvPr>
          <p:cNvSpPr txBox="1"/>
          <p:nvPr/>
        </p:nvSpPr>
        <p:spPr>
          <a:xfrm>
            <a:off x="518255" y="695515"/>
            <a:ext cx="5067413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Explain Our</a:t>
            </a:r>
          </a:p>
          <a:p>
            <a:pPr algn="l"/>
            <a:r>
              <a:rPr lang="en-US" sz="405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Plan Infographics</a:t>
            </a:r>
            <a:endParaRPr lang="en-US" sz="4050" baseline="0" dirty="0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E97375E0-1974-4774-B2A2-F86CDD54ABFF}"/>
              </a:ext>
            </a:extLst>
          </p:cNvPr>
          <p:cNvSpPr txBox="1"/>
          <p:nvPr/>
        </p:nvSpPr>
        <p:spPr>
          <a:xfrm>
            <a:off x="6468854" y="810806"/>
            <a:ext cx="5142754" cy="1098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Particular Topic this is Just a Demo So Please Consider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Replacing these Texts with Your Own and Try to Write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Something that can Easily Grab the Attention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EF77A6A-855C-4375-8574-BF7DA589F2AC}"/>
              </a:ext>
            </a:extLst>
          </p:cNvPr>
          <p:cNvGrpSpPr/>
          <p:nvPr/>
        </p:nvGrpSpPr>
        <p:grpSpPr>
          <a:xfrm>
            <a:off x="6569106" y="2612040"/>
            <a:ext cx="5127021" cy="1529143"/>
            <a:chOff x="6569106" y="2612040"/>
            <a:chExt cx="5127021" cy="1529143"/>
          </a:xfrm>
        </p:grpSpPr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CA0C6D8-232C-4A76-9718-3B6B6DA0DB5F}"/>
                </a:ext>
              </a:extLst>
            </p:cNvPr>
            <p:cNvSpPr/>
            <p:nvPr/>
          </p:nvSpPr>
          <p:spPr>
            <a:xfrm>
              <a:off x="6569106" y="2612040"/>
              <a:ext cx="5127021" cy="1529143"/>
            </a:xfrm>
            <a:custGeom>
              <a:avLst/>
              <a:gdLst>
                <a:gd name="connsiteX0" fmla="*/ 0 w 5127021"/>
                <a:gd name="connsiteY0" fmla="*/ 0 h 1529143"/>
                <a:gd name="connsiteX1" fmla="*/ 5127022 w 5127021"/>
                <a:gd name="connsiteY1" fmla="*/ 0 h 1529143"/>
                <a:gd name="connsiteX2" fmla="*/ 5127022 w 5127021"/>
                <a:gd name="connsiteY2" fmla="*/ 1529144 h 1529143"/>
                <a:gd name="connsiteX3" fmla="*/ 0 w 5127021"/>
                <a:gd name="connsiteY3" fmla="*/ 1529144 h 15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021" h="1529143">
                  <a:moveTo>
                    <a:pt x="0" y="0"/>
                  </a:moveTo>
                  <a:lnTo>
                    <a:pt x="5127022" y="0"/>
                  </a:lnTo>
                  <a:lnTo>
                    <a:pt x="5127022" y="1529144"/>
                  </a:lnTo>
                  <a:lnTo>
                    <a:pt x="0" y="15291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1182A33B-A404-4265-83EF-CB894A80D41B}"/>
                </a:ext>
              </a:extLst>
            </p:cNvPr>
            <p:cNvSpPr/>
            <p:nvPr/>
          </p:nvSpPr>
          <p:spPr>
            <a:xfrm>
              <a:off x="6996207" y="2852736"/>
              <a:ext cx="1047750" cy="1047750"/>
            </a:xfrm>
            <a:custGeom>
              <a:avLst/>
              <a:gdLst>
                <a:gd name="connsiteX0" fmla="*/ 1047750 w 1047750"/>
                <a:gd name="connsiteY0" fmla="*/ 523875 h 1047750"/>
                <a:gd name="connsiteX1" fmla="*/ 523875 w 1047750"/>
                <a:gd name="connsiteY1" fmla="*/ 1047750 h 1047750"/>
                <a:gd name="connsiteX2" fmla="*/ 0 w 1047750"/>
                <a:gd name="connsiteY2" fmla="*/ 523875 h 1047750"/>
                <a:gd name="connsiteX3" fmla="*/ 523875 w 1047750"/>
                <a:gd name="connsiteY3" fmla="*/ 0 h 1047750"/>
                <a:gd name="connsiteX4" fmla="*/ 1047750 w 1047750"/>
                <a:gd name="connsiteY4" fmla="*/ 52387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0" h="1047750">
                  <a:moveTo>
                    <a:pt x="1047750" y="523875"/>
                  </a:moveTo>
                  <a:cubicBezTo>
                    <a:pt x="1047750" y="813203"/>
                    <a:pt x="813203" y="1047750"/>
                    <a:pt x="523875" y="1047750"/>
                  </a:cubicBezTo>
                  <a:cubicBezTo>
                    <a:pt x="234547" y="1047750"/>
                    <a:pt x="0" y="813203"/>
                    <a:pt x="0" y="523875"/>
                  </a:cubicBezTo>
                  <a:cubicBezTo>
                    <a:pt x="0" y="234547"/>
                    <a:pt x="234547" y="0"/>
                    <a:pt x="523875" y="0"/>
                  </a:cubicBezTo>
                  <a:cubicBezTo>
                    <a:pt x="813203" y="0"/>
                    <a:pt x="1047750" y="234547"/>
                    <a:pt x="1047750" y="5238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6F68E119-ABA1-4DBB-BB18-01319D43F344}"/>
                </a:ext>
              </a:extLst>
            </p:cNvPr>
            <p:cNvSpPr txBox="1"/>
            <p:nvPr/>
          </p:nvSpPr>
          <p:spPr>
            <a:xfrm>
              <a:off x="7224970" y="2926489"/>
              <a:ext cx="590226" cy="90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250" spc="0" baseline="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3</a:t>
              </a:r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950EFA8F-8857-40D5-A118-2FD87BDDE8ED}"/>
                </a:ext>
              </a:extLst>
            </p:cNvPr>
            <p:cNvSpPr/>
            <p:nvPr/>
          </p:nvSpPr>
          <p:spPr>
            <a:xfrm>
              <a:off x="6721792" y="2943225"/>
              <a:ext cx="95250" cy="866775"/>
            </a:xfrm>
            <a:custGeom>
              <a:avLst/>
              <a:gdLst>
                <a:gd name="connsiteX0" fmla="*/ 47625 w 95250"/>
                <a:gd name="connsiteY0" fmla="*/ 866775 h 866775"/>
                <a:gd name="connsiteX1" fmla="*/ 0 w 95250"/>
                <a:gd name="connsiteY1" fmla="*/ 819150 h 866775"/>
                <a:gd name="connsiteX2" fmla="*/ 0 w 95250"/>
                <a:gd name="connsiteY2" fmla="*/ 47625 h 866775"/>
                <a:gd name="connsiteX3" fmla="*/ 47625 w 95250"/>
                <a:gd name="connsiteY3" fmla="*/ 0 h 866775"/>
                <a:gd name="connsiteX4" fmla="*/ 95250 w 95250"/>
                <a:gd name="connsiteY4" fmla="*/ 47625 h 866775"/>
                <a:gd name="connsiteX5" fmla="*/ 95250 w 95250"/>
                <a:gd name="connsiteY5" fmla="*/ 819150 h 866775"/>
                <a:gd name="connsiteX6" fmla="*/ 47625 w 95250"/>
                <a:gd name="connsiteY6" fmla="*/ 866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866775">
                  <a:moveTo>
                    <a:pt x="47625" y="866775"/>
                  </a:moveTo>
                  <a:cubicBezTo>
                    <a:pt x="21323" y="866775"/>
                    <a:pt x="0" y="845448"/>
                    <a:pt x="0" y="819150"/>
                  </a:cubicBezTo>
                  <a:lnTo>
                    <a:pt x="0" y="47625"/>
                  </a:lnTo>
                  <a:cubicBezTo>
                    <a:pt x="0" y="21327"/>
                    <a:pt x="21323" y="0"/>
                    <a:pt x="47625" y="0"/>
                  </a:cubicBezTo>
                  <a:cubicBezTo>
                    <a:pt x="73927" y="0"/>
                    <a:pt x="95250" y="21327"/>
                    <a:pt x="95250" y="47625"/>
                  </a:cubicBezTo>
                  <a:lnTo>
                    <a:pt x="95250" y="819150"/>
                  </a:lnTo>
                  <a:cubicBezTo>
                    <a:pt x="95250" y="845448"/>
                    <a:pt x="73927" y="866775"/>
                    <a:pt x="47625" y="866775"/>
                  </a:cubicBezTo>
                  <a:close/>
                </a:path>
              </a:pathLst>
            </a:custGeom>
            <a:gradFill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91A38386-7C34-43A1-8D7A-D4C85A5AD232}"/>
                </a:ext>
              </a:extLst>
            </p:cNvPr>
            <p:cNvSpPr txBox="1"/>
            <p:nvPr/>
          </p:nvSpPr>
          <p:spPr>
            <a:xfrm>
              <a:off x="8155910" y="2937588"/>
              <a:ext cx="22733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List Here</a:t>
              </a: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17C61C68-4962-42F9-870F-F2AB8509A9B1}"/>
                </a:ext>
              </a:extLst>
            </p:cNvPr>
            <p:cNvSpPr txBox="1"/>
            <p:nvPr/>
          </p:nvSpPr>
          <p:spPr>
            <a:xfrm>
              <a:off x="8155910" y="3289656"/>
              <a:ext cx="3331361" cy="52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514592A-70F8-46AD-B4DE-3B32EC926736}"/>
              </a:ext>
            </a:extLst>
          </p:cNvPr>
          <p:cNvGrpSpPr/>
          <p:nvPr/>
        </p:nvGrpSpPr>
        <p:grpSpPr>
          <a:xfrm>
            <a:off x="6569106" y="4478654"/>
            <a:ext cx="5127021" cy="1529143"/>
            <a:chOff x="6569106" y="4478654"/>
            <a:chExt cx="5127021" cy="1529143"/>
          </a:xfrm>
        </p:grpSpPr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E07F8B5D-451B-43F8-9D32-2BDB63FA4FA6}"/>
                </a:ext>
              </a:extLst>
            </p:cNvPr>
            <p:cNvSpPr/>
            <p:nvPr/>
          </p:nvSpPr>
          <p:spPr>
            <a:xfrm>
              <a:off x="6569106" y="4478654"/>
              <a:ext cx="5127021" cy="1529143"/>
            </a:xfrm>
            <a:custGeom>
              <a:avLst/>
              <a:gdLst>
                <a:gd name="connsiteX0" fmla="*/ 0 w 5127021"/>
                <a:gd name="connsiteY0" fmla="*/ 0 h 1529143"/>
                <a:gd name="connsiteX1" fmla="*/ 5127022 w 5127021"/>
                <a:gd name="connsiteY1" fmla="*/ 0 h 1529143"/>
                <a:gd name="connsiteX2" fmla="*/ 5127022 w 5127021"/>
                <a:gd name="connsiteY2" fmla="*/ 1529144 h 1529143"/>
                <a:gd name="connsiteX3" fmla="*/ 0 w 5127021"/>
                <a:gd name="connsiteY3" fmla="*/ 1529144 h 15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021" h="1529143">
                  <a:moveTo>
                    <a:pt x="0" y="0"/>
                  </a:moveTo>
                  <a:lnTo>
                    <a:pt x="5127022" y="0"/>
                  </a:lnTo>
                  <a:lnTo>
                    <a:pt x="5127022" y="1529144"/>
                  </a:lnTo>
                  <a:lnTo>
                    <a:pt x="0" y="15291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1B6A80-F7C3-4ED1-969D-5AB98F41613C}"/>
                </a:ext>
              </a:extLst>
            </p:cNvPr>
            <p:cNvSpPr/>
            <p:nvPr/>
          </p:nvSpPr>
          <p:spPr>
            <a:xfrm>
              <a:off x="6996207" y="4719350"/>
              <a:ext cx="1047750" cy="1047750"/>
            </a:xfrm>
            <a:custGeom>
              <a:avLst/>
              <a:gdLst>
                <a:gd name="connsiteX0" fmla="*/ 1047750 w 1047750"/>
                <a:gd name="connsiteY0" fmla="*/ 523875 h 1047750"/>
                <a:gd name="connsiteX1" fmla="*/ 523875 w 1047750"/>
                <a:gd name="connsiteY1" fmla="*/ 1047750 h 1047750"/>
                <a:gd name="connsiteX2" fmla="*/ 0 w 1047750"/>
                <a:gd name="connsiteY2" fmla="*/ 523875 h 1047750"/>
                <a:gd name="connsiteX3" fmla="*/ 523875 w 1047750"/>
                <a:gd name="connsiteY3" fmla="*/ 0 h 1047750"/>
                <a:gd name="connsiteX4" fmla="*/ 1047750 w 1047750"/>
                <a:gd name="connsiteY4" fmla="*/ 52387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0" h="1047750">
                  <a:moveTo>
                    <a:pt x="1047750" y="523875"/>
                  </a:moveTo>
                  <a:cubicBezTo>
                    <a:pt x="1047750" y="813203"/>
                    <a:pt x="813203" y="1047750"/>
                    <a:pt x="523875" y="1047750"/>
                  </a:cubicBezTo>
                  <a:cubicBezTo>
                    <a:pt x="234547" y="1047750"/>
                    <a:pt x="0" y="813203"/>
                    <a:pt x="0" y="523875"/>
                  </a:cubicBezTo>
                  <a:cubicBezTo>
                    <a:pt x="0" y="234547"/>
                    <a:pt x="234547" y="0"/>
                    <a:pt x="523875" y="0"/>
                  </a:cubicBezTo>
                  <a:cubicBezTo>
                    <a:pt x="813203" y="0"/>
                    <a:pt x="1047750" y="234547"/>
                    <a:pt x="1047750" y="5238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21D3862B-534C-40D7-91C9-9DA5EF2ACA07}"/>
                </a:ext>
              </a:extLst>
            </p:cNvPr>
            <p:cNvSpPr txBox="1"/>
            <p:nvPr/>
          </p:nvSpPr>
          <p:spPr>
            <a:xfrm>
              <a:off x="7192108" y="4793103"/>
              <a:ext cx="655950" cy="90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250" spc="0" baseline="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4</a:t>
              </a:r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1B502705-D7A8-4518-B802-08EAB71FE2B6}"/>
                </a:ext>
              </a:extLst>
            </p:cNvPr>
            <p:cNvSpPr/>
            <p:nvPr/>
          </p:nvSpPr>
          <p:spPr>
            <a:xfrm>
              <a:off x="6721792" y="4809839"/>
              <a:ext cx="95250" cy="866775"/>
            </a:xfrm>
            <a:custGeom>
              <a:avLst/>
              <a:gdLst>
                <a:gd name="connsiteX0" fmla="*/ 47625 w 95250"/>
                <a:gd name="connsiteY0" fmla="*/ 866775 h 866775"/>
                <a:gd name="connsiteX1" fmla="*/ 0 w 95250"/>
                <a:gd name="connsiteY1" fmla="*/ 819150 h 866775"/>
                <a:gd name="connsiteX2" fmla="*/ 0 w 95250"/>
                <a:gd name="connsiteY2" fmla="*/ 47625 h 866775"/>
                <a:gd name="connsiteX3" fmla="*/ 47625 w 95250"/>
                <a:gd name="connsiteY3" fmla="*/ 0 h 866775"/>
                <a:gd name="connsiteX4" fmla="*/ 95250 w 95250"/>
                <a:gd name="connsiteY4" fmla="*/ 47625 h 866775"/>
                <a:gd name="connsiteX5" fmla="*/ 95250 w 95250"/>
                <a:gd name="connsiteY5" fmla="*/ 819150 h 866775"/>
                <a:gd name="connsiteX6" fmla="*/ 47625 w 95250"/>
                <a:gd name="connsiteY6" fmla="*/ 866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866775">
                  <a:moveTo>
                    <a:pt x="47625" y="866775"/>
                  </a:moveTo>
                  <a:cubicBezTo>
                    <a:pt x="21323" y="866775"/>
                    <a:pt x="0" y="845448"/>
                    <a:pt x="0" y="819150"/>
                  </a:cubicBezTo>
                  <a:lnTo>
                    <a:pt x="0" y="47625"/>
                  </a:lnTo>
                  <a:cubicBezTo>
                    <a:pt x="0" y="21327"/>
                    <a:pt x="21323" y="0"/>
                    <a:pt x="47625" y="0"/>
                  </a:cubicBezTo>
                  <a:cubicBezTo>
                    <a:pt x="73927" y="0"/>
                    <a:pt x="95250" y="21327"/>
                    <a:pt x="95250" y="47625"/>
                  </a:cubicBezTo>
                  <a:lnTo>
                    <a:pt x="95250" y="819150"/>
                  </a:lnTo>
                  <a:cubicBezTo>
                    <a:pt x="95250" y="845448"/>
                    <a:pt x="73927" y="866775"/>
                    <a:pt x="47625" y="866775"/>
                  </a:cubicBezTo>
                  <a:close/>
                </a:path>
              </a:pathLst>
            </a:custGeom>
            <a:gradFill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73D14C6D-21BE-494E-959C-D3E99328DAD3}"/>
                </a:ext>
              </a:extLst>
            </p:cNvPr>
            <p:cNvSpPr txBox="1"/>
            <p:nvPr/>
          </p:nvSpPr>
          <p:spPr>
            <a:xfrm>
              <a:off x="8155910" y="4804202"/>
              <a:ext cx="22733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List Here</a:t>
              </a: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32A7C5FE-E760-49D7-89B4-AF5086356BD0}"/>
                </a:ext>
              </a:extLst>
            </p:cNvPr>
            <p:cNvSpPr txBox="1"/>
            <p:nvPr/>
          </p:nvSpPr>
          <p:spPr>
            <a:xfrm>
              <a:off x="8155910" y="5156270"/>
              <a:ext cx="3331361" cy="52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174" name="Rectangle 173">
            <a:extLst>
              <a:ext uri="{FF2B5EF4-FFF2-40B4-BE49-F238E27FC236}">
                <a16:creationId xmlns:a16="http://schemas.microsoft.com/office/drawing/2014/main" id="{307AC4B3-EBA6-4EC9-A659-FC9C299552DB}"/>
              </a:ext>
            </a:extLst>
          </p:cNvPr>
          <p:cNvSpPr/>
          <p:nvPr/>
        </p:nvSpPr>
        <p:spPr>
          <a:xfrm>
            <a:off x="0" y="0"/>
            <a:ext cx="495871" cy="19680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4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53333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53333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decel="53333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decel="53333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5" grpId="0"/>
      <p:bldP spid="1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Freeform: Shape 150">
            <a:extLst>
              <a:ext uri="{FF2B5EF4-FFF2-40B4-BE49-F238E27FC236}">
                <a16:creationId xmlns:a16="http://schemas.microsoft.com/office/drawing/2014/main" id="{FAA5D49F-65DC-42DD-BE2E-1336CE323758}"/>
              </a:ext>
            </a:extLst>
          </p:cNvPr>
          <p:cNvSpPr/>
          <p:nvPr/>
        </p:nvSpPr>
        <p:spPr>
          <a:xfrm>
            <a:off x="495871" y="4478654"/>
            <a:ext cx="5127021" cy="1529143"/>
          </a:xfrm>
          <a:custGeom>
            <a:avLst/>
            <a:gdLst>
              <a:gd name="connsiteX0" fmla="*/ 0 w 5127021"/>
              <a:gd name="connsiteY0" fmla="*/ 0 h 1529143"/>
              <a:gd name="connsiteX1" fmla="*/ 5127022 w 5127021"/>
              <a:gd name="connsiteY1" fmla="*/ 0 h 1529143"/>
              <a:gd name="connsiteX2" fmla="*/ 5127022 w 5127021"/>
              <a:gd name="connsiteY2" fmla="*/ 1529144 h 1529143"/>
              <a:gd name="connsiteX3" fmla="*/ 0 w 5127021"/>
              <a:gd name="connsiteY3" fmla="*/ 1529144 h 152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7021" h="1529143">
                <a:moveTo>
                  <a:pt x="0" y="0"/>
                </a:moveTo>
                <a:lnTo>
                  <a:pt x="5127022" y="0"/>
                </a:lnTo>
                <a:lnTo>
                  <a:pt x="5127022" y="1529144"/>
                </a:lnTo>
                <a:lnTo>
                  <a:pt x="0" y="1529144"/>
                </a:lnTo>
                <a:close/>
              </a:path>
            </a:pathLst>
          </a:custGeom>
          <a:gradFill>
            <a:gsLst>
              <a:gs pos="10000">
                <a:srgbClr val="FFEBEE"/>
              </a:gs>
              <a:gs pos="100000">
                <a:srgbClr val="FFF3F5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86AE07D6-7C12-4725-AAB4-628268B10BC2}"/>
              </a:ext>
            </a:extLst>
          </p:cNvPr>
          <p:cNvSpPr/>
          <p:nvPr/>
        </p:nvSpPr>
        <p:spPr>
          <a:xfrm>
            <a:off x="495871" y="2612040"/>
            <a:ext cx="5127021" cy="1529143"/>
          </a:xfrm>
          <a:custGeom>
            <a:avLst/>
            <a:gdLst>
              <a:gd name="connsiteX0" fmla="*/ 0 w 5127021"/>
              <a:gd name="connsiteY0" fmla="*/ 0 h 1529143"/>
              <a:gd name="connsiteX1" fmla="*/ 5127022 w 5127021"/>
              <a:gd name="connsiteY1" fmla="*/ 0 h 1529143"/>
              <a:gd name="connsiteX2" fmla="*/ 5127022 w 5127021"/>
              <a:gd name="connsiteY2" fmla="*/ 1529144 h 1529143"/>
              <a:gd name="connsiteX3" fmla="*/ 0 w 5127021"/>
              <a:gd name="connsiteY3" fmla="*/ 1529144 h 152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7021" h="1529143">
                <a:moveTo>
                  <a:pt x="0" y="0"/>
                </a:moveTo>
                <a:lnTo>
                  <a:pt x="5127022" y="0"/>
                </a:lnTo>
                <a:lnTo>
                  <a:pt x="5127022" y="1529144"/>
                </a:lnTo>
                <a:lnTo>
                  <a:pt x="0" y="1529144"/>
                </a:lnTo>
                <a:close/>
              </a:path>
            </a:pathLst>
          </a:custGeom>
          <a:gradFill>
            <a:gsLst>
              <a:gs pos="10000">
                <a:srgbClr val="FFEBEE"/>
              </a:gs>
              <a:gs pos="100000">
                <a:srgbClr val="FFF3F5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61C5E5D-1ED3-4FFE-AAD1-3889B566DA62}"/>
              </a:ext>
            </a:extLst>
          </p:cNvPr>
          <p:cNvSpPr/>
          <p:nvPr/>
        </p:nvSpPr>
        <p:spPr>
          <a:xfrm>
            <a:off x="495871" y="0"/>
            <a:ext cx="1440846" cy="1968055"/>
          </a:xfrm>
          <a:custGeom>
            <a:avLst/>
            <a:gdLst>
              <a:gd name="connsiteX0" fmla="*/ 0 w 1440846"/>
              <a:gd name="connsiteY0" fmla="*/ 0 h 1968055"/>
              <a:gd name="connsiteX1" fmla="*/ 1440847 w 1440846"/>
              <a:gd name="connsiteY1" fmla="*/ 0 h 1968055"/>
              <a:gd name="connsiteX2" fmla="*/ 1440847 w 1440846"/>
              <a:gd name="connsiteY2" fmla="*/ 1968056 h 1968055"/>
              <a:gd name="connsiteX3" fmla="*/ 0 w 1440846"/>
              <a:gd name="connsiteY3" fmla="*/ 1968056 h 1968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0846" h="1968055">
                <a:moveTo>
                  <a:pt x="0" y="0"/>
                </a:moveTo>
                <a:lnTo>
                  <a:pt x="1440847" y="0"/>
                </a:lnTo>
                <a:lnTo>
                  <a:pt x="1440847" y="1968056"/>
                </a:lnTo>
                <a:lnTo>
                  <a:pt x="0" y="1968056"/>
                </a:lnTo>
                <a:close/>
              </a:path>
            </a:pathLst>
          </a:custGeom>
          <a:gradFill flip="none" rotWithShape="1">
            <a:gsLst>
              <a:gs pos="10000">
                <a:srgbClr val="FFEBEE"/>
              </a:gs>
              <a:gs pos="100000">
                <a:srgbClr val="FFF3F5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592C1B9-AE8D-4FAC-A465-1A2AD9B66D20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C12E6FF-3F90-4F12-A8D3-B0259CCFD132}"/>
              </a:ext>
            </a:extLst>
          </p:cNvPr>
          <p:cNvSpPr txBox="1"/>
          <p:nvPr/>
        </p:nvSpPr>
        <p:spPr>
          <a:xfrm>
            <a:off x="518255" y="695515"/>
            <a:ext cx="5067413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Explain Our</a:t>
            </a:r>
          </a:p>
          <a:p>
            <a:pPr algn="l"/>
            <a:r>
              <a:rPr lang="en-US" sz="405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Plan Infographics</a:t>
            </a:r>
            <a:endParaRPr lang="en-US" sz="405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E97375E0-1974-4774-B2A2-F86CDD54ABFF}"/>
              </a:ext>
            </a:extLst>
          </p:cNvPr>
          <p:cNvSpPr txBox="1"/>
          <p:nvPr/>
        </p:nvSpPr>
        <p:spPr>
          <a:xfrm>
            <a:off x="6468854" y="810806"/>
            <a:ext cx="5142754" cy="1098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Particular Topic this is Just a Demo So Please Consider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Replacing these Texts with Your Own and Try to Write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Something that can Easily Grab the Attention</a:t>
            </a:r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C1D68846-FFD1-45B7-8AF5-F0BF642653E8}"/>
              </a:ext>
            </a:extLst>
          </p:cNvPr>
          <p:cNvSpPr/>
          <p:nvPr/>
        </p:nvSpPr>
        <p:spPr>
          <a:xfrm>
            <a:off x="922972" y="2852736"/>
            <a:ext cx="1047750" cy="1047750"/>
          </a:xfrm>
          <a:custGeom>
            <a:avLst/>
            <a:gdLst>
              <a:gd name="connsiteX0" fmla="*/ 1047750 w 1047750"/>
              <a:gd name="connsiteY0" fmla="*/ 523875 h 1047750"/>
              <a:gd name="connsiteX1" fmla="*/ 523875 w 1047750"/>
              <a:gd name="connsiteY1" fmla="*/ 1047750 h 1047750"/>
              <a:gd name="connsiteX2" fmla="*/ 0 w 1047750"/>
              <a:gd name="connsiteY2" fmla="*/ 523875 h 1047750"/>
              <a:gd name="connsiteX3" fmla="*/ 523875 w 1047750"/>
              <a:gd name="connsiteY3" fmla="*/ 0 h 1047750"/>
              <a:gd name="connsiteX4" fmla="*/ 1047750 w 1047750"/>
              <a:gd name="connsiteY4" fmla="*/ 523875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750" h="1047750">
                <a:moveTo>
                  <a:pt x="1047750" y="523875"/>
                </a:moveTo>
                <a:cubicBezTo>
                  <a:pt x="1047750" y="813203"/>
                  <a:pt x="813203" y="1047750"/>
                  <a:pt x="523875" y="1047750"/>
                </a:cubicBezTo>
                <a:cubicBezTo>
                  <a:pt x="234547" y="1047750"/>
                  <a:pt x="0" y="813203"/>
                  <a:pt x="0" y="523875"/>
                </a:cubicBezTo>
                <a:cubicBezTo>
                  <a:pt x="0" y="234547"/>
                  <a:pt x="234547" y="0"/>
                  <a:pt x="523875" y="0"/>
                </a:cubicBezTo>
                <a:cubicBezTo>
                  <a:pt x="813203" y="0"/>
                  <a:pt x="1047750" y="234547"/>
                  <a:pt x="1047750" y="5238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D794E9D-B27E-4E1D-B663-51289DD7777F}"/>
              </a:ext>
            </a:extLst>
          </p:cNvPr>
          <p:cNvSpPr txBox="1"/>
          <p:nvPr/>
        </p:nvSpPr>
        <p:spPr>
          <a:xfrm>
            <a:off x="1218259" y="2926489"/>
            <a:ext cx="457177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250" spc="0" baseline="0" dirty="0">
                <a:gradFill flip="none" rotWithShape="1"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1</a:t>
            </a:r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7291CCE5-2C20-47AD-852C-ED17E0EFD345}"/>
              </a:ext>
            </a:extLst>
          </p:cNvPr>
          <p:cNvSpPr/>
          <p:nvPr/>
        </p:nvSpPr>
        <p:spPr>
          <a:xfrm>
            <a:off x="648557" y="2943225"/>
            <a:ext cx="95250" cy="866775"/>
          </a:xfrm>
          <a:custGeom>
            <a:avLst/>
            <a:gdLst>
              <a:gd name="connsiteX0" fmla="*/ 47625 w 95250"/>
              <a:gd name="connsiteY0" fmla="*/ 866775 h 866775"/>
              <a:gd name="connsiteX1" fmla="*/ 0 w 95250"/>
              <a:gd name="connsiteY1" fmla="*/ 819150 h 866775"/>
              <a:gd name="connsiteX2" fmla="*/ 0 w 95250"/>
              <a:gd name="connsiteY2" fmla="*/ 47625 h 866775"/>
              <a:gd name="connsiteX3" fmla="*/ 47625 w 95250"/>
              <a:gd name="connsiteY3" fmla="*/ 0 h 866775"/>
              <a:gd name="connsiteX4" fmla="*/ 95250 w 95250"/>
              <a:gd name="connsiteY4" fmla="*/ 47625 h 866775"/>
              <a:gd name="connsiteX5" fmla="*/ 95250 w 95250"/>
              <a:gd name="connsiteY5" fmla="*/ 819150 h 866775"/>
              <a:gd name="connsiteX6" fmla="*/ 47625 w 95250"/>
              <a:gd name="connsiteY6" fmla="*/ 866775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250" h="866775">
                <a:moveTo>
                  <a:pt x="47625" y="866775"/>
                </a:moveTo>
                <a:cubicBezTo>
                  <a:pt x="21323" y="866775"/>
                  <a:pt x="0" y="845448"/>
                  <a:pt x="0" y="819150"/>
                </a:cubicBezTo>
                <a:lnTo>
                  <a:pt x="0" y="47625"/>
                </a:lnTo>
                <a:cubicBezTo>
                  <a:pt x="0" y="21327"/>
                  <a:pt x="21323" y="0"/>
                  <a:pt x="47625" y="0"/>
                </a:cubicBezTo>
                <a:cubicBezTo>
                  <a:pt x="73927" y="0"/>
                  <a:pt x="95250" y="21327"/>
                  <a:pt x="95250" y="47625"/>
                </a:cubicBezTo>
                <a:lnTo>
                  <a:pt x="95250" y="819150"/>
                </a:lnTo>
                <a:cubicBezTo>
                  <a:pt x="95250" y="845448"/>
                  <a:pt x="73927" y="866775"/>
                  <a:pt x="47625" y="866775"/>
                </a:cubicBez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8011E0B-D3B2-40C9-8E43-2515CF4CEBF8}"/>
              </a:ext>
            </a:extLst>
          </p:cNvPr>
          <p:cNvSpPr txBox="1"/>
          <p:nvPr/>
        </p:nvSpPr>
        <p:spPr>
          <a:xfrm>
            <a:off x="2082675" y="2937588"/>
            <a:ext cx="227337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List Here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AEEC9107-D17B-4B9B-8FF9-20E17F98A5A7}"/>
              </a:ext>
            </a:extLst>
          </p:cNvPr>
          <p:cNvSpPr txBox="1"/>
          <p:nvPr/>
        </p:nvSpPr>
        <p:spPr>
          <a:xfrm>
            <a:off x="2082675" y="3289656"/>
            <a:ext cx="3331361" cy="52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52" name="Freeform: Shape 151">
            <a:extLst>
              <a:ext uri="{FF2B5EF4-FFF2-40B4-BE49-F238E27FC236}">
                <a16:creationId xmlns:a16="http://schemas.microsoft.com/office/drawing/2014/main" id="{9CAB4673-6364-4576-A961-DFD3D14C8C5B}"/>
              </a:ext>
            </a:extLst>
          </p:cNvPr>
          <p:cNvSpPr/>
          <p:nvPr/>
        </p:nvSpPr>
        <p:spPr>
          <a:xfrm>
            <a:off x="922972" y="4719350"/>
            <a:ext cx="1047750" cy="1047750"/>
          </a:xfrm>
          <a:custGeom>
            <a:avLst/>
            <a:gdLst>
              <a:gd name="connsiteX0" fmla="*/ 1047750 w 1047750"/>
              <a:gd name="connsiteY0" fmla="*/ 523875 h 1047750"/>
              <a:gd name="connsiteX1" fmla="*/ 523875 w 1047750"/>
              <a:gd name="connsiteY1" fmla="*/ 1047750 h 1047750"/>
              <a:gd name="connsiteX2" fmla="*/ 0 w 1047750"/>
              <a:gd name="connsiteY2" fmla="*/ 523875 h 1047750"/>
              <a:gd name="connsiteX3" fmla="*/ 523875 w 1047750"/>
              <a:gd name="connsiteY3" fmla="*/ 0 h 1047750"/>
              <a:gd name="connsiteX4" fmla="*/ 1047750 w 1047750"/>
              <a:gd name="connsiteY4" fmla="*/ 523875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750" h="1047750">
                <a:moveTo>
                  <a:pt x="1047750" y="523875"/>
                </a:moveTo>
                <a:cubicBezTo>
                  <a:pt x="1047750" y="813203"/>
                  <a:pt x="813203" y="1047750"/>
                  <a:pt x="523875" y="1047750"/>
                </a:cubicBezTo>
                <a:cubicBezTo>
                  <a:pt x="234547" y="1047750"/>
                  <a:pt x="0" y="813203"/>
                  <a:pt x="0" y="523875"/>
                </a:cubicBezTo>
                <a:cubicBezTo>
                  <a:pt x="0" y="234547"/>
                  <a:pt x="234547" y="0"/>
                  <a:pt x="523875" y="0"/>
                </a:cubicBezTo>
                <a:cubicBezTo>
                  <a:pt x="813203" y="0"/>
                  <a:pt x="1047750" y="234547"/>
                  <a:pt x="1047750" y="5238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533606C-00AC-48BA-B158-F7E92CC95E22}"/>
              </a:ext>
            </a:extLst>
          </p:cNvPr>
          <p:cNvSpPr txBox="1"/>
          <p:nvPr/>
        </p:nvSpPr>
        <p:spPr>
          <a:xfrm>
            <a:off x="1152536" y="4793103"/>
            <a:ext cx="588623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25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</a:gradFill>
                <a:latin typeface="+mj-lt"/>
                <a:sym typeface="Montserrat"/>
                <a:rtl val="0"/>
              </a:rPr>
              <a:t>2</a:t>
            </a:r>
          </a:p>
        </p:txBody>
      </p:sp>
      <p:sp>
        <p:nvSpPr>
          <p:cNvPr id="154" name="Freeform: Shape 153">
            <a:extLst>
              <a:ext uri="{FF2B5EF4-FFF2-40B4-BE49-F238E27FC236}">
                <a16:creationId xmlns:a16="http://schemas.microsoft.com/office/drawing/2014/main" id="{7C44BFAA-F65E-47D5-9D5F-E17E758EE53B}"/>
              </a:ext>
            </a:extLst>
          </p:cNvPr>
          <p:cNvSpPr/>
          <p:nvPr/>
        </p:nvSpPr>
        <p:spPr>
          <a:xfrm>
            <a:off x="648557" y="4809839"/>
            <a:ext cx="95250" cy="866775"/>
          </a:xfrm>
          <a:custGeom>
            <a:avLst/>
            <a:gdLst>
              <a:gd name="connsiteX0" fmla="*/ 47625 w 95250"/>
              <a:gd name="connsiteY0" fmla="*/ 866775 h 866775"/>
              <a:gd name="connsiteX1" fmla="*/ 0 w 95250"/>
              <a:gd name="connsiteY1" fmla="*/ 819150 h 866775"/>
              <a:gd name="connsiteX2" fmla="*/ 0 w 95250"/>
              <a:gd name="connsiteY2" fmla="*/ 47625 h 866775"/>
              <a:gd name="connsiteX3" fmla="*/ 47625 w 95250"/>
              <a:gd name="connsiteY3" fmla="*/ 0 h 866775"/>
              <a:gd name="connsiteX4" fmla="*/ 95250 w 95250"/>
              <a:gd name="connsiteY4" fmla="*/ 47625 h 866775"/>
              <a:gd name="connsiteX5" fmla="*/ 95250 w 95250"/>
              <a:gd name="connsiteY5" fmla="*/ 819150 h 866775"/>
              <a:gd name="connsiteX6" fmla="*/ 47625 w 95250"/>
              <a:gd name="connsiteY6" fmla="*/ 866775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250" h="866775">
                <a:moveTo>
                  <a:pt x="47625" y="866775"/>
                </a:moveTo>
                <a:cubicBezTo>
                  <a:pt x="21323" y="866775"/>
                  <a:pt x="0" y="845448"/>
                  <a:pt x="0" y="819150"/>
                </a:cubicBezTo>
                <a:lnTo>
                  <a:pt x="0" y="47625"/>
                </a:lnTo>
                <a:cubicBezTo>
                  <a:pt x="0" y="21327"/>
                  <a:pt x="21323" y="0"/>
                  <a:pt x="47625" y="0"/>
                </a:cubicBezTo>
                <a:cubicBezTo>
                  <a:pt x="73927" y="0"/>
                  <a:pt x="95250" y="21327"/>
                  <a:pt x="95250" y="47625"/>
                </a:cubicBezTo>
                <a:lnTo>
                  <a:pt x="95250" y="819150"/>
                </a:lnTo>
                <a:cubicBezTo>
                  <a:pt x="95250" y="845448"/>
                  <a:pt x="73927" y="866775"/>
                  <a:pt x="47625" y="866775"/>
                </a:cubicBez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90655163-0447-4E86-9E16-EE541FE09B01}"/>
              </a:ext>
            </a:extLst>
          </p:cNvPr>
          <p:cNvSpPr txBox="1"/>
          <p:nvPr/>
        </p:nvSpPr>
        <p:spPr>
          <a:xfrm>
            <a:off x="2082675" y="4804202"/>
            <a:ext cx="227337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List Here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1A7C8533-9D22-48DB-A3C6-D903F5531F47}"/>
              </a:ext>
            </a:extLst>
          </p:cNvPr>
          <p:cNvSpPr txBox="1"/>
          <p:nvPr/>
        </p:nvSpPr>
        <p:spPr>
          <a:xfrm>
            <a:off x="2082675" y="5156270"/>
            <a:ext cx="3331361" cy="52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59" name="Freeform: Shape 158">
            <a:extLst>
              <a:ext uri="{FF2B5EF4-FFF2-40B4-BE49-F238E27FC236}">
                <a16:creationId xmlns:a16="http://schemas.microsoft.com/office/drawing/2014/main" id="{0CA0C6D8-232C-4A76-9718-3B6B6DA0DB5F}"/>
              </a:ext>
            </a:extLst>
          </p:cNvPr>
          <p:cNvSpPr/>
          <p:nvPr/>
        </p:nvSpPr>
        <p:spPr>
          <a:xfrm>
            <a:off x="6569106" y="2612040"/>
            <a:ext cx="5127021" cy="1529143"/>
          </a:xfrm>
          <a:custGeom>
            <a:avLst/>
            <a:gdLst>
              <a:gd name="connsiteX0" fmla="*/ 0 w 5127021"/>
              <a:gd name="connsiteY0" fmla="*/ 0 h 1529143"/>
              <a:gd name="connsiteX1" fmla="*/ 5127022 w 5127021"/>
              <a:gd name="connsiteY1" fmla="*/ 0 h 1529143"/>
              <a:gd name="connsiteX2" fmla="*/ 5127022 w 5127021"/>
              <a:gd name="connsiteY2" fmla="*/ 1529144 h 1529143"/>
              <a:gd name="connsiteX3" fmla="*/ 0 w 5127021"/>
              <a:gd name="connsiteY3" fmla="*/ 1529144 h 152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7021" h="1529143">
                <a:moveTo>
                  <a:pt x="0" y="0"/>
                </a:moveTo>
                <a:lnTo>
                  <a:pt x="5127022" y="0"/>
                </a:lnTo>
                <a:lnTo>
                  <a:pt x="5127022" y="1529144"/>
                </a:lnTo>
                <a:lnTo>
                  <a:pt x="0" y="152914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0" name="Freeform: Shape 159">
            <a:extLst>
              <a:ext uri="{FF2B5EF4-FFF2-40B4-BE49-F238E27FC236}">
                <a16:creationId xmlns:a16="http://schemas.microsoft.com/office/drawing/2014/main" id="{1182A33B-A404-4265-83EF-CB894A80D41B}"/>
              </a:ext>
            </a:extLst>
          </p:cNvPr>
          <p:cNvSpPr/>
          <p:nvPr/>
        </p:nvSpPr>
        <p:spPr>
          <a:xfrm>
            <a:off x="6996207" y="2852736"/>
            <a:ext cx="1047750" cy="1047750"/>
          </a:xfrm>
          <a:custGeom>
            <a:avLst/>
            <a:gdLst>
              <a:gd name="connsiteX0" fmla="*/ 1047750 w 1047750"/>
              <a:gd name="connsiteY0" fmla="*/ 523875 h 1047750"/>
              <a:gd name="connsiteX1" fmla="*/ 523875 w 1047750"/>
              <a:gd name="connsiteY1" fmla="*/ 1047750 h 1047750"/>
              <a:gd name="connsiteX2" fmla="*/ 0 w 1047750"/>
              <a:gd name="connsiteY2" fmla="*/ 523875 h 1047750"/>
              <a:gd name="connsiteX3" fmla="*/ 523875 w 1047750"/>
              <a:gd name="connsiteY3" fmla="*/ 0 h 1047750"/>
              <a:gd name="connsiteX4" fmla="*/ 1047750 w 1047750"/>
              <a:gd name="connsiteY4" fmla="*/ 523875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750" h="1047750">
                <a:moveTo>
                  <a:pt x="1047750" y="523875"/>
                </a:moveTo>
                <a:cubicBezTo>
                  <a:pt x="1047750" y="813203"/>
                  <a:pt x="813203" y="1047750"/>
                  <a:pt x="523875" y="1047750"/>
                </a:cubicBezTo>
                <a:cubicBezTo>
                  <a:pt x="234547" y="1047750"/>
                  <a:pt x="0" y="813203"/>
                  <a:pt x="0" y="523875"/>
                </a:cubicBezTo>
                <a:cubicBezTo>
                  <a:pt x="0" y="234547"/>
                  <a:pt x="234547" y="0"/>
                  <a:pt x="523875" y="0"/>
                </a:cubicBezTo>
                <a:cubicBezTo>
                  <a:pt x="813203" y="0"/>
                  <a:pt x="1047750" y="234547"/>
                  <a:pt x="1047750" y="5238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F68E119-ABA1-4DBB-BB18-01319D43F344}"/>
              </a:ext>
            </a:extLst>
          </p:cNvPr>
          <p:cNvSpPr txBox="1"/>
          <p:nvPr/>
        </p:nvSpPr>
        <p:spPr>
          <a:xfrm>
            <a:off x="7224970" y="2926489"/>
            <a:ext cx="590226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25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</a:gradFill>
                <a:latin typeface="+mj-lt"/>
                <a:sym typeface="Montserrat"/>
                <a:rtl val="0"/>
              </a:rPr>
              <a:t>3</a:t>
            </a:r>
          </a:p>
        </p:txBody>
      </p:sp>
      <p:sp>
        <p:nvSpPr>
          <p:cNvPr id="162" name="Freeform: Shape 161">
            <a:extLst>
              <a:ext uri="{FF2B5EF4-FFF2-40B4-BE49-F238E27FC236}">
                <a16:creationId xmlns:a16="http://schemas.microsoft.com/office/drawing/2014/main" id="{950EFA8F-8857-40D5-A118-2FD87BDDE8ED}"/>
              </a:ext>
            </a:extLst>
          </p:cNvPr>
          <p:cNvSpPr/>
          <p:nvPr/>
        </p:nvSpPr>
        <p:spPr>
          <a:xfrm>
            <a:off x="6721792" y="2943225"/>
            <a:ext cx="95250" cy="866775"/>
          </a:xfrm>
          <a:custGeom>
            <a:avLst/>
            <a:gdLst>
              <a:gd name="connsiteX0" fmla="*/ 47625 w 95250"/>
              <a:gd name="connsiteY0" fmla="*/ 866775 h 866775"/>
              <a:gd name="connsiteX1" fmla="*/ 0 w 95250"/>
              <a:gd name="connsiteY1" fmla="*/ 819150 h 866775"/>
              <a:gd name="connsiteX2" fmla="*/ 0 w 95250"/>
              <a:gd name="connsiteY2" fmla="*/ 47625 h 866775"/>
              <a:gd name="connsiteX3" fmla="*/ 47625 w 95250"/>
              <a:gd name="connsiteY3" fmla="*/ 0 h 866775"/>
              <a:gd name="connsiteX4" fmla="*/ 95250 w 95250"/>
              <a:gd name="connsiteY4" fmla="*/ 47625 h 866775"/>
              <a:gd name="connsiteX5" fmla="*/ 95250 w 95250"/>
              <a:gd name="connsiteY5" fmla="*/ 819150 h 866775"/>
              <a:gd name="connsiteX6" fmla="*/ 47625 w 95250"/>
              <a:gd name="connsiteY6" fmla="*/ 866775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250" h="866775">
                <a:moveTo>
                  <a:pt x="47625" y="866775"/>
                </a:moveTo>
                <a:cubicBezTo>
                  <a:pt x="21323" y="866775"/>
                  <a:pt x="0" y="845448"/>
                  <a:pt x="0" y="819150"/>
                </a:cubicBezTo>
                <a:lnTo>
                  <a:pt x="0" y="47625"/>
                </a:lnTo>
                <a:cubicBezTo>
                  <a:pt x="0" y="21327"/>
                  <a:pt x="21323" y="0"/>
                  <a:pt x="47625" y="0"/>
                </a:cubicBezTo>
                <a:cubicBezTo>
                  <a:pt x="73927" y="0"/>
                  <a:pt x="95250" y="21327"/>
                  <a:pt x="95250" y="47625"/>
                </a:cubicBezTo>
                <a:lnTo>
                  <a:pt x="95250" y="819150"/>
                </a:lnTo>
                <a:cubicBezTo>
                  <a:pt x="95250" y="845448"/>
                  <a:pt x="73927" y="866775"/>
                  <a:pt x="47625" y="866775"/>
                </a:cubicBez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91A38386-7C34-43A1-8D7A-D4C85A5AD232}"/>
              </a:ext>
            </a:extLst>
          </p:cNvPr>
          <p:cNvSpPr txBox="1"/>
          <p:nvPr/>
        </p:nvSpPr>
        <p:spPr>
          <a:xfrm>
            <a:off x="8155910" y="2937588"/>
            <a:ext cx="227337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List Here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17C61C68-4962-42F9-870F-F2AB8509A9B1}"/>
              </a:ext>
            </a:extLst>
          </p:cNvPr>
          <p:cNvSpPr txBox="1"/>
          <p:nvPr/>
        </p:nvSpPr>
        <p:spPr>
          <a:xfrm>
            <a:off x="8155910" y="3289656"/>
            <a:ext cx="3331361" cy="52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67" name="Freeform: Shape 166">
            <a:extLst>
              <a:ext uri="{FF2B5EF4-FFF2-40B4-BE49-F238E27FC236}">
                <a16:creationId xmlns:a16="http://schemas.microsoft.com/office/drawing/2014/main" id="{E07F8B5D-451B-43F8-9D32-2BDB63FA4FA6}"/>
              </a:ext>
            </a:extLst>
          </p:cNvPr>
          <p:cNvSpPr/>
          <p:nvPr/>
        </p:nvSpPr>
        <p:spPr>
          <a:xfrm>
            <a:off x="6569106" y="4478654"/>
            <a:ext cx="5127021" cy="1529143"/>
          </a:xfrm>
          <a:custGeom>
            <a:avLst/>
            <a:gdLst>
              <a:gd name="connsiteX0" fmla="*/ 0 w 5127021"/>
              <a:gd name="connsiteY0" fmla="*/ 0 h 1529143"/>
              <a:gd name="connsiteX1" fmla="*/ 5127022 w 5127021"/>
              <a:gd name="connsiteY1" fmla="*/ 0 h 1529143"/>
              <a:gd name="connsiteX2" fmla="*/ 5127022 w 5127021"/>
              <a:gd name="connsiteY2" fmla="*/ 1529144 h 1529143"/>
              <a:gd name="connsiteX3" fmla="*/ 0 w 5127021"/>
              <a:gd name="connsiteY3" fmla="*/ 1529144 h 152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7021" h="1529143">
                <a:moveTo>
                  <a:pt x="0" y="0"/>
                </a:moveTo>
                <a:lnTo>
                  <a:pt x="5127022" y="0"/>
                </a:lnTo>
                <a:lnTo>
                  <a:pt x="5127022" y="1529144"/>
                </a:lnTo>
                <a:lnTo>
                  <a:pt x="0" y="152914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8" name="Freeform: Shape 167">
            <a:extLst>
              <a:ext uri="{FF2B5EF4-FFF2-40B4-BE49-F238E27FC236}">
                <a16:creationId xmlns:a16="http://schemas.microsoft.com/office/drawing/2014/main" id="{7A1B6A80-F7C3-4ED1-969D-5AB98F41613C}"/>
              </a:ext>
            </a:extLst>
          </p:cNvPr>
          <p:cNvSpPr/>
          <p:nvPr/>
        </p:nvSpPr>
        <p:spPr>
          <a:xfrm>
            <a:off x="6996207" y="4719350"/>
            <a:ext cx="1047750" cy="1047750"/>
          </a:xfrm>
          <a:custGeom>
            <a:avLst/>
            <a:gdLst>
              <a:gd name="connsiteX0" fmla="*/ 1047750 w 1047750"/>
              <a:gd name="connsiteY0" fmla="*/ 523875 h 1047750"/>
              <a:gd name="connsiteX1" fmla="*/ 523875 w 1047750"/>
              <a:gd name="connsiteY1" fmla="*/ 1047750 h 1047750"/>
              <a:gd name="connsiteX2" fmla="*/ 0 w 1047750"/>
              <a:gd name="connsiteY2" fmla="*/ 523875 h 1047750"/>
              <a:gd name="connsiteX3" fmla="*/ 523875 w 1047750"/>
              <a:gd name="connsiteY3" fmla="*/ 0 h 1047750"/>
              <a:gd name="connsiteX4" fmla="*/ 1047750 w 1047750"/>
              <a:gd name="connsiteY4" fmla="*/ 523875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750" h="1047750">
                <a:moveTo>
                  <a:pt x="1047750" y="523875"/>
                </a:moveTo>
                <a:cubicBezTo>
                  <a:pt x="1047750" y="813203"/>
                  <a:pt x="813203" y="1047750"/>
                  <a:pt x="523875" y="1047750"/>
                </a:cubicBezTo>
                <a:cubicBezTo>
                  <a:pt x="234547" y="1047750"/>
                  <a:pt x="0" y="813203"/>
                  <a:pt x="0" y="523875"/>
                </a:cubicBezTo>
                <a:cubicBezTo>
                  <a:pt x="0" y="234547"/>
                  <a:pt x="234547" y="0"/>
                  <a:pt x="523875" y="0"/>
                </a:cubicBezTo>
                <a:cubicBezTo>
                  <a:pt x="813203" y="0"/>
                  <a:pt x="1047750" y="234547"/>
                  <a:pt x="1047750" y="5238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21D3862B-534C-40D7-91C9-9DA5EF2ACA07}"/>
              </a:ext>
            </a:extLst>
          </p:cNvPr>
          <p:cNvSpPr txBox="1"/>
          <p:nvPr/>
        </p:nvSpPr>
        <p:spPr>
          <a:xfrm>
            <a:off x="7192108" y="4793103"/>
            <a:ext cx="655950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25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</a:gradFill>
                <a:latin typeface="+mj-lt"/>
                <a:sym typeface="Montserrat"/>
                <a:rtl val="0"/>
              </a:rPr>
              <a:t>4</a:t>
            </a:r>
          </a:p>
        </p:txBody>
      </p: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1B502705-D7A8-4518-B802-08EAB71FE2B6}"/>
              </a:ext>
            </a:extLst>
          </p:cNvPr>
          <p:cNvSpPr/>
          <p:nvPr/>
        </p:nvSpPr>
        <p:spPr>
          <a:xfrm>
            <a:off x="6721792" y="4809839"/>
            <a:ext cx="95250" cy="866775"/>
          </a:xfrm>
          <a:custGeom>
            <a:avLst/>
            <a:gdLst>
              <a:gd name="connsiteX0" fmla="*/ 47625 w 95250"/>
              <a:gd name="connsiteY0" fmla="*/ 866775 h 866775"/>
              <a:gd name="connsiteX1" fmla="*/ 0 w 95250"/>
              <a:gd name="connsiteY1" fmla="*/ 819150 h 866775"/>
              <a:gd name="connsiteX2" fmla="*/ 0 w 95250"/>
              <a:gd name="connsiteY2" fmla="*/ 47625 h 866775"/>
              <a:gd name="connsiteX3" fmla="*/ 47625 w 95250"/>
              <a:gd name="connsiteY3" fmla="*/ 0 h 866775"/>
              <a:gd name="connsiteX4" fmla="*/ 95250 w 95250"/>
              <a:gd name="connsiteY4" fmla="*/ 47625 h 866775"/>
              <a:gd name="connsiteX5" fmla="*/ 95250 w 95250"/>
              <a:gd name="connsiteY5" fmla="*/ 819150 h 866775"/>
              <a:gd name="connsiteX6" fmla="*/ 47625 w 95250"/>
              <a:gd name="connsiteY6" fmla="*/ 866775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250" h="866775">
                <a:moveTo>
                  <a:pt x="47625" y="866775"/>
                </a:moveTo>
                <a:cubicBezTo>
                  <a:pt x="21323" y="866775"/>
                  <a:pt x="0" y="845448"/>
                  <a:pt x="0" y="819150"/>
                </a:cubicBezTo>
                <a:lnTo>
                  <a:pt x="0" y="47625"/>
                </a:lnTo>
                <a:cubicBezTo>
                  <a:pt x="0" y="21327"/>
                  <a:pt x="21323" y="0"/>
                  <a:pt x="47625" y="0"/>
                </a:cubicBezTo>
                <a:cubicBezTo>
                  <a:pt x="73927" y="0"/>
                  <a:pt x="95250" y="21327"/>
                  <a:pt x="95250" y="47625"/>
                </a:cubicBezTo>
                <a:lnTo>
                  <a:pt x="95250" y="819150"/>
                </a:lnTo>
                <a:cubicBezTo>
                  <a:pt x="95250" y="845448"/>
                  <a:pt x="73927" y="866775"/>
                  <a:pt x="47625" y="866775"/>
                </a:cubicBez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73D14C6D-21BE-494E-959C-D3E99328DAD3}"/>
              </a:ext>
            </a:extLst>
          </p:cNvPr>
          <p:cNvSpPr txBox="1"/>
          <p:nvPr/>
        </p:nvSpPr>
        <p:spPr>
          <a:xfrm>
            <a:off x="8155910" y="4804202"/>
            <a:ext cx="227337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List Here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32A7C5FE-E760-49D7-89B4-AF5086356BD0}"/>
              </a:ext>
            </a:extLst>
          </p:cNvPr>
          <p:cNvSpPr txBox="1"/>
          <p:nvPr/>
        </p:nvSpPr>
        <p:spPr>
          <a:xfrm>
            <a:off x="8155910" y="5156270"/>
            <a:ext cx="3331361" cy="52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307AC4B3-EBA6-4EC9-A659-FC9C299552DB}"/>
              </a:ext>
            </a:extLst>
          </p:cNvPr>
          <p:cNvSpPr/>
          <p:nvPr/>
        </p:nvSpPr>
        <p:spPr>
          <a:xfrm>
            <a:off x="0" y="0"/>
            <a:ext cx="495871" cy="19680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39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53333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5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75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75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5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75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75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7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7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75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 animBg="1"/>
      <p:bldP spid="51" grpId="0" animBg="1"/>
      <p:bldP spid="5" grpId="0" animBg="1"/>
      <p:bldP spid="6" grpId="0" animBg="1"/>
      <p:bldP spid="95" grpId="0"/>
      <p:bldP spid="134" grpId="0"/>
      <p:bldP spid="70" grpId="0" animBg="1"/>
      <p:bldP spid="71" grpId="0"/>
      <p:bldP spid="72" grpId="0" animBg="1"/>
      <p:bldP spid="61" grpId="0"/>
      <p:bldP spid="137" grpId="0"/>
      <p:bldP spid="152" grpId="0" animBg="1"/>
      <p:bldP spid="153" grpId="0"/>
      <p:bldP spid="154" grpId="0" animBg="1"/>
      <p:bldP spid="156" grpId="0"/>
      <p:bldP spid="157" grpId="0"/>
      <p:bldP spid="159" grpId="0" animBg="1"/>
      <p:bldP spid="160" grpId="0" animBg="1"/>
      <p:bldP spid="161" grpId="0"/>
      <p:bldP spid="162" grpId="0" animBg="1"/>
      <p:bldP spid="164" grpId="0"/>
      <p:bldP spid="165" grpId="0"/>
      <p:bldP spid="167" grpId="0" animBg="1"/>
      <p:bldP spid="168" grpId="0" animBg="1"/>
      <p:bldP spid="169" grpId="0"/>
      <p:bldP spid="170" grpId="0" animBg="1"/>
      <p:bldP spid="172" grpId="0"/>
      <p:bldP spid="1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ADF2709-C202-4162-AA04-074C91ECF7C5}"/>
              </a:ext>
            </a:extLst>
          </p:cNvPr>
          <p:cNvSpPr/>
          <p:nvPr/>
        </p:nvSpPr>
        <p:spPr>
          <a:xfrm>
            <a:off x="495871" y="0"/>
            <a:ext cx="1440846" cy="1968055"/>
          </a:xfrm>
          <a:custGeom>
            <a:avLst/>
            <a:gdLst>
              <a:gd name="connsiteX0" fmla="*/ 0 w 1440846"/>
              <a:gd name="connsiteY0" fmla="*/ 0 h 1968055"/>
              <a:gd name="connsiteX1" fmla="*/ 1440847 w 1440846"/>
              <a:gd name="connsiteY1" fmla="*/ 0 h 1968055"/>
              <a:gd name="connsiteX2" fmla="*/ 1440847 w 1440846"/>
              <a:gd name="connsiteY2" fmla="*/ 1968056 h 1968055"/>
              <a:gd name="connsiteX3" fmla="*/ 0 w 1440846"/>
              <a:gd name="connsiteY3" fmla="*/ 1968056 h 1968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0846" h="1968055">
                <a:moveTo>
                  <a:pt x="0" y="0"/>
                </a:moveTo>
                <a:lnTo>
                  <a:pt x="1440847" y="0"/>
                </a:lnTo>
                <a:lnTo>
                  <a:pt x="1440847" y="1968056"/>
                </a:lnTo>
                <a:lnTo>
                  <a:pt x="0" y="1968056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31D02CE-1B99-4F55-A4EC-FC71DAA07698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3F521B-3A75-45EB-A2BE-628EB33E2211}"/>
              </a:ext>
            </a:extLst>
          </p:cNvPr>
          <p:cNvSpPr txBox="1"/>
          <p:nvPr/>
        </p:nvSpPr>
        <p:spPr>
          <a:xfrm>
            <a:off x="518255" y="695515"/>
            <a:ext cx="5067413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Explain Our</a:t>
            </a:r>
          </a:p>
          <a:p>
            <a:pPr algn="l"/>
            <a:r>
              <a:rPr lang="en-US" sz="405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Plan Infographics</a:t>
            </a:r>
            <a:endParaRPr lang="en-US" sz="405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66AB08-1866-47B6-A753-6B2BF737BB86}"/>
              </a:ext>
            </a:extLst>
          </p:cNvPr>
          <p:cNvSpPr txBox="1"/>
          <p:nvPr/>
        </p:nvSpPr>
        <p:spPr>
          <a:xfrm>
            <a:off x="6468854" y="810806"/>
            <a:ext cx="5142754" cy="1098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Particular Topic this is Just a Demo So Please Consider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Replacing these Texts with Your Own and Try to Write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Something that can Easily Grab the Attention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6B1358E-6CB3-4260-9606-B022D20B28C7}"/>
              </a:ext>
            </a:extLst>
          </p:cNvPr>
          <p:cNvGrpSpPr/>
          <p:nvPr/>
        </p:nvGrpSpPr>
        <p:grpSpPr>
          <a:xfrm>
            <a:off x="495871" y="2612040"/>
            <a:ext cx="5127021" cy="1529143"/>
            <a:chOff x="495871" y="2612040"/>
            <a:chExt cx="5127021" cy="1529143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D404F58-5AF8-4D33-B3ED-0B492951C7FC}"/>
                </a:ext>
              </a:extLst>
            </p:cNvPr>
            <p:cNvSpPr/>
            <p:nvPr/>
          </p:nvSpPr>
          <p:spPr>
            <a:xfrm>
              <a:off x="495871" y="2612040"/>
              <a:ext cx="5127021" cy="1529143"/>
            </a:xfrm>
            <a:custGeom>
              <a:avLst/>
              <a:gdLst>
                <a:gd name="connsiteX0" fmla="*/ 0 w 5127021"/>
                <a:gd name="connsiteY0" fmla="*/ 0 h 1529143"/>
                <a:gd name="connsiteX1" fmla="*/ 5127022 w 5127021"/>
                <a:gd name="connsiteY1" fmla="*/ 0 h 1529143"/>
                <a:gd name="connsiteX2" fmla="*/ 5127022 w 5127021"/>
                <a:gd name="connsiteY2" fmla="*/ 1529144 h 1529143"/>
                <a:gd name="connsiteX3" fmla="*/ 0 w 5127021"/>
                <a:gd name="connsiteY3" fmla="*/ 1529144 h 15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021" h="1529143">
                  <a:moveTo>
                    <a:pt x="0" y="0"/>
                  </a:moveTo>
                  <a:lnTo>
                    <a:pt x="5127022" y="0"/>
                  </a:lnTo>
                  <a:lnTo>
                    <a:pt x="5127022" y="1529144"/>
                  </a:lnTo>
                  <a:lnTo>
                    <a:pt x="0" y="1529144"/>
                  </a:lnTo>
                  <a:close/>
                </a:path>
              </a:pathLst>
            </a:cu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26B4BC51-0AD1-41FA-9BF9-22AF130127DE}"/>
                </a:ext>
              </a:extLst>
            </p:cNvPr>
            <p:cNvSpPr/>
            <p:nvPr/>
          </p:nvSpPr>
          <p:spPr>
            <a:xfrm>
              <a:off x="922972" y="2852736"/>
              <a:ext cx="1047750" cy="1047750"/>
            </a:xfrm>
            <a:custGeom>
              <a:avLst/>
              <a:gdLst>
                <a:gd name="connsiteX0" fmla="*/ 1047750 w 1047750"/>
                <a:gd name="connsiteY0" fmla="*/ 523875 h 1047750"/>
                <a:gd name="connsiteX1" fmla="*/ 523875 w 1047750"/>
                <a:gd name="connsiteY1" fmla="*/ 1047750 h 1047750"/>
                <a:gd name="connsiteX2" fmla="*/ 0 w 1047750"/>
                <a:gd name="connsiteY2" fmla="*/ 523875 h 1047750"/>
                <a:gd name="connsiteX3" fmla="*/ 523875 w 1047750"/>
                <a:gd name="connsiteY3" fmla="*/ 0 h 1047750"/>
                <a:gd name="connsiteX4" fmla="*/ 1047750 w 1047750"/>
                <a:gd name="connsiteY4" fmla="*/ 52387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0" h="1047750">
                  <a:moveTo>
                    <a:pt x="1047750" y="523875"/>
                  </a:moveTo>
                  <a:cubicBezTo>
                    <a:pt x="1047750" y="813203"/>
                    <a:pt x="813203" y="1047750"/>
                    <a:pt x="523875" y="1047750"/>
                  </a:cubicBezTo>
                  <a:cubicBezTo>
                    <a:pt x="234547" y="1047750"/>
                    <a:pt x="0" y="813203"/>
                    <a:pt x="0" y="523875"/>
                  </a:cubicBezTo>
                  <a:cubicBezTo>
                    <a:pt x="0" y="234547"/>
                    <a:pt x="234547" y="0"/>
                    <a:pt x="523875" y="0"/>
                  </a:cubicBezTo>
                  <a:cubicBezTo>
                    <a:pt x="813203" y="0"/>
                    <a:pt x="1047750" y="234547"/>
                    <a:pt x="1047750" y="5238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520359F-D879-4F91-857A-7EE887EC2769}"/>
                </a:ext>
              </a:extLst>
            </p:cNvPr>
            <p:cNvSpPr txBox="1"/>
            <p:nvPr/>
          </p:nvSpPr>
          <p:spPr>
            <a:xfrm>
              <a:off x="1218259" y="2926489"/>
              <a:ext cx="457177" cy="90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250" spc="0" baseline="0" dirty="0">
                  <a:gradFill flip="none" rotWithShape="1"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1</a:t>
              </a: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AB4C7D7-4FF5-4F0B-BEF8-7729BF53DBC5}"/>
                </a:ext>
              </a:extLst>
            </p:cNvPr>
            <p:cNvSpPr/>
            <p:nvPr/>
          </p:nvSpPr>
          <p:spPr>
            <a:xfrm>
              <a:off x="648557" y="2943225"/>
              <a:ext cx="95250" cy="866775"/>
            </a:xfrm>
            <a:custGeom>
              <a:avLst/>
              <a:gdLst>
                <a:gd name="connsiteX0" fmla="*/ 47625 w 95250"/>
                <a:gd name="connsiteY0" fmla="*/ 866775 h 866775"/>
                <a:gd name="connsiteX1" fmla="*/ 0 w 95250"/>
                <a:gd name="connsiteY1" fmla="*/ 819150 h 866775"/>
                <a:gd name="connsiteX2" fmla="*/ 0 w 95250"/>
                <a:gd name="connsiteY2" fmla="*/ 47625 h 866775"/>
                <a:gd name="connsiteX3" fmla="*/ 47625 w 95250"/>
                <a:gd name="connsiteY3" fmla="*/ 0 h 866775"/>
                <a:gd name="connsiteX4" fmla="*/ 95250 w 95250"/>
                <a:gd name="connsiteY4" fmla="*/ 47625 h 866775"/>
                <a:gd name="connsiteX5" fmla="*/ 95250 w 95250"/>
                <a:gd name="connsiteY5" fmla="*/ 819150 h 866775"/>
                <a:gd name="connsiteX6" fmla="*/ 47625 w 95250"/>
                <a:gd name="connsiteY6" fmla="*/ 866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866775">
                  <a:moveTo>
                    <a:pt x="47625" y="866775"/>
                  </a:moveTo>
                  <a:cubicBezTo>
                    <a:pt x="21323" y="866775"/>
                    <a:pt x="0" y="845448"/>
                    <a:pt x="0" y="819150"/>
                  </a:cubicBezTo>
                  <a:lnTo>
                    <a:pt x="0" y="47625"/>
                  </a:lnTo>
                  <a:cubicBezTo>
                    <a:pt x="0" y="21327"/>
                    <a:pt x="21323" y="0"/>
                    <a:pt x="47625" y="0"/>
                  </a:cubicBezTo>
                  <a:cubicBezTo>
                    <a:pt x="73927" y="0"/>
                    <a:pt x="95250" y="21327"/>
                    <a:pt x="95250" y="47625"/>
                  </a:cubicBezTo>
                  <a:lnTo>
                    <a:pt x="95250" y="819150"/>
                  </a:lnTo>
                  <a:cubicBezTo>
                    <a:pt x="95250" y="845448"/>
                    <a:pt x="73927" y="866775"/>
                    <a:pt x="47625" y="86677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05D38B1-0CF3-43EE-82F8-A2E56ECFC0B0}"/>
                </a:ext>
              </a:extLst>
            </p:cNvPr>
            <p:cNvSpPr txBox="1"/>
            <p:nvPr/>
          </p:nvSpPr>
          <p:spPr>
            <a:xfrm>
              <a:off x="2082675" y="2937588"/>
              <a:ext cx="22733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List Here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6FA926A-144C-4AB8-BA72-C07F1CDC4F84}"/>
                </a:ext>
              </a:extLst>
            </p:cNvPr>
            <p:cNvSpPr txBox="1"/>
            <p:nvPr/>
          </p:nvSpPr>
          <p:spPr>
            <a:xfrm>
              <a:off x="2082675" y="3289656"/>
              <a:ext cx="3331361" cy="52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9C2DE49-AAA3-4115-995E-EBAB85ED202B}"/>
              </a:ext>
            </a:extLst>
          </p:cNvPr>
          <p:cNvGrpSpPr/>
          <p:nvPr/>
        </p:nvGrpSpPr>
        <p:grpSpPr>
          <a:xfrm>
            <a:off x="495871" y="4478654"/>
            <a:ext cx="5127021" cy="1529143"/>
            <a:chOff x="495871" y="4478654"/>
            <a:chExt cx="5127021" cy="1529143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15C01AFB-C7F6-4D1A-8319-15F296D487B1}"/>
                </a:ext>
              </a:extLst>
            </p:cNvPr>
            <p:cNvSpPr/>
            <p:nvPr/>
          </p:nvSpPr>
          <p:spPr>
            <a:xfrm>
              <a:off x="495871" y="4478654"/>
              <a:ext cx="5127021" cy="1529143"/>
            </a:xfrm>
            <a:custGeom>
              <a:avLst/>
              <a:gdLst>
                <a:gd name="connsiteX0" fmla="*/ 0 w 5127021"/>
                <a:gd name="connsiteY0" fmla="*/ 0 h 1529143"/>
                <a:gd name="connsiteX1" fmla="*/ 5127022 w 5127021"/>
                <a:gd name="connsiteY1" fmla="*/ 0 h 1529143"/>
                <a:gd name="connsiteX2" fmla="*/ 5127022 w 5127021"/>
                <a:gd name="connsiteY2" fmla="*/ 1529144 h 1529143"/>
                <a:gd name="connsiteX3" fmla="*/ 0 w 5127021"/>
                <a:gd name="connsiteY3" fmla="*/ 1529144 h 15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021" h="1529143">
                  <a:moveTo>
                    <a:pt x="0" y="0"/>
                  </a:moveTo>
                  <a:lnTo>
                    <a:pt x="5127022" y="0"/>
                  </a:lnTo>
                  <a:lnTo>
                    <a:pt x="5127022" y="1529144"/>
                  </a:lnTo>
                  <a:lnTo>
                    <a:pt x="0" y="1529144"/>
                  </a:lnTo>
                  <a:close/>
                </a:path>
              </a:pathLst>
            </a:cu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75F8D85E-8296-45D1-97B5-8E986D7975DD}"/>
                </a:ext>
              </a:extLst>
            </p:cNvPr>
            <p:cNvSpPr/>
            <p:nvPr/>
          </p:nvSpPr>
          <p:spPr>
            <a:xfrm>
              <a:off x="922972" y="4719350"/>
              <a:ext cx="1047750" cy="1047750"/>
            </a:xfrm>
            <a:custGeom>
              <a:avLst/>
              <a:gdLst>
                <a:gd name="connsiteX0" fmla="*/ 1047750 w 1047750"/>
                <a:gd name="connsiteY0" fmla="*/ 523875 h 1047750"/>
                <a:gd name="connsiteX1" fmla="*/ 523875 w 1047750"/>
                <a:gd name="connsiteY1" fmla="*/ 1047750 h 1047750"/>
                <a:gd name="connsiteX2" fmla="*/ 0 w 1047750"/>
                <a:gd name="connsiteY2" fmla="*/ 523875 h 1047750"/>
                <a:gd name="connsiteX3" fmla="*/ 523875 w 1047750"/>
                <a:gd name="connsiteY3" fmla="*/ 0 h 1047750"/>
                <a:gd name="connsiteX4" fmla="*/ 1047750 w 1047750"/>
                <a:gd name="connsiteY4" fmla="*/ 52387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0" h="1047750">
                  <a:moveTo>
                    <a:pt x="1047750" y="523875"/>
                  </a:moveTo>
                  <a:cubicBezTo>
                    <a:pt x="1047750" y="813203"/>
                    <a:pt x="813203" y="1047750"/>
                    <a:pt x="523875" y="1047750"/>
                  </a:cubicBezTo>
                  <a:cubicBezTo>
                    <a:pt x="234547" y="1047750"/>
                    <a:pt x="0" y="813203"/>
                    <a:pt x="0" y="523875"/>
                  </a:cubicBezTo>
                  <a:cubicBezTo>
                    <a:pt x="0" y="234547"/>
                    <a:pt x="234547" y="0"/>
                    <a:pt x="523875" y="0"/>
                  </a:cubicBezTo>
                  <a:cubicBezTo>
                    <a:pt x="813203" y="0"/>
                    <a:pt x="1047750" y="234547"/>
                    <a:pt x="1047750" y="5238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B2BC2B2-5019-4F6E-B40F-C9192FA84582}"/>
                </a:ext>
              </a:extLst>
            </p:cNvPr>
            <p:cNvSpPr txBox="1"/>
            <p:nvPr/>
          </p:nvSpPr>
          <p:spPr>
            <a:xfrm>
              <a:off x="1152536" y="4793103"/>
              <a:ext cx="588623" cy="90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250" spc="0" baseline="0" dirty="0">
                  <a:gradFill flip="none" rotWithShape="1"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2</a:t>
              </a: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84892E5-F7A2-4EC3-8908-F7A31629E2AD}"/>
                </a:ext>
              </a:extLst>
            </p:cNvPr>
            <p:cNvSpPr/>
            <p:nvPr/>
          </p:nvSpPr>
          <p:spPr>
            <a:xfrm>
              <a:off x="648557" y="4809839"/>
              <a:ext cx="95250" cy="866775"/>
            </a:xfrm>
            <a:custGeom>
              <a:avLst/>
              <a:gdLst>
                <a:gd name="connsiteX0" fmla="*/ 47625 w 95250"/>
                <a:gd name="connsiteY0" fmla="*/ 866775 h 866775"/>
                <a:gd name="connsiteX1" fmla="*/ 0 w 95250"/>
                <a:gd name="connsiteY1" fmla="*/ 819150 h 866775"/>
                <a:gd name="connsiteX2" fmla="*/ 0 w 95250"/>
                <a:gd name="connsiteY2" fmla="*/ 47625 h 866775"/>
                <a:gd name="connsiteX3" fmla="*/ 47625 w 95250"/>
                <a:gd name="connsiteY3" fmla="*/ 0 h 866775"/>
                <a:gd name="connsiteX4" fmla="*/ 95250 w 95250"/>
                <a:gd name="connsiteY4" fmla="*/ 47625 h 866775"/>
                <a:gd name="connsiteX5" fmla="*/ 95250 w 95250"/>
                <a:gd name="connsiteY5" fmla="*/ 819150 h 866775"/>
                <a:gd name="connsiteX6" fmla="*/ 47625 w 95250"/>
                <a:gd name="connsiteY6" fmla="*/ 866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866775">
                  <a:moveTo>
                    <a:pt x="47625" y="866775"/>
                  </a:moveTo>
                  <a:cubicBezTo>
                    <a:pt x="21323" y="866775"/>
                    <a:pt x="0" y="845448"/>
                    <a:pt x="0" y="819150"/>
                  </a:cubicBezTo>
                  <a:lnTo>
                    <a:pt x="0" y="47625"/>
                  </a:lnTo>
                  <a:cubicBezTo>
                    <a:pt x="0" y="21327"/>
                    <a:pt x="21323" y="0"/>
                    <a:pt x="47625" y="0"/>
                  </a:cubicBezTo>
                  <a:cubicBezTo>
                    <a:pt x="73927" y="0"/>
                    <a:pt x="95250" y="21327"/>
                    <a:pt x="95250" y="47625"/>
                  </a:cubicBezTo>
                  <a:lnTo>
                    <a:pt x="95250" y="819150"/>
                  </a:lnTo>
                  <a:cubicBezTo>
                    <a:pt x="95250" y="845448"/>
                    <a:pt x="73927" y="866775"/>
                    <a:pt x="47625" y="86677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13C0106-A25C-4708-BD9D-C6AB44E56723}"/>
                </a:ext>
              </a:extLst>
            </p:cNvPr>
            <p:cNvSpPr txBox="1"/>
            <p:nvPr/>
          </p:nvSpPr>
          <p:spPr>
            <a:xfrm>
              <a:off x="2082675" y="4804202"/>
              <a:ext cx="22733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List Here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06638F7-9DF5-4332-A4EB-14983DB0CFC5}"/>
                </a:ext>
              </a:extLst>
            </p:cNvPr>
            <p:cNvSpPr txBox="1"/>
            <p:nvPr/>
          </p:nvSpPr>
          <p:spPr>
            <a:xfrm>
              <a:off x="2082675" y="5156270"/>
              <a:ext cx="3331361" cy="52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EBA057E-B801-46F1-A582-57943114565E}"/>
              </a:ext>
            </a:extLst>
          </p:cNvPr>
          <p:cNvGrpSpPr/>
          <p:nvPr/>
        </p:nvGrpSpPr>
        <p:grpSpPr>
          <a:xfrm>
            <a:off x="6569106" y="2612040"/>
            <a:ext cx="5127021" cy="1529143"/>
            <a:chOff x="6569106" y="2612040"/>
            <a:chExt cx="5127021" cy="1529143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F1D528F-4BA2-42F3-B0A1-57212AF4C056}"/>
                </a:ext>
              </a:extLst>
            </p:cNvPr>
            <p:cNvSpPr/>
            <p:nvPr/>
          </p:nvSpPr>
          <p:spPr>
            <a:xfrm>
              <a:off x="6569106" y="2612040"/>
              <a:ext cx="5127021" cy="1529143"/>
            </a:xfrm>
            <a:custGeom>
              <a:avLst/>
              <a:gdLst>
                <a:gd name="connsiteX0" fmla="*/ 0 w 5127021"/>
                <a:gd name="connsiteY0" fmla="*/ 0 h 1529143"/>
                <a:gd name="connsiteX1" fmla="*/ 5127022 w 5127021"/>
                <a:gd name="connsiteY1" fmla="*/ 0 h 1529143"/>
                <a:gd name="connsiteX2" fmla="*/ 5127022 w 5127021"/>
                <a:gd name="connsiteY2" fmla="*/ 1529144 h 1529143"/>
                <a:gd name="connsiteX3" fmla="*/ 0 w 5127021"/>
                <a:gd name="connsiteY3" fmla="*/ 1529144 h 15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021" h="1529143">
                  <a:moveTo>
                    <a:pt x="0" y="0"/>
                  </a:moveTo>
                  <a:lnTo>
                    <a:pt x="5127022" y="0"/>
                  </a:lnTo>
                  <a:lnTo>
                    <a:pt x="5127022" y="1529144"/>
                  </a:lnTo>
                  <a:lnTo>
                    <a:pt x="0" y="15291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0DE00EF-BEE2-4104-A31E-2468AD9C935A}"/>
                </a:ext>
              </a:extLst>
            </p:cNvPr>
            <p:cNvSpPr/>
            <p:nvPr/>
          </p:nvSpPr>
          <p:spPr>
            <a:xfrm>
              <a:off x="6996207" y="2852736"/>
              <a:ext cx="1047750" cy="1047750"/>
            </a:xfrm>
            <a:custGeom>
              <a:avLst/>
              <a:gdLst>
                <a:gd name="connsiteX0" fmla="*/ 1047750 w 1047750"/>
                <a:gd name="connsiteY0" fmla="*/ 523875 h 1047750"/>
                <a:gd name="connsiteX1" fmla="*/ 523875 w 1047750"/>
                <a:gd name="connsiteY1" fmla="*/ 1047750 h 1047750"/>
                <a:gd name="connsiteX2" fmla="*/ 0 w 1047750"/>
                <a:gd name="connsiteY2" fmla="*/ 523875 h 1047750"/>
                <a:gd name="connsiteX3" fmla="*/ 523875 w 1047750"/>
                <a:gd name="connsiteY3" fmla="*/ 0 h 1047750"/>
                <a:gd name="connsiteX4" fmla="*/ 1047750 w 1047750"/>
                <a:gd name="connsiteY4" fmla="*/ 52387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0" h="1047750">
                  <a:moveTo>
                    <a:pt x="1047750" y="523875"/>
                  </a:moveTo>
                  <a:cubicBezTo>
                    <a:pt x="1047750" y="813203"/>
                    <a:pt x="813203" y="1047750"/>
                    <a:pt x="523875" y="1047750"/>
                  </a:cubicBezTo>
                  <a:cubicBezTo>
                    <a:pt x="234547" y="1047750"/>
                    <a:pt x="0" y="813203"/>
                    <a:pt x="0" y="523875"/>
                  </a:cubicBezTo>
                  <a:cubicBezTo>
                    <a:pt x="0" y="234547"/>
                    <a:pt x="234547" y="0"/>
                    <a:pt x="523875" y="0"/>
                  </a:cubicBezTo>
                  <a:cubicBezTo>
                    <a:pt x="813203" y="0"/>
                    <a:pt x="1047750" y="234547"/>
                    <a:pt x="1047750" y="5238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6CD8205-D1D9-4DF0-9D43-DB02E4B7E134}"/>
                </a:ext>
              </a:extLst>
            </p:cNvPr>
            <p:cNvSpPr txBox="1"/>
            <p:nvPr/>
          </p:nvSpPr>
          <p:spPr>
            <a:xfrm>
              <a:off x="7224970" y="2926489"/>
              <a:ext cx="590226" cy="90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250" spc="0" baseline="0" dirty="0">
                  <a:gradFill flip="none" rotWithShape="1"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3</a:t>
              </a: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6003F0C-9463-4ED3-9A1E-7D55A32A154B}"/>
                </a:ext>
              </a:extLst>
            </p:cNvPr>
            <p:cNvSpPr/>
            <p:nvPr/>
          </p:nvSpPr>
          <p:spPr>
            <a:xfrm>
              <a:off x="6721792" y="2943225"/>
              <a:ext cx="95250" cy="866775"/>
            </a:xfrm>
            <a:custGeom>
              <a:avLst/>
              <a:gdLst>
                <a:gd name="connsiteX0" fmla="*/ 47625 w 95250"/>
                <a:gd name="connsiteY0" fmla="*/ 866775 h 866775"/>
                <a:gd name="connsiteX1" fmla="*/ 0 w 95250"/>
                <a:gd name="connsiteY1" fmla="*/ 819150 h 866775"/>
                <a:gd name="connsiteX2" fmla="*/ 0 w 95250"/>
                <a:gd name="connsiteY2" fmla="*/ 47625 h 866775"/>
                <a:gd name="connsiteX3" fmla="*/ 47625 w 95250"/>
                <a:gd name="connsiteY3" fmla="*/ 0 h 866775"/>
                <a:gd name="connsiteX4" fmla="*/ 95250 w 95250"/>
                <a:gd name="connsiteY4" fmla="*/ 47625 h 866775"/>
                <a:gd name="connsiteX5" fmla="*/ 95250 w 95250"/>
                <a:gd name="connsiteY5" fmla="*/ 819150 h 866775"/>
                <a:gd name="connsiteX6" fmla="*/ 47625 w 95250"/>
                <a:gd name="connsiteY6" fmla="*/ 866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866775">
                  <a:moveTo>
                    <a:pt x="47625" y="866775"/>
                  </a:moveTo>
                  <a:cubicBezTo>
                    <a:pt x="21323" y="866775"/>
                    <a:pt x="0" y="845448"/>
                    <a:pt x="0" y="819150"/>
                  </a:cubicBezTo>
                  <a:lnTo>
                    <a:pt x="0" y="47625"/>
                  </a:lnTo>
                  <a:cubicBezTo>
                    <a:pt x="0" y="21327"/>
                    <a:pt x="21323" y="0"/>
                    <a:pt x="47625" y="0"/>
                  </a:cubicBezTo>
                  <a:cubicBezTo>
                    <a:pt x="73927" y="0"/>
                    <a:pt x="95250" y="21327"/>
                    <a:pt x="95250" y="47625"/>
                  </a:cubicBezTo>
                  <a:lnTo>
                    <a:pt x="95250" y="819150"/>
                  </a:lnTo>
                  <a:cubicBezTo>
                    <a:pt x="95250" y="845448"/>
                    <a:pt x="73927" y="866775"/>
                    <a:pt x="47625" y="86677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31D7D89-3C4D-4DB0-8215-6A059FD646F1}"/>
                </a:ext>
              </a:extLst>
            </p:cNvPr>
            <p:cNvSpPr txBox="1"/>
            <p:nvPr/>
          </p:nvSpPr>
          <p:spPr>
            <a:xfrm>
              <a:off x="8155910" y="2937588"/>
              <a:ext cx="22733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List Here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CADBC2C-0205-436C-A496-F8CED2B67F9D}"/>
                </a:ext>
              </a:extLst>
            </p:cNvPr>
            <p:cNvSpPr txBox="1"/>
            <p:nvPr/>
          </p:nvSpPr>
          <p:spPr>
            <a:xfrm>
              <a:off x="8155910" y="3289656"/>
              <a:ext cx="3331361" cy="52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8C86E56-EB0C-4694-B033-4C2ECA62B339}"/>
              </a:ext>
            </a:extLst>
          </p:cNvPr>
          <p:cNvGrpSpPr/>
          <p:nvPr/>
        </p:nvGrpSpPr>
        <p:grpSpPr>
          <a:xfrm>
            <a:off x="6569106" y="4478654"/>
            <a:ext cx="5127021" cy="1529143"/>
            <a:chOff x="6569106" y="4478654"/>
            <a:chExt cx="5127021" cy="1529143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EF78B38-DA0A-4C39-825E-96324CDF64D5}"/>
                </a:ext>
              </a:extLst>
            </p:cNvPr>
            <p:cNvSpPr/>
            <p:nvPr/>
          </p:nvSpPr>
          <p:spPr>
            <a:xfrm>
              <a:off x="6569106" y="4478654"/>
              <a:ext cx="5127021" cy="1529143"/>
            </a:xfrm>
            <a:custGeom>
              <a:avLst/>
              <a:gdLst>
                <a:gd name="connsiteX0" fmla="*/ 0 w 5127021"/>
                <a:gd name="connsiteY0" fmla="*/ 0 h 1529143"/>
                <a:gd name="connsiteX1" fmla="*/ 5127022 w 5127021"/>
                <a:gd name="connsiteY1" fmla="*/ 0 h 1529143"/>
                <a:gd name="connsiteX2" fmla="*/ 5127022 w 5127021"/>
                <a:gd name="connsiteY2" fmla="*/ 1529144 h 1529143"/>
                <a:gd name="connsiteX3" fmla="*/ 0 w 5127021"/>
                <a:gd name="connsiteY3" fmla="*/ 1529144 h 15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7021" h="1529143">
                  <a:moveTo>
                    <a:pt x="0" y="0"/>
                  </a:moveTo>
                  <a:lnTo>
                    <a:pt x="5127022" y="0"/>
                  </a:lnTo>
                  <a:lnTo>
                    <a:pt x="5127022" y="1529144"/>
                  </a:lnTo>
                  <a:lnTo>
                    <a:pt x="0" y="15291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FF50F72-034B-4B2D-9690-3EAA214C538F}"/>
                </a:ext>
              </a:extLst>
            </p:cNvPr>
            <p:cNvSpPr/>
            <p:nvPr/>
          </p:nvSpPr>
          <p:spPr>
            <a:xfrm>
              <a:off x="6996207" y="4719350"/>
              <a:ext cx="1047750" cy="1047750"/>
            </a:xfrm>
            <a:custGeom>
              <a:avLst/>
              <a:gdLst>
                <a:gd name="connsiteX0" fmla="*/ 1047750 w 1047750"/>
                <a:gd name="connsiteY0" fmla="*/ 523875 h 1047750"/>
                <a:gd name="connsiteX1" fmla="*/ 523875 w 1047750"/>
                <a:gd name="connsiteY1" fmla="*/ 1047750 h 1047750"/>
                <a:gd name="connsiteX2" fmla="*/ 0 w 1047750"/>
                <a:gd name="connsiteY2" fmla="*/ 523875 h 1047750"/>
                <a:gd name="connsiteX3" fmla="*/ 523875 w 1047750"/>
                <a:gd name="connsiteY3" fmla="*/ 0 h 1047750"/>
                <a:gd name="connsiteX4" fmla="*/ 1047750 w 1047750"/>
                <a:gd name="connsiteY4" fmla="*/ 52387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0" h="1047750">
                  <a:moveTo>
                    <a:pt x="1047750" y="523875"/>
                  </a:moveTo>
                  <a:cubicBezTo>
                    <a:pt x="1047750" y="813203"/>
                    <a:pt x="813203" y="1047750"/>
                    <a:pt x="523875" y="1047750"/>
                  </a:cubicBezTo>
                  <a:cubicBezTo>
                    <a:pt x="234547" y="1047750"/>
                    <a:pt x="0" y="813203"/>
                    <a:pt x="0" y="523875"/>
                  </a:cubicBezTo>
                  <a:cubicBezTo>
                    <a:pt x="0" y="234547"/>
                    <a:pt x="234547" y="0"/>
                    <a:pt x="523875" y="0"/>
                  </a:cubicBezTo>
                  <a:cubicBezTo>
                    <a:pt x="813203" y="0"/>
                    <a:pt x="1047750" y="234547"/>
                    <a:pt x="1047750" y="5238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CF037CB-442C-467B-A590-36D5F5D86386}"/>
                </a:ext>
              </a:extLst>
            </p:cNvPr>
            <p:cNvSpPr txBox="1"/>
            <p:nvPr/>
          </p:nvSpPr>
          <p:spPr>
            <a:xfrm>
              <a:off x="7192108" y="4793103"/>
              <a:ext cx="655950" cy="90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250" spc="0" baseline="0" dirty="0">
                  <a:gradFill flip="none" rotWithShape="1"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4</a:t>
              </a: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86196528-68D2-4F51-8670-4D8A698A3A14}"/>
                </a:ext>
              </a:extLst>
            </p:cNvPr>
            <p:cNvSpPr/>
            <p:nvPr/>
          </p:nvSpPr>
          <p:spPr>
            <a:xfrm>
              <a:off x="6721792" y="4809839"/>
              <a:ext cx="95250" cy="866775"/>
            </a:xfrm>
            <a:custGeom>
              <a:avLst/>
              <a:gdLst>
                <a:gd name="connsiteX0" fmla="*/ 47625 w 95250"/>
                <a:gd name="connsiteY0" fmla="*/ 866775 h 866775"/>
                <a:gd name="connsiteX1" fmla="*/ 0 w 95250"/>
                <a:gd name="connsiteY1" fmla="*/ 819150 h 866775"/>
                <a:gd name="connsiteX2" fmla="*/ 0 w 95250"/>
                <a:gd name="connsiteY2" fmla="*/ 47625 h 866775"/>
                <a:gd name="connsiteX3" fmla="*/ 47625 w 95250"/>
                <a:gd name="connsiteY3" fmla="*/ 0 h 866775"/>
                <a:gd name="connsiteX4" fmla="*/ 95250 w 95250"/>
                <a:gd name="connsiteY4" fmla="*/ 47625 h 866775"/>
                <a:gd name="connsiteX5" fmla="*/ 95250 w 95250"/>
                <a:gd name="connsiteY5" fmla="*/ 819150 h 866775"/>
                <a:gd name="connsiteX6" fmla="*/ 47625 w 95250"/>
                <a:gd name="connsiteY6" fmla="*/ 866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250" h="866775">
                  <a:moveTo>
                    <a:pt x="47625" y="866775"/>
                  </a:moveTo>
                  <a:cubicBezTo>
                    <a:pt x="21323" y="866775"/>
                    <a:pt x="0" y="845448"/>
                    <a:pt x="0" y="819150"/>
                  </a:cubicBezTo>
                  <a:lnTo>
                    <a:pt x="0" y="47625"/>
                  </a:lnTo>
                  <a:cubicBezTo>
                    <a:pt x="0" y="21327"/>
                    <a:pt x="21323" y="0"/>
                    <a:pt x="47625" y="0"/>
                  </a:cubicBezTo>
                  <a:cubicBezTo>
                    <a:pt x="73927" y="0"/>
                    <a:pt x="95250" y="21327"/>
                    <a:pt x="95250" y="47625"/>
                  </a:cubicBezTo>
                  <a:lnTo>
                    <a:pt x="95250" y="819150"/>
                  </a:lnTo>
                  <a:cubicBezTo>
                    <a:pt x="95250" y="845448"/>
                    <a:pt x="73927" y="866775"/>
                    <a:pt x="47625" y="86677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B656283-7AE7-4A6B-8D42-66DC8E8E6DF5}"/>
                </a:ext>
              </a:extLst>
            </p:cNvPr>
            <p:cNvSpPr txBox="1"/>
            <p:nvPr/>
          </p:nvSpPr>
          <p:spPr>
            <a:xfrm>
              <a:off x="8155910" y="4804202"/>
              <a:ext cx="22733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List Here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E864627-663D-4601-98B6-8DEB4F9522A4}"/>
                </a:ext>
              </a:extLst>
            </p:cNvPr>
            <p:cNvSpPr txBox="1"/>
            <p:nvPr/>
          </p:nvSpPr>
          <p:spPr>
            <a:xfrm>
              <a:off x="8155910" y="5156270"/>
              <a:ext cx="3331361" cy="52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4780</TotalTime>
  <Words>770</Words>
  <Application>Microsoft Office PowerPoint</Application>
  <PresentationFormat>Widescreen</PresentationFormat>
  <Paragraphs>154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Akira Expanded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61</cp:revision>
  <dcterms:created xsi:type="dcterms:W3CDTF">2024-02-18T05:14:35Z</dcterms:created>
  <dcterms:modified xsi:type="dcterms:W3CDTF">2025-09-15T15:41:37Z</dcterms:modified>
</cp:coreProperties>
</file>