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 SemiBold" panose="000007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90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392" y="1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tep Infographic List Slid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43404DD-CA21-41E1-AB5E-69A3D70B315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68141" y="0"/>
            <a:ext cx="5723858" cy="2974562"/>
          </a:xfrm>
          <a:custGeom>
            <a:avLst/>
            <a:gdLst>
              <a:gd name="connsiteX0" fmla="*/ 0 w 5723858"/>
              <a:gd name="connsiteY0" fmla="*/ 0 h 2974562"/>
              <a:gd name="connsiteX1" fmla="*/ 5723858 w 5723858"/>
              <a:gd name="connsiteY1" fmla="*/ 0 h 2974562"/>
              <a:gd name="connsiteX2" fmla="*/ 5723858 w 5723858"/>
              <a:gd name="connsiteY2" fmla="*/ 2974562 h 2974562"/>
              <a:gd name="connsiteX3" fmla="*/ 0 w 5723858"/>
              <a:gd name="connsiteY3" fmla="*/ 2974562 h 297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3858" h="2974562">
                <a:moveTo>
                  <a:pt x="0" y="0"/>
                </a:moveTo>
                <a:lnTo>
                  <a:pt x="5723858" y="0"/>
                </a:lnTo>
                <a:lnTo>
                  <a:pt x="5723858" y="2974562"/>
                </a:lnTo>
                <a:lnTo>
                  <a:pt x="0" y="29745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tep Infographic List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43404DD-CA21-41E1-AB5E-69A3D70B315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68141" y="0"/>
            <a:ext cx="5723858" cy="2974562"/>
          </a:xfrm>
          <a:custGeom>
            <a:avLst/>
            <a:gdLst>
              <a:gd name="connsiteX0" fmla="*/ 0 w 5723858"/>
              <a:gd name="connsiteY0" fmla="*/ 0 h 2974562"/>
              <a:gd name="connsiteX1" fmla="*/ 5723858 w 5723858"/>
              <a:gd name="connsiteY1" fmla="*/ 0 h 2974562"/>
              <a:gd name="connsiteX2" fmla="*/ 5723858 w 5723858"/>
              <a:gd name="connsiteY2" fmla="*/ 2974562 h 2974562"/>
              <a:gd name="connsiteX3" fmla="*/ 0 w 5723858"/>
              <a:gd name="connsiteY3" fmla="*/ 2974562 h 297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3858" h="2974562">
                <a:moveTo>
                  <a:pt x="0" y="0"/>
                </a:moveTo>
                <a:lnTo>
                  <a:pt x="5723858" y="0"/>
                </a:lnTo>
                <a:lnTo>
                  <a:pt x="5723858" y="2974562"/>
                </a:lnTo>
                <a:lnTo>
                  <a:pt x="0" y="29745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844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tep Infographic List Slide_1 (non animat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83A1FF1-688F-45F5-90C4-CA44D8D0054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68141" y="0"/>
            <a:ext cx="5723858" cy="2974562"/>
          </a:xfrm>
          <a:custGeom>
            <a:avLst/>
            <a:gdLst>
              <a:gd name="connsiteX0" fmla="*/ 0 w 5723858"/>
              <a:gd name="connsiteY0" fmla="*/ 0 h 2974562"/>
              <a:gd name="connsiteX1" fmla="*/ 5723858 w 5723858"/>
              <a:gd name="connsiteY1" fmla="*/ 0 h 2974562"/>
              <a:gd name="connsiteX2" fmla="*/ 5723858 w 5723858"/>
              <a:gd name="connsiteY2" fmla="*/ 2974562 h 2974562"/>
              <a:gd name="connsiteX3" fmla="*/ 0 w 5723858"/>
              <a:gd name="connsiteY3" fmla="*/ 2974562 h 2974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3858" h="2974562">
                <a:moveTo>
                  <a:pt x="0" y="0"/>
                </a:moveTo>
                <a:lnTo>
                  <a:pt x="5723858" y="0"/>
                </a:lnTo>
                <a:lnTo>
                  <a:pt x="5723858" y="2974562"/>
                </a:lnTo>
                <a:lnTo>
                  <a:pt x="0" y="29745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6904D63-77C4-43BC-8708-DCDC375B2C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0"/>
            <a:ext cx="61055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0"/>
            <a:ext cx="543542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0"/>
            <a:ext cx="54643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6904D63-77C4-43BC-8708-DCDC375B2C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0"/>
            <a:ext cx="61055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0"/>
            <a:ext cx="543542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0"/>
            <a:ext cx="54643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5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8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2" decel="2000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1"/>
            <a:ext cx="610551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1"/>
            <a:ext cx="543542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1"/>
            <a:ext cx="546431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A6E553-A3E5-43AA-ACDC-39D00F0355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91051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8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2" decel="2000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6904D63-77C4-43BC-8708-DCDC375B2C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0"/>
            <a:ext cx="61055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0"/>
            <a:ext cx="543542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0"/>
            <a:ext cx="54643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2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6904D63-77C4-43BC-8708-DCDC375B2C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0"/>
            <a:ext cx="61055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0"/>
            <a:ext cx="543542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0"/>
            <a:ext cx="546431" cy="740323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8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2" decel="2000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E424D569-BAEF-4184-9610-07AA2E75B329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A1506D3-1313-4D7F-A08D-8AC86230310B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BB9400-7E23-4631-82BB-2D3FB1AD6D4E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B95A8BCC-A4BA-4646-AD89-613A31463DE5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E7307F94-3642-4A8E-A404-C37E77798916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7D3B6E3A-A1FE-4D3E-B69F-0A516071081B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6CAAE7-FA88-41D7-909B-DD9529F22808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A6534532-0EE3-4A54-9922-070CEF0B73DA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7C4A443-16D6-447E-8B1F-D40E41025DED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A789077-3868-4727-BAC0-B4BE7D0078F3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261FE97-0555-4635-AFE9-D46A630FA99C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7DD34CF-AC06-4562-A976-9193149908A9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A51EFDC-0E7B-4585-8F0B-6392CC618F3B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54849D6E-A553-4E93-8417-649CBD0396AF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CEB365-5A21-448F-B38F-DC4E40A85EA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E9DE7F88-BD91-4A31-A6FB-73AF58E8E33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62E72E-D6D3-41CD-BD69-C5F8C2D4F833}"/>
              </a:ext>
            </a:extLst>
          </p:cNvPr>
          <p:cNvSpPr/>
          <p:nvPr/>
        </p:nvSpPr>
        <p:spPr>
          <a:xfrm>
            <a:off x="1" y="-2"/>
            <a:ext cx="610551" cy="3086101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122D8E5-90FD-467E-8FCA-BD7BE00CA267}"/>
              </a:ext>
            </a:extLst>
          </p:cNvPr>
          <p:cNvSpPr/>
          <p:nvPr/>
        </p:nvSpPr>
        <p:spPr>
          <a:xfrm>
            <a:off x="1" y="3498921"/>
            <a:ext cx="610551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7F79F1C-CA6F-416E-AB5F-A13497B6BBDE}"/>
              </a:ext>
            </a:extLst>
          </p:cNvPr>
          <p:cNvSpPr/>
          <p:nvPr/>
        </p:nvSpPr>
        <p:spPr>
          <a:xfrm>
            <a:off x="4105973" y="3498921"/>
            <a:ext cx="543542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B83E23-17AE-458D-BA25-C68049D8068E}"/>
              </a:ext>
            </a:extLst>
          </p:cNvPr>
          <p:cNvSpPr/>
          <p:nvPr/>
        </p:nvSpPr>
        <p:spPr>
          <a:xfrm>
            <a:off x="8137525" y="3498921"/>
            <a:ext cx="546431" cy="267613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A6E553-A3E5-43AA-ACDC-39D00F0355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50418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2" presetClass="entr" presetSubtype="8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8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8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8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2" decel="2000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97" grpId="0" animBg="1"/>
      <p:bldP spid="98" grpId="0" animBg="1"/>
      <p:bldP spid="101" grpId="0"/>
      <p:bldP spid="109" grpId="0"/>
      <p:bldP spid="124" grpId="0"/>
      <p:bldP spid="131" grpId="0"/>
      <p:bldP spid="134" grpId="0"/>
      <p:bldP spid="135" grpId="0"/>
      <p:bldP spid="136" grpId="0"/>
      <p:bldP spid="137" grpId="0"/>
      <p:bldP spid="138" grpId="0"/>
      <p:bldP spid="139" grpId="0"/>
      <p:bldP spid="1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3054574-B919-405E-994C-49F6967D45AA}"/>
              </a:ext>
            </a:extLst>
          </p:cNvPr>
          <p:cNvSpPr/>
          <p:nvPr/>
        </p:nvSpPr>
        <p:spPr>
          <a:xfrm>
            <a:off x="0" y="6625590"/>
            <a:ext cx="12192000" cy="232409"/>
          </a:xfrm>
          <a:custGeom>
            <a:avLst/>
            <a:gdLst>
              <a:gd name="connsiteX0" fmla="*/ 0 w 12192000"/>
              <a:gd name="connsiteY0" fmla="*/ 0 h 232409"/>
              <a:gd name="connsiteX1" fmla="*/ 12192000 w 12192000"/>
              <a:gd name="connsiteY1" fmla="*/ 0 h 232409"/>
              <a:gd name="connsiteX2" fmla="*/ 12192000 w 12192000"/>
              <a:gd name="connsiteY2" fmla="*/ 232410 h 232409"/>
              <a:gd name="connsiteX3" fmla="*/ 0 w 12192000"/>
              <a:gd name="connsiteY3" fmla="*/ 232410 h 23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2409">
                <a:moveTo>
                  <a:pt x="0" y="0"/>
                </a:moveTo>
                <a:lnTo>
                  <a:pt x="12192000" y="0"/>
                </a:lnTo>
                <a:lnTo>
                  <a:pt x="12192000" y="232410"/>
                </a:lnTo>
                <a:lnTo>
                  <a:pt x="0" y="232410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C66F388-CE90-40C4-8DCA-AF45716E07CA}"/>
              </a:ext>
            </a:extLst>
          </p:cNvPr>
          <p:cNvSpPr/>
          <p:nvPr/>
        </p:nvSpPr>
        <p:spPr>
          <a:xfrm>
            <a:off x="610552" y="579215"/>
            <a:ext cx="5857589" cy="2395346"/>
          </a:xfrm>
          <a:custGeom>
            <a:avLst/>
            <a:gdLst>
              <a:gd name="connsiteX0" fmla="*/ 0 w 5857589"/>
              <a:gd name="connsiteY0" fmla="*/ 0 h 2395346"/>
              <a:gd name="connsiteX1" fmla="*/ 5857590 w 5857589"/>
              <a:gd name="connsiteY1" fmla="*/ 0 h 2395346"/>
              <a:gd name="connsiteX2" fmla="*/ 5857590 w 5857589"/>
              <a:gd name="connsiteY2" fmla="*/ 2395347 h 2395346"/>
              <a:gd name="connsiteX3" fmla="*/ 0 w 5857589"/>
              <a:gd name="connsiteY3" fmla="*/ 2395347 h 239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7589" h="2395346">
                <a:moveTo>
                  <a:pt x="0" y="0"/>
                </a:moveTo>
                <a:lnTo>
                  <a:pt x="5857590" y="0"/>
                </a:lnTo>
                <a:lnTo>
                  <a:pt x="5857590" y="2395347"/>
                </a:lnTo>
                <a:lnTo>
                  <a:pt x="0" y="239534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B2776E-A36B-4E4D-BA45-185B2D9D3B88}"/>
              </a:ext>
            </a:extLst>
          </p:cNvPr>
          <p:cNvSpPr txBox="1"/>
          <p:nvPr/>
        </p:nvSpPr>
        <p:spPr>
          <a:xfrm>
            <a:off x="519112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C70A9E2-EE01-4123-BA32-67BF97AA0BC2}"/>
              </a:ext>
            </a:extLst>
          </p:cNvPr>
          <p:cNvSpPr/>
          <p:nvPr/>
        </p:nvSpPr>
        <p:spPr>
          <a:xfrm>
            <a:off x="4075461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963BE3B-4F33-4753-99D7-17824B5C8C5F}"/>
              </a:ext>
            </a:extLst>
          </p:cNvPr>
          <p:cNvSpPr/>
          <p:nvPr/>
        </p:nvSpPr>
        <p:spPr>
          <a:xfrm>
            <a:off x="8107013" y="3483387"/>
            <a:ext cx="9525" cy="2691669"/>
          </a:xfrm>
          <a:custGeom>
            <a:avLst/>
            <a:gdLst>
              <a:gd name="connsiteX0" fmla="*/ 0 w 9525"/>
              <a:gd name="connsiteY0" fmla="*/ 0 h 2691669"/>
              <a:gd name="connsiteX1" fmla="*/ 9525 w 9525"/>
              <a:gd name="connsiteY1" fmla="*/ 0 h 2691669"/>
              <a:gd name="connsiteX2" fmla="*/ 9525 w 9525"/>
              <a:gd name="connsiteY2" fmla="*/ 2691670 h 2691669"/>
              <a:gd name="connsiteX3" fmla="*/ 0 w 9525"/>
              <a:gd name="connsiteY3" fmla="*/ 2691670 h 269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25" h="2691669">
                <a:moveTo>
                  <a:pt x="0" y="0"/>
                </a:moveTo>
                <a:lnTo>
                  <a:pt x="9525" y="0"/>
                </a:lnTo>
                <a:lnTo>
                  <a:pt x="9525" y="2691670"/>
                </a:lnTo>
                <a:lnTo>
                  <a:pt x="0" y="2691670"/>
                </a:lnTo>
                <a:close/>
              </a:path>
            </a:pathLst>
          </a:custGeom>
          <a:solidFill>
            <a:srgbClr val="40404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7C588E-6CB1-4A0A-A75E-F90E92C4CEA1}"/>
              </a:ext>
            </a:extLst>
          </p:cNvPr>
          <p:cNvSpPr txBox="1"/>
          <p:nvPr/>
        </p:nvSpPr>
        <p:spPr>
          <a:xfrm>
            <a:off x="878776" y="1307179"/>
            <a:ext cx="5234125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12C4ED-8570-4308-8DC8-0EC69448DAD4}"/>
              </a:ext>
            </a:extLst>
          </p:cNvPr>
          <p:cNvSpPr txBox="1"/>
          <p:nvPr/>
        </p:nvSpPr>
        <p:spPr>
          <a:xfrm>
            <a:off x="878776" y="1984872"/>
            <a:ext cx="524214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Consider Replacing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3086D7-880E-40AD-A745-33CE75AFC7F3}"/>
              </a:ext>
            </a:extLst>
          </p:cNvPr>
          <p:cNvSpPr txBox="1"/>
          <p:nvPr/>
        </p:nvSpPr>
        <p:spPr>
          <a:xfrm>
            <a:off x="878776" y="1024191"/>
            <a:ext cx="250100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chemeClr val="bg2">
                    <a:lumMod val="25000"/>
                  </a:schemeClr>
                </a:solidFill>
                <a:latin typeface="Montserrat SemiBold" panose="00000700000000000000" pitchFamily="2" charset="0"/>
                <a:sym typeface="Montserrat"/>
                <a:rtl val="0"/>
              </a:rPr>
              <a:t>Our Infographic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"/>
                <a:rtl val="0"/>
              </a:rPr>
              <a:t>List Slide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B9E23B4-C4B0-4BC2-ACAB-5B30E45FBF95}"/>
              </a:ext>
            </a:extLst>
          </p:cNvPr>
          <p:cNvSpPr txBox="1"/>
          <p:nvPr/>
        </p:nvSpPr>
        <p:spPr>
          <a:xfrm>
            <a:off x="519112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A917C5-2828-4DAA-94DC-FD8DA09278B8}"/>
              </a:ext>
            </a:extLst>
          </p:cNvPr>
          <p:cNvSpPr txBox="1"/>
          <p:nvPr/>
        </p:nvSpPr>
        <p:spPr>
          <a:xfrm>
            <a:off x="519112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2EC952-F74E-4FB4-A5BE-C42ADFB4D58E}"/>
              </a:ext>
            </a:extLst>
          </p:cNvPr>
          <p:cNvSpPr txBox="1"/>
          <p:nvPr/>
        </p:nvSpPr>
        <p:spPr>
          <a:xfrm>
            <a:off x="4555670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787801-05A2-4118-BD89-64B89F2A4AD3}"/>
              </a:ext>
            </a:extLst>
          </p:cNvPr>
          <p:cNvSpPr txBox="1"/>
          <p:nvPr/>
        </p:nvSpPr>
        <p:spPr>
          <a:xfrm>
            <a:off x="4555670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6C53E0-13BE-4AD2-805A-6C9CEEF7DC9F}"/>
              </a:ext>
            </a:extLst>
          </p:cNvPr>
          <p:cNvSpPr txBox="1"/>
          <p:nvPr/>
        </p:nvSpPr>
        <p:spPr>
          <a:xfrm>
            <a:off x="4555670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ABE73B-91DD-43F8-B2A0-DB2DD7CBA565}"/>
              </a:ext>
            </a:extLst>
          </p:cNvPr>
          <p:cNvSpPr txBox="1"/>
          <p:nvPr/>
        </p:nvSpPr>
        <p:spPr>
          <a:xfrm>
            <a:off x="8584629" y="3687794"/>
            <a:ext cx="2428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</a:t>
            </a:r>
            <a:r>
              <a:rPr lang="en-US" sz="18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Features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51CA3C-A61C-4CD1-9848-BB51559E4263}"/>
              </a:ext>
            </a:extLst>
          </p:cNvPr>
          <p:cNvSpPr txBox="1"/>
          <p:nvPr/>
        </p:nvSpPr>
        <p:spPr>
          <a:xfrm>
            <a:off x="8584629" y="4241224"/>
            <a:ext cx="3132589" cy="611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Highlight the Important</a:t>
            </a:r>
            <a:b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Details with Brief Heading</a:t>
            </a:r>
            <a:endParaRPr lang="en-US" sz="15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0D65C3F-01B8-4925-B46B-D6694770C269}"/>
              </a:ext>
            </a:extLst>
          </p:cNvPr>
          <p:cNvSpPr txBox="1"/>
          <p:nvPr/>
        </p:nvSpPr>
        <p:spPr>
          <a:xfrm>
            <a:off x="8584629" y="5038118"/>
            <a:ext cx="3253263" cy="8451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an Explanatory Text</a:t>
            </a:r>
          </a:p>
          <a:p>
            <a:pPr>
              <a:lnSpc>
                <a:spcPts val="20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Sub Topic </a:t>
            </a:r>
            <a:r>
              <a:rPr lang="en-US" sz="15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</a:t>
            </a:r>
          </a:p>
          <a:p>
            <a:pPr>
              <a:lnSpc>
                <a:spcPts val="2000"/>
              </a:lnSpc>
            </a:pPr>
            <a:r>
              <a:rPr lang="en-US" sz="15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5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FD1D8816-3B34-4F5C-B914-13527551C2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8221</TotalTime>
  <Words>700</Words>
  <Application>Microsoft Office PowerPoint</Application>
  <PresentationFormat>Widescreen</PresentationFormat>
  <Paragraphs>133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Akira Expanded</vt:lpstr>
      <vt:lpstr>Montserrat SemiBold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63</cp:revision>
  <dcterms:created xsi:type="dcterms:W3CDTF">2024-02-18T05:14:35Z</dcterms:created>
  <dcterms:modified xsi:type="dcterms:W3CDTF">2025-09-15T15:56:23Z</dcterms:modified>
</cp:coreProperties>
</file>