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90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392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tep Infographic List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3404DD-CA21-41E1-AB5E-69A3D70B31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8141" y="0"/>
            <a:ext cx="5723858" cy="2974562"/>
          </a:xfrm>
          <a:custGeom>
            <a:avLst/>
            <a:gdLst>
              <a:gd name="connsiteX0" fmla="*/ 0 w 5723858"/>
              <a:gd name="connsiteY0" fmla="*/ 0 h 2974562"/>
              <a:gd name="connsiteX1" fmla="*/ 5723858 w 5723858"/>
              <a:gd name="connsiteY1" fmla="*/ 0 h 2974562"/>
              <a:gd name="connsiteX2" fmla="*/ 5723858 w 5723858"/>
              <a:gd name="connsiteY2" fmla="*/ 2974562 h 2974562"/>
              <a:gd name="connsiteX3" fmla="*/ 0 w 5723858"/>
              <a:gd name="connsiteY3" fmla="*/ 2974562 h 29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3858" h="2974562">
                <a:moveTo>
                  <a:pt x="0" y="0"/>
                </a:moveTo>
                <a:lnTo>
                  <a:pt x="5723858" y="0"/>
                </a:lnTo>
                <a:lnTo>
                  <a:pt x="5723858" y="2974562"/>
                </a:lnTo>
                <a:lnTo>
                  <a:pt x="0" y="297456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tep Infographic List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3404DD-CA21-41E1-AB5E-69A3D70B31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8141" y="0"/>
            <a:ext cx="5723858" cy="2974562"/>
          </a:xfrm>
          <a:custGeom>
            <a:avLst/>
            <a:gdLst>
              <a:gd name="connsiteX0" fmla="*/ 0 w 5723858"/>
              <a:gd name="connsiteY0" fmla="*/ 0 h 2974562"/>
              <a:gd name="connsiteX1" fmla="*/ 5723858 w 5723858"/>
              <a:gd name="connsiteY1" fmla="*/ 0 h 2974562"/>
              <a:gd name="connsiteX2" fmla="*/ 5723858 w 5723858"/>
              <a:gd name="connsiteY2" fmla="*/ 2974562 h 2974562"/>
              <a:gd name="connsiteX3" fmla="*/ 0 w 5723858"/>
              <a:gd name="connsiteY3" fmla="*/ 2974562 h 29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3858" h="2974562">
                <a:moveTo>
                  <a:pt x="0" y="0"/>
                </a:moveTo>
                <a:lnTo>
                  <a:pt x="5723858" y="0"/>
                </a:lnTo>
                <a:lnTo>
                  <a:pt x="5723858" y="2974562"/>
                </a:lnTo>
                <a:lnTo>
                  <a:pt x="0" y="297456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44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tep Infographic List Slide_1 (non animat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83A1FF1-688F-45F5-90C4-CA44D8D005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8141" y="0"/>
            <a:ext cx="5723858" cy="2974562"/>
          </a:xfrm>
          <a:custGeom>
            <a:avLst/>
            <a:gdLst>
              <a:gd name="connsiteX0" fmla="*/ 0 w 5723858"/>
              <a:gd name="connsiteY0" fmla="*/ 0 h 2974562"/>
              <a:gd name="connsiteX1" fmla="*/ 5723858 w 5723858"/>
              <a:gd name="connsiteY1" fmla="*/ 0 h 2974562"/>
              <a:gd name="connsiteX2" fmla="*/ 5723858 w 5723858"/>
              <a:gd name="connsiteY2" fmla="*/ 2974562 h 2974562"/>
              <a:gd name="connsiteX3" fmla="*/ 0 w 5723858"/>
              <a:gd name="connsiteY3" fmla="*/ 2974562 h 29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3858" h="2974562">
                <a:moveTo>
                  <a:pt x="0" y="0"/>
                </a:moveTo>
                <a:lnTo>
                  <a:pt x="5723858" y="0"/>
                </a:lnTo>
                <a:lnTo>
                  <a:pt x="5723858" y="2974562"/>
                </a:lnTo>
                <a:lnTo>
                  <a:pt x="0" y="297456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904D63-77C4-43BC-8708-DCDC375B2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0"/>
            <a:ext cx="61055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0"/>
            <a:ext cx="543542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0"/>
            <a:ext cx="54643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904D63-77C4-43BC-8708-DCDC375B2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0"/>
            <a:ext cx="61055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0"/>
            <a:ext cx="543542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0"/>
            <a:ext cx="54643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5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2" decel="2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1"/>
            <a:ext cx="610551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1"/>
            <a:ext cx="543542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1"/>
            <a:ext cx="546431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A6E553-A3E5-43AA-ACDC-39D00F0355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1051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2" decel="2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904D63-77C4-43BC-8708-DCDC375B2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0"/>
            <a:ext cx="61055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0"/>
            <a:ext cx="543542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0"/>
            <a:ext cx="54643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2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904D63-77C4-43BC-8708-DCDC375B2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0"/>
            <a:ext cx="61055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0"/>
            <a:ext cx="543542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0"/>
            <a:ext cx="54643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2" decel="2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1"/>
            <a:ext cx="610551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1"/>
            <a:ext cx="543542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1"/>
            <a:ext cx="546431" cy="267613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A6E553-A3E5-43AA-ACDC-39D00F0355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041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2" decel="2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054574-B919-405E-994C-49F6967D45AA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66F388-CE90-40C4-8DCA-AF45716E07CA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B2776E-A36B-4E4D-BA45-185B2D9D3B88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C70A9E2-EE01-4123-BA32-67BF97AA0BC2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963BE3B-4F33-4753-99D7-17824B5C8C5F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7C588E-6CB1-4A0A-A75E-F90E92C4CEA1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12C4ED-8570-4308-8DC8-0EC69448DAD4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3086D7-880E-40AD-A745-33CE75AFC7F3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9E23B4-C4B0-4BC2-ACAB-5B30E45FBF95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A917C5-2828-4DAA-94DC-FD8DA09278B8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2EC952-F74E-4FB4-A5BE-C42ADFB4D58E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787801-05A2-4118-BD89-64B89F2A4AD3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6C53E0-13BE-4AD2-805A-6C9CEEF7DC9F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ABE73B-91DD-43F8-B2A0-DB2DD7CBA565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51CA3C-A61C-4CD1-9848-BB51559E426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D65C3F-01B8-4925-B46B-D6694770C26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D1D8816-3B34-4F5C-B914-13527551C2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8221</TotalTime>
  <Words>700</Words>
  <Application>Microsoft Office PowerPoint</Application>
  <PresentationFormat>Widescreen</PresentationFormat>
  <Paragraphs>133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Akira Expanded</vt:lpstr>
      <vt:lpstr>Montserrat SemiBold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63</cp:revision>
  <dcterms:created xsi:type="dcterms:W3CDTF">2024-02-18T05:14:35Z</dcterms:created>
  <dcterms:modified xsi:type="dcterms:W3CDTF">2025-09-15T15:56:23Z</dcterms:modified>
</cp:coreProperties>
</file>