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9" r:id="rId3"/>
    <p:sldId id="550" r:id="rId4"/>
    <p:sldId id="551" r:id="rId5"/>
    <p:sldId id="552" r:id="rId6"/>
    <p:sldId id="553" r:id="rId7"/>
    <p:sldId id="554" r:id="rId8"/>
    <p:sldId id="555" r:id="rId9"/>
    <p:sldId id="542" r:id="rId10"/>
    <p:sldId id="546" r:id="rId11"/>
    <p:sldId id="266" r:id="rId12"/>
  </p:sldIdLst>
  <p:sldSz cx="12192000" cy="6858000"/>
  <p:notesSz cx="6858000" cy="9144000"/>
  <p:embeddedFontLst>
    <p:embeddedFont>
      <p:font typeface="Akira Expanded" panose="02000800000000000000" pitchFamily="50" charset="0"/>
      <p:bold r:id="rId13"/>
    </p:embeddedFont>
    <p:embeddedFont>
      <p:font typeface="Bungee" pitchFamily="2" charset="0"/>
      <p:regular r:id="rId14"/>
    </p:embeddedFont>
    <p:embeddedFont>
      <p:font typeface="Montserrat" panose="02000505000000020004" pitchFamily="2" charset="0"/>
      <p:regular r:id="rId15"/>
      <p:bold r:id="rId16"/>
      <p:italic r:id="rId17"/>
      <p:boldItalic r:id="rId18"/>
    </p:embeddedFont>
    <p:embeddedFont>
      <p:font typeface="Montserrat ExtraBold" panose="000009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9"/>
            <p14:sldId id="550"/>
            <p14:sldId id="551"/>
            <p14:sldId id="552"/>
            <p14:sldId id="553"/>
            <p14:sldId id="554"/>
            <p14:sldId id="555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F2D4"/>
    <a:srgbClr val="8FECC2"/>
    <a:srgbClr val="AAF0D0"/>
    <a:srgbClr val="B4F2D6"/>
    <a:srgbClr val="AFE0FB"/>
    <a:srgbClr val="95D7FA"/>
    <a:srgbClr val="FECD86"/>
    <a:srgbClr val="FEBD61"/>
    <a:srgbClr val="FF9FAD"/>
    <a:srgbClr val="FF89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9" autoAdjust="0"/>
    <p:restoredTop sz="94660"/>
  </p:normalViewPr>
  <p:slideViewPr>
    <p:cSldViewPr snapToGrid="0">
      <p:cViewPr>
        <p:scale>
          <a:sx n="100" d="100"/>
          <a:sy n="100" d="100"/>
        </p:scale>
        <p:origin x="2836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404040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53333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E4A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E4A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404040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E4A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90054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9D068343-2BA9-465F-84B4-E213AAC51E5E}"/>
              </a:ext>
            </a:extLst>
          </p:cNvPr>
          <p:cNvGrpSpPr/>
          <p:nvPr/>
        </p:nvGrpSpPr>
        <p:grpSpPr>
          <a:xfrm>
            <a:off x="820483" y="2115505"/>
            <a:ext cx="2447925" cy="3734657"/>
            <a:chOff x="820483" y="2115505"/>
            <a:chExt cx="2447925" cy="373465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EBE9269-EEBB-4923-BACC-F6012D71A63C}"/>
                </a:ext>
              </a:extLst>
            </p:cNvPr>
            <p:cNvGrpSpPr/>
            <p:nvPr/>
          </p:nvGrpSpPr>
          <p:grpSpPr>
            <a:xfrm>
              <a:off x="820483" y="2370489"/>
              <a:ext cx="2447925" cy="3479673"/>
              <a:chOff x="820483" y="2370489"/>
              <a:chExt cx="2447925" cy="3479673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6B110BC4-514E-4FCC-9DA3-52B2894D9608}"/>
                  </a:ext>
                </a:extLst>
              </p:cNvPr>
              <p:cNvSpPr/>
              <p:nvPr/>
            </p:nvSpPr>
            <p:spPr>
              <a:xfrm>
                <a:off x="820483" y="2370489"/>
                <a:ext cx="2447925" cy="3479673"/>
              </a:xfrm>
              <a:prstGeom prst="roundRect">
                <a:avLst>
                  <a:gd name="adj" fmla="val 5080"/>
                </a:avLst>
              </a:prstGeom>
              <a:solidFill>
                <a:srgbClr val="E6C8F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84930A32-5AF5-4F93-94EA-B9199F811AC3}"/>
                  </a:ext>
                </a:extLst>
              </p:cNvPr>
              <p:cNvSpPr/>
              <p:nvPr/>
            </p:nvSpPr>
            <p:spPr>
              <a:xfrm>
                <a:off x="1072384" y="3890071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70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70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1DECE49-BA18-4D1E-BD6E-766F2ACEE7B4}"/>
                  </a:ext>
                </a:extLst>
              </p:cNvPr>
              <p:cNvSpPr txBox="1"/>
              <p:nvPr/>
            </p:nvSpPr>
            <p:spPr>
              <a:xfrm>
                <a:off x="1255299" y="3834863"/>
                <a:ext cx="18533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Unlimited Download</a:t>
                </a:r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275EBA67-8E3B-4308-9FB6-0DBA6952B67A}"/>
                  </a:ext>
                </a:extLst>
              </p:cNvPr>
              <p:cNvSpPr/>
              <p:nvPr/>
            </p:nvSpPr>
            <p:spPr>
              <a:xfrm>
                <a:off x="1072384" y="4840750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2 h 146543"/>
                  <a:gd name="connsiteX12" fmla="*/ 180835 w 191046"/>
                  <a:gd name="connsiteY12" fmla="*/ 47187 h 146543"/>
                  <a:gd name="connsiteX13" fmla="*/ 85585 w 191046"/>
                  <a:gd name="connsiteY13" fmla="*/ 142437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09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2"/>
                    </a:cubicBezTo>
                    <a:cubicBezTo>
                      <a:pt x="180930" y="47092"/>
                      <a:pt x="180835" y="47187"/>
                      <a:pt x="180835" y="47187"/>
                    </a:cubicBezTo>
                    <a:lnTo>
                      <a:pt x="85585" y="142437"/>
                    </a:lnTo>
                    <a:cubicBezTo>
                      <a:pt x="80727" y="146821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49AE36F-7088-4F94-A732-767AE6588A23}"/>
                  </a:ext>
                </a:extLst>
              </p:cNvPr>
              <p:cNvSpPr txBox="1"/>
              <p:nvPr/>
            </p:nvSpPr>
            <p:spPr>
              <a:xfrm>
                <a:off x="1255299" y="4785458"/>
                <a:ext cx="143661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Personal Usage</a:t>
                </a: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804EC99-5AE0-4B3D-A216-E3BBA3D2B94D}"/>
                  </a:ext>
                </a:extLst>
              </p:cNvPr>
              <p:cNvSpPr/>
              <p:nvPr/>
            </p:nvSpPr>
            <p:spPr>
              <a:xfrm>
                <a:off x="1072384" y="4523770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68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68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762B30F-0ACB-4D75-81E3-FAA109CD992A}"/>
                  </a:ext>
                </a:extLst>
              </p:cNvPr>
              <p:cNvSpPr txBox="1"/>
              <p:nvPr/>
            </p:nvSpPr>
            <p:spPr>
              <a:xfrm>
                <a:off x="1255299" y="4468561"/>
                <a:ext cx="17267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24/7 Email Support</a:t>
                </a: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70A30019-1FDB-4EAB-9E95-3C981E3E19A5}"/>
                  </a:ext>
                </a:extLst>
              </p:cNvPr>
              <p:cNvSpPr/>
              <p:nvPr/>
            </p:nvSpPr>
            <p:spPr>
              <a:xfrm>
                <a:off x="1072384" y="4207052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4 h 146543"/>
                  <a:gd name="connsiteX12" fmla="*/ 180835 w 191046"/>
                  <a:gd name="connsiteY12" fmla="*/ 47190 h 146543"/>
                  <a:gd name="connsiteX13" fmla="*/ 85585 w 191046"/>
                  <a:gd name="connsiteY13" fmla="*/ 142440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12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4"/>
                    </a:cubicBezTo>
                    <a:cubicBezTo>
                      <a:pt x="180930" y="47094"/>
                      <a:pt x="180835" y="47190"/>
                      <a:pt x="180835" y="47190"/>
                    </a:cubicBezTo>
                    <a:lnTo>
                      <a:pt x="85585" y="142440"/>
                    </a:lnTo>
                    <a:cubicBezTo>
                      <a:pt x="80727" y="146916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BAA17D-CB49-4C4B-8CBD-926C4F3A5E46}"/>
                  </a:ext>
                </a:extLst>
              </p:cNvPr>
              <p:cNvSpPr txBox="1"/>
              <p:nvPr/>
            </p:nvSpPr>
            <p:spPr>
              <a:xfrm>
                <a:off x="1255299" y="4151760"/>
                <a:ext cx="13740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2.0 GB Storage</a:t>
                </a:r>
              </a:p>
            </p:txBody>
          </p:sp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36D7FD4F-BED7-4C09-B48E-A6A18A6A7814}"/>
                  </a:ext>
                </a:extLst>
              </p:cNvPr>
              <p:cNvSpPr/>
              <p:nvPr/>
            </p:nvSpPr>
            <p:spPr>
              <a:xfrm>
                <a:off x="1095613" y="5163886"/>
                <a:ext cx="1897665" cy="406431"/>
              </a:xfrm>
              <a:prstGeom prst="roundRect">
                <a:avLst>
                  <a:gd name="adj" fmla="val 16667"/>
                </a:avLst>
              </a:prstGeom>
              <a:solidFill>
                <a:srgbClr val="EFDCF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534CD1D-761F-4CE7-AF18-E710D1369D0F}"/>
                  </a:ext>
                </a:extLst>
              </p:cNvPr>
              <p:cNvSpPr txBox="1"/>
              <p:nvPr/>
            </p:nvSpPr>
            <p:spPr>
              <a:xfrm>
                <a:off x="1468856" y="5213213"/>
                <a:ext cx="11512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3DAA2F8-7D95-480B-B600-3BF4B893C72A}"/>
                </a:ext>
              </a:extLst>
            </p:cNvPr>
            <p:cNvGrpSpPr/>
            <p:nvPr/>
          </p:nvGrpSpPr>
          <p:grpSpPr>
            <a:xfrm>
              <a:off x="991743" y="2115505"/>
              <a:ext cx="2105405" cy="1594104"/>
              <a:chOff x="991743" y="2115505"/>
              <a:chExt cx="2105405" cy="1594104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965B57F2-CEF9-475B-866A-C3FF67978ED7}"/>
                  </a:ext>
                </a:extLst>
              </p:cNvPr>
              <p:cNvSpPr/>
              <p:nvPr/>
            </p:nvSpPr>
            <p:spPr>
              <a:xfrm>
                <a:off x="991743" y="2115505"/>
                <a:ext cx="2105405" cy="1594104"/>
              </a:xfrm>
              <a:prstGeom prst="roundRect">
                <a:avLst>
                  <a:gd name="adj" fmla="val 8435"/>
                </a:avLst>
              </a:prstGeom>
              <a:solidFill>
                <a:srgbClr val="EFDCF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B08745-DF19-4941-8FDE-5E001A4AA582}"/>
                  </a:ext>
                </a:extLst>
              </p:cNvPr>
              <p:cNvSpPr txBox="1"/>
              <p:nvPr/>
            </p:nvSpPr>
            <p:spPr>
              <a:xfrm>
                <a:off x="1311712" y="2227614"/>
                <a:ext cx="1465466" cy="34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5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STANDARD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CC6D4C-02F9-4C14-A008-A34924486A0D}"/>
                  </a:ext>
                </a:extLst>
              </p:cNvPr>
              <p:cNvSpPr txBox="1"/>
              <p:nvPr/>
            </p:nvSpPr>
            <p:spPr>
              <a:xfrm>
                <a:off x="1111337" y="2433354"/>
                <a:ext cx="1866217" cy="11310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675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$69</a:t>
                </a:r>
              </a:p>
            </p:txBody>
          </p:sp>
        </p:grp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BB75F85-4001-4312-940B-08A479891421}"/>
              </a:ext>
            </a:extLst>
          </p:cNvPr>
          <p:cNvGrpSpPr/>
          <p:nvPr/>
        </p:nvGrpSpPr>
        <p:grpSpPr>
          <a:xfrm>
            <a:off x="3521094" y="2115505"/>
            <a:ext cx="2447925" cy="3734657"/>
            <a:chOff x="3521094" y="2115505"/>
            <a:chExt cx="2447925" cy="3734657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3BF2C6B-F12C-4B91-AB40-33474B4586B0}"/>
                </a:ext>
              </a:extLst>
            </p:cNvPr>
            <p:cNvGrpSpPr/>
            <p:nvPr/>
          </p:nvGrpSpPr>
          <p:grpSpPr>
            <a:xfrm>
              <a:off x="3521094" y="2370489"/>
              <a:ext cx="2447925" cy="3479673"/>
              <a:chOff x="3521094" y="2370489"/>
              <a:chExt cx="2447925" cy="3479673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25A75487-0C40-4A66-BA81-125B85CD406F}"/>
                  </a:ext>
                </a:extLst>
              </p:cNvPr>
              <p:cNvSpPr/>
              <p:nvPr/>
            </p:nvSpPr>
            <p:spPr>
              <a:xfrm>
                <a:off x="3521094" y="2370489"/>
                <a:ext cx="2447925" cy="3479673"/>
              </a:xfrm>
              <a:prstGeom prst="roundRect">
                <a:avLst>
                  <a:gd name="adj" fmla="val 5080"/>
                </a:avLst>
              </a:prstGeom>
              <a:gradFill flip="none" rotWithShape="1"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5655A8E-7B68-4568-B1A8-A4F506C24C76}"/>
                  </a:ext>
                </a:extLst>
              </p:cNvPr>
              <p:cNvSpPr/>
              <p:nvPr/>
            </p:nvSpPr>
            <p:spPr>
              <a:xfrm>
                <a:off x="3772995" y="3890071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70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70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A2B3104-A62F-4122-B15F-743AF1B93DD8}"/>
                  </a:ext>
                </a:extLst>
              </p:cNvPr>
              <p:cNvSpPr txBox="1"/>
              <p:nvPr/>
            </p:nvSpPr>
            <p:spPr>
              <a:xfrm>
                <a:off x="3955910" y="3834863"/>
                <a:ext cx="18533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1"/>
                    </a:solidFill>
                    <a:latin typeface="Montserrat"/>
                    <a:sym typeface="Montserrat"/>
                    <a:rtl val="0"/>
                  </a:rPr>
                  <a:t>Unlimited Download</a:t>
                </a: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98C82562-9985-4DEE-AD5A-CC9FD12C2802}"/>
                  </a:ext>
                </a:extLst>
              </p:cNvPr>
              <p:cNvSpPr/>
              <p:nvPr/>
            </p:nvSpPr>
            <p:spPr>
              <a:xfrm>
                <a:off x="3772995" y="4840750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2 h 146543"/>
                  <a:gd name="connsiteX12" fmla="*/ 180835 w 191046"/>
                  <a:gd name="connsiteY12" fmla="*/ 47187 h 146543"/>
                  <a:gd name="connsiteX13" fmla="*/ 85585 w 191046"/>
                  <a:gd name="connsiteY13" fmla="*/ 142437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09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2"/>
                    </a:cubicBezTo>
                    <a:cubicBezTo>
                      <a:pt x="180930" y="47092"/>
                      <a:pt x="180835" y="47187"/>
                      <a:pt x="180835" y="47187"/>
                    </a:cubicBezTo>
                    <a:lnTo>
                      <a:pt x="85585" y="142437"/>
                    </a:lnTo>
                    <a:cubicBezTo>
                      <a:pt x="80727" y="146821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084FA05-7802-456A-A7D5-DA99B693B6E5}"/>
                  </a:ext>
                </a:extLst>
              </p:cNvPr>
              <p:cNvSpPr txBox="1"/>
              <p:nvPr/>
            </p:nvSpPr>
            <p:spPr>
              <a:xfrm>
                <a:off x="3955910" y="4785458"/>
                <a:ext cx="1476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1"/>
                    </a:solidFill>
                    <a:latin typeface="Montserrat"/>
                    <a:sym typeface="Montserrat"/>
                    <a:rtl val="0"/>
                  </a:rPr>
                  <a:t>Personal Usage</a:t>
                </a: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9A260F89-E5E6-489C-A772-98A8083A12BB}"/>
                  </a:ext>
                </a:extLst>
              </p:cNvPr>
              <p:cNvSpPr/>
              <p:nvPr/>
            </p:nvSpPr>
            <p:spPr>
              <a:xfrm>
                <a:off x="3772995" y="4523770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68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68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8757AD0-93A5-45A0-8365-2119806A248F}"/>
                  </a:ext>
                </a:extLst>
              </p:cNvPr>
              <p:cNvSpPr txBox="1"/>
              <p:nvPr/>
            </p:nvSpPr>
            <p:spPr>
              <a:xfrm>
                <a:off x="3955910" y="4468561"/>
                <a:ext cx="17267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>
                    <a:solidFill>
                      <a:schemeClr val="bg1"/>
                    </a:solidFill>
                    <a:latin typeface="Montserrat"/>
                    <a:sym typeface="Montserrat"/>
                    <a:rtl val="0"/>
                  </a:rPr>
                  <a:t>24/7 Email Support</a:t>
                </a:r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27F90CD0-C175-4060-B4C2-AB2DFA99572C}"/>
                  </a:ext>
                </a:extLst>
              </p:cNvPr>
              <p:cNvSpPr/>
              <p:nvPr/>
            </p:nvSpPr>
            <p:spPr>
              <a:xfrm>
                <a:off x="3772995" y="4207052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4 h 146543"/>
                  <a:gd name="connsiteX12" fmla="*/ 180835 w 191046"/>
                  <a:gd name="connsiteY12" fmla="*/ 47190 h 146543"/>
                  <a:gd name="connsiteX13" fmla="*/ 85585 w 191046"/>
                  <a:gd name="connsiteY13" fmla="*/ 142440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12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4"/>
                    </a:cubicBezTo>
                    <a:cubicBezTo>
                      <a:pt x="180930" y="47094"/>
                      <a:pt x="180835" y="47190"/>
                      <a:pt x="180835" y="47190"/>
                    </a:cubicBezTo>
                    <a:lnTo>
                      <a:pt x="85585" y="142440"/>
                    </a:lnTo>
                    <a:cubicBezTo>
                      <a:pt x="80727" y="146916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82AB9-A213-43D5-9B48-1CDD61E3DA54}"/>
                  </a:ext>
                </a:extLst>
              </p:cNvPr>
              <p:cNvSpPr txBox="1"/>
              <p:nvPr/>
            </p:nvSpPr>
            <p:spPr>
              <a:xfrm>
                <a:off x="3955910" y="4151760"/>
                <a:ext cx="13740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1"/>
                    </a:solidFill>
                    <a:latin typeface="Montserrat"/>
                    <a:sym typeface="Montserrat"/>
                    <a:rtl val="0"/>
                  </a:rPr>
                  <a:t>3.0 GB Storage</a:t>
                </a:r>
              </a:p>
            </p:txBody>
          </p:sp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4DB48A19-5E7A-4A6C-904F-CC235B168F4B}"/>
                  </a:ext>
                </a:extLst>
              </p:cNvPr>
              <p:cNvSpPr/>
              <p:nvPr/>
            </p:nvSpPr>
            <p:spPr>
              <a:xfrm>
                <a:off x="3796224" y="5163886"/>
                <a:ext cx="1897665" cy="406431"/>
              </a:xfrm>
              <a:prstGeom prst="roundRect">
                <a:avLst>
                  <a:gd name="adj" fmla="val 16667"/>
                </a:avLst>
              </a:prstGeom>
              <a:solidFill>
                <a:srgbClr val="C984E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8D192ED-2AA0-40DE-BB83-32B375F7487B}"/>
                  </a:ext>
                </a:extLst>
              </p:cNvPr>
              <p:cNvSpPr txBox="1"/>
              <p:nvPr/>
            </p:nvSpPr>
            <p:spPr>
              <a:xfrm>
                <a:off x="4169467" y="5213213"/>
                <a:ext cx="11512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spc="0" baseline="0" dirty="0">
                    <a:solidFill>
                      <a:schemeClr val="bg1"/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8F407C9-C491-44BB-9307-E2F0D5AF4C52}"/>
                </a:ext>
              </a:extLst>
            </p:cNvPr>
            <p:cNvGrpSpPr/>
            <p:nvPr/>
          </p:nvGrpSpPr>
          <p:grpSpPr>
            <a:xfrm>
              <a:off x="3692354" y="2115505"/>
              <a:ext cx="2105405" cy="1594104"/>
              <a:chOff x="3692354" y="2115505"/>
              <a:chExt cx="2105405" cy="1594104"/>
            </a:xfrm>
          </p:grpSpPr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id="{D5B35223-CA14-4F29-9F7A-16934E521E71}"/>
                  </a:ext>
                </a:extLst>
              </p:cNvPr>
              <p:cNvSpPr/>
              <p:nvPr/>
            </p:nvSpPr>
            <p:spPr>
              <a:xfrm>
                <a:off x="3692354" y="2115505"/>
                <a:ext cx="2105405" cy="1594104"/>
              </a:xfrm>
              <a:prstGeom prst="roundRect">
                <a:avLst>
                  <a:gd name="adj" fmla="val 8435"/>
                </a:avLst>
              </a:prstGeom>
              <a:solidFill>
                <a:srgbClr val="C984E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06746E6-2987-46D7-A009-FEDA65915E6A}"/>
                  </a:ext>
                </a:extLst>
              </p:cNvPr>
              <p:cNvSpPr txBox="1"/>
              <p:nvPr/>
            </p:nvSpPr>
            <p:spPr>
              <a:xfrm>
                <a:off x="4103695" y="2227614"/>
                <a:ext cx="1282723" cy="34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50" spc="0" baseline="0" dirty="0">
                    <a:solidFill>
                      <a:schemeClr val="bg1"/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PREMIUM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7E8B9D0-A867-478F-8525-33AA67EDE75D}"/>
                  </a:ext>
                </a:extLst>
              </p:cNvPr>
              <p:cNvSpPr txBox="1"/>
              <p:nvPr/>
            </p:nvSpPr>
            <p:spPr>
              <a:xfrm>
                <a:off x="3789506" y="2433354"/>
                <a:ext cx="1911101" cy="11310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6750" spc="0" baseline="0" dirty="0">
                    <a:solidFill>
                      <a:schemeClr val="bg1"/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$79</a:t>
                </a:r>
              </a:p>
            </p:txBody>
          </p: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84E82D2-2D7C-44EF-A8B6-767A2DC90302}"/>
              </a:ext>
            </a:extLst>
          </p:cNvPr>
          <p:cNvGrpSpPr/>
          <p:nvPr/>
        </p:nvGrpSpPr>
        <p:grpSpPr>
          <a:xfrm>
            <a:off x="6221705" y="2115505"/>
            <a:ext cx="2447925" cy="3734657"/>
            <a:chOff x="6221705" y="2115505"/>
            <a:chExt cx="2447925" cy="3734657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09BFA33F-634A-4DA1-AEBE-01E2E4B0A3A3}"/>
                </a:ext>
              </a:extLst>
            </p:cNvPr>
            <p:cNvGrpSpPr/>
            <p:nvPr/>
          </p:nvGrpSpPr>
          <p:grpSpPr>
            <a:xfrm>
              <a:off x="6221705" y="2370489"/>
              <a:ext cx="2447925" cy="3479673"/>
              <a:chOff x="6221705" y="2370489"/>
              <a:chExt cx="2447925" cy="3479673"/>
            </a:xfrm>
          </p:grpSpPr>
          <p:sp>
            <p:nvSpPr>
              <p:cNvPr id="34" name="Rectangle: Rounded Corners 33">
                <a:extLst>
                  <a:ext uri="{FF2B5EF4-FFF2-40B4-BE49-F238E27FC236}">
                    <a16:creationId xmlns:a16="http://schemas.microsoft.com/office/drawing/2014/main" id="{BF2C5C9D-E53F-4C87-A6A9-844DA796AD9D}"/>
                  </a:ext>
                </a:extLst>
              </p:cNvPr>
              <p:cNvSpPr/>
              <p:nvPr/>
            </p:nvSpPr>
            <p:spPr>
              <a:xfrm>
                <a:off x="6221705" y="2370489"/>
                <a:ext cx="2447925" cy="3479673"/>
              </a:xfrm>
              <a:prstGeom prst="roundRect">
                <a:avLst>
                  <a:gd name="adj" fmla="val 5080"/>
                </a:avLst>
              </a:prstGeom>
              <a:solidFill>
                <a:srgbClr val="E6C8F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ABCD9BAE-5F53-4041-AEEC-0F15E21CB961}"/>
                  </a:ext>
                </a:extLst>
              </p:cNvPr>
              <p:cNvSpPr/>
              <p:nvPr/>
            </p:nvSpPr>
            <p:spPr>
              <a:xfrm>
                <a:off x="6473606" y="3890071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70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70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00F3FFA-A716-4695-A76B-D1AB7C6F0130}"/>
                  </a:ext>
                </a:extLst>
              </p:cNvPr>
              <p:cNvSpPr txBox="1"/>
              <p:nvPr/>
            </p:nvSpPr>
            <p:spPr>
              <a:xfrm>
                <a:off x="6656521" y="3834863"/>
                <a:ext cx="18533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Unlimited Download</a:t>
                </a:r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B223AEF2-E9EA-4ABA-8B66-F9A39253C51E}"/>
                  </a:ext>
                </a:extLst>
              </p:cNvPr>
              <p:cNvSpPr/>
              <p:nvPr/>
            </p:nvSpPr>
            <p:spPr>
              <a:xfrm>
                <a:off x="6473606" y="4840750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2 h 146543"/>
                  <a:gd name="connsiteX12" fmla="*/ 180835 w 191046"/>
                  <a:gd name="connsiteY12" fmla="*/ 47187 h 146543"/>
                  <a:gd name="connsiteX13" fmla="*/ 85585 w 191046"/>
                  <a:gd name="connsiteY13" fmla="*/ 142437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09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2"/>
                    </a:cubicBezTo>
                    <a:cubicBezTo>
                      <a:pt x="180930" y="47092"/>
                      <a:pt x="180835" y="47187"/>
                      <a:pt x="180835" y="47187"/>
                    </a:cubicBezTo>
                    <a:lnTo>
                      <a:pt x="85585" y="142437"/>
                    </a:lnTo>
                    <a:cubicBezTo>
                      <a:pt x="80727" y="146821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4F654BD-5659-49FB-B646-5D1F3F1CB21B}"/>
                  </a:ext>
                </a:extLst>
              </p:cNvPr>
              <p:cNvSpPr txBox="1"/>
              <p:nvPr/>
            </p:nvSpPr>
            <p:spPr>
              <a:xfrm>
                <a:off x="6656521" y="4785458"/>
                <a:ext cx="17107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Commercial Usage</a:t>
                </a:r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3ED8D4E4-219B-4741-8DF6-6861B7131DD5}"/>
                  </a:ext>
                </a:extLst>
              </p:cNvPr>
              <p:cNvSpPr/>
              <p:nvPr/>
            </p:nvSpPr>
            <p:spPr>
              <a:xfrm>
                <a:off x="6473606" y="4523770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68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68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FF692E4-9E17-4D12-ACCB-C2D2CD90AC70}"/>
                  </a:ext>
                </a:extLst>
              </p:cNvPr>
              <p:cNvSpPr txBox="1"/>
              <p:nvPr/>
            </p:nvSpPr>
            <p:spPr>
              <a:xfrm>
                <a:off x="6656521" y="4468561"/>
                <a:ext cx="17267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24/7 Email Support</a:t>
                </a:r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3A34BEB5-80D6-441F-B3D1-E798D286F12A}"/>
                  </a:ext>
                </a:extLst>
              </p:cNvPr>
              <p:cNvSpPr/>
              <p:nvPr/>
            </p:nvSpPr>
            <p:spPr>
              <a:xfrm>
                <a:off x="6473606" y="4207052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4 h 146543"/>
                  <a:gd name="connsiteX12" fmla="*/ 180835 w 191046"/>
                  <a:gd name="connsiteY12" fmla="*/ 47190 h 146543"/>
                  <a:gd name="connsiteX13" fmla="*/ 85585 w 191046"/>
                  <a:gd name="connsiteY13" fmla="*/ 142440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12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4"/>
                    </a:cubicBezTo>
                    <a:cubicBezTo>
                      <a:pt x="180930" y="47094"/>
                      <a:pt x="180835" y="47190"/>
                      <a:pt x="180835" y="47190"/>
                    </a:cubicBezTo>
                    <a:lnTo>
                      <a:pt x="85585" y="142440"/>
                    </a:lnTo>
                    <a:cubicBezTo>
                      <a:pt x="80727" y="146916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8D803AC-AB2A-498F-9EB6-03E882BE640B}"/>
                  </a:ext>
                </a:extLst>
              </p:cNvPr>
              <p:cNvSpPr txBox="1"/>
              <p:nvPr/>
            </p:nvSpPr>
            <p:spPr>
              <a:xfrm>
                <a:off x="6656521" y="4151760"/>
                <a:ext cx="138852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4.0 GB Storage</a:t>
                </a: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09DC0A87-927A-4173-86E7-C617C7BDC0D9}"/>
                  </a:ext>
                </a:extLst>
              </p:cNvPr>
              <p:cNvSpPr/>
              <p:nvPr/>
            </p:nvSpPr>
            <p:spPr>
              <a:xfrm>
                <a:off x="6496835" y="5163886"/>
                <a:ext cx="1897665" cy="406431"/>
              </a:xfrm>
              <a:prstGeom prst="roundRect">
                <a:avLst>
                  <a:gd name="adj" fmla="val 16667"/>
                </a:avLst>
              </a:prstGeom>
              <a:solidFill>
                <a:srgbClr val="EFDCF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E8D2CA3-0A82-43C9-80B9-355987A16BBD}"/>
                  </a:ext>
                </a:extLst>
              </p:cNvPr>
              <p:cNvSpPr txBox="1"/>
              <p:nvPr/>
            </p:nvSpPr>
            <p:spPr>
              <a:xfrm>
                <a:off x="6870078" y="5213213"/>
                <a:ext cx="11512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spc="0" baseline="0" dirty="0">
                    <a:solidFill>
                      <a:srgbClr val="404040"/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36923364-F866-4A8F-AE99-6DCDE14575C6}"/>
                </a:ext>
              </a:extLst>
            </p:cNvPr>
            <p:cNvGrpSpPr/>
            <p:nvPr/>
          </p:nvGrpSpPr>
          <p:grpSpPr>
            <a:xfrm>
              <a:off x="6392965" y="2115505"/>
              <a:ext cx="2105405" cy="1594104"/>
              <a:chOff x="6392965" y="2115505"/>
              <a:chExt cx="2105405" cy="1594104"/>
            </a:xfrm>
          </p:grpSpPr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FE32266A-5CA2-48FD-8A9E-D92CF3A7B7D8}"/>
                  </a:ext>
                </a:extLst>
              </p:cNvPr>
              <p:cNvSpPr/>
              <p:nvPr/>
            </p:nvSpPr>
            <p:spPr>
              <a:xfrm>
                <a:off x="6392965" y="2115505"/>
                <a:ext cx="2105405" cy="1594104"/>
              </a:xfrm>
              <a:prstGeom prst="roundRect">
                <a:avLst>
                  <a:gd name="adj" fmla="val 8435"/>
                </a:avLst>
              </a:prstGeom>
              <a:solidFill>
                <a:srgbClr val="EFDCF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E55048B-27C9-4D52-80D7-AE13D50DD913}"/>
                  </a:ext>
                </a:extLst>
              </p:cNvPr>
              <p:cNvSpPr txBox="1"/>
              <p:nvPr/>
            </p:nvSpPr>
            <p:spPr>
              <a:xfrm>
                <a:off x="6721751" y="2227614"/>
                <a:ext cx="1447833" cy="34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5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EXCLUSIVE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E6CD90E-8498-4EC3-A2F6-8E6B54237B75}"/>
                  </a:ext>
                </a:extLst>
              </p:cNvPr>
              <p:cNvSpPr txBox="1"/>
              <p:nvPr/>
            </p:nvSpPr>
            <p:spPr>
              <a:xfrm>
                <a:off x="6512559" y="2433354"/>
                <a:ext cx="1866217" cy="11310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675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$89</a:t>
                </a:r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7C319CB9-AF9F-4976-B1D7-019C0A95B04B}"/>
              </a:ext>
            </a:extLst>
          </p:cNvPr>
          <p:cNvGrpSpPr/>
          <p:nvPr/>
        </p:nvGrpSpPr>
        <p:grpSpPr>
          <a:xfrm>
            <a:off x="8922316" y="2115505"/>
            <a:ext cx="2447925" cy="3734657"/>
            <a:chOff x="8922316" y="2115505"/>
            <a:chExt cx="2447925" cy="3734657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D30840E8-8C7C-40AA-9179-F8823B1F16EA}"/>
                </a:ext>
              </a:extLst>
            </p:cNvPr>
            <p:cNvGrpSpPr/>
            <p:nvPr/>
          </p:nvGrpSpPr>
          <p:grpSpPr>
            <a:xfrm>
              <a:off x="8922316" y="2370489"/>
              <a:ext cx="2447925" cy="3479673"/>
              <a:chOff x="8922316" y="2370489"/>
              <a:chExt cx="2447925" cy="3479673"/>
            </a:xfrm>
          </p:grpSpPr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3BBE32BD-D4AD-4B1F-AD4E-2142E72F1C1B}"/>
                  </a:ext>
                </a:extLst>
              </p:cNvPr>
              <p:cNvSpPr/>
              <p:nvPr/>
            </p:nvSpPr>
            <p:spPr>
              <a:xfrm>
                <a:off x="8922316" y="2370489"/>
                <a:ext cx="2447925" cy="3479673"/>
              </a:xfrm>
              <a:prstGeom prst="roundRect">
                <a:avLst>
                  <a:gd name="adj" fmla="val 5080"/>
                </a:avLst>
              </a:prstGeom>
              <a:solidFill>
                <a:srgbClr val="E6C8F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06B63F2-0D39-4012-9924-237359221E76}"/>
                  </a:ext>
                </a:extLst>
              </p:cNvPr>
              <p:cNvSpPr/>
              <p:nvPr/>
            </p:nvSpPr>
            <p:spPr>
              <a:xfrm>
                <a:off x="9174217" y="3890071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70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70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CA82CCA7-6A85-451D-A94B-0D0BA07BF1D2}"/>
                  </a:ext>
                </a:extLst>
              </p:cNvPr>
              <p:cNvSpPr txBox="1"/>
              <p:nvPr/>
            </p:nvSpPr>
            <p:spPr>
              <a:xfrm>
                <a:off x="9357132" y="3834863"/>
                <a:ext cx="18533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Unlimited Download</a:t>
                </a:r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67755A00-DA0A-44D1-9599-DDFBEDF946AD}"/>
                  </a:ext>
                </a:extLst>
              </p:cNvPr>
              <p:cNvSpPr/>
              <p:nvPr/>
            </p:nvSpPr>
            <p:spPr>
              <a:xfrm>
                <a:off x="9174217" y="4840750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2 h 146543"/>
                  <a:gd name="connsiteX12" fmla="*/ 180835 w 191046"/>
                  <a:gd name="connsiteY12" fmla="*/ 47187 h 146543"/>
                  <a:gd name="connsiteX13" fmla="*/ 85585 w 191046"/>
                  <a:gd name="connsiteY13" fmla="*/ 142437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09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2"/>
                    </a:cubicBezTo>
                    <a:cubicBezTo>
                      <a:pt x="180930" y="47092"/>
                      <a:pt x="180835" y="47187"/>
                      <a:pt x="180835" y="47187"/>
                    </a:cubicBezTo>
                    <a:lnTo>
                      <a:pt x="85585" y="142437"/>
                    </a:lnTo>
                    <a:cubicBezTo>
                      <a:pt x="80727" y="146821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84C4DDD-DF2A-431C-BEE8-74D485148535}"/>
                  </a:ext>
                </a:extLst>
              </p:cNvPr>
              <p:cNvSpPr txBox="1"/>
              <p:nvPr/>
            </p:nvSpPr>
            <p:spPr>
              <a:xfrm>
                <a:off x="9357132" y="4785458"/>
                <a:ext cx="17107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Commercial Usage</a:t>
                </a:r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AD0628A6-FBAE-4287-A63D-9A3F7823305B}"/>
                  </a:ext>
                </a:extLst>
              </p:cNvPr>
              <p:cNvSpPr/>
              <p:nvPr/>
            </p:nvSpPr>
            <p:spPr>
              <a:xfrm>
                <a:off x="9174217" y="4523770"/>
                <a:ext cx="191046" cy="146722"/>
              </a:xfrm>
              <a:custGeom>
                <a:avLst/>
                <a:gdLst>
                  <a:gd name="connsiteX0" fmla="*/ 67867 w 191046"/>
                  <a:gd name="connsiteY0" fmla="*/ 149476 h 146722"/>
                  <a:gd name="connsiteX1" fmla="*/ 67867 w 191046"/>
                  <a:gd name="connsiteY1" fmla="*/ 149476 h 146722"/>
                  <a:gd name="connsiteX2" fmla="*/ 49484 w 191046"/>
                  <a:gd name="connsiteY2" fmla="*/ 141856 h 146722"/>
                  <a:gd name="connsiteX3" fmla="*/ 5099 w 191046"/>
                  <a:gd name="connsiteY3" fmla="*/ 97468 h 146722"/>
                  <a:gd name="connsiteX4" fmla="*/ 5003 w 191046"/>
                  <a:gd name="connsiteY4" fmla="*/ 60703 h 146722"/>
                  <a:gd name="connsiteX5" fmla="*/ 5099 w 191046"/>
                  <a:gd name="connsiteY5" fmla="*/ 60607 h 146722"/>
                  <a:gd name="connsiteX6" fmla="*/ 41864 w 191046"/>
                  <a:gd name="connsiteY6" fmla="*/ 60607 h 146722"/>
                  <a:gd name="connsiteX7" fmla="*/ 67867 w 191046"/>
                  <a:gd name="connsiteY7" fmla="*/ 86610 h 146722"/>
                  <a:gd name="connsiteX8" fmla="*/ 144067 w 191046"/>
                  <a:gd name="connsiteY8" fmla="*/ 10410 h 146722"/>
                  <a:gd name="connsiteX9" fmla="*/ 180739 w 191046"/>
                  <a:gd name="connsiteY9" fmla="*/ 10315 h 146722"/>
                  <a:gd name="connsiteX10" fmla="*/ 180835 w 191046"/>
                  <a:gd name="connsiteY10" fmla="*/ 10410 h 146722"/>
                  <a:gd name="connsiteX11" fmla="*/ 180930 w 191046"/>
                  <a:gd name="connsiteY11" fmla="*/ 47083 h 146722"/>
                  <a:gd name="connsiteX12" fmla="*/ 180835 w 191046"/>
                  <a:gd name="connsiteY12" fmla="*/ 47178 h 146722"/>
                  <a:gd name="connsiteX13" fmla="*/ 85585 w 191046"/>
                  <a:gd name="connsiteY13" fmla="*/ 142428 h 146722"/>
                  <a:gd name="connsiteX14" fmla="*/ 67867 w 191046"/>
                  <a:gd name="connsiteY14" fmla="*/ 149476 h 14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722">
                    <a:moveTo>
                      <a:pt x="67867" y="149476"/>
                    </a:moveTo>
                    <a:lnTo>
                      <a:pt x="67867" y="149476"/>
                    </a:lnTo>
                    <a:cubicBezTo>
                      <a:pt x="61009" y="149476"/>
                      <a:pt x="54342" y="146714"/>
                      <a:pt x="49484" y="141856"/>
                    </a:cubicBezTo>
                    <a:lnTo>
                      <a:pt x="5099" y="97468"/>
                    </a:lnTo>
                    <a:cubicBezTo>
                      <a:pt x="-5094" y="87373"/>
                      <a:pt x="-5094" y="70895"/>
                      <a:pt x="5003" y="60703"/>
                    </a:cubicBezTo>
                    <a:cubicBezTo>
                      <a:pt x="5003" y="60703"/>
                      <a:pt x="5099" y="60607"/>
                      <a:pt x="5099" y="60607"/>
                    </a:cubicBezTo>
                    <a:cubicBezTo>
                      <a:pt x="15289" y="50510"/>
                      <a:pt x="31672" y="50510"/>
                      <a:pt x="41864" y="60607"/>
                    </a:cubicBezTo>
                    <a:lnTo>
                      <a:pt x="67867" y="86610"/>
                    </a:lnTo>
                    <a:lnTo>
                      <a:pt x="144067" y="10410"/>
                    </a:lnTo>
                    <a:cubicBezTo>
                      <a:pt x="154164" y="218"/>
                      <a:pt x="170547" y="218"/>
                      <a:pt x="180739" y="10315"/>
                    </a:cubicBezTo>
                    <a:cubicBezTo>
                      <a:pt x="180739" y="10315"/>
                      <a:pt x="180835" y="10410"/>
                      <a:pt x="180835" y="10410"/>
                    </a:cubicBezTo>
                    <a:cubicBezTo>
                      <a:pt x="191025" y="20507"/>
                      <a:pt x="191025" y="36890"/>
                      <a:pt x="180930" y="47083"/>
                    </a:cubicBezTo>
                    <a:cubicBezTo>
                      <a:pt x="180930" y="47083"/>
                      <a:pt x="180835" y="47178"/>
                      <a:pt x="180835" y="47178"/>
                    </a:cubicBezTo>
                    <a:lnTo>
                      <a:pt x="85585" y="142428"/>
                    </a:lnTo>
                    <a:cubicBezTo>
                      <a:pt x="80822" y="146904"/>
                      <a:pt x="74439" y="149476"/>
                      <a:pt x="67867" y="14947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29AA5916-59F6-467A-BA32-BD6000A4162A}"/>
                  </a:ext>
                </a:extLst>
              </p:cNvPr>
              <p:cNvSpPr txBox="1"/>
              <p:nvPr/>
            </p:nvSpPr>
            <p:spPr>
              <a:xfrm>
                <a:off x="9357132" y="4468561"/>
                <a:ext cx="17267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24/7 Email Support</a:t>
                </a:r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C8B08E52-04E1-4F09-A9E7-BDCC388C9CB5}"/>
                  </a:ext>
                </a:extLst>
              </p:cNvPr>
              <p:cNvSpPr/>
              <p:nvPr/>
            </p:nvSpPr>
            <p:spPr>
              <a:xfrm>
                <a:off x="9174217" y="4207052"/>
                <a:ext cx="191046" cy="146543"/>
              </a:xfrm>
              <a:custGeom>
                <a:avLst/>
                <a:gdLst>
                  <a:gd name="connsiteX0" fmla="*/ 67867 w 191046"/>
                  <a:gd name="connsiteY0" fmla="*/ 149298 h 146543"/>
                  <a:gd name="connsiteX1" fmla="*/ 67867 w 191046"/>
                  <a:gd name="connsiteY1" fmla="*/ 149298 h 146543"/>
                  <a:gd name="connsiteX2" fmla="*/ 49484 w 191046"/>
                  <a:gd name="connsiteY2" fmla="*/ 141677 h 146543"/>
                  <a:gd name="connsiteX3" fmla="*/ 5099 w 191046"/>
                  <a:gd name="connsiteY3" fmla="*/ 97289 h 146543"/>
                  <a:gd name="connsiteX4" fmla="*/ 5003 w 191046"/>
                  <a:gd name="connsiteY4" fmla="*/ 60619 h 146543"/>
                  <a:gd name="connsiteX5" fmla="*/ 5099 w 191046"/>
                  <a:gd name="connsiteY5" fmla="*/ 60524 h 146543"/>
                  <a:gd name="connsiteX6" fmla="*/ 41769 w 191046"/>
                  <a:gd name="connsiteY6" fmla="*/ 60429 h 146543"/>
                  <a:gd name="connsiteX7" fmla="*/ 41864 w 191046"/>
                  <a:gd name="connsiteY7" fmla="*/ 60524 h 146543"/>
                  <a:gd name="connsiteX8" fmla="*/ 67867 w 191046"/>
                  <a:gd name="connsiteY8" fmla="*/ 86527 h 146543"/>
                  <a:gd name="connsiteX9" fmla="*/ 144067 w 191046"/>
                  <a:gd name="connsiteY9" fmla="*/ 10327 h 146543"/>
                  <a:gd name="connsiteX10" fmla="*/ 180835 w 191046"/>
                  <a:gd name="connsiteY10" fmla="*/ 10327 h 146543"/>
                  <a:gd name="connsiteX11" fmla="*/ 180930 w 191046"/>
                  <a:gd name="connsiteY11" fmla="*/ 47094 h 146543"/>
                  <a:gd name="connsiteX12" fmla="*/ 180835 w 191046"/>
                  <a:gd name="connsiteY12" fmla="*/ 47190 h 146543"/>
                  <a:gd name="connsiteX13" fmla="*/ 85585 w 191046"/>
                  <a:gd name="connsiteY13" fmla="*/ 142440 h 146543"/>
                  <a:gd name="connsiteX14" fmla="*/ 67867 w 191046"/>
                  <a:gd name="connsiteY14" fmla="*/ 149298 h 146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046" h="146543">
                    <a:moveTo>
                      <a:pt x="67867" y="149298"/>
                    </a:moveTo>
                    <a:lnTo>
                      <a:pt x="67867" y="149298"/>
                    </a:lnTo>
                    <a:cubicBezTo>
                      <a:pt x="61009" y="149298"/>
                      <a:pt x="54342" y="146535"/>
                      <a:pt x="49484" y="141677"/>
                    </a:cubicBezTo>
                    <a:lnTo>
                      <a:pt x="5099" y="97289"/>
                    </a:lnTo>
                    <a:cubicBezTo>
                      <a:pt x="-5094" y="87194"/>
                      <a:pt x="-5094" y="70812"/>
                      <a:pt x="5003" y="60619"/>
                    </a:cubicBezTo>
                    <a:cubicBezTo>
                      <a:pt x="5003" y="60619"/>
                      <a:pt x="5099" y="60524"/>
                      <a:pt x="5099" y="60524"/>
                    </a:cubicBezTo>
                    <a:cubicBezTo>
                      <a:pt x="15194" y="50331"/>
                      <a:pt x="31576" y="50331"/>
                      <a:pt x="41769" y="60429"/>
                    </a:cubicBezTo>
                    <a:cubicBezTo>
                      <a:pt x="41769" y="60429"/>
                      <a:pt x="41864" y="60524"/>
                      <a:pt x="41864" y="60524"/>
                    </a:cubicBezTo>
                    <a:lnTo>
                      <a:pt x="67867" y="86527"/>
                    </a:lnTo>
                    <a:lnTo>
                      <a:pt x="144067" y="10327"/>
                    </a:lnTo>
                    <a:cubicBezTo>
                      <a:pt x="154259" y="230"/>
                      <a:pt x="170642" y="230"/>
                      <a:pt x="180835" y="10327"/>
                    </a:cubicBezTo>
                    <a:cubicBezTo>
                      <a:pt x="191025" y="20424"/>
                      <a:pt x="191025" y="36902"/>
                      <a:pt x="180930" y="47094"/>
                    </a:cubicBezTo>
                    <a:cubicBezTo>
                      <a:pt x="180930" y="47094"/>
                      <a:pt x="180835" y="47190"/>
                      <a:pt x="180835" y="47190"/>
                    </a:cubicBezTo>
                    <a:lnTo>
                      <a:pt x="85585" y="142440"/>
                    </a:lnTo>
                    <a:cubicBezTo>
                      <a:pt x="80727" y="146916"/>
                      <a:pt x="74439" y="149298"/>
                      <a:pt x="67867" y="14929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CBE2356-8F19-4345-AB14-BDAEC3D1D156}"/>
                  </a:ext>
                </a:extLst>
              </p:cNvPr>
              <p:cNvSpPr txBox="1"/>
              <p:nvPr/>
            </p:nvSpPr>
            <p:spPr>
              <a:xfrm>
                <a:off x="9357132" y="4151760"/>
                <a:ext cx="13740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5.0 GB Storage</a:t>
                </a:r>
              </a:p>
            </p:txBody>
          </p:sp>
          <p:sp>
            <p:nvSpPr>
              <p:cNvPr id="58" name="Rectangle: Rounded Corners 57">
                <a:extLst>
                  <a:ext uri="{FF2B5EF4-FFF2-40B4-BE49-F238E27FC236}">
                    <a16:creationId xmlns:a16="http://schemas.microsoft.com/office/drawing/2014/main" id="{27303A3F-476A-4F50-8273-10BC1BFFEB53}"/>
                  </a:ext>
                </a:extLst>
              </p:cNvPr>
              <p:cNvSpPr/>
              <p:nvPr/>
            </p:nvSpPr>
            <p:spPr>
              <a:xfrm>
                <a:off x="9197446" y="5163886"/>
                <a:ext cx="1897665" cy="406431"/>
              </a:xfrm>
              <a:prstGeom prst="roundRect">
                <a:avLst>
                  <a:gd name="adj" fmla="val 16667"/>
                </a:avLst>
              </a:prstGeom>
              <a:solidFill>
                <a:srgbClr val="EFDCF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6FFC11F-88A4-4720-9A53-DEDF6399BBC0}"/>
                  </a:ext>
                </a:extLst>
              </p:cNvPr>
              <p:cNvSpPr txBox="1"/>
              <p:nvPr/>
            </p:nvSpPr>
            <p:spPr>
              <a:xfrm>
                <a:off x="9570689" y="5213213"/>
                <a:ext cx="11512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24E745D8-F88D-4797-8227-CAB60C3518EE}"/>
                </a:ext>
              </a:extLst>
            </p:cNvPr>
            <p:cNvGrpSpPr/>
            <p:nvPr/>
          </p:nvGrpSpPr>
          <p:grpSpPr>
            <a:xfrm>
              <a:off x="9093576" y="2115505"/>
              <a:ext cx="2105405" cy="1594104"/>
              <a:chOff x="9093576" y="2115505"/>
              <a:chExt cx="2105405" cy="1594104"/>
            </a:xfrm>
          </p:grpSpPr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79220224-FF28-4F4C-BC1E-E9464B5D9A10}"/>
                  </a:ext>
                </a:extLst>
              </p:cNvPr>
              <p:cNvSpPr/>
              <p:nvPr/>
            </p:nvSpPr>
            <p:spPr>
              <a:xfrm>
                <a:off x="9093576" y="2115505"/>
                <a:ext cx="2105405" cy="1594104"/>
              </a:xfrm>
              <a:prstGeom prst="roundRect">
                <a:avLst>
                  <a:gd name="adj" fmla="val 8435"/>
                </a:avLst>
              </a:prstGeom>
              <a:solidFill>
                <a:srgbClr val="EFDCF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8E7D482-6EDD-469B-B29B-FAFD9B125D64}"/>
                  </a:ext>
                </a:extLst>
              </p:cNvPr>
              <p:cNvSpPr txBox="1"/>
              <p:nvPr/>
            </p:nvSpPr>
            <p:spPr>
              <a:xfrm>
                <a:off x="9339808" y="2227614"/>
                <a:ext cx="1612942" cy="34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5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CORPORATE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F153CFE2-C8DF-468C-820D-00E7EE80ADB7}"/>
                  </a:ext>
                </a:extLst>
              </p:cNvPr>
              <p:cNvSpPr txBox="1"/>
              <p:nvPr/>
            </p:nvSpPr>
            <p:spPr>
              <a:xfrm>
                <a:off x="9213170" y="2433354"/>
                <a:ext cx="1866217" cy="11310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675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$99</a:t>
                </a:r>
              </a:p>
            </p:txBody>
          </p: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46066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D4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D4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404040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D4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06141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53333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D7EC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D7EC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404040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D7EC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50256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BD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BD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404040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FFBD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7800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53333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FF974F"/>
                </a:gs>
                <a:gs pos="100000">
                  <a:srgbClr val="FEBD61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64AEF2"/>
                </a:gs>
                <a:gs pos="100000">
                  <a:srgbClr val="95D7FA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gradFill flip="none" rotWithShape="1">
              <a:gsLst>
                <a:gs pos="0">
                  <a:srgbClr val="6BD995"/>
                </a:gs>
                <a:gs pos="100000">
                  <a:srgbClr val="8FECC2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09047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88406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53333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330072D-9462-4AB3-9B60-E19EDCF8C828}"/>
              </a:ext>
            </a:extLst>
          </p:cNvPr>
          <p:cNvGrpSpPr/>
          <p:nvPr/>
        </p:nvGrpSpPr>
        <p:grpSpPr>
          <a:xfrm>
            <a:off x="820483" y="2115505"/>
            <a:ext cx="2447925" cy="3734657"/>
            <a:chOff x="820483" y="2115505"/>
            <a:chExt cx="2447925" cy="3734657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E532CBFF-7A80-4A62-BD1A-68F28FFA2854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2A9A208C-62D6-43AD-8CCA-40774F42A150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50E7C32-E260-417A-8DE5-56082254F3E7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430E8FE-A445-47CA-A700-1A3D4577B9CB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5DB375B-2B2C-418C-87BB-47F4B9CC0897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BD9C1C4-A1A5-4ED5-9041-D9168C32669E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11B5C10-972D-4F6B-AB31-74D096594E6B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E52A01B-08F4-4F8F-B1FD-773714835511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6319B6-5935-4CFF-9DC6-16A5A127603A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1BD3C6C7-472C-4C0C-AD16-715EB4221140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05AE598-4CA0-44F3-ABB3-79A61EDEAD44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B3B6B9D6-AA7F-4B38-8B76-05655E382892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1F55D7B-2543-4DFE-B428-64C466FB4AB0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6710A59-CD35-41F3-B827-89C770DF58D9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CE2E75-D135-4999-8CD9-90561732976C}"/>
              </a:ext>
            </a:extLst>
          </p:cNvPr>
          <p:cNvGrpSpPr/>
          <p:nvPr/>
        </p:nvGrpSpPr>
        <p:grpSpPr>
          <a:xfrm>
            <a:off x="3521094" y="2115505"/>
            <a:ext cx="2447925" cy="3734657"/>
            <a:chOff x="3521094" y="2115505"/>
            <a:chExt cx="2447925" cy="3734657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9D5EA212-32E3-4C21-90B6-E8F50D6CF588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FDAA5F0-40DD-4F92-B44D-67B4F2D2F523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ABB833B-89D7-45DF-9A0B-42D70A5E556A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F185E50-B879-4ADF-A50D-78BFA5806CC3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2121B85-8529-4444-80AA-4325657C5AFF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9DB87B1-3606-41B3-A9BA-01E9AC8E84E4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CF52D85-9B78-475C-8379-85EF456B6E58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4A419CA-7864-450A-AD2B-40A395576FF5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B597804-3390-49F9-A23E-8AA44FD7B9E1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8C24BDD2-16DE-4897-A9F5-107C7DEABDA9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CC7EA99-5DA5-4267-B58E-42EEF71A6A80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F38B7152-9F07-4E43-A9BA-B4BDA618560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BE5A7BE-AE8B-4655-BFEC-81051BEFAE65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53FDBB2-76BE-430A-8826-9B12079B959A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A35A160-AD20-4466-9C97-79FB999F951D}"/>
              </a:ext>
            </a:extLst>
          </p:cNvPr>
          <p:cNvGrpSpPr/>
          <p:nvPr/>
        </p:nvGrpSpPr>
        <p:grpSpPr>
          <a:xfrm>
            <a:off x="6221705" y="2115505"/>
            <a:ext cx="2447925" cy="3734657"/>
            <a:chOff x="6221705" y="2115505"/>
            <a:chExt cx="2447925" cy="3734657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C953CF54-FF31-4902-90C4-615DA3D0AD7E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22449B7-6A5C-4B6E-9194-6B12D6058027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C79BBE5-5049-47AB-AD77-5E56EDD8D67B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BBDA0A3-FCCA-4776-BE19-BE1D5B532CE3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5C9CC75-10E2-4B34-B8BB-1C5538BD9CCC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45BB965-5922-42E9-9A94-F0158CD09110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AB9756D-4333-4152-AE14-A497F777D178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55E4CAA-E772-4473-88A9-F2C6E927A7CF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344DA10-9847-41D3-959B-06E0D98F6DFC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C4F8454B-F35A-4325-9F96-1D9184606A77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9EDDF2-EF9C-45A8-A0E6-983CCE771F6B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404040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C7B932F6-4038-4004-BDA0-00188FD3A92B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D0BD7AE0-67BA-45C7-9D7B-6AAB6670D05F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B22F325-48C2-410B-83EF-4E850C790F82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5C82027-B6C2-4952-9BD2-092C07DB2711}"/>
              </a:ext>
            </a:extLst>
          </p:cNvPr>
          <p:cNvGrpSpPr/>
          <p:nvPr/>
        </p:nvGrpSpPr>
        <p:grpSpPr>
          <a:xfrm>
            <a:off x="8922316" y="2115505"/>
            <a:ext cx="2447925" cy="3734657"/>
            <a:chOff x="8922316" y="2115505"/>
            <a:chExt cx="2447925" cy="3734657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7517CF3B-26E9-474C-AA24-B4CB1C89809F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5BB6E704-3BB9-44F9-A327-B74E5BC17F31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B547CCD-D998-4707-91F7-837F25111EE6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E6C8DFDB-B992-4047-834E-1A3702BC93BF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96F8A0-8058-4063-8329-43706384039C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13DD6A8-B430-4DC8-ADAE-A54BA9F62477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3D799793-8F9F-420B-9F8F-0630AB46A3EF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4E46D51-59A9-4674-A10E-17BF496A2783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FA834C28-0B9A-4C3C-9BA5-0972ADB41A7C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14FA7355-6339-4CB7-9473-136409EA99EE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0372D92-5E0A-455E-98B9-82A323F5C2F9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AE5FD243-AEE5-4981-9C4F-1F37EBDB7F39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00B76443-053F-4664-8DE0-8F449AD29B16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DE26FD-A9FF-4279-924B-0F2DA3B0A353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3D6A2CAC-5DDA-4971-A423-09FAF038BD6B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9369885-3240-487D-BCFB-99B55D1CB7C7}"/>
              </a:ext>
            </a:extLst>
          </p:cNvPr>
          <p:cNvSpPr txBox="1"/>
          <p:nvPr/>
        </p:nvSpPr>
        <p:spPr>
          <a:xfrm>
            <a:off x="996688" y="1092757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21753</TotalTime>
  <Words>819</Words>
  <Application>Microsoft Office PowerPoint</Application>
  <PresentationFormat>Widescreen</PresentationFormat>
  <Paragraphs>279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65</cp:revision>
  <dcterms:created xsi:type="dcterms:W3CDTF">2024-02-18T05:14:35Z</dcterms:created>
  <dcterms:modified xsi:type="dcterms:W3CDTF">2025-09-15T16:59:13Z</dcterms:modified>
</cp:coreProperties>
</file>