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53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Montserrat" panose="02000505000000020004" pitchFamily="2" charset="0"/>
      <p:regular r:id="rId19"/>
      <p:bold r:id="rId20"/>
      <p:italic r:id="rId21"/>
      <p:boldItalic r:id="rId22"/>
    </p:embeddedFont>
    <p:embeddedFont>
      <p:font typeface="Montserrat ExtraBold" panose="00000900000000000000" pitchFamily="2" charset="0"/>
      <p:bold r:id="rId23"/>
      <p:boldItalic r:id="rId24"/>
    </p:embeddedFont>
    <p:embeddedFont>
      <p:font typeface="Pacifico" panose="00000500000000000000" pitchFamily="2" charset="0"/>
      <p:regular r:id="rId25"/>
    </p:embeddedFont>
    <p:embeddedFont>
      <p:font typeface="Poppins ExtraBold" panose="00000900000000000000" pitchFamily="2" charset="0"/>
      <p:bold r:id="rId26"/>
      <p:boldItalic r:id="rId27"/>
    </p:embeddedFont>
    <p:embeddedFont>
      <p:font typeface="Poppins Medium" panose="00000600000000000000" pitchFamily="2" charset="0"/>
      <p:regular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53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55" autoAdjust="0"/>
    <p:restoredTop sz="94660"/>
  </p:normalViewPr>
  <p:slideViewPr>
    <p:cSldViewPr snapToGrid="0">
      <p:cViewPr>
        <p:scale>
          <a:sx n="125" d="100"/>
          <a:sy n="125" d="100"/>
        </p:scale>
        <p:origin x="2116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ectangle Images for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1ED4F9C6-2162-45C9-9A45-BA5AC53FB1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57876" y="1953101"/>
            <a:ext cx="3196495" cy="2283714"/>
          </a:xfrm>
          <a:custGeom>
            <a:avLst/>
            <a:gdLst>
              <a:gd name="connsiteX0" fmla="*/ 1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1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EA8F6AF7-05EE-4756-9623-6DF01E67A4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97801" y="1953101"/>
            <a:ext cx="3196495" cy="2283714"/>
          </a:xfrm>
          <a:custGeom>
            <a:avLst/>
            <a:gdLst>
              <a:gd name="connsiteX0" fmla="*/ 0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0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CA77FBC-EEC7-4919-BE16-E983D8D7228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7629" y="1953101"/>
            <a:ext cx="3196495" cy="2283714"/>
          </a:xfrm>
          <a:custGeom>
            <a:avLst/>
            <a:gdLst>
              <a:gd name="connsiteX0" fmla="*/ 0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0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175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ectangle Images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C7FFC18D-69EB-4CDB-A8AF-964D9F3D0E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57876" y="1953101"/>
            <a:ext cx="3196495" cy="2283714"/>
          </a:xfrm>
          <a:custGeom>
            <a:avLst/>
            <a:gdLst>
              <a:gd name="connsiteX0" fmla="*/ 1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1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E7DD4AB8-15C6-460C-A651-C68BA2766B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97801" y="1953101"/>
            <a:ext cx="3196495" cy="2283714"/>
          </a:xfrm>
          <a:custGeom>
            <a:avLst/>
            <a:gdLst>
              <a:gd name="connsiteX0" fmla="*/ 0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0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F78122DB-0B6E-4740-AC5C-FCC1627D8CD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7629" y="1953101"/>
            <a:ext cx="3196495" cy="2283714"/>
          </a:xfrm>
          <a:custGeom>
            <a:avLst/>
            <a:gdLst>
              <a:gd name="connsiteX0" fmla="*/ 0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0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43CEBAF-76C2-4428-8908-22ECF190B1BC}"/>
              </a:ext>
            </a:extLst>
          </p:cNvPr>
          <p:cNvSpPr/>
          <p:nvPr/>
        </p:nvSpPr>
        <p:spPr>
          <a:xfrm>
            <a:off x="0" y="0"/>
            <a:ext cx="12192000" cy="3009900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87E4F-E12F-4976-B867-F541E5F55C2A}"/>
              </a:ext>
            </a:extLst>
          </p:cNvPr>
          <p:cNvSpPr txBox="1"/>
          <p:nvPr/>
        </p:nvSpPr>
        <p:spPr>
          <a:xfrm>
            <a:off x="2406528" y="744537"/>
            <a:ext cx="7378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Meet Our Expert People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8236E8-F241-4C99-A890-5A27FF9D35D3}"/>
              </a:ext>
            </a:extLst>
          </p:cNvPr>
          <p:cNvSpPr txBox="1"/>
          <p:nvPr/>
        </p:nvSpPr>
        <p:spPr>
          <a:xfrm>
            <a:off x="4842291" y="469296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Members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CB0FE2A-DBD4-472C-8D3A-77CBE3340C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62DDECA-F977-439B-82A4-2B5AC02BD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BF2DC8D-3323-4336-91E3-2565C88EBB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8CB1426-0BBE-44A9-B647-B7C5AFAE8B2E}"/>
              </a:ext>
            </a:extLst>
          </p:cNvPr>
          <p:cNvSpPr/>
          <p:nvPr/>
        </p:nvSpPr>
        <p:spPr>
          <a:xfrm>
            <a:off x="0" y="4252118"/>
            <a:ext cx="12192000" cy="2665149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123D233-B574-495A-8059-9B50384B7D6E}"/>
              </a:ext>
            </a:extLst>
          </p:cNvPr>
          <p:cNvSpPr/>
          <p:nvPr/>
        </p:nvSpPr>
        <p:spPr>
          <a:xfrm>
            <a:off x="2054732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207BD-FC8C-45A6-B994-A5E4A4D9BE84}"/>
              </a:ext>
            </a:extLst>
          </p:cNvPr>
          <p:cNvSpPr txBox="1"/>
          <p:nvPr/>
        </p:nvSpPr>
        <p:spPr>
          <a:xfrm>
            <a:off x="2144818" y="3943164"/>
            <a:ext cx="582211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D78A48-6079-4956-B6C6-B0D9B615D8CE}"/>
              </a:ext>
            </a:extLst>
          </p:cNvPr>
          <p:cNvSpPr txBox="1"/>
          <p:nvPr/>
        </p:nvSpPr>
        <p:spPr>
          <a:xfrm>
            <a:off x="1369575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3302C6-D9DD-4B5E-BC74-EF2F21CD9331}"/>
              </a:ext>
            </a:extLst>
          </p:cNvPr>
          <p:cNvSpPr txBox="1"/>
          <p:nvPr/>
        </p:nvSpPr>
        <p:spPr>
          <a:xfrm>
            <a:off x="1800783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4C6BDCF-D324-4570-9952-3E4EBEC04E4C}"/>
              </a:ext>
            </a:extLst>
          </p:cNvPr>
          <p:cNvSpPr txBox="1"/>
          <p:nvPr/>
        </p:nvSpPr>
        <p:spPr>
          <a:xfrm>
            <a:off x="853884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340B80-2CC5-4BB4-B76B-B0118D0009F9}"/>
              </a:ext>
            </a:extLst>
          </p:cNvPr>
          <p:cNvSpPr/>
          <p:nvPr/>
        </p:nvSpPr>
        <p:spPr>
          <a:xfrm>
            <a:off x="5715000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556DFA-C887-458D-9103-13DC6886CB7B}"/>
              </a:ext>
            </a:extLst>
          </p:cNvPr>
          <p:cNvSpPr txBox="1"/>
          <p:nvPr/>
        </p:nvSpPr>
        <p:spPr>
          <a:xfrm>
            <a:off x="5769018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9F005E-0E2D-42DC-ACEC-9035DF484A04}"/>
              </a:ext>
            </a:extLst>
          </p:cNvPr>
          <p:cNvSpPr txBox="1"/>
          <p:nvPr/>
        </p:nvSpPr>
        <p:spPr>
          <a:xfrm>
            <a:off x="5029843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76199C-B2C9-4E4B-B9A4-FB55E075060F}"/>
              </a:ext>
            </a:extLst>
          </p:cNvPr>
          <p:cNvSpPr txBox="1"/>
          <p:nvPr/>
        </p:nvSpPr>
        <p:spPr>
          <a:xfrm>
            <a:off x="5461051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A40D17-F6E7-449F-AD50-806A1064AD90}"/>
              </a:ext>
            </a:extLst>
          </p:cNvPr>
          <p:cNvSpPr txBox="1"/>
          <p:nvPr/>
        </p:nvSpPr>
        <p:spPr>
          <a:xfrm>
            <a:off x="4514152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E88C3B3-F6DE-4DAE-A07D-2693FB442DF0}"/>
              </a:ext>
            </a:extLst>
          </p:cNvPr>
          <p:cNvSpPr/>
          <p:nvPr/>
        </p:nvSpPr>
        <p:spPr>
          <a:xfrm>
            <a:off x="9375267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032034-AEAE-43CB-9BB9-F9ECC829F429}"/>
              </a:ext>
            </a:extLst>
          </p:cNvPr>
          <p:cNvSpPr txBox="1"/>
          <p:nvPr/>
        </p:nvSpPr>
        <p:spPr>
          <a:xfrm>
            <a:off x="9429285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08C44A9-DB2D-49B5-9A3A-8D413D428850}"/>
              </a:ext>
            </a:extLst>
          </p:cNvPr>
          <p:cNvSpPr txBox="1"/>
          <p:nvPr/>
        </p:nvSpPr>
        <p:spPr>
          <a:xfrm>
            <a:off x="8690110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E729BD-1276-4E7E-9E0B-653FE8C979CB}"/>
              </a:ext>
            </a:extLst>
          </p:cNvPr>
          <p:cNvSpPr txBox="1"/>
          <p:nvPr/>
        </p:nvSpPr>
        <p:spPr>
          <a:xfrm>
            <a:off x="9121318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6AC9A7-43D1-4A92-8283-22971311A279}"/>
              </a:ext>
            </a:extLst>
          </p:cNvPr>
          <p:cNvSpPr txBox="1"/>
          <p:nvPr/>
        </p:nvSpPr>
        <p:spPr>
          <a:xfrm>
            <a:off x="8174419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9AD73CA-2492-4926-B54B-1EAA375E426A}"/>
              </a:ext>
            </a:extLst>
          </p:cNvPr>
          <p:cNvSpPr/>
          <p:nvPr/>
        </p:nvSpPr>
        <p:spPr>
          <a:xfrm>
            <a:off x="0" y="6388704"/>
            <a:ext cx="12192000" cy="528563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00640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3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 animBg="1"/>
      <p:bldP spid="24" grpId="0"/>
      <p:bldP spid="25" grpId="0"/>
      <p:bldP spid="26" grpId="0"/>
      <p:bldP spid="41" grpId="0"/>
      <p:bldP spid="44" grpId="0" animBg="1"/>
      <p:bldP spid="45" grpId="0"/>
      <p:bldP spid="47" grpId="0"/>
      <p:bldP spid="48" grpId="0"/>
      <p:bldP spid="49" grpId="0"/>
      <p:bldP spid="50" grpId="0" animBg="1"/>
      <p:bldP spid="51" grpId="0"/>
      <p:bldP spid="53" grpId="0"/>
      <p:bldP spid="54" grpId="0"/>
      <p:bldP spid="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43CEBAF-76C2-4428-8908-22ECF190B1BC}"/>
              </a:ext>
            </a:extLst>
          </p:cNvPr>
          <p:cNvSpPr/>
          <p:nvPr/>
        </p:nvSpPr>
        <p:spPr>
          <a:xfrm>
            <a:off x="0" y="0"/>
            <a:ext cx="12192000" cy="3009900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87E4F-E12F-4976-B867-F541E5F55C2A}"/>
              </a:ext>
            </a:extLst>
          </p:cNvPr>
          <p:cNvSpPr txBox="1"/>
          <p:nvPr/>
        </p:nvSpPr>
        <p:spPr>
          <a:xfrm>
            <a:off x="2406528" y="744537"/>
            <a:ext cx="7378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Meet Our Expert People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8236E8-F241-4C99-A890-5A27FF9D35D3}"/>
              </a:ext>
            </a:extLst>
          </p:cNvPr>
          <p:cNvSpPr txBox="1"/>
          <p:nvPr/>
        </p:nvSpPr>
        <p:spPr>
          <a:xfrm>
            <a:off x="4842291" y="469296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Members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CB0FE2A-DBD4-472C-8D3A-77CBE3340C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62DDECA-F977-439B-82A4-2B5AC02BD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BF2DC8D-3323-4336-91E3-2565C88EBB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8CB1426-0BBE-44A9-B647-B7C5AFAE8B2E}"/>
              </a:ext>
            </a:extLst>
          </p:cNvPr>
          <p:cNvSpPr/>
          <p:nvPr/>
        </p:nvSpPr>
        <p:spPr>
          <a:xfrm>
            <a:off x="0" y="4252118"/>
            <a:ext cx="12192000" cy="2665149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123D233-B574-495A-8059-9B50384B7D6E}"/>
              </a:ext>
            </a:extLst>
          </p:cNvPr>
          <p:cNvSpPr/>
          <p:nvPr/>
        </p:nvSpPr>
        <p:spPr>
          <a:xfrm>
            <a:off x="2054732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207BD-FC8C-45A6-B994-A5E4A4D9BE84}"/>
              </a:ext>
            </a:extLst>
          </p:cNvPr>
          <p:cNvSpPr txBox="1"/>
          <p:nvPr/>
        </p:nvSpPr>
        <p:spPr>
          <a:xfrm>
            <a:off x="2144818" y="3943164"/>
            <a:ext cx="582211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D78A48-6079-4956-B6C6-B0D9B615D8CE}"/>
              </a:ext>
            </a:extLst>
          </p:cNvPr>
          <p:cNvSpPr txBox="1"/>
          <p:nvPr/>
        </p:nvSpPr>
        <p:spPr>
          <a:xfrm>
            <a:off x="1369575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3302C6-D9DD-4B5E-BC74-EF2F21CD9331}"/>
              </a:ext>
            </a:extLst>
          </p:cNvPr>
          <p:cNvSpPr txBox="1"/>
          <p:nvPr/>
        </p:nvSpPr>
        <p:spPr>
          <a:xfrm>
            <a:off x="1800783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4C6BDCF-D324-4570-9952-3E4EBEC04E4C}"/>
              </a:ext>
            </a:extLst>
          </p:cNvPr>
          <p:cNvSpPr txBox="1"/>
          <p:nvPr/>
        </p:nvSpPr>
        <p:spPr>
          <a:xfrm>
            <a:off x="853884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340B80-2CC5-4BB4-B76B-B0118D0009F9}"/>
              </a:ext>
            </a:extLst>
          </p:cNvPr>
          <p:cNvSpPr/>
          <p:nvPr/>
        </p:nvSpPr>
        <p:spPr>
          <a:xfrm>
            <a:off x="5715000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556DFA-C887-458D-9103-13DC6886CB7B}"/>
              </a:ext>
            </a:extLst>
          </p:cNvPr>
          <p:cNvSpPr txBox="1"/>
          <p:nvPr/>
        </p:nvSpPr>
        <p:spPr>
          <a:xfrm>
            <a:off x="5769018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9F005E-0E2D-42DC-ACEC-9035DF484A04}"/>
              </a:ext>
            </a:extLst>
          </p:cNvPr>
          <p:cNvSpPr txBox="1"/>
          <p:nvPr/>
        </p:nvSpPr>
        <p:spPr>
          <a:xfrm>
            <a:off x="5029843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76199C-B2C9-4E4B-B9A4-FB55E075060F}"/>
              </a:ext>
            </a:extLst>
          </p:cNvPr>
          <p:cNvSpPr txBox="1"/>
          <p:nvPr/>
        </p:nvSpPr>
        <p:spPr>
          <a:xfrm>
            <a:off x="5461051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A40D17-F6E7-449F-AD50-806A1064AD90}"/>
              </a:ext>
            </a:extLst>
          </p:cNvPr>
          <p:cNvSpPr txBox="1"/>
          <p:nvPr/>
        </p:nvSpPr>
        <p:spPr>
          <a:xfrm>
            <a:off x="4514152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E88C3B3-F6DE-4DAE-A07D-2693FB442DF0}"/>
              </a:ext>
            </a:extLst>
          </p:cNvPr>
          <p:cNvSpPr/>
          <p:nvPr/>
        </p:nvSpPr>
        <p:spPr>
          <a:xfrm>
            <a:off x="9375267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032034-AEAE-43CB-9BB9-F9ECC829F429}"/>
              </a:ext>
            </a:extLst>
          </p:cNvPr>
          <p:cNvSpPr txBox="1"/>
          <p:nvPr/>
        </p:nvSpPr>
        <p:spPr>
          <a:xfrm>
            <a:off x="9429285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08C44A9-DB2D-49B5-9A3A-8D413D428850}"/>
              </a:ext>
            </a:extLst>
          </p:cNvPr>
          <p:cNvSpPr txBox="1"/>
          <p:nvPr/>
        </p:nvSpPr>
        <p:spPr>
          <a:xfrm>
            <a:off x="8690110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E729BD-1276-4E7E-9E0B-653FE8C979CB}"/>
              </a:ext>
            </a:extLst>
          </p:cNvPr>
          <p:cNvSpPr txBox="1"/>
          <p:nvPr/>
        </p:nvSpPr>
        <p:spPr>
          <a:xfrm>
            <a:off x="9121318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6AC9A7-43D1-4A92-8283-22971311A279}"/>
              </a:ext>
            </a:extLst>
          </p:cNvPr>
          <p:cNvSpPr txBox="1"/>
          <p:nvPr/>
        </p:nvSpPr>
        <p:spPr>
          <a:xfrm>
            <a:off x="8174419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9AD73CA-2492-4926-B54B-1EAA375E426A}"/>
              </a:ext>
            </a:extLst>
          </p:cNvPr>
          <p:cNvSpPr/>
          <p:nvPr/>
        </p:nvSpPr>
        <p:spPr>
          <a:xfrm>
            <a:off x="0" y="6388704"/>
            <a:ext cx="12192000" cy="528563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44201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3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 animBg="1"/>
      <p:bldP spid="24" grpId="0"/>
      <p:bldP spid="25" grpId="0"/>
      <p:bldP spid="26" grpId="0"/>
      <p:bldP spid="41" grpId="0"/>
      <p:bldP spid="44" grpId="0" animBg="1"/>
      <p:bldP spid="45" grpId="0"/>
      <p:bldP spid="47" grpId="0"/>
      <p:bldP spid="48" grpId="0"/>
      <p:bldP spid="49" grpId="0"/>
      <p:bldP spid="50" grpId="0" animBg="1"/>
      <p:bldP spid="51" grpId="0"/>
      <p:bldP spid="53" grpId="0"/>
      <p:bldP spid="54" grpId="0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43CEBAF-76C2-4428-8908-22ECF190B1BC}"/>
              </a:ext>
            </a:extLst>
          </p:cNvPr>
          <p:cNvSpPr/>
          <p:nvPr/>
        </p:nvSpPr>
        <p:spPr>
          <a:xfrm>
            <a:off x="0" y="0"/>
            <a:ext cx="12192000" cy="3009900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87E4F-E12F-4976-B867-F541E5F55C2A}"/>
              </a:ext>
            </a:extLst>
          </p:cNvPr>
          <p:cNvSpPr txBox="1"/>
          <p:nvPr/>
        </p:nvSpPr>
        <p:spPr>
          <a:xfrm>
            <a:off x="2406528" y="744537"/>
            <a:ext cx="7378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Meet Our Expert People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8236E8-F241-4C99-A890-5A27FF9D35D3}"/>
              </a:ext>
            </a:extLst>
          </p:cNvPr>
          <p:cNvSpPr txBox="1"/>
          <p:nvPr/>
        </p:nvSpPr>
        <p:spPr>
          <a:xfrm>
            <a:off x="4842291" y="469296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Members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CB0FE2A-DBD4-472C-8D3A-77CBE3340C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62DDECA-F977-439B-82A4-2B5AC02BD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BF2DC8D-3323-4336-91E3-2565C88EBB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8CB1426-0BBE-44A9-B647-B7C5AFAE8B2E}"/>
              </a:ext>
            </a:extLst>
          </p:cNvPr>
          <p:cNvSpPr/>
          <p:nvPr/>
        </p:nvSpPr>
        <p:spPr>
          <a:xfrm>
            <a:off x="0" y="4252118"/>
            <a:ext cx="12192000" cy="2665149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123D233-B574-495A-8059-9B50384B7D6E}"/>
              </a:ext>
            </a:extLst>
          </p:cNvPr>
          <p:cNvSpPr/>
          <p:nvPr/>
        </p:nvSpPr>
        <p:spPr>
          <a:xfrm>
            <a:off x="2054732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207BD-FC8C-45A6-B994-A5E4A4D9BE84}"/>
              </a:ext>
            </a:extLst>
          </p:cNvPr>
          <p:cNvSpPr txBox="1"/>
          <p:nvPr/>
        </p:nvSpPr>
        <p:spPr>
          <a:xfrm>
            <a:off x="2144818" y="3943164"/>
            <a:ext cx="582211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D78A48-6079-4956-B6C6-B0D9B615D8CE}"/>
              </a:ext>
            </a:extLst>
          </p:cNvPr>
          <p:cNvSpPr txBox="1"/>
          <p:nvPr/>
        </p:nvSpPr>
        <p:spPr>
          <a:xfrm>
            <a:off x="1369575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3302C6-D9DD-4B5E-BC74-EF2F21CD9331}"/>
              </a:ext>
            </a:extLst>
          </p:cNvPr>
          <p:cNvSpPr txBox="1"/>
          <p:nvPr/>
        </p:nvSpPr>
        <p:spPr>
          <a:xfrm>
            <a:off x="1800783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4C6BDCF-D324-4570-9952-3E4EBEC04E4C}"/>
              </a:ext>
            </a:extLst>
          </p:cNvPr>
          <p:cNvSpPr txBox="1"/>
          <p:nvPr/>
        </p:nvSpPr>
        <p:spPr>
          <a:xfrm>
            <a:off x="853884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340B80-2CC5-4BB4-B76B-B0118D0009F9}"/>
              </a:ext>
            </a:extLst>
          </p:cNvPr>
          <p:cNvSpPr/>
          <p:nvPr/>
        </p:nvSpPr>
        <p:spPr>
          <a:xfrm>
            <a:off x="5715000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556DFA-C887-458D-9103-13DC6886CB7B}"/>
              </a:ext>
            </a:extLst>
          </p:cNvPr>
          <p:cNvSpPr txBox="1"/>
          <p:nvPr/>
        </p:nvSpPr>
        <p:spPr>
          <a:xfrm>
            <a:off x="5769018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9F005E-0E2D-42DC-ACEC-9035DF484A04}"/>
              </a:ext>
            </a:extLst>
          </p:cNvPr>
          <p:cNvSpPr txBox="1"/>
          <p:nvPr/>
        </p:nvSpPr>
        <p:spPr>
          <a:xfrm>
            <a:off x="5029843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76199C-B2C9-4E4B-B9A4-FB55E075060F}"/>
              </a:ext>
            </a:extLst>
          </p:cNvPr>
          <p:cNvSpPr txBox="1"/>
          <p:nvPr/>
        </p:nvSpPr>
        <p:spPr>
          <a:xfrm>
            <a:off x="5461051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A40D17-F6E7-449F-AD50-806A1064AD90}"/>
              </a:ext>
            </a:extLst>
          </p:cNvPr>
          <p:cNvSpPr txBox="1"/>
          <p:nvPr/>
        </p:nvSpPr>
        <p:spPr>
          <a:xfrm>
            <a:off x="4514152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E88C3B3-F6DE-4DAE-A07D-2693FB442DF0}"/>
              </a:ext>
            </a:extLst>
          </p:cNvPr>
          <p:cNvSpPr/>
          <p:nvPr/>
        </p:nvSpPr>
        <p:spPr>
          <a:xfrm>
            <a:off x="9375267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032034-AEAE-43CB-9BB9-F9ECC829F429}"/>
              </a:ext>
            </a:extLst>
          </p:cNvPr>
          <p:cNvSpPr txBox="1"/>
          <p:nvPr/>
        </p:nvSpPr>
        <p:spPr>
          <a:xfrm>
            <a:off x="9429285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08C44A9-DB2D-49B5-9A3A-8D413D428850}"/>
              </a:ext>
            </a:extLst>
          </p:cNvPr>
          <p:cNvSpPr txBox="1"/>
          <p:nvPr/>
        </p:nvSpPr>
        <p:spPr>
          <a:xfrm>
            <a:off x="8690110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E729BD-1276-4E7E-9E0B-653FE8C979CB}"/>
              </a:ext>
            </a:extLst>
          </p:cNvPr>
          <p:cNvSpPr txBox="1"/>
          <p:nvPr/>
        </p:nvSpPr>
        <p:spPr>
          <a:xfrm>
            <a:off x="9121318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6AC9A7-43D1-4A92-8283-22971311A279}"/>
              </a:ext>
            </a:extLst>
          </p:cNvPr>
          <p:cNvSpPr txBox="1"/>
          <p:nvPr/>
        </p:nvSpPr>
        <p:spPr>
          <a:xfrm>
            <a:off x="8174419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9AD73CA-2492-4926-B54B-1EAA375E426A}"/>
              </a:ext>
            </a:extLst>
          </p:cNvPr>
          <p:cNvSpPr/>
          <p:nvPr/>
        </p:nvSpPr>
        <p:spPr>
          <a:xfrm>
            <a:off x="0" y="6388704"/>
            <a:ext cx="12192000" cy="528563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923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3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 animBg="1"/>
      <p:bldP spid="24" grpId="0"/>
      <p:bldP spid="25" grpId="0"/>
      <p:bldP spid="26" grpId="0"/>
      <p:bldP spid="41" grpId="0"/>
      <p:bldP spid="44" grpId="0" animBg="1"/>
      <p:bldP spid="45" grpId="0"/>
      <p:bldP spid="47" grpId="0"/>
      <p:bldP spid="48" grpId="0"/>
      <p:bldP spid="49" grpId="0"/>
      <p:bldP spid="50" grpId="0" animBg="1"/>
      <p:bldP spid="51" grpId="0"/>
      <p:bldP spid="53" grpId="0"/>
      <p:bldP spid="54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43CEBAF-76C2-4428-8908-22ECF190B1BC}"/>
              </a:ext>
            </a:extLst>
          </p:cNvPr>
          <p:cNvSpPr/>
          <p:nvPr/>
        </p:nvSpPr>
        <p:spPr>
          <a:xfrm>
            <a:off x="0" y="0"/>
            <a:ext cx="12192000" cy="3009900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87E4F-E12F-4976-B867-F541E5F55C2A}"/>
              </a:ext>
            </a:extLst>
          </p:cNvPr>
          <p:cNvSpPr txBox="1"/>
          <p:nvPr/>
        </p:nvSpPr>
        <p:spPr>
          <a:xfrm>
            <a:off x="2406528" y="744537"/>
            <a:ext cx="7378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Meet Our Expert People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8236E8-F241-4C99-A890-5A27FF9D35D3}"/>
              </a:ext>
            </a:extLst>
          </p:cNvPr>
          <p:cNvSpPr txBox="1"/>
          <p:nvPr/>
        </p:nvSpPr>
        <p:spPr>
          <a:xfrm>
            <a:off x="4842291" y="469296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Members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CB0FE2A-DBD4-472C-8D3A-77CBE3340C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62DDECA-F977-439B-82A4-2B5AC02BD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BF2DC8D-3323-4336-91E3-2565C88EBB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8CB1426-0BBE-44A9-B647-B7C5AFAE8B2E}"/>
              </a:ext>
            </a:extLst>
          </p:cNvPr>
          <p:cNvSpPr/>
          <p:nvPr/>
        </p:nvSpPr>
        <p:spPr>
          <a:xfrm>
            <a:off x="0" y="4252118"/>
            <a:ext cx="12192000" cy="2665149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123D233-B574-495A-8059-9B50384B7D6E}"/>
              </a:ext>
            </a:extLst>
          </p:cNvPr>
          <p:cNvSpPr/>
          <p:nvPr/>
        </p:nvSpPr>
        <p:spPr>
          <a:xfrm>
            <a:off x="2054732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207BD-FC8C-45A6-B994-A5E4A4D9BE84}"/>
              </a:ext>
            </a:extLst>
          </p:cNvPr>
          <p:cNvSpPr txBox="1"/>
          <p:nvPr/>
        </p:nvSpPr>
        <p:spPr>
          <a:xfrm>
            <a:off x="2144818" y="3943164"/>
            <a:ext cx="582211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D78A48-6079-4956-B6C6-B0D9B615D8CE}"/>
              </a:ext>
            </a:extLst>
          </p:cNvPr>
          <p:cNvSpPr txBox="1"/>
          <p:nvPr/>
        </p:nvSpPr>
        <p:spPr>
          <a:xfrm>
            <a:off x="1369575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3302C6-D9DD-4B5E-BC74-EF2F21CD9331}"/>
              </a:ext>
            </a:extLst>
          </p:cNvPr>
          <p:cNvSpPr txBox="1"/>
          <p:nvPr/>
        </p:nvSpPr>
        <p:spPr>
          <a:xfrm>
            <a:off x="1800783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4C6BDCF-D324-4570-9952-3E4EBEC04E4C}"/>
              </a:ext>
            </a:extLst>
          </p:cNvPr>
          <p:cNvSpPr txBox="1"/>
          <p:nvPr/>
        </p:nvSpPr>
        <p:spPr>
          <a:xfrm>
            <a:off x="853884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340B80-2CC5-4BB4-B76B-B0118D0009F9}"/>
              </a:ext>
            </a:extLst>
          </p:cNvPr>
          <p:cNvSpPr/>
          <p:nvPr/>
        </p:nvSpPr>
        <p:spPr>
          <a:xfrm>
            <a:off x="5715000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556DFA-C887-458D-9103-13DC6886CB7B}"/>
              </a:ext>
            </a:extLst>
          </p:cNvPr>
          <p:cNvSpPr txBox="1"/>
          <p:nvPr/>
        </p:nvSpPr>
        <p:spPr>
          <a:xfrm>
            <a:off x="5769018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9F005E-0E2D-42DC-ACEC-9035DF484A04}"/>
              </a:ext>
            </a:extLst>
          </p:cNvPr>
          <p:cNvSpPr txBox="1"/>
          <p:nvPr/>
        </p:nvSpPr>
        <p:spPr>
          <a:xfrm>
            <a:off x="5029843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76199C-B2C9-4E4B-B9A4-FB55E075060F}"/>
              </a:ext>
            </a:extLst>
          </p:cNvPr>
          <p:cNvSpPr txBox="1"/>
          <p:nvPr/>
        </p:nvSpPr>
        <p:spPr>
          <a:xfrm>
            <a:off x="5461051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A40D17-F6E7-449F-AD50-806A1064AD90}"/>
              </a:ext>
            </a:extLst>
          </p:cNvPr>
          <p:cNvSpPr txBox="1"/>
          <p:nvPr/>
        </p:nvSpPr>
        <p:spPr>
          <a:xfrm>
            <a:off x="4514152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E88C3B3-F6DE-4DAE-A07D-2693FB442DF0}"/>
              </a:ext>
            </a:extLst>
          </p:cNvPr>
          <p:cNvSpPr/>
          <p:nvPr/>
        </p:nvSpPr>
        <p:spPr>
          <a:xfrm>
            <a:off x="9375267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032034-AEAE-43CB-9BB9-F9ECC829F429}"/>
              </a:ext>
            </a:extLst>
          </p:cNvPr>
          <p:cNvSpPr txBox="1"/>
          <p:nvPr/>
        </p:nvSpPr>
        <p:spPr>
          <a:xfrm>
            <a:off x="9429285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08C44A9-DB2D-49B5-9A3A-8D413D428850}"/>
              </a:ext>
            </a:extLst>
          </p:cNvPr>
          <p:cNvSpPr txBox="1"/>
          <p:nvPr/>
        </p:nvSpPr>
        <p:spPr>
          <a:xfrm>
            <a:off x="8690110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E729BD-1276-4E7E-9E0B-653FE8C979CB}"/>
              </a:ext>
            </a:extLst>
          </p:cNvPr>
          <p:cNvSpPr txBox="1"/>
          <p:nvPr/>
        </p:nvSpPr>
        <p:spPr>
          <a:xfrm>
            <a:off x="9121318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6AC9A7-43D1-4A92-8283-22971311A279}"/>
              </a:ext>
            </a:extLst>
          </p:cNvPr>
          <p:cNvSpPr txBox="1"/>
          <p:nvPr/>
        </p:nvSpPr>
        <p:spPr>
          <a:xfrm>
            <a:off x="8174419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9AD73CA-2492-4926-B54B-1EAA375E426A}"/>
              </a:ext>
            </a:extLst>
          </p:cNvPr>
          <p:cNvSpPr/>
          <p:nvPr/>
        </p:nvSpPr>
        <p:spPr>
          <a:xfrm>
            <a:off x="0" y="6388704"/>
            <a:ext cx="12192000" cy="528563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35140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3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 animBg="1"/>
      <p:bldP spid="24" grpId="0"/>
      <p:bldP spid="25" grpId="0"/>
      <p:bldP spid="26" grpId="0"/>
      <p:bldP spid="41" grpId="0"/>
      <p:bldP spid="44" grpId="0" animBg="1"/>
      <p:bldP spid="45" grpId="0"/>
      <p:bldP spid="47" grpId="0"/>
      <p:bldP spid="48" grpId="0"/>
      <p:bldP spid="49" grpId="0"/>
      <p:bldP spid="50" grpId="0" animBg="1"/>
      <p:bldP spid="51" grpId="0"/>
      <p:bldP spid="53" grpId="0"/>
      <p:bldP spid="54" grpId="0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43CEBAF-76C2-4428-8908-22ECF190B1BC}"/>
              </a:ext>
            </a:extLst>
          </p:cNvPr>
          <p:cNvSpPr/>
          <p:nvPr/>
        </p:nvSpPr>
        <p:spPr>
          <a:xfrm>
            <a:off x="0" y="0"/>
            <a:ext cx="12192000" cy="3009900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87E4F-E12F-4976-B867-F541E5F55C2A}"/>
              </a:ext>
            </a:extLst>
          </p:cNvPr>
          <p:cNvSpPr txBox="1"/>
          <p:nvPr/>
        </p:nvSpPr>
        <p:spPr>
          <a:xfrm>
            <a:off x="2406528" y="744537"/>
            <a:ext cx="7378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Meet Our Expert People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8236E8-F241-4C99-A890-5A27FF9D35D3}"/>
              </a:ext>
            </a:extLst>
          </p:cNvPr>
          <p:cNvSpPr txBox="1"/>
          <p:nvPr/>
        </p:nvSpPr>
        <p:spPr>
          <a:xfrm>
            <a:off x="4842291" y="469296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Members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CB0FE2A-DBD4-472C-8D3A-77CBE3340C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62DDECA-F977-439B-82A4-2B5AC02BD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BF2DC8D-3323-4336-91E3-2565C88EBB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8CB1426-0BBE-44A9-B647-B7C5AFAE8B2E}"/>
              </a:ext>
            </a:extLst>
          </p:cNvPr>
          <p:cNvSpPr/>
          <p:nvPr/>
        </p:nvSpPr>
        <p:spPr>
          <a:xfrm>
            <a:off x="0" y="4252118"/>
            <a:ext cx="12192000" cy="2665149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123D233-B574-495A-8059-9B50384B7D6E}"/>
              </a:ext>
            </a:extLst>
          </p:cNvPr>
          <p:cNvSpPr/>
          <p:nvPr/>
        </p:nvSpPr>
        <p:spPr>
          <a:xfrm>
            <a:off x="2054732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207BD-FC8C-45A6-B994-A5E4A4D9BE84}"/>
              </a:ext>
            </a:extLst>
          </p:cNvPr>
          <p:cNvSpPr txBox="1"/>
          <p:nvPr/>
        </p:nvSpPr>
        <p:spPr>
          <a:xfrm>
            <a:off x="2144818" y="3943164"/>
            <a:ext cx="582211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D78A48-6079-4956-B6C6-B0D9B615D8CE}"/>
              </a:ext>
            </a:extLst>
          </p:cNvPr>
          <p:cNvSpPr txBox="1"/>
          <p:nvPr/>
        </p:nvSpPr>
        <p:spPr>
          <a:xfrm>
            <a:off x="1369575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3302C6-D9DD-4B5E-BC74-EF2F21CD9331}"/>
              </a:ext>
            </a:extLst>
          </p:cNvPr>
          <p:cNvSpPr txBox="1"/>
          <p:nvPr/>
        </p:nvSpPr>
        <p:spPr>
          <a:xfrm>
            <a:off x="1800783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4C6BDCF-D324-4570-9952-3E4EBEC04E4C}"/>
              </a:ext>
            </a:extLst>
          </p:cNvPr>
          <p:cNvSpPr txBox="1"/>
          <p:nvPr/>
        </p:nvSpPr>
        <p:spPr>
          <a:xfrm>
            <a:off x="853884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340B80-2CC5-4BB4-B76B-B0118D0009F9}"/>
              </a:ext>
            </a:extLst>
          </p:cNvPr>
          <p:cNvSpPr/>
          <p:nvPr/>
        </p:nvSpPr>
        <p:spPr>
          <a:xfrm>
            <a:off x="5715000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556DFA-C887-458D-9103-13DC6886CB7B}"/>
              </a:ext>
            </a:extLst>
          </p:cNvPr>
          <p:cNvSpPr txBox="1"/>
          <p:nvPr/>
        </p:nvSpPr>
        <p:spPr>
          <a:xfrm>
            <a:off x="5769018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9F005E-0E2D-42DC-ACEC-9035DF484A04}"/>
              </a:ext>
            </a:extLst>
          </p:cNvPr>
          <p:cNvSpPr txBox="1"/>
          <p:nvPr/>
        </p:nvSpPr>
        <p:spPr>
          <a:xfrm>
            <a:off x="5029843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76199C-B2C9-4E4B-B9A4-FB55E075060F}"/>
              </a:ext>
            </a:extLst>
          </p:cNvPr>
          <p:cNvSpPr txBox="1"/>
          <p:nvPr/>
        </p:nvSpPr>
        <p:spPr>
          <a:xfrm>
            <a:off x="5461051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A40D17-F6E7-449F-AD50-806A1064AD90}"/>
              </a:ext>
            </a:extLst>
          </p:cNvPr>
          <p:cNvSpPr txBox="1"/>
          <p:nvPr/>
        </p:nvSpPr>
        <p:spPr>
          <a:xfrm>
            <a:off x="4514152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E88C3B3-F6DE-4DAE-A07D-2693FB442DF0}"/>
              </a:ext>
            </a:extLst>
          </p:cNvPr>
          <p:cNvSpPr/>
          <p:nvPr/>
        </p:nvSpPr>
        <p:spPr>
          <a:xfrm>
            <a:off x="9375267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032034-AEAE-43CB-9BB9-F9ECC829F429}"/>
              </a:ext>
            </a:extLst>
          </p:cNvPr>
          <p:cNvSpPr txBox="1"/>
          <p:nvPr/>
        </p:nvSpPr>
        <p:spPr>
          <a:xfrm>
            <a:off x="9429285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08C44A9-DB2D-49B5-9A3A-8D413D428850}"/>
              </a:ext>
            </a:extLst>
          </p:cNvPr>
          <p:cNvSpPr txBox="1"/>
          <p:nvPr/>
        </p:nvSpPr>
        <p:spPr>
          <a:xfrm>
            <a:off x="8690110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E729BD-1276-4E7E-9E0B-653FE8C979CB}"/>
              </a:ext>
            </a:extLst>
          </p:cNvPr>
          <p:cNvSpPr txBox="1"/>
          <p:nvPr/>
        </p:nvSpPr>
        <p:spPr>
          <a:xfrm>
            <a:off x="9121318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6AC9A7-43D1-4A92-8283-22971311A279}"/>
              </a:ext>
            </a:extLst>
          </p:cNvPr>
          <p:cNvSpPr txBox="1"/>
          <p:nvPr/>
        </p:nvSpPr>
        <p:spPr>
          <a:xfrm>
            <a:off x="8174419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9AD73CA-2492-4926-B54B-1EAA375E426A}"/>
              </a:ext>
            </a:extLst>
          </p:cNvPr>
          <p:cNvSpPr/>
          <p:nvPr/>
        </p:nvSpPr>
        <p:spPr>
          <a:xfrm>
            <a:off x="0" y="6388704"/>
            <a:ext cx="12192000" cy="528563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23025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3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 animBg="1"/>
      <p:bldP spid="24" grpId="0"/>
      <p:bldP spid="25" grpId="0"/>
      <p:bldP spid="26" grpId="0"/>
      <p:bldP spid="41" grpId="0"/>
      <p:bldP spid="44" grpId="0" animBg="1"/>
      <p:bldP spid="45" grpId="0"/>
      <p:bldP spid="47" grpId="0"/>
      <p:bldP spid="48" grpId="0"/>
      <p:bldP spid="49" grpId="0"/>
      <p:bldP spid="50" grpId="0" animBg="1"/>
      <p:bldP spid="51" grpId="0"/>
      <p:bldP spid="53" grpId="0"/>
      <p:bldP spid="54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43CEBAF-76C2-4428-8908-22ECF190B1BC}"/>
              </a:ext>
            </a:extLst>
          </p:cNvPr>
          <p:cNvSpPr/>
          <p:nvPr/>
        </p:nvSpPr>
        <p:spPr>
          <a:xfrm>
            <a:off x="0" y="0"/>
            <a:ext cx="12192000" cy="3009900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87E4F-E12F-4976-B867-F541E5F55C2A}"/>
              </a:ext>
            </a:extLst>
          </p:cNvPr>
          <p:cNvSpPr txBox="1"/>
          <p:nvPr/>
        </p:nvSpPr>
        <p:spPr>
          <a:xfrm>
            <a:off x="2406528" y="744537"/>
            <a:ext cx="7378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Meet Our Expert People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8236E8-F241-4C99-A890-5A27FF9D35D3}"/>
              </a:ext>
            </a:extLst>
          </p:cNvPr>
          <p:cNvSpPr txBox="1"/>
          <p:nvPr/>
        </p:nvSpPr>
        <p:spPr>
          <a:xfrm>
            <a:off x="4842291" y="469296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Members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CB0FE2A-DBD4-472C-8D3A-77CBE3340C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62DDECA-F977-439B-82A4-2B5AC02BD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BF2DC8D-3323-4336-91E3-2565C88EBB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8CB1426-0BBE-44A9-B647-B7C5AFAE8B2E}"/>
              </a:ext>
            </a:extLst>
          </p:cNvPr>
          <p:cNvSpPr/>
          <p:nvPr/>
        </p:nvSpPr>
        <p:spPr>
          <a:xfrm>
            <a:off x="0" y="4252118"/>
            <a:ext cx="12192000" cy="2665149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123D233-B574-495A-8059-9B50384B7D6E}"/>
              </a:ext>
            </a:extLst>
          </p:cNvPr>
          <p:cNvSpPr/>
          <p:nvPr/>
        </p:nvSpPr>
        <p:spPr>
          <a:xfrm>
            <a:off x="2054732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207BD-FC8C-45A6-B994-A5E4A4D9BE84}"/>
              </a:ext>
            </a:extLst>
          </p:cNvPr>
          <p:cNvSpPr txBox="1"/>
          <p:nvPr/>
        </p:nvSpPr>
        <p:spPr>
          <a:xfrm>
            <a:off x="2144818" y="3943164"/>
            <a:ext cx="582211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D78A48-6079-4956-B6C6-B0D9B615D8CE}"/>
              </a:ext>
            </a:extLst>
          </p:cNvPr>
          <p:cNvSpPr txBox="1"/>
          <p:nvPr/>
        </p:nvSpPr>
        <p:spPr>
          <a:xfrm>
            <a:off x="1369575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3302C6-D9DD-4B5E-BC74-EF2F21CD9331}"/>
              </a:ext>
            </a:extLst>
          </p:cNvPr>
          <p:cNvSpPr txBox="1"/>
          <p:nvPr/>
        </p:nvSpPr>
        <p:spPr>
          <a:xfrm>
            <a:off x="1800783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4C6BDCF-D324-4570-9952-3E4EBEC04E4C}"/>
              </a:ext>
            </a:extLst>
          </p:cNvPr>
          <p:cNvSpPr txBox="1"/>
          <p:nvPr/>
        </p:nvSpPr>
        <p:spPr>
          <a:xfrm>
            <a:off x="853884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340B80-2CC5-4BB4-B76B-B0118D0009F9}"/>
              </a:ext>
            </a:extLst>
          </p:cNvPr>
          <p:cNvSpPr/>
          <p:nvPr/>
        </p:nvSpPr>
        <p:spPr>
          <a:xfrm>
            <a:off x="5715000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556DFA-C887-458D-9103-13DC6886CB7B}"/>
              </a:ext>
            </a:extLst>
          </p:cNvPr>
          <p:cNvSpPr txBox="1"/>
          <p:nvPr/>
        </p:nvSpPr>
        <p:spPr>
          <a:xfrm>
            <a:off x="5769018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9F005E-0E2D-42DC-ACEC-9035DF484A04}"/>
              </a:ext>
            </a:extLst>
          </p:cNvPr>
          <p:cNvSpPr txBox="1"/>
          <p:nvPr/>
        </p:nvSpPr>
        <p:spPr>
          <a:xfrm>
            <a:off x="5029843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76199C-B2C9-4E4B-B9A4-FB55E075060F}"/>
              </a:ext>
            </a:extLst>
          </p:cNvPr>
          <p:cNvSpPr txBox="1"/>
          <p:nvPr/>
        </p:nvSpPr>
        <p:spPr>
          <a:xfrm>
            <a:off x="5461051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A40D17-F6E7-449F-AD50-806A1064AD90}"/>
              </a:ext>
            </a:extLst>
          </p:cNvPr>
          <p:cNvSpPr txBox="1"/>
          <p:nvPr/>
        </p:nvSpPr>
        <p:spPr>
          <a:xfrm>
            <a:off x="4514152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E88C3B3-F6DE-4DAE-A07D-2693FB442DF0}"/>
              </a:ext>
            </a:extLst>
          </p:cNvPr>
          <p:cNvSpPr/>
          <p:nvPr/>
        </p:nvSpPr>
        <p:spPr>
          <a:xfrm>
            <a:off x="9375267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032034-AEAE-43CB-9BB9-F9ECC829F429}"/>
              </a:ext>
            </a:extLst>
          </p:cNvPr>
          <p:cNvSpPr txBox="1"/>
          <p:nvPr/>
        </p:nvSpPr>
        <p:spPr>
          <a:xfrm>
            <a:off x="9429285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08C44A9-DB2D-49B5-9A3A-8D413D428850}"/>
              </a:ext>
            </a:extLst>
          </p:cNvPr>
          <p:cNvSpPr txBox="1"/>
          <p:nvPr/>
        </p:nvSpPr>
        <p:spPr>
          <a:xfrm>
            <a:off x="8690110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E729BD-1276-4E7E-9E0B-653FE8C979CB}"/>
              </a:ext>
            </a:extLst>
          </p:cNvPr>
          <p:cNvSpPr txBox="1"/>
          <p:nvPr/>
        </p:nvSpPr>
        <p:spPr>
          <a:xfrm>
            <a:off x="9121318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6AC9A7-43D1-4A92-8283-22971311A279}"/>
              </a:ext>
            </a:extLst>
          </p:cNvPr>
          <p:cNvSpPr txBox="1"/>
          <p:nvPr/>
        </p:nvSpPr>
        <p:spPr>
          <a:xfrm>
            <a:off x="8174419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9AD73CA-2492-4926-B54B-1EAA375E426A}"/>
              </a:ext>
            </a:extLst>
          </p:cNvPr>
          <p:cNvSpPr/>
          <p:nvPr/>
        </p:nvSpPr>
        <p:spPr>
          <a:xfrm>
            <a:off x="0" y="6388704"/>
            <a:ext cx="12192000" cy="528563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25884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3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 animBg="1"/>
      <p:bldP spid="24" grpId="0"/>
      <p:bldP spid="25" grpId="0"/>
      <p:bldP spid="26" grpId="0"/>
      <p:bldP spid="41" grpId="0"/>
      <p:bldP spid="44" grpId="0" animBg="1"/>
      <p:bldP spid="45" grpId="0"/>
      <p:bldP spid="47" grpId="0"/>
      <p:bldP spid="48" grpId="0"/>
      <p:bldP spid="49" grpId="0"/>
      <p:bldP spid="50" grpId="0" animBg="1"/>
      <p:bldP spid="51" grpId="0"/>
      <p:bldP spid="53" grpId="0"/>
      <p:bldP spid="54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E40F3AB-F70F-4DF1-BF84-5F605FF35D50}"/>
              </a:ext>
            </a:extLst>
          </p:cNvPr>
          <p:cNvSpPr/>
          <p:nvPr/>
        </p:nvSpPr>
        <p:spPr>
          <a:xfrm>
            <a:off x="0" y="0"/>
            <a:ext cx="12192000" cy="3009900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98B54C-807B-4307-BE80-927F3F49A1DE}"/>
              </a:ext>
            </a:extLst>
          </p:cNvPr>
          <p:cNvSpPr txBox="1"/>
          <p:nvPr/>
        </p:nvSpPr>
        <p:spPr>
          <a:xfrm>
            <a:off x="2406528" y="744537"/>
            <a:ext cx="7378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Meet Our Expert People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8B9AF5-7C13-4874-A2EC-6DCB86685A27}"/>
              </a:ext>
            </a:extLst>
          </p:cNvPr>
          <p:cNvSpPr txBox="1"/>
          <p:nvPr/>
        </p:nvSpPr>
        <p:spPr>
          <a:xfrm>
            <a:off x="4842291" y="469296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Members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93BE552-5B9E-4E65-8466-B225BC6762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368EF65-0345-4D02-9EC2-8F718457AD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A85919A-99AE-4ED1-8295-5C930E31843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824701F-9B59-4F57-A5A6-A3CA43CA0C62}"/>
              </a:ext>
            </a:extLst>
          </p:cNvPr>
          <p:cNvSpPr/>
          <p:nvPr/>
        </p:nvSpPr>
        <p:spPr>
          <a:xfrm>
            <a:off x="2054732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B2D6D9-AE2B-4898-8DE8-4923A56504CA}"/>
              </a:ext>
            </a:extLst>
          </p:cNvPr>
          <p:cNvSpPr txBox="1"/>
          <p:nvPr/>
        </p:nvSpPr>
        <p:spPr>
          <a:xfrm>
            <a:off x="2144818" y="3943164"/>
            <a:ext cx="582211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31177F-79B6-4749-9074-FBCFFC171069}"/>
              </a:ext>
            </a:extLst>
          </p:cNvPr>
          <p:cNvSpPr txBox="1"/>
          <p:nvPr/>
        </p:nvSpPr>
        <p:spPr>
          <a:xfrm>
            <a:off x="1369575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C9023E-C3D1-4CBE-957C-11520BA6801B}"/>
              </a:ext>
            </a:extLst>
          </p:cNvPr>
          <p:cNvSpPr txBox="1"/>
          <p:nvPr/>
        </p:nvSpPr>
        <p:spPr>
          <a:xfrm>
            <a:off x="1800783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99DFC8-3079-4ED4-9358-B8220432D541}"/>
              </a:ext>
            </a:extLst>
          </p:cNvPr>
          <p:cNvSpPr txBox="1"/>
          <p:nvPr/>
        </p:nvSpPr>
        <p:spPr>
          <a:xfrm>
            <a:off x="853884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896306-14EC-4625-B9FF-89A2C1A961FA}"/>
              </a:ext>
            </a:extLst>
          </p:cNvPr>
          <p:cNvSpPr/>
          <p:nvPr/>
        </p:nvSpPr>
        <p:spPr>
          <a:xfrm>
            <a:off x="5715000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6FDBB5-44F3-4A27-A867-8A42532E193C}"/>
              </a:ext>
            </a:extLst>
          </p:cNvPr>
          <p:cNvSpPr txBox="1"/>
          <p:nvPr/>
        </p:nvSpPr>
        <p:spPr>
          <a:xfrm>
            <a:off x="5769018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006D44-E15E-46F7-877C-221C08A4AAEE}"/>
              </a:ext>
            </a:extLst>
          </p:cNvPr>
          <p:cNvSpPr txBox="1"/>
          <p:nvPr/>
        </p:nvSpPr>
        <p:spPr>
          <a:xfrm>
            <a:off x="5029843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22197A-8339-4E8E-AFEB-3BF6DACFD696}"/>
              </a:ext>
            </a:extLst>
          </p:cNvPr>
          <p:cNvSpPr txBox="1"/>
          <p:nvPr/>
        </p:nvSpPr>
        <p:spPr>
          <a:xfrm>
            <a:off x="5461051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23542B-7825-4F63-8D44-0DD15139FD57}"/>
              </a:ext>
            </a:extLst>
          </p:cNvPr>
          <p:cNvSpPr txBox="1"/>
          <p:nvPr/>
        </p:nvSpPr>
        <p:spPr>
          <a:xfrm>
            <a:off x="4514152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1887831-9B8F-4E80-8D54-8F0D561FB71F}"/>
              </a:ext>
            </a:extLst>
          </p:cNvPr>
          <p:cNvSpPr/>
          <p:nvPr/>
        </p:nvSpPr>
        <p:spPr>
          <a:xfrm>
            <a:off x="9375267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EC45C3-6DD1-46D1-A85C-CDE886585341}"/>
              </a:ext>
            </a:extLst>
          </p:cNvPr>
          <p:cNvSpPr txBox="1"/>
          <p:nvPr/>
        </p:nvSpPr>
        <p:spPr>
          <a:xfrm>
            <a:off x="9429285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18E9CA-2411-4BE6-86C4-180CDAF7A51E}"/>
              </a:ext>
            </a:extLst>
          </p:cNvPr>
          <p:cNvSpPr txBox="1"/>
          <p:nvPr/>
        </p:nvSpPr>
        <p:spPr>
          <a:xfrm>
            <a:off x="8690110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6DF62C-EC5B-4C36-9123-3C417303A5F0}"/>
              </a:ext>
            </a:extLst>
          </p:cNvPr>
          <p:cNvSpPr txBox="1"/>
          <p:nvPr/>
        </p:nvSpPr>
        <p:spPr>
          <a:xfrm>
            <a:off x="9121318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F5B8B2-15FB-4054-ADED-9F8CA4BDED41}"/>
              </a:ext>
            </a:extLst>
          </p:cNvPr>
          <p:cNvSpPr txBox="1"/>
          <p:nvPr/>
        </p:nvSpPr>
        <p:spPr>
          <a:xfrm>
            <a:off x="8174419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19EF9B34-B945-4099-8A9E-0617C108C9F5}"/>
              </a:ext>
            </a:extLst>
          </p:cNvPr>
          <p:cNvSpPr txBox="1"/>
          <p:nvPr/>
        </p:nvSpPr>
        <p:spPr>
          <a:xfrm>
            <a:off x="385561" y="5199617"/>
            <a:ext cx="1142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use the above </a:t>
            </a:r>
            <a:r>
              <a:rPr lang="en-US" spc="18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gradient color codes or simply use the format painter tool</a:t>
            </a:r>
          </a:p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to pick the exact gradient color settings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34833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49817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C59967-342B-434E-BBA6-4C9AAEA8B38E}"/>
              </a:ext>
            </a:extLst>
          </p:cNvPr>
          <p:cNvSpPr/>
          <p:nvPr/>
        </p:nvSpPr>
        <p:spPr>
          <a:xfrm>
            <a:off x="1531908" y="264178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346638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F58FB4-2432-42F9-8040-62DED2CDA064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343253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493095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3A9F8CB-C3A9-44D8-AA72-30F3DFF312D4}"/>
              </a:ext>
            </a:extLst>
          </p:cNvPr>
          <p:cNvSpPr/>
          <p:nvPr/>
        </p:nvSpPr>
        <p:spPr>
          <a:xfrm>
            <a:off x="7542342" y="2636708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34156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49140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F3ADD6-9754-416E-A459-F5CC2D58C57E}"/>
              </a:ext>
            </a:extLst>
          </p:cNvPr>
          <p:cNvSpPr/>
          <p:nvPr/>
        </p:nvSpPr>
        <p:spPr>
          <a:xfrm>
            <a:off x="9545818" y="263501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49478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1497467-554B-4C3D-9314-20BA260014D8}"/>
              </a:ext>
            </a:extLst>
          </p:cNvPr>
          <p:cNvSpPr/>
          <p:nvPr/>
        </p:nvSpPr>
        <p:spPr>
          <a:xfrm>
            <a:off x="5532735" y="263840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F7C7DB2-2D5E-490C-AE73-B221D04E593C}"/>
              </a:ext>
            </a:extLst>
          </p:cNvPr>
          <p:cNvGrpSpPr/>
          <p:nvPr/>
        </p:nvGrpSpPr>
        <p:grpSpPr>
          <a:xfrm>
            <a:off x="3464052" y="6158392"/>
            <a:ext cx="5263897" cy="307777"/>
            <a:chOff x="2630582" y="6175216"/>
            <a:chExt cx="5263897" cy="307777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B2B01A6-019C-4CBB-A57F-1C211D62E44A}"/>
                </a:ext>
              </a:extLst>
            </p:cNvPr>
            <p:cNvSpPr txBox="1"/>
            <p:nvPr/>
          </p:nvSpPr>
          <p:spPr>
            <a:xfrm>
              <a:off x="2630582" y="6175216"/>
              <a:ext cx="16827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40" dirty="0">
                  <a:solidFill>
                    <a:schemeClr val="bg2">
                      <a:lumMod val="25000"/>
                    </a:schemeClr>
                  </a:solidFill>
                  <a:latin typeface="Bungee" pitchFamily="2" charset="0"/>
                  <a:cs typeface="Prompt ExtraBold" panose="00000900000000000000" pitchFamily="2" charset="-34"/>
                </a:rPr>
                <a:t>PowerPoint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7F6F719-40B9-42EE-9540-B7229E5C3D5D}"/>
                </a:ext>
              </a:extLst>
            </p:cNvPr>
            <p:cNvSpPr txBox="1"/>
            <p:nvPr/>
          </p:nvSpPr>
          <p:spPr>
            <a:xfrm>
              <a:off x="4208468" y="6175216"/>
              <a:ext cx="1849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40" dirty="0">
                  <a:solidFill>
                    <a:schemeClr val="bg2">
                      <a:lumMod val="25000"/>
                    </a:schemeClr>
                  </a:solidFill>
                  <a:latin typeface="Bungee" pitchFamily="2" charset="0"/>
                  <a:cs typeface="Prompt ExtraBold" panose="00000900000000000000" pitchFamily="2" charset="-34"/>
                </a:rPr>
                <a:t>Google slides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43D1743-42FA-43D9-A744-B3B61AFBC0DB}"/>
                </a:ext>
              </a:extLst>
            </p:cNvPr>
            <p:cNvSpPr txBox="1"/>
            <p:nvPr/>
          </p:nvSpPr>
          <p:spPr>
            <a:xfrm>
              <a:off x="6045055" y="6175216"/>
              <a:ext cx="1849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40" dirty="0">
                  <a:solidFill>
                    <a:schemeClr val="bg2">
                      <a:lumMod val="25000"/>
                    </a:schemeClr>
                  </a:solidFill>
                  <a:latin typeface="Bungee" pitchFamily="2" charset="0"/>
                  <a:cs typeface="Prompt ExtraBold" panose="00000900000000000000" pitchFamily="2" charset="-34"/>
                </a:rPr>
                <a:t>keynote</a:t>
              </a: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E11E2DF4-A52F-4BFA-90C2-BF201024C106}"/>
                </a:ext>
              </a:extLst>
            </p:cNvPr>
            <p:cNvSpPr/>
            <p:nvPr/>
          </p:nvSpPr>
          <p:spPr>
            <a:xfrm flipH="1">
              <a:off x="4133945" y="6282814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8060332E-8F60-4159-8E13-E30E4885230E}"/>
                </a:ext>
              </a:extLst>
            </p:cNvPr>
            <p:cNvSpPr/>
            <p:nvPr/>
          </p:nvSpPr>
          <p:spPr>
            <a:xfrm flipH="1">
              <a:off x="5971375" y="6282814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10E50C27-230B-496B-AD66-56F85F7ED97A}"/>
              </a:ext>
            </a:extLst>
          </p:cNvPr>
          <p:cNvSpPr txBox="1"/>
          <p:nvPr/>
        </p:nvSpPr>
        <p:spPr>
          <a:xfrm>
            <a:off x="1298845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#1555FD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7FDC18D-4133-4408-81F5-FB444F97BEAB}"/>
              </a:ext>
            </a:extLst>
          </p:cNvPr>
          <p:cNvSpPr txBox="1"/>
          <p:nvPr/>
        </p:nvSpPr>
        <p:spPr>
          <a:xfrm>
            <a:off x="1298845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#5680F8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EC8E4F3-5D32-42EF-8D0C-0E0A4DC19653}"/>
              </a:ext>
            </a:extLst>
          </p:cNvPr>
          <p:cNvSpPr txBox="1"/>
          <p:nvPr/>
        </p:nvSpPr>
        <p:spPr>
          <a:xfrm>
            <a:off x="3301774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#FE7C04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3501845-8A74-4177-B622-F2D0D994FC28}"/>
              </a:ext>
            </a:extLst>
          </p:cNvPr>
          <p:cNvSpPr txBox="1"/>
          <p:nvPr/>
        </p:nvSpPr>
        <p:spPr>
          <a:xfrm>
            <a:off x="3301774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#FFCA4E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D8AB496-55FA-4B5A-B5CC-4C2E62241162}"/>
              </a:ext>
            </a:extLst>
          </p:cNvPr>
          <p:cNvSpPr txBox="1"/>
          <p:nvPr/>
        </p:nvSpPr>
        <p:spPr>
          <a:xfrm>
            <a:off x="5298126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#5D28FE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156E555-6C8D-4E43-8AB9-013287C02103}"/>
              </a:ext>
            </a:extLst>
          </p:cNvPr>
          <p:cNvSpPr txBox="1"/>
          <p:nvPr/>
        </p:nvSpPr>
        <p:spPr>
          <a:xfrm>
            <a:off x="5298126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#BB66DD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88C28F9-4232-4056-9665-F98B031ECC33}"/>
              </a:ext>
            </a:extLst>
          </p:cNvPr>
          <p:cNvSpPr txBox="1"/>
          <p:nvPr/>
        </p:nvSpPr>
        <p:spPr>
          <a:xfrm>
            <a:off x="7309279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#DD421D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C747F27-873F-4FEE-B8ED-2716D716BD64}"/>
              </a:ext>
            </a:extLst>
          </p:cNvPr>
          <p:cNvSpPr txBox="1"/>
          <p:nvPr/>
        </p:nvSpPr>
        <p:spPr>
          <a:xfrm>
            <a:off x="7309279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#FF6F57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81EE50A-8083-4073-854C-6B8AAE189706}"/>
              </a:ext>
            </a:extLst>
          </p:cNvPr>
          <p:cNvSpPr txBox="1"/>
          <p:nvPr/>
        </p:nvSpPr>
        <p:spPr>
          <a:xfrm>
            <a:off x="9312756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#81C123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D75F53D-3A60-457F-80FF-EBA76F4EEB13}"/>
              </a:ext>
            </a:extLst>
          </p:cNvPr>
          <p:cNvSpPr txBox="1"/>
          <p:nvPr/>
        </p:nvSpPr>
        <p:spPr>
          <a:xfrm>
            <a:off x="9312756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#B3DA7D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03A907-E72A-4EE0-A425-0A065F3BDF98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EBCFCCF-A007-47BF-980C-5A2FBCFDA05C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BCE5289-A5F9-45C2-AA8B-3BF194DD06ED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19EF9B34-B945-4099-8A9E-0617C108C9F5}"/>
              </a:ext>
            </a:extLst>
          </p:cNvPr>
          <p:cNvSpPr txBox="1"/>
          <p:nvPr/>
        </p:nvSpPr>
        <p:spPr>
          <a:xfrm>
            <a:off x="385561" y="5199617"/>
            <a:ext cx="1142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follow the above links and get access to more free and premium templates of PowerPoint School that will definitely save you time and money both 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C59967-342B-434E-BBA6-4C9AAEA8B38E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F58FB4-2432-42F9-8040-62DED2CDA06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3A9F8CB-C3A9-44D8-AA72-30F3DFF312D4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F3ADD6-9754-416E-A459-F5CC2D58C57E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hlinkClick r:id="rId2"/>
            <a:extLst>
              <a:ext uri="{FF2B5EF4-FFF2-40B4-BE49-F238E27FC236}">
                <a16:creationId xmlns:a16="http://schemas.microsoft.com/office/drawing/2014/main" id="{F0F15E4A-D172-4CAB-AC82-62F43537A70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6" name="TextBox 45">
            <a:hlinkClick r:id="rId3"/>
            <a:extLst>
              <a:ext uri="{FF2B5EF4-FFF2-40B4-BE49-F238E27FC236}">
                <a16:creationId xmlns:a16="http://schemas.microsoft.com/office/drawing/2014/main" id="{B42DA839-2D7A-40F4-8CC0-20424FEEDDC4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1497467-554B-4C3D-9314-20BA260014D8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hlinkClick r:id="rId4"/>
            <a:extLst>
              <a:ext uri="{FF2B5EF4-FFF2-40B4-BE49-F238E27FC236}">
                <a16:creationId xmlns:a16="http://schemas.microsoft.com/office/drawing/2014/main" id="{F3694CB4-96B2-49B5-A1DD-869105136521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1" name="TextBox 50">
            <a:hlinkClick r:id="rId5"/>
            <a:extLst>
              <a:ext uri="{FF2B5EF4-FFF2-40B4-BE49-F238E27FC236}">
                <a16:creationId xmlns:a16="http://schemas.microsoft.com/office/drawing/2014/main" id="{8C51FAD0-F059-44E0-854E-20AA0C3C5722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2" name="TextBox 51">
            <a:hlinkClick r:id="rId6"/>
            <a:extLst>
              <a:ext uri="{FF2B5EF4-FFF2-40B4-BE49-F238E27FC236}">
                <a16:creationId xmlns:a16="http://schemas.microsoft.com/office/drawing/2014/main" id="{9DE2D0F9-D73E-4564-99C2-EBBE16F56E3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2CF72F-EB13-49C9-8468-69D1405A6CC5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43F78BC-0221-411C-B4DB-427103518467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88BE17A-F1D3-47A2-946C-2F214A923DFE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TextBox 55">
            <a:hlinkClick r:id="rId2"/>
            <a:extLst>
              <a:ext uri="{FF2B5EF4-FFF2-40B4-BE49-F238E27FC236}">
                <a16:creationId xmlns:a16="http://schemas.microsoft.com/office/drawing/2014/main" id="{E435E63B-9C40-48C7-A663-CBA685CA239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7" name="TextBox 56">
            <a:hlinkClick r:id="rId3"/>
            <a:extLst>
              <a:ext uri="{FF2B5EF4-FFF2-40B4-BE49-F238E27FC236}">
                <a16:creationId xmlns:a16="http://schemas.microsoft.com/office/drawing/2014/main" id="{983987B3-BBD4-4F32-8E16-DF77D2252D31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8" name="TextBox 57">
            <a:hlinkClick r:id="rId4"/>
            <a:extLst>
              <a:ext uri="{FF2B5EF4-FFF2-40B4-BE49-F238E27FC236}">
                <a16:creationId xmlns:a16="http://schemas.microsoft.com/office/drawing/2014/main" id="{FFFE4E84-7FF2-4DBB-8BC6-1A26B3B0BBD1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9" name="TextBox 58">
            <a:hlinkClick r:id="rId5"/>
            <a:extLst>
              <a:ext uri="{FF2B5EF4-FFF2-40B4-BE49-F238E27FC236}">
                <a16:creationId xmlns:a16="http://schemas.microsoft.com/office/drawing/2014/main" id="{F4A87296-6334-463E-97DD-3BAC93624B1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0" name="TextBox 59">
            <a:hlinkClick r:id="rId6"/>
            <a:extLst>
              <a:ext uri="{FF2B5EF4-FFF2-40B4-BE49-F238E27FC236}">
                <a16:creationId xmlns:a16="http://schemas.microsoft.com/office/drawing/2014/main" id="{7B644DE9-B779-4C0C-943C-3F841771A940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860DA54-607B-4537-93EC-394BFF8BE17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5224</TotalTime>
  <Words>622</Words>
  <Application>Microsoft Office PowerPoint</Application>
  <PresentationFormat>Widescreen</PresentationFormat>
  <Paragraphs>114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Akira Expanded</vt:lpstr>
      <vt:lpstr>Poppins Medium</vt:lpstr>
      <vt:lpstr>Bungee</vt:lpstr>
      <vt:lpstr>Montserrat ExtraBold</vt:lpstr>
      <vt:lpstr>Arial</vt:lpstr>
      <vt:lpstr>Pacifico</vt:lpstr>
      <vt:lpstr>Montserrat</vt:lpstr>
      <vt:lpstr>Poppins ExtraBold</vt:lpstr>
      <vt:lpstr>Calibri Light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58</cp:revision>
  <dcterms:created xsi:type="dcterms:W3CDTF">2024-02-18T05:14:35Z</dcterms:created>
  <dcterms:modified xsi:type="dcterms:W3CDTF">2025-09-16T13:11:01Z</dcterms:modified>
</cp:coreProperties>
</file>