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Montserrat SemiBold" panose="00000700000000000000" pitchFamily="2" charset="0"/>
      <p:bold r:id="rId19"/>
      <p:boldItalic r:id="rId20"/>
    </p:embeddedFont>
    <p:embeddedFont>
      <p:font typeface="Pacifico" panose="00000500000000000000" pitchFamily="2" charset="0"/>
      <p:regular r:id="rId21"/>
    </p:embeddedFont>
    <p:embeddedFont>
      <p:font typeface="Poppins ExtraBold" panose="00000900000000000000" pitchFamily="2" charset="0"/>
      <p:bold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37" autoAdjust="0"/>
    <p:restoredTop sz="94660"/>
  </p:normalViewPr>
  <p:slideViewPr>
    <p:cSldViewPr snapToGrid="0">
      <p:cViewPr>
        <p:scale>
          <a:sx n="100" d="100"/>
          <a:sy n="100" d="100"/>
        </p:scale>
        <p:origin x="2924" y="16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font" Target="fonts/font13.fntdata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-Step Info List_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E3E57F4-8E2E-4EF7-9013-F2F2269CC7E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3586354"/>
            <a:ext cx="6092857" cy="3271647"/>
          </a:xfrm>
          <a:custGeom>
            <a:avLst/>
            <a:gdLst>
              <a:gd name="connsiteX0" fmla="*/ 0 w 6092857"/>
              <a:gd name="connsiteY0" fmla="*/ 0 h 3271647"/>
              <a:gd name="connsiteX1" fmla="*/ 6092857 w 6092857"/>
              <a:gd name="connsiteY1" fmla="*/ 0 h 3271647"/>
              <a:gd name="connsiteX2" fmla="*/ 6092857 w 6092857"/>
              <a:gd name="connsiteY2" fmla="*/ 3271647 h 3271647"/>
              <a:gd name="connsiteX3" fmla="*/ 0 w 6092857"/>
              <a:gd name="connsiteY3" fmla="*/ 3271647 h 3271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2857" h="3271647">
                <a:moveTo>
                  <a:pt x="0" y="0"/>
                </a:moveTo>
                <a:lnTo>
                  <a:pt x="6092857" y="0"/>
                </a:lnTo>
                <a:lnTo>
                  <a:pt x="6092857" y="3271647"/>
                </a:lnTo>
                <a:lnTo>
                  <a:pt x="0" y="3271647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-Step Info List_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E3E57F4-8E2E-4EF7-9013-F2F2269CC7E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3586354"/>
            <a:ext cx="6092857" cy="3271647"/>
          </a:xfrm>
          <a:custGeom>
            <a:avLst/>
            <a:gdLst>
              <a:gd name="connsiteX0" fmla="*/ 0 w 6092857"/>
              <a:gd name="connsiteY0" fmla="*/ 0 h 3271647"/>
              <a:gd name="connsiteX1" fmla="*/ 6092857 w 6092857"/>
              <a:gd name="connsiteY1" fmla="*/ 0 h 3271647"/>
              <a:gd name="connsiteX2" fmla="*/ 6092857 w 6092857"/>
              <a:gd name="connsiteY2" fmla="*/ 3271647 h 3271647"/>
              <a:gd name="connsiteX3" fmla="*/ 0 w 6092857"/>
              <a:gd name="connsiteY3" fmla="*/ 3271647 h 3271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2857" h="3271647">
                <a:moveTo>
                  <a:pt x="0" y="0"/>
                </a:moveTo>
                <a:lnTo>
                  <a:pt x="6092857" y="0"/>
                </a:lnTo>
                <a:lnTo>
                  <a:pt x="6092857" y="3271647"/>
                </a:lnTo>
                <a:lnTo>
                  <a:pt x="0" y="3271647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3338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-Step Info List (without animation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1DA5C936-056F-4B23-B227-728CA935F9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3586354"/>
            <a:ext cx="6092857" cy="3271647"/>
          </a:xfrm>
          <a:custGeom>
            <a:avLst/>
            <a:gdLst>
              <a:gd name="connsiteX0" fmla="*/ 0 w 6092857"/>
              <a:gd name="connsiteY0" fmla="*/ 0 h 3271647"/>
              <a:gd name="connsiteX1" fmla="*/ 6092857 w 6092857"/>
              <a:gd name="connsiteY1" fmla="*/ 0 h 3271647"/>
              <a:gd name="connsiteX2" fmla="*/ 6092857 w 6092857"/>
              <a:gd name="connsiteY2" fmla="*/ 3271647 h 3271647"/>
              <a:gd name="connsiteX3" fmla="*/ 0 w 6092857"/>
              <a:gd name="connsiteY3" fmla="*/ 3271647 h 3271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2857" h="3271647">
                <a:moveTo>
                  <a:pt x="0" y="0"/>
                </a:moveTo>
                <a:lnTo>
                  <a:pt x="6092857" y="0"/>
                </a:lnTo>
                <a:lnTo>
                  <a:pt x="6092857" y="3271647"/>
                </a:lnTo>
                <a:lnTo>
                  <a:pt x="0" y="3271647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4" r:id="rId13"/>
    <p:sldLayoutId id="2147483663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67252B2-DAE8-4ACC-92B3-424A34D7F848}"/>
              </a:ext>
            </a:extLst>
          </p:cNvPr>
          <p:cNvSpPr/>
          <p:nvPr/>
        </p:nvSpPr>
        <p:spPr>
          <a:xfrm>
            <a:off x="6092856" y="737044"/>
            <a:ext cx="947927" cy="6120955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BE328-B350-4558-B53F-A7115E4B2CB8}"/>
              </a:ext>
            </a:extLst>
          </p:cNvPr>
          <p:cNvSpPr txBox="1"/>
          <p:nvPr/>
        </p:nvSpPr>
        <p:spPr>
          <a:xfrm>
            <a:off x="6247886" y="1227634"/>
            <a:ext cx="63786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CD91D9-7792-4B12-8558-E19BB12F159D}"/>
              </a:ext>
            </a:extLst>
          </p:cNvPr>
          <p:cNvSpPr txBox="1"/>
          <p:nvPr/>
        </p:nvSpPr>
        <p:spPr>
          <a:xfrm>
            <a:off x="7361301" y="1424432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589197-9DBB-4894-B3B9-0F32BFEB27B0}"/>
              </a:ext>
            </a:extLst>
          </p:cNvPr>
          <p:cNvSpPr txBox="1"/>
          <p:nvPr/>
        </p:nvSpPr>
        <p:spPr>
          <a:xfrm>
            <a:off x="7361301" y="1141571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937385E-2090-4982-B2D9-7A53F2DE1958}"/>
              </a:ext>
            </a:extLst>
          </p:cNvPr>
          <p:cNvSpPr txBox="1"/>
          <p:nvPr/>
        </p:nvSpPr>
        <p:spPr>
          <a:xfrm>
            <a:off x="516096" y="952214"/>
            <a:ext cx="4719562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95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Strategic</a:t>
            </a:r>
          </a:p>
          <a:p>
            <a:pPr algn="l"/>
            <a:r>
              <a:rPr lang="en-US" sz="495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of Plans</a:t>
            </a:r>
            <a:endParaRPr lang="en-US" sz="4950" baseline="0" dirty="0">
              <a:solidFill>
                <a:srgbClr val="404040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2F13038F-DEE8-47B3-84FB-E0A6BF91E55F}"/>
              </a:ext>
            </a:extLst>
          </p:cNvPr>
          <p:cNvSpPr txBox="1"/>
          <p:nvPr/>
        </p:nvSpPr>
        <p:spPr>
          <a:xfrm>
            <a:off x="516096" y="2508123"/>
            <a:ext cx="4823756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Specific Topic this is Just a Demo So Please Consider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Text with Your Own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097123DE-D749-461D-86AE-73FB326C0FF9}"/>
              </a:ext>
            </a:extLst>
          </p:cNvPr>
          <p:cNvSpPr txBox="1"/>
          <p:nvPr/>
        </p:nvSpPr>
        <p:spPr>
          <a:xfrm>
            <a:off x="516096" y="675036"/>
            <a:ext cx="242887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rgbClr val="404040"/>
                </a:solidFill>
                <a:latin typeface="Montserrat SemiBold" panose="00000700000000000000" pitchFamily="2" charset="0"/>
                <a:sym typeface="Montserrat-Regular"/>
                <a:rtl val="0"/>
              </a:rPr>
              <a:t>Know the </a:t>
            </a:r>
            <a:r>
              <a:rPr lang="en-US" sz="135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-Regular"/>
                <a:rtl val="0"/>
              </a:rPr>
              <a:t>Business Plans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0A781839-04B6-4D99-87B1-4F193604E1B3}"/>
              </a:ext>
            </a:extLst>
          </p:cNvPr>
          <p:cNvSpPr txBox="1"/>
          <p:nvPr/>
        </p:nvSpPr>
        <p:spPr>
          <a:xfrm>
            <a:off x="6207009" y="2277137"/>
            <a:ext cx="71962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336FF4F9-3C5E-4DDB-A27C-FBE7217890BC}"/>
              </a:ext>
            </a:extLst>
          </p:cNvPr>
          <p:cNvSpPr txBox="1"/>
          <p:nvPr/>
        </p:nvSpPr>
        <p:spPr>
          <a:xfrm>
            <a:off x="7361301" y="2473935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4BC0FD02-9A52-485F-A66C-74786A3519A9}"/>
              </a:ext>
            </a:extLst>
          </p:cNvPr>
          <p:cNvSpPr txBox="1"/>
          <p:nvPr/>
        </p:nvSpPr>
        <p:spPr>
          <a:xfrm>
            <a:off x="7361301" y="2191074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3B2403D3-1492-47B3-9F84-9E6CE0E188F9}"/>
              </a:ext>
            </a:extLst>
          </p:cNvPr>
          <p:cNvSpPr txBox="1"/>
          <p:nvPr/>
        </p:nvSpPr>
        <p:spPr>
          <a:xfrm>
            <a:off x="6206208" y="3326640"/>
            <a:ext cx="72122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3D3E61B4-062D-4B2A-A215-B9E705FC6C39}"/>
              </a:ext>
            </a:extLst>
          </p:cNvPr>
          <p:cNvSpPr txBox="1"/>
          <p:nvPr/>
        </p:nvSpPr>
        <p:spPr>
          <a:xfrm>
            <a:off x="7361301" y="3523438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2A767134-F360-473C-AE8A-073D2CAF330B}"/>
              </a:ext>
            </a:extLst>
          </p:cNvPr>
          <p:cNvSpPr txBox="1"/>
          <p:nvPr/>
        </p:nvSpPr>
        <p:spPr>
          <a:xfrm>
            <a:off x="7361301" y="3240577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B375302F-8A9C-4A0B-B99E-4D4AEFDC1089}"/>
              </a:ext>
            </a:extLst>
          </p:cNvPr>
          <p:cNvSpPr txBox="1"/>
          <p:nvPr/>
        </p:nvSpPr>
        <p:spPr>
          <a:xfrm>
            <a:off x="6185369" y="4376143"/>
            <a:ext cx="7629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342BD36B-0FFC-42E1-928F-13AB11C85E9D}"/>
              </a:ext>
            </a:extLst>
          </p:cNvPr>
          <p:cNvSpPr txBox="1"/>
          <p:nvPr/>
        </p:nvSpPr>
        <p:spPr>
          <a:xfrm>
            <a:off x="7361301" y="4572941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699DE64D-37A0-4950-9013-D735DAA676A4}"/>
              </a:ext>
            </a:extLst>
          </p:cNvPr>
          <p:cNvSpPr txBox="1"/>
          <p:nvPr/>
        </p:nvSpPr>
        <p:spPr>
          <a:xfrm>
            <a:off x="7361301" y="4290080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FB1FA296-8C70-4495-81A7-97962A46E689}"/>
              </a:ext>
            </a:extLst>
          </p:cNvPr>
          <p:cNvSpPr txBox="1"/>
          <p:nvPr/>
        </p:nvSpPr>
        <p:spPr>
          <a:xfrm>
            <a:off x="6205406" y="5425646"/>
            <a:ext cx="72282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05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49DD976C-95F7-4C4F-87CC-3E9A77561547}"/>
              </a:ext>
            </a:extLst>
          </p:cNvPr>
          <p:cNvSpPr txBox="1"/>
          <p:nvPr/>
        </p:nvSpPr>
        <p:spPr>
          <a:xfrm>
            <a:off x="7361301" y="5622444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4E357A1-EE82-474E-AE8A-EBEEFE672357}"/>
              </a:ext>
            </a:extLst>
          </p:cNvPr>
          <p:cNvSpPr txBox="1"/>
          <p:nvPr/>
        </p:nvSpPr>
        <p:spPr>
          <a:xfrm>
            <a:off x="7361301" y="5339583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6B2FFDE-D0DC-401F-86DD-1CE25BC06D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990E6A6-9B34-4296-9952-901BDF5DDC93}"/>
              </a:ext>
            </a:extLst>
          </p:cNvPr>
          <p:cNvSpPr/>
          <p:nvPr/>
        </p:nvSpPr>
        <p:spPr>
          <a:xfrm>
            <a:off x="0" y="654050"/>
            <a:ext cx="612775" cy="2654480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decel="46667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34" grpId="0"/>
      <p:bldP spid="174" grpId="0"/>
      <p:bldP spid="181" grpId="0"/>
      <p:bldP spid="201" grpId="0"/>
      <p:bldP spid="235" grpId="0"/>
      <p:bldP spid="237" grpId="0"/>
      <p:bldP spid="238" grpId="0"/>
      <p:bldP spid="240" grpId="0"/>
      <p:bldP spid="242" grpId="0"/>
      <p:bldP spid="243" grpId="0"/>
      <p:bldP spid="245" grpId="0"/>
      <p:bldP spid="247" grpId="0"/>
      <p:bldP spid="248" grpId="0"/>
      <p:bldP spid="250" grpId="0"/>
      <p:bldP spid="252" grpId="0"/>
      <p:bldP spid="2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67252B2-DAE8-4ACC-92B3-424A34D7F848}"/>
              </a:ext>
            </a:extLst>
          </p:cNvPr>
          <p:cNvSpPr/>
          <p:nvPr/>
        </p:nvSpPr>
        <p:spPr>
          <a:xfrm>
            <a:off x="6092856" y="737044"/>
            <a:ext cx="947927" cy="6120955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BE328-B350-4558-B53F-A7115E4B2CB8}"/>
              </a:ext>
            </a:extLst>
          </p:cNvPr>
          <p:cNvSpPr txBox="1"/>
          <p:nvPr/>
        </p:nvSpPr>
        <p:spPr>
          <a:xfrm>
            <a:off x="6247886" y="1227634"/>
            <a:ext cx="63786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CD91D9-7792-4B12-8558-E19BB12F159D}"/>
              </a:ext>
            </a:extLst>
          </p:cNvPr>
          <p:cNvSpPr txBox="1"/>
          <p:nvPr/>
        </p:nvSpPr>
        <p:spPr>
          <a:xfrm>
            <a:off x="7361301" y="1424432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589197-9DBB-4894-B3B9-0F32BFEB27B0}"/>
              </a:ext>
            </a:extLst>
          </p:cNvPr>
          <p:cNvSpPr txBox="1"/>
          <p:nvPr/>
        </p:nvSpPr>
        <p:spPr>
          <a:xfrm>
            <a:off x="7361301" y="1141571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937385E-2090-4982-B2D9-7A53F2DE1958}"/>
              </a:ext>
            </a:extLst>
          </p:cNvPr>
          <p:cNvSpPr txBox="1"/>
          <p:nvPr/>
        </p:nvSpPr>
        <p:spPr>
          <a:xfrm>
            <a:off x="516096" y="952214"/>
            <a:ext cx="4719562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95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Strategic</a:t>
            </a:r>
          </a:p>
          <a:p>
            <a:pPr algn="l"/>
            <a:r>
              <a:rPr lang="en-US" sz="495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of Plans</a:t>
            </a:r>
            <a:endParaRPr lang="en-US" sz="4950" baseline="0" dirty="0">
              <a:solidFill>
                <a:srgbClr val="404040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2F13038F-DEE8-47B3-84FB-E0A6BF91E55F}"/>
              </a:ext>
            </a:extLst>
          </p:cNvPr>
          <p:cNvSpPr txBox="1"/>
          <p:nvPr/>
        </p:nvSpPr>
        <p:spPr>
          <a:xfrm>
            <a:off x="516096" y="2508123"/>
            <a:ext cx="4823756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Specific Topic this is Just a Demo So Please Consider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Text with Your Own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097123DE-D749-461D-86AE-73FB326C0FF9}"/>
              </a:ext>
            </a:extLst>
          </p:cNvPr>
          <p:cNvSpPr txBox="1"/>
          <p:nvPr/>
        </p:nvSpPr>
        <p:spPr>
          <a:xfrm>
            <a:off x="516096" y="675036"/>
            <a:ext cx="242887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rgbClr val="404040"/>
                </a:solidFill>
                <a:latin typeface="Montserrat SemiBold" panose="00000700000000000000" pitchFamily="2" charset="0"/>
                <a:sym typeface="Montserrat-Regular"/>
                <a:rtl val="0"/>
              </a:rPr>
              <a:t>Know the </a:t>
            </a:r>
            <a:r>
              <a:rPr lang="en-US" sz="135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-Regular"/>
                <a:rtl val="0"/>
              </a:rPr>
              <a:t>Business Plans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0A781839-04B6-4D99-87B1-4F193604E1B3}"/>
              </a:ext>
            </a:extLst>
          </p:cNvPr>
          <p:cNvSpPr txBox="1"/>
          <p:nvPr/>
        </p:nvSpPr>
        <p:spPr>
          <a:xfrm>
            <a:off x="6207009" y="2277137"/>
            <a:ext cx="71962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336FF4F9-3C5E-4DDB-A27C-FBE7217890BC}"/>
              </a:ext>
            </a:extLst>
          </p:cNvPr>
          <p:cNvSpPr txBox="1"/>
          <p:nvPr/>
        </p:nvSpPr>
        <p:spPr>
          <a:xfrm>
            <a:off x="7361301" y="2473935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4BC0FD02-9A52-485F-A66C-74786A3519A9}"/>
              </a:ext>
            </a:extLst>
          </p:cNvPr>
          <p:cNvSpPr txBox="1"/>
          <p:nvPr/>
        </p:nvSpPr>
        <p:spPr>
          <a:xfrm>
            <a:off x="7361301" y="2191074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3B2403D3-1492-47B3-9F84-9E6CE0E188F9}"/>
              </a:ext>
            </a:extLst>
          </p:cNvPr>
          <p:cNvSpPr txBox="1"/>
          <p:nvPr/>
        </p:nvSpPr>
        <p:spPr>
          <a:xfrm>
            <a:off x="6206208" y="3326640"/>
            <a:ext cx="72122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3D3E61B4-062D-4B2A-A215-B9E705FC6C39}"/>
              </a:ext>
            </a:extLst>
          </p:cNvPr>
          <p:cNvSpPr txBox="1"/>
          <p:nvPr/>
        </p:nvSpPr>
        <p:spPr>
          <a:xfrm>
            <a:off x="7361301" y="3523438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2A767134-F360-473C-AE8A-073D2CAF330B}"/>
              </a:ext>
            </a:extLst>
          </p:cNvPr>
          <p:cNvSpPr txBox="1"/>
          <p:nvPr/>
        </p:nvSpPr>
        <p:spPr>
          <a:xfrm>
            <a:off x="7361301" y="3240577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B375302F-8A9C-4A0B-B99E-4D4AEFDC1089}"/>
              </a:ext>
            </a:extLst>
          </p:cNvPr>
          <p:cNvSpPr txBox="1"/>
          <p:nvPr/>
        </p:nvSpPr>
        <p:spPr>
          <a:xfrm>
            <a:off x="6185369" y="4376143"/>
            <a:ext cx="7629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342BD36B-0FFC-42E1-928F-13AB11C85E9D}"/>
              </a:ext>
            </a:extLst>
          </p:cNvPr>
          <p:cNvSpPr txBox="1"/>
          <p:nvPr/>
        </p:nvSpPr>
        <p:spPr>
          <a:xfrm>
            <a:off x="7361301" y="4572941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699DE64D-37A0-4950-9013-D735DAA676A4}"/>
              </a:ext>
            </a:extLst>
          </p:cNvPr>
          <p:cNvSpPr txBox="1"/>
          <p:nvPr/>
        </p:nvSpPr>
        <p:spPr>
          <a:xfrm>
            <a:off x="7361301" y="4290080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FB1FA296-8C70-4495-81A7-97962A46E689}"/>
              </a:ext>
            </a:extLst>
          </p:cNvPr>
          <p:cNvSpPr txBox="1"/>
          <p:nvPr/>
        </p:nvSpPr>
        <p:spPr>
          <a:xfrm>
            <a:off x="6205406" y="5425646"/>
            <a:ext cx="72282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05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49DD976C-95F7-4C4F-87CC-3E9A77561547}"/>
              </a:ext>
            </a:extLst>
          </p:cNvPr>
          <p:cNvSpPr txBox="1"/>
          <p:nvPr/>
        </p:nvSpPr>
        <p:spPr>
          <a:xfrm>
            <a:off x="7361301" y="5622444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4E357A1-EE82-474E-AE8A-EBEEFE672357}"/>
              </a:ext>
            </a:extLst>
          </p:cNvPr>
          <p:cNvSpPr txBox="1"/>
          <p:nvPr/>
        </p:nvSpPr>
        <p:spPr>
          <a:xfrm>
            <a:off x="7361301" y="5339583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990E6A6-9B34-4296-9952-901BDF5DDC93}"/>
              </a:ext>
            </a:extLst>
          </p:cNvPr>
          <p:cNvSpPr/>
          <p:nvPr/>
        </p:nvSpPr>
        <p:spPr>
          <a:xfrm>
            <a:off x="0" y="654050"/>
            <a:ext cx="612775" cy="2654480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270E8E-1855-4167-9C8C-AC8118D5BE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1ED35C7-F893-4C3D-89E1-496F25D08446}"/>
              </a:ext>
            </a:extLst>
          </p:cNvPr>
          <p:cNvSpPr/>
          <p:nvPr/>
        </p:nvSpPr>
        <p:spPr>
          <a:xfrm>
            <a:off x="6031404" y="0"/>
            <a:ext cx="1078477" cy="737042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37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decel="46667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34" grpId="0"/>
      <p:bldP spid="174" grpId="0"/>
      <p:bldP spid="181" grpId="0"/>
      <p:bldP spid="201" grpId="0"/>
      <p:bldP spid="235" grpId="0"/>
      <p:bldP spid="237" grpId="0"/>
      <p:bldP spid="238" grpId="0"/>
      <p:bldP spid="240" grpId="0"/>
      <p:bldP spid="242" grpId="0"/>
      <p:bldP spid="243" grpId="0"/>
      <p:bldP spid="245" grpId="0"/>
      <p:bldP spid="247" grpId="0"/>
      <p:bldP spid="248" grpId="0"/>
      <p:bldP spid="250" grpId="0"/>
      <p:bldP spid="252" grpId="0"/>
      <p:bldP spid="2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67252B2-DAE8-4ACC-92B3-424A34D7F848}"/>
              </a:ext>
            </a:extLst>
          </p:cNvPr>
          <p:cNvSpPr/>
          <p:nvPr/>
        </p:nvSpPr>
        <p:spPr>
          <a:xfrm>
            <a:off x="6092856" y="737044"/>
            <a:ext cx="947927" cy="6120955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BE328-B350-4558-B53F-A7115E4B2CB8}"/>
              </a:ext>
            </a:extLst>
          </p:cNvPr>
          <p:cNvSpPr txBox="1"/>
          <p:nvPr/>
        </p:nvSpPr>
        <p:spPr>
          <a:xfrm>
            <a:off x="6247886" y="1227634"/>
            <a:ext cx="63786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CD91D9-7792-4B12-8558-E19BB12F159D}"/>
              </a:ext>
            </a:extLst>
          </p:cNvPr>
          <p:cNvSpPr txBox="1"/>
          <p:nvPr/>
        </p:nvSpPr>
        <p:spPr>
          <a:xfrm>
            <a:off x="7361301" y="1424432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589197-9DBB-4894-B3B9-0F32BFEB27B0}"/>
              </a:ext>
            </a:extLst>
          </p:cNvPr>
          <p:cNvSpPr txBox="1"/>
          <p:nvPr/>
        </p:nvSpPr>
        <p:spPr>
          <a:xfrm>
            <a:off x="7361301" y="1141571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937385E-2090-4982-B2D9-7A53F2DE1958}"/>
              </a:ext>
            </a:extLst>
          </p:cNvPr>
          <p:cNvSpPr txBox="1"/>
          <p:nvPr/>
        </p:nvSpPr>
        <p:spPr>
          <a:xfrm>
            <a:off x="516096" y="952214"/>
            <a:ext cx="4719562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95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Strategic</a:t>
            </a:r>
          </a:p>
          <a:p>
            <a:pPr algn="l"/>
            <a:r>
              <a:rPr lang="en-US" sz="495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of Plans</a:t>
            </a:r>
            <a:endParaRPr lang="en-US" sz="4950" baseline="0" dirty="0">
              <a:solidFill>
                <a:srgbClr val="404040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2F13038F-DEE8-47B3-84FB-E0A6BF91E55F}"/>
              </a:ext>
            </a:extLst>
          </p:cNvPr>
          <p:cNvSpPr txBox="1"/>
          <p:nvPr/>
        </p:nvSpPr>
        <p:spPr>
          <a:xfrm>
            <a:off x="516096" y="2508123"/>
            <a:ext cx="4823756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Specific Topic this is Just a Demo So Please Consider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Text with Your Own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097123DE-D749-461D-86AE-73FB326C0FF9}"/>
              </a:ext>
            </a:extLst>
          </p:cNvPr>
          <p:cNvSpPr txBox="1"/>
          <p:nvPr/>
        </p:nvSpPr>
        <p:spPr>
          <a:xfrm>
            <a:off x="516096" y="675036"/>
            <a:ext cx="242887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rgbClr val="404040"/>
                </a:solidFill>
                <a:latin typeface="Montserrat SemiBold" panose="00000700000000000000" pitchFamily="2" charset="0"/>
                <a:sym typeface="Montserrat-Regular"/>
                <a:rtl val="0"/>
              </a:rPr>
              <a:t>Know the </a:t>
            </a:r>
            <a:r>
              <a:rPr lang="en-US" sz="135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-Regular"/>
                <a:rtl val="0"/>
              </a:rPr>
              <a:t>Business Plans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0A781839-04B6-4D99-87B1-4F193604E1B3}"/>
              </a:ext>
            </a:extLst>
          </p:cNvPr>
          <p:cNvSpPr txBox="1"/>
          <p:nvPr/>
        </p:nvSpPr>
        <p:spPr>
          <a:xfrm>
            <a:off x="6207009" y="2277137"/>
            <a:ext cx="71962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336FF4F9-3C5E-4DDB-A27C-FBE7217890BC}"/>
              </a:ext>
            </a:extLst>
          </p:cNvPr>
          <p:cNvSpPr txBox="1"/>
          <p:nvPr/>
        </p:nvSpPr>
        <p:spPr>
          <a:xfrm>
            <a:off x="7361301" y="2473935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4BC0FD02-9A52-485F-A66C-74786A3519A9}"/>
              </a:ext>
            </a:extLst>
          </p:cNvPr>
          <p:cNvSpPr txBox="1"/>
          <p:nvPr/>
        </p:nvSpPr>
        <p:spPr>
          <a:xfrm>
            <a:off x="7361301" y="2191074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3B2403D3-1492-47B3-9F84-9E6CE0E188F9}"/>
              </a:ext>
            </a:extLst>
          </p:cNvPr>
          <p:cNvSpPr txBox="1"/>
          <p:nvPr/>
        </p:nvSpPr>
        <p:spPr>
          <a:xfrm>
            <a:off x="6206208" y="3326640"/>
            <a:ext cx="72122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3D3E61B4-062D-4B2A-A215-B9E705FC6C39}"/>
              </a:ext>
            </a:extLst>
          </p:cNvPr>
          <p:cNvSpPr txBox="1"/>
          <p:nvPr/>
        </p:nvSpPr>
        <p:spPr>
          <a:xfrm>
            <a:off x="7361301" y="3523438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2A767134-F360-473C-AE8A-073D2CAF330B}"/>
              </a:ext>
            </a:extLst>
          </p:cNvPr>
          <p:cNvSpPr txBox="1"/>
          <p:nvPr/>
        </p:nvSpPr>
        <p:spPr>
          <a:xfrm>
            <a:off x="7361301" y="3240577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B375302F-8A9C-4A0B-B99E-4D4AEFDC1089}"/>
              </a:ext>
            </a:extLst>
          </p:cNvPr>
          <p:cNvSpPr txBox="1"/>
          <p:nvPr/>
        </p:nvSpPr>
        <p:spPr>
          <a:xfrm>
            <a:off x="6185369" y="4376143"/>
            <a:ext cx="7629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342BD36B-0FFC-42E1-928F-13AB11C85E9D}"/>
              </a:ext>
            </a:extLst>
          </p:cNvPr>
          <p:cNvSpPr txBox="1"/>
          <p:nvPr/>
        </p:nvSpPr>
        <p:spPr>
          <a:xfrm>
            <a:off x="7361301" y="4572941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699DE64D-37A0-4950-9013-D735DAA676A4}"/>
              </a:ext>
            </a:extLst>
          </p:cNvPr>
          <p:cNvSpPr txBox="1"/>
          <p:nvPr/>
        </p:nvSpPr>
        <p:spPr>
          <a:xfrm>
            <a:off x="7361301" y="4290080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FB1FA296-8C70-4495-81A7-97962A46E689}"/>
              </a:ext>
            </a:extLst>
          </p:cNvPr>
          <p:cNvSpPr txBox="1"/>
          <p:nvPr/>
        </p:nvSpPr>
        <p:spPr>
          <a:xfrm>
            <a:off x="6205406" y="5425646"/>
            <a:ext cx="72282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05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49DD976C-95F7-4C4F-87CC-3E9A77561547}"/>
              </a:ext>
            </a:extLst>
          </p:cNvPr>
          <p:cNvSpPr txBox="1"/>
          <p:nvPr/>
        </p:nvSpPr>
        <p:spPr>
          <a:xfrm>
            <a:off x="7361301" y="5622444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4E357A1-EE82-474E-AE8A-EBEEFE672357}"/>
              </a:ext>
            </a:extLst>
          </p:cNvPr>
          <p:cNvSpPr txBox="1"/>
          <p:nvPr/>
        </p:nvSpPr>
        <p:spPr>
          <a:xfrm>
            <a:off x="7361301" y="5339583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6B2FFDE-D0DC-401F-86DD-1CE25BC06D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990E6A6-9B34-4296-9952-901BDF5DDC93}"/>
              </a:ext>
            </a:extLst>
          </p:cNvPr>
          <p:cNvSpPr/>
          <p:nvPr/>
        </p:nvSpPr>
        <p:spPr>
          <a:xfrm>
            <a:off x="0" y="654050"/>
            <a:ext cx="612775" cy="2654480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9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decel="46667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34" grpId="0"/>
      <p:bldP spid="174" grpId="0"/>
      <p:bldP spid="181" grpId="0"/>
      <p:bldP spid="201" grpId="0"/>
      <p:bldP spid="235" grpId="0"/>
      <p:bldP spid="237" grpId="0"/>
      <p:bldP spid="238" grpId="0"/>
      <p:bldP spid="240" grpId="0"/>
      <p:bldP spid="242" grpId="0"/>
      <p:bldP spid="243" grpId="0"/>
      <p:bldP spid="245" grpId="0"/>
      <p:bldP spid="247" grpId="0"/>
      <p:bldP spid="248" grpId="0"/>
      <p:bldP spid="250" grpId="0"/>
      <p:bldP spid="252" grpId="0"/>
      <p:bldP spid="2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67252B2-DAE8-4ACC-92B3-424A34D7F848}"/>
              </a:ext>
            </a:extLst>
          </p:cNvPr>
          <p:cNvSpPr/>
          <p:nvPr/>
        </p:nvSpPr>
        <p:spPr>
          <a:xfrm>
            <a:off x="6092856" y="737044"/>
            <a:ext cx="947927" cy="6120955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BE328-B350-4558-B53F-A7115E4B2CB8}"/>
              </a:ext>
            </a:extLst>
          </p:cNvPr>
          <p:cNvSpPr txBox="1"/>
          <p:nvPr/>
        </p:nvSpPr>
        <p:spPr>
          <a:xfrm>
            <a:off x="6247886" y="1227634"/>
            <a:ext cx="63786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CD91D9-7792-4B12-8558-E19BB12F159D}"/>
              </a:ext>
            </a:extLst>
          </p:cNvPr>
          <p:cNvSpPr txBox="1"/>
          <p:nvPr/>
        </p:nvSpPr>
        <p:spPr>
          <a:xfrm>
            <a:off x="7361301" y="1424432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589197-9DBB-4894-B3B9-0F32BFEB27B0}"/>
              </a:ext>
            </a:extLst>
          </p:cNvPr>
          <p:cNvSpPr txBox="1"/>
          <p:nvPr/>
        </p:nvSpPr>
        <p:spPr>
          <a:xfrm>
            <a:off x="7361301" y="1141571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937385E-2090-4982-B2D9-7A53F2DE1958}"/>
              </a:ext>
            </a:extLst>
          </p:cNvPr>
          <p:cNvSpPr txBox="1"/>
          <p:nvPr/>
        </p:nvSpPr>
        <p:spPr>
          <a:xfrm>
            <a:off x="516096" y="952214"/>
            <a:ext cx="4719562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95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Strategic</a:t>
            </a:r>
          </a:p>
          <a:p>
            <a:pPr algn="l"/>
            <a:r>
              <a:rPr lang="en-US" sz="495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of Plans</a:t>
            </a:r>
            <a:endParaRPr lang="en-US" sz="4950" baseline="0" dirty="0">
              <a:solidFill>
                <a:srgbClr val="404040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2F13038F-DEE8-47B3-84FB-E0A6BF91E55F}"/>
              </a:ext>
            </a:extLst>
          </p:cNvPr>
          <p:cNvSpPr txBox="1"/>
          <p:nvPr/>
        </p:nvSpPr>
        <p:spPr>
          <a:xfrm>
            <a:off x="516096" y="2508123"/>
            <a:ext cx="4823756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Specific Topic this is Just a Demo So Please Consider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Text with Your Own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097123DE-D749-461D-86AE-73FB326C0FF9}"/>
              </a:ext>
            </a:extLst>
          </p:cNvPr>
          <p:cNvSpPr txBox="1"/>
          <p:nvPr/>
        </p:nvSpPr>
        <p:spPr>
          <a:xfrm>
            <a:off x="516096" y="675036"/>
            <a:ext cx="242887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rgbClr val="404040"/>
                </a:solidFill>
                <a:latin typeface="Montserrat SemiBold" panose="00000700000000000000" pitchFamily="2" charset="0"/>
                <a:sym typeface="Montserrat-Regular"/>
                <a:rtl val="0"/>
              </a:rPr>
              <a:t>Know the </a:t>
            </a:r>
            <a:r>
              <a:rPr lang="en-US" sz="135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-Regular"/>
                <a:rtl val="0"/>
              </a:rPr>
              <a:t>Business Plans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0A781839-04B6-4D99-87B1-4F193604E1B3}"/>
              </a:ext>
            </a:extLst>
          </p:cNvPr>
          <p:cNvSpPr txBox="1"/>
          <p:nvPr/>
        </p:nvSpPr>
        <p:spPr>
          <a:xfrm>
            <a:off x="6207009" y="2277137"/>
            <a:ext cx="71962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336FF4F9-3C5E-4DDB-A27C-FBE7217890BC}"/>
              </a:ext>
            </a:extLst>
          </p:cNvPr>
          <p:cNvSpPr txBox="1"/>
          <p:nvPr/>
        </p:nvSpPr>
        <p:spPr>
          <a:xfrm>
            <a:off x="7361301" y="2473935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4BC0FD02-9A52-485F-A66C-74786A3519A9}"/>
              </a:ext>
            </a:extLst>
          </p:cNvPr>
          <p:cNvSpPr txBox="1"/>
          <p:nvPr/>
        </p:nvSpPr>
        <p:spPr>
          <a:xfrm>
            <a:off x="7361301" y="2191074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3B2403D3-1492-47B3-9F84-9E6CE0E188F9}"/>
              </a:ext>
            </a:extLst>
          </p:cNvPr>
          <p:cNvSpPr txBox="1"/>
          <p:nvPr/>
        </p:nvSpPr>
        <p:spPr>
          <a:xfrm>
            <a:off x="6206208" y="3326640"/>
            <a:ext cx="72122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3D3E61B4-062D-4B2A-A215-B9E705FC6C39}"/>
              </a:ext>
            </a:extLst>
          </p:cNvPr>
          <p:cNvSpPr txBox="1"/>
          <p:nvPr/>
        </p:nvSpPr>
        <p:spPr>
          <a:xfrm>
            <a:off x="7361301" y="3523438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2A767134-F360-473C-AE8A-073D2CAF330B}"/>
              </a:ext>
            </a:extLst>
          </p:cNvPr>
          <p:cNvSpPr txBox="1"/>
          <p:nvPr/>
        </p:nvSpPr>
        <p:spPr>
          <a:xfrm>
            <a:off x="7361301" y="3240577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B375302F-8A9C-4A0B-B99E-4D4AEFDC1089}"/>
              </a:ext>
            </a:extLst>
          </p:cNvPr>
          <p:cNvSpPr txBox="1"/>
          <p:nvPr/>
        </p:nvSpPr>
        <p:spPr>
          <a:xfrm>
            <a:off x="6185369" y="4376143"/>
            <a:ext cx="7629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342BD36B-0FFC-42E1-928F-13AB11C85E9D}"/>
              </a:ext>
            </a:extLst>
          </p:cNvPr>
          <p:cNvSpPr txBox="1"/>
          <p:nvPr/>
        </p:nvSpPr>
        <p:spPr>
          <a:xfrm>
            <a:off x="7361301" y="4572941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699DE64D-37A0-4950-9013-D735DAA676A4}"/>
              </a:ext>
            </a:extLst>
          </p:cNvPr>
          <p:cNvSpPr txBox="1"/>
          <p:nvPr/>
        </p:nvSpPr>
        <p:spPr>
          <a:xfrm>
            <a:off x="7361301" y="4290080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FB1FA296-8C70-4495-81A7-97962A46E689}"/>
              </a:ext>
            </a:extLst>
          </p:cNvPr>
          <p:cNvSpPr txBox="1"/>
          <p:nvPr/>
        </p:nvSpPr>
        <p:spPr>
          <a:xfrm>
            <a:off x="6205406" y="5425646"/>
            <a:ext cx="72282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05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49DD976C-95F7-4C4F-87CC-3E9A77561547}"/>
              </a:ext>
            </a:extLst>
          </p:cNvPr>
          <p:cNvSpPr txBox="1"/>
          <p:nvPr/>
        </p:nvSpPr>
        <p:spPr>
          <a:xfrm>
            <a:off x="7361301" y="5622444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4E357A1-EE82-474E-AE8A-EBEEFE672357}"/>
              </a:ext>
            </a:extLst>
          </p:cNvPr>
          <p:cNvSpPr txBox="1"/>
          <p:nvPr/>
        </p:nvSpPr>
        <p:spPr>
          <a:xfrm>
            <a:off x="7361301" y="5339583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990E6A6-9B34-4296-9952-901BDF5DDC93}"/>
              </a:ext>
            </a:extLst>
          </p:cNvPr>
          <p:cNvSpPr/>
          <p:nvPr/>
        </p:nvSpPr>
        <p:spPr>
          <a:xfrm>
            <a:off x="0" y="654050"/>
            <a:ext cx="612775" cy="2654480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270E8E-1855-4167-9C8C-AC8118D5BE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1ED35C7-F893-4C3D-89E1-496F25D08446}"/>
              </a:ext>
            </a:extLst>
          </p:cNvPr>
          <p:cNvSpPr/>
          <p:nvPr/>
        </p:nvSpPr>
        <p:spPr>
          <a:xfrm>
            <a:off x="6031404" y="0"/>
            <a:ext cx="1078477" cy="737042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42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decel="46667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34" grpId="0"/>
      <p:bldP spid="174" grpId="0"/>
      <p:bldP spid="181" grpId="0"/>
      <p:bldP spid="201" grpId="0"/>
      <p:bldP spid="235" grpId="0"/>
      <p:bldP spid="237" grpId="0"/>
      <p:bldP spid="238" grpId="0"/>
      <p:bldP spid="240" grpId="0"/>
      <p:bldP spid="242" grpId="0"/>
      <p:bldP spid="243" grpId="0"/>
      <p:bldP spid="245" grpId="0"/>
      <p:bldP spid="247" grpId="0"/>
      <p:bldP spid="248" grpId="0"/>
      <p:bldP spid="250" grpId="0"/>
      <p:bldP spid="252" grpId="0"/>
      <p:bldP spid="2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67252B2-DAE8-4ACC-92B3-424A34D7F848}"/>
              </a:ext>
            </a:extLst>
          </p:cNvPr>
          <p:cNvSpPr/>
          <p:nvPr/>
        </p:nvSpPr>
        <p:spPr>
          <a:xfrm>
            <a:off x="6092856" y="737044"/>
            <a:ext cx="947927" cy="6120955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BE328-B350-4558-B53F-A7115E4B2CB8}"/>
              </a:ext>
            </a:extLst>
          </p:cNvPr>
          <p:cNvSpPr txBox="1"/>
          <p:nvPr/>
        </p:nvSpPr>
        <p:spPr>
          <a:xfrm>
            <a:off x="6247886" y="1227634"/>
            <a:ext cx="63786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CD91D9-7792-4B12-8558-E19BB12F159D}"/>
              </a:ext>
            </a:extLst>
          </p:cNvPr>
          <p:cNvSpPr txBox="1"/>
          <p:nvPr/>
        </p:nvSpPr>
        <p:spPr>
          <a:xfrm>
            <a:off x="7361301" y="1424432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589197-9DBB-4894-B3B9-0F32BFEB27B0}"/>
              </a:ext>
            </a:extLst>
          </p:cNvPr>
          <p:cNvSpPr txBox="1"/>
          <p:nvPr/>
        </p:nvSpPr>
        <p:spPr>
          <a:xfrm>
            <a:off x="7361301" y="1141571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937385E-2090-4982-B2D9-7A53F2DE1958}"/>
              </a:ext>
            </a:extLst>
          </p:cNvPr>
          <p:cNvSpPr txBox="1"/>
          <p:nvPr/>
        </p:nvSpPr>
        <p:spPr>
          <a:xfrm>
            <a:off x="516096" y="952214"/>
            <a:ext cx="4719562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95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Strategic</a:t>
            </a:r>
          </a:p>
          <a:p>
            <a:pPr algn="l"/>
            <a:r>
              <a:rPr lang="en-US" sz="495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of Plans</a:t>
            </a:r>
            <a:endParaRPr lang="en-US" sz="4950" baseline="0" dirty="0">
              <a:solidFill>
                <a:srgbClr val="404040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2F13038F-DEE8-47B3-84FB-E0A6BF91E55F}"/>
              </a:ext>
            </a:extLst>
          </p:cNvPr>
          <p:cNvSpPr txBox="1"/>
          <p:nvPr/>
        </p:nvSpPr>
        <p:spPr>
          <a:xfrm>
            <a:off x="516096" y="2508123"/>
            <a:ext cx="4823756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Specific Topic this is Just a Demo So Please Consider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Text with Your Own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097123DE-D749-461D-86AE-73FB326C0FF9}"/>
              </a:ext>
            </a:extLst>
          </p:cNvPr>
          <p:cNvSpPr txBox="1"/>
          <p:nvPr/>
        </p:nvSpPr>
        <p:spPr>
          <a:xfrm>
            <a:off x="516096" y="675036"/>
            <a:ext cx="242887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rgbClr val="404040"/>
                </a:solidFill>
                <a:latin typeface="Montserrat SemiBold" panose="00000700000000000000" pitchFamily="2" charset="0"/>
                <a:sym typeface="Montserrat-Regular"/>
                <a:rtl val="0"/>
              </a:rPr>
              <a:t>Know the </a:t>
            </a:r>
            <a:r>
              <a:rPr lang="en-US" sz="135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-Regular"/>
                <a:rtl val="0"/>
              </a:rPr>
              <a:t>Business Plans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0A781839-04B6-4D99-87B1-4F193604E1B3}"/>
              </a:ext>
            </a:extLst>
          </p:cNvPr>
          <p:cNvSpPr txBox="1"/>
          <p:nvPr/>
        </p:nvSpPr>
        <p:spPr>
          <a:xfrm>
            <a:off x="6207009" y="2277137"/>
            <a:ext cx="71962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336FF4F9-3C5E-4DDB-A27C-FBE7217890BC}"/>
              </a:ext>
            </a:extLst>
          </p:cNvPr>
          <p:cNvSpPr txBox="1"/>
          <p:nvPr/>
        </p:nvSpPr>
        <p:spPr>
          <a:xfrm>
            <a:off x="7361301" y="2473935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4BC0FD02-9A52-485F-A66C-74786A3519A9}"/>
              </a:ext>
            </a:extLst>
          </p:cNvPr>
          <p:cNvSpPr txBox="1"/>
          <p:nvPr/>
        </p:nvSpPr>
        <p:spPr>
          <a:xfrm>
            <a:off x="7361301" y="2191074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3B2403D3-1492-47B3-9F84-9E6CE0E188F9}"/>
              </a:ext>
            </a:extLst>
          </p:cNvPr>
          <p:cNvSpPr txBox="1"/>
          <p:nvPr/>
        </p:nvSpPr>
        <p:spPr>
          <a:xfrm>
            <a:off x="6206208" y="3326640"/>
            <a:ext cx="72122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3D3E61B4-062D-4B2A-A215-B9E705FC6C39}"/>
              </a:ext>
            </a:extLst>
          </p:cNvPr>
          <p:cNvSpPr txBox="1"/>
          <p:nvPr/>
        </p:nvSpPr>
        <p:spPr>
          <a:xfrm>
            <a:off x="7361301" y="3523438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2A767134-F360-473C-AE8A-073D2CAF330B}"/>
              </a:ext>
            </a:extLst>
          </p:cNvPr>
          <p:cNvSpPr txBox="1"/>
          <p:nvPr/>
        </p:nvSpPr>
        <p:spPr>
          <a:xfrm>
            <a:off x="7361301" y="3240577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B375302F-8A9C-4A0B-B99E-4D4AEFDC1089}"/>
              </a:ext>
            </a:extLst>
          </p:cNvPr>
          <p:cNvSpPr txBox="1"/>
          <p:nvPr/>
        </p:nvSpPr>
        <p:spPr>
          <a:xfrm>
            <a:off x="6185369" y="4376143"/>
            <a:ext cx="7629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342BD36B-0FFC-42E1-928F-13AB11C85E9D}"/>
              </a:ext>
            </a:extLst>
          </p:cNvPr>
          <p:cNvSpPr txBox="1"/>
          <p:nvPr/>
        </p:nvSpPr>
        <p:spPr>
          <a:xfrm>
            <a:off x="7361301" y="4572941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699DE64D-37A0-4950-9013-D735DAA676A4}"/>
              </a:ext>
            </a:extLst>
          </p:cNvPr>
          <p:cNvSpPr txBox="1"/>
          <p:nvPr/>
        </p:nvSpPr>
        <p:spPr>
          <a:xfrm>
            <a:off x="7361301" y="4290080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FB1FA296-8C70-4495-81A7-97962A46E689}"/>
              </a:ext>
            </a:extLst>
          </p:cNvPr>
          <p:cNvSpPr txBox="1"/>
          <p:nvPr/>
        </p:nvSpPr>
        <p:spPr>
          <a:xfrm>
            <a:off x="6205406" y="5425646"/>
            <a:ext cx="72282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05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49DD976C-95F7-4C4F-87CC-3E9A77561547}"/>
              </a:ext>
            </a:extLst>
          </p:cNvPr>
          <p:cNvSpPr txBox="1"/>
          <p:nvPr/>
        </p:nvSpPr>
        <p:spPr>
          <a:xfrm>
            <a:off x="7361301" y="5622444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4E357A1-EE82-474E-AE8A-EBEEFE672357}"/>
              </a:ext>
            </a:extLst>
          </p:cNvPr>
          <p:cNvSpPr txBox="1"/>
          <p:nvPr/>
        </p:nvSpPr>
        <p:spPr>
          <a:xfrm>
            <a:off x="7361301" y="5339583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6B2FFDE-D0DC-401F-86DD-1CE25BC06D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990E6A6-9B34-4296-9952-901BDF5DDC93}"/>
              </a:ext>
            </a:extLst>
          </p:cNvPr>
          <p:cNvSpPr/>
          <p:nvPr/>
        </p:nvSpPr>
        <p:spPr>
          <a:xfrm>
            <a:off x="0" y="654050"/>
            <a:ext cx="612775" cy="2654480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8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decel="46667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34" grpId="0"/>
      <p:bldP spid="174" grpId="0"/>
      <p:bldP spid="181" grpId="0"/>
      <p:bldP spid="201" grpId="0"/>
      <p:bldP spid="235" grpId="0"/>
      <p:bldP spid="237" grpId="0"/>
      <p:bldP spid="238" grpId="0"/>
      <p:bldP spid="240" grpId="0"/>
      <p:bldP spid="242" grpId="0"/>
      <p:bldP spid="243" grpId="0"/>
      <p:bldP spid="245" grpId="0"/>
      <p:bldP spid="247" grpId="0"/>
      <p:bldP spid="248" grpId="0"/>
      <p:bldP spid="250" grpId="0"/>
      <p:bldP spid="252" grpId="0"/>
      <p:bldP spid="2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67252B2-DAE8-4ACC-92B3-424A34D7F848}"/>
              </a:ext>
            </a:extLst>
          </p:cNvPr>
          <p:cNvSpPr/>
          <p:nvPr/>
        </p:nvSpPr>
        <p:spPr>
          <a:xfrm>
            <a:off x="6092856" y="737044"/>
            <a:ext cx="947927" cy="6120955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BE328-B350-4558-B53F-A7115E4B2CB8}"/>
              </a:ext>
            </a:extLst>
          </p:cNvPr>
          <p:cNvSpPr txBox="1"/>
          <p:nvPr/>
        </p:nvSpPr>
        <p:spPr>
          <a:xfrm>
            <a:off x="6247886" y="1227634"/>
            <a:ext cx="63786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CD91D9-7792-4B12-8558-E19BB12F159D}"/>
              </a:ext>
            </a:extLst>
          </p:cNvPr>
          <p:cNvSpPr txBox="1"/>
          <p:nvPr/>
        </p:nvSpPr>
        <p:spPr>
          <a:xfrm>
            <a:off x="7361301" y="1424432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589197-9DBB-4894-B3B9-0F32BFEB27B0}"/>
              </a:ext>
            </a:extLst>
          </p:cNvPr>
          <p:cNvSpPr txBox="1"/>
          <p:nvPr/>
        </p:nvSpPr>
        <p:spPr>
          <a:xfrm>
            <a:off x="7361301" y="1141571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B937385E-2090-4982-B2D9-7A53F2DE1958}"/>
              </a:ext>
            </a:extLst>
          </p:cNvPr>
          <p:cNvSpPr txBox="1"/>
          <p:nvPr/>
        </p:nvSpPr>
        <p:spPr>
          <a:xfrm>
            <a:off x="516096" y="952214"/>
            <a:ext cx="4719562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495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Our </a:t>
            </a:r>
            <a:r>
              <a:rPr lang="en-US" sz="495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Strategic</a:t>
            </a:r>
          </a:p>
          <a:p>
            <a:pPr algn="l"/>
            <a:r>
              <a:rPr lang="en-US" sz="495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of Plans</a:t>
            </a:r>
            <a:endParaRPr lang="en-US" sz="4950" baseline="0" dirty="0">
              <a:solidFill>
                <a:srgbClr val="404040"/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2F13038F-DEE8-47B3-84FB-E0A6BF91E55F}"/>
              </a:ext>
            </a:extLst>
          </p:cNvPr>
          <p:cNvSpPr txBox="1"/>
          <p:nvPr/>
        </p:nvSpPr>
        <p:spPr>
          <a:xfrm>
            <a:off x="516096" y="2508123"/>
            <a:ext cx="4823756" cy="8051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Specific Topic this is Just a Demo So Please Consider</a:t>
            </a:r>
          </a:p>
          <a:p>
            <a:pPr>
              <a:lnSpc>
                <a:spcPts val="19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Replacing this Text with Your Own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097123DE-D749-461D-86AE-73FB326C0FF9}"/>
              </a:ext>
            </a:extLst>
          </p:cNvPr>
          <p:cNvSpPr txBox="1"/>
          <p:nvPr/>
        </p:nvSpPr>
        <p:spPr>
          <a:xfrm>
            <a:off x="516096" y="675036"/>
            <a:ext cx="242887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spc="0" baseline="0" dirty="0">
                <a:solidFill>
                  <a:srgbClr val="404040"/>
                </a:solidFill>
                <a:latin typeface="Montserrat SemiBold" panose="00000700000000000000" pitchFamily="2" charset="0"/>
                <a:sym typeface="Montserrat-Regular"/>
                <a:rtl val="0"/>
              </a:rPr>
              <a:t>Know the </a:t>
            </a:r>
            <a:r>
              <a:rPr lang="en-US" sz="135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 SemiBold" panose="00000700000000000000" pitchFamily="2" charset="0"/>
                <a:sym typeface="Montserrat-Regular"/>
                <a:rtl val="0"/>
              </a:rPr>
              <a:t>Business Plans</a:t>
            </a: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0A781839-04B6-4D99-87B1-4F193604E1B3}"/>
              </a:ext>
            </a:extLst>
          </p:cNvPr>
          <p:cNvSpPr txBox="1"/>
          <p:nvPr/>
        </p:nvSpPr>
        <p:spPr>
          <a:xfrm>
            <a:off x="6207009" y="2277137"/>
            <a:ext cx="71962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336FF4F9-3C5E-4DDB-A27C-FBE7217890BC}"/>
              </a:ext>
            </a:extLst>
          </p:cNvPr>
          <p:cNvSpPr txBox="1"/>
          <p:nvPr/>
        </p:nvSpPr>
        <p:spPr>
          <a:xfrm>
            <a:off x="7361301" y="2473935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4BC0FD02-9A52-485F-A66C-74786A3519A9}"/>
              </a:ext>
            </a:extLst>
          </p:cNvPr>
          <p:cNvSpPr txBox="1"/>
          <p:nvPr/>
        </p:nvSpPr>
        <p:spPr>
          <a:xfrm>
            <a:off x="7361301" y="2191074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3B2403D3-1492-47B3-9F84-9E6CE0E188F9}"/>
              </a:ext>
            </a:extLst>
          </p:cNvPr>
          <p:cNvSpPr txBox="1"/>
          <p:nvPr/>
        </p:nvSpPr>
        <p:spPr>
          <a:xfrm>
            <a:off x="6206208" y="3326640"/>
            <a:ext cx="72122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3D3E61B4-062D-4B2A-A215-B9E705FC6C39}"/>
              </a:ext>
            </a:extLst>
          </p:cNvPr>
          <p:cNvSpPr txBox="1"/>
          <p:nvPr/>
        </p:nvSpPr>
        <p:spPr>
          <a:xfrm>
            <a:off x="7361301" y="3523438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2A767134-F360-473C-AE8A-073D2CAF330B}"/>
              </a:ext>
            </a:extLst>
          </p:cNvPr>
          <p:cNvSpPr txBox="1"/>
          <p:nvPr/>
        </p:nvSpPr>
        <p:spPr>
          <a:xfrm>
            <a:off x="7361301" y="3240577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B375302F-8A9C-4A0B-B99E-4D4AEFDC1089}"/>
              </a:ext>
            </a:extLst>
          </p:cNvPr>
          <p:cNvSpPr txBox="1"/>
          <p:nvPr/>
        </p:nvSpPr>
        <p:spPr>
          <a:xfrm>
            <a:off x="6185369" y="4376143"/>
            <a:ext cx="76290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342BD36B-0FFC-42E1-928F-13AB11C85E9D}"/>
              </a:ext>
            </a:extLst>
          </p:cNvPr>
          <p:cNvSpPr txBox="1"/>
          <p:nvPr/>
        </p:nvSpPr>
        <p:spPr>
          <a:xfrm>
            <a:off x="7361301" y="4572941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699DE64D-37A0-4950-9013-D735DAA676A4}"/>
              </a:ext>
            </a:extLst>
          </p:cNvPr>
          <p:cNvSpPr txBox="1"/>
          <p:nvPr/>
        </p:nvSpPr>
        <p:spPr>
          <a:xfrm>
            <a:off x="7361301" y="4290080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FB1FA296-8C70-4495-81A7-97962A46E689}"/>
              </a:ext>
            </a:extLst>
          </p:cNvPr>
          <p:cNvSpPr txBox="1"/>
          <p:nvPr/>
        </p:nvSpPr>
        <p:spPr>
          <a:xfrm>
            <a:off x="6205406" y="5425646"/>
            <a:ext cx="72282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300" spc="-33" baseline="0" dirty="0">
                <a:solidFill>
                  <a:srgbClr val="FFFFFF"/>
                </a:solidFill>
                <a:latin typeface="+mj-lt"/>
                <a:sym typeface="Montserrat"/>
                <a:rtl val="0"/>
              </a:rPr>
              <a:t>05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49DD976C-95F7-4C4F-87CC-3E9A77561547}"/>
              </a:ext>
            </a:extLst>
          </p:cNvPr>
          <p:cNvSpPr txBox="1"/>
          <p:nvPr/>
        </p:nvSpPr>
        <p:spPr>
          <a:xfrm>
            <a:off x="7361301" y="5622444"/>
            <a:ext cx="4259499" cy="489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Add Some Brief Text to Explain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the Above Topic this is Just a Demo One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4E357A1-EE82-474E-AE8A-EBEEFE672357}"/>
              </a:ext>
            </a:extLst>
          </p:cNvPr>
          <p:cNvSpPr txBox="1"/>
          <p:nvPr/>
        </p:nvSpPr>
        <p:spPr>
          <a:xfrm>
            <a:off x="7361301" y="5339583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spc="0" baseline="0" dirty="0">
                <a:solidFill>
                  <a:srgbClr val="404040"/>
                </a:solidFill>
                <a:latin typeface="+mj-lt"/>
                <a:sym typeface="Montserrat"/>
                <a:rtl val="0"/>
              </a:rPr>
              <a:t>List Your </a:t>
            </a:r>
            <a:r>
              <a:rPr lang="en-US" sz="14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Business Plan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990E6A6-9B34-4296-9952-901BDF5DDC93}"/>
              </a:ext>
            </a:extLst>
          </p:cNvPr>
          <p:cNvSpPr/>
          <p:nvPr/>
        </p:nvSpPr>
        <p:spPr>
          <a:xfrm>
            <a:off x="0" y="654050"/>
            <a:ext cx="612775" cy="2654480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270E8E-1855-4167-9C8C-AC8118D5BE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1ED35C7-F893-4C3D-89E1-496F25D08446}"/>
              </a:ext>
            </a:extLst>
          </p:cNvPr>
          <p:cNvSpPr/>
          <p:nvPr/>
        </p:nvSpPr>
        <p:spPr>
          <a:xfrm>
            <a:off x="6031404" y="0"/>
            <a:ext cx="1078477" cy="737042"/>
          </a:xfrm>
          <a:custGeom>
            <a:avLst/>
            <a:gdLst>
              <a:gd name="connsiteX0" fmla="*/ 0 w 947927"/>
              <a:gd name="connsiteY0" fmla="*/ 0 h 6120955"/>
              <a:gd name="connsiteX1" fmla="*/ 947928 w 947927"/>
              <a:gd name="connsiteY1" fmla="*/ 0 h 6120955"/>
              <a:gd name="connsiteX2" fmla="*/ 947928 w 947927"/>
              <a:gd name="connsiteY2" fmla="*/ 6120956 h 6120955"/>
              <a:gd name="connsiteX3" fmla="*/ 0 w 947927"/>
              <a:gd name="connsiteY3" fmla="*/ 6120956 h 6120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7927" h="6120955">
                <a:moveTo>
                  <a:pt x="0" y="0"/>
                </a:moveTo>
                <a:lnTo>
                  <a:pt x="947928" y="0"/>
                </a:lnTo>
                <a:lnTo>
                  <a:pt x="947928" y="6120956"/>
                </a:lnTo>
                <a:lnTo>
                  <a:pt x="0" y="6120956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8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decel="46667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46667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46667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46667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decel="46667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750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5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75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750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2" decel="46667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34" grpId="0"/>
      <p:bldP spid="174" grpId="0"/>
      <p:bldP spid="181" grpId="0"/>
      <p:bldP spid="201" grpId="0"/>
      <p:bldP spid="235" grpId="0"/>
      <p:bldP spid="237" grpId="0"/>
      <p:bldP spid="238" grpId="0"/>
      <p:bldP spid="240" grpId="0"/>
      <p:bldP spid="242" grpId="0"/>
      <p:bldP spid="243" grpId="0"/>
      <p:bldP spid="245" grpId="0"/>
      <p:bldP spid="247" grpId="0"/>
      <p:bldP spid="248" grpId="0"/>
      <p:bldP spid="250" grpId="0"/>
      <p:bldP spid="252" grpId="0"/>
      <p:bldP spid="2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C7F23FFE-2BBD-4DD0-A769-F9B10CBC554C}"/>
              </a:ext>
            </a:extLst>
          </p:cNvPr>
          <p:cNvGrpSpPr/>
          <p:nvPr/>
        </p:nvGrpSpPr>
        <p:grpSpPr>
          <a:xfrm>
            <a:off x="7361301" y="1141571"/>
            <a:ext cx="4259499" cy="772290"/>
            <a:chOff x="7361301" y="1141571"/>
            <a:chExt cx="4259499" cy="772290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EC8D51E-CA58-4860-9613-353225949D06}"/>
                </a:ext>
              </a:extLst>
            </p:cNvPr>
            <p:cNvSpPr txBox="1"/>
            <p:nvPr/>
          </p:nvSpPr>
          <p:spPr>
            <a:xfrm>
              <a:off x="7361301" y="1424432"/>
              <a:ext cx="4259499" cy="4894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</a:t>
              </a:r>
            </a:p>
            <a:p>
              <a:pPr>
                <a:lnSpc>
                  <a:spcPts val="16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One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B7D8A1-76EE-435B-BC8A-C9FB5B31561B}"/>
                </a:ext>
              </a:extLst>
            </p:cNvPr>
            <p:cNvSpPr txBox="1"/>
            <p:nvPr/>
          </p:nvSpPr>
          <p:spPr>
            <a:xfrm>
              <a:off x="7361301" y="1141571"/>
              <a:ext cx="2416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400" spc="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List Your </a:t>
              </a:r>
              <a:r>
                <a:rPr lang="en-US" sz="14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Business Plan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E094C52-7E94-4E32-909E-EB733EC06CEE}"/>
              </a:ext>
            </a:extLst>
          </p:cNvPr>
          <p:cNvGrpSpPr/>
          <p:nvPr/>
        </p:nvGrpSpPr>
        <p:grpSpPr>
          <a:xfrm>
            <a:off x="516096" y="675036"/>
            <a:ext cx="4823756" cy="2638244"/>
            <a:chOff x="516096" y="675036"/>
            <a:chExt cx="4823756" cy="2638244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E794390-009A-4968-A714-045268775F8E}"/>
                </a:ext>
              </a:extLst>
            </p:cNvPr>
            <p:cNvSpPr txBox="1"/>
            <p:nvPr/>
          </p:nvSpPr>
          <p:spPr>
            <a:xfrm>
              <a:off x="516096" y="952214"/>
              <a:ext cx="4719562" cy="16158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495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Our </a:t>
              </a:r>
              <a:r>
                <a:rPr lang="en-US" sz="495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Strategic</a:t>
              </a:r>
            </a:p>
            <a:p>
              <a:pPr algn="l"/>
              <a:r>
                <a:rPr lang="en-US" sz="495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List of Plans</a:t>
              </a:r>
              <a:endParaRPr lang="en-US" sz="4950" baseline="0" dirty="0">
                <a:solidFill>
                  <a:srgbClr val="404040"/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0BB0C09-E271-4DEB-94C0-CCAB61CBF237}"/>
                </a:ext>
              </a:extLst>
            </p:cNvPr>
            <p:cNvSpPr txBox="1"/>
            <p:nvPr/>
          </p:nvSpPr>
          <p:spPr>
            <a:xfrm>
              <a:off x="516096" y="2508123"/>
              <a:ext cx="4823756" cy="8051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Write Some Brief Text to Explain the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Specific Topic this is Just a Demo So Please Consider</a:t>
              </a:r>
            </a:p>
            <a:p>
              <a:pPr>
                <a:lnSpc>
                  <a:spcPts val="1900"/>
                </a:lnSpc>
              </a:pPr>
              <a:r>
                <a:rPr lang="en-US" sz="135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Replacing this Text with Your Own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B77D461-FC49-457D-9B88-5F532B27FB65}"/>
                </a:ext>
              </a:extLst>
            </p:cNvPr>
            <p:cNvSpPr txBox="1"/>
            <p:nvPr/>
          </p:nvSpPr>
          <p:spPr>
            <a:xfrm>
              <a:off x="516096" y="675036"/>
              <a:ext cx="2428870" cy="3000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350" spc="0" baseline="0" dirty="0">
                  <a:solidFill>
                    <a:srgbClr val="404040"/>
                  </a:solidFill>
                  <a:latin typeface="Montserrat SemiBold" panose="00000700000000000000" pitchFamily="2" charset="0"/>
                  <a:sym typeface="Montserrat-Regular"/>
                  <a:rtl val="0"/>
                </a:rPr>
                <a:t>Know the </a:t>
              </a:r>
              <a:r>
                <a:rPr lang="en-US" sz="135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Montserrat SemiBold" panose="00000700000000000000" pitchFamily="2" charset="0"/>
                  <a:sym typeface="Montserrat-Regular"/>
                  <a:rtl val="0"/>
                </a:rPr>
                <a:t>Business Plans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B8C85FC-2E77-402D-BA62-232976509E83}"/>
              </a:ext>
            </a:extLst>
          </p:cNvPr>
          <p:cNvGrpSpPr/>
          <p:nvPr/>
        </p:nvGrpSpPr>
        <p:grpSpPr>
          <a:xfrm>
            <a:off x="7361301" y="2191074"/>
            <a:ext cx="4259499" cy="772290"/>
            <a:chOff x="7361301" y="2191074"/>
            <a:chExt cx="4259499" cy="77229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59AB614-9720-4B32-B87D-F96417E648EB}"/>
                </a:ext>
              </a:extLst>
            </p:cNvPr>
            <p:cNvSpPr txBox="1"/>
            <p:nvPr/>
          </p:nvSpPr>
          <p:spPr>
            <a:xfrm>
              <a:off x="7361301" y="2473935"/>
              <a:ext cx="4259499" cy="4894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</a:t>
              </a:r>
            </a:p>
            <a:p>
              <a:pPr>
                <a:lnSpc>
                  <a:spcPts val="16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One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FD02C1C-AEEE-4B16-AFFB-D90F7C6BE715}"/>
                </a:ext>
              </a:extLst>
            </p:cNvPr>
            <p:cNvSpPr txBox="1"/>
            <p:nvPr/>
          </p:nvSpPr>
          <p:spPr>
            <a:xfrm>
              <a:off x="7361301" y="2191074"/>
              <a:ext cx="2416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400" spc="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List Your </a:t>
              </a:r>
              <a:r>
                <a:rPr lang="en-US" sz="14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Business Plan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48B484E-6895-46C6-B5BA-AF4ECFDA81D9}"/>
              </a:ext>
            </a:extLst>
          </p:cNvPr>
          <p:cNvGrpSpPr/>
          <p:nvPr/>
        </p:nvGrpSpPr>
        <p:grpSpPr>
          <a:xfrm>
            <a:off x="7361301" y="3240577"/>
            <a:ext cx="4259499" cy="772290"/>
            <a:chOff x="7361301" y="3240577"/>
            <a:chExt cx="4259499" cy="772290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53D0623-6AAF-47A6-8F16-C3D31164392E}"/>
                </a:ext>
              </a:extLst>
            </p:cNvPr>
            <p:cNvSpPr txBox="1"/>
            <p:nvPr/>
          </p:nvSpPr>
          <p:spPr>
            <a:xfrm>
              <a:off x="7361301" y="3523438"/>
              <a:ext cx="4259499" cy="4894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</a:t>
              </a:r>
            </a:p>
            <a:p>
              <a:pPr>
                <a:lnSpc>
                  <a:spcPts val="16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One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55326A4-59DD-48D1-87C8-7A05E096EE1D}"/>
                </a:ext>
              </a:extLst>
            </p:cNvPr>
            <p:cNvSpPr txBox="1"/>
            <p:nvPr/>
          </p:nvSpPr>
          <p:spPr>
            <a:xfrm>
              <a:off x="7361301" y="3240577"/>
              <a:ext cx="2416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400" spc="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List Your </a:t>
              </a:r>
              <a:r>
                <a:rPr lang="en-US" sz="14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Business Plan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065F3E4-C47C-4B87-ADEE-7F73E919A248}"/>
              </a:ext>
            </a:extLst>
          </p:cNvPr>
          <p:cNvGrpSpPr/>
          <p:nvPr/>
        </p:nvGrpSpPr>
        <p:grpSpPr>
          <a:xfrm>
            <a:off x="7361301" y="4290080"/>
            <a:ext cx="4259499" cy="772290"/>
            <a:chOff x="7361301" y="4290080"/>
            <a:chExt cx="4259499" cy="772290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153E539-78F3-490F-A38D-1C442530F3CB}"/>
                </a:ext>
              </a:extLst>
            </p:cNvPr>
            <p:cNvSpPr txBox="1"/>
            <p:nvPr/>
          </p:nvSpPr>
          <p:spPr>
            <a:xfrm>
              <a:off x="7361301" y="4572941"/>
              <a:ext cx="4259499" cy="4894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</a:t>
              </a:r>
            </a:p>
            <a:p>
              <a:pPr>
                <a:lnSpc>
                  <a:spcPts val="16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One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70FC286-42A0-47FF-901E-7297C31CF5FB}"/>
                </a:ext>
              </a:extLst>
            </p:cNvPr>
            <p:cNvSpPr txBox="1"/>
            <p:nvPr/>
          </p:nvSpPr>
          <p:spPr>
            <a:xfrm>
              <a:off x="7361301" y="4290080"/>
              <a:ext cx="2416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400" spc="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List Your </a:t>
              </a:r>
              <a:r>
                <a:rPr lang="en-US" sz="14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Business Plan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647A621-BD54-42E9-BE38-8A950249EE1D}"/>
              </a:ext>
            </a:extLst>
          </p:cNvPr>
          <p:cNvGrpSpPr/>
          <p:nvPr/>
        </p:nvGrpSpPr>
        <p:grpSpPr>
          <a:xfrm>
            <a:off x="6092856" y="737044"/>
            <a:ext cx="947927" cy="6120955"/>
            <a:chOff x="6092856" y="737044"/>
            <a:chExt cx="947927" cy="6120955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D2E7305-2B16-402F-908A-DE5F40B63BFF}"/>
                </a:ext>
              </a:extLst>
            </p:cNvPr>
            <p:cNvSpPr/>
            <p:nvPr/>
          </p:nvSpPr>
          <p:spPr>
            <a:xfrm>
              <a:off x="6092856" y="737044"/>
              <a:ext cx="947927" cy="6120955"/>
            </a:xfrm>
            <a:custGeom>
              <a:avLst/>
              <a:gdLst>
                <a:gd name="connsiteX0" fmla="*/ 0 w 947927"/>
                <a:gd name="connsiteY0" fmla="*/ 0 h 6120955"/>
                <a:gd name="connsiteX1" fmla="*/ 947928 w 947927"/>
                <a:gd name="connsiteY1" fmla="*/ 0 h 6120955"/>
                <a:gd name="connsiteX2" fmla="*/ 947928 w 947927"/>
                <a:gd name="connsiteY2" fmla="*/ 6120956 h 6120955"/>
                <a:gd name="connsiteX3" fmla="*/ 0 w 947927"/>
                <a:gd name="connsiteY3" fmla="*/ 6120956 h 6120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47927" h="6120955">
                  <a:moveTo>
                    <a:pt x="0" y="0"/>
                  </a:moveTo>
                  <a:lnTo>
                    <a:pt x="947928" y="0"/>
                  </a:lnTo>
                  <a:lnTo>
                    <a:pt x="947928" y="6120956"/>
                  </a:lnTo>
                  <a:lnTo>
                    <a:pt x="0" y="6120956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22ED5B4-23AF-4D2F-AA89-6039E8F6BCB8}"/>
                </a:ext>
              </a:extLst>
            </p:cNvPr>
            <p:cNvSpPr txBox="1"/>
            <p:nvPr/>
          </p:nvSpPr>
          <p:spPr>
            <a:xfrm>
              <a:off x="6247886" y="1227634"/>
              <a:ext cx="637867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300" spc="-33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01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D237A4D-759C-4FF2-AE6F-C674EFCB0160}"/>
                </a:ext>
              </a:extLst>
            </p:cNvPr>
            <p:cNvSpPr txBox="1"/>
            <p:nvPr/>
          </p:nvSpPr>
          <p:spPr>
            <a:xfrm>
              <a:off x="6207009" y="2277137"/>
              <a:ext cx="71962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300" spc="-33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530FFE6-9E17-4B69-B5D6-E4F3ACB25BE6}"/>
                </a:ext>
              </a:extLst>
            </p:cNvPr>
            <p:cNvSpPr txBox="1"/>
            <p:nvPr/>
          </p:nvSpPr>
          <p:spPr>
            <a:xfrm>
              <a:off x="6206208" y="3326640"/>
              <a:ext cx="721224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300" spc="-33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03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FEFBF64-E5BD-4978-81A0-12D029FDEA58}"/>
                </a:ext>
              </a:extLst>
            </p:cNvPr>
            <p:cNvSpPr txBox="1"/>
            <p:nvPr/>
          </p:nvSpPr>
          <p:spPr>
            <a:xfrm>
              <a:off x="6185369" y="4376143"/>
              <a:ext cx="762901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300" spc="-33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04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62F8727-649E-4CC1-AB78-65E1CB905A22}"/>
                </a:ext>
              </a:extLst>
            </p:cNvPr>
            <p:cNvSpPr txBox="1"/>
            <p:nvPr/>
          </p:nvSpPr>
          <p:spPr>
            <a:xfrm>
              <a:off x="6205406" y="5425646"/>
              <a:ext cx="722827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300" spc="-33" baseline="0" dirty="0">
                  <a:solidFill>
                    <a:srgbClr val="FFFFFF"/>
                  </a:solidFill>
                  <a:latin typeface="+mj-lt"/>
                  <a:sym typeface="Montserrat"/>
                  <a:rtl val="0"/>
                </a:rPr>
                <a:t>05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D65F46F-2CE1-479F-8FD4-655352747D62}"/>
              </a:ext>
            </a:extLst>
          </p:cNvPr>
          <p:cNvGrpSpPr/>
          <p:nvPr/>
        </p:nvGrpSpPr>
        <p:grpSpPr>
          <a:xfrm>
            <a:off x="7361301" y="5339583"/>
            <a:ext cx="4259499" cy="772290"/>
            <a:chOff x="7361301" y="5339583"/>
            <a:chExt cx="4259499" cy="77229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1FA3BD8-7EE4-47FD-87B2-E561EFE024B3}"/>
                </a:ext>
              </a:extLst>
            </p:cNvPr>
            <p:cNvSpPr txBox="1"/>
            <p:nvPr/>
          </p:nvSpPr>
          <p:spPr>
            <a:xfrm>
              <a:off x="7361301" y="5622444"/>
              <a:ext cx="4259499" cy="4894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6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Add Some Brief Text to Explain</a:t>
              </a:r>
            </a:p>
            <a:p>
              <a:pPr>
                <a:lnSpc>
                  <a:spcPts val="16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the Above Topic this is Just a Demo One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2AC6112-4CBC-4060-A7C6-2E52C24F708D}"/>
                </a:ext>
              </a:extLst>
            </p:cNvPr>
            <p:cNvSpPr txBox="1"/>
            <p:nvPr/>
          </p:nvSpPr>
          <p:spPr>
            <a:xfrm>
              <a:off x="7361301" y="5339583"/>
              <a:ext cx="24160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400" spc="0" baseline="0" dirty="0">
                  <a:solidFill>
                    <a:srgbClr val="404040"/>
                  </a:solidFill>
                  <a:latin typeface="+mj-lt"/>
                  <a:sym typeface="Montserrat"/>
                  <a:rtl val="0"/>
                </a:rPr>
                <a:t>List Your </a:t>
              </a:r>
              <a:r>
                <a:rPr lang="en-US" sz="1400" spc="0" baseline="0" dirty="0">
                  <a:gradFill>
                    <a:gsLst>
                      <a:gs pos="0">
                        <a:srgbClr val="1555FD"/>
                      </a:gs>
                      <a:gs pos="100000">
                        <a:srgbClr val="5680F8"/>
                      </a:gs>
                    </a:gsLst>
                    <a:lin ang="10800000" scaled="1"/>
                  </a:gradFill>
                  <a:latin typeface="+mj-lt"/>
                  <a:sym typeface="Montserrat"/>
                  <a:rtl val="0"/>
                </a:rPr>
                <a:t>Business Plan</a:t>
              </a:r>
            </a:p>
          </p:txBody>
        </p:sp>
      </p:grp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A25211A7-BCDA-43FC-9286-4D70A3ADA2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8129</TotalTime>
  <Words>1085</Words>
  <Application>Microsoft Office PowerPoint</Application>
  <PresentationFormat>Widescreen</PresentationFormat>
  <Paragraphs>182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Akira Expanded</vt:lpstr>
      <vt:lpstr>Montserrat SemiBold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62</cp:revision>
  <dcterms:created xsi:type="dcterms:W3CDTF">2024-02-18T05:14:35Z</dcterms:created>
  <dcterms:modified xsi:type="dcterms:W3CDTF">2025-09-16T13:22:41Z</dcterms:modified>
</cp:coreProperties>
</file>