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8" r:id="rId2"/>
    <p:sldId id="547" r:id="rId3"/>
    <p:sldId id="549" r:id="rId4"/>
    <p:sldId id="550" r:id="rId5"/>
    <p:sldId id="551" r:id="rId6"/>
    <p:sldId id="552" r:id="rId7"/>
    <p:sldId id="553" r:id="rId8"/>
    <p:sldId id="554" r:id="rId9"/>
    <p:sldId id="542" r:id="rId10"/>
    <p:sldId id="546" r:id="rId11"/>
    <p:sldId id="266" r:id="rId12"/>
  </p:sldIdLst>
  <p:sldSz cx="12192000" cy="6858000"/>
  <p:notesSz cx="6858000" cy="9144000"/>
  <p:embeddedFontLst>
    <p:embeddedFont>
      <p:font typeface="Akira Expanded" panose="02000800000000000000" pitchFamily="50" charset="0"/>
      <p:bold r:id="rId13"/>
    </p:embeddedFont>
    <p:embeddedFont>
      <p:font typeface="Bungee" pitchFamily="2" charset="0"/>
      <p:regular r:id="rId14"/>
    </p:embeddedFont>
    <p:embeddedFont>
      <p:font typeface="Montserrat" panose="02000505000000020004" pitchFamily="2" charset="0"/>
      <p:regular r:id="rId15"/>
      <p:bold r:id="rId16"/>
      <p:italic r:id="rId17"/>
      <p:boldItalic r:id="rId18"/>
    </p:embeddedFont>
    <p:embeddedFont>
      <p:font typeface="Montserrat ExtraBold" panose="00000900000000000000" pitchFamily="2" charset="0"/>
      <p:bold r:id="rId19"/>
      <p:boldItalic r:id="rId20"/>
    </p:embeddedFont>
    <p:embeddedFont>
      <p:font typeface="Pacifico" panose="00000500000000000000" pitchFamily="2" charset="0"/>
      <p:regular r:id="rId21"/>
    </p:embeddedFont>
    <p:embeddedFont>
      <p:font typeface="Poppins ExtraBold" panose="00000900000000000000" pitchFamily="2" charset="0"/>
      <p:bold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8"/>
            <p14:sldId id="547"/>
            <p14:sldId id="549"/>
            <p14:sldId id="550"/>
            <p14:sldId id="551"/>
            <p14:sldId id="552"/>
            <p14:sldId id="553"/>
            <p14:sldId id="554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37" autoAdjust="0"/>
    <p:restoredTop sz="94660"/>
  </p:normalViewPr>
  <p:slideViewPr>
    <p:cSldViewPr snapToGrid="0">
      <p:cViewPr>
        <p:scale>
          <a:sx n="125" d="100"/>
          <a:sy n="125" d="100"/>
        </p:scale>
        <p:origin x="1964" y="10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5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font" Target="fonts/font11.fntdata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font" Target="fonts/font10.fntdata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out Slide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out Slide_1 (without anima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9347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  <p:sldLayoutId id="214748366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Box 113">
            <a:extLst>
              <a:ext uri="{FF2B5EF4-FFF2-40B4-BE49-F238E27FC236}">
                <a16:creationId xmlns:a16="http://schemas.microsoft.com/office/drawing/2014/main" id="{D4CFD25B-C899-46C0-BA7D-432C91057AB0}"/>
              </a:ext>
            </a:extLst>
          </p:cNvPr>
          <p:cNvSpPr txBox="1"/>
          <p:nvPr/>
        </p:nvSpPr>
        <p:spPr>
          <a:xfrm>
            <a:off x="1013519" y="383762"/>
            <a:ext cx="101649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Business Overviews</a:t>
            </a:r>
          </a:p>
          <a:p>
            <a:pPr algn="ctr"/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Explaining the </a:t>
            </a:r>
            <a:r>
              <a:rPr lang="en-US" sz="360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Historical Developments</a:t>
            </a:r>
            <a:endParaRPr lang="en-US" sz="360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2B8F7E0-5B6D-4E5F-8063-50DFA21630ED}"/>
              </a:ext>
            </a:extLst>
          </p:cNvPr>
          <p:cNvSpPr/>
          <p:nvPr/>
        </p:nvSpPr>
        <p:spPr>
          <a:xfrm>
            <a:off x="573024" y="2831306"/>
            <a:ext cx="3528631" cy="3012090"/>
          </a:xfrm>
          <a:prstGeom prst="roundRect">
            <a:avLst>
              <a:gd name="adj" fmla="val 4650"/>
            </a:avLst>
          </a:pr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7995A1A-6EE3-4795-9F0D-C5BFFA81A666}"/>
              </a:ext>
            </a:extLst>
          </p:cNvPr>
          <p:cNvSpPr txBox="1"/>
          <p:nvPr/>
        </p:nvSpPr>
        <p:spPr>
          <a:xfrm>
            <a:off x="771045" y="3662806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4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4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4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450" b="1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F982369-6AEF-45AA-BC98-774184EE35E7}"/>
              </a:ext>
            </a:extLst>
          </p:cNvPr>
          <p:cNvSpPr txBox="1"/>
          <p:nvPr/>
        </p:nvSpPr>
        <p:spPr>
          <a:xfrm>
            <a:off x="771045" y="3174206"/>
            <a:ext cx="1957587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2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2027 – 2028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F3457564-E246-4A06-98B7-ACDFFE955BCC}"/>
              </a:ext>
            </a:extLst>
          </p:cNvPr>
          <p:cNvSpPr txBox="1"/>
          <p:nvPr/>
        </p:nvSpPr>
        <p:spPr>
          <a:xfrm>
            <a:off x="771045" y="4283008"/>
            <a:ext cx="3132589" cy="11946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Info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the Topics this is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Just a Demo Consider Replacing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These with Your Own</a:t>
            </a:r>
          </a:p>
        </p:txBody>
      </p:sp>
      <p:sp>
        <p:nvSpPr>
          <p:cNvPr id="186" name="Rectangle: Rounded Corners 185">
            <a:extLst>
              <a:ext uri="{FF2B5EF4-FFF2-40B4-BE49-F238E27FC236}">
                <a16:creationId xmlns:a16="http://schemas.microsoft.com/office/drawing/2014/main" id="{0E365247-7BAB-441B-9C81-2EAB5FFE95D7}"/>
              </a:ext>
            </a:extLst>
          </p:cNvPr>
          <p:cNvSpPr/>
          <p:nvPr/>
        </p:nvSpPr>
        <p:spPr>
          <a:xfrm>
            <a:off x="4331684" y="2831306"/>
            <a:ext cx="3528631" cy="3012090"/>
          </a:xfrm>
          <a:prstGeom prst="roundRect">
            <a:avLst>
              <a:gd name="adj" fmla="val 4650"/>
            </a:avLst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D154FC8E-113E-44D2-8104-6B9CE04444DF}"/>
              </a:ext>
            </a:extLst>
          </p:cNvPr>
          <p:cNvSpPr txBox="1"/>
          <p:nvPr/>
        </p:nvSpPr>
        <p:spPr>
          <a:xfrm>
            <a:off x="4529705" y="3662806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45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45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45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450" b="1" spc="-12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42E1625F-71ED-4DFD-ADAC-92DD928D380E}"/>
              </a:ext>
            </a:extLst>
          </p:cNvPr>
          <p:cNvSpPr txBox="1"/>
          <p:nvPr/>
        </p:nvSpPr>
        <p:spPr>
          <a:xfrm>
            <a:off x="4529705" y="3174206"/>
            <a:ext cx="1962397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25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2028 – 2029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7E0AEA1E-9517-4171-BA42-EAAD0412D69F}"/>
              </a:ext>
            </a:extLst>
          </p:cNvPr>
          <p:cNvSpPr txBox="1"/>
          <p:nvPr/>
        </p:nvSpPr>
        <p:spPr>
          <a:xfrm>
            <a:off x="4529705" y="4283008"/>
            <a:ext cx="3132589" cy="11946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Write Some Info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Text to Explain the Topics this is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Just a Demo Consider Replacing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These with Your Own</a:t>
            </a:r>
          </a:p>
        </p:txBody>
      </p:sp>
      <p:sp>
        <p:nvSpPr>
          <p:cNvPr id="187" name="Rectangle: Rounded Corners 186">
            <a:extLst>
              <a:ext uri="{FF2B5EF4-FFF2-40B4-BE49-F238E27FC236}">
                <a16:creationId xmlns:a16="http://schemas.microsoft.com/office/drawing/2014/main" id="{31A808F2-0C27-421D-AABC-BC132E31F2FF}"/>
              </a:ext>
            </a:extLst>
          </p:cNvPr>
          <p:cNvSpPr/>
          <p:nvPr/>
        </p:nvSpPr>
        <p:spPr>
          <a:xfrm>
            <a:off x="8090344" y="2831306"/>
            <a:ext cx="3528631" cy="3012090"/>
          </a:xfrm>
          <a:prstGeom prst="roundRect">
            <a:avLst>
              <a:gd name="adj" fmla="val 4650"/>
            </a:avLst>
          </a:pr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E56983E0-3C35-4505-958A-30A22813E338}"/>
              </a:ext>
            </a:extLst>
          </p:cNvPr>
          <p:cNvSpPr txBox="1"/>
          <p:nvPr/>
        </p:nvSpPr>
        <p:spPr>
          <a:xfrm>
            <a:off x="8288365" y="3662806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4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4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4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450" b="1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3033D063-8AA9-468A-88C8-1D522E98E795}"/>
              </a:ext>
            </a:extLst>
          </p:cNvPr>
          <p:cNvSpPr txBox="1"/>
          <p:nvPr/>
        </p:nvSpPr>
        <p:spPr>
          <a:xfrm>
            <a:off x="8288365" y="3174206"/>
            <a:ext cx="1968809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2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2029 – 2030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8B2D3543-E9FA-4E7F-B789-D34495A4AE87}"/>
              </a:ext>
            </a:extLst>
          </p:cNvPr>
          <p:cNvSpPr txBox="1"/>
          <p:nvPr/>
        </p:nvSpPr>
        <p:spPr>
          <a:xfrm>
            <a:off x="8288365" y="4283008"/>
            <a:ext cx="3132589" cy="11946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Info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the Topics this is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Just a Demo Consider Replacing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These with Your Own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16DCE3E8-EF37-4DA2-8375-889D9C38EB5D}"/>
              </a:ext>
            </a:extLst>
          </p:cNvPr>
          <p:cNvSpPr txBox="1"/>
          <p:nvPr/>
        </p:nvSpPr>
        <p:spPr>
          <a:xfrm>
            <a:off x="1132141" y="1541207"/>
            <a:ext cx="9927718" cy="6335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 Above Topic this is Just a Demo So Please</a:t>
            </a:r>
          </a:p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Consider Replacing these Dummy Info Texts with Your Own Presentation Contents</a:t>
            </a:r>
          </a:p>
        </p:txBody>
      </p:sp>
    </p:spTree>
    <p:extLst>
      <p:ext uri="{BB962C8B-B14F-4D97-AF65-F5344CB8AC3E}">
        <p14:creationId xmlns:p14="http://schemas.microsoft.com/office/powerpoint/2010/main" val="839726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8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" presetClass="entr" presetSubtype="4" decel="53333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" presetClass="entr" presetSubtype="4" decel="53333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46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5" grpId="0" animBg="1"/>
      <p:bldP spid="22" grpId="0"/>
      <p:bldP spid="35" grpId="0"/>
      <p:bldP spid="168" grpId="0"/>
      <p:bldP spid="186" grpId="0" animBg="1"/>
      <p:bldP spid="172" grpId="0"/>
      <p:bldP spid="173" grpId="0"/>
      <p:bldP spid="174" grpId="0"/>
      <p:bldP spid="187" grpId="0" animBg="1"/>
      <p:bldP spid="181" grpId="0"/>
      <p:bldP spid="182" grpId="0"/>
      <p:bldP spid="183" grpId="0"/>
      <p:bldP spid="18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Box 113">
            <a:extLst>
              <a:ext uri="{FF2B5EF4-FFF2-40B4-BE49-F238E27FC236}">
                <a16:creationId xmlns:a16="http://schemas.microsoft.com/office/drawing/2014/main" id="{D4CFD25B-C899-46C0-BA7D-432C91057AB0}"/>
              </a:ext>
            </a:extLst>
          </p:cNvPr>
          <p:cNvSpPr txBox="1"/>
          <p:nvPr/>
        </p:nvSpPr>
        <p:spPr>
          <a:xfrm>
            <a:off x="1013519" y="383762"/>
            <a:ext cx="101649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Business Overviews</a:t>
            </a:r>
          </a:p>
          <a:p>
            <a:pPr algn="ctr"/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Explaining the </a:t>
            </a:r>
            <a:r>
              <a:rPr lang="en-US" sz="360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Historical Developments</a:t>
            </a:r>
            <a:endParaRPr lang="en-US" sz="3600" baseline="0" dirty="0">
              <a:gradFill>
                <a:gsLst>
                  <a:gs pos="0">
                    <a:srgbClr val="FE7C04"/>
                  </a:gs>
                  <a:gs pos="100000">
                    <a:srgbClr val="FFCA4E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4D089BA-DAB9-498C-91E4-47246E7041FE}"/>
              </a:ext>
            </a:extLst>
          </p:cNvPr>
          <p:cNvGrpSpPr/>
          <p:nvPr/>
        </p:nvGrpSpPr>
        <p:grpSpPr>
          <a:xfrm>
            <a:off x="573024" y="2831306"/>
            <a:ext cx="3528631" cy="3012090"/>
            <a:chOff x="573024" y="2831306"/>
            <a:chExt cx="3528631" cy="3012090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62B8F7E0-5B6D-4E5F-8063-50DFA21630ED}"/>
                </a:ext>
              </a:extLst>
            </p:cNvPr>
            <p:cNvSpPr/>
            <p:nvPr/>
          </p:nvSpPr>
          <p:spPr>
            <a:xfrm>
              <a:off x="573024" y="2831306"/>
              <a:ext cx="3528631" cy="3012090"/>
            </a:xfrm>
            <a:prstGeom prst="roundRect">
              <a:avLst>
                <a:gd name="adj" fmla="val 4650"/>
              </a:avLst>
            </a:prstGeom>
            <a:gradFill>
              <a:gsLst>
                <a:gs pos="0">
                  <a:srgbClr val="FFF0E1"/>
                </a:gs>
                <a:gs pos="100000">
                  <a:srgbClr val="FFF8EB"/>
                </a:gs>
              </a:gsLst>
              <a:lin ang="189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7995A1A-6EE3-4795-9F0D-C5BFFA81A666}"/>
                </a:ext>
              </a:extLst>
            </p:cNvPr>
            <p:cNvSpPr txBox="1"/>
            <p:nvPr/>
          </p:nvSpPr>
          <p:spPr>
            <a:xfrm>
              <a:off x="771045" y="3662806"/>
              <a:ext cx="3132589" cy="6111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100"/>
                </a:lnSpc>
              </a:pPr>
              <a:r>
                <a:rPr lang="en-US" sz="145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Highlight the Important</a:t>
              </a:r>
              <a:br>
                <a:rPr lang="en-US" sz="145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</a:br>
              <a:r>
                <a:rPr lang="en-US" sz="145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Details with Brief Heading</a:t>
              </a:r>
              <a:endParaRPr lang="en-US" sz="1450" b="1" spc="-12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6F982369-6AEF-45AA-BC98-774184EE35E7}"/>
                </a:ext>
              </a:extLst>
            </p:cNvPr>
            <p:cNvSpPr txBox="1"/>
            <p:nvPr/>
          </p:nvSpPr>
          <p:spPr>
            <a:xfrm>
              <a:off x="771045" y="3174206"/>
              <a:ext cx="1957587" cy="4385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22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2027 – 2028</a:t>
              </a:r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F3457564-E246-4A06-98B7-ACDFFE955BCC}"/>
                </a:ext>
              </a:extLst>
            </p:cNvPr>
            <p:cNvSpPr txBox="1"/>
            <p:nvPr/>
          </p:nvSpPr>
          <p:spPr>
            <a:xfrm>
              <a:off x="771045" y="4283008"/>
              <a:ext cx="3132589" cy="11946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Info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Text to Explain the Topics this is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Just a Demo Consider Replacing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These with Your Own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5D6CEE6A-35D3-4BEE-A65F-115FD4E8BDEA}"/>
              </a:ext>
            </a:extLst>
          </p:cNvPr>
          <p:cNvGrpSpPr/>
          <p:nvPr/>
        </p:nvGrpSpPr>
        <p:grpSpPr>
          <a:xfrm>
            <a:off x="4331684" y="2831306"/>
            <a:ext cx="3528631" cy="3012090"/>
            <a:chOff x="4331684" y="2831306"/>
            <a:chExt cx="3528631" cy="3012090"/>
          </a:xfrm>
        </p:grpSpPr>
        <p:sp>
          <p:nvSpPr>
            <p:cNvPr id="186" name="Rectangle: Rounded Corners 185">
              <a:extLst>
                <a:ext uri="{FF2B5EF4-FFF2-40B4-BE49-F238E27FC236}">
                  <a16:creationId xmlns:a16="http://schemas.microsoft.com/office/drawing/2014/main" id="{0E365247-7BAB-441B-9C81-2EAB5FFE95D7}"/>
                </a:ext>
              </a:extLst>
            </p:cNvPr>
            <p:cNvSpPr/>
            <p:nvPr/>
          </p:nvSpPr>
          <p:spPr>
            <a:xfrm>
              <a:off x="4331684" y="2831306"/>
              <a:ext cx="3528631" cy="3012090"/>
            </a:xfrm>
            <a:prstGeom prst="roundRect">
              <a:avLst>
                <a:gd name="adj" fmla="val 4650"/>
              </a:avLst>
            </a:prstGeom>
            <a:gradFill flip="none" rotWithShape="1"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D154FC8E-113E-44D2-8104-6B9CE04444DF}"/>
                </a:ext>
              </a:extLst>
            </p:cNvPr>
            <p:cNvSpPr txBox="1"/>
            <p:nvPr/>
          </p:nvSpPr>
          <p:spPr>
            <a:xfrm>
              <a:off x="4529705" y="3662806"/>
              <a:ext cx="3132589" cy="6111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100"/>
                </a:lnSpc>
              </a:pPr>
              <a:r>
                <a:rPr lang="en-US" sz="1450" b="1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Let’s Highlight the Important</a:t>
              </a:r>
              <a:br>
                <a:rPr lang="en-US" sz="1450" b="1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</a:br>
              <a:r>
                <a:rPr lang="en-US" sz="1450" b="1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Details with Brief Heading</a:t>
              </a:r>
              <a:endParaRPr lang="en-US" sz="1450" b="1" spc="-12" dirty="0">
                <a:solidFill>
                  <a:schemeClr val="bg1"/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42E1625F-71ED-4DFD-ADAC-92DD928D380E}"/>
                </a:ext>
              </a:extLst>
            </p:cNvPr>
            <p:cNvSpPr txBox="1"/>
            <p:nvPr/>
          </p:nvSpPr>
          <p:spPr>
            <a:xfrm>
              <a:off x="4529705" y="3174206"/>
              <a:ext cx="1962397" cy="4385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2250" spc="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2028 – 2029</a:t>
              </a:r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7E0AEA1E-9517-4171-BA42-EAAD0412D69F}"/>
                </a:ext>
              </a:extLst>
            </p:cNvPr>
            <p:cNvSpPr txBox="1"/>
            <p:nvPr/>
          </p:nvSpPr>
          <p:spPr>
            <a:xfrm>
              <a:off x="4529705" y="4283008"/>
              <a:ext cx="3132589" cy="11946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Info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Text to Explain the Topics this is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Just a Demo Consider Replacing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These with Your Own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34398DFC-B964-451F-AF0E-68D4AC57897A}"/>
              </a:ext>
            </a:extLst>
          </p:cNvPr>
          <p:cNvGrpSpPr/>
          <p:nvPr/>
        </p:nvGrpSpPr>
        <p:grpSpPr>
          <a:xfrm>
            <a:off x="8090344" y="2831306"/>
            <a:ext cx="3528631" cy="3012090"/>
            <a:chOff x="8090344" y="2831306"/>
            <a:chExt cx="3528631" cy="3012090"/>
          </a:xfrm>
        </p:grpSpPr>
        <p:sp>
          <p:nvSpPr>
            <p:cNvPr id="187" name="Rectangle: Rounded Corners 186">
              <a:extLst>
                <a:ext uri="{FF2B5EF4-FFF2-40B4-BE49-F238E27FC236}">
                  <a16:creationId xmlns:a16="http://schemas.microsoft.com/office/drawing/2014/main" id="{31A808F2-0C27-421D-AABC-BC132E31F2FF}"/>
                </a:ext>
              </a:extLst>
            </p:cNvPr>
            <p:cNvSpPr/>
            <p:nvPr/>
          </p:nvSpPr>
          <p:spPr>
            <a:xfrm>
              <a:off x="8090344" y="2831306"/>
              <a:ext cx="3528631" cy="3012090"/>
            </a:xfrm>
            <a:prstGeom prst="roundRect">
              <a:avLst>
                <a:gd name="adj" fmla="val 4650"/>
              </a:avLst>
            </a:prstGeom>
            <a:gradFill>
              <a:gsLst>
                <a:gs pos="0">
                  <a:srgbClr val="FFF0E1"/>
                </a:gs>
                <a:gs pos="100000">
                  <a:srgbClr val="FFF8EB"/>
                </a:gs>
              </a:gsLst>
              <a:lin ang="189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E56983E0-3C35-4505-958A-30A22813E338}"/>
                </a:ext>
              </a:extLst>
            </p:cNvPr>
            <p:cNvSpPr txBox="1"/>
            <p:nvPr/>
          </p:nvSpPr>
          <p:spPr>
            <a:xfrm>
              <a:off x="8288365" y="3662806"/>
              <a:ext cx="3132589" cy="6111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100"/>
                </a:lnSpc>
              </a:pPr>
              <a:r>
                <a:rPr lang="en-US" sz="145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Highlight the Important</a:t>
              </a:r>
              <a:br>
                <a:rPr lang="en-US" sz="145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</a:br>
              <a:r>
                <a:rPr lang="en-US" sz="145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Details with Brief Heading</a:t>
              </a:r>
              <a:endParaRPr lang="en-US" sz="1450" b="1" spc="-12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3033D063-8AA9-468A-88C8-1D522E98E795}"/>
                </a:ext>
              </a:extLst>
            </p:cNvPr>
            <p:cNvSpPr txBox="1"/>
            <p:nvPr/>
          </p:nvSpPr>
          <p:spPr>
            <a:xfrm>
              <a:off x="8288365" y="3174206"/>
              <a:ext cx="1968809" cy="4385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22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2029 – 2030</a:t>
              </a:r>
            </a:p>
          </p:txBody>
        </p:sp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id="{8B2D3543-E9FA-4E7F-B789-D34495A4AE87}"/>
                </a:ext>
              </a:extLst>
            </p:cNvPr>
            <p:cNvSpPr txBox="1"/>
            <p:nvPr/>
          </p:nvSpPr>
          <p:spPr>
            <a:xfrm>
              <a:off x="8288365" y="4283008"/>
              <a:ext cx="3132589" cy="11946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Info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Text to Explain the Topics this is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Just a Demo Consider Replacing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These with Your Own</a:t>
              </a:r>
            </a:p>
          </p:txBody>
        </p:sp>
      </p:grpSp>
      <p:sp>
        <p:nvSpPr>
          <p:cNvPr id="185" name="TextBox 184">
            <a:extLst>
              <a:ext uri="{FF2B5EF4-FFF2-40B4-BE49-F238E27FC236}">
                <a16:creationId xmlns:a16="http://schemas.microsoft.com/office/drawing/2014/main" id="{16DCE3E8-EF37-4DA2-8375-889D9C38EB5D}"/>
              </a:ext>
            </a:extLst>
          </p:cNvPr>
          <p:cNvSpPr txBox="1"/>
          <p:nvPr/>
        </p:nvSpPr>
        <p:spPr>
          <a:xfrm>
            <a:off x="1132141" y="1541207"/>
            <a:ext cx="9927718" cy="6335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 Above Topic this is Just a Demo So Please</a:t>
            </a:r>
          </a:p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Consider Replacing these Dummy Info Texts with Your Own Presentation Contents</a:t>
            </a:r>
          </a:p>
        </p:txBody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8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5333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53333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53333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18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Box 113">
            <a:extLst>
              <a:ext uri="{FF2B5EF4-FFF2-40B4-BE49-F238E27FC236}">
                <a16:creationId xmlns:a16="http://schemas.microsoft.com/office/drawing/2014/main" id="{D4CFD25B-C899-46C0-BA7D-432C91057AB0}"/>
              </a:ext>
            </a:extLst>
          </p:cNvPr>
          <p:cNvSpPr txBox="1"/>
          <p:nvPr/>
        </p:nvSpPr>
        <p:spPr>
          <a:xfrm>
            <a:off x="1013519" y="383762"/>
            <a:ext cx="101649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Business Overviews</a:t>
            </a:r>
          </a:p>
          <a:p>
            <a:pPr algn="ctr"/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Explaining the </a:t>
            </a:r>
            <a:r>
              <a:rPr lang="en-US" sz="360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Historical Developments</a:t>
            </a:r>
            <a:endParaRPr lang="en-US" sz="3600" baseline="0" dirty="0">
              <a:gradFill>
                <a:gsLst>
                  <a:gs pos="0">
                    <a:srgbClr val="5D28FE"/>
                  </a:gs>
                  <a:gs pos="100000">
                    <a:srgbClr val="BB66D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4D089BA-DAB9-498C-91E4-47246E7041FE}"/>
              </a:ext>
            </a:extLst>
          </p:cNvPr>
          <p:cNvGrpSpPr/>
          <p:nvPr/>
        </p:nvGrpSpPr>
        <p:grpSpPr>
          <a:xfrm>
            <a:off x="573024" y="2831306"/>
            <a:ext cx="3528631" cy="3012090"/>
            <a:chOff x="573024" y="2831306"/>
            <a:chExt cx="3528631" cy="3012090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62B8F7E0-5B6D-4E5F-8063-50DFA21630ED}"/>
                </a:ext>
              </a:extLst>
            </p:cNvPr>
            <p:cNvSpPr/>
            <p:nvPr/>
          </p:nvSpPr>
          <p:spPr>
            <a:xfrm>
              <a:off x="573024" y="2831306"/>
              <a:ext cx="3528631" cy="3012090"/>
            </a:xfrm>
            <a:prstGeom prst="roundRect">
              <a:avLst>
                <a:gd name="adj" fmla="val 4650"/>
              </a:avLst>
            </a:prstGeom>
            <a:gradFill>
              <a:gsLst>
                <a:gs pos="12000">
                  <a:srgbClr val="F8EEFC"/>
                </a:gs>
                <a:gs pos="100000">
                  <a:srgbClr val="F8F3FF"/>
                </a:gs>
              </a:gsLst>
              <a:lin ang="189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7995A1A-6EE3-4795-9F0D-C5BFFA81A666}"/>
                </a:ext>
              </a:extLst>
            </p:cNvPr>
            <p:cNvSpPr txBox="1"/>
            <p:nvPr/>
          </p:nvSpPr>
          <p:spPr>
            <a:xfrm>
              <a:off x="771045" y="3662806"/>
              <a:ext cx="3132589" cy="6111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100"/>
                </a:lnSpc>
              </a:pPr>
              <a:r>
                <a:rPr lang="en-US" sz="145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Highlight the Important</a:t>
              </a:r>
              <a:br>
                <a:rPr lang="en-US" sz="145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</a:br>
              <a:r>
                <a:rPr lang="en-US" sz="145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Details with Brief Heading</a:t>
              </a:r>
              <a:endParaRPr lang="en-US" sz="1450" b="1" spc="-12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6F982369-6AEF-45AA-BC98-774184EE35E7}"/>
                </a:ext>
              </a:extLst>
            </p:cNvPr>
            <p:cNvSpPr txBox="1"/>
            <p:nvPr/>
          </p:nvSpPr>
          <p:spPr>
            <a:xfrm>
              <a:off x="771045" y="3174206"/>
              <a:ext cx="1957587" cy="4385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22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2027 – 2028</a:t>
              </a:r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F3457564-E246-4A06-98B7-ACDFFE955BCC}"/>
                </a:ext>
              </a:extLst>
            </p:cNvPr>
            <p:cNvSpPr txBox="1"/>
            <p:nvPr/>
          </p:nvSpPr>
          <p:spPr>
            <a:xfrm>
              <a:off x="771045" y="4283008"/>
              <a:ext cx="3132589" cy="11946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Info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Text to Explain the Topics this is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Just a Demo Consider Replacing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These with Your Own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5D6CEE6A-35D3-4BEE-A65F-115FD4E8BDEA}"/>
              </a:ext>
            </a:extLst>
          </p:cNvPr>
          <p:cNvGrpSpPr/>
          <p:nvPr/>
        </p:nvGrpSpPr>
        <p:grpSpPr>
          <a:xfrm>
            <a:off x="4331684" y="2831306"/>
            <a:ext cx="3528631" cy="3012090"/>
            <a:chOff x="4331684" y="2831306"/>
            <a:chExt cx="3528631" cy="3012090"/>
          </a:xfrm>
        </p:grpSpPr>
        <p:sp>
          <p:nvSpPr>
            <p:cNvPr id="186" name="Rectangle: Rounded Corners 185">
              <a:extLst>
                <a:ext uri="{FF2B5EF4-FFF2-40B4-BE49-F238E27FC236}">
                  <a16:creationId xmlns:a16="http://schemas.microsoft.com/office/drawing/2014/main" id="{0E365247-7BAB-441B-9C81-2EAB5FFE95D7}"/>
                </a:ext>
              </a:extLst>
            </p:cNvPr>
            <p:cNvSpPr/>
            <p:nvPr/>
          </p:nvSpPr>
          <p:spPr>
            <a:xfrm>
              <a:off x="4331684" y="2831306"/>
              <a:ext cx="3528631" cy="3012090"/>
            </a:xfrm>
            <a:prstGeom prst="roundRect">
              <a:avLst>
                <a:gd name="adj" fmla="val 4650"/>
              </a:avLst>
            </a:prstGeom>
            <a:gradFill flip="none" rotWithShape="1">
              <a:gsLst>
                <a:gs pos="0">
                  <a:srgbClr val="5D28FE"/>
                </a:gs>
                <a:gs pos="100000">
                  <a:srgbClr val="BB66DD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D154FC8E-113E-44D2-8104-6B9CE04444DF}"/>
                </a:ext>
              </a:extLst>
            </p:cNvPr>
            <p:cNvSpPr txBox="1"/>
            <p:nvPr/>
          </p:nvSpPr>
          <p:spPr>
            <a:xfrm>
              <a:off x="4529705" y="3662806"/>
              <a:ext cx="3132589" cy="6111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100"/>
                </a:lnSpc>
              </a:pPr>
              <a:r>
                <a:rPr lang="en-US" sz="1450" b="1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Let’s Highlight the Important</a:t>
              </a:r>
              <a:br>
                <a:rPr lang="en-US" sz="1450" b="1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</a:br>
              <a:r>
                <a:rPr lang="en-US" sz="1450" b="1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Details with Brief Heading</a:t>
              </a:r>
              <a:endParaRPr lang="en-US" sz="1450" b="1" spc="-12" dirty="0">
                <a:solidFill>
                  <a:schemeClr val="bg1"/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42E1625F-71ED-4DFD-ADAC-92DD928D380E}"/>
                </a:ext>
              </a:extLst>
            </p:cNvPr>
            <p:cNvSpPr txBox="1"/>
            <p:nvPr/>
          </p:nvSpPr>
          <p:spPr>
            <a:xfrm>
              <a:off x="4529705" y="3174206"/>
              <a:ext cx="1962397" cy="4385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2250" spc="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2028 – 2029</a:t>
              </a:r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7E0AEA1E-9517-4171-BA42-EAAD0412D69F}"/>
                </a:ext>
              </a:extLst>
            </p:cNvPr>
            <p:cNvSpPr txBox="1"/>
            <p:nvPr/>
          </p:nvSpPr>
          <p:spPr>
            <a:xfrm>
              <a:off x="4529705" y="4283008"/>
              <a:ext cx="3132589" cy="11946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Info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Text to Explain the Topics this is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Just a Demo Consider Replacing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These with Your Own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34398DFC-B964-451F-AF0E-68D4AC57897A}"/>
              </a:ext>
            </a:extLst>
          </p:cNvPr>
          <p:cNvGrpSpPr/>
          <p:nvPr/>
        </p:nvGrpSpPr>
        <p:grpSpPr>
          <a:xfrm>
            <a:off x="8090344" y="2831306"/>
            <a:ext cx="3528631" cy="3012090"/>
            <a:chOff x="8090344" y="2831306"/>
            <a:chExt cx="3528631" cy="3012090"/>
          </a:xfrm>
        </p:grpSpPr>
        <p:sp>
          <p:nvSpPr>
            <p:cNvPr id="187" name="Rectangle: Rounded Corners 186">
              <a:extLst>
                <a:ext uri="{FF2B5EF4-FFF2-40B4-BE49-F238E27FC236}">
                  <a16:creationId xmlns:a16="http://schemas.microsoft.com/office/drawing/2014/main" id="{31A808F2-0C27-421D-AABC-BC132E31F2FF}"/>
                </a:ext>
              </a:extLst>
            </p:cNvPr>
            <p:cNvSpPr/>
            <p:nvPr/>
          </p:nvSpPr>
          <p:spPr>
            <a:xfrm>
              <a:off x="8090344" y="2831306"/>
              <a:ext cx="3528631" cy="3012090"/>
            </a:xfrm>
            <a:prstGeom prst="roundRect">
              <a:avLst>
                <a:gd name="adj" fmla="val 4650"/>
              </a:avLst>
            </a:prstGeom>
            <a:gradFill>
              <a:gsLst>
                <a:gs pos="12000">
                  <a:srgbClr val="F8EEFC"/>
                </a:gs>
                <a:gs pos="100000">
                  <a:srgbClr val="F8F3FF"/>
                </a:gs>
              </a:gsLst>
              <a:lin ang="189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E56983E0-3C35-4505-958A-30A22813E338}"/>
                </a:ext>
              </a:extLst>
            </p:cNvPr>
            <p:cNvSpPr txBox="1"/>
            <p:nvPr/>
          </p:nvSpPr>
          <p:spPr>
            <a:xfrm>
              <a:off x="8288365" y="3662806"/>
              <a:ext cx="3132589" cy="6111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100"/>
                </a:lnSpc>
              </a:pPr>
              <a:r>
                <a:rPr lang="en-US" sz="145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Highlight the Important</a:t>
              </a:r>
              <a:br>
                <a:rPr lang="en-US" sz="145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</a:br>
              <a:r>
                <a:rPr lang="en-US" sz="145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Details with Brief Heading</a:t>
              </a:r>
              <a:endParaRPr lang="en-US" sz="1450" b="1" spc="-12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3033D063-8AA9-468A-88C8-1D522E98E795}"/>
                </a:ext>
              </a:extLst>
            </p:cNvPr>
            <p:cNvSpPr txBox="1"/>
            <p:nvPr/>
          </p:nvSpPr>
          <p:spPr>
            <a:xfrm>
              <a:off x="8288365" y="3174206"/>
              <a:ext cx="1968809" cy="4385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22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2029 – 2030</a:t>
              </a:r>
            </a:p>
          </p:txBody>
        </p:sp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id="{8B2D3543-E9FA-4E7F-B789-D34495A4AE87}"/>
                </a:ext>
              </a:extLst>
            </p:cNvPr>
            <p:cNvSpPr txBox="1"/>
            <p:nvPr/>
          </p:nvSpPr>
          <p:spPr>
            <a:xfrm>
              <a:off x="8288365" y="4283008"/>
              <a:ext cx="3132589" cy="11946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Info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Text to Explain the Topics this is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Just a Demo Consider Replacing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These with Your Own</a:t>
              </a:r>
            </a:p>
          </p:txBody>
        </p:sp>
      </p:grpSp>
      <p:sp>
        <p:nvSpPr>
          <p:cNvPr id="185" name="TextBox 184">
            <a:extLst>
              <a:ext uri="{FF2B5EF4-FFF2-40B4-BE49-F238E27FC236}">
                <a16:creationId xmlns:a16="http://schemas.microsoft.com/office/drawing/2014/main" id="{16DCE3E8-EF37-4DA2-8375-889D9C38EB5D}"/>
              </a:ext>
            </a:extLst>
          </p:cNvPr>
          <p:cNvSpPr txBox="1"/>
          <p:nvPr/>
        </p:nvSpPr>
        <p:spPr>
          <a:xfrm>
            <a:off x="1132141" y="1541207"/>
            <a:ext cx="9927718" cy="6335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 Above Topic this is Just a Demo So Please</a:t>
            </a:r>
          </a:p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Consider Replacing these Dummy Info Texts with Your Own Presentation Contents</a:t>
            </a:r>
          </a:p>
        </p:txBody>
      </p:sp>
    </p:spTree>
    <p:extLst>
      <p:ext uri="{BB962C8B-B14F-4D97-AF65-F5344CB8AC3E}">
        <p14:creationId xmlns:p14="http://schemas.microsoft.com/office/powerpoint/2010/main" val="2262231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8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5333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53333" fill="hold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53333" fill="hold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18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Box 113">
            <a:extLst>
              <a:ext uri="{FF2B5EF4-FFF2-40B4-BE49-F238E27FC236}">
                <a16:creationId xmlns:a16="http://schemas.microsoft.com/office/drawing/2014/main" id="{D4CFD25B-C899-46C0-BA7D-432C91057AB0}"/>
              </a:ext>
            </a:extLst>
          </p:cNvPr>
          <p:cNvSpPr txBox="1"/>
          <p:nvPr/>
        </p:nvSpPr>
        <p:spPr>
          <a:xfrm>
            <a:off x="1013519" y="383762"/>
            <a:ext cx="101649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Business Overviews</a:t>
            </a:r>
          </a:p>
          <a:p>
            <a:pPr algn="ctr"/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Explaining the </a:t>
            </a:r>
            <a:r>
              <a:rPr lang="en-US" sz="360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Historical Developments</a:t>
            </a:r>
            <a:endParaRPr lang="en-US" sz="3600" baseline="0" dirty="0">
              <a:gradFill>
                <a:gsLst>
                  <a:gs pos="0">
                    <a:srgbClr val="DD421D"/>
                  </a:gs>
                  <a:gs pos="100000">
                    <a:srgbClr val="FF6F57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2B8F7E0-5B6D-4E5F-8063-50DFA21630ED}"/>
              </a:ext>
            </a:extLst>
          </p:cNvPr>
          <p:cNvSpPr/>
          <p:nvPr/>
        </p:nvSpPr>
        <p:spPr>
          <a:xfrm>
            <a:off x="573024" y="2831306"/>
            <a:ext cx="3528631" cy="3012090"/>
          </a:xfrm>
          <a:prstGeom prst="roundRect">
            <a:avLst>
              <a:gd name="adj" fmla="val 4650"/>
            </a:avLst>
          </a:prstGeom>
          <a:gradFill>
            <a:gsLst>
              <a:gs pos="12000">
                <a:srgbClr val="FFF1EF"/>
              </a:gs>
              <a:gs pos="100000">
                <a:srgbClr val="FEF6F4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7995A1A-6EE3-4795-9F0D-C5BFFA81A666}"/>
              </a:ext>
            </a:extLst>
          </p:cNvPr>
          <p:cNvSpPr txBox="1"/>
          <p:nvPr/>
        </p:nvSpPr>
        <p:spPr>
          <a:xfrm>
            <a:off x="771045" y="3662806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4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4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4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450" b="1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F982369-6AEF-45AA-BC98-774184EE35E7}"/>
              </a:ext>
            </a:extLst>
          </p:cNvPr>
          <p:cNvSpPr txBox="1"/>
          <p:nvPr/>
        </p:nvSpPr>
        <p:spPr>
          <a:xfrm>
            <a:off x="771045" y="3174206"/>
            <a:ext cx="1957587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2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2027 – 2028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F3457564-E246-4A06-98B7-ACDFFE955BCC}"/>
              </a:ext>
            </a:extLst>
          </p:cNvPr>
          <p:cNvSpPr txBox="1"/>
          <p:nvPr/>
        </p:nvSpPr>
        <p:spPr>
          <a:xfrm>
            <a:off x="771045" y="4283008"/>
            <a:ext cx="3132589" cy="11946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Info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the Topics this is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Just a Demo Consider Replacing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These with Your Own</a:t>
            </a:r>
          </a:p>
        </p:txBody>
      </p:sp>
      <p:sp>
        <p:nvSpPr>
          <p:cNvPr id="186" name="Rectangle: Rounded Corners 185">
            <a:extLst>
              <a:ext uri="{FF2B5EF4-FFF2-40B4-BE49-F238E27FC236}">
                <a16:creationId xmlns:a16="http://schemas.microsoft.com/office/drawing/2014/main" id="{0E365247-7BAB-441B-9C81-2EAB5FFE95D7}"/>
              </a:ext>
            </a:extLst>
          </p:cNvPr>
          <p:cNvSpPr/>
          <p:nvPr/>
        </p:nvSpPr>
        <p:spPr>
          <a:xfrm>
            <a:off x="4331684" y="2831306"/>
            <a:ext cx="3528631" cy="3012090"/>
          </a:xfrm>
          <a:prstGeom prst="roundRect">
            <a:avLst>
              <a:gd name="adj" fmla="val 4650"/>
            </a:avLst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D154FC8E-113E-44D2-8104-6B9CE04444DF}"/>
              </a:ext>
            </a:extLst>
          </p:cNvPr>
          <p:cNvSpPr txBox="1"/>
          <p:nvPr/>
        </p:nvSpPr>
        <p:spPr>
          <a:xfrm>
            <a:off x="4529705" y="3662806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45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45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45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450" b="1" spc="-12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42E1625F-71ED-4DFD-ADAC-92DD928D380E}"/>
              </a:ext>
            </a:extLst>
          </p:cNvPr>
          <p:cNvSpPr txBox="1"/>
          <p:nvPr/>
        </p:nvSpPr>
        <p:spPr>
          <a:xfrm>
            <a:off x="4529705" y="3174206"/>
            <a:ext cx="1962397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25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2028 – 2029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7E0AEA1E-9517-4171-BA42-EAAD0412D69F}"/>
              </a:ext>
            </a:extLst>
          </p:cNvPr>
          <p:cNvSpPr txBox="1"/>
          <p:nvPr/>
        </p:nvSpPr>
        <p:spPr>
          <a:xfrm>
            <a:off x="4529705" y="4283008"/>
            <a:ext cx="3132589" cy="11946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Write Some Info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Text to Explain the Topics this is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Just a Demo Consider Replacing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These with Your Own</a:t>
            </a:r>
          </a:p>
        </p:txBody>
      </p:sp>
      <p:sp>
        <p:nvSpPr>
          <p:cNvPr id="187" name="Rectangle: Rounded Corners 186">
            <a:extLst>
              <a:ext uri="{FF2B5EF4-FFF2-40B4-BE49-F238E27FC236}">
                <a16:creationId xmlns:a16="http://schemas.microsoft.com/office/drawing/2014/main" id="{31A808F2-0C27-421D-AABC-BC132E31F2FF}"/>
              </a:ext>
            </a:extLst>
          </p:cNvPr>
          <p:cNvSpPr/>
          <p:nvPr/>
        </p:nvSpPr>
        <p:spPr>
          <a:xfrm>
            <a:off x="8090344" y="2831306"/>
            <a:ext cx="3528631" cy="3012090"/>
          </a:xfrm>
          <a:prstGeom prst="roundRect">
            <a:avLst>
              <a:gd name="adj" fmla="val 4650"/>
            </a:avLst>
          </a:prstGeom>
          <a:gradFill>
            <a:gsLst>
              <a:gs pos="12000">
                <a:srgbClr val="FFF1EF"/>
              </a:gs>
              <a:gs pos="100000">
                <a:srgbClr val="FEF6F4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E56983E0-3C35-4505-958A-30A22813E338}"/>
              </a:ext>
            </a:extLst>
          </p:cNvPr>
          <p:cNvSpPr txBox="1"/>
          <p:nvPr/>
        </p:nvSpPr>
        <p:spPr>
          <a:xfrm>
            <a:off x="8288365" y="3662806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4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4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4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450" b="1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3033D063-8AA9-468A-88C8-1D522E98E795}"/>
              </a:ext>
            </a:extLst>
          </p:cNvPr>
          <p:cNvSpPr txBox="1"/>
          <p:nvPr/>
        </p:nvSpPr>
        <p:spPr>
          <a:xfrm>
            <a:off x="8288365" y="3174206"/>
            <a:ext cx="1968809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2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2029 – 2030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8B2D3543-E9FA-4E7F-B789-D34495A4AE87}"/>
              </a:ext>
            </a:extLst>
          </p:cNvPr>
          <p:cNvSpPr txBox="1"/>
          <p:nvPr/>
        </p:nvSpPr>
        <p:spPr>
          <a:xfrm>
            <a:off x="8288365" y="4283008"/>
            <a:ext cx="3132589" cy="11946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Info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the Topics this is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Just a Demo Consider Replacing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These with Your Own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16DCE3E8-EF37-4DA2-8375-889D9C38EB5D}"/>
              </a:ext>
            </a:extLst>
          </p:cNvPr>
          <p:cNvSpPr txBox="1"/>
          <p:nvPr/>
        </p:nvSpPr>
        <p:spPr>
          <a:xfrm>
            <a:off x="1132141" y="1541207"/>
            <a:ext cx="9927718" cy="6335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 Above Topic this is Just a Demo So Please</a:t>
            </a:r>
          </a:p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Consider Replacing these Dummy Info Texts with Your Own Presentation Contents</a:t>
            </a:r>
          </a:p>
        </p:txBody>
      </p:sp>
    </p:spTree>
    <p:extLst>
      <p:ext uri="{BB962C8B-B14F-4D97-AF65-F5344CB8AC3E}">
        <p14:creationId xmlns:p14="http://schemas.microsoft.com/office/powerpoint/2010/main" val="1978326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8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75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75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5" grpId="0" animBg="1"/>
      <p:bldP spid="22" grpId="0"/>
      <p:bldP spid="35" grpId="0"/>
      <p:bldP spid="168" grpId="0"/>
      <p:bldP spid="186" grpId="0" animBg="1"/>
      <p:bldP spid="172" grpId="0"/>
      <p:bldP spid="173" grpId="0"/>
      <p:bldP spid="174" grpId="0"/>
      <p:bldP spid="187" grpId="0" animBg="1"/>
      <p:bldP spid="181" grpId="0"/>
      <p:bldP spid="182" grpId="0"/>
      <p:bldP spid="183" grpId="0"/>
      <p:bldP spid="18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Box 113">
            <a:extLst>
              <a:ext uri="{FF2B5EF4-FFF2-40B4-BE49-F238E27FC236}">
                <a16:creationId xmlns:a16="http://schemas.microsoft.com/office/drawing/2014/main" id="{D4CFD25B-C899-46C0-BA7D-432C91057AB0}"/>
              </a:ext>
            </a:extLst>
          </p:cNvPr>
          <p:cNvSpPr txBox="1"/>
          <p:nvPr/>
        </p:nvSpPr>
        <p:spPr>
          <a:xfrm>
            <a:off x="1013519" y="383762"/>
            <a:ext cx="101649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Business Overviews</a:t>
            </a:r>
          </a:p>
          <a:p>
            <a:pPr algn="ctr"/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Explaining the </a:t>
            </a:r>
            <a:r>
              <a:rPr lang="en-US" sz="360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Historical Developments</a:t>
            </a:r>
            <a:endParaRPr lang="en-US" sz="3600" baseline="0" dirty="0">
              <a:gradFill>
                <a:gsLst>
                  <a:gs pos="0">
                    <a:srgbClr val="81C123"/>
                  </a:gs>
                  <a:gs pos="100000">
                    <a:srgbClr val="B3DA7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4D089BA-DAB9-498C-91E4-47246E7041FE}"/>
              </a:ext>
            </a:extLst>
          </p:cNvPr>
          <p:cNvGrpSpPr/>
          <p:nvPr/>
        </p:nvGrpSpPr>
        <p:grpSpPr>
          <a:xfrm>
            <a:off x="573024" y="2831306"/>
            <a:ext cx="3528631" cy="3012090"/>
            <a:chOff x="573024" y="2831306"/>
            <a:chExt cx="3528631" cy="3012090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62B8F7E0-5B6D-4E5F-8063-50DFA21630ED}"/>
                </a:ext>
              </a:extLst>
            </p:cNvPr>
            <p:cNvSpPr/>
            <p:nvPr/>
          </p:nvSpPr>
          <p:spPr>
            <a:xfrm>
              <a:off x="573024" y="2831306"/>
              <a:ext cx="3528631" cy="3012090"/>
            </a:xfrm>
            <a:prstGeom prst="roundRect">
              <a:avLst>
                <a:gd name="adj" fmla="val 4650"/>
              </a:avLst>
            </a:prstGeom>
            <a:gradFill>
              <a:gsLst>
                <a:gs pos="0">
                  <a:srgbClr val="EFF7E5"/>
                </a:gs>
                <a:gs pos="100000">
                  <a:srgbClr val="F5FAF0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7995A1A-6EE3-4795-9F0D-C5BFFA81A666}"/>
                </a:ext>
              </a:extLst>
            </p:cNvPr>
            <p:cNvSpPr txBox="1"/>
            <p:nvPr/>
          </p:nvSpPr>
          <p:spPr>
            <a:xfrm>
              <a:off x="771045" y="3662806"/>
              <a:ext cx="3132589" cy="6111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100"/>
                </a:lnSpc>
              </a:pPr>
              <a:r>
                <a:rPr lang="en-US" sz="145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Highlight the Important</a:t>
              </a:r>
              <a:br>
                <a:rPr lang="en-US" sz="145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</a:br>
              <a:r>
                <a:rPr lang="en-US" sz="145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Details with Brief Heading</a:t>
              </a:r>
              <a:endParaRPr lang="en-US" sz="1450" b="1" spc="-12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6F982369-6AEF-45AA-BC98-774184EE35E7}"/>
                </a:ext>
              </a:extLst>
            </p:cNvPr>
            <p:cNvSpPr txBox="1"/>
            <p:nvPr/>
          </p:nvSpPr>
          <p:spPr>
            <a:xfrm>
              <a:off x="771045" y="3174206"/>
              <a:ext cx="1957587" cy="4385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22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2027 – 2028</a:t>
              </a:r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F3457564-E246-4A06-98B7-ACDFFE955BCC}"/>
                </a:ext>
              </a:extLst>
            </p:cNvPr>
            <p:cNvSpPr txBox="1"/>
            <p:nvPr/>
          </p:nvSpPr>
          <p:spPr>
            <a:xfrm>
              <a:off x="771045" y="4283008"/>
              <a:ext cx="3132589" cy="11946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Info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Text to Explain the Topics this is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Just a Demo Consider Replacing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These with Your Own</a:t>
              </a:r>
            </a:p>
          </p:txBody>
        </p:sp>
      </p:grpSp>
      <p:sp>
        <p:nvSpPr>
          <p:cNvPr id="185" name="TextBox 184">
            <a:extLst>
              <a:ext uri="{FF2B5EF4-FFF2-40B4-BE49-F238E27FC236}">
                <a16:creationId xmlns:a16="http://schemas.microsoft.com/office/drawing/2014/main" id="{16DCE3E8-EF37-4DA2-8375-889D9C38EB5D}"/>
              </a:ext>
            </a:extLst>
          </p:cNvPr>
          <p:cNvSpPr txBox="1"/>
          <p:nvPr/>
        </p:nvSpPr>
        <p:spPr>
          <a:xfrm>
            <a:off x="1132141" y="1541207"/>
            <a:ext cx="9927718" cy="6335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 Above Topic this is Just a Demo So Please</a:t>
            </a:r>
          </a:p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Consider Replacing these Dummy Info Texts with Your Own Presentation Contents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D6CEE6A-35D3-4BEE-A65F-115FD4E8BDEA}"/>
              </a:ext>
            </a:extLst>
          </p:cNvPr>
          <p:cNvGrpSpPr/>
          <p:nvPr/>
        </p:nvGrpSpPr>
        <p:grpSpPr>
          <a:xfrm>
            <a:off x="4331684" y="2831306"/>
            <a:ext cx="3528631" cy="3012090"/>
            <a:chOff x="4331684" y="2831306"/>
            <a:chExt cx="3528631" cy="3012090"/>
          </a:xfrm>
        </p:grpSpPr>
        <p:sp>
          <p:nvSpPr>
            <p:cNvPr id="186" name="Rectangle: Rounded Corners 185">
              <a:extLst>
                <a:ext uri="{FF2B5EF4-FFF2-40B4-BE49-F238E27FC236}">
                  <a16:creationId xmlns:a16="http://schemas.microsoft.com/office/drawing/2014/main" id="{0E365247-7BAB-441B-9C81-2EAB5FFE95D7}"/>
                </a:ext>
              </a:extLst>
            </p:cNvPr>
            <p:cNvSpPr/>
            <p:nvPr/>
          </p:nvSpPr>
          <p:spPr>
            <a:xfrm>
              <a:off x="4331684" y="2831306"/>
              <a:ext cx="3528631" cy="3012090"/>
            </a:xfrm>
            <a:prstGeom prst="roundRect">
              <a:avLst>
                <a:gd name="adj" fmla="val 4650"/>
              </a:avLst>
            </a:prstGeom>
            <a:gradFill flip="none" rotWithShape="1">
              <a:gsLst>
                <a:gs pos="0">
                  <a:srgbClr val="81C123"/>
                </a:gs>
                <a:gs pos="100000">
                  <a:srgbClr val="B3DA7D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D154FC8E-113E-44D2-8104-6B9CE04444DF}"/>
                </a:ext>
              </a:extLst>
            </p:cNvPr>
            <p:cNvSpPr txBox="1"/>
            <p:nvPr/>
          </p:nvSpPr>
          <p:spPr>
            <a:xfrm>
              <a:off x="4529705" y="3662806"/>
              <a:ext cx="3132589" cy="6111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100"/>
                </a:lnSpc>
              </a:pPr>
              <a:r>
                <a:rPr lang="en-US" sz="1450" b="1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Let’s Highlight the Important</a:t>
              </a:r>
              <a:br>
                <a:rPr lang="en-US" sz="1450" b="1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</a:br>
              <a:r>
                <a:rPr lang="en-US" sz="1450" b="1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Details with Brief Heading</a:t>
              </a:r>
              <a:endParaRPr lang="en-US" sz="1450" b="1" spc="-12" dirty="0">
                <a:solidFill>
                  <a:schemeClr val="bg1"/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42E1625F-71ED-4DFD-ADAC-92DD928D380E}"/>
                </a:ext>
              </a:extLst>
            </p:cNvPr>
            <p:cNvSpPr txBox="1"/>
            <p:nvPr/>
          </p:nvSpPr>
          <p:spPr>
            <a:xfrm>
              <a:off x="4529705" y="3174206"/>
              <a:ext cx="1962397" cy="4385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2250" spc="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2028 – 2029</a:t>
              </a:r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7E0AEA1E-9517-4171-BA42-EAAD0412D69F}"/>
                </a:ext>
              </a:extLst>
            </p:cNvPr>
            <p:cNvSpPr txBox="1"/>
            <p:nvPr/>
          </p:nvSpPr>
          <p:spPr>
            <a:xfrm>
              <a:off x="4529705" y="4283008"/>
              <a:ext cx="3132589" cy="11946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Info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Text to Explain the Topics this is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Just a Demo Consider Replacing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These with Your Own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34398DFC-B964-451F-AF0E-68D4AC57897A}"/>
              </a:ext>
            </a:extLst>
          </p:cNvPr>
          <p:cNvGrpSpPr/>
          <p:nvPr/>
        </p:nvGrpSpPr>
        <p:grpSpPr>
          <a:xfrm>
            <a:off x="8090344" y="2831306"/>
            <a:ext cx="3528631" cy="3012090"/>
            <a:chOff x="8090344" y="2831306"/>
            <a:chExt cx="3528631" cy="3012090"/>
          </a:xfrm>
        </p:grpSpPr>
        <p:sp>
          <p:nvSpPr>
            <p:cNvPr id="187" name="Rectangle: Rounded Corners 186">
              <a:extLst>
                <a:ext uri="{FF2B5EF4-FFF2-40B4-BE49-F238E27FC236}">
                  <a16:creationId xmlns:a16="http://schemas.microsoft.com/office/drawing/2014/main" id="{31A808F2-0C27-421D-AABC-BC132E31F2FF}"/>
                </a:ext>
              </a:extLst>
            </p:cNvPr>
            <p:cNvSpPr/>
            <p:nvPr/>
          </p:nvSpPr>
          <p:spPr>
            <a:xfrm>
              <a:off x="8090344" y="2831306"/>
              <a:ext cx="3528631" cy="3012090"/>
            </a:xfrm>
            <a:prstGeom prst="roundRect">
              <a:avLst>
                <a:gd name="adj" fmla="val 4650"/>
              </a:avLst>
            </a:prstGeom>
            <a:gradFill>
              <a:gsLst>
                <a:gs pos="0">
                  <a:srgbClr val="EFF7E5"/>
                </a:gs>
                <a:gs pos="100000">
                  <a:srgbClr val="F5FAF0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E56983E0-3C35-4505-958A-30A22813E338}"/>
                </a:ext>
              </a:extLst>
            </p:cNvPr>
            <p:cNvSpPr txBox="1"/>
            <p:nvPr/>
          </p:nvSpPr>
          <p:spPr>
            <a:xfrm>
              <a:off x="8288365" y="3662806"/>
              <a:ext cx="3132589" cy="6111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100"/>
                </a:lnSpc>
              </a:pPr>
              <a:r>
                <a:rPr lang="en-US" sz="145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Highlight the Important</a:t>
              </a:r>
              <a:br>
                <a:rPr lang="en-US" sz="145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</a:br>
              <a:r>
                <a:rPr lang="en-US" sz="145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Details with Brief Heading</a:t>
              </a:r>
              <a:endParaRPr lang="en-US" sz="1450" b="1" spc="-12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3033D063-8AA9-468A-88C8-1D522E98E795}"/>
                </a:ext>
              </a:extLst>
            </p:cNvPr>
            <p:cNvSpPr txBox="1"/>
            <p:nvPr/>
          </p:nvSpPr>
          <p:spPr>
            <a:xfrm>
              <a:off x="8288365" y="3174206"/>
              <a:ext cx="1968809" cy="4385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22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2029 – 2030</a:t>
              </a:r>
            </a:p>
          </p:txBody>
        </p:sp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id="{8B2D3543-E9FA-4E7F-B789-D34495A4AE87}"/>
                </a:ext>
              </a:extLst>
            </p:cNvPr>
            <p:cNvSpPr txBox="1"/>
            <p:nvPr/>
          </p:nvSpPr>
          <p:spPr>
            <a:xfrm>
              <a:off x="8288365" y="4283008"/>
              <a:ext cx="3132589" cy="11946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Info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Text to Explain the Topics this is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Just a Demo Consider Replacing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These with Your Own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81180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8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5333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53333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53333" fill="hold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18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Box 113">
            <a:extLst>
              <a:ext uri="{FF2B5EF4-FFF2-40B4-BE49-F238E27FC236}">
                <a16:creationId xmlns:a16="http://schemas.microsoft.com/office/drawing/2014/main" id="{D4CFD25B-C899-46C0-BA7D-432C91057AB0}"/>
              </a:ext>
            </a:extLst>
          </p:cNvPr>
          <p:cNvSpPr txBox="1"/>
          <p:nvPr/>
        </p:nvSpPr>
        <p:spPr>
          <a:xfrm>
            <a:off x="1013519" y="383762"/>
            <a:ext cx="101649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Business Overviews</a:t>
            </a:r>
          </a:p>
          <a:p>
            <a:pPr algn="ctr"/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Explaining the </a:t>
            </a:r>
            <a:r>
              <a:rPr lang="en-US" sz="360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Historical Developments</a:t>
            </a:r>
            <a:endParaRPr lang="en-US" sz="360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2B8F7E0-5B6D-4E5F-8063-50DFA21630ED}"/>
              </a:ext>
            </a:extLst>
          </p:cNvPr>
          <p:cNvSpPr/>
          <p:nvPr/>
        </p:nvSpPr>
        <p:spPr>
          <a:xfrm>
            <a:off x="573024" y="2831306"/>
            <a:ext cx="3528631" cy="3012090"/>
          </a:xfrm>
          <a:prstGeom prst="roundRect">
            <a:avLst>
              <a:gd name="adj" fmla="val 4650"/>
            </a:avLst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7995A1A-6EE3-4795-9F0D-C5BFFA81A666}"/>
              </a:ext>
            </a:extLst>
          </p:cNvPr>
          <p:cNvSpPr txBox="1"/>
          <p:nvPr/>
        </p:nvSpPr>
        <p:spPr>
          <a:xfrm>
            <a:off x="771045" y="3662806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45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45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45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450" b="1" spc="-12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F982369-6AEF-45AA-BC98-774184EE35E7}"/>
              </a:ext>
            </a:extLst>
          </p:cNvPr>
          <p:cNvSpPr txBox="1"/>
          <p:nvPr/>
        </p:nvSpPr>
        <p:spPr>
          <a:xfrm>
            <a:off x="771045" y="3174206"/>
            <a:ext cx="1957587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25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2027 – 2028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F3457564-E246-4A06-98B7-ACDFFE955BCC}"/>
              </a:ext>
            </a:extLst>
          </p:cNvPr>
          <p:cNvSpPr txBox="1"/>
          <p:nvPr/>
        </p:nvSpPr>
        <p:spPr>
          <a:xfrm>
            <a:off x="771045" y="4283008"/>
            <a:ext cx="3132589" cy="11946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Write Some Info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Text to Explain the Topics this is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Just a Demo Consider Replacing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These with Your Own</a:t>
            </a:r>
          </a:p>
        </p:txBody>
      </p:sp>
      <p:sp>
        <p:nvSpPr>
          <p:cNvPr id="186" name="Rectangle: Rounded Corners 185">
            <a:extLst>
              <a:ext uri="{FF2B5EF4-FFF2-40B4-BE49-F238E27FC236}">
                <a16:creationId xmlns:a16="http://schemas.microsoft.com/office/drawing/2014/main" id="{0E365247-7BAB-441B-9C81-2EAB5FFE95D7}"/>
              </a:ext>
            </a:extLst>
          </p:cNvPr>
          <p:cNvSpPr/>
          <p:nvPr/>
        </p:nvSpPr>
        <p:spPr>
          <a:xfrm>
            <a:off x="4331684" y="2831306"/>
            <a:ext cx="3528631" cy="3012090"/>
          </a:xfrm>
          <a:prstGeom prst="roundRect">
            <a:avLst>
              <a:gd name="adj" fmla="val 4650"/>
            </a:avLst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D154FC8E-113E-44D2-8104-6B9CE04444DF}"/>
              </a:ext>
            </a:extLst>
          </p:cNvPr>
          <p:cNvSpPr txBox="1"/>
          <p:nvPr/>
        </p:nvSpPr>
        <p:spPr>
          <a:xfrm>
            <a:off x="4529705" y="3662806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45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45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45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450" b="1" spc="-12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42E1625F-71ED-4DFD-ADAC-92DD928D380E}"/>
              </a:ext>
            </a:extLst>
          </p:cNvPr>
          <p:cNvSpPr txBox="1"/>
          <p:nvPr/>
        </p:nvSpPr>
        <p:spPr>
          <a:xfrm>
            <a:off x="4529705" y="3174206"/>
            <a:ext cx="1962397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25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2028 – 2029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7E0AEA1E-9517-4171-BA42-EAAD0412D69F}"/>
              </a:ext>
            </a:extLst>
          </p:cNvPr>
          <p:cNvSpPr txBox="1"/>
          <p:nvPr/>
        </p:nvSpPr>
        <p:spPr>
          <a:xfrm>
            <a:off x="4529705" y="4283008"/>
            <a:ext cx="3132589" cy="11946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Write Some Info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Text to Explain the Topics this is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Just a Demo Consider Replacing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These with Your Own</a:t>
            </a:r>
          </a:p>
        </p:txBody>
      </p:sp>
      <p:sp>
        <p:nvSpPr>
          <p:cNvPr id="187" name="Rectangle: Rounded Corners 186">
            <a:extLst>
              <a:ext uri="{FF2B5EF4-FFF2-40B4-BE49-F238E27FC236}">
                <a16:creationId xmlns:a16="http://schemas.microsoft.com/office/drawing/2014/main" id="{31A808F2-0C27-421D-AABC-BC132E31F2FF}"/>
              </a:ext>
            </a:extLst>
          </p:cNvPr>
          <p:cNvSpPr/>
          <p:nvPr/>
        </p:nvSpPr>
        <p:spPr>
          <a:xfrm>
            <a:off x="8090344" y="2831306"/>
            <a:ext cx="3528631" cy="3012090"/>
          </a:xfrm>
          <a:prstGeom prst="roundRect">
            <a:avLst>
              <a:gd name="adj" fmla="val 4650"/>
            </a:avLst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E56983E0-3C35-4505-958A-30A22813E338}"/>
              </a:ext>
            </a:extLst>
          </p:cNvPr>
          <p:cNvSpPr txBox="1"/>
          <p:nvPr/>
        </p:nvSpPr>
        <p:spPr>
          <a:xfrm>
            <a:off x="8288365" y="3662806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45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45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45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450" b="1" spc="-12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3033D063-8AA9-468A-88C8-1D522E98E795}"/>
              </a:ext>
            </a:extLst>
          </p:cNvPr>
          <p:cNvSpPr txBox="1"/>
          <p:nvPr/>
        </p:nvSpPr>
        <p:spPr>
          <a:xfrm>
            <a:off x="8288365" y="3174206"/>
            <a:ext cx="1968809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25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2029 – 2030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8B2D3543-E9FA-4E7F-B789-D34495A4AE87}"/>
              </a:ext>
            </a:extLst>
          </p:cNvPr>
          <p:cNvSpPr txBox="1"/>
          <p:nvPr/>
        </p:nvSpPr>
        <p:spPr>
          <a:xfrm>
            <a:off x="8288365" y="4283008"/>
            <a:ext cx="3132589" cy="11946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Write Some Info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Text to Explain the Topics this is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Just a Demo Consider Replacing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These with Your Own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16DCE3E8-EF37-4DA2-8375-889D9C38EB5D}"/>
              </a:ext>
            </a:extLst>
          </p:cNvPr>
          <p:cNvSpPr txBox="1"/>
          <p:nvPr/>
        </p:nvSpPr>
        <p:spPr>
          <a:xfrm>
            <a:off x="1132141" y="1541207"/>
            <a:ext cx="9927718" cy="6335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 Above Topic this is Just a Demo So Please</a:t>
            </a:r>
          </a:p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Consider Replacing these Dummy Info Texts with Your Own Presentation Contents</a:t>
            </a:r>
          </a:p>
        </p:txBody>
      </p:sp>
    </p:spTree>
    <p:extLst>
      <p:ext uri="{BB962C8B-B14F-4D97-AF65-F5344CB8AC3E}">
        <p14:creationId xmlns:p14="http://schemas.microsoft.com/office/powerpoint/2010/main" val="2497004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8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" presetClass="entr" presetSubtype="4" decel="53333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" presetClass="entr" presetSubtype="4" decel="53333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46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5" grpId="0" animBg="1"/>
      <p:bldP spid="22" grpId="0"/>
      <p:bldP spid="35" grpId="0"/>
      <p:bldP spid="168" grpId="0"/>
      <p:bldP spid="186" grpId="0" animBg="1"/>
      <p:bldP spid="172" grpId="0"/>
      <p:bldP spid="173" grpId="0"/>
      <p:bldP spid="174" grpId="0"/>
      <p:bldP spid="187" grpId="0" animBg="1"/>
      <p:bldP spid="181" grpId="0"/>
      <p:bldP spid="182" grpId="0"/>
      <p:bldP spid="183" grpId="0"/>
      <p:bldP spid="18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Box 113">
            <a:extLst>
              <a:ext uri="{FF2B5EF4-FFF2-40B4-BE49-F238E27FC236}">
                <a16:creationId xmlns:a16="http://schemas.microsoft.com/office/drawing/2014/main" id="{D4CFD25B-C899-46C0-BA7D-432C91057AB0}"/>
              </a:ext>
            </a:extLst>
          </p:cNvPr>
          <p:cNvSpPr txBox="1"/>
          <p:nvPr/>
        </p:nvSpPr>
        <p:spPr>
          <a:xfrm>
            <a:off x="1013519" y="383762"/>
            <a:ext cx="101649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Business Overviews</a:t>
            </a:r>
          </a:p>
          <a:p>
            <a:pPr algn="ctr"/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Explaining the </a:t>
            </a:r>
            <a:r>
              <a:rPr lang="en-US" sz="360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Historical Developments</a:t>
            </a:r>
            <a:endParaRPr lang="en-US" sz="3600" baseline="0" dirty="0">
              <a:gradFill>
                <a:gsLst>
                  <a:gs pos="0">
                    <a:srgbClr val="FF598A"/>
                  </a:gs>
                  <a:gs pos="100000">
                    <a:srgbClr val="FF8A9C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4D089BA-DAB9-498C-91E4-47246E7041FE}"/>
              </a:ext>
            </a:extLst>
          </p:cNvPr>
          <p:cNvGrpSpPr/>
          <p:nvPr/>
        </p:nvGrpSpPr>
        <p:grpSpPr>
          <a:xfrm>
            <a:off x="573024" y="2831306"/>
            <a:ext cx="3528631" cy="3012090"/>
            <a:chOff x="573024" y="2831306"/>
            <a:chExt cx="3528631" cy="3012090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62B8F7E0-5B6D-4E5F-8063-50DFA21630ED}"/>
                </a:ext>
              </a:extLst>
            </p:cNvPr>
            <p:cNvSpPr/>
            <p:nvPr/>
          </p:nvSpPr>
          <p:spPr>
            <a:xfrm>
              <a:off x="573024" y="2831306"/>
              <a:ext cx="3528631" cy="3012090"/>
            </a:xfrm>
            <a:prstGeom prst="roundRect">
              <a:avLst>
                <a:gd name="adj" fmla="val 4650"/>
              </a:avLst>
            </a:prstGeom>
            <a:gradFill>
              <a:gsLst>
                <a:gs pos="0">
                  <a:srgbClr val="FFEBEE"/>
                </a:gs>
                <a:gs pos="100000">
                  <a:srgbClr val="FFF3F5"/>
                </a:gs>
              </a:gsLst>
              <a:lin ang="189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7995A1A-6EE3-4795-9F0D-C5BFFA81A666}"/>
                </a:ext>
              </a:extLst>
            </p:cNvPr>
            <p:cNvSpPr txBox="1"/>
            <p:nvPr/>
          </p:nvSpPr>
          <p:spPr>
            <a:xfrm>
              <a:off x="771045" y="3662806"/>
              <a:ext cx="3132589" cy="6111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100"/>
                </a:lnSpc>
              </a:pPr>
              <a:r>
                <a:rPr lang="en-US" sz="145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Highlight the Important</a:t>
              </a:r>
              <a:br>
                <a:rPr lang="en-US" sz="145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</a:br>
              <a:r>
                <a:rPr lang="en-US" sz="145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Details with Brief Heading</a:t>
              </a:r>
              <a:endParaRPr lang="en-US" sz="1450" b="1" spc="-12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6F982369-6AEF-45AA-BC98-774184EE35E7}"/>
                </a:ext>
              </a:extLst>
            </p:cNvPr>
            <p:cNvSpPr txBox="1"/>
            <p:nvPr/>
          </p:nvSpPr>
          <p:spPr>
            <a:xfrm>
              <a:off x="771045" y="3174206"/>
              <a:ext cx="1957587" cy="4385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22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2027 – 2028</a:t>
              </a:r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F3457564-E246-4A06-98B7-ACDFFE955BCC}"/>
                </a:ext>
              </a:extLst>
            </p:cNvPr>
            <p:cNvSpPr txBox="1"/>
            <p:nvPr/>
          </p:nvSpPr>
          <p:spPr>
            <a:xfrm>
              <a:off x="771045" y="4283008"/>
              <a:ext cx="3132589" cy="11946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Info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Text to Explain the Topics this is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Just a Demo Consider Replacing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These with Your Own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5D6CEE6A-35D3-4BEE-A65F-115FD4E8BDEA}"/>
              </a:ext>
            </a:extLst>
          </p:cNvPr>
          <p:cNvGrpSpPr/>
          <p:nvPr/>
        </p:nvGrpSpPr>
        <p:grpSpPr>
          <a:xfrm>
            <a:off x="4331684" y="2831306"/>
            <a:ext cx="3528631" cy="3012090"/>
            <a:chOff x="4331684" y="2831306"/>
            <a:chExt cx="3528631" cy="3012090"/>
          </a:xfrm>
        </p:grpSpPr>
        <p:sp>
          <p:nvSpPr>
            <p:cNvPr id="186" name="Rectangle: Rounded Corners 185">
              <a:extLst>
                <a:ext uri="{FF2B5EF4-FFF2-40B4-BE49-F238E27FC236}">
                  <a16:creationId xmlns:a16="http://schemas.microsoft.com/office/drawing/2014/main" id="{0E365247-7BAB-441B-9C81-2EAB5FFE95D7}"/>
                </a:ext>
              </a:extLst>
            </p:cNvPr>
            <p:cNvSpPr/>
            <p:nvPr/>
          </p:nvSpPr>
          <p:spPr>
            <a:xfrm>
              <a:off x="4331684" y="2831306"/>
              <a:ext cx="3528631" cy="3012090"/>
            </a:xfrm>
            <a:prstGeom prst="roundRect">
              <a:avLst>
                <a:gd name="adj" fmla="val 4650"/>
              </a:avLst>
            </a:prstGeom>
            <a:gradFill flip="none" rotWithShape="1">
              <a:gsLst>
                <a:gs pos="0">
                  <a:srgbClr val="FF598A"/>
                </a:gs>
                <a:gs pos="100000">
                  <a:srgbClr val="FF8A9C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D154FC8E-113E-44D2-8104-6B9CE04444DF}"/>
                </a:ext>
              </a:extLst>
            </p:cNvPr>
            <p:cNvSpPr txBox="1"/>
            <p:nvPr/>
          </p:nvSpPr>
          <p:spPr>
            <a:xfrm>
              <a:off x="4529705" y="3662806"/>
              <a:ext cx="3132589" cy="6111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100"/>
                </a:lnSpc>
              </a:pPr>
              <a:r>
                <a:rPr lang="en-US" sz="1450" b="1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Let’s Highlight the Important</a:t>
              </a:r>
              <a:br>
                <a:rPr lang="en-US" sz="1450" b="1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</a:br>
              <a:r>
                <a:rPr lang="en-US" sz="1450" b="1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Details with Brief Heading</a:t>
              </a:r>
              <a:endParaRPr lang="en-US" sz="1450" b="1" spc="-12" dirty="0">
                <a:solidFill>
                  <a:schemeClr val="bg1"/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42E1625F-71ED-4DFD-ADAC-92DD928D380E}"/>
                </a:ext>
              </a:extLst>
            </p:cNvPr>
            <p:cNvSpPr txBox="1"/>
            <p:nvPr/>
          </p:nvSpPr>
          <p:spPr>
            <a:xfrm>
              <a:off x="4529705" y="3174206"/>
              <a:ext cx="1962397" cy="4385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2250" spc="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2028 – 2029</a:t>
              </a:r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7E0AEA1E-9517-4171-BA42-EAAD0412D69F}"/>
                </a:ext>
              </a:extLst>
            </p:cNvPr>
            <p:cNvSpPr txBox="1"/>
            <p:nvPr/>
          </p:nvSpPr>
          <p:spPr>
            <a:xfrm>
              <a:off x="4529705" y="4283008"/>
              <a:ext cx="3132589" cy="11946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Info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Text to Explain the Topics this is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Just a Demo Consider Replacing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These with Your Own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34398DFC-B964-451F-AF0E-68D4AC57897A}"/>
              </a:ext>
            </a:extLst>
          </p:cNvPr>
          <p:cNvGrpSpPr/>
          <p:nvPr/>
        </p:nvGrpSpPr>
        <p:grpSpPr>
          <a:xfrm>
            <a:off x="8090344" y="2831306"/>
            <a:ext cx="3528631" cy="3012090"/>
            <a:chOff x="8090344" y="2831306"/>
            <a:chExt cx="3528631" cy="3012090"/>
          </a:xfrm>
        </p:grpSpPr>
        <p:sp>
          <p:nvSpPr>
            <p:cNvPr id="187" name="Rectangle: Rounded Corners 186">
              <a:extLst>
                <a:ext uri="{FF2B5EF4-FFF2-40B4-BE49-F238E27FC236}">
                  <a16:creationId xmlns:a16="http://schemas.microsoft.com/office/drawing/2014/main" id="{31A808F2-0C27-421D-AABC-BC132E31F2FF}"/>
                </a:ext>
              </a:extLst>
            </p:cNvPr>
            <p:cNvSpPr/>
            <p:nvPr/>
          </p:nvSpPr>
          <p:spPr>
            <a:xfrm>
              <a:off x="8090344" y="2831306"/>
              <a:ext cx="3528631" cy="3012090"/>
            </a:xfrm>
            <a:prstGeom prst="roundRect">
              <a:avLst>
                <a:gd name="adj" fmla="val 4650"/>
              </a:avLst>
            </a:prstGeom>
            <a:gradFill>
              <a:gsLst>
                <a:gs pos="0">
                  <a:srgbClr val="FFEBEE"/>
                </a:gs>
                <a:gs pos="100000">
                  <a:srgbClr val="FFF3F5"/>
                </a:gs>
              </a:gsLst>
              <a:lin ang="189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E56983E0-3C35-4505-958A-30A22813E338}"/>
                </a:ext>
              </a:extLst>
            </p:cNvPr>
            <p:cNvSpPr txBox="1"/>
            <p:nvPr/>
          </p:nvSpPr>
          <p:spPr>
            <a:xfrm>
              <a:off x="8288365" y="3662806"/>
              <a:ext cx="3132589" cy="6111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100"/>
                </a:lnSpc>
              </a:pPr>
              <a:r>
                <a:rPr lang="en-US" sz="145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Highlight the Important</a:t>
              </a:r>
              <a:br>
                <a:rPr lang="en-US" sz="145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</a:br>
              <a:r>
                <a:rPr lang="en-US" sz="145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Details with Brief Heading</a:t>
              </a:r>
              <a:endParaRPr lang="en-US" sz="1450" b="1" spc="-12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3033D063-8AA9-468A-88C8-1D522E98E795}"/>
                </a:ext>
              </a:extLst>
            </p:cNvPr>
            <p:cNvSpPr txBox="1"/>
            <p:nvPr/>
          </p:nvSpPr>
          <p:spPr>
            <a:xfrm>
              <a:off x="8288365" y="3174206"/>
              <a:ext cx="1968809" cy="4385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22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2029 – 2030</a:t>
              </a:r>
            </a:p>
          </p:txBody>
        </p:sp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id="{8B2D3543-E9FA-4E7F-B789-D34495A4AE87}"/>
                </a:ext>
              </a:extLst>
            </p:cNvPr>
            <p:cNvSpPr txBox="1"/>
            <p:nvPr/>
          </p:nvSpPr>
          <p:spPr>
            <a:xfrm>
              <a:off x="8288365" y="4283008"/>
              <a:ext cx="3132589" cy="11946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Info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Text to Explain the Topics this is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Just a Demo Consider Replacing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These with Your Own</a:t>
              </a:r>
            </a:p>
          </p:txBody>
        </p:sp>
      </p:grpSp>
      <p:sp>
        <p:nvSpPr>
          <p:cNvPr id="185" name="TextBox 184">
            <a:extLst>
              <a:ext uri="{FF2B5EF4-FFF2-40B4-BE49-F238E27FC236}">
                <a16:creationId xmlns:a16="http://schemas.microsoft.com/office/drawing/2014/main" id="{16DCE3E8-EF37-4DA2-8375-889D9C38EB5D}"/>
              </a:ext>
            </a:extLst>
          </p:cNvPr>
          <p:cNvSpPr txBox="1"/>
          <p:nvPr/>
        </p:nvSpPr>
        <p:spPr>
          <a:xfrm>
            <a:off x="1132141" y="1541207"/>
            <a:ext cx="9927718" cy="6335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 Above Topic this is Just a Demo So Please</a:t>
            </a:r>
          </a:p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Consider Replacing these Dummy Info Texts with Your Own Presentation Contents</a:t>
            </a:r>
          </a:p>
        </p:txBody>
      </p:sp>
    </p:spTree>
    <p:extLst>
      <p:ext uri="{BB962C8B-B14F-4D97-AF65-F5344CB8AC3E}">
        <p14:creationId xmlns:p14="http://schemas.microsoft.com/office/powerpoint/2010/main" val="1806409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8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5333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53333" fill="hold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53333" fill="hold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18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Box 113">
            <a:extLst>
              <a:ext uri="{FF2B5EF4-FFF2-40B4-BE49-F238E27FC236}">
                <a16:creationId xmlns:a16="http://schemas.microsoft.com/office/drawing/2014/main" id="{D4CFD25B-C899-46C0-BA7D-432C91057AB0}"/>
              </a:ext>
            </a:extLst>
          </p:cNvPr>
          <p:cNvSpPr txBox="1"/>
          <p:nvPr/>
        </p:nvSpPr>
        <p:spPr>
          <a:xfrm>
            <a:off x="1013519" y="383762"/>
            <a:ext cx="101649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Business Overviews</a:t>
            </a:r>
          </a:p>
          <a:p>
            <a:pPr algn="ctr"/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Explaining the </a:t>
            </a:r>
            <a:r>
              <a:rPr lang="en-US" sz="360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Historical Developments</a:t>
            </a:r>
            <a:endParaRPr lang="en-US" sz="3600" baseline="0" dirty="0">
              <a:gradFill>
                <a:gsLst>
                  <a:gs pos="0">
                    <a:srgbClr val="FF598A"/>
                  </a:gs>
                  <a:gs pos="100000">
                    <a:srgbClr val="FF8A9C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2B8F7E0-5B6D-4E5F-8063-50DFA21630ED}"/>
              </a:ext>
            </a:extLst>
          </p:cNvPr>
          <p:cNvSpPr/>
          <p:nvPr/>
        </p:nvSpPr>
        <p:spPr>
          <a:xfrm>
            <a:off x="573024" y="2831306"/>
            <a:ext cx="3528631" cy="3012090"/>
          </a:xfrm>
          <a:prstGeom prst="roundRect">
            <a:avLst>
              <a:gd name="adj" fmla="val 4650"/>
            </a:avLst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7995A1A-6EE3-4795-9F0D-C5BFFA81A666}"/>
              </a:ext>
            </a:extLst>
          </p:cNvPr>
          <p:cNvSpPr txBox="1"/>
          <p:nvPr/>
        </p:nvSpPr>
        <p:spPr>
          <a:xfrm>
            <a:off x="771045" y="3662806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45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45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45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450" b="1" spc="-12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F982369-6AEF-45AA-BC98-774184EE35E7}"/>
              </a:ext>
            </a:extLst>
          </p:cNvPr>
          <p:cNvSpPr txBox="1"/>
          <p:nvPr/>
        </p:nvSpPr>
        <p:spPr>
          <a:xfrm>
            <a:off x="771045" y="3174206"/>
            <a:ext cx="1957587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25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2027 – 2028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F3457564-E246-4A06-98B7-ACDFFE955BCC}"/>
              </a:ext>
            </a:extLst>
          </p:cNvPr>
          <p:cNvSpPr txBox="1"/>
          <p:nvPr/>
        </p:nvSpPr>
        <p:spPr>
          <a:xfrm>
            <a:off x="771045" y="4283008"/>
            <a:ext cx="3132589" cy="11946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Write Some Info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Text to Explain the Topics this is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Just a Demo Consider Replacing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These with Your Own</a:t>
            </a:r>
          </a:p>
        </p:txBody>
      </p:sp>
      <p:sp>
        <p:nvSpPr>
          <p:cNvPr id="186" name="Rectangle: Rounded Corners 185">
            <a:extLst>
              <a:ext uri="{FF2B5EF4-FFF2-40B4-BE49-F238E27FC236}">
                <a16:creationId xmlns:a16="http://schemas.microsoft.com/office/drawing/2014/main" id="{0E365247-7BAB-441B-9C81-2EAB5FFE95D7}"/>
              </a:ext>
            </a:extLst>
          </p:cNvPr>
          <p:cNvSpPr/>
          <p:nvPr/>
        </p:nvSpPr>
        <p:spPr>
          <a:xfrm>
            <a:off x="4331684" y="2831306"/>
            <a:ext cx="3528631" cy="3012090"/>
          </a:xfrm>
          <a:prstGeom prst="roundRect">
            <a:avLst>
              <a:gd name="adj" fmla="val 4650"/>
            </a:avLst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D154FC8E-113E-44D2-8104-6B9CE04444DF}"/>
              </a:ext>
            </a:extLst>
          </p:cNvPr>
          <p:cNvSpPr txBox="1"/>
          <p:nvPr/>
        </p:nvSpPr>
        <p:spPr>
          <a:xfrm>
            <a:off x="4529705" y="3662806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45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45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45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450" b="1" spc="-12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42E1625F-71ED-4DFD-ADAC-92DD928D380E}"/>
              </a:ext>
            </a:extLst>
          </p:cNvPr>
          <p:cNvSpPr txBox="1"/>
          <p:nvPr/>
        </p:nvSpPr>
        <p:spPr>
          <a:xfrm>
            <a:off x="4529705" y="3174206"/>
            <a:ext cx="1962397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25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2028 – 2029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7E0AEA1E-9517-4171-BA42-EAAD0412D69F}"/>
              </a:ext>
            </a:extLst>
          </p:cNvPr>
          <p:cNvSpPr txBox="1"/>
          <p:nvPr/>
        </p:nvSpPr>
        <p:spPr>
          <a:xfrm>
            <a:off x="4529705" y="4283008"/>
            <a:ext cx="3132589" cy="11946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Write Some Info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Text to Explain the Topics this is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Just a Demo Consider Replacing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These with Your Own</a:t>
            </a:r>
          </a:p>
        </p:txBody>
      </p:sp>
      <p:sp>
        <p:nvSpPr>
          <p:cNvPr id="187" name="Rectangle: Rounded Corners 186">
            <a:extLst>
              <a:ext uri="{FF2B5EF4-FFF2-40B4-BE49-F238E27FC236}">
                <a16:creationId xmlns:a16="http://schemas.microsoft.com/office/drawing/2014/main" id="{31A808F2-0C27-421D-AABC-BC132E31F2FF}"/>
              </a:ext>
            </a:extLst>
          </p:cNvPr>
          <p:cNvSpPr/>
          <p:nvPr/>
        </p:nvSpPr>
        <p:spPr>
          <a:xfrm>
            <a:off x="8090344" y="2831306"/>
            <a:ext cx="3528631" cy="3012090"/>
          </a:xfrm>
          <a:prstGeom prst="roundRect">
            <a:avLst>
              <a:gd name="adj" fmla="val 4650"/>
            </a:avLst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E56983E0-3C35-4505-958A-30A22813E338}"/>
              </a:ext>
            </a:extLst>
          </p:cNvPr>
          <p:cNvSpPr txBox="1"/>
          <p:nvPr/>
        </p:nvSpPr>
        <p:spPr>
          <a:xfrm>
            <a:off x="8288365" y="3662806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45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45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45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450" b="1" spc="-12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3033D063-8AA9-468A-88C8-1D522E98E795}"/>
              </a:ext>
            </a:extLst>
          </p:cNvPr>
          <p:cNvSpPr txBox="1"/>
          <p:nvPr/>
        </p:nvSpPr>
        <p:spPr>
          <a:xfrm>
            <a:off x="8288365" y="3174206"/>
            <a:ext cx="1968809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25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2029 – 2030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8B2D3543-E9FA-4E7F-B789-D34495A4AE87}"/>
              </a:ext>
            </a:extLst>
          </p:cNvPr>
          <p:cNvSpPr txBox="1"/>
          <p:nvPr/>
        </p:nvSpPr>
        <p:spPr>
          <a:xfrm>
            <a:off x="8288365" y="4283008"/>
            <a:ext cx="3132589" cy="11946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Write Some Info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Text to Explain the Topics this is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Just a Demo Consider Replacing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These with Your Own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16DCE3E8-EF37-4DA2-8375-889D9C38EB5D}"/>
              </a:ext>
            </a:extLst>
          </p:cNvPr>
          <p:cNvSpPr txBox="1"/>
          <p:nvPr/>
        </p:nvSpPr>
        <p:spPr>
          <a:xfrm>
            <a:off x="1132141" y="1541207"/>
            <a:ext cx="9927718" cy="6335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 Above Topic this is Just a Demo So Please</a:t>
            </a:r>
          </a:p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Consider Replacing these Dummy Info Texts with Your Own Presentation Contents</a:t>
            </a:r>
          </a:p>
        </p:txBody>
      </p:sp>
    </p:spTree>
    <p:extLst>
      <p:ext uri="{BB962C8B-B14F-4D97-AF65-F5344CB8AC3E}">
        <p14:creationId xmlns:p14="http://schemas.microsoft.com/office/powerpoint/2010/main" val="1706325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8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" presetClass="entr" presetSubtype="4" decel="53333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" presetClass="entr" presetSubtype="4" decel="53333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46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5" grpId="0" animBg="1"/>
      <p:bldP spid="22" grpId="0"/>
      <p:bldP spid="35" grpId="0"/>
      <p:bldP spid="168" grpId="0"/>
      <p:bldP spid="186" grpId="0" animBg="1"/>
      <p:bldP spid="172" grpId="0"/>
      <p:bldP spid="173" grpId="0"/>
      <p:bldP spid="174" grpId="0"/>
      <p:bldP spid="187" grpId="0" animBg="1"/>
      <p:bldP spid="181" grpId="0"/>
      <p:bldP spid="182" grpId="0"/>
      <p:bldP spid="183" grpId="0"/>
      <p:bldP spid="18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CD2C43-E8C9-4A0C-80BB-3D718CF10356}"/>
              </a:ext>
            </a:extLst>
          </p:cNvPr>
          <p:cNvSpPr txBox="1"/>
          <p:nvPr/>
        </p:nvSpPr>
        <p:spPr>
          <a:xfrm>
            <a:off x="1013519" y="383762"/>
            <a:ext cx="101649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Business Overviews</a:t>
            </a:r>
          </a:p>
          <a:p>
            <a:pPr algn="ctr"/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Explaining the </a:t>
            </a:r>
            <a:r>
              <a:rPr lang="en-US" sz="360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Historical Developments</a:t>
            </a:r>
            <a:endParaRPr lang="en-US" sz="360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4999E38-8220-48EC-AA0A-F6A739343954}"/>
              </a:ext>
            </a:extLst>
          </p:cNvPr>
          <p:cNvSpPr/>
          <p:nvPr/>
        </p:nvSpPr>
        <p:spPr>
          <a:xfrm>
            <a:off x="573024" y="2831306"/>
            <a:ext cx="3528631" cy="3012090"/>
          </a:xfrm>
          <a:prstGeom prst="roundRect">
            <a:avLst>
              <a:gd name="adj" fmla="val 4650"/>
            </a:avLst>
          </a:pr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DDD20D-DE47-47FC-AA0C-CEB27A334239}"/>
              </a:ext>
            </a:extLst>
          </p:cNvPr>
          <p:cNvSpPr txBox="1"/>
          <p:nvPr/>
        </p:nvSpPr>
        <p:spPr>
          <a:xfrm>
            <a:off x="771045" y="3662806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4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4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4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450" b="1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0909C8-74CA-4C09-99A3-F1C285BB8B87}"/>
              </a:ext>
            </a:extLst>
          </p:cNvPr>
          <p:cNvSpPr txBox="1"/>
          <p:nvPr/>
        </p:nvSpPr>
        <p:spPr>
          <a:xfrm>
            <a:off x="771045" y="3174206"/>
            <a:ext cx="1957587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2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2027 – 2028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F5B852-202F-4114-B0A3-6C456CC27C14}"/>
              </a:ext>
            </a:extLst>
          </p:cNvPr>
          <p:cNvSpPr txBox="1"/>
          <p:nvPr/>
        </p:nvSpPr>
        <p:spPr>
          <a:xfrm>
            <a:off x="771045" y="4283008"/>
            <a:ext cx="3132589" cy="11946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Info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the Topics this is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Just a Demo Consider Replacing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These with Your Own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C238507-22A7-49D9-A2FD-FB82B45D4ADB}"/>
              </a:ext>
            </a:extLst>
          </p:cNvPr>
          <p:cNvSpPr/>
          <p:nvPr/>
        </p:nvSpPr>
        <p:spPr>
          <a:xfrm>
            <a:off x="4331684" y="2831306"/>
            <a:ext cx="3528631" cy="3012090"/>
          </a:xfrm>
          <a:prstGeom prst="roundRect">
            <a:avLst>
              <a:gd name="adj" fmla="val 4650"/>
            </a:avLst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73DB890-40D9-4ECE-A97B-1D2878D9AA6B}"/>
              </a:ext>
            </a:extLst>
          </p:cNvPr>
          <p:cNvSpPr txBox="1"/>
          <p:nvPr/>
        </p:nvSpPr>
        <p:spPr>
          <a:xfrm>
            <a:off x="4529705" y="3662806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45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45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45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450" b="1" spc="-12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55F4CC-8569-4A4E-9E38-0E613BF277F1}"/>
              </a:ext>
            </a:extLst>
          </p:cNvPr>
          <p:cNvSpPr txBox="1"/>
          <p:nvPr/>
        </p:nvSpPr>
        <p:spPr>
          <a:xfrm>
            <a:off x="4529705" y="3174206"/>
            <a:ext cx="1962397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25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2028 – 2029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582C910-0584-4517-95B4-D8B54C849AB0}"/>
              </a:ext>
            </a:extLst>
          </p:cNvPr>
          <p:cNvSpPr txBox="1"/>
          <p:nvPr/>
        </p:nvSpPr>
        <p:spPr>
          <a:xfrm>
            <a:off x="4529705" y="4283008"/>
            <a:ext cx="3132589" cy="11946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Write Some Info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Text to Explain the Topics this is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Just a Demo Consider Replacing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These with Your Own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4CAA09FF-1EEE-41A2-BCFD-8441FC652DD0}"/>
              </a:ext>
            </a:extLst>
          </p:cNvPr>
          <p:cNvSpPr/>
          <p:nvPr/>
        </p:nvSpPr>
        <p:spPr>
          <a:xfrm>
            <a:off x="8090344" y="2831306"/>
            <a:ext cx="3528631" cy="3012090"/>
          </a:xfrm>
          <a:prstGeom prst="roundRect">
            <a:avLst>
              <a:gd name="adj" fmla="val 4650"/>
            </a:avLst>
          </a:pr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4CE4B0C-4D31-413E-BC46-1E562EE81940}"/>
              </a:ext>
            </a:extLst>
          </p:cNvPr>
          <p:cNvSpPr txBox="1"/>
          <p:nvPr/>
        </p:nvSpPr>
        <p:spPr>
          <a:xfrm>
            <a:off x="8288365" y="3662806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4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4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4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450" b="1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64D4C0B-C72F-4511-A1D1-7215184D01DC}"/>
              </a:ext>
            </a:extLst>
          </p:cNvPr>
          <p:cNvSpPr txBox="1"/>
          <p:nvPr/>
        </p:nvSpPr>
        <p:spPr>
          <a:xfrm>
            <a:off x="8288365" y="3174206"/>
            <a:ext cx="1968809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2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2029 – 2030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A7BFC75-6BEB-470C-8ECD-C76B08FB3E6A}"/>
              </a:ext>
            </a:extLst>
          </p:cNvPr>
          <p:cNvSpPr txBox="1"/>
          <p:nvPr/>
        </p:nvSpPr>
        <p:spPr>
          <a:xfrm>
            <a:off x="8288365" y="4283008"/>
            <a:ext cx="3132589" cy="11946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Info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to Explain the Topics this is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Just a Demo Consider Replacing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These with Your Own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4B710DF-A513-48DD-B654-F1D6B3EDC565}"/>
              </a:ext>
            </a:extLst>
          </p:cNvPr>
          <p:cNvSpPr txBox="1"/>
          <p:nvPr/>
        </p:nvSpPr>
        <p:spPr>
          <a:xfrm>
            <a:off x="1132141" y="1541207"/>
            <a:ext cx="9927718" cy="6335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 Above Topic this is Just a Demo So Please</a:t>
            </a:r>
          </a:p>
          <a:p>
            <a:pPr algn="ctr"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Consider Replacing these Dummy Info Texts with Your Own Presentation Contents</a:t>
            </a:r>
          </a:p>
        </p:txBody>
      </p: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12805</TotalTime>
  <Words>1269</Words>
  <Application>Microsoft Office PowerPoint</Application>
  <PresentationFormat>Widescreen</PresentationFormat>
  <Paragraphs>198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Akira Expanded</vt:lpstr>
      <vt:lpstr>Bungee</vt:lpstr>
      <vt:lpstr>Montserrat ExtraBold</vt:lpstr>
      <vt:lpstr>Arial</vt:lpstr>
      <vt:lpstr>Pacifico</vt:lpstr>
      <vt:lpstr>Montserrat</vt:lpstr>
      <vt:lpstr>Poppins ExtraBold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64</cp:revision>
  <dcterms:created xsi:type="dcterms:W3CDTF">2024-02-18T05:14:35Z</dcterms:created>
  <dcterms:modified xsi:type="dcterms:W3CDTF">2025-09-16T13:31:03Z</dcterms:modified>
</cp:coreProperties>
</file>