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09" autoAdjust="0"/>
    <p:restoredTop sz="94660"/>
  </p:normalViewPr>
  <p:slideViewPr>
    <p:cSldViewPr snapToGrid="0">
      <p:cViewPr>
        <p:scale>
          <a:sx n="125" d="100"/>
          <a:sy n="125" d="100"/>
        </p:scale>
        <p:origin x="1980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and Small Circl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D113C7C-0D39-493C-BAC4-AA4799F40A3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38713" y="3760406"/>
            <a:ext cx="1034606" cy="1034605"/>
          </a:xfrm>
          <a:custGeom>
            <a:avLst/>
            <a:gdLst>
              <a:gd name="connsiteX0" fmla="*/ 517303 w 1034606"/>
              <a:gd name="connsiteY0" fmla="*/ 0 h 1034605"/>
              <a:gd name="connsiteX1" fmla="*/ 1034606 w 1034606"/>
              <a:gd name="connsiteY1" fmla="*/ 517303 h 1034605"/>
              <a:gd name="connsiteX2" fmla="*/ 517303 w 1034606"/>
              <a:gd name="connsiteY2" fmla="*/ 1034605 h 1034605"/>
              <a:gd name="connsiteX3" fmla="*/ 0 w 1034606"/>
              <a:gd name="connsiteY3" fmla="*/ 517303 h 1034605"/>
              <a:gd name="connsiteX4" fmla="*/ 517303 w 1034606"/>
              <a:gd name="connsiteY4" fmla="*/ 0 h 1034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606" h="1034605">
                <a:moveTo>
                  <a:pt x="517303" y="0"/>
                </a:moveTo>
                <a:cubicBezTo>
                  <a:pt x="803001" y="0"/>
                  <a:pt x="1034606" y="231604"/>
                  <a:pt x="1034606" y="517303"/>
                </a:cubicBezTo>
                <a:cubicBezTo>
                  <a:pt x="1034606" y="803001"/>
                  <a:pt x="803001" y="1034605"/>
                  <a:pt x="517303" y="1034605"/>
                </a:cubicBezTo>
                <a:cubicBezTo>
                  <a:pt x="231604" y="1034605"/>
                  <a:pt x="0" y="803001"/>
                  <a:pt x="0" y="517303"/>
                </a:cubicBezTo>
                <a:cubicBezTo>
                  <a:pt x="0" y="231604"/>
                  <a:pt x="231604" y="0"/>
                  <a:pt x="517303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C5F513E-0C51-4A23-8709-F1A0C1E1FA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936275" y="668100"/>
            <a:ext cx="2615184" cy="5522118"/>
          </a:xfrm>
          <a:custGeom>
            <a:avLst/>
            <a:gdLst>
              <a:gd name="connsiteX0" fmla="*/ 366178 w 2615184"/>
              <a:gd name="connsiteY0" fmla="*/ 0 h 5522118"/>
              <a:gd name="connsiteX1" fmla="*/ 2249006 w 2615184"/>
              <a:gd name="connsiteY1" fmla="*/ 0 h 5522118"/>
              <a:gd name="connsiteX2" fmla="*/ 2615184 w 2615184"/>
              <a:gd name="connsiteY2" fmla="*/ 366178 h 5522118"/>
              <a:gd name="connsiteX3" fmla="*/ 2615184 w 2615184"/>
              <a:gd name="connsiteY3" fmla="*/ 5155940 h 5522118"/>
              <a:gd name="connsiteX4" fmla="*/ 2249006 w 2615184"/>
              <a:gd name="connsiteY4" fmla="*/ 5522118 h 5522118"/>
              <a:gd name="connsiteX5" fmla="*/ 366178 w 2615184"/>
              <a:gd name="connsiteY5" fmla="*/ 5522118 h 5522118"/>
              <a:gd name="connsiteX6" fmla="*/ 0 w 2615184"/>
              <a:gd name="connsiteY6" fmla="*/ 5155940 h 5522118"/>
              <a:gd name="connsiteX7" fmla="*/ 0 w 2615184"/>
              <a:gd name="connsiteY7" fmla="*/ 366178 h 5522118"/>
              <a:gd name="connsiteX8" fmla="*/ 366178 w 2615184"/>
              <a:gd name="connsiteY8" fmla="*/ 0 h 552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5184" h="5522118">
                <a:moveTo>
                  <a:pt x="366178" y="0"/>
                </a:moveTo>
                <a:lnTo>
                  <a:pt x="2249006" y="0"/>
                </a:lnTo>
                <a:cubicBezTo>
                  <a:pt x="2451241" y="0"/>
                  <a:pt x="2615184" y="163943"/>
                  <a:pt x="2615184" y="366178"/>
                </a:cubicBezTo>
                <a:lnTo>
                  <a:pt x="2615184" y="5155940"/>
                </a:lnTo>
                <a:cubicBezTo>
                  <a:pt x="2615184" y="5358175"/>
                  <a:pt x="2451241" y="5522118"/>
                  <a:pt x="2249006" y="5522118"/>
                </a:cubicBezTo>
                <a:lnTo>
                  <a:pt x="366178" y="5522118"/>
                </a:lnTo>
                <a:cubicBezTo>
                  <a:pt x="163943" y="5522118"/>
                  <a:pt x="0" y="5358175"/>
                  <a:pt x="0" y="5155940"/>
                </a:cubicBezTo>
                <a:lnTo>
                  <a:pt x="0" y="366178"/>
                </a:lnTo>
                <a:cubicBezTo>
                  <a:pt x="0" y="163943"/>
                  <a:pt x="163943" y="0"/>
                  <a:pt x="366178" y="0"/>
                </a:cubicBez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Animation_Phone and Small Circ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52B5D17-4138-4112-8EEE-08ED96C3355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38713" y="3760406"/>
            <a:ext cx="1034606" cy="1034605"/>
          </a:xfrm>
          <a:custGeom>
            <a:avLst/>
            <a:gdLst>
              <a:gd name="connsiteX0" fmla="*/ 517303 w 1034606"/>
              <a:gd name="connsiteY0" fmla="*/ 0 h 1034605"/>
              <a:gd name="connsiteX1" fmla="*/ 1034606 w 1034606"/>
              <a:gd name="connsiteY1" fmla="*/ 517303 h 1034605"/>
              <a:gd name="connsiteX2" fmla="*/ 517303 w 1034606"/>
              <a:gd name="connsiteY2" fmla="*/ 1034605 h 1034605"/>
              <a:gd name="connsiteX3" fmla="*/ 0 w 1034606"/>
              <a:gd name="connsiteY3" fmla="*/ 517303 h 1034605"/>
              <a:gd name="connsiteX4" fmla="*/ 517303 w 1034606"/>
              <a:gd name="connsiteY4" fmla="*/ 0 h 1034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606" h="1034605">
                <a:moveTo>
                  <a:pt x="517303" y="0"/>
                </a:moveTo>
                <a:cubicBezTo>
                  <a:pt x="803001" y="0"/>
                  <a:pt x="1034606" y="231604"/>
                  <a:pt x="1034606" y="517303"/>
                </a:cubicBezTo>
                <a:cubicBezTo>
                  <a:pt x="1034606" y="803001"/>
                  <a:pt x="803001" y="1034605"/>
                  <a:pt x="517303" y="1034605"/>
                </a:cubicBezTo>
                <a:cubicBezTo>
                  <a:pt x="231604" y="1034605"/>
                  <a:pt x="0" y="803001"/>
                  <a:pt x="0" y="517303"/>
                </a:cubicBezTo>
                <a:cubicBezTo>
                  <a:pt x="0" y="231604"/>
                  <a:pt x="231604" y="0"/>
                  <a:pt x="517303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E59833-82CB-469B-B46D-AA3597C1B53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936275" y="668100"/>
            <a:ext cx="2615184" cy="5522118"/>
          </a:xfrm>
          <a:custGeom>
            <a:avLst/>
            <a:gdLst>
              <a:gd name="connsiteX0" fmla="*/ 366178 w 2615184"/>
              <a:gd name="connsiteY0" fmla="*/ 0 h 5522118"/>
              <a:gd name="connsiteX1" fmla="*/ 2249006 w 2615184"/>
              <a:gd name="connsiteY1" fmla="*/ 0 h 5522118"/>
              <a:gd name="connsiteX2" fmla="*/ 2615184 w 2615184"/>
              <a:gd name="connsiteY2" fmla="*/ 366178 h 5522118"/>
              <a:gd name="connsiteX3" fmla="*/ 2615184 w 2615184"/>
              <a:gd name="connsiteY3" fmla="*/ 5155940 h 5522118"/>
              <a:gd name="connsiteX4" fmla="*/ 2249006 w 2615184"/>
              <a:gd name="connsiteY4" fmla="*/ 5522118 h 5522118"/>
              <a:gd name="connsiteX5" fmla="*/ 366178 w 2615184"/>
              <a:gd name="connsiteY5" fmla="*/ 5522118 h 5522118"/>
              <a:gd name="connsiteX6" fmla="*/ 0 w 2615184"/>
              <a:gd name="connsiteY6" fmla="*/ 5155940 h 5522118"/>
              <a:gd name="connsiteX7" fmla="*/ 0 w 2615184"/>
              <a:gd name="connsiteY7" fmla="*/ 366178 h 5522118"/>
              <a:gd name="connsiteX8" fmla="*/ 366178 w 2615184"/>
              <a:gd name="connsiteY8" fmla="*/ 0 h 552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5184" h="5522118">
                <a:moveTo>
                  <a:pt x="366178" y="0"/>
                </a:moveTo>
                <a:lnTo>
                  <a:pt x="2249006" y="0"/>
                </a:lnTo>
                <a:cubicBezTo>
                  <a:pt x="2451241" y="0"/>
                  <a:pt x="2615184" y="163943"/>
                  <a:pt x="2615184" y="366178"/>
                </a:cubicBezTo>
                <a:lnTo>
                  <a:pt x="2615184" y="5155940"/>
                </a:lnTo>
                <a:cubicBezTo>
                  <a:pt x="2615184" y="5358175"/>
                  <a:pt x="2451241" y="5522118"/>
                  <a:pt x="2249006" y="5522118"/>
                </a:cubicBezTo>
                <a:lnTo>
                  <a:pt x="366178" y="5522118"/>
                </a:lnTo>
                <a:cubicBezTo>
                  <a:pt x="163943" y="5522118"/>
                  <a:pt x="0" y="5358175"/>
                  <a:pt x="0" y="5155940"/>
                </a:cubicBezTo>
                <a:lnTo>
                  <a:pt x="0" y="366178"/>
                </a:lnTo>
                <a:cubicBezTo>
                  <a:pt x="0" y="163943"/>
                  <a:pt x="163943" y="0"/>
                  <a:pt x="366178" y="0"/>
                </a:cubicBez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5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4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2700000" scaled="1"/>
                  <a:tileRect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27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2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2700000" scaled="1"/>
                  <a:tileRect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27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7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5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8F4194B-90F3-4435-8B90-6962B41E468C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3855E95-2135-4874-995C-F336F719D37B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7724287-AC65-4343-8870-EC6AEC5FA27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0C199E1-4E28-45A0-984B-0CDD64A1DD2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B62497-C534-4973-A484-1CB9A83DD4D3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96847E-7364-49A0-BE80-E6E117A5B938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EF01CA-8850-4516-9292-5B097AC23A98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FEB4C3-B996-41CB-A3EF-94E6E3F4DD7E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05C1B9-00B4-4262-8CB7-16FD39E0B0C3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920D27-C66A-4893-8190-DBAAC522B45C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C2D1165-D694-4A09-95CF-5AE856C008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5507</TotalTime>
  <Words>539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68</cp:revision>
  <dcterms:created xsi:type="dcterms:W3CDTF">2024-02-18T05:14:35Z</dcterms:created>
  <dcterms:modified xsi:type="dcterms:W3CDTF">2025-09-16T13:33:32Z</dcterms:modified>
</cp:coreProperties>
</file>