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C3"/>
    <a:srgbClr val="FF85A8"/>
    <a:srgbClr val="CDE7AB"/>
    <a:srgbClr val="A4DF4D"/>
    <a:srgbClr val="FF9685"/>
    <a:srgbClr val="E86F52"/>
    <a:srgbClr val="CE91E7"/>
    <a:srgbClr val="835CFE"/>
    <a:srgbClr val="FFDE93"/>
    <a:srgbClr val="FEA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00" d="100"/>
          <a:sy n="100" d="100"/>
        </p:scale>
        <p:origin x="2648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4479FE"/>
              </a:gs>
              <a:gs pos="100000">
                <a:srgbClr val="82A1FA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4479FE"/>
              </a:gs>
              <a:gs pos="100000">
                <a:srgbClr val="82A1FA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4479FE"/>
              </a:gs>
              <a:gs pos="100000">
                <a:srgbClr val="82A1FA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4479FE"/>
              </a:gs>
              <a:gs pos="100000">
                <a:srgbClr val="82A1FA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EA14C"/>
              </a:gs>
              <a:gs pos="100000">
                <a:srgbClr val="FFDE9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EA14C"/>
              </a:gs>
              <a:gs pos="100000">
                <a:srgbClr val="FFDE9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EA14C"/>
              </a:gs>
              <a:gs pos="100000">
                <a:srgbClr val="FFDE9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EA14C"/>
              </a:gs>
              <a:gs pos="100000">
                <a:srgbClr val="FFDE9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414838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835CFE"/>
              </a:gs>
              <a:gs pos="100000">
                <a:srgbClr val="CE91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835CFE"/>
              </a:gs>
              <a:gs pos="100000">
                <a:srgbClr val="CE91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835CFE"/>
              </a:gs>
              <a:gs pos="100000">
                <a:srgbClr val="CE91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835CFE"/>
              </a:gs>
              <a:gs pos="100000">
                <a:srgbClr val="CE91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243651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E86F52"/>
              </a:gs>
              <a:gs pos="100000">
                <a:srgbClr val="FF968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E86F52"/>
              </a:gs>
              <a:gs pos="100000">
                <a:srgbClr val="FF968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E86F52"/>
              </a:gs>
              <a:gs pos="100000">
                <a:srgbClr val="FF968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E86F52"/>
              </a:gs>
              <a:gs pos="100000">
                <a:srgbClr val="FF968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212802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A4DF4D"/>
              </a:gs>
              <a:gs pos="100000">
                <a:srgbClr val="CDE7A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A4DF4D"/>
              </a:gs>
              <a:gs pos="100000">
                <a:srgbClr val="CDE7A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A4DF4D"/>
              </a:gs>
              <a:gs pos="100000">
                <a:srgbClr val="CDE7A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A4DF4D"/>
              </a:gs>
              <a:gs pos="100000">
                <a:srgbClr val="CDE7A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347418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52DABE51-2B0E-4A71-8B16-50DA60428D10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B3DB0F-6952-4B04-9FF2-D1597E310D5A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69455C-62CD-49E6-9387-C27DB101C9E6}"/>
              </a:ext>
            </a:extLst>
          </p:cNvPr>
          <p:cNvSpPr/>
          <p:nvPr/>
        </p:nvSpPr>
        <p:spPr>
          <a:xfrm>
            <a:off x="582073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BFDD3-0F0A-4165-A750-4E659726BFAD}"/>
              </a:ext>
            </a:extLst>
          </p:cNvPr>
          <p:cNvSpPr txBox="1"/>
          <p:nvPr/>
        </p:nvSpPr>
        <p:spPr>
          <a:xfrm>
            <a:off x="1222109" y="3777583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Strength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4484C2-7145-4FA9-AFDF-76541A5348D1}"/>
              </a:ext>
            </a:extLst>
          </p:cNvPr>
          <p:cNvSpPr/>
          <p:nvPr/>
        </p:nvSpPr>
        <p:spPr>
          <a:xfrm>
            <a:off x="1484139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7C31494-68B4-4007-808C-6BF464E7B12C}"/>
              </a:ext>
            </a:extLst>
          </p:cNvPr>
          <p:cNvSpPr/>
          <p:nvPr/>
        </p:nvSpPr>
        <p:spPr>
          <a:xfrm>
            <a:off x="1598439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F85A8"/>
              </a:gs>
              <a:gs pos="100000">
                <a:srgbClr val="FFB9C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AD500-69BF-4FFE-9AA2-035A2DA4D0B3}"/>
              </a:ext>
            </a:extLst>
          </p:cNvPr>
          <p:cNvSpPr txBox="1"/>
          <p:nvPr/>
        </p:nvSpPr>
        <p:spPr>
          <a:xfrm>
            <a:off x="1666942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D5A4FA-6173-4B69-9A40-6672B9B1BFB6}"/>
              </a:ext>
            </a:extLst>
          </p:cNvPr>
          <p:cNvSpPr txBox="1"/>
          <p:nvPr/>
        </p:nvSpPr>
        <p:spPr>
          <a:xfrm>
            <a:off x="762848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37AE4E6-7CB0-4A8A-9D11-A4EADDC2DF2D}"/>
              </a:ext>
            </a:extLst>
          </p:cNvPr>
          <p:cNvSpPr/>
          <p:nvPr/>
        </p:nvSpPr>
        <p:spPr>
          <a:xfrm>
            <a:off x="3406966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01FE2-DF90-49D1-A45E-4E75D6B28BE1}"/>
              </a:ext>
            </a:extLst>
          </p:cNvPr>
          <p:cNvSpPr txBox="1"/>
          <p:nvPr/>
        </p:nvSpPr>
        <p:spPr>
          <a:xfrm>
            <a:off x="3949219" y="3777583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Weakness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1AC490-D553-45A2-8B99-8B939B3B820B}"/>
              </a:ext>
            </a:extLst>
          </p:cNvPr>
          <p:cNvSpPr/>
          <p:nvPr/>
        </p:nvSpPr>
        <p:spPr>
          <a:xfrm>
            <a:off x="4309032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7E5F7698-E9CA-4D05-A61C-7312A7631420}"/>
              </a:ext>
            </a:extLst>
          </p:cNvPr>
          <p:cNvSpPr/>
          <p:nvPr/>
        </p:nvSpPr>
        <p:spPr>
          <a:xfrm>
            <a:off x="4423332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F85A8"/>
              </a:gs>
              <a:gs pos="100000">
                <a:srgbClr val="FFB9C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28CB17-F4C5-48B0-8E22-F417939CF972}"/>
              </a:ext>
            </a:extLst>
          </p:cNvPr>
          <p:cNvSpPr txBox="1"/>
          <p:nvPr/>
        </p:nvSpPr>
        <p:spPr>
          <a:xfrm>
            <a:off x="4409280" y="3032908"/>
            <a:ext cx="548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6A0632-E635-40C8-8746-93DE766C21D9}"/>
              </a:ext>
            </a:extLst>
          </p:cNvPr>
          <p:cNvSpPr txBox="1"/>
          <p:nvPr/>
        </p:nvSpPr>
        <p:spPr>
          <a:xfrm>
            <a:off x="3587741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8FFE8E1-045D-475A-9FF4-A7C29BB916FF}"/>
              </a:ext>
            </a:extLst>
          </p:cNvPr>
          <p:cNvSpPr/>
          <p:nvPr/>
        </p:nvSpPr>
        <p:spPr>
          <a:xfrm>
            <a:off x="6231859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DE6BCD-47E0-4B82-9017-6284C569B6E1}"/>
              </a:ext>
            </a:extLst>
          </p:cNvPr>
          <p:cNvSpPr txBox="1"/>
          <p:nvPr/>
        </p:nvSpPr>
        <p:spPr>
          <a:xfrm>
            <a:off x="6557709" y="3777583"/>
            <a:ext cx="1901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Opportunities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92C0DAA-279A-49E1-B02A-BBE1268EAC5B}"/>
              </a:ext>
            </a:extLst>
          </p:cNvPr>
          <p:cNvSpPr/>
          <p:nvPr/>
        </p:nvSpPr>
        <p:spPr>
          <a:xfrm>
            <a:off x="7133925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CB53276-DE87-4E31-B5FE-BD90307026B2}"/>
              </a:ext>
            </a:extLst>
          </p:cNvPr>
          <p:cNvSpPr/>
          <p:nvPr/>
        </p:nvSpPr>
        <p:spPr>
          <a:xfrm>
            <a:off x="7248225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F85A8"/>
              </a:gs>
              <a:gs pos="100000">
                <a:srgbClr val="FFB9C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EB08ED-521E-46E0-BE81-42E039F4D9EB}"/>
              </a:ext>
            </a:extLst>
          </p:cNvPr>
          <p:cNvSpPr txBox="1"/>
          <p:nvPr/>
        </p:nvSpPr>
        <p:spPr>
          <a:xfrm>
            <a:off x="7286271" y="3032908"/>
            <a:ext cx="444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O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8BE1D4C-88C0-4385-AA40-2492B257A86A}"/>
              </a:ext>
            </a:extLst>
          </p:cNvPr>
          <p:cNvSpPr txBox="1"/>
          <p:nvPr/>
        </p:nvSpPr>
        <p:spPr>
          <a:xfrm>
            <a:off x="6412634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1B23590-0891-47F8-AE52-AA0DB184CCC9}"/>
              </a:ext>
            </a:extLst>
          </p:cNvPr>
          <p:cNvSpPr/>
          <p:nvPr/>
        </p:nvSpPr>
        <p:spPr>
          <a:xfrm>
            <a:off x="9056752" y="2548477"/>
            <a:ext cx="2553176" cy="2553176"/>
          </a:xfrm>
          <a:prstGeom prst="roundRect">
            <a:avLst>
              <a:gd name="adj" fmla="val 15672"/>
            </a:avLst>
          </a:pr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52400" sx="102000" sy="102000" algn="ctr" rotWithShape="0">
              <a:prstClr val="black">
                <a:alpha val="8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C3E37D-A232-4B38-8AAA-C7D41504FDE2}"/>
              </a:ext>
            </a:extLst>
          </p:cNvPr>
          <p:cNvSpPr txBox="1"/>
          <p:nvPr/>
        </p:nvSpPr>
        <p:spPr>
          <a:xfrm>
            <a:off x="9776138" y="3777583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Threats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D8D902-F21C-45B7-93ED-03C40A235DF7}"/>
              </a:ext>
            </a:extLst>
          </p:cNvPr>
          <p:cNvSpPr/>
          <p:nvPr/>
        </p:nvSpPr>
        <p:spPr>
          <a:xfrm>
            <a:off x="9958818" y="2889218"/>
            <a:ext cx="749045" cy="749045"/>
          </a:xfrm>
          <a:prstGeom prst="roundRect">
            <a:avLst>
              <a:gd name="adj" fmla="val 19634"/>
            </a:avLst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3823CF49-641A-428E-B31D-45D2A05C8F2D}"/>
              </a:ext>
            </a:extLst>
          </p:cNvPr>
          <p:cNvSpPr/>
          <p:nvPr/>
        </p:nvSpPr>
        <p:spPr>
          <a:xfrm>
            <a:off x="10073118" y="3003518"/>
            <a:ext cx="520445" cy="520445"/>
          </a:xfrm>
          <a:prstGeom prst="roundRect">
            <a:avLst>
              <a:gd name="adj" fmla="val 12092"/>
            </a:avLst>
          </a:prstGeom>
          <a:gradFill>
            <a:gsLst>
              <a:gs pos="0">
                <a:srgbClr val="FF85A8"/>
              </a:gs>
              <a:gs pos="100000">
                <a:srgbClr val="FFB9C3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7FDAEE-32B1-4C45-9BFC-CE3E03C8F2CA}"/>
              </a:ext>
            </a:extLst>
          </p:cNvPr>
          <p:cNvSpPr txBox="1"/>
          <p:nvPr/>
        </p:nvSpPr>
        <p:spPr>
          <a:xfrm>
            <a:off x="10141621" y="3032908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0" baseline="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C080A9-9CDF-4295-BF1C-33F031A2A921}"/>
              </a:ext>
            </a:extLst>
          </p:cNvPr>
          <p:cNvSpPr txBox="1"/>
          <p:nvPr/>
        </p:nvSpPr>
        <p:spPr>
          <a:xfrm>
            <a:off x="9237527" y="4148904"/>
            <a:ext cx="219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</a:t>
            </a:r>
          </a:p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Brief Text to Explain the</a:t>
            </a:r>
          </a:p>
          <a:p>
            <a:pPr algn="ctr"/>
            <a:r>
              <a: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Here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9B9EF19-CE2C-4CC4-AC06-3126C9B6C821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C08441-0150-4A6E-8AF9-E34F24556CE0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358053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4" decel="46667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" grpId="0" animBg="1"/>
      <p:bldP spid="3" grpId="0"/>
      <p:bldP spid="5" grpId="0" animBg="1"/>
      <p:bldP spid="6" grpId="0" animBg="1"/>
      <p:bldP spid="7" grpId="0"/>
      <p:bldP spid="33" grpId="0"/>
      <p:bldP spid="35" grpId="0" animBg="1"/>
      <p:bldP spid="36" grpId="0"/>
      <p:bldP spid="37" grpId="0" animBg="1"/>
      <p:bldP spid="38" grpId="0" animBg="1"/>
      <p:bldP spid="39" grpId="0"/>
      <p:bldP spid="40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 animBg="1"/>
      <p:bldP spid="53" grpId="0"/>
      <p:bldP spid="54" grpId="0"/>
      <p:bldP spid="56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D01DECF-8ADC-40CD-9D31-42C92E42A7F2}"/>
              </a:ext>
            </a:extLst>
          </p:cNvPr>
          <p:cNvSpPr txBox="1"/>
          <p:nvPr/>
        </p:nvSpPr>
        <p:spPr>
          <a:xfrm>
            <a:off x="2603698" y="750596"/>
            <a:ext cx="698460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cs typeface="Poppins"/>
                <a:sym typeface="Poppins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cs typeface="Poppins"/>
                <a:sym typeface="Poppins"/>
                <a:rtl val="0"/>
              </a:rPr>
              <a:t>SWOT Analysis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6D04CA-E397-40F0-AE33-908519E442F3}"/>
              </a:ext>
            </a:extLst>
          </p:cNvPr>
          <p:cNvSpPr txBox="1"/>
          <p:nvPr/>
        </p:nvSpPr>
        <p:spPr>
          <a:xfrm>
            <a:off x="4954502" y="418465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cs typeface="Poppins"/>
                <a:sym typeface="Poppins"/>
                <a:rtl val="0"/>
              </a:rPr>
              <a:t>Subtitle Text Here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4759010-B5C9-4F54-9397-F061A92F07AE}"/>
              </a:ext>
            </a:extLst>
          </p:cNvPr>
          <p:cNvGrpSpPr/>
          <p:nvPr/>
        </p:nvGrpSpPr>
        <p:grpSpPr>
          <a:xfrm>
            <a:off x="582073" y="2548477"/>
            <a:ext cx="2553176" cy="2553176"/>
            <a:chOff x="582073" y="2548477"/>
            <a:chExt cx="2553176" cy="255317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CAE24345-B5AB-4B00-A5D1-FBCF5E9D86A9}"/>
                </a:ext>
              </a:extLst>
            </p:cNvPr>
            <p:cNvSpPr/>
            <p:nvPr/>
          </p:nvSpPr>
          <p:spPr>
            <a:xfrm>
              <a:off x="582073" y="2548477"/>
              <a:ext cx="2553176" cy="2553176"/>
            </a:xfrm>
            <a:prstGeom prst="roundRect">
              <a:avLst>
                <a:gd name="adj" fmla="val 1567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8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A803B-7426-4F3F-8BEF-E0BBCD4F5E03}"/>
                </a:ext>
              </a:extLst>
            </p:cNvPr>
            <p:cNvSpPr txBox="1"/>
            <p:nvPr/>
          </p:nvSpPr>
          <p:spPr>
            <a:xfrm>
              <a:off x="1222109" y="3777583"/>
              <a:ext cx="12731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Strength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101E41C8-F359-42E8-9B22-2156457AD5CB}"/>
                </a:ext>
              </a:extLst>
            </p:cNvPr>
            <p:cNvSpPr/>
            <p:nvPr/>
          </p:nvSpPr>
          <p:spPr>
            <a:xfrm>
              <a:off x="1484139" y="2889218"/>
              <a:ext cx="749045" cy="749045"/>
            </a:xfrm>
            <a:prstGeom prst="roundRect">
              <a:avLst>
                <a:gd name="adj" fmla="val 19634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1D37C7C-4185-4490-AF9F-6A78CE669116}"/>
                </a:ext>
              </a:extLst>
            </p:cNvPr>
            <p:cNvSpPr/>
            <p:nvPr/>
          </p:nvSpPr>
          <p:spPr>
            <a:xfrm>
              <a:off x="1598439" y="3003518"/>
              <a:ext cx="520445" cy="520445"/>
            </a:xfrm>
            <a:prstGeom prst="roundRect">
              <a:avLst>
                <a:gd name="adj" fmla="val 12092"/>
              </a:avLst>
            </a:prstGeom>
            <a:gradFill>
              <a:gsLst>
                <a:gs pos="0">
                  <a:srgbClr val="4479FE"/>
                </a:gs>
                <a:gs pos="100000">
                  <a:srgbClr val="82A1FA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1D59E25-DB24-46CD-AABB-B2FAE188D77B}"/>
                </a:ext>
              </a:extLst>
            </p:cNvPr>
            <p:cNvSpPr txBox="1"/>
            <p:nvPr/>
          </p:nvSpPr>
          <p:spPr>
            <a:xfrm>
              <a:off x="1666942" y="3032908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F45CE2-4ADA-4901-813D-5A0B1D821412}"/>
                </a:ext>
              </a:extLst>
            </p:cNvPr>
            <p:cNvSpPr txBox="1"/>
            <p:nvPr/>
          </p:nvSpPr>
          <p:spPr>
            <a:xfrm>
              <a:off x="762848" y="4148904"/>
              <a:ext cx="21916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Brief Text to Explain the</a:t>
              </a:r>
            </a:p>
            <a:p>
              <a:pPr algn="ctr"/>
              <a:r>
                <a:rPr lang="en-US" sz="12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Here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AF5AB0C-8EB5-4477-AA1C-DBA3D40C213B}"/>
              </a:ext>
            </a:extLst>
          </p:cNvPr>
          <p:cNvGrpSpPr/>
          <p:nvPr/>
        </p:nvGrpSpPr>
        <p:grpSpPr>
          <a:xfrm>
            <a:off x="3406966" y="2548477"/>
            <a:ext cx="2553176" cy="2553176"/>
            <a:chOff x="3406966" y="2548477"/>
            <a:chExt cx="2553176" cy="2553176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432250F9-45C3-466E-B76B-240E717FCF6D}"/>
                </a:ext>
              </a:extLst>
            </p:cNvPr>
            <p:cNvSpPr/>
            <p:nvPr/>
          </p:nvSpPr>
          <p:spPr>
            <a:xfrm>
              <a:off x="3406966" y="2548477"/>
              <a:ext cx="2553176" cy="2553176"/>
            </a:xfrm>
            <a:prstGeom prst="roundRect">
              <a:avLst>
                <a:gd name="adj" fmla="val 1567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8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E2369CF-E2A3-472D-9D13-2865E2375590}"/>
                </a:ext>
              </a:extLst>
            </p:cNvPr>
            <p:cNvSpPr txBox="1"/>
            <p:nvPr/>
          </p:nvSpPr>
          <p:spPr>
            <a:xfrm>
              <a:off x="3949219" y="3777583"/>
              <a:ext cx="1468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Weakness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703B7115-D733-48CE-B889-5B564A75FF09}"/>
                </a:ext>
              </a:extLst>
            </p:cNvPr>
            <p:cNvSpPr/>
            <p:nvPr/>
          </p:nvSpPr>
          <p:spPr>
            <a:xfrm>
              <a:off x="4309032" y="2889218"/>
              <a:ext cx="749045" cy="749045"/>
            </a:xfrm>
            <a:prstGeom prst="roundRect">
              <a:avLst>
                <a:gd name="adj" fmla="val 19634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4350F09-51DD-414C-80C1-C1322338A8F9}"/>
                </a:ext>
              </a:extLst>
            </p:cNvPr>
            <p:cNvSpPr/>
            <p:nvPr/>
          </p:nvSpPr>
          <p:spPr>
            <a:xfrm>
              <a:off x="4423332" y="3003518"/>
              <a:ext cx="520445" cy="520445"/>
            </a:xfrm>
            <a:prstGeom prst="roundRect">
              <a:avLst>
                <a:gd name="adj" fmla="val 12092"/>
              </a:avLst>
            </a:prstGeom>
            <a:gradFill>
              <a:gsLst>
                <a:gs pos="0">
                  <a:srgbClr val="4479FE"/>
                </a:gs>
                <a:gs pos="100000">
                  <a:srgbClr val="82A1FA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27EB0D3-D1A6-4DE6-BF7D-3C6FA72618ED}"/>
                </a:ext>
              </a:extLst>
            </p:cNvPr>
            <p:cNvSpPr txBox="1"/>
            <p:nvPr/>
          </p:nvSpPr>
          <p:spPr>
            <a:xfrm>
              <a:off x="4409280" y="3032908"/>
              <a:ext cx="5485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W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83418CA-CAD9-421F-8831-7DE9BC0F3B92}"/>
                </a:ext>
              </a:extLst>
            </p:cNvPr>
            <p:cNvSpPr txBox="1"/>
            <p:nvPr/>
          </p:nvSpPr>
          <p:spPr>
            <a:xfrm>
              <a:off x="3587741" y="4148904"/>
              <a:ext cx="21916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Brief Text to Explain the</a:t>
              </a:r>
            </a:p>
            <a:p>
              <a:pPr algn="ctr"/>
              <a:r>
                <a:rPr lang="en-US" sz="12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Here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EAACBDA-880B-4501-8038-159525FE6C69}"/>
              </a:ext>
            </a:extLst>
          </p:cNvPr>
          <p:cNvGrpSpPr/>
          <p:nvPr/>
        </p:nvGrpSpPr>
        <p:grpSpPr>
          <a:xfrm>
            <a:off x="6231859" y="2548477"/>
            <a:ext cx="2553176" cy="2553176"/>
            <a:chOff x="6231859" y="2548477"/>
            <a:chExt cx="2553176" cy="2553176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5A1B4522-CBB9-4FC8-8662-52D8FF2F1FC7}"/>
                </a:ext>
              </a:extLst>
            </p:cNvPr>
            <p:cNvSpPr/>
            <p:nvPr/>
          </p:nvSpPr>
          <p:spPr>
            <a:xfrm>
              <a:off x="6231859" y="2548477"/>
              <a:ext cx="2553176" cy="2553176"/>
            </a:xfrm>
            <a:prstGeom prst="roundRect">
              <a:avLst>
                <a:gd name="adj" fmla="val 1567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8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4580A18-08D0-4F0B-BC01-6E126CB62E7C}"/>
                </a:ext>
              </a:extLst>
            </p:cNvPr>
            <p:cNvSpPr txBox="1"/>
            <p:nvPr/>
          </p:nvSpPr>
          <p:spPr>
            <a:xfrm>
              <a:off x="6557709" y="3777583"/>
              <a:ext cx="1901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Opportunities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5B54DE6-D0FE-4D03-B8F4-B8117E363DA5}"/>
                </a:ext>
              </a:extLst>
            </p:cNvPr>
            <p:cNvSpPr/>
            <p:nvPr/>
          </p:nvSpPr>
          <p:spPr>
            <a:xfrm>
              <a:off x="7133925" y="2889218"/>
              <a:ext cx="749045" cy="749045"/>
            </a:xfrm>
            <a:prstGeom prst="roundRect">
              <a:avLst>
                <a:gd name="adj" fmla="val 19634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2A3511CF-3797-4D61-8CC4-A271593F53F7}"/>
                </a:ext>
              </a:extLst>
            </p:cNvPr>
            <p:cNvSpPr/>
            <p:nvPr/>
          </p:nvSpPr>
          <p:spPr>
            <a:xfrm>
              <a:off x="7248225" y="3003518"/>
              <a:ext cx="520445" cy="520445"/>
            </a:xfrm>
            <a:prstGeom prst="roundRect">
              <a:avLst>
                <a:gd name="adj" fmla="val 12092"/>
              </a:avLst>
            </a:prstGeom>
            <a:gradFill>
              <a:gsLst>
                <a:gs pos="0">
                  <a:srgbClr val="4479FE"/>
                </a:gs>
                <a:gs pos="100000">
                  <a:srgbClr val="82A1FA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E6CA107-8A85-4CA7-9944-3B1C1AF90469}"/>
                </a:ext>
              </a:extLst>
            </p:cNvPr>
            <p:cNvSpPr txBox="1"/>
            <p:nvPr/>
          </p:nvSpPr>
          <p:spPr>
            <a:xfrm>
              <a:off x="7286271" y="3032908"/>
              <a:ext cx="4443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O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19B9DD-7067-4121-AB16-F38C61414F76}"/>
                </a:ext>
              </a:extLst>
            </p:cNvPr>
            <p:cNvSpPr txBox="1"/>
            <p:nvPr/>
          </p:nvSpPr>
          <p:spPr>
            <a:xfrm>
              <a:off x="6412634" y="4148904"/>
              <a:ext cx="21916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Brief Text to Explain the</a:t>
              </a:r>
            </a:p>
            <a:p>
              <a:pPr algn="ctr"/>
              <a:r>
                <a:rPr lang="en-US" sz="12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Here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A181589-C351-4FD0-8E11-E7D9056E33BC}"/>
              </a:ext>
            </a:extLst>
          </p:cNvPr>
          <p:cNvGrpSpPr/>
          <p:nvPr/>
        </p:nvGrpSpPr>
        <p:grpSpPr>
          <a:xfrm>
            <a:off x="9056752" y="2548477"/>
            <a:ext cx="2553176" cy="2553176"/>
            <a:chOff x="9056752" y="2548477"/>
            <a:chExt cx="2553176" cy="2553176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AE057F2A-960E-4264-9361-AFC4A90D32BC}"/>
                </a:ext>
              </a:extLst>
            </p:cNvPr>
            <p:cNvSpPr/>
            <p:nvPr/>
          </p:nvSpPr>
          <p:spPr>
            <a:xfrm>
              <a:off x="9056752" y="2548477"/>
              <a:ext cx="2553176" cy="2553176"/>
            </a:xfrm>
            <a:prstGeom prst="roundRect">
              <a:avLst>
                <a:gd name="adj" fmla="val 15672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52400" sx="102000" sy="102000" algn="ctr" rotWithShape="0">
                <a:prstClr val="black">
                  <a:alpha val="8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DF50E1B-9462-48C3-B110-CA1DA72CC33A}"/>
                </a:ext>
              </a:extLst>
            </p:cNvPr>
            <p:cNvSpPr txBox="1"/>
            <p:nvPr/>
          </p:nvSpPr>
          <p:spPr>
            <a:xfrm>
              <a:off x="9776138" y="3777583"/>
              <a:ext cx="1114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Threats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C5DA1F23-1642-4351-8347-88C2229A03EC}"/>
                </a:ext>
              </a:extLst>
            </p:cNvPr>
            <p:cNvSpPr/>
            <p:nvPr/>
          </p:nvSpPr>
          <p:spPr>
            <a:xfrm>
              <a:off x="9958818" y="2889218"/>
              <a:ext cx="749045" cy="749045"/>
            </a:xfrm>
            <a:prstGeom prst="roundRect">
              <a:avLst>
                <a:gd name="adj" fmla="val 19634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ACC1BB83-2B3F-48FC-996A-E5853AFE8EE9}"/>
                </a:ext>
              </a:extLst>
            </p:cNvPr>
            <p:cNvSpPr/>
            <p:nvPr/>
          </p:nvSpPr>
          <p:spPr>
            <a:xfrm>
              <a:off x="10073118" y="3003518"/>
              <a:ext cx="520445" cy="520445"/>
            </a:xfrm>
            <a:prstGeom prst="roundRect">
              <a:avLst>
                <a:gd name="adj" fmla="val 12092"/>
              </a:avLst>
            </a:prstGeom>
            <a:gradFill>
              <a:gsLst>
                <a:gs pos="0">
                  <a:srgbClr val="4479FE"/>
                </a:gs>
                <a:gs pos="100000">
                  <a:srgbClr val="82A1FA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62DA9A-B157-4878-8207-506EB26C0FED}"/>
                </a:ext>
              </a:extLst>
            </p:cNvPr>
            <p:cNvSpPr txBox="1"/>
            <p:nvPr/>
          </p:nvSpPr>
          <p:spPr>
            <a:xfrm>
              <a:off x="10141621" y="3032908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0" baseline="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4429325-39D5-422F-8658-078536BD1110}"/>
                </a:ext>
              </a:extLst>
            </p:cNvPr>
            <p:cNvSpPr txBox="1"/>
            <p:nvPr/>
          </p:nvSpPr>
          <p:spPr>
            <a:xfrm>
              <a:off x="9237527" y="4148904"/>
              <a:ext cx="21916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</a:t>
              </a:r>
            </a:p>
            <a:p>
              <a:pPr algn="ctr"/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Brief Text to Explain the</a:t>
              </a:r>
            </a:p>
            <a:p>
              <a:pPr algn="ctr"/>
              <a:r>
                <a:rPr lang="en-US" sz="1200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Here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2DB2CD29-4B9B-4FA0-8007-04140B33D3F0}"/>
              </a:ext>
            </a:extLst>
          </p:cNvPr>
          <p:cNvSpPr txBox="1"/>
          <p:nvPr/>
        </p:nvSpPr>
        <p:spPr>
          <a:xfrm>
            <a:off x="757039" y="5624773"/>
            <a:ext cx="1067792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 Topic this is Just a Demo So Consider</a:t>
            </a:r>
          </a:p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these Dummy Texts with Your Own Presentation Contents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A01929-9D09-4B07-9061-83E9930DC518}"/>
              </a:ext>
            </a:extLst>
          </p:cNvPr>
          <p:cNvSpPr txBox="1"/>
          <p:nvPr/>
        </p:nvSpPr>
        <p:spPr>
          <a:xfrm>
            <a:off x="1120119" y="1428976"/>
            <a:ext cx="9951763" cy="636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</a:t>
            </a:r>
            <a:b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these Texts with Your Own Content and Try to Make It Interesting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3051</TotalTime>
  <Words>903</Words>
  <Application>Microsoft Office PowerPoint</Application>
  <PresentationFormat>Widescreen</PresentationFormat>
  <Paragraphs>175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2025-09-16T13:37:34Z</dcterms:modified>
</cp:coreProperties>
</file>