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7" r:id="rId2"/>
    <p:sldId id="548" r:id="rId3"/>
    <p:sldId id="549" r:id="rId4"/>
    <p:sldId id="550" r:id="rId5"/>
    <p:sldId id="551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Bungee" pitchFamily="2" charset="0"/>
      <p:regular r:id="rId12"/>
    </p:embeddedFont>
    <p:embeddedFont>
      <p:font typeface="Montserrat" panose="02000505000000020004" pitchFamily="2" charset="0"/>
      <p:regular r:id="rId13"/>
      <p:bold r:id="rId14"/>
      <p:italic r:id="rId15"/>
      <p:boldItalic r:id="rId16"/>
    </p:embeddedFont>
    <p:embeddedFont>
      <p:font typeface="Montserrat ExtraBold" panose="00000900000000000000" pitchFamily="2" charset="0"/>
      <p:bold r:id="rId17"/>
      <p:boldItalic r:id="rId18"/>
    </p:embeddedFont>
    <p:embeddedFont>
      <p:font typeface="Pacifico" panose="00000500000000000000" pitchFamily="2" charset="0"/>
      <p:regular r:id="rId19"/>
    </p:embeddedFont>
    <p:embeddedFont>
      <p:font typeface="Poppins ExtraBold" panose="00000900000000000000" pitchFamily="2" charset="0"/>
      <p:bold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7"/>
            <p14:sldId id="548"/>
            <p14:sldId id="549"/>
            <p14:sldId id="550"/>
            <p14:sldId id="551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9C3"/>
    <a:srgbClr val="FF85A8"/>
    <a:srgbClr val="CDE7AB"/>
    <a:srgbClr val="A4DF4D"/>
    <a:srgbClr val="FF9685"/>
    <a:srgbClr val="E86F52"/>
    <a:srgbClr val="CE91E7"/>
    <a:srgbClr val="835CFE"/>
    <a:srgbClr val="FFDE93"/>
    <a:srgbClr val="FEA1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7" autoAdjust="0"/>
    <p:restoredTop sz="94660"/>
  </p:normalViewPr>
  <p:slideViewPr>
    <p:cSldViewPr snapToGrid="0">
      <p:cViewPr>
        <p:scale>
          <a:sx n="100" d="100"/>
          <a:sy n="100" d="100"/>
        </p:scale>
        <p:origin x="2648" y="160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199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_1 (without anima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52DABE51-2B0E-4A71-8B16-50DA60428D10}"/>
              </a:ext>
            </a:extLst>
          </p:cNvPr>
          <p:cNvSpPr txBox="1"/>
          <p:nvPr/>
        </p:nvSpPr>
        <p:spPr>
          <a:xfrm>
            <a:off x="2603698" y="750596"/>
            <a:ext cx="6984604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Business</a:t>
            </a:r>
            <a:r>
              <a:rPr lang="en-US" sz="4050" spc="0" baseline="0" dirty="0">
                <a:solidFill>
                  <a:srgbClr val="404040"/>
                </a:solidFill>
                <a:latin typeface="+mj-lt"/>
                <a:cs typeface="Poppins"/>
                <a:sym typeface="Poppins"/>
                <a:rtl val="0"/>
              </a:rPr>
              <a:t> </a:t>
            </a:r>
            <a:r>
              <a:rPr lang="en-US" sz="405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cs typeface="Poppins"/>
                <a:sym typeface="Poppins"/>
                <a:rtl val="0"/>
              </a:rPr>
              <a:t>SWOT Analysis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2B3DB0F-6952-4B04-9FF2-D1597E310D5A}"/>
              </a:ext>
            </a:extLst>
          </p:cNvPr>
          <p:cNvSpPr txBox="1"/>
          <p:nvPr/>
        </p:nvSpPr>
        <p:spPr>
          <a:xfrm>
            <a:off x="4954502" y="418465"/>
            <a:ext cx="2282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cs typeface="Poppins"/>
                <a:sym typeface="Poppins"/>
                <a:rtl val="0"/>
              </a:rPr>
              <a:t>Subtitle Text Here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669455C-62CD-49E6-9387-C27DB101C9E6}"/>
              </a:ext>
            </a:extLst>
          </p:cNvPr>
          <p:cNvSpPr/>
          <p:nvPr/>
        </p:nvSpPr>
        <p:spPr>
          <a:xfrm>
            <a:off x="582073" y="2548477"/>
            <a:ext cx="2553176" cy="2553176"/>
          </a:xfrm>
          <a:prstGeom prst="roundRect">
            <a:avLst>
              <a:gd name="adj" fmla="val 1567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8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ABFDD3-0F0A-4165-A750-4E659726BFAD}"/>
              </a:ext>
            </a:extLst>
          </p:cNvPr>
          <p:cNvSpPr txBox="1"/>
          <p:nvPr/>
        </p:nvSpPr>
        <p:spPr>
          <a:xfrm>
            <a:off x="1222109" y="3777583"/>
            <a:ext cx="1273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Strength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94484C2-7145-4FA9-AFDF-76541A5348D1}"/>
              </a:ext>
            </a:extLst>
          </p:cNvPr>
          <p:cNvSpPr/>
          <p:nvPr/>
        </p:nvSpPr>
        <p:spPr>
          <a:xfrm>
            <a:off x="1484139" y="2889218"/>
            <a:ext cx="749045" cy="749045"/>
          </a:xfrm>
          <a:prstGeom prst="roundRect">
            <a:avLst>
              <a:gd name="adj" fmla="val 19634"/>
            </a:avLst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7C31494-68B4-4007-808C-6BF464E7B12C}"/>
              </a:ext>
            </a:extLst>
          </p:cNvPr>
          <p:cNvSpPr/>
          <p:nvPr/>
        </p:nvSpPr>
        <p:spPr>
          <a:xfrm>
            <a:off x="1598439" y="3003518"/>
            <a:ext cx="520445" cy="520445"/>
          </a:xfrm>
          <a:prstGeom prst="roundRect">
            <a:avLst>
              <a:gd name="adj" fmla="val 12092"/>
            </a:avLst>
          </a:prstGeom>
          <a:gradFill>
            <a:gsLst>
              <a:gs pos="0">
                <a:srgbClr val="4479FE"/>
              </a:gs>
              <a:gs pos="100000">
                <a:srgbClr val="82A1FA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DAD500-69BF-4FFE-9AA2-035A2DA4D0B3}"/>
              </a:ext>
            </a:extLst>
          </p:cNvPr>
          <p:cNvSpPr txBox="1"/>
          <p:nvPr/>
        </p:nvSpPr>
        <p:spPr>
          <a:xfrm>
            <a:off x="1666942" y="3032908"/>
            <a:ext cx="383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4D5A4FA-6173-4B69-9A40-6672B9B1BFB6}"/>
              </a:ext>
            </a:extLst>
          </p:cNvPr>
          <p:cNvSpPr txBox="1"/>
          <p:nvPr/>
        </p:nvSpPr>
        <p:spPr>
          <a:xfrm>
            <a:off x="762848" y="4148904"/>
            <a:ext cx="2191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</a:t>
            </a:r>
          </a:p>
          <a:p>
            <a:pPr algn="ctr"/>
            <a:r>
              <a: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Here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837AE4E6-7CB0-4A8A-9D11-A4EADDC2DF2D}"/>
              </a:ext>
            </a:extLst>
          </p:cNvPr>
          <p:cNvSpPr/>
          <p:nvPr/>
        </p:nvSpPr>
        <p:spPr>
          <a:xfrm>
            <a:off x="3406966" y="2548477"/>
            <a:ext cx="2553176" cy="2553176"/>
          </a:xfrm>
          <a:prstGeom prst="roundRect">
            <a:avLst>
              <a:gd name="adj" fmla="val 1567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8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E701FE2-DF90-49D1-A45E-4E75D6B28BE1}"/>
              </a:ext>
            </a:extLst>
          </p:cNvPr>
          <p:cNvSpPr txBox="1"/>
          <p:nvPr/>
        </p:nvSpPr>
        <p:spPr>
          <a:xfrm>
            <a:off x="3949219" y="3777583"/>
            <a:ext cx="146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Weakness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AE1AC490-D553-45A2-8B99-8B939B3B820B}"/>
              </a:ext>
            </a:extLst>
          </p:cNvPr>
          <p:cNvSpPr/>
          <p:nvPr/>
        </p:nvSpPr>
        <p:spPr>
          <a:xfrm>
            <a:off x="4309032" y="2889218"/>
            <a:ext cx="749045" cy="749045"/>
          </a:xfrm>
          <a:prstGeom prst="roundRect">
            <a:avLst>
              <a:gd name="adj" fmla="val 19634"/>
            </a:avLst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7E5F7698-E9CA-4D05-A61C-7312A7631420}"/>
              </a:ext>
            </a:extLst>
          </p:cNvPr>
          <p:cNvSpPr/>
          <p:nvPr/>
        </p:nvSpPr>
        <p:spPr>
          <a:xfrm>
            <a:off x="4423332" y="3003518"/>
            <a:ext cx="520445" cy="520445"/>
          </a:xfrm>
          <a:prstGeom prst="roundRect">
            <a:avLst>
              <a:gd name="adj" fmla="val 12092"/>
            </a:avLst>
          </a:prstGeom>
          <a:gradFill>
            <a:gsLst>
              <a:gs pos="0">
                <a:srgbClr val="4479FE"/>
              </a:gs>
              <a:gs pos="100000">
                <a:srgbClr val="82A1FA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328CB17-F4C5-48B0-8E22-F417939CF972}"/>
              </a:ext>
            </a:extLst>
          </p:cNvPr>
          <p:cNvSpPr txBox="1"/>
          <p:nvPr/>
        </p:nvSpPr>
        <p:spPr>
          <a:xfrm>
            <a:off x="4409280" y="3032908"/>
            <a:ext cx="548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W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F6A0632-E635-40C8-8746-93DE766C21D9}"/>
              </a:ext>
            </a:extLst>
          </p:cNvPr>
          <p:cNvSpPr txBox="1"/>
          <p:nvPr/>
        </p:nvSpPr>
        <p:spPr>
          <a:xfrm>
            <a:off x="3587741" y="4148904"/>
            <a:ext cx="2191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</a:t>
            </a:r>
          </a:p>
          <a:p>
            <a:pPr algn="ctr"/>
            <a:r>
              <a: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Here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58FFE8E1-045D-475A-9FF4-A7C29BB916FF}"/>
              </a:ext>
            </a:extLst>
          </p:cNvPr>
          <p:cNvSpPr/>
          <p:nvPr/>
        </p:nvSpPr>
        <p:spPr>
          <a:xfrm>
            <a:off x="6231859" y="2548477"/>
            <a:ext cx="2553176" cy="2553176"/>
          </a:xfrm>
          <a:prstGeom prst="roundRect">
            <a:avLst>
              <a:gd name="adj" fmla="val 1567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8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1DE6BCD-47E0-4B82-9017-6284C569B6E1}"/>
              </a:ext>
            </a:extLst>
          </p:cNvPr>
          <p:cNvSpPr txBox="1"/>
          <p:nvPr/>
        </p:nvSpPr>
        <p:spPr>
          <a:xfrm>
            <a:off x="6557709" y="3777583"/>
            <a:ext cx="1901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Opportunities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A92C0DAA-279A-49E1-B02A-BBE1268EAC5B}"/>
              </a:ext>
            </a:extLst>
          </p:cNvPr>
          <p:cNvSpPr/>
          <p:nvPr/>
        </p:nvSpPr>
        <p:spPr>
          <a:xfrm>
            <a:off x="7133925" y="2889218"/>
            <a:ext cx="749045" cy="749045"/>
          </a:xfrm>
          <a:prstGeom prst="roundRect">
            <a:avLst>
              <a:gd name="adj" fmla="val 19634"/>
            </a:avLst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1CB53276-DE87-4E31-B5FE-BD90307026B2}"/>
              </a:ext>
            </a:extLst>
          </p:cNvPr>
          <p:cNvSpPr/>
          <p:nvPr/>
        </p:nvSpPr>
        <p:spPr>
          <a:xfrm>
            <a:off x="7248225" y="3003518"/>
            <a:ext cx="520445" cy="520445"/>
          </a:xfrm>
          <a:prstGeom prst="roundRect">
            <a:avLst>
              <a:gd name="adj" fmla="val 12092"/>
            </a:avLst>
          </a:prstGeom>
          <a:gradFill>
            <a:gsLst>
              <a:gs pos="0">
                <a:srgbClr val="4479FE"/>
              </a:gs>
              <a:gs pos="100000">
                <a:srgbClr val="82A1FA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FEB08ED-521E-46E0-BE81-42E039F4D9EB}"/>
              </a:ext>
            </a:extLst>
          </p:cNvPr>
          <p:cNvSpPr txBox="1"/>
          <p:nvPr/>
        </p:nvSpPr>
        <p:spPr>
          <a:xfrm>
            <a:off x="7286271" y="3032908"/>
            <a:ext cx="4443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O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8BE1D4C-88C0-4385-AA40-2492B257A86A}"/>
              </a:ext>
            </a:extLst>
          </p:cNvPr>
          <p:cNvSpPr txBox="1"/>
          <p:nvPr/>
        </p:nvSpPr>
        <p:spPr>
          <a:xfrm>
            <a:off x="6412634" y="4148904"/>
            <a:ext cx="2191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</a:t>
            </a:r>
          </a:p>
          <a:p>
            <a:pPr algn="ctr"/>
            <a:r>
              <a: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Here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21B23590-0891-47F8-AE52-AA0DB184CCC9}"/>
              </a:ext>
            </a:extLst>
          </p:cNvPr>
          <p:cNvSpPr/>
          <p:nvPr/>
        </p:nvSpPr>
        <p:spPr>
          <a:xfrm>
            <a:off x="9056752" y="2548477"/>
            <a:ext cx="2553176" cy="2553176"/>
          </a:xfrm>
          <a:prstGeom prst="roundRect">
            <a:avLst>
              <a:gd name="adj" fmla="val 1567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8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2C3E37D-A232-4B38-8AAA-C7D41504FDE2}"/>
              </a:ext>
            </a:extLst>
          </p:cNvPr>
          <p:cNvSpPr txBox="1"/>
          <p:nvPr/>
        </p:nvSpPr>
        <p:spPr>
          <a:xfrm>
            <a:off x="9776138" y="3777583"/>
            <a:ext cx="1114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Threats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64D8D902-F21C-45B7-93ED-03C40A235DF7}"/>
              </a:ext>
            </a:extLst>
          </p:cNvPr>
          <p:cNvSpPr/>
          <p:nvPr/>
        </p:nvSpPr>
        <p:spPr>
          <a:xfrm>
            <a:off x="9958818" y="2889218"/>
            <a:ext cx="749045" cy="749045"/>
          </a:xfrm>
          <a:prstGeom prst="roundRect">
            <a:avLst>
              <a:gd name="adj" fmla="val 19634"/>
            </a:avLst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3823CF49-641A-428E-B31D-45D2A05C8F2D}"/>
              </a:ext>
            </a:extLst>
          </p:cNvPr>
          <p:cNvSpPr/>
          <p:nvPr/>
        </p:nvSpPr>
        <p:spPr>
          <a:xfrm>
            <a:off x="10073118" y="3003518"/>
            <a:ext cx="520445" cy="520445"/>
          </a:xfrm>
          <a:prstGeom prst="roundRect">
            <a:avLst>
              <a:gd name="adj" fmla="val 12092"/>
            </a:avLst>
          </a:prstGeom>
          <a:gradFill>
            <a:gsLst>
              <a:gs pos="0">
                <a:srgbClr val="4479FE"/>
              </a:gs>
              <a:gs pos="100000">
                <a:srgbClr val="82A1FA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A7FDAEE-32B1-4C45-9BFC-CE3E03C8F2CA}"/>
              </a:ext>
            </a:extLst>
          </p:cNvPr>
          <p:cNvSpPr txBox="1"/>
          <p:nvPr/>
        </p:nvSpPr>
        <p:spPr>
          <a:xfrm>
            <a:off x="10141621" y="3032908"/>
            <a:ext cx="383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T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8C080A9-9CDF-4295-BF1C-33F031A2A921}"/>
              </a:ext>
            </a:extLst>
          </p:cNvPr>
          <p:cNvSpPr txBox="1"/>
          <p:nvPr/>
        </p:nvSpPr>
        <p:spPr>
          <a:xfrm>
            <a:off x="9237527" y="4148904"/>
            <a:ext cx="2191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</a:t>
            </a:r>
          </a:p>
          <a:p>
            <a:pPr algn="ctr"/>
            <a:r>
              <a: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Here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9B9EF19-CE2C-4CC4-AC06-3126C9B6C821}"/>
              </a:ext>
            </a:extLst>
          </p:cNvPr>
          <p:cNvSpPr txBox="1"/>
          <p:nvPr/>
        </p:nvSpPr>
        <p:spPr>
          <a:xfrm>
            <a:off x="757039" y="5624773"/>
            <a:ext cx="10677923" cy="6367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 Above Topic this is Just a Demo So Consider</a:t>
            </a:r>
          </a:p>
          <a:p>
            <a:pPr algn="ctr">
              <a:lnSpc>
                <a:spcPts val="22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these Dummy Texts with Your Own Presentation Contents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4C08441-0150-4A6E-8AF9-E34F24556CE0}"/>
              </a:ext>
            </a:extLst>
          </p:cNvPr>
          <p:cNvSpPr txBox="1"/>
          <p:nvPr/>
        </p:nvSpPr>
        <p:spPr>
          <a:xfrm>
            <a:off x="1120119" y="1428976"/>
            <a:ext cx="9951763" cy="6367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</a:t>
            </a:r>
            <a:b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these Texts with Your Own Content and Try to Make It Interesting</a:t>
            </a:r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4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" presetClass="entr" presetSubtype="4" decel="46667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" grpId="0" animBg="1"/>
      <p:bldP spid="3" grpId="0"/>
      <p:bldP spid="5" grpId="0" animBg="1"/>
      <p:bldP spid="6" grpId="0" animBg="1"/>
      <p:bldP spid="7" grpId="0"/>
      <p:bldP spid="33" grpId="0"/>
      <p:bldP spid="35" grpId="0" animBg="1"/>
      <p:bldP spid="36" grpId="0"/>
      <p:bldP spid="37" grpId="0" animBg="1"/>
      <p:bldP spid="38" grpId="0" animBg="1"/>
      <p:bldP spid="39" grpId="0"/>
      <p:bldP spid="40" grpId="0"/>
      <p:bldP spid="42" grpId="0" animBg="1"/>
      <p:bldP spid="43" grpId="0"/>
      <p:bldP spid="44" grpId="0" animBg="1"/>
      <p:bldP spid="45" grpId="0" animBg="1"/>
      <p:bldP spid="46" grpId="0"/>
      <p:bldP spid="47" grpId="0"/>
      <p:bldP spid="49" grpId="0" animBg="1"/>
      <p:bldP spid="50" grpId="0"/>
      <p:bldP spid="51" grpId="0" animBg="1"/>
      <p:bldP spid="52" grpId="0" animBg="1"/>
      <p:bldP spid="53" grpId="0"/>
      <p:bldP spid="54" grpId="0"/>
      <p:bldP spid="56" grpId="0"/>
      <p:bldP spid="5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52DABE51-2B0E-4A71-8B16-50DA60428D10}"/>
              </a:ext>
            </a:extLst>
          </p:cNvPr>
          <p:cNvSpPr txBox="1"/>
          <p:nvPr/>
        </p:nvSpPr>
        <p:spPr>
          <a:xfrm>
            <a:off x="2603698" y="750596"/>
            <a:ext cx="6984604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Business</a:t>
            </a:r>
            <a:r>
              <a:rPr lang="en-US" sz="4050" spc="0" baseline="0" dirty="0">
                <a:solidFill>
                  <a:srgbClr val="404040"/>
                </a:solidFill>
                <a:latin typeface="+mj-lt"/>
                <a:cs typeface="Poppins"/>
                <a:sym typeface="Poppins"/>
                <a:rtl val="0"/>
              </a:rPr>
              <a:t> </a:t>
            </a:r>
            <a:r>
              <a:rPr lang="en-US" sz="4050" spc="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cs typeface="Poppins"/>
                <a:sym typeface="Poppins"/>
                <a:rtl val="0"/>
              </a:rPr>
              <a:t>SWOT Analysis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2B3DB0F-6952-4B04-9FF2-D1597E310D5A}"/>
              </a:ext>
            </a:extLst>
          </p:cNvPr>
          <p:cNvSpPr txBox="1"/>
          <p:nvPr/>
        </p:nvSpPr>
        <p:spPr>
          <a:xfrm>
            <a:off x="4954502" y="418465"/>
            <a:ext cx="2282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cs typeface="Poppins"/>
                <a:sym typeface="Poppins"/>
                <a:rtl val="0"/>
              </a:rPr>
              <a:t>Subtitle Text Here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669455C-62CD-49E6-9387-C27DB101C9E6}"/>
              </a:ext>
            </a:extLst>
          </p:cNvPr>
          <p:cNvSpPr/>
          <p:nvPr/>
        </p:nvSpPr>
        <p:spPr>
          <a:xfrm>
            <a:off x="582073" y="2548477"/>
            <a:ext cx="2553176" cy="2553176"/>
          </a:xfrm>
          <a:prstGeom prst="roundRect">
            <a:avLst>
              <a:gd name="adj" fmla="val 1567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8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ABFDD3-0F0A-4165-A750-4E659726BFAD}"/>
              </a:ext>
            </a:extLst>
          </p:cNvPr>
          <p:cNvSpPr txBox="1"/>
          <p:nvPr/>
        </p:nvSpPr>
        <p:spPr>
          <a:xfrm>
            <a:off x="1222109" y="3777583"/>
            <a:ext cx="1273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Strength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94484C2-7145-4FA9-AFDF-76541A5348D1}"/>
              </a:ext>
            </a:extLst>
          </p:cNvPr>
          <p:cNvSpPr/>
          <p:nvPr/>
        </p:nvSpPr>
        <p:spPr>
          <a:xfrm>
            <a:off x="1484139" y="2889218"/>
            <a:ext cx="749045" cy="749045"/>
          </a:xfrm>
          <a:prstGeom prst="roundRect">
            <a:avLst>
              <a:gd name="adj" fmla="val 19634"/>
            </a:avLst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7C31494-68B4-4007-808C-6BF464E7B12C}"/>
              </a:ext>
            </a:extLst>
          </p:cNvPr>
          <p:cNvSpPr/>
          <p:nvPr/>
        </p:nvSpPr>
        <p:spPr>
          <a:xfrm>
            <a:off x="1598439" y="3003518"/>
            <a:ext cx="520445" cy="520445"/>
          </a:xfrm>
          <a:prstGeom prst="roundRect">
            <a:avLst>
              <a:gd name="adj" fmla="val 12092"/>
            </a:avLst>
          </a:prstGeom>
          <a:gradFill>
            <a:gsLst>
              <a:gs pos="0">
                <a:srgbClr val="FEA14C"/>
              </a:gs>
              <a:gs pos="100000">
                <a:srgbClr val="FFDE93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DAD500-69BF-4FFE-9AA2-035A2DA4D0B3}"/>
              </a:ext>
            </a:extLst>
          </p:cNvPr>
          <p:cNvSpPr txBox="1"/>
          <p:nvPr/>
        </p:nvSpPr>
        <p:spPr>
          <a:xfrm>
            <a:off x="1666942" y="3032908"/>
            <a:ext cx="383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4D5A4FA-6173-4B69-9A40-6672B9B1BFB6}"/>
              </a:ext>
            </a:extLst>
          </p:cNvPr>
          <p:cNvSpPr txBox="1"/>
          <p:nvPr/>
        </p:nvSpPr>
        <p:spPr>
          <a:xfrm>
            <a:off x="762848" y="4148904"/>
            <a:ext cx="2191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</a:t>
            </a:r>
          </a:p>
          <a:p>
            <a:pPr algn="ctr"/>
            <a:r>
              <a: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Here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837AE4E6-7CB0-4A8A-9D11-A4EADDC2DF2D}"/>
              </a:ext>
            </a:extLst>
          </p:cNvPr>
          <p:cNvSpPr/>
          <p:nvPr/>
        </p:nvSpPr>
        <p:spPr>
          <a:xfrm>
            <a:off x="3406966" y="2548477"/>
            <a:ext cx="2553176" cy="2553176"/>
          </a:xfrm>
          <a:prstGeom prst="roundRect">
            <a:avLst>
              <a:gd name="adj" fmla="val 1567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8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E701FE2-DF90-49D1-A45E-4E75D6B28BE1}"/>
              </a:ext>
            </a:extLst>
          </p:cNvPr>
          <p:cNvSpPr txBox="1"/>
          <p:nvPr/>
        </p:nvSpPr>
        <p:spPr>
          <a:xfrm>
            <a:off x="3949219" y="3777583"/>
            <a:ext cx="146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Weakness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AE1AC490-D553-45A2-8B99-8B939B3B820B}"/>
              </a:ext>
            </a:extLst>
          </p:cNvPr>
          <p:cNvSpPr/>
          <p:nvPr/>
        </p:nvSpPr>
        <p:spPr>
          <a:xfrm>
            <a:off x="4309032" y="2889218"/>
            <a:ext cx="749045" cy="749045"/>
          </a:xfrm>
          <a:prstGeom prst="roundRect">
            <a:avLst>
              <a:gd name="adj" fmla="val 19634"/>
            </a:avLst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7E5F7698-E9CA-4D05-A61C-7312A7631420}"/>
              </a:ext>
            </a:extLst>
          </p:cNvPr>
          <p:cNvSpPr/>
          <p:nvPr/>
        </p:nvSpPr>
        <p:spPr>
          <a:xfrm>
            <a:off x="4423332" y="3003518"/>
            <a:ext cx="520445" cy="520445"/>
          </a:xfrm>
          <a:prstGeom prst="roundRect">
            <a:avLst>
              <a:gd name="adj" fmla="val 12092"/>
            </a:avLst>
          </a:prstGeom>
          <a:gradFill>
            <a:gsLst>
              <a:gs pos="0">
                <a:srgbClr val="FEA14C"/>
              </a:gs>
              <a:gs pos="100000">
                <a:srgbClr val="FFDE93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328CB17-F4C5-48B0-8E22-F417939CF972}"/>
              </a:ext>
            </a:extLst>
          </p:cNvPr>
          <p:cNvSpPr txBox="1"/>
          <p:nvPr/>
        </p:nvSpPr>
        <p:spPr>
          <a:xfrm>
            <a:off x="4409280" y="3032908"/>
            <a:ext cx="548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W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F6A0632-E635-40C8-8746-93DE766C21D9}"/>
              </a:ext>
            </a:extLst>
          </p:cNvPr>
          <p:cNvSpPr txBox="1"/>
          <p:nvPr/>
        </p:nvSpPr>
        <p:spPr>
          <a:xfrm>
            <a:off x="3587741" y="4148904"/>
            <a:ext cx="2191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</a:t>
            </a:r>
          </a:p>
          <a:p>
            <a:pPr algn="ctr"/>
            <a:r>
              <a: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Here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58FFE8E1-045D-475A-9FF4-A7C29BB916FF}"/>
              </a:ext>
            </a:extLst>
          </p:cNvPr>
          <p:cNvSpPr/>
          <p:nvPr/>
        </p:nvSpPr>
        <p:spPr>
          <a:xfrm>
            <a:off x="6231859" y="2548477"/>
            <a:ext cx="2553176" cy="2553176"/>
          </a:xfrm>
          <a:prstGeom prst="roundRect">
            <a:avLst>
              <a:gd name="adj" fmla="val 1567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8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1DE6BCD-47E0-4B82-9017-6284C569B6E1}"/>
              </a:ext>
            </a:extLst>
          </p:cNvPr>
          <p:cNvSpPr txBox="1"/>
          <p:nvPr/>
        </p:nvSpPr>
        <p:spPr>
          <a:xfrm>
            <a:off x="6557709" y="3777583"/>
            <a:ext cx="1901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Opportunities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A92C0DAA-279A-49E1-B02A-BBE1268EAC5B}"/>
              </a:ext>
            </a:extLst>
          </p:cNvPr>
          <p:cNvSpPr/>
          <p:nvPr/>
        </p:nvSpPr>
        <p:spPr>
          <a:xfrm>
            <a:off x="7133925" y="2889218"/>
            <a:ext cx="749045" cy="749045"/>
          </a:xfrm>
          <a:prstGeom prst="roundRect">
            <a:avLst>
              <a:gd name="adj" fmla="val 19634"/>
            </a:avLst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1CB53276-DE87-4E31-B5FE-BD90307026B2}"/>
              </a:ext>
            </a:extLst>
          </p:cNvPr>
          <p:cNvSpPr/>
          <p:nvPr/>
        </p:nvSpPr>
        <p:spPr>
          <a:xfrm>
            <a:off x="7248225" y="3003518"/>
            <a:ext cx="520445" cy="520445"/>
          </a:xfrm>
          <a:prstGeom prst="roundRect">
            <a:avLst>
              <a:gd name="adj" fmla="val 12092"/>
            </a:avLst>
          </a:prstGeom>
          <a:gradFill>
            <a:gsLst>
              <a:gs pos="0">
                <a:srgbClr val="FEA14C"/>
              </a:gs>
              <a:gs pos="100000">
                <a:srgbClr val="FFDE93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FEB08ED-521E-46E0-BE81-42E039F4D9EB}"/>
              </a:ext>
            </a:extLst>
          </p:cNvPr>
          <p:cNvSpPr txBox="1"/>
          <p:nvPr/>
        </p:nvSpPr>
        <p:spPr>
          <a:xfrm>
            <a:off x="7286271" y="3032908"/>
            <a:ext cx="4443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O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8BE1D4C-88C0-4385-AA40-2492B257A86A}"/>
              </a:ext>
            </a:extLst>
          </p:cNvPr>
          <p:cNvSpPr txBox="1"/>
          <p:nvPr/>
        </p:nvSpPr>
        <p:spPr>
          <a:xfrm>
            <a:off x="6412634" y="4148904"/>
            <a:ext cx="2191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</a:t>
            </a:r>
          </a:p>
          <a:p>
            <a:pPr algn="ctr"/>
            <a:r>
              <a: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Here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21B23590-0891-47F8-AE52-AA0DB184CCC9}"/>
              </a:ext>
            </a:extLst>
          </p:cNvPr>
          <p:cNvSpPr/>
          <p:nvPr/>
        </p:nvSpPr>
        <p:spPr>
          <a:xfrm>
            <a:off x="9056752" y="2548477"/>
            <a:ext cx="2553176" cy="2553176"/>
          </a:xfrm>
          <a:prstGeom prst="roundRect">
            <a:avLst>
              <a:gd name="adj" fmla="val 1567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8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2C3E37D-A232-4B38-8AAA-C7D41504FDE2}"/>
              </a:ext>
            </a:extLst>
          </p:cNvPr>
          <p:cNvSpPr txBox="1"/>
          <p:nvPr/>
        </p:nvSpPr>
        <p:spPr>
          <a:xfrm>
            <a:off x="9776138" y="3777583"/>
            <a:ext cx="1114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Threats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64D8D902-F21C-45B7-93ED-03C40A235DF7}"/>
              </a:ext>
            </a:extLst>
          </p:cNvPr>
          <p:cNvSpPr/>
          <p:nvPr/>
        </p:nvSpPr>
        <p:spPr>
          <a:xfrm>
            <a:off x="9958818" y="2889218"/>
            <a:ext cx="749045" cy="749045"/>
          </a:xfrm>
          <a:prstGeom prst="roundRect">
            <a:avLst>
              <a:gd name="adj" fmla="val 19634"/>
            </a:avLst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3823CF49-641A-428E-B31D-45D2A05C8F2D}"/>
              </a:ext>
            </a:extLst>
          </p:cNvPr>
          <p:cNvSpPr/>
          <p:nvPr/>
        </p:nvSpPr>
        <p:spPr>
          <a:xfrm>
            <a:off x="10073118" y="3003518"/>
            <a:ext cx="520445" cy="520445"/>
          </a:xfrm>
          <a:prstGeom prst="roundRect">
            <a:avLst>
              <a:gd name="adj" fmla="val 12092"/>
            </a:avLst>
          </a:prstGeom>
          <a:gradFill>
            <a:gsLst>
              <a:gs pos="0">
                <a:srgbClr val="FEA14C"/>
              </a:gs>
              <a:gs pos="100000">
                <a:srgbClr val="FFDE93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A7FDAEE-32B1-4C45-9BFC-CE3E03C8F2CA}"/>
              </a:ext>
            </a:extLst>
          </p:cNvPr>
          <p:cNvSpPr txBox="1"/>
          <p:nvPr/>
        </p:nvSpPr>
        <p:spPr>
          <a:xfrm>
            <a:off x="10141621" y="3032908"/>
            <a:ext cx="383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T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8C080A9-9CDF-4295-BF1C-33F031A2A921}"/>
              </a:ext>
            </a:extLst>
          </p:cNvPr>
          <p:cNvSpPr txBox="1"/>
          <p:nvPr/>
        </p:nvSpPr>
        <p:spPr>
          <a:xfrm>
            <a:off x="9237527" y="4148904"/>
            <a:ext cx="2191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</a:t>
            </a:r>
          </a:p>
          <a:p>
            <a:pPr algn="ctr"/>
            <a:r>
              <a: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Here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9B9EF19-CE2C-4CC4-AC06-3126C9B6C821}"/>
              </a:ext>
            </a:extLst>
          </p:cNvPr>
          <p:cNvSpPr txBox="1"/>
          <p:nvPr/>
        </p:nvSpPr>
        <p:spPr>
          <a:xfrm>
            <a:off x="757039" y="5624773"/>
            <a:ext cx="10677923" cy="6367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 Above Topic this is Just a Demo So Consider</a:t>
            </a:r>
          </a:p>
          <a:p>
            <a:pPr algn="ctr">
              <a:lnSpc>
                <a:spcPts val="22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these Dummy Texts with Your Own Presentation Contents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4C08441-0150-4A6E-8AF9-E34F24556CE0}"/>
              </a:ext>
            </a:extLst>
          </p:cNvPr>
          <p:cNvSpPr txBox="1"/>
          <p:nvPr/>
        </p:nvSpPr>
        <p:spPr>
          <a:xfrm>
            <a:off x="1120119" y="1428976"/>
            <a:ext cx="9951763" cy="6367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</a:t>
            </a:r>
            <a:b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these Texts with Your Own Content and Try to Make It Interesting</a:t>
            </a:r>
          </a:p>
        </p:txBody>
      </p:sp>
    </p:spTree>
    <p:extLst>
      <p:ext uri="{BB962C8B-B14F-4D97-AF65-F5344CB8AC3E}">
        <p14:creationId xmlns:p14="http://schemas.microsoft.com/office/powerpoint/2010/main" val="4148382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4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" presetClass="entr" presetSubtype="4" decel="46667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" grpId="0" animBg="1"/>
      <p:bldP spid="3" grpId="0"/>
      <p:bldP spid="5" grpId="0" animBg="1"/>
      <p:bldP spid="6" grpId="0" animBg="1"/>
      <p:bldP spid="7" grpId="0"/>
      <p:bldP spid="33" grpId="0"/>
      <p:bldP spid="35" grpId="0" animBg="1"/>
      <p:bldP spid="36" grpId="0"/>
      <p:bldP spid="37" grpId="0" animBg="1"/>
      <p:bldP spid="38" grpId="0" animBg="1"/>
      <p:bldP spid="39" grpId="0"/>
      <p:bldP spid="40" grpId="0"/>
      <p:bldP spid="42" grpId="0" animBg="1"/>
      <p:bldP spid="43" grpId="0"/>
      <p:bldP spid="44" grpId="0" animBg="1"/>
      <p:bldP spid="45" grpId="0" animBg="1"/>
      <p:bldP spid="46" grpId="0"/>
      <p:bldP spid="47" grpId="0"/>
      <p:bldP spid="49" grpId="0" animBg="1"/>
      <p:bldP spid="50" grpId="0"/>
      <p:bldP spid="51" grpId="0" animBg="1"/>
      <p:bldP spid="52" grpId="0" animBg="1"/>
      <p:bldP spid="53" grpId="0"/>
      <p:bldP spid="54" grpId="0"/>
      <p:bldP spid="56" grpId="0"/>
      <p:bldP spid="5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52DABE51-2B0E-4A71-8B16-50DA60428D10}"/>
              </a:ext>
            </a:extLst>
          </p:cNvPr>
          <p:cNvSpPr txBox="1"/>
          <p:nvPr/>
        </p:nvSpPr>
        <p:spPr>
          <a:xfrm>
            <a:off x="2603698" y="750596"/>
            <a:ext cx="6984604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Business</a:t>
            </a:r>
            <a:r>
              <a:rPr lang="en-US" sz="4050" spc="0" baseline="0" dirty="0">
                <a:solidFill>
                  <a:srgbClr val="404040"/>
                </a:solidFill>
                <a:latin typeface="+mj-lt"/>
                <a:cs typeface="Poppins"/>
                <a:sym typeface="Poppins"/>
                <a:rtl val="0"/>
              </a:rPr>
              <a:t> </a:t>
            </a:r>
            <a:r>
              <a:rPr lang="en-US" sz="405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cs typeface="Poppins"/>
                <a:sym typeface="Poppins"/>
                <a:rtl val="0"/>
              </a:rPr>
              <a:t>SWOT Analysis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2B3DB0F-6952-4B04-9FF2-D1597E310D5A}"/>
              </a:ext>
            </a:extLst>
          </p:cNvPr>
          <p:cNvSpPr txBox="1"/>
          <p:nvPr/>
        </p:nvSpPr>
        <p:spPr>
          <a:xfrm>
            <a:off x="4954502" y="418465"/>
            <a:ext cx="2282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cs typeface="Poppins"/>
                <a:sym typeface="Poppins"/>
                <a:rtl val="0"/>
              </a:rPr>
              <a:t>Subtitle Text Here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669455C-62CD-49E6-9387-C27DB101C9E6}"/>
              </a:ext>
            </a:extLst>
          </p:cNvPr>
          <p:cNvSpPr/>
          <p:nvPr/>
        </p:nvSpPr>
        <p:spPr>
          <a:xfrm>
            <a:off x="582073" y="2548477"/>
            <a:ext cx="2553176" cy="2553176"/>
          </a:xfrm>
          <a:prstGeom prst="roundRect">
            <a:avLst>
              <a:gd name="adj" fmla="val 1567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8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ABFDD3-0F0A-4165-A750-4E659726BFAD}"/>
              </a:ext>
            </a:extLst>
          </p:cNvPr>
          <p:cNvSpPr txBox="1"/>
          <p:nvPr/>
        </p:nvSpPr>
        <p:spPr>
          <a:xfrm>
            <a:off x="1222109" y="3777583"/>
            <a:ext cx="1273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Strength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94484C2-7145-4FA9-AFDF-76541A5348D1}"/>
              </a:ext>
            </a:extLst>
          </p:cNvPr>
          <p:cNvSpPr/>
          <p:nvPr/>
        </p:nvSpPr>
        <p:spPr>
          <a:xfrm>
            <a:off x="1484139" y="2889218"/>
            <a:ext cx="749045" cy="749045"/>
          </a:xfrm>
          <a:prstGeom prst="roundRect">
            <a:avLst>
              <a:gd name="adj" fmla="val 19634"/>
            </a:avLst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7C31494-68B4-4007-808C-6BF464E7B12C}"/>
              </a:ext>
            </a:extLst>
          </p:cNvPr>
          <p:cNvSpPr/>
          <p:nvPr/>
        </p:nvSpPr>
        <p:spPr>
          <a:xfrm>
            <a:off x="1598439" y="3003518"/>
            <a:ext cx="520445" cy="520445"/>
          </a:xfrm>
          <a:prstGeom prst="roundRect">
            <a:avLst>
              <a:gd name="adj" fmla="val 12092"/>
            </a:avLst>
          </a:prstGeom>
          <a:gradFill>
            <a:gsLst>
              <a:gs pos="0">
                <a:srgbClr val="835CFE"/>
              </a:gs>
              <a:gs pos="100000">
                <a:srgbClr val="CE91E7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DAD500-69BF-4FFE-9AA2-035A2DA4D0B3}"/>
              </a:ext>
            </a:extLst>
          </p:cNvPr>
          <p:cNvSpPr txBox="1"/>
          <p:nvPr/>
        </p:nvSpPr>
        <p:spPr>
          <a:xfrm>
            <a:off x="1666942" y="3032908"/>
            <a:ext cx="383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4D5A4FA-6173-4B69-9A40-6672B9B1BFB6}"/>
              </a:ext>
            </a:extLst>
          </p:cNvPr>
          <p:cNvSpPr txBox="1"/>
          <p:nvPr/>
        </p:nvSpPr>
        <p:spPr>
          <a:xfrm>
            <a:off x="762848" y="4148904"/>
            <a:ext cx="2191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</a:t>
            </a:r>
          </a:p>
          <a:p>
            <a:pPr algn="ctr"/>
            <a:r>
              <a: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Here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837AE4E6-7CB0-4A8A-9D11-A4EADDC2DF2D}"/>
              </a:ext>
            </a:extLst>
          </p:cNvPr>
          <p:cNvSpPr/>
          <p:nvPr/>
        </p:nvSpPr>
        <p:spPr>
          <a:xfrm>
            <a:off x="3406966" y="2548477"/>
            <a:ext cx="2553176" cy="2553176"/>
          </a:xfrm>
          <a:prstGeom prst="roundRect">
            <a:avLst>
              <a:gd name="adj" fmla="val 1567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8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E701FE2-DF90-49D1-A45E-4E75D6B28BE1}"/>
              </a:ext>
            </a:extLst>
          </p:cNvPr>
          <p:cNvSpPr txBox="1"/>
          <p:nvPr/>
        </p:nvSpPr>
        <p:spPr>
          <a:xfrm>
            <a:off x="3949219" y="3777583"/>
            <a:ext cx="146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Weakness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AE1AC490-D553-45A2-8B99-8B939B3B820B}"/>
              </a:ext>
            </a:extLst>
          </p:cNvPr>
          <p:cNvSpPr/>
          <p:nvPr/>
        </p:nvSpPr>
        <p:spPr>
          <a:xfrm>
            <a:off x="4309032" y="2889218"/>
            <a:ext cx="749045" cy="749045"/>
          </a:xfrm>
          <a:prstGeom prst="roundRect">
            <a:avLst>
              <a:gd name="adj" fmla="val 19634"/>
            </a:avLst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7E5F7698-E9CA-4D05-A61C-7312A7631420}"/>
              </a:ext>
            </a:extLst>
          </p:cNvPr>
          <p:cNvSpPr/>
          <p:nvPr/>
        </p:nvSpPr>
        <p:spPr>
          <a:xfrm>
            <a:off x="4423332" y="3003518"/>
            <a:ext cx="520445" cy="520445"/>
          </a:xfrm>
          <a:prstGeom prst="roundRect">
            <a:avLst>
              <a:gd name="adj" fmla="val 12092"/>
            </a:avLst>
          </a:prstGeom>
          <a:gradFill>
            <a:gsLst>
              <a:gs pos="0">
                <a:srgbClr val="835CFE"/>
              </a:gs>
              <a:gs pos="100000">
                <a:srgbClr val="CE91E7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328CB17-F4C5-48B0-8E22-F417939CF972}"/>
              </a:ext>
            </a:extLst>
          </p:cNvPr>
          <p:cNvSpPr txBox="1"/>
          <p:nvPr/>
        </p:nvSpPr>
        <p:spPr>
          <a:xfrm>
            <a:off x="4409280" y="3032908"/>
            <a:ext cx="548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W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F6A0632-E635-40C8-8746-93DE766C21D9}"/>
              </a:ext>
            </a:extLst>
          </p:cNvPr>
          <p:cNvSpPr txBox="1"/>
          <p:nvPr/>
        </p:nvSpPr>
        <p:spPr>
          <a:xfrm>
            <a:off x="3587741" y="4148904"/>
            <a:ext cx="2191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</a:t>
            </a:r>
          </a:p>
          <a:p>
            <a:pPr algn="ctr"/>
            <a:r>
              <a: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Here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58FFE8E1-045D-475A-9FF4-A7C29BB916FF}"/>
              </a:ext>
            </a:extLst>
          </p:cNvPr>
          <p:cNvSpPr/>
          <p:nvPr/>
        </p:nvSpPr>
        <p:spPr>
          <a:xfrm>
            <a:off x="6231859" y="2548477"/>
            <a:ext cx="2553176" cy="2553176"/>
          </a:xfrm>
          <a:prstGeom prst="roundRect">
            <a:avLst>
              <a:gd name="adj" fmla="val 1567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8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1DE6BCD-47E0-4B82-9017-6284C569B6E1}"/>
              </a:ext>
            </a:extLst>
          </p:cNvPr>
          <p:cNvSpPr txBox="1"/>
          <p:nvPr/>
        </p:nvSpPr>
        <p:spPr>
          <a:xfrm>
            <a:off x="6557709" y="3777583"/>
            <a:ext cx="1901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Opportunities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A92C0DAA-279A-49E1-B02A-BBE1268EAC5B}"/>
              </a:ext>
            </a:extLst>
          </p:cNvPr>
          <p:cNvSpPr/>
          <p:nvPr/>
        </p:nvSpPr>
        <p:spPr>
          <a:xfrm>
            <a:off x="7133925" y="2889218"/>
            <a:ext cx="749045" cy="749045"/>
          </a:xfrm>
          <a:prstGeom prst="roundRect">
            <a:avLst>
              <a:gd name="adj" fmla="val 19634"/>
            </a:avLst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1CB53276-DE87-4E31-B5FE-BD90307026B2}"/>
              </a:ext>
            </a:extLst>
          </p:cNvPr>
          <p:cNvSpPr/>
          <p:nvPr/>
        </p:nvSpPr>
        <p:spPr>
          <a:xfrm>
            <a:off x="7248225" y="3003518"/>
            <a:ext cx="520445" cy="520445"/>
          </a:xfrm>
          <a:prstGeom prst="roundRect">
            <a:avLst>
              <a:gd name="adj" fmla="val 12092"/>
            </a:avLst>
          </a:prstGeom>
          <a:gradFill>
            <a:gsLst>
              <a:gs pos="0">
                <a:srgbClr val="835CFE"/>
              </a:gs>
              <a:gs pos="100000">
                <a:srgbClr val="CE91E7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FEB08ED-521E-46E0-BE81-42E039F4D9EB}"/>
              </a:ext>
            </a:extLst>
          </p:cNvPr>
          <p:cNvSpPr txBox="1"/>
          <p:nvPr/>
        </p:nvSpPr>
        <p:spPr>
          <a:xfrm>
            <a:off x="7286271" y="3032908"/>
            <a:ext cx="4443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O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8BE1D4C-88C0-4385-AA40-2492B257A86A}"/>
              </a:ext>
            </a:extLst>
          </p:cNvPr>
          <p:cNvSpPr txBox="1"/>
          <p:nvPr/>
        </p:nvSpPr>
        <p:spPr>
          <a:xfrm>
            <a:off x="6412634" y="4148904"/>
            <a:ext cx="2191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</a:t>
            </a:r>
          </a:p>
          <a:p>
            <a:pPr algn="ctr"/>
            <a:r>
              <a: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Here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21B23590-0891-47F8-AE52-AA0DB184CCC9}"/>
              </a:ext>
            </a:extLst>
          </p:cNvPr>
          <p:cNvSpPr/>
          <p:nvPr/>
        </p:nvSpPr>
        <p:spPr>
          <a:xfrm>
            <a:off x="9056752" y="2548477"/>
            <a:ext cx="2553176" cy="2553176"/>
          </a:xfrm>
          <a:prstGeom prst="roundRect">
            <a:avLst>
              <a:gd name="adj" fmla="val 1567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8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2C3E37D-A232-4B38-8AAA-C7D41504FDE2}"/>
              </a:ext>
            </a:extLst>
          </p:cNvPr>
          <p:cNvSpPr txBox="1"/>
          <p:nvPr/>
        </p:nvSpPr>
        <p:spPr>
          <a:xfrm>
            <a:off x="9776138" y="3777583"/>
            <a:ext cx="1114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Threats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64D8D902-F21C-45B7-93ED-03C40A235DF7}"/>
              </a:ext>
            </a:extLst>
          </p:cNvPr>
          <p:cNvSpPr/>
          <p:nvPr/>
        </p:nvSpPr>
        <p:spPr>
          <a:xfrm>
            <a:off x="9958818" y="2889218"/>
            <a:ext cx="749045" cy="749045"/>
          </a:xfrm>
          <a:prstGeom prst="roundRect">
            <a:avLst>
              <a:gd name="adj" fmla="val 19634"/>
            </a:avLst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3823CF49-641A-428E-B31D-45D2A05C8F2D}"/>
              </a:ext>
            </a:extLst>
          </p:cNvPr>
          <p:cNvSpPr/>
          <p:nvPr/>
        </p:nvSpPr>
        <p:spPr>
          <a:xfrm>
            <a:off x="10073118" y="3003518"/>
            <a:ext cx="520445" cy="520445"/>
          </a:xfrm>
          <a:prstGeom prst="roundRect">
            <a:avLst>
              <a:gd name="adj" fmla="val 12092"/>
            </a:avLst>
          </a:prstGeom>
          <a:gradFill>
            <a:gsLst>
              <a:gs pos="0">
                <a:srgbClr val="835CFE"/>
              </a:gs>
              <a:gs pos="100000">
                <a:srgbClr val="CE91E7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A7FDAEE-32B1-4C45-9BFC-CE3E03C8F2CA}"/>
              </a:ext>
            </a:extLst>
          </p:cNvPr>
          <p:cNvSpPr txBox="1"/>
          <p:nvPr/>
        </p:nvSpPr>
        <p:spPr>
          <a:xfrm>
            <a:off x="10141621" y="3032908"/>
            <a:ext cx="383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T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8C080A9-9CDF-4295-BF1C-33F031A2A921}"/>
              </a:ext>
            </a:extLst>
          </p:cNvPr>
          <p:cNvSpPr txBox="1"/>
          <p:nvPr/>
        </p:nvSpPr>
        <p:spPr>
          <a:xfrm>
            <a:off x="9237527" y="4148904"/>
            <a:ext cx="2191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</a:t>
            </a:r>
          </a:p>
          <a:p>
            <a:pPr algn="ctr"/>
            <a:r>
              <a: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Here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9B9EF19-CE2C-4CC4-AC06-3126C9B6C821}"/>
              </a:ext>
            </a:extLst>
          </p:cNvPr>
          <p:cNvSpPr txBox="1"/>
          <p:nvPr/>
        </p:nvSpPr>
        <p:spPr>
          <a:xfrm>
            <a:off x="757039" y="5624773"/>
            <a:ext cx="10677923" cy="6367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 Above Topic this is Just a Demo So Consider</a:t>
            </a:r>
          </a:p>
          <a:p>
            <a:pPr algn="ctr">
              <a:lnSpc>
                <a:spcPts val="22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these Dummy Texts with Your Own Presentation Contents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4C08441-0150-4A6E-8AF9-E34F24556CE0}"/>
              </a:ext>
            </a:extLst>
          </p:cNvPr>
          <p:cNvSpPr txBox="1"/>
          <p:nvPr/>
        </p:nvSpPr>
        <p:spPr>
          <a:xfrm>
            <a:off x="1120119" y="1428976"/>
            <a:ext cx="9951763" cy="6367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</a:t>
            </a:r>
            <a:b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these Texts with Your Own Content and Try to Make It Interesting</a:t>
            </a:r>
          </a:p>
        </p:txBody>
      </p:sp>
    </p:spTree>
    <p:extLst>
      <p:ext uri="{BB962C8B-B14F-4D97-AF65-F5344CB8AC3E}">
        <p14:creationId xmlns:p14="http://schemas.microsoft.com/office/powerpoint/2010/main" val="2436515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4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" presetClass="entr" presetSubtype="4" decel="46667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" grpId="0" animBg="1"/>
      <p:bldP spid="3" grpId="0"/>
      <p:bldP spid="5" grpId="0" animBg="1"/>
      <p:bldP spid="6" grpId="0" animBg="1"/>
      <p:bldP spid="7" grpId="0"/>
      <p:bldP spid="33" grpId="0"/>
      <p:bldP spid="35" grpId="0" animBg="1"/>
      <p:bldP spid="36" grpId="0"/>
      <p:bldP spid="37" grpId="0" animBg="1"/>
      <p:bldP spid="38" grpId="0" animBg="1"/>
      <p:bldP spid="39" grpId="0"/>
      <p:bldP spid="40" grpId="0"/>
      <p:bldP spid="42" grpId="0" animBg="1"/>
      <p:bldP spid="43" grpId="0"/>
      <p:bldP spid="44" grpId="0" animBg="1"/>
      <p:bldP spid="45" grpId="0" animBg="1"/>
      <p:bldP spid="46" grpId="0"/>
      <p:bldP spid="47" grpId="0"/>
      <p:bldP spid="49" grpId="0" animBg="1"/>
      <p:bldP spid="50" grpId="0"/>
      <p:bldP spid="51" grpId="0" animBg="1"/>
      <p:bldP spid="52" grpId="0" animBg="1"/>
      <p:bldP spid="53" grpId="0"/>
      <p:bldP spid="54" grpId="0"/>
      <p:bldP spid="56" grpId="0"/>
      <p:bldP spid="5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52DABE51-2B0E-4A71-8B16-50DA60428D10}"/>
              </a:ext>
            </a:extLst>
          </p:cNvPr>
          <p:cNvSpPr txBox="1"/>
          <p:nvPr/>
        </p:nvSpPr>
        <p:spPr>
          <a:xfrm>
            <a:off x="2603698" y="750596"/>
            <a:ext cx="6984604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Business</a:t>
            </a:r>
            <a:r>
              <a:rPr lang="en-US" sz="4050" spc="0" baseline="0" dirty="0">
                <a:solidFill>
                  <a:srgbClr val="404040"/>
                </a:solidFill>
                <a:latin typeface="+mj-lt"/>
                <a:cs typeface="Poppins"/>
                <a:sym typeface="Poppins"/>
                <a:rtl val="0"/>
              </a:rPr>
              <a:t> </a:t>
            </a:r>
            <a:r>
              <a:rPr lang="en-US" sz="4050" spc="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cs typeface="Poppins"/>
                <a:sym typeface="Poppins"/>
                <a:rtl val="0"/>
              </a:rPr>
              <a:t>SWOT Analysis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2B3DB0F-6952-4B04-9FF2-D1597E310D5A}"/>
              </a:ext>
            </a:extLst>
          </p:cNvPr>
          <p:cNvSpPr txBox="1"/>
          <p:nvPr/>
        </p:nvSpPr>
        <p:spPr>
          <a:xfrm>
            <a:off x="4954502" y="418465"/>
            <a:ext cx="2282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cs typeface="Poppins"/>
                <a:sym typeface="Poppins"/>
                <a:rtl val="0"/>
              </a:rPr>
              <a:t>Subtitle Text Here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669455C-62CD-49E6-9387-C27DB101C9E6}"/>
              </a:ext>
            </a:extLst>
          </p:cNvPr>
          <p:cNvSpPr/>
          <p:nvPr/>
        </p:nvSpPr>
        <p:spPr>
          <a:xfrm>
            <a:off x="582073" y="2548477"/>
            <a:ext cx="2553176" cy="2553176"/>
          </a:xfrm>
          <a:prstGeom prst="roundRect">
            <a:avLst>
              <a:gd name="adj" fmla="val 1567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8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ABFDD3-0F0A-4165-A750-4E659726BFAD}"/>
              </a:ext>
            </a:extLst>
          </p:cNvPr>
          <p:cNvSpPr txBox="1"/>
          <p:nvPr/>
        </p:nvSpPr>
        <p:spPr>
          <a:xfrm>
            <a:off x="1222109" y="3777583"/>
            <a:ext cx="1273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Strength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94484C2-7145-4FA9-AFDF-76541A5348D1}"/>
              </a:ext>
            </a:extLst>
          </p:cNvPr>
          <p:cNvSpPr/>
          <p:nvPr/>
        </p:nvSpPr>
        <p:spPr>
          <a:xfrm>
            <a:off x="1484139" y="2889218"/>
            <a:ext cx="749045" cy="749045"/>
          </a:xfrm>
          <a:prstGeom prst="roundRect">
            <a:avLst>
              <a:gd name="adj" fmla="val 19634"/>
            </a:avLst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7C31494-68B4-4007-808C-6BF464E7B12C}"/>
              </a:ext>
            </a:extLst>
          </p:cNvPr>
          <p:cNvSpPr/>
          <p:nvPr/>
        </p:nvSpPr>
        <p:spPr>
          <a:xfrm>
            <a:off x="1598439" y="3003518"/>
            <a:ext cx="520445" cy="520445"/>
          </a:xfrm>
          <a:prstGeom prst="roundRect">
            <a:avLst>
              <a:gd name="adj" fmla="val 12092"/>
            </a:avLst>
          </a:prstGeom>
          <a:gradFill>
            <a:gsLst>
              <a:gs pos="0">
                <a:srgbClr val="E86F52"/>
              </a:gs>
              <a:gs pos="100000">
                <a:srgbClr val="FF9685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DAD500-69BF-4FFE-9AA2-035A2DA4D0B3}"/>
              </a:ext>
            </a:extLst>
          </p:cNvPr>
          <p:cNvSpPr txBox="1"/>
          <p:nvPr/>
        </p:nvSpPr>
        <p:spPr>
          <a:xfrm>
            <a:off x="1666942" y="3032908"/>
            <a:ext cx="383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4D5A4FA-6173-4B69-9A40-6672B9B1BFB6}"/>
              </a:ext>
            </a:extLst>
          </p:cNvPr>
          <p:cNvSpPr txBox="1"/>
          <p:nvPr/>
        </p:nvSpPr>
        <p:spPr>
          <a:xfrm>
            <a:off x="762848" y="4148904"/>
            <a:ext cx="2191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</a:t>
            </a:r>
          </a:p>
          <a:p>
            <a:pPr algn="ctr"/>
            <a:r>
              <a: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Here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837AE4E6-7CB0-4A8A-9D11-A4EADDC2DF2D}"/>
              </a:ext>
            </a:extLst>
          </p:cNvPr>
          <p:cNvSpPr/>
          <p:nvPr/>
        </p:nvSpPr>
        <p:spPr>
          <a:xfrm>
            <a:off x="3406966" y="2548477"/>
            <a:ext cx="2553176" cy="2553176"/>
          </a:xfrm>
          <a:prstGeom prst="roundRect">
            <a:avLst>
              <a:gd name="adj" fmla="val 1567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8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E701FE2-DF90-49D1-A45E-4E75D6B28BE1}"/>
              </a:ext>
            </a:extLst>
          </p:cNvPr>
          <p:cNvSpPr txBox="1"/>
          <p:nvPr/>
        </p:nvSpPr>
        <p:spPr>
          <a:xfrm>
            <a:off x="3949219" y="3777583"/>
            <a:ext cx="146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Weakness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AE1AC490-D553-45A2-8B99-8B939B3B820B}"/>
              </a:ext>
            </a:extLst>
          </p:cNvPr>
          <p:cNvSpPr/>
          <p:nvPr/>
        </p:nvSpPr>
        <p:spPr>
          <a:xfrm>
            <a:off x="4309032" y="2889218"/>
            <a:ext cx="749045" cy="749045"/>
          </a:xfrm>
          <a:prstGeom prst="roundRect">
            <a:avLst>
              <a:gd name="adj" fmla="val 19634"/>
            </a:avLst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7E5F7698-E9CA-4D05-A61C-7312A7631420}"/>
              </a:ext>
            </a:extLst>
          </p:cNvPr>
          <p:cNvSpPr/>
          <p:nvPr/>
        </p:nvSpPr>
        <p:spPr>
          <a:xfrm>
            <a:off x="4423332" y="3003518"/>
            <a:ext cx="520445" cy="520445"/>
          </a:xfrm>
          <a:prstGeom prst="roundRect">
            <a:avLst>
              <a:gd name="adj" fmla="val 12092"/>
            </a:avLst>
          </a:prstGeom>
          <a:gradFill>
            <a:gsLst>
              <a:gs pos="0">
                <a:srgbClr val="E86F52"/>
              </a:gs>
              <a:gs pos="100000">
                <a:srgbClr val="FF9685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328CB17-F4C5-48B0-8E22-F417939CF972}"/>
              </a:ext>
            </a:extLst>
          </p:cNvPr>
          <p:cNvSpPr txBox="1"/>
          <p:nvPr/>
        </p:nvSpPr>
        <p:spPr>
          <a:xfrm>
            <a:off x="4409280" y="3032908"/>
            <a:ext cx="548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W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F6A0632-E635-40C8-8746-93DE766C21D9}"/>
              </a:ext>
            </a:extLst>
          </p:cNvPr>
          <p:cNvSpPr txBox="1"/>
          <p:nvPr/>
        </p:nvSpPr>
        <p:spPr>
          <a:xfrm>
            <a:off x="3587741" y="4148904"/>
            <a:ext cx="2191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</a:t>
            </a:r>
          </a:p>
          <a:p>
            <a:pPr algn="ctr"/>
            <a:r>
              <a: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Here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58FFE8E1-045D-475A-9FF4-A7C29BB916FF}"/>
              </a:ext>
            </a:extLst>
          </p:cNvPr>
          <p:cNvSpPr/>
          <p:nvPr/>
        </p:nvSpPr>
        <p:spPr>
          <a:xfrm>
            <a:off x="6231859" y="2548477"/>
            <a:ext cx="2553176" cy="2553176"/>
          </a:xfrm>
          <a:prstGeom prst="roundRect">
            <a:avLst>
              <a:gd name="adj" fmla="val 1567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8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1DE6BCD-47E0-4B82-9017-6284C569B6E1}"/>
              </a:ext>
            </a:extLst>
          </p:cNvPr>
          <p:cNvSpPr txBox="1"/>
          <p:nvPr/>
        </p:nvSpPr>
        <p:spPr>
          <a:xfrm>
            <a:off x="6557709" y="3777583"/>
            <a:ext cx="1901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Opportunities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A92C0DAA-279A-49E1-B02A-BBE1268EAC5B}"/>
              </a:ext>
            </a:extLst>
          </p:cNvPr>
          <p:cNvSpPr/>
          <p:nvPr/>
        </p:nvSpPr>
        <p:spPr>
          <a:xfrm>
            <a:off x="7133925" y="2889218"/>
            <a:ext cx="749045" cy="749045"/>
          </a:xfrm>
          <a:prstGeom prst="roundRect">
            <a:avLst>
              <a:gd name="adj" fmla="val 19634"/>
            </a:avLst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1CB53276-DE87-4E31-B5FE-BD90307026B2}"/>
              </a:ext>
            </a:extLst>
          </p:cNvPr>
          <p:cNvSpPr/>
          <p:nvPr/>
        </p:nvSpPr>
        <p:spPr>
          <a:xfrm>
            <a:off x="7248225" y="3003518"/>
            <a:ext cx="520445" cy="520445"/>
          </a:xfrm>
          <a:prstGeom prst="roundRect">
            <a:avLst>
              <a:gd name="adj" fmla="val 12092"/>
            </a:avLst>
          </a:prstGeom>
          <a:gradFill>
            <a:gsLst>
              <a:gs pos="0">
                <a:srgbClr val="E86F52"/>
              </a:gs>
              <a:gs pos="100000">
                <a:srgbClr val="FF9685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FEB08ED-521E-46E0-BE81-42E039F4D9EB}"/>
              </a:ext>
            </a:extLst>
          </p:cNvPr>
          <p:cNvSpPr txBox="1"/>
          <p:nvPr/>
        </p:nvSpPr>
        <p:spPr>
          <a:xfrm>
            <a:off x="7286271" y="3032908"/>
            <a:ext cx="4443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O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8BE1D4C-88C0-4385-AA40-2492B257A86A}"/>
              </a:ext>
            </a:extLst>
          </p:cNvPr>
          <p:cNvSpPr txBox="1"/>
          <p:nvPr/>
        </p:nvSpPr>
        <p:spPr>
          <a:xfrm>
            <a:off x="6412634" y="4148904"/>
            <a:ext cx="2191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</a:t>
            </a:r>
          </a:p>
          <a:p>
            <a:pPr algn="ctr"/>
            <a:r>
              <a: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Here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21B23590-0891-47F8-AE52-AA0DB184CCC9}"/>
              </a:ext>
            </a:extLst>
          </p:cNvPr>
          <p:cNvSpPr/>
          <p:nvPr/>
        </p:nvSpPr>
        <p:spPr>
          <a:xfrm>
            <a:off x="9056752" y="2548477"/>
            <a:ext cx="2553176" cy="2553176"/>
          </a:xfrm>
          <a:prstGeom prst="roundRect">
            <a:avLst>
              <a:gd name="adj" fmla="val 1567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8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2C3E37D-A232-4B38-8AAA-C7D41504FDE2}"/>
              </a:ext>
            </a:extLst>
          </p:cNvPr>
          <p:cNvSpPr txBox="1"/>
          <p:nvPr/>
        </p:nvSpPr>
        <p:spPr>
          <a:xfrm>
            <a:off x="9776138" y="3777583"/>
            <a:ext cx="1114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Threats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64D8D902-F21C-45B7-93ED-03C40A235DF7}"/>
              </a:ext>
            </a:extLst>
          </p:cNvPr>
          <p:cNvSpPr/>
          <p:nvPr/>
        </p:nvSpPr>
        <p:spPr>
          <a:xfrm>
            <a:off x="9958818" y="2889218"/>
            <a:ext cx="749045" cy="749045"/>
          </a:xfrm>
          <a:prstGeom prst="roundRect">
            <a:avLst>
              <a:gd name="adj" fmla="val 19634"/>
            </a:avLst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3823CF49-641A-428E-B31D-45D2A05C8F2D}"/>
              </a:ext>
            </a:extLst>
          </p:cNvPr>
          <p:cNvSpPr/>
          <p:nvPr/>
        </p:nvSpPr>
        <p:spPr>
          <a:xfrm>
            <a:off x="10073118" y="3003518"/>
            <a:ext cx="520445" cy="520445"/>
          </a:xfrm>
          <a:prstGeom prst="roundRect">
            <a:avLst>
              <a:gd name="adj" fmla="val 12092"/>
            </a:avLst>
          </a:prstGeom>
          <a:gradFill>
            <a:gsLst>
              <a:gs pos="0">
                <a:srgbClr val="E86F52"/>
              </a:gs>
              <a:gs pos="100000">
                <a:srgbClr val="FF9685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A7FDAEE-32B1-4C45-9BFC-CE3E03C8F2CA}"/>
              </a:ext>
            </a:extLst>
          </p:cNvPr>
          <p:cNvSpPr txBox="1"/>
          <p:nvPr/>
        </p:nvSpPr>
        <p:spPr>
          <a:xfrm>
            <a:off x="10141621" y="3032908"/>
            <a:ext cx="383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T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8C080A9-9CDF-4295-BF1C-33F031A2A921}"/>
              </a:ext>
            </a:extLst>
          </p:cNvPr>
          <p:cNvSpPr txBox="1"/>
          <p:nvPr/>
        </p:nvSpPr>
        <p:spPr>
          <a:xfrm>
            <a:off x="9237527" y="4148904"/>
            <a:ext cx="2191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</a:t>
            </a:r>
          </a:p>
          <a:p>
            <a:pPr algn="ctr"/>
            <a:r>
              <a: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Here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9B9EF19-CE2C-4CC4-AC06-3126C9B6C821}"/>
              </a:ext>
            </a:extLst>
          </p:cNvPr>
          <p:cNvSpPr txBox="1"/>
          <p:nvPr/>
        </p:nvSpPr>
        <p:spPr>
          <a:xfrm>
            <a:off x="757039" y="5624773"/>
            <a:ext cx="10677923" cy="6367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 Above Topic this is Just a Demo So Consider</a:t>
            </a:r>
          </a:p>
          <a:p>
            <a:pPr algn="ctr">
              <a:lnSpc>
                <a:spcPts val="22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these Dummy Texts with Your Own Presentation Contents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4C08441-0150-4A6E-8AF9-E34F24556CE0}"/>
              </a:ext>
            </a:extLst>
          </p:cNvPr>
          <p:cNvSpPr txBox="1"/>
          <p:nvPr/>
        </p:nvSpPr>
        <p:spPr>
          <a:xfrm>
            <a:off x="1120119" y="1428976"/>
            <a:ext cx="9951763" cy="6367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</a:t>
            </a:r>
            <a:b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these Texts with Your Own Content and Try to Make It Interesting</a:t>
            </a:r>
          </a:p>
        </p:txBody>
      </p:sp>
    </p:spTree>
    <p:extLst>
      <p:ext uri="{BB962C8B-B14F-4D97-AF65-F5344CB8AC3E}">
        <p14:creationId xmlns:p14="http://schemas.microsoft.com/office/powerpoint/2010/main" val="2128028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4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" presetClass="entr" presetSubtype="4" decel="46667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" grpId="0" animBg="1"/>
      <p:bldP spid="3" grpId="0"/>
      <p:bldP spid="5" grpId="0" animBg="1"/>
      <p:bldP spid="6" grpId="0" animBg="1"/>
      <p:bldP spid="7" grpId="0"/>
      <p:bldP spid="33" grpId="0"/>
      <p:bldP spid="35" grpId="0" animBg="1"/>
      <p:bldP spid="36" grpId="0"/>
      <p:bldP spid="37" grpId="0" animBg="1"/>
      <p:bldP spid="38" grpId="0" animBg="1"/>
      <p:bldP spid="39" grpId="0"/>
      <p:bldP spid="40" grpId="0"/>
      <p:bldP spid="42" grpId="0" animBg="1"/>
      <p:bldP spid="43" grpId="0"/>
      <p:bldP spid="44" grpId="0" animBg="1"/>
      <p:bldP spid="45" grpId="0" animBg="1"/>
      <p:bldP spid="46" grpId="0"/>
      <p:bldP spid="47" grpId="0"/>
      <p:bldP spid="49" grpId="0" animBg="1"/>
      <p:bldP spid="50" grpId="0"/>
      <p:bldP spid="51" grpId="0" animBg="1"/>
      <p:bldP spid="52" grpId="0" animBg="1"/>
      <p:bldP spid="53" grpId="0"/>
      <p:bldP spid="54" grpId="0"/>
      <p:bldP spid="56" grpId="0"/>
      <p:bldP spid="5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52DABE51-2B0E-4A71-8B16-50DA60428D10}"/>
              </a:ext>
            </a:extLst>
          </p:cNvPr>
          <p:cNvSpPr txBox="1"/>
          <p:nvPr/>
        </p:nvSpPr>
        <p:spPr>
          <a:xfrm>
            <a:off x="2603698" y="750596"/>
            <a:ext cx="6984604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Business</a:t>
            </a:r>
            <a:r>
              <a:rPr lang="en-US" sz="4050" spc="0" baseline="0" dirty="0">
                <a:solidFill>
                  <a:srgbClr val="404040"/>
                </a:solidFill>
                <a:latin typeface="+mj-lt"/>
                <a:cs typeface="Poppins"/>
                <a:sym typeface="Poppins"/>
                <a:rtl val="0"/>
              </a:rPr>
              <a:t> </a:t>
            </a:r>
            <a:r>
              <a:rPr lang="en-US" sz="4050" spc="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cs typeface="Poppins"/>
                <a:sym typeface="Poppins"/>
                <a:rtl val="0"/>
              </a:rPr>
              <a:t>SWOT Analysis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2B3DB0F-6952-4B04-9FF2-D1597E310D5A}"/>
              </a:ext>
            </a:extLst>
          </p:cNvPr>
          <p:cNvSpPr txBox="1"/>
          <p:nvPr/>
        </p:nvSpPr>
        <p:spPr>
          <a:xfrm>
            <a:off x="4954502" y="418465"/>
            <a:ext cx="2282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cs typeface="Poppins"/>
                <a:sym typeface="Poppins"/>
                <a:rtl val="0"/>
              </a:rPr>
              <a:t>Subtitle Text Here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669455C-62CD-49E6-9387-C27DB101C9E6}"/>
              </a:ext>
            </a:extLst>
          </p:cNvPr>
          <p:cNvSpPr/>
          <p:nvPr/>
        </p:nvSpPr>
        <p:spPr>
          <a:xfrm>
            <a:off x="582073" y="2548477"/>
            <a:ext cx="2553176" cy="2553176"/>
          </a:xfrm>
          <a:prstGeom prst="roundRect">
            <a:avLst>
              <a:gd name="adj" fmla="val 1567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8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ABFDD3-0F0A-4165-A750-4E659726BFAD}"/>
              </a:ext>
            </a:extLst>
          </p:cNvPr>
          <p:cNvSpPr txBox="1"/>
          <p:nvPr/>
        </p:nvSpPr>
        <p:spPr>
          <a:xfrm>
            <a:off x="1222109" y="3777583"/>
            <a:ext cx="1273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Strength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94484C2-7145-4FA9-AFDF-76541A5348D1}"/>
              </a:ext>
            </a:extLst>
          </p:cNvPr>
          <p:cNvSpPr/>
          <p:nvPr/>
        </p:nvSpPr>
        <p:spPr>
          <a:xfrm>
            <a:off x="1484139" y="2889218"/>
            <a:ext cx="749045" cy="749045"/>
          </a:xfrm>
          <a:prstGeom prst="roundRect">
            <a:avLst>
              <a:gd name="adj" fmla="val 19634"/>
            </a:avLst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7C31494-68B4-4007-808C-6BF464E7B12C}"/>
              </a:ext>
            </a:extLst>
          </p:cNvPr>
          <p:cNvSpPr/>
          <p:nvPr/>
        </p:nvSpPr>
        <p:spPr>
          <a:xfrm>
            <a:off x="1598439" y="3003518"/>
            <a:ext cx="520445" cy="520445"/>
          </a:xfrm>
          <a:prstGeom prst="roundRect">
            <a:avLst>
              <a:gd name="adj" fmla="val 12092"/>
            </a:avLst>
          </a:prstGeom>
          <a:gradFill>
            <a:gsLst>
              <a:gs pos="0">
                <a:srgbClr val="A4DF4D"/>
              </a:gs>
              <a:gs pos="100000">
                <a:srgbClr val="CDE7AB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DAD500-69BF-4FFE-9AA2-035A2DA4D0B3}"/>
              </a:ext>
            </a:extLst>
          </p:cNvPr>
          <p:cNvSpPr txBox="1"/>
          <p:nvPr/>
        </p:nvSpPr>
        <p:spPr>
          <a:xfrm>
            <a:off x="1666942" y="3032908"/>
            <a:ext cx="383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4D5A4FA-6173-4B69-9A40-6672B9B1BFB6}"/>
              </a:ext>
            </a:extLst>
          </p:cNvPr>
          <p:cNvSpPr txBox="1"/>
          <p:nvPr/>
        </p:nvSpPr>
        <p:spPr>
          <a:xfrm>
            <a:off x="762848" y="4148904"/>
            <a:ext cx="2191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</a:t>
            </a:r>
          </a:p>
          <a:p>
            <a:pPr algn="ctr"/>
            <a:r>
              <a: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Here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837AE4E6-7CB0-4A8A-9D11-A4EADDC2DF2D}"/>
              </a:ext>
            </a:extLst>
          </p:cNvPr>
          <p:cNvSpPr/>
          <p:nvPr/>
        </p:nvSpPr>
        <p:spPr>
          <a:xfrm>
            <a:off x="3406966" y="2548477"/>
            <a:ext cx="2553176" cy="2553176"/>
          </a:xfrm>
          <a:prstGeom prst="roundRect">
            <a:avLst>
              <a:gd name="adj" fmla="val 1567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8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E701FE2-DF90-49D1-A45E-4E75D6B28BE1}"/>
              </a:ext>
            </a:extLst>
          </p:cNvPr>
          <p:cNvSpPr txBox="1"/>
          <p:nvPr/>
        </p:nvSpPr>
        <p:spPr>
          <a:xfrm>
            <a:off x="3949219" y="3777583"/>
            <a:ext cx="146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Weakness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AE1AC490-D553-45A2-8B99-8B939B3B820B}"/>
              </a:ext>
            </a:extLst>
          </p:cNvPr>
          <p:cNvSpPr/>
          <p:nvPr/>
        </p:nvSpPr>
        <p:spPr>
          <a:xfrm>
            <a:off x="4309032" y="2889218"/>
            <a:ext cx="749045" cy="749045"/>
          </a:xfrm>
          <a:prstGeom prst="roundRect">
            <a:avLst>
              <a:gd name="adj" fmla="val 19634"/>
            </a:avLst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7E5F7698-E9CA-4D05-A61C-7312A7631420}"/>
              </a:ext>
            </a:extLst>
          </p:cNvPr>
          <p:cNvSpPr/>
          <p:nvPr/>
        </p:nvSpPr>
        <p:spPr>
          <a:xfrm>
            <a:off x="4423332" y="3003518"/>
            <a:ext cx="520445" cy="520445"/>
          </a:xfrm>
          <a:prstGeom prst="roundRect">
            <a:avLst>
              <a:gd name="adj" fmla="val 12092"/>
            </a:avLst>
          </a:prstGeom>
          <a:gradFill>
            <a:gsLst>
              <a:gs pos="0">
                <a:srgbClr val="A4DF4D"/>
              </a:gs>
              <a:gs pos="100000">
                <a:srgbClr val="CDE7AB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328CB17-F4C5-48B0-8E22-F417939CF972}"/>
              </a:ext>
            </a:extLst>
          </p:cNvPr>
          <p:cNvSpPr txBox="1"/>
          <p:nvPr/>
        </p:nvSpPr>
        <p:spPr>
          <a:xfrm>
            <a:off x="4409280" y="3032908"/>
            <a:ext cx="548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W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F6A0632-E635-40C8-8746-93DE766C21D9}"/>
              </a:ext>
            </a:extLst>
          </p:cNvPr>
          <p:cNvSpPr txBox="1"/>
          <p:nvPr/>
        </p:nvSpPr>
        <p:spPr>
          <a:xfrm>
            <a:off x="3587741" y="4148904"/>
            <a:ext cx="2191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</a:t>
            </a:r>
          </a:p>
          <a:p>
            <a:pPr algn="ctr"/>
            <a:r>
              <a: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Here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58FFE8E1-045D-475A-9FF4-A7C29BB916FF}"/>
              </a:ext>
            </a:extLst>
          </p:cNvPr>
          <p:cNvSpPr/>
          <p:nvPr/>
        </p:nvSpPr>
        <p:spPr>
          <a:xfrm>
            <a:off x="6231859" y="2548477"/>
            <a:ext cx="2553176" cy="2553176"/>
          </a:xfrm>
          <a:prstGeom prst="roundRect">
            <a:avLst>
              <a:gd name="adj" fmla="val 1567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8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1DE6BCD-47E0-4B82-9017-6284C569B6E1}"/>
              </a:ext>
            </a:extLst>
          </p:cNvPr>
          <p:cNvSpPr txBox="1"/>
          <p:nvPr/>
        </p:nvSpPr>
        <p:spPr>
          <a:xfrm>
            <a:off x="6557709" y="3777583"/>
            <a:ext cx="1901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Opportunities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A92C0DAA-279A-49E1-B02A-BBE1268EAC5B}"/>
              </a:ext>
            </a:extLst>
          </p:cNvPr>
          <p:cNvSpPr/>
          <p:nvPr/>
        </p:nvSpPr>
        <p:spPr>
          <a:xfrm>
            <a:off x="7133925" y="2889218"/>
            <a:ext cx="749045" cy="749045"/>
          </a:xfrm>
          <a:prstGeom prst="roundRect">
            <a:avLst>
              <a:gd name="adj" fmla="val 19634"/>
            </a:avLst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1CB53276-DE87-4E31-B5FE-BD90307026B2}"/>
              </a:ext>
            </a:extLst>
          </p:cNvPr>
          <p:cNvSpPr/>
          <p:nvPr/>
        </p:nvSpPr>
        <p:spPr>
          <a:xfrm>
            <a:off x="7248225" y="3003518"/>
            <a:ext cx="520445" cy="520445"/>
          </a:xfrm>
          <a:prstGeom prst="roundRect">
            <a:avLst>
              <a:gd name="adj" fmla="val 12092"/>
            </a:avLst>
          </a:prstGeom>
          <a:gradFill>
            <a:gsLst>
              <a:gs pos="0">
                <a:srgbClr val="A4DF4D"/>
              </a:gs>
              <a:gs pos="100000">
                <a:srgbClr val="CDE7AB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FEB08ED-521E-46E0-BE81-42E039F4D9EB}"/>
              </a:ext>
            </a:extLst>
          </p:cNvPr>
          <p:cNvSpPr txBox="1"/>
          <p:nvPr/>
        </p:nvSpPr>
        <p:spPr>
          <a:xfrm>
            <a:off x="7286271" y="3032908"/>
            <a:ext cx="4443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O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8BE1D4C-88C0-4385-AA40-2492B257A86A}"/>
              </a:ext>
            </a:extLst>
          </p:cNvPr>
          <p:cNvSpPr txBox="1"/>
          <p:nvPr/>
        </p:nvSpPr>
        <p:spPr>
          <a:xfrm>
            <a:off x="6412634" y="4148904"/>
            <a:ext cx="2191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</a:t>
            </a:r>
          </a:p>
          <a:p>
            <a:pPr algn="ctr"/>
            <a:r>
              <a: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Here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21B23590-0891-47F8-AE52-AA0DB184CCC9}"/>
              </a:ext>
            </a:extLst>
          </p:cNvPr>
          <p:cNvSpPr/>
          <p:nvPr/>
        </p:nvSpPr>
        <p:spPr>
          <a:xfrm>
            <a:off x="9056752" y="2548477"/>
            <a:ext cx="2553176" cy="2553176"/>
          </a:xfrm>
          <a:prstGeom prst="roundRect">
            <a:avLst>
              <a:gd name="adj" fmla="val 1567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8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2C3E37D-A232-4B38-8AAA-C7D41504FDE2}"/>
              </a:ext>
            </a:extLst>
          </p:cNvPr>
          <p:cNvSpPr txBox="1"/>
          <p:nvPr/>
        </p:nvSpPr>
        <p:spPr>
          <a:xfrm>
            <a:off x="9776138" y="3777583"/>
            <a:ext cx="1114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Threats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64D8D902-F21C-45B7-93ED-03C40A235DF7}"/>
              </a:ext>
            </a:extLst>
          </p:cNvPr>
          <p:cNvSpPr/>
          <p:nvPr/>
        </p:nvSpPr>
        <p:spPr>
          <a:xfrm>
            <a:off x="9958818" y="2889218"/>
            <a:ext cx="749045" cy="749045"/>
          </a:xfrm>
          <a:prstGeom prst="roundRect">
            <a:avLst>
              <a:gd name="adj" fmla="val 19634"/>
            </a:avLst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3823CF49-641A-428E-B31D-45D2A05C8F2D}"/>
              </a:ext>
            </a:extLst>
          </p:cNvPr>
          <p:cNvSpPr/>
          <p:nvPr/>
        </p:nvSpPr>
        <p:spPr>
          <a:xfrm>
            <a:off x="10073118" y="3003518"/>
            <a:ext cx="520445" cy="520445"/>
          </a:xfrm>
          <a:prstGeom prst="roundRect">
            <a:avLst>
              <a:gd name="adj" fmla="val 12092"/>
            </a:avLst>
          </a:prstGeom>
          <a:gradFill>
            <a:gsLst>
              <a:gs pos="0">
                <a:srgbClr val="A4DF4D"/>
              </a:gs>
              <a:gs pos="100000">
                <a:srgbClr val="CDE7AB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A7FDAEE-32B1-4C45-9BFC-CE3E03C8F2CA}"/>
              </a:ext>
            </a:extLst>
          </p:cNvPr>
          <p:cNvSpPr txBox="1"/>
          <p:nvPr/>
        </p:nvSpPr>
        <p:spPr>
          <a:xfrm>
            <a:off x="10141621" y="3032908"/>
            <a:ext cx="383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T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8C080A9-9CDF-4295-BF1C-33F031A2A921}"/>
              </a:ext>
            </a:extLst>
          </p:cNvPr>
          <p:cNvSpPr txBox="1"/>
          <p:nvPr/>
        </p:nvSpPr>
        <p:spPr>
          <a:xfrm>
            <a:off x="9237527" y="4148904"/>
            <a:ext cx="2191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</a:t>
            </a:r>
          </a:p>
          <a:p>
            <a:pPr algn="ctr"/>
            <a:r>
              <a: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Here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9B9EF19-CE2C-4CC4-AC06-3126C9B6C821}"/>
              </a:ext>
            </a:extLst>
          </p:cNvPr>
          <p:cNvSpPr txBox="1"/>
          <p:nvPr/>
        </p:nvSpPr>
        <p:spPr>
          <a:xfrm>
            <a:off x="757039" y="5624773"/>
            <a:ext cx="10677923" cy="6367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 Above Topic this is Just a Demo So Consider</a:t>
            </a:r>
          </a:p>
          <a:p>
            <a:pPr algn="ctr">
              <a:lnSpc>
                <a:spcPts val="22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these Dummy Texts with Your Own Presentation Contents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4C08441-0150-4A6E-8AF9-E34F24556CE0}"/>
              </a:ext>
            </a:extLst>
          </p:cNvPr>
          <p:cNvSpPr txBox="1"/>
          <p:nvPr/>
        </p:nvSpPr>
        <p:spPr>
          <a:xfrm>
            <a:off x="1120119" y="1428976"/>
            <a:ext cx="9951763" cy="6367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</a:t>
            </a:r>
            <a:b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these Texts with Your Own Content and Try to Make It Interesting</a:t>
            </a:r>
          </a:p>
        </p:txBody>
      </p:sp>
    </p:spTree>
    <p:extLst>
      <p:ext uri="{BB962C8B-B14F-4D97-AF65-F5344CB8AC3E}">
        <p14:creationId xmlns:p14="http://schemas.microsoft.com/office/powerpoint/2010/main" val="3474187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4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" presetClass="entr" presetSubtype="4" decel="46667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" grpId="0" animBg="1"/>
      <p:bldP spid="3" grpId="0"/>
      <p:bldP spid="5" grpId="0" animBg="1"/>
      <p:bldP spid="6" grpId="0" animBg="1"/>
      <p:bldP spid="7" grpId="0"/>
      <p:bldP spid="33" grpId="0"/>
      <p:bldP spid="35" grpId="0" animBg="1"/>
      <p:bldP spid="36" grpId="0"/>
      <p:bldP spid="37" grpId="0" animBg="1"/>
      <p:bldP spid="38" grpId="0" animBg="1"/>
      <p:bldP spid="39" grpId="0"/>
      <p:bldP spid="40" grpId="0"/>
      <p:bldP spid="42" grpId="0" animBg="1"/>
      <p:bldP spid="43" grpId="0"/>
      <p:bldP spid="44" grpId="0" animBg="1"/>
      <p:bldP spid="45" grpId="0" animBg="1"/>
      <p:bldP spid="46" grpId="0"/>
      <p:bldP spid="47" grpId="0"/>
      <p:bldP spid="49" grpId="0" animBg="1"/>
      <p:bldP spid="50" grpId="0"/>
      <p:bldP spid="51" grpId="0" animBg="1"/>
      <p:bldP spid="52" grpId="0" animBg="1"/>
      <p:bldP spid="53" grpId="0"/>
      <p:bldP spid="54" grpId="0"/>
      <p:bldP spid="56" grpId="0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52DABE51-2B0E-4A71-8B16-50DA60428D10}"/>
              </a:ext>
            </a:extLst>
          </p:cNvPr>
          <p:cNvSpPr txBox="1"/>
          <p:nvPr/>
        </p:nvSpPr>
        <p:spPr>
          <a:xfrm>
            <a:off x="2603698" y="750596"/>
            <a:ext cx="6984604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Business</a:t>
            </a:r>
            <a:r>
              <a:rPr lang="en-US" sz="4050" spc="0" baseline="0" dirty="0">
                <a:solidFill>
                  <a:srgbClr val="404040"/>
                </a:solidFill>
                <a:latin typeface="+mj-lt"/>
                <a:cs typeface="Poppins"/>
                <a:sym typeface="Poppins"/>
                <a:rtl val="0"/>
              </a:rPr>
              <a:t> </a:t>
            </a:r>
            <a:r>
              <a:rPr lang="en-US" sz="405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cs typeface="Poppins"/>
                <a:sym typeface="Poppins"/>
                <a:rtl val="0"/>
              </a:rPr>
              <a:t>SWOT Analysis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2B3DB0F-6952-4B04-9FF2-D1597E310D5A}"/>
              </a:ext>
            </a:extLst>
          </p:cNvPr>
          <p:cNvSpPr txBox="1"/>
          <p:nvPr/>
        </p:nvSpPr>
        <p:spPr>
          <a:xfrm>
            <a:off x="4954502" y="418465"/>
            <a:ext cx="2282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cs typeface="Poppins"/>
                <a:sym typeface="Poppins"/>
                <a:rtl val="0"/>
              </a:rPr>
              <a:t>Subtitle Text Here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669455C-62CD-49E6-9387-C27DB101C9E6}"/>
              </a:ext>
            </a:extLst>
          </p:cNvPr>
          <p:cNvSpPr/>
          <p:nvPr/>
        </p:nvSpPr>
        <p:spPr>
          <a:xfrm>
            <a:off x="582073" y="2548477"/>
            <a:ext cx="2553176" cy="2553176"/>
          </a:xfrm>
          <a:prstGeom prst="roundRect">
            <a:avLst>
              <a:gd name="adj" fmla="val 1567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8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ABFDD3-0F0A-4165-A750-4E659726BFAD}"/>
              </a:ext>
            </a:extLst>
          </p:cNvPr>
          <p:cNvSpPr txBox="1"/>
          <p:nvPr/>
        </p:nvSpPr>
        <p:spPr>
          <a:xfrm>
            <a:off x="1222109" y="3777583"/>
            <a:ext cx="1273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Strength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94484C2-7145-4FA9-AFDF-76541A5348D1}"/>
              </a:ext>
            </a:extLst>
          </p:cNvPr>
          <p:cNvSpPr/>
          <p:nvPr/>
        </p:nvSpPr>
        <p:spPr>
          <a:xfrm>
            <a:off x="1484139" y="2889218"/>
            <a:ext cx="749045" cy="749045"/>
          </a:xfrm>
          <a:prstGeom prst="roundRect">
            <a:avLst>
              <a:gd name="adj" fmla="val 19634"/>
            </a:avLst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7C31494-68B4-4007-808C-6BF464E7B12C}"/>
              </a:ext>
            </a:extLst>
          </p:cNvPr>
          <p:cNvSpPr/>
          <p:nvPr/>
        </p:nvSpPr>
        <p:spPr>
          <a:xfrm>
            <a:off x="1598439" y="3003518"/>
            <a:ext cx="520445" cy="520445"/>
          </a:xfrm>
          <a:prstGeom prst="roundRect">
            <a:avLst>
              <a:gd name="adj" fmla="val 12092"/>
            </a:avLst>
          </a:prstGeom>
          <a:gradFill>
            <a:gsLst>
              <a:gs pos="0">
                <a:srgbClr val="FF85A8"/>
              </a:gs>
              <a:gs pos="100000">
                <a:srgbClr val="FFB9C3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DAD500-69BF-4FFE-9AA2-035A2DA4D0B3}"/>
              </a:ext>
            </a:extLst>
          </p:cNvPr>
          <p:cNvSpPr txBox="1"/>
          <p:nvPr/>
        </p:nvSpPr>
        <p:spPr>
          <a:xfrm>
            <a:off x="1666942" y="3032908"/>
            <a:ext cx="383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4D5A4FA-6173-4B69-9A40-6672B9B1BFB6}"/>
              </a:ext>
            </a:extLst>
          </p:cNvPr>
          <p:cNvSpPr txBox="1"/>
          <p:nvPr/>
        </p:nvSpPr>
        <p:spPr>
          <a:xfrm>
            <a:off x="762848" y="4148904"/>
            <a:ext cx="2191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</a:t>
            </a:r>
          </a:p>
          <a:p>
            <a:pPr algn="ctr"/>
            <a:r>
              <a: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Here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837AE4E6-7CB0-4A8A-9D11-A4EADDC2DF2D}"/>
              </a:ext>
            </a:extLst>
          </p:cNvPr>
          <p:cNvSpPr/>
          <p:nvPr/>
        </p:nvSpPr>
        <p:spPr>
          <a:xfrm>
            <a:off x="3406966" y="2548477"/>
            <a:ext cx="2553176" cy="2553176"/>
          </a:xfrm>
          <a:prstGeom prst="roundRect">
            <a:avLst>
              <a:gd name="adj" fmla="val 1567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8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E701FE2-DF90-49D1-A45E-4E75D6B28BE1}"/>
              </a:ext>
            </a:extLst>
          </p:cNvPr>
          <p:cNvSpPr txBox="1"/>
          <p:nvPr/>
        </p:nvSpPr>
        <p:spPr>
          <a:xfrm>
            <a:off x="3949219" y="3777583"/>
            <a:ext cx="146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Weakness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AE1AC490-D553-45A2-8B99-8B939B3B820B}"/>
              </a:ext>
            </a:extLst>
          </p:cNvPr>
          <p:cNvSpPr/>
          <p:nvPr/>
        </p:nvSpPr>
        <p:spPr>
          <a:xfrm>
            <a:off x="4309032" y="2889218"/>
            <a:ext cx="749045" cy="749045"/>
          </a:xfrm>
          <a:prstGeom prst="roundRect">
            <a:avLst>
              <a:gd name="adj" fmla="val 19634"/>
            </a:avLst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7E5F7698-E9CA-4D05-A61C-7312A7631420}"/>
              </a:ext>
            </a:extLst>
          </p:cNvPr>
          <p:cNvSpPr/>
          <p:nvPr/>
        </p:nvSpPr>
        <p:spPr>
          <a:xfrm>
            <a:off x="4423332" y="3003518"/>
            <a:ext cx="520445" cy="520445"/>
          </a:xfrm>
          <a:prstGeom prst="roundRect">
            <a:avLst>
              <a:gd name="adj" fmla="val 12092"/>
            </a:avLst>
          </a:prstGeom>
          <a:gradFill>
            <a:gsLst>
              <a:gs pos="0">
                <a:srgbClr val="FF85A8"/>
              </a:gs>
              <a:gs pos="100000">
                <a:srgbClr val="FFB9C3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328CB17-F4C5-48B0-8E22-F417939CF972}"/>
              </a:ext>
            </a:extLst>
          </p:cNvPr>
          <p:cNvSpPr txBox="1"/>
          <p:nvPr/>
        </p:nvSpPr>
        <p:spPr>
          <a:xfrm>
            <a:off x="4409280" y="3032908"/>
            <a:ext cx="548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W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F6A0632-E635-40C8-8746-93DE766C21D9}"/>
              </a:ext>
            </a:extLst>
          </p:cNvPr>
          <p:cNvSpPr txBox="1"/>
          <p:nvPr/>
        </p:nvSpPr>
        <p:spPr>
          <a:xfrm>
            <a:off x="3587741" y="4148904"/>
            <a:ext cx="2191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</a:t>
            </a:r>
          </a:p>
          <a:p>
            <a:pPr algn="ctr"/>
            <a:r>
              <a: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Here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58FFE8E1-045D-475A-9FF4-A7C29BB916FF}"/>
              </a:ext>
            </a:extLst>
          </p:cNvPr>
          <p:cNvSpPr/>
          <p:nvPr/>
        </p:nvSpPr>
        <p:spPr>
          <a:xfrm>
            <a:off x="6231859" y="2548477"/>
            <a:ext cx="2553176" cy="2553176"/>
          </a:xfrm>
          <a:prstGeom prst="roundRect">
            <a:avLst>
              <a:gd name="adj" fmla="val 1567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8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1DE6BCD-47E0-4B82-9017-6284C569B6E1}"/>
              </a:ext>
            </a:extLst>
          </p:cNvPr>
          <p:cNvSpPr txBox="1"/>
          <p:nvPr/>
        </p:nvSpPr>
        <p:spPr>
          <a:xfrm>
            <a:off x="6557709" y="3777583"/>
            <a:ext cx="1901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Opportunities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A92C0DAA-279A-49E1-B02A-BBE1268EAC5B}"/>
              </a:ext>
            </a:extLst>
          </p:cNvPr>
          <p:cNvSpPr/>
          <p:nvPr/>
        </p:nvSpPr>
        <p:spPr>
          <a:xfrm>
            <a:off x="7133925" y="2889218"/>
            <a:ext cx="749045" cy="749045"/>
          </a:xfrm>
          <a:prstGeom prst="roundRect">
            <a:avLst>
              <a:gd name="adj" fmla="val 19634"/>
            </a:avLst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1CB53276-DE87-4E31-B5FE-BD90307026B2}"/>
              </a:ext>
            </a:extLst>
          </p:cNvPr>
          <p:cNvSpPr/>
          <p:nvPr/>
        </p:nvSpPr>
        <p:spPr>
          <a:xfrm>
            <a:off x="7248225" y="3003518"/>
            <a:ext cx="520445" cy="520445"/>
          </a:xfrm>
          <a:prstGeom prst="roundRect">
            <a:avLst>
              <a:gd name="adj" fmla="val 12092"/>
            </a:avLst>
          </a:prstGeom>
          <a:gradFill>
            <a:gsLst>
              <a:gs pos="0">
                <a:srgbClr val="FF85A8"/>
              </a:gs>
              <a:gs pos="100000">
                <a:srgbClr val="FFB9C3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FEB08ED-521E-46E0-BE81-42E039F4D9EB}"/>
              </a:ext>
            </a:extLst>
          </p:cNvPr>
          <p:cNvSpPr txBox="1"/>
          <p:nvPr/>
        </p:nvSpPr>
        <p:spPr>
          <a:xfrm>
            <a:off x="7286271" y="3032908"/>
            <a:ext cx="4443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O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8BE1D4C-88C0-4385-AA40-2492B257A86A}"/>
              </a:ext>
            </a:extLst>
          </p:cNvPr>
          <p:cNvSpPr txBox="1"/>
          <p:nvPr/>
        </p:nvSpPr>
        <p:spPr>
          <a:xfrm>
            <a:off x="6412634" y="4148904"/>
            <a:ext cx="2191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</a:t>
            </a:r>
          </a:p>
          <a:p>
            <a:pPr algn="ctr"/>
            <a:r>
              <a: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Here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21B23590-0891-47F8-AE52-AA0DB184CCC9}"/>
              </a:ext>
            </a:extLst>
          </p:cNvPr>
          <p:cNvSpPr/>
          <p:nvPr/>
        </p:nvSpPr>
        <p:spPr>
          <a:xfrm>
            <a:off x="9056752" y="2548477"/>
            <a:ext cx="2553176" cy="2553176"/>
          </a:xfrm>
          <a:prstGeom prst="roundRect">
            <a:avLst>
              <a:gd name="adj" fmla="val 1567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8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2C3E37D-A232-4B38-8AAA-C7D41504FDE2}"/>
              </a:ext>
            </a:extLst>
          </p:cNvPr>
          <p:cNvSpPr txBox="1"/>
          <p:nvPr/>
        </p:nvSpPr>
        <p:spPr>
          <a:xfrm>
            <a:off x="9776138" y="3777583"/>
            <a:ext cx="1114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Threats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64D8D902-F21C-45B7-93ED-03C40A235DF7}"/>
              </a:ext>
            </a:extLst>
          </p:cNvPr>
          <p:cNvSpPr/>
          <p:nvPr/>
        </p:nvSpPr>
        <p:spPr>
          <a:xfrm>
            <a:off x="9958818" y="2889218"/>
            <a:ext cx="749045" cy="749045"/>
          </a:xfrm>
          <a:prstGeom prst="roundRect">
            <a:avLst>
              <a:gd name="adj" fmla="val 19634"/>
            </a:avLst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3823CF49-641A-428E-B31D-45D2A05C8F2D}"/>
              </a:ext>
            </a:extLst>
          </p:cNvPr>
          <p:cNvSpPr/>
          <p:nvPr/>
        </p:nvSpPr>
        <p:spPr>
          <a:xfrm>
            <a:off x="10073118" y="3003518"/>
            <a:ext cx="520445" cy="520445"/>
          </a:xfrm>
          <a:prstGeom prst="roundRect">
            <a:avLst>
              <a:gd name="adj" fmla="val 12092"/>
            </a:avLst>
          </a:prstGeom>
          <a:gradFill>
            <a:gsLst>
              <a:gs pos="0">
                <a:srgbClr val="FF85A8"/>
              </a:gs>
              <a:gs pos="100000">
                <a:srgbClr val="FFB9C3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A7FDAEE-32B1-4C45-9BFC-CE3E03C8F2CA}"/>
              </a:ext>
            </a:extLst>
          </p:cNvPr>
          <p:cNvSpPr txBox="1"/>
          <p:nvPr/>
        </p:nvSpPr>
        <p:spPr>
          <a:xfrm>
            <a:off x="10141621" y="3032908"/>
            <a:ext cx="383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T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8C080A9-9CDF-4295-BF1C-33F031A2A921}"/>
              </a:ext>
            </a:extLst>
          </p:cNvPr>
          <p:cNvSpPr txBox="1"/>
          <p:nvPr/>
        </p:nvSpPr>
        <p:spPr>
          <a:xfrm>
            <a:off x="9237527" y="4148904"/>
            <a:ext cx="2191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</a:t>
            </a:r>
          </a:p>
          <a:p>
            <a:pPr algn="ctr"/>
            <a:r>
              <a: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Here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9B9EF19-CE2C-4CC4-AC06-3126C9B6C821}"/>
              </a:ext>
            </a:extLst>
          </p:cNvPr>
          <p:cNvSpPr txBox="1"/>
          <p:nvPr/>
        </p:nvSpPr>
        <p:spPr>
          <a:xfrm>
            <a:off x="757039" y="5624773"/>
            <a:ext cx="10677923" cy="6367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 Above Topic this is Just a Demo So Consider</a:t>
            </a:r>
          </a:p>
          <a:p>
            <a:pPr algn="ctr">
              <a:lnSpc>
                <a:spcPts val="22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these Dummy Texts with Your Own Presentation Contents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4C08441-0150-4A6E-8AF9-E34F24556CE0}"/>
              </a:ext>
            </a:extLst>
          </p:cNvPr>
          <p:cNvSpPr txBox="1"/>
          <p:nvPr/>
        </p:nvSpPr>
        <p:spPr>
          <a:xfrm>
            <a:off x="1120119" y="1428976"/>
            <a:ext cx="9951763" cy="6367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</a:t>
            </a:r>
            <a:b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these Texts with Your Own Content and Try to Make It Interesting</a:t>
            </a:r>
          </a:p>
        </p:txBody>
      </p:sp>
    </p:spTree>
    <p:extLst>
      <p:ext uri="{BB962C8B-B14F-4D97-AF65-F5344CB8AC3E}">
        <p14:creationId xmlns:p14="http://schemas.microsoft.com/office/powerpoint/2010/main" val="3580530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4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" presetClass="entr" presetSubtype="4" decel="46667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" grpId="0" animBg="1"/>
      <p:bldP spid="3" grpId="0"/>
      <p:bldP spid="5" grpId="0" animBg="1"/>
      <p:bldP spid="6" grpId="0" animBg="1"/>
      <p:bldP spid="7" grpId="0"/>
      <p:bldP spid="33" grpId="0"/>
      <p:bldP spid="35" grpId="0" animBg="1"/>
      <p:bldP spid="36" grpId="0"/>
      <p:bldP spid="37" grpId="0" animBg="1"/>
      <p:bldP spid="38" grpId="0" animBg="1"/>
      <p:bldP spid="39" grpId="0"/>
      <p:bldP spid="40" grpId="0"/>
      <p:bldP spid="42" grpId="0" animBg="1"/>
      <p:bldP spid="43" grpId="0"/>
      <p:bldP spid="44" grpId="0" animBg="1"/>
      <p:bldP spid="45" grpId="0" animBg="1"/>
      <p:bldP spid="46" grpId="0"/>
      <p:bldP spid="47" grpId="0"/>
      <p:bldP spid="49" grpId="0" animBg="1"/>
      <p:bldP spid="50" grpId="0"/>
      <p:bldP spid="51" grpId="0" animBg="1"/>
      <p:bldP spid="52" grpId="0" animBg="1"/>
      <p:bldP spid="53" grpId="0"/>
      <p:bldP spid="54" grpId="0"/>
      <p:bldP spid="56" grpId="0"/>
      <p:bldP spid="5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D01DECF-8ADC-40CD-9D31-42C92E42A7F2}"/>
              </a:ext>
            </a:extLst>
          </p:cNvPr>
          <p:cNvSpPr txBox="1"/>
          <p:nvPr/>
        </p:nvSpPr>
        <p:spPr>
          <a:xfrm>
            <a:off x="2603698" y="750596"/>
            <a:ext cx="6984604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Business</a:t>
            </a:r>
            <a:r>
              <a:rPr lang="en-US" sz="4050" spc="0" baseline="0" dirty="0">
                <a:solidFill>
                  <a:srgbClr val="404040"/>
                </a:solidFill>
                <a:latin typeface="+mj-lt"/>
                <a:cs typeface="Poppins"/>
                <a:sym typeface="Poppins"/>
                <a:rtl val="0"/>
              </a:rPr>
              <a:t> </a:t>
            </a:r>
            <a:r>
              <a:rPr lang="en-US" sz="405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cs typeface="Poppins"/>
                <a:sym typeface="Poppins"/>
                <a:rtl val="0"/>
              </a:rPr>
              <a:t>SWOT Analysis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6D04CA-E397-40F0-AE33-908519E442F3}"/>
              </a:ext>
            </a:extLst>
          </p:cNvPr>
          <p:cNvSpPr txBox="1"/>
          <p:nvPr/>
        </p:nvSpPr>
        <p:spPr>
          <a:xfrm>
            <a:off x="4954502" y="418465"/>
            <a:ext cx="2282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cs typeface="Poppins"/>
                <a:sym typeface="Poppins"/>
                <a:rtl val="0"/>
              </a:rPr>
              <a:t>Subtitle Text Here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4759010-B5C9-4F54-9397-F061A92F07AE}"/>
              </a:ext>
            </a:extLst>
          </p:cNvPr>
          <p:cNvGrpSpPr/>
          <p:nvPr/>
        </p:nvGrpSpPr>
        <p:grpSpPr>
          <a:xfrm>
            <a:off x="582073" y="2548477"/>
            <a:ext cx="2553176" cy="2553176"/>
            <a:chOff x="582073" y="2548477"/>
            <a:chExt cx="2553176" cy="2553176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CAE24345-B5AB-4B00-A5D1-FBCF5E9D86A9}"/>
                </a:ext>
              </a:extLst>
            </p:cNvPr>
            <p:cNvSpPr/>
            <p:nvPr/>
          </p:nvSpPr>
          <p:spPr>
            <a:xfrm>
              <a:off x="582073" y="2548477"/>
              <a:ext cx="2553176" cy="2553176"/>
            </a:xfrm>
            <a:prstGeom prst="roundRect">
              <a:avLst>
                <a:gd name="adj" fmla="val 15672"/>
              </a:avLst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152400" sx="102000" sy="102000" algn="ctr" rotWithShape="0">
                <a:prstClr val="black">
                  <a:alpha val="8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EEA803B-7426-4F3F-8BEF-E0BBCD4F5E03}"/>
                </a:ext>
              </a:extLst>
            </p:cNvPr>
            <p:cNvSpPr txBox="1"/>
            <p:nvPr/>
          </p:nvSpPr>
          <p:spPr>
            <a:xfrm>
              <a:off x="1222109" y="3777583"/>
              <a:ext cx="12731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cs typeface="Poppins"/>
                  <a:sym typeface="Poppins"/>
                  <a:rtl val="0"/>
                </a:rPr>
                <a:t>Strength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01E41C8-F359-42E8-9B22-2156457AD5CB}"/>
                </a:ext>
              </a:extLst>
            </p:cNvPr>
            <p:cNvSpPr/>
            <p:nvPr/>
          </p:nvSpPr>
          <p:spPr>
            <a:xfrm>
              <a:off x="1484139" y="2889218"/>
              <a:ext cx="749045" cy="749045"/>
            </a:xfrm>
            <a:prstGeom prst="roundRect">
              <a:avLst>
                <a:gd name="adj" fmla="val 19634"/>
              </a:avLst>
            </a:pr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61D37C7C-4185-4490-AF9F-6A78CE669116}"/>
                </a:ext>
              </a:extLst>
            </p:cNvPr>
            <p:cNvSpPr/>
            <p:nvPr/>
          </p:nvSpPr>
          <p:spPr>
            <a:xfrm>
              <a:off x="1598439" y="3003518"/>
              <a:ext cx="520445" cy="520445"/>
            </a:xfrm>
            <a:prstGeom prst="roundRect">
              <a:avLst>
                <a:gd name="adj" fmla="val 12092"/>
              </a:avLst>
            </a:prstGeom>
            <a:gradFill>
              <a:gsLst>
                <a:gs pos="0">
                  <a:srgbClr val="4479FE"/>
                </a:gs>
                <a:gs pos="100000">
                  <a:srgbClr val="82A1FA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1D59E25-DB24-46CD-AABB-B2FAE188D77B}"/>
                </a:ext>
              </a:extLst>
            </p:cNvPr>
            <p:cNvSpPr txBox="1"/>
            <p:nvPr/>
          </p:nvSpPr>
          <p:spPr>
            <a:xfrm>
              <a:off x="1666942" y="3032908"/>
              <a:ext cx="38343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spc="0" baseline="0" dirty="0">
                  <a:solidFill>
                    <a:schemeClr val="bg1"/>
                  </a:solidFill>
                  <a:latin typeface="+mj-lt"/>
                  <a:cs typeface="Poppins"/>
                  <a:sym typeface="Poppins"/>
                  <a:rtl val="0"/>
                </a:rPr>
                <a:t>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9F45CE2-4ADA-4901-813D-5A0B1D821412}"/>
                </a:ext>
              </a:extLst>
            </p:cNvPr>
            <p:cNvSpPr txBox="1"/>
            <p:nvPr/>
          </p:nvSpPr>
          <p:spPr>
            <a:xfrm>
              <a:off x="762848" y="4148904"/>
              <a:ext cx="219162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</a:t>
              </a:r>
            </a:p>
            <a:p>
              <a:pPr algn="ctr"/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Brief Text to Explain the</a:t>
              </a:r>
            </a:p>
            <a:p>
              <a:pPr algn="ctr"/>
              <a:r>
                <a:rPr lang="en-US" sz="120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Above Topic Here</a:t>
              </a:r>
              <a:endPara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AF5AB0C-8EB5-4477-AA1C-DBA3D40C213B}"/>
              </a:ext>
            </a:extLst>
          </p:cNvPr>
          <p:cNvGrpSpPr/>
          <p:nvPr/>
        </p:nvGrpSpPr>
        <p:grpSpPr>
          <a:xfrm>
            <a:off x="3406966" y="2548477"/>
            <a:ext cx="2553176" cy="2553176"/>
            <a:chOff x="3406966" y="2548477"/>
            <a:chExt cx="2553176" cy="2553176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432250F9-45C3-466E-B76B-240E717FCF6D}"/>
                </a:ext>
              </a:extLst>
            </p:cNvPr>
            <p:cNvSpPr/>
            <p:nvPr/>
          </p:nvSpPr>
          <p:spPr>
            <a:xfrm>
              <a:off x="3406966" y="2548477"/>
              <a:ext cx="2553176" cy="2553176"/>
            </a:xfrm>
            <a:prstGeom prst="roundRect">
              <a:avLst>
                <a:gd name="adj" fmla="val 15672"/>
              </a:avLst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152400" sx="102000" sy="102000" algn="ctr" rotWithShape="0">
                <a:prstClr val="black">
                  <a:alpha val="8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E2369CF-E2A3-472D-9D13-2865E2375590}"/>
                </a:ext>
              </a:extLst>
            </p:cNvPr>
            <p:cNvSpPr txBox="1"/>
            <p:nvPr/>
          </p:nvSpPr>
          <p:spPr>
            <a:xfrm>
              <a:off x="3949219" y="3777583"/>
              <a:ext cx="14686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cs typeface="Poppins"/>
                  <a:sym typeface="Poppins"/>
                  <a:rtl val="0"/>
                </a:rPr>
                <a:t>Weakness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703B7115-D733-48CE-B889-5B564A75FF09}"/>
                </a:ext>
              </a:extLst>
            </p:cNvPr>
            <p:cNvSpPr/>
            <p:nvPr/>
          </p:nvSpPr>
          <p:spPr>
            <a:xfrm>
              <a:off x="4309032" y="2889218"/>
              <a:ext cx="749045" cy="749045"/>
            </a:xfrm>
            <a:prstGeom prst="roundRect">
              <a:avLst>
                <a:gd name="adj" fmla="val 19634"/>
              </a:avLst>
            </a:pr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B4350F09-51DD-414C-80C1-C1322338A8F9}"/>
                </a:ext>
              </a:extLst>
            </p:cNvPr>
            <p:cNvSpPr/>
            <p:nvPr/>
          </p:nvSpPr>
          <p:spPr>
            <a:xfrm>
              <a:off x="4423332" y="3003518"/>
              <a:ext cx="520445" cy="520445"/>
            </a:xfrm>
            <a:prstGeom prst="roundRect">
              <a:avLst>
                <a:gd name="adj" fmla="val 12092"/>
              </a:avLst>
            </a:prstGeom>
            <a:gradFill>
              <a:gsLst>
                <a:gs pos="0">
                  <a:srgbClr val="4479FE"/>
                </a:gs>
                <a:gs pos="100000">
                  <a:srgbClr val="82A1FA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27EB0D3-D1A6-4DE6-BF7D-3C6FA72618ED}"/>
                </a:ext>
              </a:extLst>
            </p:cNvPr>
            <p:cNvSpPr txBox="1"/>
            <p:nvPr/>
          </p:nvSpPr>
          <p:spPr>
            <a:xfrm>
              <a:off x="4409280" y="3032908"/>
              <a:ext cx="5485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spc="0" baseline="0" dirty="0">
                  <a:solidFill>
                    <a:schemeClr val="bg1"/>
                  </a:solidFill>
                  <a:latin typeface="+mj-lt"/>
                  <a:cs typeface="Poppins"/>
                  <a:sym typeface="Poppins"/>
                  <a:rtl val="0"/>
                </a:rPr>
                <a:t>W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83418CA-CAD9-421F-8831-7DE9BC0F3B92}"/>
                </a:ext>
              </a:extLst>
            </p:cNvPr>
            <p:cNvSpPr txBox="1"/>
            <p:nvPr/>
          </p:nvSpPr>
          <p:spPr>
            <a:xfrm>
              <a:off x="3587741" y="4148904"/>
              <a:ext cx="219162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</a:t>
              </a:r>
            </a:p>
            <a:p>
              <a:pPr algn="ctr"/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Brief Text to Explain the</a:t>
              </a:r>
            </a:p>
            <a:p>
              <a:pPr algn="ctr"/>
              <a:r>
                <a:rPr lang="en-US" sz="120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Above Topic Here</a:t>
              </a:r>
              <a:endPara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EAACBDA-880B-4501-8038-159525FE6C69}"/>
              </a:ext>
            </a:extLst>
          </p:cNvPr>
          <p:cNvGrpSpPr/>
          <p:nvPr/>
        </p:nvGrpSpPr>
        <p:grpSpPr>
          <a:xfrm>
            <a:off x="6231859" y="2548477"/>
            <a:ext cx="2553176" cy="2553176"/>
            <a:chOff x="6231859" y="2548477"/>
            <a:chExt cx="2553176" cy="2553176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5A1B4522-CBB9-4FC8-8662-52D8FF2F1FC7}"/>
                </a:ext>
              </a:extLst>
            </p:cNvPr>
            <p:cNvSpPr/>
            <p:nvPr/>
          </p:nvSpPr>
          <p:spPr>
            <a:xfrm>
              <a:off x="6231859" y="2548477"/>
              <a:ext cx="2553176" cy="2553176"/>
            </a:xfrm>
            <a:prstGeom prst="roundRect">
              <a:avLst>
                <a:gd name="adj" fmla="val 15672"/>
              </a:avLst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152400" sx="102000" sy="102000" algn="ctr" rotWithShape="0">
                <a:prstClr val="black">
                  <a:alpha val="8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4580A18-08D0-4F0B-BC01-6E126CB62E7C}"/>
                </a:ext>
              </a:extLst>
            </p:cNvPr>
            <p:cNvSpPr txBox="1"/>
            <p:nvPr/>
          </p:nvSpPr>
          <p:spPr>
            <a:xfrm>
              <a:off x="6557709" y="3777583"/>
              <a:ext cx="19014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cs typeface="Poppins"/>
                  <a:sym typeface="Poppins"/>
                  <a:rtl val="0"/>
                </a:rPr>
                <a:t>Opportunities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95B54DE6-D0FE-4D03-B8F4-B8117E363DA5}"/>
                </a:ext>
              </a:extLst>
            </p:cNvPr>
            <p:cNvSpPr/>
            <p:nvPr/>
          </p:nvSpPr>
          <p:spPr>
            <a:xfrm>
              <a:off x="7133925" y="2889218"/>
              <a:ext cx="749045" cy="749045"/>
            </a:xfrm>
            <a:prstGeom prst="roundRect">
              <a:avLst>
                <a:gd name="adj" fmla="val 19634"/>
              </a:avLst>
            </a:pr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2A3511CF-3797-4D61-8CC4-A271593F53F7}"/>
                </a:ext>
              </a:extLst>
            </p:cNvPr>
            <p:cNvSpPr/>
            <p:nvPr/>
          </p:nvSpPr>
          <p:spPr>
            <a:xfrm>
              <a:off x="7248225" y="3003518"/>
              <a:ext cx="520445" cy="520445"/>
            </a:xfrm>
            <a:prstGeom prst="roundRect">
              <a:avLst>
                <a:gd name="adj" fmla="val 12092"/>
              </a:avLst>
            </a:prstGeom>
            <a:gradFill>
              <a:gsLst>
                <a:gs pos="0">
                  <a:srgbClr val="4479FE"/>
                </a:gs>
                <a:gs pos="100000">
                  <a:srgbClr val="82A1FA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E6CA107-8A85-4CA7-9944-3B1C1AF90469}"/>
                </a:ext>
              </a:extLst>
            </p:cNvPr>
            <p:cNvSpPr txBox="1"/>
            <p:nvPr/>
          </p:nvSpPr>
          <p:spPr>
            <a:xfrm>
              <a:off x="7286271" y="3032908"/>
              <a:ext cx="44435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spc="0" baseline="0" dirty="0">
                  <a:solidFill>
                    <a:schemeClr val="bg1"/>
                  </a:solidFill>
                  <a:latin typeface="+mj-lt"/>
                  <a:cs typeface="Poppins"/>
                  <a:sym typeface="Poppins"/>
                  <a:rtl val="0"/>
                </a:rPr>
                <a:t>O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519B9DD-7067-4121-AB16-F38C61414F76}"/>
                </a:ext>
              </a:extLst>
            </p:cNvPr>
            <p:cNvSpPr txBox="1"/>
            <p:nvPr/>
          </p:nvSpPr>
          <p:spPr>
            <a:xfrm>
              <a:off x="6412634" y="4148904"/>
              <a:ext cx="219162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</a:t>
              </a:r>
            </a:p>
            <a:p>
              <a:pPr algn="ctr"/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Brief Text to Explain the</a:t>
              </a:r>
            </a:p>
            <a:p>
              <a:pPr algn="ctr"/>
              <a:r>
                <a:rPr lang="en-US" sz="120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Above Topic Here</a:t>
              </a:r>
              <a:endPara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A181589-C351-4FD0-8E11-E7D9056E33BC}"/>
              </a:ext>
            </a:extLst>
          </p:cNvPr>
          <p:cNvGrpSpPr/>
          <p:nvPr/>
        </p:nvGrpSpPr>
        <p:grpSpPr>
          <a:xfrm>
            <a:off x="9056752" y="2548477"/>
            <a:ext cx="2553176" cy="2553176"/>
            <a:chOff x="9056752" y="2548477"/>
            <a:chExt cx="2553176" cy="2553176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AE057F2A-960E-4264-9361-AFC4A90D32BC}"/>
                </a:ext>
              </a:extLst>
            </p:cNvPr>
            <p:cNvSpPr/>
            <p:nvPr/>
          </p:nvSpPr>
          <p:spPr>
            <a:xfrm>
              <a:off x="9056752" y="2548477"/>
              <a:ext cx="2553176" cy="2553176"/>
            </a:xfrm>
            <a:prstGeom prst="roundRect">
              <a:avLst>
                <a:gd name="adj" fmla="val 15672"/>
              </a:avLst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152400" sx="102000" sy="102000" algn="ctr" rotWithShape="0">
                <a:prstClr val="black">
                  <a:alpha val="8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DF50E1B-9462-48C3-B110-CA1DA72CC33A}"/>
                </a:ext>
              </a:extLst>
            </p:cNvPr>
            <p:cNvSpPr txBox="1"/>
            <p:nvPr/>
          </p:nvSpPr>
          <p:spPr>
            <a:xfrm>
              <a:off x="9776138" y="3777583"/>
              <a:ext cx="11144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cs typeface="Poppins"/>
                  <a:sym typeface="Poppins"/>
                  <a:rtl val="0"/>
                </a:rPr>
                <a:t>Threats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C5DA1F23-1642-4351-8347-88C2229A03EC}"/>
                </a:ext>
              </a:extLst>
            </p:cNvPr>
            <p:cNvSpPr/>
            <p:nvPr/>
          </p:nvSpPr>
          <p:spPr>
            <a:xfrm>
              <a:off x="9958818" y="2889218"/>
              <a:ext cx="749045" cy="749045"/>
            </a:xfrm>
            <a:prstGeom prst="roundRect">
              <a:avLst>
                <a:gd name="adj" fmla="val 19634"/>
              </a:avLst>
            </a:pr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ACC1BB83-2B3F-48FC-996A-E5853AFE8EE9}"/>
                </a:ext>
              </a:extLst>
            </p:cNvPr>
            <p:cNvSpPr/>
            <p:nvPr/>
          </p:nvSpPr>
          <p:spPr>
            <a:xfrm>
              <a:off x="10073118" y="3003518"/>
              <a:ext cx="520445" cy="520445"/>
            </a:xfrm>
            <a:prstGeom prst="roundRect">
              <a:avLst>
                <a:gd name="adj" fmla="val 12092"/>
              </a:avLst>
            </a:prstGeom>
            <a:gradFill>
              <a:gsLst>
                <a:gs pos="0">
                  <a:srgbClr val="4479FE"/>
                </a:gs>
                <a:gs pos="100000">
                  <a:srgbClr val="82A1FA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F62DA9A-B157-4878-8207-506EB26C0FED}"/>
                </a:ext>
              </a:extLst>
            </p:cNvPr>
            <p:cNvSpPr txBox="1"/>
            <p:nvPr/>
          </p:nvSpPr>
          <p:spPr>
            <a:xfrm>
              <a:off x="10141621" y="3032908"/>
              <a:ext cx="38343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spc="0" baseline="0" dirty="0">
                  <a:solidFill>
                    <a:schemeClr val="bg1"/>
                  </a:solidFill>
                  <a:latin typeface="+mj-lt"/>
                  <a:cs typeface="Poppins"/>
                  <a:sym typeface="Poppins"/>
                  <a:rtl val="0"/>
                </a:rPr>
                <a:t>T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4429325-39D5-422F-8658-078536BD1110}"/>
                </a:ext>
              </a:extLst>
            </p:cNvPr>
            <p:cNvSpPr txBox="1"/>
            <p:nvPr/>
          </p:nvSpPr>
          <p:spPr>
            <a:xfrm>
              <a:off x="9237527" y="4148904"/>
              <a:ext cx="219162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</a:t>
              </a:r>
            </a:p>
            <a:p>
              <a:pPr algn="ctr"/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Brief Text to Explain the</a:t>
              </a:r>
            </a:p>
            <a:p>
              <a:pPr algn="ctr"/>
              <a:r>
                <a:rPr lang="en-US" sz="120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Above Topic Here</a:t>
              </a:r>
              <a:endPara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2DB2CD29-4B9B-4FA0-8007-04140B33D3F0}"/>
              </a:ext>
            </a:extLst>
          </p:cNvPr>
          <p:cNvSpPr txBox="1"/>
          <p:nvPr/>
        </p:nvSpPr>
        <p:spPr>
          <a:xfrm>
            <a:off x="757039" y="5624773"/>
            <a:ext cx="10677923" cy="6367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 Above Topic this is Just a Demo So Consider</a:t>
            </a:r>
          </a:p>
          <a:p>
            <a:pPr algn="ctr">
              <a:lnSpc>
                <a:spcPts val="22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these Dummy Texts with Your Own Presentation Contents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3A01929-9D09-4B07-9061-83E9930DC518}"/>
              </a:ext>
            </a:extLst>
          </p:cNvPr>
          <p:cNvSpPr txBox="1"/>
          <p:nvPr/>
        </p:nvSpPr>
        <p:spPr>
          <a:xfrm>
            <a:off x="1120119" y="1428976"/>
            <a:ext cx="9951763" cy="6367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</a:t>
            </a:r>
            <a:b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these Texts with Your Own Content and Try to Make It Interesting</a:t>
            </a:r>
          </a:p>
        </p:txBody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8427CF6F-30EA-4CF0-9102-14EBBA1A3B54}"/>
              </a:ext>
            </a:extLst>
          </p:cNvPr>
          <p:cNvSpPr>
            <a:spLocks/>
          </p:cNvSpPr>
          <p:nvPr/>
        </p:nvSpPr>
        <p:spPr bwMode="auto">
          <a:xfrm>
            <a:off x="123676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90529A-4844-4906-9C5A-CAAADDE3EE3B}"/>
              </a:ext>
            </a:extLst>
          </p:cNvPr>
          <p:cNvSpPr/>
          <p:nvPr/>
        </p:nvSpPr>
        <p:spPr>
          <a:xfrm>
            <a:off x="138829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73CAD47-5804-40DB-902F-4452A17D9480}"/>
              </a:ext>
            </a:extLst>
          </p:cNvPr>
          <p:cNvSpPr/>
          <p:nvPr/>
        </p:nvSpPr>
        <p:spPr>
          <a:xfrm>
            <a:off x="153190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487ED942-B6E6-4218-BFCC-4F4CDE967078}"/>
              </a:ext>
            </a:extLst>
          </p:cNvPr>
          <p:cNvSpPr>
            <a:spLocks/>
          </p:cNvSpPr>
          <p:nvPr/>
        </p:nvSpPr>
        <p:spPr bwMode="auto">
          <a:xfrm>
            <a:off x="3240239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D9639BC-451A-4B33-A01A-688E62A9B3DE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B8DDB21-5FF8-43D8-ABCC-9375AE8682E0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9101665F-878C-4CAB-A07D-1C83D66BDBC5}"/>
              </a:ext>
            </a:extLst>
          </p:cNvPr>
          <p:cNvSpPr>
            <a:spLocks/>
          </p:cNvSpPr>
          <p:nvPr/>
        </p:nvSpPr>
        <p:spPr bwMode="auto">
          <a:xfrm>
            <a:off x="7247195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F6D0D53-EC3F-4E78-B2BF-B6FDAE3CFDD9}"/>
              </a:ext>
            </a:extLst>
          </p:cNvPr>
          <p:cNvSpPr/>
          <p:nvPr/>
        </p:nvSpPr>
        <p:spPr>
          <a:xfrm>
            <a:off x="7398729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1E35BD3-A5AF-4AB3-BBC4-B72B143A262F}"/>
              </a:ext>
            </a:extLst>
          </p:cNvPr>
          <p:cNvSpPr/>
          <p:nvPr/>
        </p:nvSpPr>
        <p:spPr>
          <a:xfrm>
            <a:off x="7542342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8B58A2CC-CAD0-440D-A1BA-82621D89C67A}"/>
              </a:ext>
            </a:extLst>
          </p:cNvPr>
          <p:cNvSpPr>
            <a:spLocks/>
          </p:cNvSpPr>
          <p:nvPr/>
        </p:nvSpPr>
        <p:spPr bwMode="auto">
          <a:xfrm>
            <a:off x="925067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D7A81DB-7D06-4284-97FA-D25798844460}"/>
              </a:ext>
            </a:extLst>
          </p:cNvPr>
          <p:cNvSpPr/>
          <p:nvPr/>
        </p:nvSpPr>
        <p:spPr>
          <a:xfrm>
            <a:off x="940220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F3F08D4-7C73-4ED3-BDF9-51DE8F9D88F4}"/>
              </a:ext>
            </a:extLst>
          </p:cNvPr>
          <p:cNvSpPr/>
          <p:nvPr/>
        </p:nvSpPr>
        <p:spPr>
          <a:xfrm>
            <a:off x="954581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900F7527-8FC7-47F4-9BCD-1EE102CAD5AD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88403BF-4376-42E4-AAFE-2A382A90AA3B}"/>
              </a:ext>
            </a:extLst>
          </p:cNvPr>
          <p:cNvSpPr/>
          <p:nvPr/>
        </p:nvSpPr>
        <p:spPr>
          <a:xfrm>
            <a:off x="5389122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C0BAFC3-5635-4FE5-AE25-F8ACF44707E9}"/>
              </a:ext>
            </a:extLst>
          </p:cNvPr>
          <p:cNvSpPr/>
          <p:nvPr/>
        </p:nvSpPr>
        <p:spPr>
          <a:xfrm>
            <a:off x="5532735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483E3-ECCA-46BC-B36A-D9EAD85AEB01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5CD91D-8BB7-4E44-8289-0D5C622FEBAB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22FEF9-F91D-4D74-8C33-904FF068825F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07C37FE-A8FD-4307-80C9-67149BBCF1D8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DEF3BB-9347-44D2-99C7-B7C3D592DEA9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0B6892-49D7-4AD6-985D-5A9DB52B9D7D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C5D180E-5F7E-4D5B-A7C2-FCE0E3EA196B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7080F59-041E-4C75-8051-0D887F8F8494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FCF5E68-734E-4F5F-9CF2-7F541B77FF59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D564256-78FC-45C1-8A9E-565E82F822D0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51539E3-2C45-48B8-8F95-009F40560613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62EC6A6-E408-48C9-B88F-42D871C7F131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69BB5E7-D3CA-4113-B009-60E0F9405D24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5702339-295F-4A29-94E5-A2D12A28193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D92B7A-A479-4375-88C9-E22D65F08622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0976E-49D2-406B-AC73-C96397D776CB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A40861-29DA-4BEB-A7F8-04C3E4AE6F7E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CEF619C-A077-448B-AA1B-30196D9222C2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2802841-7F3B-43FE-8C95-38C6078C0E20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F7594AC-9C9A-438A-9AD8-6BDEAB3BE643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43C81E0-C7D3-418A-960F-4025FF7F50B7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03A984B-CCFE-4B01-9F05-3E21FAF4EAAA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CCC388B-0559-4118-BBFA-357744412D7E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23E54A6-E43B-4E3D-AC35-CD230A736665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EAF66B-0373-4321-B0CA-B6813FA8263A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434F457-CFEE-49AC-B559-3FD5F5980C93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6EF261D-02A5-4D8E-A801-14DECF146F11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7A1DE65-942B-4446-8D81-43FE6D54B081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DA16D6F-5ADB-406C-AC94-322140911749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601804-7244-4558-893A-2E2CCDFB10E3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01EFB94-CD64-4C76-9593-16351D1FA56A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DEDA3C5-17E7-4519-966A-05DB04B23FE8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6DD20CA-21FA-4A48-B2C9-3F9B49760250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FDA2BA2-DC96-40FA-A39F-7BD7DBBE4DE0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51DDE5-B57D-47F8-B763-A7A87DA98D5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9689334-94D8-4ED2-87C6-EDCD0298A628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86639E-CE26-42EB-A69E-31EB4EBCDD84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D737D16-0D19-4925-8F0C-A036023CB828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CF0E137-38E5-412C-8BA6-09EF614D0207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4A1C5BE-7647-4771-89B3-E3C185CB6F6B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63C3264-FAEE-47E1-91BF-3654648323C1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AC8DCF-595D-4361-8203-C2D5D9D63B02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28E0BBE-C448-43EF-8A28-77FD400A13A5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43C0299-D8AF-4545-B8B2-3108D45E5EC7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FAD90A4-7BC5-4D52-A165-1B8AC43A6F90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AFD0956-687F-45F7-933B-DC96715DCD12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F91676D-761F-4F28-8C54-78B59E0CC683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542D6E-0C37-41F1-8C15-7D1EAF7AD11D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F5B2B19-8C61-40BE-B3DD-FE4A5829EFD4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AF97817-19D4-4AB9-B06B-2BD6F13A89D4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9EB6D9A-68A5-43AE-9BA6-03461032F559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E86779B-EF4C-421E-92AB-6755D0E89496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BF7D1A-3DCA-4FEA-BE65-F1C8DA3CD1F4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3F0F5C0-6339-4B44-8A95-724B0BC9D15E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94223F-6C8D-4BC1-A6E9-70926CF851EC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33360F9-EE67-458A-BFF9-7FCB8CCA143C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F3ACA80-67BD-43ED-B4C5-B9D8A4B22286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2EA697E-484F-4D11-9C01-40C48C77D444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EE8E496-50EC-46AF-B1E9-1335350BBF1F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050D756-E59D-43AD-8ED1-DA122BC6E5A7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30E5B98-6331-414F-89F7-F3F9A331633D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2D1A1DA-56F8-44C2-AA2C-5974B3DE9EF6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E981EAA-7DAD-4A6F-8C28-52C9AADDB7B3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8D8D87F-E9CC-4F54-8176-0A5C2AB59935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95D7DF5-7EFE-4687-A239-4AE4CA8336AC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CCFCF47E-A610-4C80-B673-1DE39FA931D0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1CB407-60AC-442F-9524-C2B449B1F661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36CB209-5200-48F8-8F0F-BF02C48B74E5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A86DA84-A221-4246-86ED-FF400FDF34D3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E038298-0242-4EA8-803F-118B4EF9CBFB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FD9E2BC-BAB8-42BF-88E2-04F113D24EAE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63AEA33-1F39-44B2-BC23-D853510CE0B6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C9845-F461-4ECD-B983-B07A8541A887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9012E96-0EE0-4857-B29D-F1CDBB50A669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DCAB1BB-9932-443C-9FA9-A4E25ABEE211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18EBB49-2701-4F8C-BAA2-7C4D48A890AD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EA5597A-A28E-4C1D-A423-D4727A9B8F36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277FCAE-AC24-495E-B618-C1CA7682713F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A3780FE-7639-4A54-832B-7636338D6FE2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6DD419E-0A76-4161-A896-032CB676CDC5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BABECAD-0D2B-4E23-A8EC-141AF99CDF1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ADBE6FE-E14E-4177-98AE-87BCA3814037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53B2F5-FE3F-49FC-8ADF-E5250B71A2A0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B1494A7-025B-4728-A215-00AE58FBCCAD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2853330-BFC8-4592-A11F-18C8E6BCEE1A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33741B-89B1-4A80-8E85-580A091A543C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4C91C2E-2D91-4233-A45A-8B86D7AC7547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A8E8E8-8C50-481C-9215-A99B659ED080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580C9E0-FB5D-4ED7-9509-2486F5406AB1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298F78C2-86F9-4DFF-9982-ACF205A50BD9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51C84E49-F4B5-4F7A-805D-D1270C6105FB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6628115-F80D-4474-9110-6260216E4D3A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B7C0170-1BFC-4980-867A-E10E2BA0AA3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C8B85F74-801C-4746-AF8D-20C21F527821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084C958-64E1-4B2A-B076-744233AB5A7B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130476D-5F09-4E64-8016-718D8F2749DB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A931824-C1A4-490F-8443-45D4D2E4D7F6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C07F87C-4FBC-40A8-9E40-0652CB0DD377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A51393F-E0E4-4039-B89A-92E7C98CABB1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CB348E43-AED9-4318-93E1-BD54E87782E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326E48C-A518-45F9-8644-A6C7353BAA30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9F816E9-AF48-440F-86CF-7BF3423813CB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93D3849B-6FA8-4C2F-9F4F-1CC472F375F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E5CE03D4-3562-40B2-9195-7A4D9E268AD3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5E7816F0-74F9-4C9C-B202-058F94CE6850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EDACB3-5296-4BF3-86A2-8B01977C0AD2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6AABD86-C8FB-45F9-B44A-6778E345D03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EFC22B93-A382-4065-94C6-67B39E960145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8AF6B176-3A44-4CC6-8312-BF7168F4E4DA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053550B6-7B27-4753-A69D-228069EF7FE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3AA62BD-2EC6-4119-A999-1791039548F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3AE8449-02F0-4C04-99C8-A69C0AA1FEB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AA0895-05EC-4064-9AF9-6C30898D9C5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0D659652-2C7E-4C13-84C6-94ADA35A157B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CF94DABE-37AB-4224-A0C6-DE9C6B0BA0D0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80C7F14D-AC17-4B38-B77C-50DF4C616EB5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F151F471-6DDF-4438-84ED-D24C079E8DF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E7C63E96-EB6E-4EFF-A61A-375B9A09D0AE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A09760F1-E184-46A9-9C56-59A39F70CCB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E67F6FF-1B2C-4426-A057-E86F5F3CBB6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3051</TotalTime>
  <Words>903</Words>
  <Application>Microsoft Office PowerPoint</Application>
  <PresentationFormat>Widescreen</PresentationFormat>
  <Paragraphs>175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Akira Expanded</vt:lpstr>
      <vt:lpstr>Bungee</vt:lpstr>
      <vt:lpstr>Montserrat ExtraBold</vt:lpstr>
      <vt:lpstr>Arial</vt:lpstr>
      <vt:lpstr>Pacifico</vt:lpstr>
      <vt:lpstr>Montserrat</vt:lpstr>
      <vt:lpstr>Poppins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65</cp:revision>
  <dcterms:created xsi:type="dcterms:W3CDTF">2024-02-18T05:14:35Z</dcterms:created>
  <dcterms:modified xsi:type="dcterms:W3CDTF">2025-09-16T13:37:34Z</dcterms:modified>
</cp:coreProperties>
</file>