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 varScale="1">
        <p:scale>
          <a:sx n="166" d="100"/>
          <a:sy n="166" d="100"/>
        </p:scale>
        <p:origin x="112" y="1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Slide Top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EFED45D-6E6E-4D89-83BE-73AD8FF0BCC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2000" cy="3112675"/>
          </a:xfrm>
          <a:custGeom>
            <a:avLst/>
            <a:gdLst>
              <a:gd name="connsiteX0" fmla="*/ 0 w 12192000"/>
              <a:gd name="connsiteY0" fmla="*/ 0 h 3112675"/>
              <a:gd name="connsiteX1" fmla="*/ 12192000 w 12192000"/>
              <a:gd name="connsiteY1" fmla="*/ 0 h 3112675"/>
              <a:gd name="connsiteX2" fmla="*/ 12192000 w 12192000"/>
              <a:gd name="connsiteY2" fmla="*/ 3112675 h 3112675"/>
              <a:gd name="connsiteX3" fmla="*/ 0 w 12192000"/>
              <a:gd name="connsiteY3" fmla="*/ 3112675 h 3112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112675">
                <a:moveTo>
                  <a:pt x="0" y="0"/>
                </a:moveTo>
                <a:lnTo>
                  <a:pt x="12192000" y="0"/>
                </a:lnTo>
                <a:lnTo>
                  <a:pt x="12192000" y="3112675"/>
                </a:lnTo>
                <a:lnTo>
                  <a:pt x="0" y="311267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Slide Top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EFED45D-6E6E-4D89-83BE-73AD8FF0BCC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2000" cy="3112675"/>
          </a:xfrm>
          <a:custGeom>
            <a:avLst/>
            <a:gdLst>
              <a:gd name="connsiteX0" fmla="*/ 0 w 12192000"/>
              <a:gd name="connsiteY0" fmla="*/ 0 h 3112675"/>
              <a:gd name="connsiteX1" fmla="*/ 12192000 w 12192000"/>
              <a:gd name="connsiteY1" fmla="*/ 0 h 3112675"/>
              <a:gd name="connsiteX2" fmla="*/ 12192000 w 12192000"/>
              <a:gd name="connsiteY2" fmla="*/ 3112675 h 3112675"/>
              <a:gd name="connsiteX3" fmla="*/ 0 w 12192000"/>
              <a:gd name="connsiteY3" fmla="*/ 3112675 h 3112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112675">
                <a:moveTo>
                  <a:pt x="0" y="0"/>
                </a:moveTo>
                <a:lnTo>
                  <a:pt x="12192000" y="0"/>
                </a:lnTo>
                <a:lnTo>
                  <a:pt x="12192000" y="3112675"/>
                </a:lnTo>
                <a:lnTo>
                  <a:pt x="0" y="311267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728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Slide Top Image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D6109E0-4024-4B7F-93CE-0827D1451A9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2192000" cy="3112675"/>
          </a:xfrm>
          <a:custGeom>
            <a:avLst/>
            <a:gdLst>
              <a:gd name="connsiteX0" fmla="*/ 0 w 12192000"/>
              <a:gd name="connsiteY0" fmla="*/ 0 h 3112675"/>
              <a:gd name="connsiteX1" fmla="*/ 12192000 w 12192000"/>
              <a:gd name="connsiteY1" fmla="*/ 0 h 3112675"/>
              <a:gd name="connsiteX2" fmla="*/ 12192000 w 12192000"/>
              <a:gd name="connsiteY2" fmla="*/ 3112675 h 3112675"/>
              <a:gd name="connsiteX3" fmla="*/ 0 w 12192000"/>
              <a:gd name="connsiteY3" fmla="*/ 3112675 h 3112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112675">
                <a:moveTo>
                  <a:pt x="0" y="0"/>
                </a:moveTo>
                <a:lnTo>
                  <a:pt x="12192000" y="0"/>
                </a:lnTo>
                <a:lnTo>
                  <a:pt x="12192000" y="3112675"/>
                </a:lnTo>
                <a:lnTo>
                  <a:pt x="0" y="3112675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4" r:id="rId13"/>
    <p:sldLayoutId id="2147483663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icture Placeholder 116">
            <a:extLst>
              <a:ext uri="{FF2B5EF4-FFF2-40B4-BE49-F238E27FC236}">
                <a16:creationId xmlns:a16="http://schemas.microsoft.com/office/drawing/2014/main" id="{3250DEC7-19DD-4421-8A9C-27651504A0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BD23DE7-AC04-48CE-A0A0-AF9496BE218D}"/>
              </a:ext>
            </a:extLst>
          </p:cNvPr>
          <p:cNvSpPr/>
          <p:nvPr/>
        </p:nvSpPr>
        <p:spPr>
          <a:xfrm>
            <a:off x="444055" y="4025455"/>
            <a:ext cx="6238779" cy="155447"/>
          </a:xfrm>
          <a:custGeom>
            <a:avLst/>
            <a:gdLst>
              <a:gd name="connsiteX0" fmla="*/ 0 w 6238779"/>
              <a:gd name="connsiteY0" fmla="*/ 0 h 155447"/>
              <a:gd name="connsiteX1" fmla="*/ 6238780 w 6238779"/>
              <a:gd name="connsiteY1" fmla="*/ 0 h 155447"/>
              <a:gd name="connsiteX2" fmla="*/ 6238780 w 6238779"/>
              <a:gd name="connsiteY2" fmla="*/ 155448 h 155447"/>
              <a:gd name="connsiteX3" fmla="*/ 0 w 6238779"/>
              <a:gd name="connsiteY3" fmla="*/ 155448 h 155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38779" h="155447">
                <a:moveTo>
                  <a:pt x="0" y="0"/>
                </a:moveTo>
                <a:lnTo>
                  <a:pt x="6238780" y="0"/>
                </a:lnTo>
                <a:lnTo>
                  <a:pt x="6238780" y="155448"/>
                </a:lnTo>
                <a:lnTo>
                  <a:pt x="0" y="155448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8351850-74F1-4A8A-9A14-D7531B696016}"/>
              </a:ext>
            </a:extLst>
          </p:cNvPr>
          <p:cNvSpPr txBox="1"/>
          <p:nvPr/>
        </p:nvSpPr>
        <p:spPr>
          <a:xfrm>
            <a:off x="416528" y="3638550"/>
            <a:ext cx="635943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See </a:t>
            </a:r>
            <a:r>
              <a:rPr lang="en-US" sz="33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What We Do Best</a:t>
            </a:r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5383550-FD23-4329-B5B6-DCF901427A68}"/>
              </a:ext>
            </a:extLst>
          </p:cNvPr>
          <p:cNvSpPr/>
          <p:nvPr/>
        </p:nvSpPr>
        <p:spPr>
          <a:xfrm>
            <a:off x="537305" y="3475958"/>
            <a:ext cx="668655" cy="63627"/>
          </a:xfrm>
          <a:custGeom>
            <a:avLst/>
            <a:gdLst>
              <a:gd name="connsiteX0" fmla="*/ 0 w 668655"/>
              <a:gd name="connsiteY0" fmla="*/ 0 h 63627"/>
              <a:gd name="connsiteX1" fmla="*/ 668655 w 668655"/>
              <a:gd name="connsiteY1" fmla="*/ 0 h 63627"/>
              <a:gd name="connsiteX2" fmla="*/ 668655 w 668655"/>
              <a:gd name="connsiteY2" fmla="*/ 63627 h 63627"/>
              <a:gd name="connsiteX3" fmla="*/ 0 w 668655"/>
              <a:gd name="connsiteY3" fmla="*/ 63627 h 63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7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F3B3E0-1F45-45FD-A8B7-CDF83FF514AB}"/>
              </a:ext>
            </a:extLst>
          </p:cNvPr>
          <p:cNvSpPr txBox="1"/>
          <p:nvPr/>
        </p:nvSpPr>
        <p:spPr>
          <a:xfrm>
            <a:off x="130102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B55EE44-592E-42D2-AECD-8DD5458B21B9}"/>
              </a:ext>
            </a:extLst>
          </p:cNvPr>
          <p:cNvSpPr txBox="1"/>
          <p:nvPr/>
        </p:nvSpPr>
        <p:spPr>
          <a:xfrm>
            <a:off x="130102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0FDB6486-ED91-44D7-84E8-E693A7C6BE23}"/>
              </a:ext>
            </a:extLst>
          </p:cNvPr>
          <p:cNvSpPr/>
          <p:nvPr/>
        </p:nvSpPr>
        <p:spPr>
          <a:xfrm>
            <a:off x="4402075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B1D0AA9-2180-43DD-A9BE-20AC9AE51D25}"/>
              </a:ext>
            </a:extLst>
          </p:cNvPr>
          <p:cNvSpPr txBox="1"/>
          <p:nvPr/>
        </p:nvSpPr>
        <p:spPr>
          <a:xfrm>
            <a:off x="4447328" y="5316933"/>
            <a:ext cx="62177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C517073-07DE-41AE-AC18-C301D224BA41}"/>
              </a:ext>
            </a:extLst>
          </p:cNvPr>
          <p:cNvSpPr txBox="1"/>
          <p:nvPr/>
        </p:nvSpPr>
        <p:spPr>
          <a:xfrm>
            <a:off x="5164845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98DC741-184F-44C5-AE36-A77E9866B1D4}"/>
              </a:ext>
            </a:extLst>
          </p:cNvPr>
          <p:cNvSpPr txBox="1"/>
          <p:nvPr/>
        </p:nvSpPr>
        <p:spPr>
          <a:xfrm>
            <a:off x="5164845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9BF7271C-F442-4E7B-87F2-E2826481B5C9}"/>
              </a:ext>
            </a:extLst>
          </p:cNvPr>
          <p:cNvSpPr/>
          <p:nvPr/>
        </p:nvSpPr>
        <p:spPr>
          <a:xfrm>
            <a:off x="826874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B18A88A-D60F-466D-9E2B-809C418F909F}"/>
              </a:ext>
            </a:extLst>
          </p:cNvPr>
          <p:cNvSpPr txBox="1"/>
          <p:nvPr/>
        </p:nvSpPr>
        <p:spPr>
          <a:xfrm>
            <a:off x="8313198" y="5316933"/>
            <a:ext cx="6233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85DA5A4-989C-4A14-AA27-776C98010C7B}"/>
              </a:ext>
            </a:extLst>
          </p:cNvPr>
          <p:cNvSpPr txBox="1"/>
          <p:nvPr/>
        </p:nvSpPr>
        <p:spPr>
          <a:xfrm>
            <a:off x="903151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D32FFE6-A696-44C6-A00F-6C12AF6FEDA0}"/>
              </a:ext>
            </a:extLst>
          </p:cNvPr>
          <p:cNvSpPr txBox="1"/>
          <p:nvPr/>
        </p:nvSpPr>
        <p:spPr>
          <a:xfrm>
            <a:off x="903151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48E6317-AAED-41C1-804D-F85FC64CEC24}"/>
              </a:ext>
            </a:extLst>
          </p:cNvPr>
          <p:cNvSpPr txBox="1"/>
          <p:nvPr/>
        </p:nvSpPr>
        <p:spPr>
          <a:xfrm>
            <a:off x="416528" y="4219951"/>
            <a:ext cx="11303094" cy="628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 Replacing these </a:t>
            </a:r>
          </a:p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Dummy Texts with Your Own Content and Try to Make It More Interesting and Engaging for Presentation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D53DA91-A119-47EF-89D7-63267278372A}"/>
              </a:ext>
            </a:extLst>
          </p:cNvPr>
          <p:cNvSpPr/>
          <p:nvPr/>
        </p:nvSpPr>
        <p:spPr>
          <a:xfrm>
            <a:off x="-1" y="3425174"/>
            <a:ext cx="537305" cy="171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593079-DBE1-40F8-8C72-A017DD2C0100}"/>
              </a:ext>
            </a:extLst>
          </p:cNvPr>
          <p:cNvSpPr/>
          <p:nvPr/>
        </p:nvSpPr>
        <p:spPr>
          <a:xfrm>
            <a:off x="0" y="3724275"/>
            <a:ext cx="444055" cy="1095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85AC37D-974F-4A28-941B-19CCE2A49D72}"/>
              </a:ext>
            </a:extLst>
          </p:cNvPr>
          <p:cNvSpPr/>
          <p:nvPr/>
        </p:nvSpPr>
        <p:spPr>
          <a:xfrm>
            <a:off x="53825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9B9433-74E6-4636-B2A6-4510B1DF455F}"/>
              </a:ext>
            </a:extLst>
          </p:cNvPr>
          <p:cNvSpPr txBox="1"/>
          <p:nvPr/>
        </p:nvSpPr>
        <p:spPr>
          <a:xfrm>
            <a:off x="619577" y="5316933"/>
            <a:ext cx="5496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43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8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1" grpId="0"/>
      <p:bldP spid="95" grpId="0" animBg="1"/>
      <p:bldP spid="7" grpId="0"/>
      <p:bldP spid="97" grpId="0"/>
      <p:bldP spid="106" grpId="0" animBg="1"/>
      <p:bldP spid="107" grpId="0"/>
      <p:bldP spid="109" grpId="0"/>
      <p:bldP spid="110" grpId="0"/>
      <p:bldP spid="111" grpId="0" animBg="1"/>
      <p:bldP spid="112" grpId="0"/>
      <p:bldP spid="114" grpId="0"/>
      <p:bldP spid="115" grpId="0"/>
      <p:bldP spid="116" grpId="0"/>
      <p:bldP spid="22" grpId="0" animBg="1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BD23DE7-AC04-48CE-A0A0-AF9496BE218D}"/>
              </a:ext>
            </a:extLst>
          </p:cNvPr>
          <p:cNvSpPr/>
          <p:nvPr/>
        </p:nvSpPr>
        <p:spPr>
          <a:xfrm>
            <a:off x="444055" y="4025455"/>
            <a:ext cx="6238779" cy="155447"/>
          </a:xfrm>
          <a:custGeom>
            <a:avLst/>
            <a:gdLst>
              <a:gd name="connsiteX0" fmla="*/ 0 w 6238779"/>
              <a:gd name="connsiteY0" fmla="*/ 0 h 155447"/>
              <a:gd name="connsiteX1" fmla="*/ 6238780 w 6238779"/>
              <a:gd name="connsiteY1" fmla="*/ 0 h 155447"/>
              <a:gd name="connsiteX2" fmla="*/ 6238780 w 6238779"/>
              <a:gd name="connsiteY2" fmla="*/ 155448 h 155447"/>
              <a:gd name="connsiteX3" fmla="*/ 0 w 6238779"/>
              <a:gd name="connsiteY3" fmla="*/ 155448 h 155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38779" h="155447">
                <a:moveTo>
                  <a:pt x="0" y="0"/>
                </a:moveTo>
                <a:lnTo>
                  <a:pt x="6238780" y="0"/>
                </a:lnTo>
                <a:lnTo>
                  <a:pt x="6238780" y="155448"/>
                </a:lnTo>
                <a:lnTo>
                  <a:pt x="0" y="155448"/>
                </a:lnTo>
                <a:close/>
              </a:path>
            </a:pathLst>
          </a:custGeom>
          <a:gradFill flip="none" rotWithShape="1">
            <a:gsLst>
              <a:gs pos="10000">
                <a:srgbClr val="FFEFE1"/>
              </a:gs>
              <a:gs pos="100000">
                <a:srgbClr val="FFF4D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8351850-74F1-4A8A-9A14-D7531B696016}"/>
              </a:ext>
            </a:extLst>
          </p:cNvPr>
          <p:cNvSpPr txBox="1"/>
          <p:nvPr/>
        </p:nvSpPr>
        <p:spPr>
          <a:xfrm>
            <a:off x="416528" y="3638550"/>
            <a:ext cx="635943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See </a:t>
            </a:r>
            <a:r>
              <a:rPr lang="en-US" sz="33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What We Do Best</a:t>
            </a:r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5383550-FD23-4329-B5B6-DCF901427A68}"/>
              </a:ext>
            </a:extLst>
          </p:cNvPr>
          <p:cNvSpPr/>
          <p:nvPr/>
        </p:nvSpPr>
        <p:spPr>
          <a:xfrm>
            <a:off x="537305" y="3475958"/>
            <a:ext cx="668655" cy="63627"/>
          </a:xfrm>
          <a:custGeom>
            <a:avLst/>
            <a:gdLst>
              <a:gd name="connsiteX0" fmla="*/ 0 w 668655"/>
              <a:gd name="connsiteY0" fmla="*/ 0 h 63627"/>
              <a:gd name="connsiteX1" fmla="*/ 668655 w 668655"/>
              <a:gd name="connsiteY1" fmla="*/ 0 h 63627"/>
              <a:gd name="connsiteX2" fmla="*/ 668655 w 668655"/>
              <a:gd name="connsiteY2" fmla="*/ 63627 h 63627"/>
              <a:gd name="connsiteX3" fmla="*/ 0 w 668655"/>
              <a:gd name="connsiteY3" fmla="*/ 63627 h 63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7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F3B3E0-1F45-45FD-A8B7-CDF83FF514AB}"/>
              </a:ext>
            </a:extLst>
          </p:cNvPr>
          <p:cNvSpPr txBox="1"/>
          <p:nvPr/>
        </p:nvSpPr>
        <p:spPr>
          <a:xfrm>
            <a:off x="130102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B55EE44-592E-42D2-AECD-8DD5458B21B9}"/>
              </a:ext>
            </a:extLst>
          </p:cNvPr>
          <p:cNvSpPr txBox="1"/>
          <p:nvPr/>
        </p:nvSpPr>
        <p:spPr>
          <a:xfrm>
            <a:off x="130102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0FDB6486-ED91-44D7-84E8-E693A7C6BE23}"/>
              </a:ext>
            </a:extLst>
          </p:cNvPr>
          <p:cNvSpPr/>
          <p:nvPr/>
        </p:nvSpPr>
        <p:spPr>
          <a:xfrm>
            <a:off x="4402075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B1D0AA9-2180-43DD-A9BE-20AC9AE51D25}"/>
              </a:ext>
            </a:extLst>
          </p:cNvPr>
          <p:cNvSpPr txBox="1"/>
          <p:nvPr/>
        </p:nvSpPr>
        <p:spPr>
          <a:xfrm>
            <a:off x="4447328" y="5316933"/>
            <a:ext cx="62177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C517073-07DE-41AE-AC18-C301D224BA41}"/>
              </a:ext>
            </a:extLst>
          </p:cNvPr>
          <p:cNvSpPr txBox="1"/>
          <p:nvPr/>
        </p:nvSpPr>
        <p:spPr>
          <a:xfrm>
            <a:off x="5164845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98DC741-184F-44C5-AE36-A77E9866B1D4}"/>
              </a:ext>
            </a:extLst>
          </p:cNvPr>
          <p:cNvSpPr txBox="1"/>
          <p:nvPr/>
        </p:nvSpPr>
        <p:spPr>
          <a:xfrm>
            <a:off x="5164845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9BF7271C-F442-4E7B-87F2-E2826481B5C9}"/>
              </a:ext>
            </a:extLst>
          </p:cNvPr>
          <p:cNvSpPr/>
          <p:nvPr/>
        </p:nvSpPr>
        <p:spPr>
          <a:xfrm>
            <a:off x="826874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B18A88A-D60F-466D-9E2B-809C418F909F}"/>
              </a:ext>
            </a:extLst>
          </p:cNvPr>
          <p:cNvSpPr txBox="1"/>
          <p:nvPr/>
        </p:nvSpPr>
        <p:spPr>
          <a:xfrm>
            <a:off x="8313198" y="5316933"/>
            <a:ext cx="6233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85DA5A4-989C-4A14-AA27-776C98010C7B}"/>
              </a:ext>
            </a:extLst>
          </p:cNvPr>
          <p:cNvSpPr txBox="1"/>
          <p:nvPr/>
        </p:nvSpPr>
        <p:spPr>
          <a:xfrm>
            <a:off x="903151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D32FFE6-A696-44C6-A00F-6C12AF6FEDA0}"/>
              </a:ext>
            </a:extLst>
          </p:cNvPr>
          <p:cNvSpPr txBox="1"/>
          <p:nvPr/>
        </p:nvSpPr>
        <p:spPr>
          <a:xfrm>
            <a:off x="903151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48E6317-AAED-41C1-804D-F85FC64CEC24}"/>
              </a:ext>
            </a:extLst>
          </p:cNvPr>
          <p:cNvSpPr txBox="1"/>
          <p:nvPr/>
        </p:nvSpPr>
        <p:spPr>
          <a:xfrm>
            <a:off x="416528" y="4219951"/>
            <a:ext cx="11303094" cy="628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 Replacing these </a:t>
            </a:r>
          </a:p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Dummy Texts with Your Own Content and Try to Make It More Interesting and Engaging for Presentation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D53DA91-A119-47EF-89D7-63267278372A}"/>
              </a:ext>
            </a:extLst>
          </p:cNvPr>
          <p:cNvSpPr/>
          <p:nvPr/>
        </p:nvSpPr>
        <p:spPr>
          <a:xfrm>
            <a:off x="-1" y="3425174"/>
            <a:ext cx="537305" cy="171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593079-DBE1-40F8-8C72-A017DD2C0100}"/>
              </a:ext>
            </a:extLst>
          </p:cNvPr>
          <p:cNvSpPr/>
          <p:nvPr/>
        </p:nvSpPr>
        <p:spPr>
          <a:xfrm>
            <a:off x="0" y="3724275"/>
            <a:ext cx="444055" cy="1095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85AC37D-974F-4A28-941B-19CCE2A49D72}"/>
              </a:ext>
            </a:extLst>
          </p:cNvPr>
          <p:cNvSpPr/>
          <p:nvPr/>
        </p:nvSpPr>
        <p:spPr>
          <a:xfrm>
            <a:off x="53825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9B9433-74E6-4636-B2A6-4510B1DF455F}"/>
              </a:ext>
            </a:extLst>
          </p:cNvPr>
          <p:cNvSpPr txBox="1"/>
          <p:nvPr/>
        </p:nvSpPr>
        <p:spPr>
          <a:xfrm>
            <a:off x="619577" y="5316933"/>
            <a:ext cx="5496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720B32A-AA8B-440B-A8E6-AB08C9DA934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25389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43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8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1" grpId="0"/>
      <p:bldP spid="95" grpId="0" animBg="1"/>
      <p:bldP spid="7" grpId="0"/>
      <p:bldP spid="97" grpId="0"/>
      <p:bldP spid="106" grpId="0" animBg="1"/>
      <p:bldP spid="107" grpId="0"/>
      <p:bldP spid="109" grpId="0"/>
      <p:bldP spid="110" grpId="0"/>
      <p:bldP spid="111" grpId="0" animBg="1"/>
      <p:bldP spid="112" grpId="0"/>
      <p:bldP spid="114" grpId="0"/>
      <p:bldP spid="115" grpId="0"/>
      <p:bldP spid="116" grpId="0"/>
      <p:bldP spid="22" grpId="0" animBg="1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icture Placeholder 116">
            <a:extLst>
              <a:ext uri="{FF2B5EF4-FFF2-40B4-BE49-F238E27FC236}">
                <a16:creationId xmlns:a16="http://schemas.microsoft.com/office/drawing/2014/main" id="{3250DEC7-19DD-4421-8A9C-27651504A0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BD23DE7-AC04-48CE-A0A0-AF9496BE218D}"/>
              </a:ext>
            </a:extLst>
          </p:cNvPr>
          <p:cNvSpPr/>
          <p:nvPr/>
        </p:nvSpPr>
        <p:spPr>
          <a:xfrm>
            <a:off x="444055" y="4025455"/>
            <a:ext cx="6238779" cy="155447"/>
          </a:xfrm>
          <a:custGeom>
            <a:avLst/>
            <a:gdLst>
              <a:gd name="connsiteX0" fmla="*/ 0 w 6238779"/>
              <a:gd name="connsiteY0" fmla="*/ 0 h 155447"/>
              <a:gd name="connsiteX1" fmla="*/ 6238780 w 6238779"/>
              <a:gd name="connsiteY1" fmla="*/ 0 h 155447"/>
              <a:gd name="connsiteX2" fmla="*/ 6238780 w 6238779"/>
              <a:gd name="connsiteY2" fmla="*/ 155448 h 155447"/>
              <a:gd name="connsiteX3" fmla="*/ 0 w 6238779"/>
              <a:gd name="connsiteY3" fmla="*/ 155448 h 155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38779" h="155447">
                <a:moveTo>
                  <a:pt x="0" y="0"/>
                </a:moveTo>
                <a:lnTo>
                  <a:pt x="6238780" y="0"/>
                </a:lnTo>
                <a:lnTo>
                  <a:pt x="6238780" y="155448"/>
                </a:lnTo>
                <a:lnTo>
                  <a:pt x="0" y="155448"/>
                </a:lnTo>
                <a:close/>
              </a:path>
            </a:pathLst>
          </a:custGeom>
          <a:gradFill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8351850-74F1-4A8A-9A14-D7531B696016}"/>
              </a:ext>
            </a:extLst>
          </p:cNvPr>
          <p:cNvSpPr txBox="1"/>
          <p:nvPr/>
        </p:nvSpPr>
        <p:spPr>
          <a:xfrm>
            <a:off x="416528" y="3638550"/>
            <a:ext cx="635943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See </a:t>
            </a:r>
            <a:r>
              <a:rPr lang="en-US" sz="33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What We Do Best</a:t>
            </a:r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5383550-FD23-4329-B5B6-DCF901427A68}"/>
              </a:ext>
            </a:extLst>
          </p:cNvPr>
          <p:cNvSpPr/>
          <p:nvPr/>
        </p:nvSpPr>
        <p:spPr>
          <a:xfrm>
            <a:off x="537305" y="3475958"/>
            <a:ext cx="668655" cy="63627"/>
          </a:xfrm>
          <a:custGeom>
            <a:avLst/>
            <a:gdLst>
              <a:gd name="connsiteX0" fmla="*/ 0 w 668655"/>
              <a:gd name="connsiteY0" fmla="*/ 0 h 63627"/>
              <a:gd name="connsiteX1" fmla="*/ 668655 w 668655"/>
              <a:gd name="connsiteY1" fmla="*/ 0 h 63627"/>
              <a:gd name="connsiteX2" fmla="*/ 668655 w 668655"/>
              <a:gd name="connsiteY2" fmla="*/ 63627 h 63627"/>
              <a:gd name="connsiteX3" fmla="*/ 0 w 668655"/>
              <a:gd name="connsiteY3" fmla="*/ 63627 h 63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7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F3B3E0-1F45-45FD-A8B7-CDF83FF514AB}"/>
              </a:ext>
            </a:extLst>
          </p:cNvPr>
          <p:cNvSpPr txBox="1"/>
          <p:nvPr/>
        </p:nvSpPr>
        <p:spPr>
          <a:xfrm>
            <a:off x="130102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B55EE44-592E-42D2-AECD-8DD5458B21B9}"/>
              </a:ext>
            </a:extLst>
          </p:cNvPr>
          <p:cNvSpPr txBox="1"/>
          <p:nvPr/>
        </p:nvSpPr>
        <p:spPr>
          <a:xfrm>
            <a:off x="130102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C517073-07DE-41AE-AC18-C301D224BA41}"/>
              </a:ext>
            </a:extLst>
          </p:cNvPr>
          <p:cNvSpPr txBox="1"/>
          <p:nvPr/>
        </p:nvSpPr>
        <p:spPr>
          <a:xfrm>
            <a:off x="5164845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98DC741-184F-44C5-AE36-A77E9866B1D4}"/>
              </a:ext>
            </a:extLst>
          </p:cNvPr>
          <p:cNvSpPr txBox="1"/>
          <p:nvPr/>
        </p:nvSpPr>
        <p:spPr>
          <a:xfrm>
            <a:off x="5164845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85DA5A4-989C-4A14-AA27-776C98010C7B}"/>
              </a:ext>
            </a:extLst>
          </p:cNvPr>
          <p:cNvSpPr txBox="1"/>
          <p:nvPr/>
        </p:nvSpPr>
        <p:spPr>
          <a:xfrm>
            <a:off x="903151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D32FFE6-A696-44C6-A00F-6C12AF6FEDA0}"/>
              </a:ext>
            </a:extLst>
          </p:cNvPr>
          <p:cNvSpPr txBox="1"/>
          <p:nvPr/>
        </p:nvSpPr>
        <p:spPr>
          <a:xfrm>
            <a:off x="903151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48E6317-AAED-41C1-804D-F85FC64CEC24}"/>
              </a:ext>
            </a:extLst>
          </p:cNvPr>
          <p:cNvSpPr txBox="1"/>
          <p:nvPr/>
        </p:nvSpPr>
        <p:spPr>
          <a:xfrm>
            <a:off x="416528" y="4219951"/>
            <a:ext cx="11303094" cy="628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 Replacing these </a:t>
            </a:r>
          </a:p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Dummy Texts with Your Own Content and Try to Make It More Interesting and Engaging for Presentation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D53DA91-A119-47EF-89D7-63267278372A}"/>
              </a:ext>
            </a:extLst>
          </p:cNvPr>
          <p:cNvSpPr/>
          <p:nvPr/>
        </p:nvSpPr>
        <p:spPr>
          <a:xfrm>
            <a:off x="-1" y="3425174"/>
            <a:ext cx="537305" cy="171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593079-DBE1-40F8-8C72-A017DD2C0100}"/>
              </a:ext>
            </a:extLst>
          </p:cNvPr>
          <p:cNvSpPr/>
          <p:nvPr/>
        </p:nvSpPr>
        <p:spPr>
          <a:xfrm>
            <a:off x="0" y="3724275"/>
            <a:ext cx="444055" cy="1095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E24680-91CD-4D94-9272-83430A33EA18}"/>
              </a:ext>
            </a:extLst>
          </p:cNvPr>
          <p:cNvSpPr/>
          <p:nvPr/>
        </p:nvSpPr>
        <p:spPr>
          <a:xfrm>
            <a:off x="-1" y="5956051"/>
            <a:ext cx="12192001" cy="9019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0FDB6486-ED91-44D7-84E8-E693A7C6BE23}"/>
              </a:ext>
            </a:extLst>
          </p:cNvPr>
          <p:cNvSpPr/>
          <p:nvPr/>
        </p:nvSpPr>
        <p:spPr>
          <a:xfrm>
            <a:off x="4402075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B1D0AA9-2180-43DD-A9BE-20AC9AE51D25}"/>
              </a:ext>
            </a:extLst>
          </p:cNvPr>
          <p:cNvSpPr txBox="1"/>
          <p:nvPr/>
        </p:nvSpPr>
        <p:spPr>
          <a:xfrm>
            <a:off x="4447328" y="5316933"/>
            <a:ext cx="62177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9BF7271C-F442-4E7B-87F2-E2826481B5C9}"/>
              </a:ext>
            </a:extLst>
          </p:cNvPr>
          <p:cNvSpPr/>
          <p:nvPr/>
        </p:nvSpPr>
        <p:spPr>
          <a:xfrm>
            <a:off x="826874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B18A88A-D60F-466D-9E2B-809C418F909F}"/>
              </a:ext>
            </a:extLst>
          </p:cNvPr>
          <p:cNvSpPr txBox="1"/>
          <p:nvPr/>
        </p:nvSpPr>
        <p:spPr>
          <a:xfrm>
            <a:off x="8313198" y="5316933"/>
            <a:ext cx="6233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85AC37D-974F-4A28-941B-19CCE2A49D72}"/>
              </a:ext>
            </a:extLst>
          </p:cNvPr>
          <p:cNvSpPr/>
          <p:nvPr/>
        </p:nvSpPr>
        <p:spPr>
          <a:xfrm>
            <a:off x="53825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9B9433-74E6-4636-B2A6-4510B1DF455F}"/>
              </a:ext>
            </a:extLst>
          </p:cNvPr>
          <p:cNvSpPr txBox="1"/>
          <p:nvPr/>
        </p:nvSpPr>
        <p:spPr>
          <a:xfrm>
            <a:off x="619577" y="5316933"/>
            <a:ext cx="5496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11358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1" grpId="0"/>
      <p:bldP spid="95" grpId="0" animBg="1"/>
      <p:bldP spid="7" grpId="0"/>
      <p:bldP spid="97" grpId="0"/>
      <p:bldP spid="109" grpId="0"/>
      <p:bldP spid="110" grpId="0"/>
      <p:bldP spid="114" grpId="0"/>
      <p:bldP spid="115" grpId="0"/>
      <p:bldP spid="116" grpId="0"/>
      <p:bldP spid="106" grpId="0" animBg="1"/>
      <p:bldP spid="107" grpId="0"/>
      <p:bldP spid="111" grpId="0" animBg="1"/>
      <p:bldP spid="112" grpId="0"/>
      <p:bldP spid="22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icture Placeholder 116">
            <a:extLst>
              <a:ext uri="{FF2B5EF4-FFF2-40B4-BE49-F238E27FC236}">
                <a16:creationId xmlns:a16="http://schemas.microsoft.com/office/drawing/2014/main" id="{3250DEC7-19DD-4421-8A9C-27651504A0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BD23DE7-AC04-48CE-A0A0-AF9496BE218D}"/>
              </a:ext>
            </a:extLst>
          </p:cNvPr>
          <p:cNvSpPr/>
          <p:nvPr/>
        </p:nvSpPr>
        <p:spPr>
          <a:xfrm>
            <a:off x="444055" y="4025455"/>
            <a:ext cx="6238779" cy="155447"/>
          </a:xfrm>
          <a:custGeom>
            <a:avLst/>
            <a:gdLst>
              <a:gd name="connsiteX0" fmla="*/ 0 w 6238779"/>
              <a:gd name="connsiteY0" fmla="*/ 0 h 155447"/>
              <a:gd name="connsiteX1" fmla="*/ 6238780 w 6238779"/>
              <a:gd name="connsiteY1" fmla="*/ 0 h 155447"/>
              <a:gd name="connsiteX2" fmla="*/ 6238780 w 6238779"/>
              <a:gd name="connsiteY2" fmla="*/ 155448 h 155447"/>
              <a:gd name="connsiteX3" fmla="*/ 0 w 6238779"/>
              <a:gd name="connsiteY3" fmla="*/ 155448 h 155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38779" h="155447">
                <a:moveTo>
                  <a:pt x="0" y="0"/>
                </a:moveTo>
                <a:lnTo>
                  <a:pt x="6238780" y="0"/>
                </a:lnTo>
                <a:lnTo>
                  <a:pt x="6238780" y="155448"/>
                </a:lnTo>
                <a:lnTo>
                  <a:pt x="0" y="155448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8351850-74F1-4A8A-9A14-D7531B696016}"/>
              </a:ext>
            </a:extLst>
          </p:cNvPr>
          <p:cNvSpPr txBox="1"/>
          <p:nvPr/>
        </p:nvSpPr>
        <p:spPr>
          <a:xfrm>
            <a:off x="416528" y="3638550"/>
            <a:ext cx="635943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See </a:t>
            </a:r>
            <a:r>
              <a:rPr lang="en-US" sz="33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What We Do Best</a:t>
            </a:r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5383550-FD23-4329-B5B6-DCF901427A68}"/>
              </a:ext>
            </a:extLst>
          </p:cNvPr>
          <p:cNvSpPr/>
          <p:nvPr/>
        </p:nvSpPr>
        <p:spPr>
          <a:xfrm>
            <a:off x="537305" y="3475958"/>
            <a:ext cx="668655" cy="63627"/>
          </a:xfrm>
          <a:custGeom>
            <a:avLst/>
            <a:gdLst>
              <a:gd name="connsiteX0" fmla="*/ 0 w 668655"/>
              <a:gd name="connsiteY0" fmla="*/ 0 h 63627"/>
              <a:gd name="connsiteX1" fmla="*/ 668655 w 668655"/>
              <a:gd name="connsiteY1" fmla="*/ 0 h 63627"/>
              <a:gd name="connsiteX2" fmla="*/ 668655 w 668655"/>
              <a:gd name="connsiteY2" fmla="*/ 63627 h 63627"/>
              <a:gd name="connsiteX3" fmla="*/ 0 w 668655"/>
              <a:gd name="connsiteY3" fmla="*/ 63627 h 63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7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F3B3E0-1F45-45FD-A8B7-CDF83FF514AB}"/>
              </a:ext>
            </a:extLst>
          </p:cNvPr>
          <p:cNvSpPr txBox="1"/>
          <p:nvPr/>
        </p:nvSpPr>
        <p:spPr>
          <a:xfrm>
            <a:off x="130102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B55EE44-592E-42D2-AECD-8DD5458B21B9}"/>
              </a:ext>
            </a:extLst>
          </p:cNvPr>
          <p:cNvSpPr txBox="1"/>
          <p:nvPr/>
        </p:nvSpPr>
        <p:spPr>
          <a:xfrm>
            <a:off x="130102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0FDB6486-ED91-44D7-84E8-E693A7C6BE23}"/>
              </a:ext>
            </a:extLst>
          </p:cNvPr>
          <p:cNvSpPr/>
          <p:nvPr/>
        </p:nvSpPr>
        <p:spPr>
          <a:xfrm>
            <a:off x="4402075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B1D0AA9-2180-43DD-A9BE-20AC9AE51D25}"/>
              </a:ext>
            </a:extLst>
          </p:cNvPr>
          <p:cNvSpPr txBox="1"/>
          <p:nvPr/>
        </p:nvSpPr>
        <p:spPr>
          <a:xfrm>
            <a:off x="4447328" y="5316933"/>
            <a:ext cx="62177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C517073-07DE-41AE-AC18-C301D224BA41}"/>
              </a:ext>
            </a:extLst>
          </p:cNvPr>
          <p:cNvSpPr txBox="1"/>
          <p:nvPr/>
        </p:nvSpPr>
        <p:spPr>
          <a:xfrm>
            <a:off x="5164845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98DC741-184F-44C5-AE36-A77E9866B1D4}"/>
              </a:ext>
            </a:extLst>
          </p:cNvPr>
          <p:cNvSpPr txBox="1"/>
          <p:nvPr/>
        </p:nvSpPr>
        <p:spPr>
          <a:xfrm>
            <a:off x="5164845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9BF7271C-F442-4E7B-87F2-E2826481B5C9}"/>
              </a:ext>
            </a:extLst>
          </p:cNvPr>
          <p:cNvSpPr/>
          <p:nvPr/>
        </p:nvSpPr>
        <p:spPr>
          <a:xfrm>
            <a:off x="826874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B18A88A-D60F-466D-9E2B-809C418F909F}"/>
              </a:ext>
            </a:extLst>
          </p:cNvPr>
          <p:cNvSpPr txBox="1"/>
          <p:nvPr/>
        </p:nvSpPr>
        <p:spPr>
          <a:xfrm>
            <a:off x="8313198" y="5316933"/>
            <a:ext cx="6233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85DA5A4-989C-4A14-AA27-776C98010C7B}"/>
              </a:ext>
            </a:extLst>
          </p:cNvPr>
          <p:cNvSpPr txBox="1"/>
          <p:nvPr/>
        </p:nvSpPr>
        <p:spPr>
          <a:xfrm>
            <a:off x="903151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D32FFE6-A696-44C6-A00F-6C12AF6FEDA0}"/>
              </a:ext>
            </a:extLst>
          </p:cNvPr>
          <p:cNvSpPr txBox="1"/>
          <p:nvPr/>
        </p:nvSpPr>
        <p:spPr>
          <a:xfrm>
            <a:off x="903151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48E6317-AAED-41C1-804D-F85FC64CEC24}"/>
              </a:ext>
            </a:extLst>
          </p:cNvPr>
          <p:cNvSpPr txBox="1"/>
          <p:nvPr/>
        </p:nvSpPr>
        <p:spPr>
          <a:xfrm>
            <a:off x="416528" y="4219951"/>
            <a:ext cx="11303094" cy="628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 Replacing these </a:t>
            </a:r>
          </a:p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Dummy Texts with Your Own Content and Try to Make It More Interesting and Engaging for Presentation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D53DA91-A119-47EF-89D7-63267278372A}"/>
              </a:ext>
            </a:extLst>
          </p:cNvPr>
          <p:cNvSpPr/>
          <p:nvPr/>
        </p:nvSpPr>
        <p:spPr>
          <a:xfrm>
            <a:off x="-1" y="3425174"/>
            <a:ext cx="537305" cy="171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593079-DBE1-40F8-8C72-A017DD2C0100}"/>
              </a:ext>
            </a:extLst>
          </p:cNvPr>
          <p:cNvSpPr/>
          <p:nvPr/>
        </p:nvSpPr>
        <p:spPr>
          <a:xfrm>
            <a:off x="0" y="3724275"/>
            <a:ext cx="444055" cy="1095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85AC37D-974F-4A28-941B-19CCE2A49D72}"/>
              </a:ext>
            </a:extLst>
          </p:cNvPr>
          <p:cNvSpPr/>
          <p:nvPr/>
        </p:nvSpPr>
        <p:spPr>
          <a:xfrm>
            <a:off x="53825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9B9433-74E6-4636-B2A6-4510B1DF455F}"/>
              </a:ext>
            </a:extLst>
          </p:cNvPr>
          <p:cNvSpPr txBox="1"/>
          <p:nvPr/>
        </p:nvSpPr>
        <p:spPr>
          <a:xfrm>
            <a:off x="619577" y="5316933"/>
            <a:ext cx="5496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61987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43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8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1" grpId="0"/>
      <p:bldP spid="95" grpId="0" animBg="1"/>
      <p:bldP spid="7" grpId="0"/>
      <p:bldP spid="97" grpId="0"/>
      <p:bldP spid="106" grpId="0" animBg="1"/>
      <p:bldP spid="107" grpId="0"/>
      <p:bldP spid="109" grpId="0"/>
      <p:bldP spid="110" grpId="0"/>
      <p:bldP spid="111" grpId="0" animBg="1"/>
      <p:bldP spid="112" grpId="0"/>
      <p:bldP spid="114" grpId="0"/>
      <p:bldP spid="115" grpId="0"/>
      <p:bldP spid="116" grpId="0"/>
      <p:bldP spid="22" grpId="0" animBg="1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BD23DE7-AC04-48CE-A0A0-AF9496BE218D}"/>
              </a:ext>
            </a:extLst>
          </p:cNvPr>
          <p:cNvSpPr/>
          <p:nvPr/>
        </p:nvSpPr>
        <p:spPr>
          <a:xfrm>
            <a:off x="444055" y="4025455"/>
            <a:ext cx="6238779" cy="155447"/>
          </a:xfrm>
          <a:custGeom>
            <a:avLst/>
            <a:gdLst>
              <a:gd name="connsiteX0" fmla="*/ 0 w 6238779"/>
              <a:gd name="connsiteY0" fmla="*/ 0 h 155447"/>
              <a:gd name="connsiteX1" fmla="*/ 6238780 w 6238779"/>
              <a:gd name="connsiteY1" fmla="*/ 0 h 155447"/>
              <a:gd name="connsiteX2" fmla="*/ 6238780 w 6238779"/>
              <a:gd name="connsiteY2" fmla="*/ 155448 h 155447"/>
              <a:gd name="connsiteX3" fmla="*/ 0 w 6238779"/>
              <a:gd name="connsiteY3" fmla="*/ 155448 h 155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38779" h="155447">
                <a:moveTo>
                  <a:pt x="0" y="0"/>
                </a:moveTo>
                <a:lnTo>
                  <a:pt x="6238780" y="0"/>
                </a:lnTo>
                <a:lnTo>
                  <a:pt x="6238780" y="155448"/>
                </a:lnTo>
                <a:lnTo>
                  <a:pt x="0" y="155448"/>
                </a:lnTo>
                <a:close/>
              </a:path>
            </a:pathLst>
          </a:custGeom>
          <a:gradFill>
            <a:gsLst>
              <a:gs pos="0">
                <a:srgbClr val="EBF5DF"/>
              </a:gs>
              <a:gs pos="100000">
                <a:srgbClr val="ECF6E2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8351850-74F1-4A8A-9A14-D7531B696016}"/>
              </a:ext>
            </a:extLst>
          </p:cNvPr>
          <p:cNvSpPr txBox="1"/>
          <p:nvPr/>
        </p:nvSpPr>
        <p:spPr>
          <a:xfrm>
            <a:off x="416528" y="3638550"/>
            <a:ext cx="635943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See </a:t>
            </a:r>
            <a:r>
              <a:rPr lang="en-US" sz="33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What We Do Best</a:t>
            </a:r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5383550-FD23-4329-B5B6-DCF901427A68}"/>
              </a:ext>
            </a:extLst>
          </p:cNvPr>
          <p:cNvSpPr/>
          <p:nvPr/>
        </p:nvSpPr>
        <p:spPr>
          <a:xfrm>
            <a:off x="537305" y="3475958"/>
            <a:ext cx="668655" cy="63627"/>
          </a:xfrm>
          <a:custGeom>
            <a:avLst/>
            <a:gdLst>
              <a:gd name="connsiteX0" fmla="*/ 0 w 668655"/>
              <a:gd name="connsiteY0" fmla="*/ 0 h 63627"/>
              <a:gd name="connsiteX1" fmla="*/ 668655 w 668655"/>
              <a:gd name="connsiteY1" fmla="*/ 0 h 63627"/>
              <a:gd name="connsiteX2" fmla="*/ 668655 w 668655"/>
              <a:gd name="connsiteY2" fmla="*/ 63627 h 63627"/>
              <a:gd name="connsiteX3" fmla="*/ 0 w 668655"/>
              <a:gd name="connsiteY3" fmla="*/ 63627 h 63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7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F3B3E0-1F45-45FD-A8B7-CDF83FF514AB}"/>
              </a:ext>
            </a:extLst>
          </p:cNvPr>
          <p:cNvSpPr txBox="1"/>
          <p:nvPr/>
        </p:nvSpPr>
        <p:spPr>
          <a:xfrm>
            <a:off x="130102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B55EE44-592E-42D2-AECD-8DD5458B21B9}"/>
              </a:ext>
            </a:extLst>
          </p:cNvPr>
          <p:cNvSpPr txBox="1"/>
          <p:nvPr/>
        </p:nvSpPr>
        <p:spPr>
          <a:xfrm>
            <a:off x="130102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0FDB6486-ED91-44D7-84E8-E693A7C6BE23}"/>
              </a:ext>
            </a:extLst>
          </p:cNvPr>
          <p:cNvSpPr/>
          <p:nvPr/>
        </p:nvSpPr>
        <p:spPr>
          <a:xfrm>
            <a:off x="4402075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B1D0AA9-2180-43DD-A9BE-20AC9AE51D25}"/>
              </a:ext>
            </a:extLst>
          </p:cNvPr>
          <p:cNvSpPr txBox="1"/>
          <p:nvPr/>
        </p:nvSpPr>
        <p:spPr>
          <a:xfrm>
            <a:off x="4447328" y="5316933"/>
            <a:ext cx="62177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C517073-07DE-41AE-AC18-C301D224BA41}"/>
              </a:ext>
            </a:extLst>
          </p:cNvPr>
          <p:cNvSpPr txBox="1"/>
          <p:nvPr/>
        </p:nvSpPr>
        <p:spPr>
          <a:xfrm>
            <a:off x="5164845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98DC741-184F-44C5-AE36-A77E9866B1D4}"/>
              </a:ext>
            </a:extLst>
          </p:cNvPr>
          <p:cNvSpPr txBox="1"/>
          <p:nvPr/>
        </p:nvSpPr>
        <p:spPr>
          <a:xfrm>
            <a:off x="5164845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9BF7271C-F442-4E7B-87F2-E2826481B5C9}"/>
              </a:ext>
            </a:extLst>
          </p:cNvPr>
          <p:cNvSpPr/>
          <p:nvPr/>
        </p:nvSpPr>
        <p:spPr>
          <a:xfrm>
            <a:off x="826874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B18A88A-D60F-466D-9E2B-809C418F909F}"/>
              </a:ext>
            </a:extLst>
          </p:cNvPr>
          <p:cNvSpPr txBox="1"/>
          <p:nvPr/>
        </p:nvSpPr>
        <p:spPr>
          <a:xfrm>
            <a:off x="8313198" y="5316933"/>
            <a:ext cx="6233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85DA5A4-989C-4A14-AA27-776C98010C7B}"/>
              </a:ext>
            </a:extLst>
          </p:cNvPr>
          <p:cNvSpPr txBox="1"/>
          <p:nvPr/>
        </p:nvSpPr>
        <p:spPr>
          <a:xfrm>
            <a:off x="903151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D32FFE6-A696-44C6-A00F-6C12AF6FEDA0}"/>
              </a:ext>
            </a:extLst>
          </p:cNvPr>
          <p:cNvSpPr txBox="1"/>
          <p:nvPr/>
        </p:nvSpPr>
        <p:spPr>
          <a:xfrm>
            <a:off x="903151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48E6317-AAED-41C1-804D-F85FC64CEC24}"/>
              </a:ext>
            </a:extLst>
          </p:cNvPr>
          <p:cNvSpPr txBox="1"/>
          <p:nvPr/>
        </p:nvSpPr>
        <p:spPr>
          <a:xfrm>
            <a:off x="416528" y="4219951"/>
            <a:ext cx="11303094" cy="628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 Replacing these </a:t>
            </a:r>
          </a:p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Dummy Texts with Your Own Content and Try to Make It More Interesting and Engaging for Presentation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D53DA91-A119-47EF-89D7-63267278372A}"/>
              </a:ext>
            </a:extLst>
          </p:cNvPr>
          <p:cNvSpPr/>
          <p:nvPr/>
        </p:nvSpPr>
        <p:spPr>
          <a:xfrm>
            <a:off x="-1" y="3425174"/>
            <a:ext cx="537305" cy="171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593079-DBE1-40F8-8C72-A017DD2C0100}"/>
              </a:ext>
            </a:extLst>
          </p:cNvPr>
          <p:cNvSpPr/>
          <p:nvPr/>
        </p:nvSpPr>
        <p:spPr>
          <a:xfrm>
            <a:off x="0" y="3724275"/>
            <a:ext cx="444055" cy="1095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85AC37D-974F-4A28-941B-19CCE2A49D72}"/>
              </a:ext>
            </a:extLst>
          </p:cNvPr>
          <p:cNvSpPr/>
          <p:nvPr/>
        </p:nvSpPr>
        <p:spPr>
          <a:xfrm>
            <a:off x="53825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9B9433-74E6-4636-B2A6-4510B1DF455F}"/>
              </a:ext>
            </a:extLst>
          </p:cNvPr>
          <p:cNvSpPr txBox="1"/>
          <p:nvPr/>
        </p:nvSpPr>
        <p:spPr>
          <a:xfrm>
            <a:off x="619577" y="5316933"/>
            <a:ext cx="5496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720B32A-AA8B-440B-A8E6-AB08C9DA934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79144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8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3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43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8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1" grpId="0"/>
      <p:bldP spid="95" grpId="0" animBg="1"/>
      <p:bldP spid="7" grpId="0"/>
      <p:bldP spid="97" grpId="0"/>
      <p:bldP spid="106" grpId="0" animBg="1"/>
      <p:bldP spid="107" grpId="0"/>
      <p:bldP spid="109" grpId="0"/>
      <p:bldP spid="110" grpId="0"/>
      <p:bldP spid="111" grpId="0" animBg="1"/>
      <p:bldP spid="112" grpId="0"/>
      <p:bldP spid="114" grpId="0"/>
      <p:bldP spid="115" grpId="0"/>
      <p:bldP spid="116" grpId="0"/>
      <p:bldP spid="22" grpId="0" animBg="1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icture Placeholder 116">
            <a:extLst>
              <a:ext uri="{FF2B5EF4-FFF2-40B4-BE49-F238E27FC236}">
                <a16:creationId xmlns:a16="http://schemas.microsoft.com/office/drawing/2014/main" id="{3250DEC7-19DD-4421-8A9C-27651504A0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DBD23DE7-AC04-48CE-A0A0-AF9496BE218D}"/>
              </a:ext>
            </a:extLst>
          </p:cNvPr>
          <p:cNvSpPr/>
          <p:nvPr/>
        </p:nvSpPr>
        <p:spPr>
          <a:xfrm>
            <a:off x="444055" y="4025455"/>
            <a:ext cx="6238779" cy="155447"/>
          </a:xfrm>
          <a:custGeom>
            <a:avLst/>
            <a:gdLst>
              <a:gd name="connsiteX0" fmla="*/ 0 w 6238779"/>
              <a:gd name="connsiteY0" fmla="*/ 0 h 155447"/>
              <a:gd name="connsiteX1" fmla="*/ 6238780 w 6238779"/>
              <a:gd name="connsiteY1" fmla="*/ 0 h 155447"/>
              <a:gd name="connsiteX2" fmla="*/ 6238780 w 6238779"/>
              <a:gd name="connsiteY2" fmla="*/ 155448 h 155447"/>
              <a:gd name="connsiteX3" fmla="*/ 0 w 6238779"/>
              <a:gd name="connsiteY3" fmla="*/ 155448 h 155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38779" h="155447">
                <a:moveTo>
                  <a:pt x="0" y="0"/>
                </a:moveTo>
                <a:lnTo>
                  <a:pt x="6238780" y="0"/>
                </a:lnTo>
                <a:lnTo>
                  <a:pt x="6238780" y="155448"/>
                </a:lnTo>
                <a:lnTo>
                  <a:pt x="0" y="155448"/>
                </a:ln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8351850-74F1-4A8A-9A14-D7531B696016}"/>
              </a:ext>
            </a:extLst>
          </p:cNvPr>
          <p:cNvSpPr txBox="1"/>
          <p:nvPr/>
        </p:nvSpPr>
        <p:spPr>
          <a:xfrm>
            <a:off x="416528" y="3638550"/>
            <a:ext cx="635943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See </a:t>
            </a:r>
            <a:r>
              <a:rPr lang="en-US" sz="33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What We Do Best</a:t>
            </a:r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5383550-FD23-4329-B5B6-DCF901427A68}"/>
              </a:ext>
            </a:extLst>
          </p:cNvPr>
          <p:cNvSpPr/>
          <p:nvPr/>
        </p:nvSpPr>
        <p:spPr>
          <a:xfrm>
            <a:off x="537305" y="3475958"/>
            <a:ext cx="668655" cy="63627"/>
          </a:xfrm>
          <a:custGeom>
            <a:avLst/>
            <a:gdLst>
              <a:gd name="connsiteX0" fmla="*/ 0 w 668655"/>
              <a:gd name="connsiteY0" fmla="*/ 0 h 63627"/>
              <a:gd name="connsiteX1" fmla="*/ 668655 w 668655"/>
              <a:gd name="connsiteY1" fmla="*/ 0 h 63627"/>
              <a:gd name="connsiteX2" fmla="*/ 668655 w 668655"/>
              <a:gd name="connsiteY2" fmla="*/ 63627 h 63627"/>
              <a:gd name="connsiteX3" fmla="*/ 0 w 668655"/>
              <a:gd name="connsiteY3" fmla="*/ 63627 h 63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7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F3B3E0-1F45-45FD-A8B7-CDF83FF514AB}"/>
              </a:ext>
            </a:extLst>
          </p:cNvPr>
          <p:cNvSpPr txBox="1"/>
          <p:nvPr/>
        </p:nvSpPr>
        <p:spPr>
          <a:xfrm>
            <a:off x="130102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B55EE44-592E-42D2-AECD-8DD5458B21B9}"/>
              </a:ext>
            </a:extLst>
          </p:cNvPr>
          <p:cNvSpPr txBox="1"/>
          <p:nvPr/>
        </p:nvSpPr>
        <p:spPr>
          <a:xfrm>
            <a:off x="130102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3C517073-07DE-41AE-AC18-C301D224BA41}"/>
              </a:ext>
            </a:extLst>
          </p:cNvPr>
          <p:cNvSpPr txBox="1"/>
          <p:nvPr/>
        </p:nvSpPr>
        <p:spPr>
          <a:xfrm>
            <a:off x="5164845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98DC741-184F-44C5-AE36-A77E9866B1D4}"/>
              </a:ext>
            </a:extLst>
          </p:cNvPr>
          <p:cNvSpPr txBox="1"/>
          <p:nvPr/>
        </p:nvSpPr>
        <p:spPr>
          <a:xfrm>
            <a:off x="5164845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85DA5A4-989C-4A14-AA27-776C98010C7B}"/>
              </a:ext>
            </a:extLst>
          </p:cNvPr>
          <p:cNvSpPr txBox="1"/>
          <p:nvPr/>
        </p:nvSpPr>
        <p:spPr>
          <a:xfrm>
            <a:off x="9031517" y="5161502"/>
            <a:ext cx="22605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Features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D32FFE6-A696-44C6-A00F-6C12AF6FEDA0}"/>
              </a:ext>
            </a:extLst>
          </p:cNvPr>
          <p:cNvSpPr txBox="1"/>
          <p:nvPr/>
        </p:nvSpPr>
        <p:spPr>
          <a:xfrm>
            <a:off x="9031517" y="5445882"/>
            <a:ext cx="2686954" cy="534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Info Text to Talk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About the Highlighted Points</a:t>
            </a:r>
            <a:endParaRPr lang="en-US" sz="1200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48E6317-AAED-41C1-804D-F85FC64CEC24}"/>
              </a:ext>
            </a:extLst>
          </p:cNvPr>
          <p:cNvSpPr txBox="1"/>
          <p:nvPr/>
        </p:nvSpPr>
        <p:spPr>
          <a:xfrm>
            <a:off x="416528" y="4219951"/>
            <a:ext cx="11303094" cy="628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 Replacing these </a:t>
            </a:r>
          </a:p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Dummy Texts with Your Own Content and Try to Make It More Interesting and Engaging for Presentation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D53DA91-A119-47EF-89D7-63267278372A}"/>
              </a:ext>
            </a:extLst>
          </p:cNvPr>
          <p:cNvSpPr/>
          <p:nvPr/>
        </p:nvSpPr>
        <p:spPr>
          <a:xfrm>
            <a:off x="-1" y="3425174"/>
            <a:ext cx="537305" cy="1711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593079-DBE1-40F8-8C72-A017DD2C0100}"/>
              </a:ext>
            </a:extLst>
          </p:cNvPr>
          <p:cNvSpPr/>
          <p:nvPr/>
        </p:nvSpPr>
        <p:spPr>
          <a:xfrm>
            <a:off x="0" y="3724275"/>
            <a:ext cx="444055" cy="1095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E24680-91CD-4D94-9272-83430A33EA18}"/>
              </a:ext>
            </a:extLst>
          </p:cNvPr>
          <p:cNvSpPr/>
          <p:nvPr/>
        </p:nvSpPr>
        <p:spPr>
          <a:xfrm>
            <a:off x="-1" y="5956051"/>
            <a:ext cx="12192001" cy="9019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0FDB6486-ED91-44D7-84E8-E693A7C6BE23}"/>
              </a:ext>
            </a:extLst>
          </p:cNvPr>
          <p:cNvSpPr/>
          <p:nvPr/>
        </p:nvSpPr>
        <p:spPr>
          <a:xfrm>
            <a:off x="4402075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B1D0AA9-2180-43DD-A9BE-20AC9AE51D25}"/>
              </a:ext>
            </a:extLst>
          </p:cNvPr>
          <p:cNvSpPr txBox="1"/>
          <p:nvPr/>
        </p:nvSpPr>
        <p:spPr>
          <a:xfrm>
            <a:off x="4447328" y="5316933"/>
            <a:ext cx="62177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9BF7271C-F442-4E7B-87F2-E2826481B5C9}"/>
              </a:ext>
            </a:extLst>
          </p:cNvPr>
          <p:cNvSpPr/>
          <p:nvPr/>
        </p:nvSpPr>
        <p:spPr>
          <a:xfrm>
            <a:off x="826874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B18A88A-D60F-466D-9E2B-809C418F909F}"/>
              </a:ext>
            </a:extLst>
          </p:cNvPr>
          <p:cNvSpPr txBox="1"/>
          <p:nvPr/>
        </p:nvSpPr>
        <p:spPr>
          <a:xfrm>
            <a:off x="8313198" y="5316933"/>
            <a:ext cx="62337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85AC37D-974F-4A28-941B-19CCE2A49D72}"/>
              </a:ext>
            </a:extLst>
          </p:cNvPr>
          <p:cNvSpPr/>
          <p:nvPr/>
        </p:nvSpPr>
        <p:spPr>
          <a:xfrm>
            <a:off x="538257" y="5214709"/>
            <a:ext cx="712279" cy="712279"/>
          </a:xfrm>
          <a:prstGeom prst="roundRect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9B9433-74E6-4636-B2A6-4510B1DF455F}"/>
              </a:ext>
            </a:extLst>
          </p:cNvPr>
          <p:cNvSpPr txBox="1"/>
          <p:nvPr/>
        </p:nvSpPr>
        <p:spPr>
          <a:xfrm>
            <a:off x="619577" y="5316933"/>
            <a:ext cx="5496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spc="-27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41714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1" grpId="0"/>
      <p:bldP spid="95" grpId="0" animBg="1"/>
      <p:bldP spid="7" grpId="0"/>
      <p:bldP spid="97" grpId="0"/>
      <p:bldP spid="109" grpId="0"/>
      <p:bldP spid="110" grpId="0"/>
      <p:bldP spid="114" grpId="0"/>
      <p:bldP spid="115" grpId="0"/>
      <p:bldP spid="116" grpId="0"/>
      <p:bldP spid="106" grpId="0" animBg="1"/>
      <p:bldP spid="107" grpId="0"/>
      <p:bldP spid="111" grpId="0" animBg="1"/>
      <p:bldP spid="112" grpId="0"/>
      <p:bldP spid="22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14DC3950-772A-4EDC-94A7-A95DD9940EDD}"/>
              </a:ext>
            </a:extLst>
          </p:cNvPr>
          <p:cNvGrpSpPr/>
          <p:nvPr/>
        </p:nvGrpSpPr>
        <p:grpSpPr>
          <a:xfrm>
            <a:off x="4402075" y="5161502"/>
            <a:ext cx="3449724" cy="818693"/>
            <a:chOff x="4402075" y="5161502"/>
            <a:chExt cx="3449724" cy="818693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8BC14318-082E-4796-BA30-4CF6BCF17759}"/>
                </a:ext>
              </a:extLst>
            </p:cNvPr>
            <p:cNvGrpSpPr/>
            <p:nvPr/>
          </p:nvGrpSpPr>
          <p:grpSpPr>
            <a:xfrm>
              <a:off x="4402075" y="5214709"/>
              <a:ext cx="712279" cy="712279"/>
              <a:chOff x="4402075" y="5214709"/>
              <a:chExt cx="712279" cy="712279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346A2BF2-FCD4-4991-B42F-DF2CCA8CB53F}"/>
                  </a:ext>
                </a:extLst>
              </p:cNvPr>
              <p:cNvSpPr/>
              <p:nvPr/>
            </p:nvSpPr>
            <p:spPr>
              <a:xfrm>
                <a:off x="4402075" y="5214709"/>
                <a:ext cx="712279" cy="712279"/>
              </a:xfrm>
              <a:prstGeom prst="roundRect">
                <a:avLst/>
              </a:pr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505EA6A-4C49-4319-94C8-C35352678ACD}"/>
                  </a:ext>
                </a:extLst>
              </p:cNvPr>
              <p:cNvSpPr txBox="1"/>
              <p:nvPr/>
            </p:nvSpPr>
            <p:spPr>
              <a:xfrm>
                <a:off x="4447328" y="5316933"/>
                <a:ext cx="621773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700" spc="-27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02</a:t>
                </a: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279E065-E465-4669-8E44-C099347C26D4}"/>
                </a:ext>
              </a:extLst>
            </p:cNvPr>
            <p:cNvSpPr txBox="1"/>
            <p:nvPr/>
          </p:nvSpPr>
          <p:spPr>
            <a:xfrm>
              <a:off x="5164845" y="5161502"/>
              <a:ext cx="2260555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Features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7AA7AAD-70AA-45DB-8828-937CAA5F8784}"/>
                </a:ext>
              </a:extLst>
            </p:cNvPr>
            <p:cNvSpPr txBox="1"/>
            <p:nvPr/>
          </p:nvSpPr>
          <p:spPr>
            <a:xfrm>
              <a:off x="5164845" y="5445882"/>
              <a:ext cx="2686954" cy="5343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Info Text to Talk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About the Highlighted Points</a:t>
              </a:r>
              <a:endPara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5FD2709-A7BB-4974-9069-F099ED16F3E5}"/>
              </a:ext>
            </a:extLst>
          </p:cNvPr>
          <p:cNvGrpSpPr/>
          <p:nvPr/>
        </p:nvGrpSpPr>
        <p:grpSpPr>
          <a:xfrm>
            <a:off x="8268747" y="5161502"/>
            <a:ext cx="3449724" cy="818693"/>
            <a:chOff x="8268747" y="5161502"/>
            <a:chExt cx="3449724" cy="818693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645B8CE-6E8B-47FA-A292-583608B4DEE3}"/>
                </a:ext>
              </a:extLst>
            </p:cNvPr>
            <p:cNvGrpSpPr/>
            <p:nvPr/>
          </p:nvGrpSpPr>
          <p:grpSpPr>
            <a:xfrm>
              <a:off x="8268747" y="5214709"/>
              <a:ext cx="712279" cy="712279"/>
              <a:chOff x="8268747" y="5214709"/>
              <a:chExt cx="712279" cy="712279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AE4416CC-4248-41DA-B522-AA6BD2BF27DB}"/>
                  </a:ext>
                </a:extLst>
              </p:cNvPr>
              <p:cNvSpPr/>
              <p:nvPr/>
            </p:nvSpPr>
            <p:spPr>
              <a:xfrm>
                <a:off x="8268747" y="5214709"/>
                <a:ext cx="712279" cy="712279"/>
              </a:xfrm>
              <a:prstGeom prst="roundRect">
                <a:avLst/>
              </a:pr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89125DB-2F51-4515-8625-27638C783915}"/>
                  </a:ext>
                </a:extLst>
              </p:cNvPr>
              <p:cNvSpPr txBox="1"/>
              <p:nvPr/>
            </p:nvSpPr>
            <p:spPr>
              <a:xfrm>
                <a:off x="8313198" y="5316933"/>
                <a:ext cx="623377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700" spc="-27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03</a:t>
                </a: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39F1D86-3F32-41D8-BEE2-5FFFABC8A0B3}"/>
                </a:ext>
              </a:extLst>
            </p:cNvPr>
            <p:cNvSpPr txBox="1"/>
            <p:nvPr/>
          </p:nvSpPr>
          <p:spPr>
            <a:xfrm>
              <a:off x="9031517" y="5161502"/>
              <a:ext cx="2260555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Features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0FFA08E-78DB-47B3-BA67-005489F0103B}"/>
                </a:ext>
              </a:extLst>
            </p:cNvPr>
            <p:cNvSpPr txBox="1"/>
            <p:nvPr/>
          </p:nvSpPr>
          <p:spPr>
            <a:xfrm>
              <a:off x="9031517" y="5445882"/>
              <a:ext cx="2686954" cy="5343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Info Text to Talk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About the Highlighted Points</a:t>
              </a:r>
              <a:endPara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8F53481-FF69-455D-B25D-FA28EB2BB167}"/>
              </a:ext>
            </a:extLst>
          </p:cNvPr>
          <p:cNvSpPr/>
          <p:nvPr/>
        </p:nvSpPr>
        <p:spPr>
          <a:xfrm>
            <a:off x="444055" y="4025455"/>
            <a:ext cx="6238779" cy="155447"/>
          </a:xfrm>
          <a:custGeom>
            <a:avLst/>
            <a:gdLst>
              <a:gd name="connsiteX0" fmla="*/ 0 w 6238779"/>
              <a:gd name="connsiteY0" fmla="*/ 0 h 155447"/>
              <a:gd name="connsiteX1" fmla="*/ 6238780 w 6238779"/>
              <a:gd name="connsiteY1" fmla="*/ 0 h 155447"/>
              <a:gd name="connsiteX2" fmla="*/ 6238780 w 6238779"/>
              <a:gd name="connsiteY2" fmla="*/ 155448 h 155447"/>
              <a:gd name="connsiteX3" fmla="*/ 0 w 6238779"/>
              <a:gd name="connsiteY3" fmla="*/ 155448 h 155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38779" h="155447">
                <a:moveTo>
                  <a:pt x="0" y="0"/>
                </a:moveTo>
                <a:lnTo>
                  <a:pt x="6238780" y="0"/>
                </a:lnTo>
                <a:lnTo>
                  <a:pt x="6238780" y="155448"/>
                </a:lnTo>
                <a:lnTo>
                  <a:pt x="0" y="155448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105FEA-A09E-4BF2-AB1D-804E2B99F615}"/>
              </a:ext>
            </a:extLst>
          </p:cNvPr>
          <p:cNvSpPr txBox="1"/>
          <p:nvPr/>
        </p:nvSpPr>
        <p:spPr>
          <a:xfrm>
            <a:off x="416528" y="3638550"/>
            <a:ext cx="635943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Let’s See </a:t>
            </a:r>
            <a:r>
              <a:rPr lang="en-US" sz="33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What We Do Best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49A2454-DF6D-44EB-A260-A1029E39CA69}"/>
              </a:ext>
            </a:extLst>
          </p:cNvPr>
          <p:cNvSpPr/>
          <p:nvPr/>
        </p:nvSpPr>
        <p:spPr>
          <a:xfrm>
            <a:off x="537305" y="3475958"/>
            <a:ext cx="668655" cy="63627"/>
          </a:xfrm>
          <a:custGeom>
            <a:avLst/>
            <a:gdLst>
              <a:gd name="connsiteX0" fmla="*/ 0 w 668655"/>
              <a:gd name="connsiteY0" fmla="*/ 0 h 63627"/>
              <a:gd name="connsiteX1" fmla="*/ 668655 w 668655"/>
              <a:gd name="connsiteY1" fmla="*/ 0 h 63627"/>
              <a:gd name="connsiteX2" fmla="*/ 668655 w 668655"/>
              <a:gd name="connsiteY2" fmla="*/ 63627 h 63627"/>
              <a:gd name="connsiteX3" fmla="*/ 0 w 668655"/>
              <a:gd name="connsiteY3" fmla="*/ 63627 h 63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7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7166C8-4C70-4DC1-8999-5D3C9978AC77}"/>
              </a:ext>
            </a:extLst>
          </p:cNvPr>
          <p:cNvSpPr txBox="1"/>
          <p:nvPr/>
        </p:nvSpPr>
        <p:spPr>
          <a:xfrm>
            <a:off x="416528" y="4219951"/>
            <a:ext cx="11303094" cy="628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Brief Text to Explain the Above Topic this is Just a Demo So Please Consider Replacing these </a:t>
            </a:r>
          </a:p>
          <a:p>
            <a:pPr>
              <a:lnSpc>
                <a:spcPts val="21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Dummy Texts with Your Own Content and Try to Make It More Interesting and Engaging for Presentation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2CCED37-CFE8-4CB9-9E02-C96CAC7505BF}"/>
              </a:ext>
            </a:extLst>
          </p:cNvPr>
          <p:cNvGrpSpPr/>
          <p:nvPr/>
        </p:nvGrpSpPr>
        <p:grpSpPr>
          <a:xfrm>
            <a:off x="538257" y="5161502"/>
            <a:ext cx="3449724" cy="818693"/>
            <a:chOff x="538257" y="5161502"/>
            <a:chExt cx="3449724" cy="81869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6C81B7C-8D57-485B-903A-8E9BE0D85921}"/>
                </a:ext>
              </a:extLst>
            </p:cNvPr>
            <p:cNvSpPr txBox="1"/>
            <p:nvPr/>
          </p:nvSpPr>
          <p:spPr>
            <a:xfrm>
              <a:off x="1301027" y="5161502"/>
              <a:ext cx="2260555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Features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71B65E0-7006-4C38-888B-82384AFA4597}"/>
                </a:ext>
              </a:extLst>
            </p:cNvPr>
            <p:cNvSpPr txBox="1"/>
            <p:nvPr/>
          </p:nvSpPr>
          <p:spPr>
            <a:xfrm>
              <a:off x="1301027" y="5445882"/>
              <a:ext cx="2686954" cy="5343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Info Text to Talk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About the Highlighted Points</a:t>
              </a:r>
              <a:endParaRPr lang="en-US" sz="1200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AF97E1BC-2863-4C5A-8DBB-8BF4A50E5F50}"/>
                </a:ext>
              </a:extLst>
            </p:cNvPr>
            <p:cNvGrpSpPr/>
            <p:nvPr/>
          </p:nvGrpSpPr>
          <p:grpSpPr>
            <a:xfrm>
              <a:off x="538257" y="5214709"/>
              <a:ext cx="712279" cy="712279"/>
              <a:chOff x="538257" y="5214709"/>
              <a:chExt cx="712279" cy="712279"/>
            </a:xfrm>
          </p:grpSpPr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2AC0A4A5-EDC4-4AED-B1F0-79E1DBE3559F}"/>
                  </a:ext>
                </a:extLst>
              </p:cNvPr>
              <p:cNvSpPr/>
              <p:nvPr/>
            </p:nvSpPr>
            <p:spPr>
              <a:xfrm>
                <a:off x="538257" y="5214709"/>
                <a:ext cx="712279" cy="712279"/>
              </a:xfrm>
              <a:prstGeom prst="roundRect">
                <a:avLst/>
              </a:pr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65E91F8-C930-4690-A28F-BF32F4B8D0D9}"/>
                  </a:ext>
                </a:extLst>
              </p:cNvPr>
              <p:cNvSpPr txBox="1"/>
              <p:nvPr/>
            </p:nvSpPr>
            <p:spPr>
              <a:xfrm>
                <a:off x="619577" y="5316933"/>
                <a:ext cx="549638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700" spc="-27" baseline="0" dirty="0">
                    <a:solidFill>
                      <a:schemeClr val="bg1"/>
                    </a:solidFill>
                    <a:latin typeface="+mj-lt"/>
                    <a:sym typeface="Montserrat"/>
                    <a:rtl val="0"/>
                  </a:rPr>
                  <a:t>01</a:t>
                </a:r>
              </a:p>
            </p:txBody>
          </p:sp>
        </p:grpSp>
      </p:grp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71A77D1-E807-45FF-B87C-01F08B11D7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12427</TotalTime>
  <Words>637</Words>
  <Application>Microsoft Office PowerPoint</Application>
  <PresentationFormat>Widescreen</PresentationFormat>
  <Paragraphs>105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65</cp:revision>
  <dcterms:created xsi:type="dcterms:W3CDTF">2024-02-18T05:14:35Z</dcterms:created>
  <dcterms:modified xsi:type="dcterms:W3CDTF">2025-09-17T09:53:49Z</dcterms:modified>
</cp:coreProperties>
</file>