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7" autoAdjust="0"/>
    <p:restoredTop sz="94660"/>
  </p:normalViewPr>
  <p:slideViewPr>
    <p:cSldViewPr snapToGrid="0">
      <p:cViewPr>
        <p:scale>
          <a:sx n="125" d="100"/>
          <a:sy n="125" d="100"/>
        </p:scale>
        <p:origin x="1688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Slide_1 (without anima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4876A9DB-B586-41C7-ABC5-E7045DD66E89}"/>
              </a:ext>
            </a:extLst>
          </p:cNvPr>
          <p:cNvSpPr/>
          <p:nvPr/>
        </p:nvSpPr>
        <p:spPr>
          <a:xfrm>
            <a:off x="901555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BEB9F94-9549-4EAC-BFA7-68E70A0F874F}"/>
              </a:ext>
            </a:extLst>
          </p:cNvPr>
          <p:cNvSpPr/>
          <p:nvPr/>
        </p:nvSpPr>
        <p:spPr>
          <a:xfrm>
            <a:off x="901555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1D4B0E29-1B14-4B99-84AB-F94C5C30C06F}"/>
              </a:ext>
            </a:extLst>
          </p:cNvPr>
          <p:cNvSpPr/>
          <p:nvPr/>
        </p:nvSpPr>
        <p:spPr>
          <a:xfrm>
            <a:off x="623314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3FCD44A8-FD69-4655-ABB0-42B612B4BF64}"/>
              </a:ext>
            </a:extLst>
          </p:cNvPr>
          <p:cNvSpPr/>
          <p:nvPr/>
        </p:nvSpPr>
        <p:spPr>
          <a:xfrm>
            <a:off x="623314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C45A416-5082-48B6-AE0C-246181C377B7}"/>
              </a:ext>
            </a:extLst>
          </p:cNvPr>
          <p:cNvSpPr/>
          <p:nvPr/>
        </p:nvSpPr>
        <p:spPr>
          <a:xfrm>
            <a:off x="668323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2F75010-3EC1-4E41-8E3C-94DE6762FE8F}"/>
              </a:ext>
            </a:extLst>
          </p:cNvPr>
          <p:cNvSpPr/>
          <p:nvPr/>
        </p:nvSpPr>
        <p:spPr>
          <a:xfrm>
            <a:off x="668323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E65DD-B019-4090-9D78-8F9FFDD9BC36}"/>
              </a:ext>
            </a:extLst>
          </p:cNvPr>
          <p:cNvSpPr txBox="1"/>
          <p:nvPr/>
        </p:nvSpPr>
        <p:spPr>
          <a:xfrm>
            <a:off x="935689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D40C26-C7EB-4682-9017-3AB72FB19F46}"/>
              </a:ext>
            </a:extLst>
          </p:cNvPr>
          <p:cNvSpPr txBox="1"/>
          <p:nvPr/>
        </p:nvSpPr>
        <p:spPr>
          <a:xfrm>
            <a:off x="935689" y="2578131"/>
            <a:ext cx="955774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F89C0FB-AEBB-431A-B7B3-23859EE2F9DA}"/>
              </a:ext>
            </a:extLst>
          </p:cNvPr>
          <p:cNvSpPr txBox="1"/>
          <p:nvPr/>
        </p:nvSpPr>
        <p:spPr>
          <a:xfrm>
            <a:off x="935689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48CA80C-68B7-47A1-A02D-0486E8620740}"/>
              </a:ext>
            </a:extLst>
          </p:cNvPr>
          <p:cNvSpPr txBox="1"/>
          <p:nvPr/>
        </p:nvSpPr>
        <p:spPr>
          <a:xfrm>
            <a:off x="935689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9" name="Freeform: Shape 238">
            <a:extLst>
              <a:ext uri="{FF2B5EF4-FFF2-40B4-BE49-F238E27FC236}">
                <a16:creationId xmlns:a16="http://schemas.microsoft.com/office/drawing/2014/main" id="{03502F27-C814-4A2C-BAF6-5754BF42A7D0}"/>
              </a:ext>
            </a:extLst>
          </p:cNvPr>
          <p:cNvSpPr/>
          <p:nvPr/>
        </p:nvSpPr>
        <p:spPr>
          <a:xfrm>
            <a:off x="3450734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B03CC6F-B392-4CB6-82F9-39524FECFFBB}"/>
              </a:ext>
            </a:extLst>
          </p:cNvPr>
          <p:cNvSpPr txBox="1"/>
          <p:nvPr/>
        </p:nvSpPr>
        <p:spPr>
          <a:xfrm>
            <a:off x="3718100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CC5219C-F93D-41BC-A578-D0ADDEA849D4}"/>
              </a:ext>
            </a:extLst>
          </p:cNvPr>
          <p:cNvSpPr txBox="1"/>
          <p:nvPr/>
        </p:nvSpPr>
        <p:spPr>
          <a:xfrm>
            <a:off x="3718100" y="2578131"/>
            <a:ext cx="1096839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8D08B327-3167-45ED-BC90-D9CE0481872B}"/>
              </a:ext>
            </a:extLst>
          </p:cNvPr>
          <p:cNvSpPr txBox="1"/>
          <p:nvPr/>
        </p:nvSpPr>
        <p:spPr>
          <a:xfrm>
            <a:off x="3718100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507C350B-8887-4342-87F6-E674DE5E1A16}"/>
              </a:ext>
            </a:extLst>
          </p:cNvPr>
          <p:cNvSpPr txBox="1"/>
          <p:nvPr/>
        </p:nvSpPr>
        <p:spPr>
          <a:xfrm>
            <a:off x="3718100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D5AD112A-35E6-403D-8C16-20AA1AF696DA}"/>
              </a:ext>
            </a:extLst>
          </p:cNvPr>
          <p:cNvSpPr txBox="1"/>
          <p:nvPr/>
        </p:nvSpPr>
        <p:spPr>
          <a:xfrm>
            <a:off x="650051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CBCE2F7A-91DD-43E0-BB30-D641613A57F4}"/>
              </a:ext>
            </a:extLst>
          </p:cNvPr>
          <p:cNvSpPr txBox="1"/>
          <p:nvPr/>
        </p:nvSpPr>
        <p:spPr>
          <a:xfrm>
            <a:off x="6500511" y="2578131"/>
            <a:ext cx="1098442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B957514B-CAAF-4F0D-8A06-157238826177}"/>
              </a:ext>
            </a:extLst>
          </p:cNvPr>
          <p:cNvSpPr txBox="1"/>
          <p:nvPr/>
        </p:nvSpPr>
        <p:spPr>
          <a:xfrm>
            <a:off x="650051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1023F69B-CDB3-46F9-810E-C5D35E0F1787}"/>
              </a:ext>
            </a:extLst>
          </p:cNvPr>
          <p:cNvSpPr txBox="1"/>
          <p:nvPr/>
        </p:nvSpPr>
        <p:spPr>
          <a:xfrm>
            <a:off x="650051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CF78228B-82D5-4D67-9726-BB279AAB5087}"/>
              </a:ext>
            </a:extLst>
          </p:cNvPr>
          <p:cNvSpPr txBox="1"/>
          <p:nvPr/>
        </p:nvSpPr>
        <p:spPr>
          <a:xfrm>
            <a:off x="928292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D65063A-EDFC-4137-8F53-B5847A783055}"/>
              </a:ext>
            </a:extLst>
          </p:cNvPr>
          <p:cNvSpPr txBox="1"/>
          <p:nvPr/>
        </p:nvSpPr>
        <p:spPr>
          <a:xfrm>
            <a:off x="9282921" y="2578131"/>
            <a:ext cx="1157753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F630A9A9-C965-499D-BDC4-F8541F13DE75}"/>
              </a:ext>
            </a:extLst>
          </p:cNvPr>
          <p:cNvSpPr txBox="1"/>
          <p:nvPr/>
        </p:nvSpPr>
        <p:spPr>
          <a:xfrm>
            <a:off x="928292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E24C8B72-37E3-4740-9D31-3FB639A75B2D}"/>
              </a:ext>
            </a:extLst>
          </p:cNvPr>
          <p:cNvSpPr txBox="1"/>
          <p:nvPr/>
        </p:nvSpPr>
        <p:spPr>
          <a:xfrm>
            <a:off x="928292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02E4DFC-8D35-4182-8CAB-A19DC1DD0980}"/>
              </a:ext>
            </a:extLst>
          </p:cNvPr>
          <p:cNvSpPr/>
          <p:nvPr/>
        </p:nvSpPr>
        <p:spPr>
          <a:xfrm>
            <a:off x="0" y="5392388"/>
            <a:ext cx="666833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ACEDC6E-0AFB-48A4-8800-9375CD1D7789}"/>
              </a:ext>
            </a:extLst>
          </p:cNvPr>
          <p:cNvSpPr/>
          <p:nvPr/>
        </p:nvSpPr>
        <p:spPr>
          <a:xfrm>
            <a:off x="3176447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3F81D22-9607-42C3-A4EE-8F245DE8F431}"/>
              </a:ext>
            </a:extLst>
          </p:cNvPr>
          <p:cNvSpPr/>
          <p:nvPr/>
        </p:nvSpPr>
        <p:spPr>
          <a:xfrm>
            <a:off x="595905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54362405-2C26-455C-8CDC-BE75A1F9B1C5}"/>
              </a:ext>
            </a:extLst>
          </p:cNvPr>
          <p:cNvSpPr/>
          <p:nvPr/>
        </p:nvSpPr>
        <p:spPr>
          <a:xfrm>
            <a:off x="874126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animBg="1"/>
      <p:bldP spid="252" grpId="0" animBg="1"/>
      <p:bldP spid="245" grpId="0" animBg="1"/>
      <p:bldP spid="246" grpId="0" animBg="1"/>
      <p:bldP spid="213" grpId="0"/>
      <p:bldP spid="232" grpId="0" animBg="1"/>
      <p:bldP spid="5" grpId="0" animBg="1"/>
      <p:bldP spid="6" grpId="0" animBg="1"/>
      <p:bldP spid="7" grpId="0"/>
      <p:bldP spid="51" grpId="0"/>
      <p:bldP spid="234" grpId="0"/>
      <p:bldP spid="235" grpId="0"/>
      <p:bldP spid="239" grpId="0" animBg="1"/>
      <p:bldP spid="241" grpId="0"/>
      <p:bldP spid="242" grpId="0"/>
      <p:bldP spid="243" grpId="0"/>
      <p:bldP spid="244" grpId="0"/>
      <p:bldP spid="247" grpId="0"/>
      <p:bldP spid="248" grpId="0"/>
      <p:bldP spid="249" grpId="0"/>
      <p:bldP spid="250" grpId="0"/>
      <p:bldP spid="253" grpId="0"/>
      <p:bldP spid="254" grpId="0"/>
      <p:bldP spid="255" grpId="0"/>
      <p:bldP spid="256" grpId="0"/>
      <p:bldP spid="2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56D44DE-6EEB-4AC2-AB20-A9593A9541A6}"/>
              </a:ext>
            </a:extLst>
          </p:cNvPr>
          <p:cNvGrpSpPr/>
          <p:nvPr/>
        </p:nvGrpSpPr>
        <p:grpSpPr>
          <a:xfrm>
            <a:off x="9015555" y="2357913"/>
            <a:ext cx="2508123" cy="3668077"/>
            <a:chOff x="9015555" y="2357913"/>
            <a:chExt cx="2508123" cy="3668077"/>
          </a:xfrm>
        </p:grpSpPr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4876A9DB-B586-41C7-ABC5-E7045DD66E89}"/>
                </a:ext>
              </a:extLst>
            </p:cNvPr>
            <p:cNvSpPr/>
            <p:nvPr/>
          </p:nvSpPr>
          <p:spPr>
            <a:xfrm>
              <a:off x="901555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F78228B-82D5-4D67-9726-BB279AAB5087}"/>
                </a:ext>
              </a:extLst>
            </p:cNvPr>
            <p:cNvSpPr txBox="1"/>
            <p:nvPr/>
          </p:nvSpPr>
          <p:spPr>
            <a:xfrm>
              <a:off x="928292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6D65063A-EDFC-4137-8F53-B5847A783055}"/>
                </a:ext>
              </a:extLst>
            </p:cNvPr>
            <p:cNvSpPr txBox="1"/>
            <p:nvPr/>
          </p:nvSpPr>
          <p:spPr>
            <a:xfrm>
              <a:off x="9282921" y="2578131"/>
              <a:ext cx="1157753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F630A9A9-C965-499D-BDC4-F8541F13DE75}"/>
                </a:ext>
              </a:extLst>
            </p:cNvPr>
            <p:cNvSpPr txBox="1"/>
            <p:nvPr/>
          </p:nvSpPr>
          <p:spPr>
            <a:xfrm>
              <a:off x="928292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E24C8B72-37E3-4740-9D31-3FB639A75B2D}"/>
                </a:ext>
              </a:extLst>
            </p:cNvPr>
            <p:cNvSpPr txBox="1"/>
            <p:nvPr/>
          </p:nvSpPr>
          <p:spPr>
            <a:xfrm>
              <a:off x="928292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BEB9F94-9549-4EAC-BFA7-68E70A0F874F}"/>
              </a:ext>
            </a:extLst>
          </p:cNvPr>
          <p:cNvSpPr/>
          <p:nvPr/>
        </p:nvSpPr>
        <p:spPr>
          <a:xfrm>
            <a:off x="901555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12C34C-FE24-458F-9CC8-1BBA368086C3}"/>
              </a:ext>
            </a:extLst>
          </p:cNvPr>
          <p:cNvGrpSpPr/>
          <p:nvPr/>
        </p:nvGrpSpPr>
        <p:grpSpPr>
          <a:xfrm>
            <a:off x="6233145" y="2357913"/>
            <a:ext cx="2508123" cy="3668077"/>
            <a:chOff x="6233145" y="2357913"/>
            <a:chExt cx="2508123" cy="3668077"/>
          </a:xfrm>
        </p:grpSpPr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4B0E29-1B14-4B99-84AB-F94C5C30C06F}"/>
                </a:ext>
              </a:extLst>
            </p:cNvPr>
            <p:cNvSpPr/>
            <p:nvPr/>
          </p:nvSpPr>
          <p:spPr>
            <a:xfrm>
              <a:off x="623314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5AD112A-35E6-403D-8C16-20AA1AF696DA}"/>
                </a:ext>
              </a:extLst>
            </p:cNvPr>
            <p:cNvSpPr txBox="1"/>
            <p:nvPr/>
          </p:nvSpPr>
          <p:spPr>
            <a:xfrm>
              <a:off x="650051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BCE2F7A-91DD-43E0-BB30-D641613A57F4}"/>
                </a:ext>
              </a:extLst>
            </p:cNvPr>
            <p:cNvSpPr txBox="1"/>
            <p:nvPr/>
          </p:nvSpPr>
          <p:spPr>
            <a:xfrm>
              <a:off x="6500511" y="2578131"/>
              <a:ext cx="1098442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957514B-CAAF-4F0D-8A06-157238826177}"/>
                </a:ext>
              </a:extLst>
            </p:cNvPr>
            <p:cNvSpPr txBox="1"/>
            <p:nvPr/>
          </p:nvSpPr>
          <p:spPr>
            <a:xfrm>
              <a:off x="650051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023F69B-CDB3-46F9-810E-C5D35E0F1787}"/>
                </a:ext>
              </a:extLst>
            </p:cNvPr>
            <p:cNvSpPr txBox="1"/>
            <p:nvPr/>
          </p:nvSpPr>
          <p:spPr>
            <a:xfrm>
              <a:off x="650051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3FCD44A8-FD69-4655-ABB0-42B612B4BF64}"/>
              </a:ext>
            </a:extLst>
          </p:cNvPr>
          <p:cNvSpPr/>
          <p:nvPr/>
        </p:nvSpPr>
        <p:spPr>
          <a:xfrm>
            <a:off x="623314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AEFCFC-E552-4152-A296-CB997081AB3E}"/>
              </a:ext>
            </a:extLst>
          </p:cNvPr>
          <p:cNvGrpSpPr/>
          <p:nvPr/>
        </p:nvGrpSpPr>
        <p:grpSpPr>
          <a:xfrm>
            <a:off x="3450734" y="2357913"/>
            <a:ext cx="2508123" cy="3668077"/>
            <a:chOff x="3450734" y="2357913"/>
            <a:chExt cx="2508123" cy="3668077"/>
          </a:xfrm>
        </p:grpSpPr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03502F27-C814-4A2C-BAF6-5754BF42A7D0}"/>
                </a:ext>
              </a:extLst>
            </p:cNvPr>
            <p:cNvSpPr/>
            <p:nvPr/>
          </p:nvSpPr>
          <p:spPr>
            <a:xfrm>
              <a:off x="3450734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0B03CC6F-B392-4CB6-82F9-39524FECFFBB}"/>
                </a:ext>
              </a:extLst>
            </p:cNvPr>
            <p:cNvSpPr txBox="1"/>
            <p:nvPr/>
          </p:nvSpPr>
          <p:spPr>
            <a:xfrm>
              <a:off x="3718100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3CC5219C-F93D-41BC-A578-D0ADDEA849D4}"/>
                </a:ext>
              </a:extLst>
            </p:cNvPr>
            <p:cNvSpPr txBox="1"/>
            <p:nvPr/>
          </p:nvSpPr>
          <p:spPr>
            <a:xfrm>
              <a:off x="3718100" y="2578131"/>
              <a:ext cx="1096839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8D08B327-3167-45ED-BC90-D9CE0481872B}"/>
                </a:ext>
              </a:extLst>
            </p:cNvPr>
            <p:cNvSpPr txBox="1"/>
            <p:nvPr/>
          </p:nvSpPr>
          <p:spPr>
            <a:xfrm>
              <a:off x="3718100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07C350B-8887-4342-87F6-E674DE5E1A16}"/>
                </a:ext>
              </a:extLst>
            </p:cNvPr>
            <p:cNvSpPr txBox="1"/>
            <p:nvPr/>
          </p:nvSpPr>
          <p:spPr>
            <a:xfrm>
              <a:off x="3718100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6B45EFA-15C5-4902-954A-31898C8CC0A6}"/>
              </a:ext>
            </a:extLst>
          </p:cNvPr>
          <p:cNvGrpSpPr/>
          <p:nvPr/>
        </p:nvGrpSpPr>
        <p:grpSpPr>
          <a:xfrm>
            <a:off x="668323" y="2357913"/>
            <a:ext cx="2508123" cy="3668077"/>
            <a:chOff x="668323" y="2357913"/>
            <a:chExt cx="2508123" cy="3668077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C45A416-5082-48B6-AE0C-246181C377B7}"/>
                </a:ext>
              </a:extLst>
            </p:cNvPr>
            <p:cNvSpPr/>
            <p:nvPr/>
          </p:nvSpPr>
          <p:spPr>
            <a:xfrm>
              <a:off x="668323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0000">
                  <a:srgbClr val="FFEFE1"/>
                </a:gs>
                <a:gs pos="100000">
                  <a:srgbClr val="FFF4DD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B4E65DD-B019-4090-9D78-8F9FFDD9BC36}"/>
                </a:ext>
              </a:extLst>
            </p:cNvPr>
            <p:cNvSpPr txBox="1"/>
            <p:nvPr/>
          </p:nvSpPr>
          <p:spPr>
            <a:xfrm>
              <a:off x="935689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AD40C26-C7EB-4682-9017-3AB72FB19F46}"/>
                </a:ext>
              </a:extLst>
            </p:cNvPr>
            <p:cNvSpPr txBox="1"/>
            <p:nvPr/>
          </p:nvSpPr>
          <p:spPr>
            <a:xfrm>
              <a:off x="935689" y="2578131"/>
              <a:ext cx="955774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1F89C0FB-AEBB-431A-B7B3-23859EE2F9DA}"/>
                </a:ext>
              </a:extLst>
            </p:cNvPr>
            <p:cNvSpPr txBox="1"/>
            <p:nvPr/>
          </p:nvSpPr>
          <p:spPr>
            <a:xfrm>
              <a:off x="935689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48CA80C-68B7-47A1-A02D-0486E8620740}"/>
                </a:ext>
              </a:extLst>
            </p:cNvPr>
            <p:cNvSpPr txBox="1"/>
            <p:nvPr/>
          </p:nvSpPr>
          <p:spPr>
            <a:xfrm>
              <a:off x="935689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2F75010-3EC1-4E41-8E3C-94DE6762FE8F}"/>
              </a:ext>
            </a:extLst>
          </p:cNvPr>
          <p:cNvSpPr/>
          <p:nvPr/>
        </p:nvSpPr>
        <p:spPr>
          <a:xfrm>
            <a:off x="668323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89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02E4DFC-8D35-4182-8CAB-A19DC1DD0980}"/>
              </a:ext>
            </a:extLst>
          </p:cNvPr>
          <p:cNvSpPr/>
          <p:nvPr/>
        </p:nvSpPr>
        <p:spPr>
          <a:xfrm>
            <a:off x="0" y="5392388"/>
            <a:ext cx="666833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ACEDC6E-0AFB-48A4-8800-9375CD1D7789}"/>
              </a:ext>
            </a:extLst>
          </p:cNvPr>
          <p:cNvSpPr/>
          <p:nvPr/>
        </p:nvSpPr>
        <p:spPr>
          <a:xfrm>
            <a:off x="3176447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3F81D22-9607-42C3-A4EE-8F245DE8F431}"/>
              </a:ext>
            </a:extLst>
          </p:cNvPr>
          <p:cNvSpPr/>
          <p:nvPr/>
        </p:nvSpPr>
        <p:spPr>
          <a:xfrm>
            <a:off x="595905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54362405-2C26-455C-8CDC-BE75A1F9B1C5}"/>
              </a:ext>
            </a:extLst>
          </p:cNvPr>
          <p:cNvSpPr/>
          <p:nvPr/>
        </p:nvSpPr>
        <p:spPr>
          <a:xfrm>
            <a:off x="874126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8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decel="53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" grpId="0" animBg="1"/>
      <p:bldP spid="246" grpId="0" animBg="1"/>
      <p:bldP spid="213" grpId="0"/>
      <p:bldP spid="232" grpId="0" animBg="1"/>
      <p:bldP spid="6" grpId="0" animBg="1"/>
      <p:bldP spid="2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9BDEBBF-8999-4862-89BD-503CC5EB72F0}"/>
              </a:ext>
            </a:extLst>
          </p:cNvPr>
          <p:cNvGrpSpPr/>
          <p:nvPr/>
        </p:nvGrpSpPr>
        <p:grpSpPr>
          <a:xfrm>
            <a:off x="3450734" y="2357913"/>
            <a:ext cx="2508123" cy="3668077"/>
            <a:chOff x="3450734" y="2357913"/>
            <a:chExt cx="2508123" cy="3668077"/>
          </a:xfrm>
        </p:grpSpPr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03502F27-C814-4A2C-BAF6-5754BF42A7D0}"/>
                </a:ext>
              </a:extLst>
            </p:cNvPr>
            <p:cNvSpPr/>
            <p:nvPr/>
          </p:nvSpPr>
          <p:spPr>
            <a:xfrm>
              <a:off x="3450734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0B03CC6F-B392-4CB6-82F9-39524FECFFBB}"/>
                </a:ext>
              </a:extLst>
            </p:cNvPr>
            <p:cNvSpPr txBox="1"/>
            <p:nvPr/>
          </p:nvSpPr>
          <p:spPr>
            <a:xfrm>
              <a:off x="3718100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3CC5219C-F93D-41BC-A578-D0ADDEA849D4}"/>
                </a:ext>
              </a:extLst>
            </p:cNvPr>
            <p:cNvSpPr txBox="1"/>
            <p:nvPr/>
          </p:nvSpPr>
          <p:spPr>
            <a:xfrm>
              <a:off x="3718100" y="2578131"/>
              <a:ext cx="1096839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8D08B327-3167-45ED-BC90-D9CE0481872B}"/>
                </a:ext>
              </a:extLst>
            </p:cNvPr>
            <p:cNvSpPr txBox="1"/>
            <p:nvPr/>
          </p:nvSpPr>
          <p:spPr>
            <a:xfrm>
              <a:off x="3718100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07C350B-8887-4342-87F6-E674DE5E1A16}"/>
                </a:ext>
              </a:extLst>
            </p:cNvPr>
            <p:cNvSpPr txBox="1"/>
            <p:nvPr/>
          </p:nvSpPr>
          <p:spPr>
            <a:xfrm>
              <a:off x="3718100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281CD54-15B1-4087-811A-A3D68D880E6C}"/>
              </a:ext>
            </a:extLst>
          </p:cNvPr>
          <p:cNvGrpSpPr/>
          <p:nvPr/>
        </p:nvGrpSpPr>
        <p:grpSpPr>
          <a:xfrm>
            <a:off x="9015555" y="2357913"/>
            <a:ext cx="2508123" cy="3668172"/>
            <a:chOff x="9015555" y="2357913"/>
            <a:chExt cx="2508123" cy="3668172"/>
          </a:xfrm>
        </p:grpSpPr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4876A9DB-B586-41C7-ABC5-E7045DD66E89}"/>
                </a:ext>
              </a:extLst>
            </p:cNvPr>
            <p:cNvSpPr/>
            <p:nvPr/>
          </p:nvSpPr>
          <p:spPr>
            <a:xfrm>
              <a:off x="901555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F78228B-82D5-4D67-9726-BB279AAB5087}"/>
                </a:ext>
              </a:extLst>
            </p:cNvPr>
            <p:cNvSpPr txBox="1"/>
            <p:nvPr/>
          </p:nvSpPr>
          <p:spPr>
            <a:xfrm>
              <a:off x="928292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6D65063A-EDFC-4137-8F53-B5847A783055}"/>
                </a:ext>
              </a:extLst>
            </p:cNvPr>
            <p:cNvSpPr txBox="1"/>
            <p:nvPr/>
          </p:nvSpPr>
          <p:spPr>
            <a:xfrm>
              <a:off x="9282921" y="2578131"/>
              <a:ext cx="1157753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F630A9A9-C965-499D-BDC4-F8541F13DE75}"/>
                </a:ext>
              </a:extLst>
            </p:cNvPr>
            <p:cNvSpPr txBox="1"/>
            <p:nvPr/>
          </p:nvSpPr>
          <p:spPr>
            <a:xfrm>
              <a:off x="928292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E24C8B72-37E3-4740-9D31-3FB639A75B2D}"/>
                </a:ext>
              </a:extLst>
            </p:cNvPr>
            <p:cNvSpPr txBox="1"/>
            <p:nvPr/>
          </p:nvSpPr>
          <p:spPr>
            <a:xfrm>
              <a:off x="928292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2BEB9F94-9549-4EAC-BFA7-68E70A0F874F}"/>
                </a:ext>
              </a:extLst>
            </p:cNvPr>
            <p:cNvSpPr/>
            <p:nvPr/>
          </p:nvSpPr>
          <p:spPr>
            <a:xfrm>
              <a:off x="9015555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309769D-6CD7-400A-A4A7-AEAD84E8A86D}"/>
              </a:ext>
            </a:extLst>
          </p:cNvPr>
          <p:cNvGrpSpPr/>
          <p:nvPr/>
        </p:nvGrpSpPr>
        <p:grpSpPr>
          <a:xfrm>
            <a:off x="6233145" y="2357913"/>
            <a:ext cx="2508123" cy="3668172"/>
            <a:chOff x="6233145" y="2357913"/>
            <a:chExt cx="2508123" cy="3668172"/>
          </a:xfrm>
        </p:grpSpPr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4B0E29-1B14-4B99-84AB-F94C5C30C06F}"/>
                </a:ext>
              </a:extLst>
            </p:cNvPr>
            <p:cNvSpPr/>
            <p:nvPr/>
          </p:nvSpPr>
          <p:spPr>
            <a:xfrm>
              <a:off x="623314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5AD112A-35E6-403D-8C16-20AA1AF696DA}"/>
                </a:ext>
              </a:extLst>
            </p:cNvPr>
            <p:cNvSpPr txBox="1"/>
            <p:nvPr/>
          </p:nvSpPr>
          <p:spPr>
            <a:xfrm>
              <a:off x="650051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BCE2F7A-91DD-43E0-BB30-D641613A57F4}"/>
                </a:ext>
              </a:extLst>
            </p:cNvPr>
            <p:cNvSpPr txBox="1"/>
            <p:nvPr/>
          </p:nvSpPr>
          <p:spPr>
            <a:xfrm>
              <a:off x="6500511" y="2578131"/>
              <a:ext cx="1098442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957514B-CAAF-4F0D-8A06-157238826177}"/>
                </a:ext>
              </a:extLst>
            </p:cNvPr>
            <p:cNvSpPr txBox="1"/>
            <p:nvPr/>
          </p:nvSpPr>
          <p:spPr>
            <a:xfrm>
              <a:off x="650051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023F69B-CDB3-46F9-810E-C5D35E0F1787}"/>
                </a:ext>
              </a:extLst>
            </p:cNvPr>
            <p:cNvSpPr txBox="1"/>
            <p:nvPr/>
          </p:nvSpPr>
          <p:spPr>
            <a:xfrm>
              <a:off x="650051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3FCD44A8-FD69-4655-ABB0-42B612B4BF64}"/>
                </a:ext>
              </a:extLst>
            </p:cNvPr>
            <p:cNvSpPr/>
            <p:nvPr/>
          </p:nvSpPr>
          <p:spPr>
            <a:xfrm>
              <a:off x="6233145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t="100000" r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7B89DF5D-0703-4BC3-8C10-5C98C404948C}"/>
              </a:ext>
            </a:extLst>
          </p:cNvPr>
          <p:cNvGrpSpPr/>
          <p:nvPr/>
        </p:nvGrpSpPr>
        <p:grpSpPr>
          <a:xfrm>
            <a:off x="668323" y="2357913"/>
            <a:ext cx="2508123" cy="3668172"/>
            <a:chOff x="668323" y="2357913"/>
            <a:chExt cx="2508123" cy="3668172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C45A416-5082-48B6-AE0C-246181C377B7}"/>
                </a:ext>
              </a:extLst>
            </p:cNvPr>
            <p:cNvSpPr/>
            <p:nvPr/>
          </p:nvSpPr>
          <p:spPr>
            <a:xfrm>
              <a:off x="668323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12000">
                  <a:srgbClr val="F6EBFB"/>
                </a:gs>
                <a:gs pos="100000">
                  <a:srgbClr val="F6EF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B4E65DD-B019-4090-9D78-8F9FFDD9BC36}"/>
                </a:ext>
              </a:extLst>
            </p:cNvPr>
            <p:cNvSpPr txBox="1"/>
            <p:nvPr/>
          </p:nvSpPr>
          <p:spPr>
            <a:xfrm>
              <a:off x="935689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AD40C26-C7EB-4682-9017-3AB72FB19F46}"/>
                </a:ext>
              </a:extLst>
            </p:cNvPr>
            <p:cNvSpPr txBox="1"/>
            <p:nvPr/>
          </p:nvSpPr>
          <p:spPr>
            <a:xfrm>
              <a:off x="935689" y="2578131"/>
              <a:ext cx="955774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1F89C0FB-AEBB-431A-B7B3-23859EE2F9DA}"/>
                </a:ext>
              </a:extLst>
            </p:cNvPr>
            <p:cNvSpPr txBox="1"/>
            <p:nvPr/>
          </p:nvSpPr>
          <p:spPr>
            <a:xfrm>
              <a:off x="935689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48CA80C-68B7-47A1-A02D-0486E8620740}"/>
                </a:ext>
              </a:extLst>
            </p:cNvPr>
            <p:cNvSpPr txBox="1"/>
            <p:nvPr/>
          </p:nvSpPr>
          <p:spPr>
            <a:xfrm>
              <a:off x="935689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2F75010-3EC1-4E41-8E3C-94DE6762FE8F}"/>
                </a:ext>
              </a:extLst>
            </p:cNvPr>
            <p:cNvSpPr/>
            <p:nvPr/>
          </p:nvSpPr>
          <p:spPr>
            <a:xfrm>
              <a:off x="668323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5D28FE"/>
                </a:gs>
                <a:gs pos="100000">
                  <a:srgbClr val="BB66DD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83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decel="53333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53333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/>
      <p:bldP spid="232" grpId="0" animBg="1"/>
      <p:bldP spid="2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4876A9DB-B586-41C7-ABC5-E7045DD66E89}"/>
              </a:ext>
            </a:extLst>
          </p:cNvPr>
          <p:cNvSpPr/>
          <p:nvPr/>
        </p:nvSpPr>
        <p:spPr>
          <a:xfrm>
            <a:off x="901555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BEB9F94-9549-4EAC-BFA7-68E70A0F874F}"/>
              </a:ext>
            </a:extLst>
          </p:cNvPr>
          <p:cNvSpPr/>
          <p:nvPr/>
        </p:nvSpPr>
        <p:spPr>
          <a:xfrm>
            <a:off x="901555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1D4B0E29-1B14-4B99-84AB-F94C5C30C06F}"/>
              </a:ext>
            </a:extLst>
          </p:cNvPr>
          <p:cNvSpPr/>
          <p:nvPr/>
        </p:nvSpPr>
        <p:spPr>
          <a:xfrm>
            <a:off x="623314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3FCD44A8-FD69-4655-ABB0-42B612B4BF64}"/>
              </a:ext>
            </a:extLst>
          </p:cNvPr>
          <p:cNvSpPr/>
          <p:nvPr/>
        </p:nvSpPr>
        <p:spPr>
          <a:xfrm>
            <a:off x="623314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C45A416-5082-48B6-AE0C-246181C377B7}"/>
              </a:ext>
            </a:extLst>
          </p:cNvPr>
          <p:cNvSpPr/>
          <p:nvPr/>
        </p:nvSpPr>
        <p:spPr>
          <a:xfrm>
            <a:off x="668323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12000">
                <a:srgbClr val="FFEDEB"/>
              </a:gs>
              <a:gs pos="100000">
                <a:srgbClr val="FDF0E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2F75010-3EC1-4E41-8E3C-94DE6762FE8F}"/>
              </a:ext>
            </a:extLst>
          </p:cNvPr>
          <p:cNvSpPr/>
          <p:nvPr/>
        </p:nvSpPr>
        <p:spPr>
          <a:xfrm>
            <a:off x="668323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E65DD-B019-4090-9D78-8F9FFDD9BC36}"/>
              </a:ext>
            </a:extLst>
          </p:cNvPr>
          <p:cNvSpPr txBox="1"/>
          <p:nvPr/>
        </p:nvSpPr>
        <p:spPr>
          <a:xfrm>
            <a:off x="935689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D40C26-C7EB-4682-9017-3AB72FB19F46}"/>
              </a:ext>
            </a:extLst>
          </p:cNvPr>
          <p:cNvSpPr txBox="1"/>
          <p:nvPr/>
        </p:nvSpPr>
        <p:spPr>
          <a:xfrm>
            <a:off x="935689" y="2578131"/>
            <a:ext cx="955774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F89C0FB-AEBB-431A-B7B3-23859EE2F9DA}"/>
              </a:ext>
            </a:extLst>
          </p:cNvPr>
          <p:cNvSpPr txBox="1"/>
          <p:nvPr/>
        </p:nvSpPr>
        <p:spPr>
          <a:xfrm>
            <a:off x="935689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48CA80C-68B7-47A1-A02D-0486E8620740}"/>
              </a:ext>
            </a:extLst>
          </p:cNvPr>
          <p:cNvSpPr txBox="1"/>
          <p:nvPr/>
        </p:nvSpPr>
        <p:spPr>
          <a:xfrm>
            <a:off x="935689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9" name="Freeform: Shape 238">
            <a:extLst>
              <a:ext uri="{FF2B5EF4-FFF2-40B4-BE49-F238E27FC236}">
                <a16:creationId xmlns:a16="http://schemas.microsoft.com/office/drawing/2014/main" id="{03502F27-C814-4A2C-BAF6-5754BF42A7D0}"/>
              </a:ext>
            </a:extLst>
          </p:cNvPr>
          <p:cNvSpPr/>
          <p:nvPr/>
        </p:nvSpPr>
        <p:spPr>
          <a:xfrm>
            <a:off x="3450734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B03CC6F-B392-4CB6-82F9-39524FECFFBB}"/>
              </a:ext>
            </a:extLst>
          </p:cNvPr>
          <p:cNvSpPr txBox="1"/>
          <p:nvPr/>
        </p:nvSpPr>
        <p:spPr>
          <a:xfrm>
            <a:off x="3718100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CC5219C-F93D-41BC-A578-D0ADDEA849D4}"/>
              </a:ext>
            </a:extLst>
          </p:cNvPr>
          <p:cNvSpPr txBox="1"/>
          <p:nvPr/>
        </p:nvSpPr>
        <p:spPr>
          <a:xfrm>
            <a:off x="3718100" y="2578131"/>
            <a:ext cx="1096839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8D08B327-3167-45ED-BC90-D9CE0481872B}"/>
              </a:ext>
            </a:extLst>
          </p:cNvPr>
          <p:cNvSpPr txBox="1"/>
          <p:nvPr/>
        </p:nvSpPr>
        <p:spPr>
          <a:xfrm>
            <a:off x="3718100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507C350B-8887-4342-87F6-E674DE5E1A16}"/>
              </a:ext>
            </a:extLst>
          </p:cNvPr>
          <p:cNvSpPr txBox="1"/>
          <p:nvPr/>
        </p:nvSpPr>
        <p:spPr>
          <a:xfrm>
            <a:off x="3718100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D5AD112A-35E6-403D-8C16-20AA1AF696DA}"/>
              </a:ext>
            </a:extLst>
          </p:cNvPr>
          <p:cNvSpPr txBox="1"/>
          <p:nvPr/>
        </p:nvSpPr>
        <p:spPr>
          <a:xfrm>
            <a:off x="650051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CBCE2F7A-91DD-43E0-BB30-D641613A57F4}"/>
              </a:ext>
            </a:extLst>
          </p:cNvPr>
          <p:cNvSpPr txBox="1"/>
          <p:nvPr/>
        </p:nvSpPr>
        <p:spPr>
          <a:xfrm>
            <a:off x="6500511" y="2578131"/>
            <a:ext cx="1098442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B957514B-CAAF-4F0D-8A06-157238826177}"/>
              </a:ext>
            </a:extLst>
          </p:cNvPr>
          <p:cNvSpPr txBox="1"/>
          <p:nvPr/>
        </p:nvSpPr>
        <p:spPr>
          <a:xfrm>
            <a:off x="650051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1023F69B-CDB3-46F9-810E-C5D35E0F1787}"/>
              </a:ext>
            </a:extLst>
          </p:cNvPr>
          <p:cNvSpPr txBox="1"/>
          <p:nvPr/>
        </p:nvSpPr>
        <p:spPr>
          <a:xfrm>
            <a:off x="650051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CF78228B-82D5-4D67-9726-BB279AAB5087}"/>
              </a:ext>
            </a:extLst>
          </p:cNvPr>
          <p:cNvSpPr txBox="1"/>
          <p:nvPr/>
        </p:nvSpPr>
        <p:spPr>
          <a:xfrm>
            <a:off x="928292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D65063A-EDFC-4137-8F53-B5847A783055}"/>
              </a:ext>
            </a:extLst>
          </p:cNvPr>
          <p:cNvSpPr txBox="1"/>
          <p:nvPr/>
        </p:nvSpPr>
        <p:spPr>
          <a:xfrm>
            <a:off x="9282921" y="2578131"/>
            <a:ext cx="1157753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F630A9A9-C965-499D-BDC4-F8541F13DE75}"/>
              </a:ext>
            </a:extLst>
          </p:cNvPr>
          <p:cNvSpPr txBox="1"/>
          <p:nvPr/>
        </p:nvSpPr>
        <p:spPr>
          <a:xfrm>
            <a:off x="928292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E24C8B72-37E3-4740-9D31-3FB639A75B2D}"/>
              </a:ext>
            </a:extLst>
          </p:cNvPr>
          <p:cNvSpPr txBox="1"/>
          <p:nvPr/>
        </p:nvSpPr>
        <p:spPr>
          <a:xfrm>
            <a:off x="928292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02E4DFC-8D35-4182-8CAB-A19DC1DD0980}"/>
              </a:ext>
            </a:extLst>
          </p:cNvPr>
          <p:cNvSpPr/>
          <p:nvPr/>
        </p:nvSpPr>
        <p:spPr>
          <a:xfrm>
            <a:off x="0" y="5392388"/>
            <a:ext cx="666833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ACEDC6E-0AFB-48A4-8800-9375CD1D7789}"/>
              </a:ext>
            </a:extLst>
          </p:cNvPr>
          <p:cNvSpPr/>
          <p:nvPr/>
        </p:nvSpPr>
        <p:spPr>
          <a:xfrm>
            <a:off x="3176447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3F81D22-9607-42C3-A4EE-8F245DE8F431}"/>
              </a:ext>
            </a:extLst>
          </p:cNvPr>
          <p:cNvSpPr/>
          <p:nvPr/>
        </p:nvSpPr>
        <p:spPr>
          <a:xfrm>
            <a:off x="595905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54362405-2C26-455C-8CDC-BE75A1F9B1C5}"/>
              </a:ext>
            </a:extLst>
          </p:cNvPr>
          <p:cNvSpPr/>
          <p:nvPr/>
        </p:nvSpPr>
        <p:spPr>
          <a:xfrm>
            <a:off x="874126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58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animBg="1"/>
      <p:bldP spid="252" grpId="0" animBg="1"/>
      <p:bldP spid="245" grpId="0" animBg="1"/>
      <p:bldP spid="246" grpId="0" animBg="1"/>
      <p:bldP spid="213" grpId="0"/>
      <p:bldP spid="232" grpId="0" animBg="1"/>
      <p:bldP spid="5" grpId="0" animBg="1"/>
      <p:bldP spid="6" grpId="0" animBg="1"/>
      <p:bldP spid="7" grpId="0"/>
      <p:bldP spid="51" grpId="0"/>
      <p:bldP spid="234" grpId="0"/>
      <p:bldP spid="235" grpId="0"/>
      <p:bldP spid="239" grpId="0" animBg="1"/>
      <p:bldP spid="241" grpId="0"/>
      <p:bldP spid="242" grpId="0"/>
      <p:bldP spid="243" grpId="0"/>
      <p:bldP spid="244" grpId="0"/>
      <p:bldP spid="247" grpId="0"/>
      <p:bldP spid="248" grpId="0"/>
      <p:bldP spid="249" grpId="0"/>
      <p:bldP spid="250" grpId="0"/>
      <p:bldP spid="253" grpId="0"/>
      <p:bldP spid="254" grpId="0"/>
      <p:bldP spid="255" grpId="0"/>
      <p:bldP spid="256" grpId="0"/>
      <p:bldP spid="2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56D44DE-6EEB-4AC2-AB20-A9593A9541A6}"/>
              </a:ext>
            </a:extLst>
          </p:cNvPr>
          <p:cNvGrpSpPr/>
          <p:nvPr/>
        </p:nvGrpSpPr>
        <p:grpSpPr>
          <a:xfrm>
            <a:off x="9015555" y="2357913"/>
            <a:ext cx="2508123" cy="3668077"/>
            <a:chOff x="9015555" y="2357913"/>
            <a:chExt cx="2508123" cy="3668077"/>
          </a:xfrm>
        </p:grpSpPr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4876A9DB-B586-41C7-ABC5-E7045DD66E89}"/>
                </a:ext>
              </a:extLst>
            </p:cNvPr>
            <p:cNvSpPr/>
            <p:nvPr/>
          </p:nvSpPr>
          <p:spPr>
            <a:xfrm>
              <a:off x="901555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CF78228B-82D5-4D67-9726-BB279AAB5087}"/>
                </a:ext>
              </a:extLst>
            </p:cNvPr>
            <p:cNvSpPr txBox="1"/>
            <p:nvPr/>
          </p:nvSpPr>
          <p:spPr>
            <a:xfrm>
              <a:off x="928292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6D65063A-EDFC-4137-8F53-B5847A783055}"/>
                </a:ext>
              </a:extLst>
            </p:cNvPr>
            <p:cNvSpPr txBox="1"/>
            <p:nvPr/>
          </p:nvSpPr>
          <p:spPr>
            <a:xfrm>
              <a:off x="9282921" y="2578131"/>
              <a:ext cx="1157753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255" name="TextBox 254">
              <a:extLst>
                <a:ext uri="{FF2B5EF4-FFF2-40B4-BE49-F238E27FC236}">
                  <a16:creationId xmlns:a16="http://schemas.microsoft.com/office/drawing/2014/main" id="{F630A9A9-C965-499D-BDC4-F8541F13DE75}"/>
                </a:ext>
              </a:extLst>
            </p:cNvPr>
            <p:cNvSpPr txBox="1"/>
            <p:nvPr/>
          </p:nvSpPr>
          <p:spPr>
            <a:xfrm>
              <a:off x="928292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E24C8B72-37E3-4740-9D31-3FB639A75B2D}"/>
                </a:ext>
              </a:extLst>
            </p:cNvPr>
            <p:cNvSpPr txBox="1"/>
            <p:nvPr/>
          </p:nvSpPr>
          <p:spPr>
            <a:xfrm>
              <a:off x="928292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BEB9F94-9549-4EAC-BFA7-68E70A0F874F}"/>
              </a:ext>
            </a:extLst>
          </p:cNvPr>
          <p:cNvSpPr/>
          <p:nvPr/>
        </p:nvSpPr>
        <p:spPr>
          <a:xfrm>
            <a:off x="901555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512C34C-FE24-458F-9CC8-1BBA368086C3}"/>
              </a:ext>
            </a:extLst>
          </p:cNvPr>
          <p:cNvGrpSpPr/>
          <p:nvPr/>
        </p:nvGrpSpPr>
        <p:grpSpPr>
          <a:xfrm>
            <a:off x="6233145" y="2357913"/>
            <a:ext cx="2508123" cy="3668077"/>
            <a:chOff x="6233145" y="2357913"/>
            <a:chExt cx="2508123" cy="3668077"/>
          </a:xfrm>
        </p:grpSpPr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1D4B0E29-1B14-4B99-84AB-F94C5C30C06F}"/>
                </a:ext>
              </a:extLst>
            </p:cNvPr>
            <p:cNvSpPr/>
            <p:nvPr/>
          </p:nvSpPr>
          <p:spPr>
            <a:xfrm>
              <a:off x="623314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D5AD112A-35E6-403D-8C16-20AA1AF696DA}"/>
                </a:ext>
              </a:extLst>
            </p:cNvPr>
            <p:cNvSpPr txBox="1"/>
            <p:nvPr/>
          </p:nvSpPr>
          <p:spPr>
            <a:xfrm>
              <a:off x="650051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CBCE2F7A-91DD-43E0-BB30-D641613A57F4}"/>
                </a:ext>
              </a:extLst>
            </p:cNvPr>
            <p:cNvSpPr txBox="1"/>
            <p:nvPr/>
          </p:nvSpPr>
          <p:spPr>
            <a:xfrm>
              <a:off x="6500511" y="2578131"/>
              <a:ext cx="1098442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B957514B-CAAF-4F0D-8A06-157238826177}"/>
                </a:ext>
              </a:extLst>
            </p:cNvPr>
            <p:cNvSpPr txBox="1"/>
            <p:nvPr/>
          </p:nvSpPr>
          <p:spPr>
            <a:xfrm>
              <a:off x="650051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023F69B-CDB3-46F9-810E-C5D35E0F1787}"/>
                </a:ext>
              </a:extLst>
            </p:cNvPr>
            <p:cNvSpPr txBox="1"/>
            <p:nvPr/>
          </p:nvSpPr>
          <p:spPr>
            <a:xfrm>
              <a:off x="650051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3FCD44A8-FD69-4655-ABB0-42B612B4BF64}"/>
              </a:ext>
            </a:extLst>
          </p:cNvPr>
          <p:cNvSpPr/>
          <p:nvPr/>
        </p:nvSpPr>
        <p:spPr>
          <a:xfrm>
            <a:off x="623314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AAEFCFC-E552-4152-A296-CB997081AB3E}"/>
              </a:ext>
            </a:extLst>
          </p:cNvPr>
          <p:cNvGrpSpPr/>
          <p:nvPr/>
        </p:nvGrpSpPr>
        <p:grpSpPr>
          <a:xfrm>
            <a:off x="3450734" y="2357913"/>
            <a:ext cx="2508123" cy="3668077"/>
            <a:chOff x="3450734" y="2357913"/>
            <a:chExt cx="2508123" cy="3668077"/>
          </a:xfrm>
        </p:grpSpPr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03502F27-C814-4A2C-BAF6-5754BF42A7D0}"/>
                </a:ext>
              </a:extLst>
            </p:cNvPr>
            <p:cNvSpPr/>
            <p:nvPr/>
          </p:nvSpPr>
          <p:spPr>
            <a:xfrm>
              <a:off x="3450734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81C123"/>
                </a:gs>
                <a:gs pos="100000">
                  <a:srgbClr val="B3DA7D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0B03CC6F-B392-4CB6-82F9-39524FECFFBB}"/>
                </a:ext>
              </a:extLst>
            </p:cNvPr>
            <p:cNvSpPr txBox="1"/>
            <p:nvPr/>
          </p:nvSpPr>
          <p:spPr>
            <a:xfrm>
              <a:off x="3718100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3CC5219C-F93D-41BC-A578-D0ADDEA849D4}"/>
                </a:ext>
              </a:extLst>
            </p:cNvPr>
            <p:cNvSpPr txBox="1"/>
            <p:nvPr/>
          </p:nvSpPr>
          <p:spPr>
            <a:xfrm>
              <a:off x="3718100" y="2578131"/>
              <a:ext cx="1096839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8D08B327-3167-45ED-BC90-D9CE0481872B}"/>
                </a:ext>
              </a:extLst>
            </p:cNvPr>
            <p:cNvSpPr txBox="1"/>
            <p:nvPr/>
          </p:nvSpPr>
          <p:spPr>
            <a:xfrm>
              <a:off x="3718100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507C350B-8887-4342-87F6-E674DE5E1A16}"/>
                </a:ext>
              </a:extLst>
            </p:cNvPr>
            <p:cNvSpPr txBox="1"/>
            <p:nvPr/>
          </p:nvSpPr>
          <p:spPr>
            <a:xfrm>
              <a:off x="3718100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96B45EFA-15C5-4902-954A-31898C8CC0A6}"/>
              </a:ext>
            </a:extLst>
          </p:cNvPr>
          <p:cNvGrpSpPr/>
          <p:nvPr/>
        </p:nvGrpSpPr>
        <p:grpSpPr>
          <a:xfrm>
            <a:off x="668323" y="2357913"/>
            <a:ext cx="2508123" cy="3668077"/>
            <a:chOff x="668323" y="2357913"/>
            <a:chExt cx="2508123" cy="3668077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C45A416-5082-48B6-AE0C-246181C377B7}"/>
                </a:ext>
              </a:extLst>
            </p:cNvPr>
            <p:cNvSpPr/>
            <p:nvPr/>
          </p:nvSpPr>
          <p:spPr>
            <a:xfrm>
              <a:off x="668323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BF5DF"/>
                </a:gs>
                <a:gs pos="100000">
                  <a:srgbClr val="ECF6E2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B4E65DD-B019-4090-9D78-8F9FFDD9BC36}"/>
                </a:ext>
              </a:extLst>
            </p:cNvPr>
            <p:cNvSpPr txBox="1"/>
            <p:nvPr/>
          </p:nvSpPr>
          <p:spPr>
            <a:xfrm>
              <a:off x="935689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FAD40C26-C7EB-4682-9017-3AB72FB19F46}"/>
                </a:ext>
              </a:extLst>
            </p:cNvPr>
            <p:cNvSpPr txBox="1"/>
            <p:nvPr/>
          </p:nvSpPr>
          <p:spPr>
            <a:xfrm>
              <a:off x="935689" y="2578131"/>
              <a:ext cx="955774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1F89C0FB-AEBB-431A-B7B3-23859EE2F9DA}"/>
                </a:ext>
              </a:extLst>
            </p:cNvPr>
            <p:cNvSpPr txBox="1"/>
            <p:nvPr/>
          </p:nvSpPr>
          <p:spPr>
            <a:xfrm>
              <a:off x="935689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48CA80C-68B7-47A1-A02D-0486E8620740}"/>
                </a:ext>
              </a:extLst>
            </p:cNvPr>
            <p:cNvSpPr txBox="1"/>
            <p:nvPr/>
          </p:nvSpPr>
          <p:spPr>
            <a:xfrm>
              <a:off x="935689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2F75010-3EC1-4E41-8E3C-94DE6762FE8F}"/>
              </a:ext>
            </a:extLst>
          </p:cNvPr>
          <p:cNvSpPr/>
          <p:nvPr/>
        </p:nvSpPr>
        <p:spPr>
          <a:xfrm>
            <a:off x="668323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02E4DFC-8D35-4182-8CAB-A19DC1DD0980}"/>
              </a:ext>
            </a:extLst>
          </p:cNvPr>
          <p:cNvSpPr/>
          <p:nvPr/>
        </p:nvSpPr>
        <p:spPr>
          <a:xfrm>
            <a:off x="0" y="5392388"/>
            <a:ext cx="666833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ACEDC6E-0AFB-48A4-8800-9375CD1D7789}"/>
              </a:ext>
            </a:extLst>
          </p:cNvPr>
          <p:cNvSpPr/>
          <p:nvPr/>
        </p:nvSpPr>
        <p:spPr>
          <a:xfrm>
            <a:off x="3176447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3F81D22-9607-42C3-A4EE-8F245DE8F431}"/>
              </a:ext>
            </a:extLst>
          </p:cNvPr>
          <p:cNvSpPr/>
          <p:nvPr/>
        </p:nvSpPr>
        <p:spPr>
          <a:xfrm>
            <a:off x="595905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54362405-2C26-455C-8CDC-BE75A1F9B1C5}"/>
              </a:ext>
            </a:extLst>
          </p:cNvPr>
          <p:cNvSpPr/>
          <p:nvPr/>
        </p:nvSpPr>
        <p:spPr>
          <a:xfrm>
            <a:off x="874126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4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decel="53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decel="5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" grpId="0" animBg="1"/>
      <p:bldP spid="246" grpId="0" animBg="1"/>
      <p:bldP spid="213" grpId="0"/>
      <p:bldP spid="232" grpId="0" animBg="1"/>
      <p:bldP spid="6" grpId="0" animBg="1"/>
      <p:bldP spid="2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Freeform: Shape 250">
            <a:extLst>
              <a:ext uri="{FF2B5EF4-FFF2-40B4-BE49-F238E27FC236}">
                <a16:creationId xmlns:a16="http://schemas.microsoft.com/office/drawing/2014/main" id="{4876A9DB-B586-41C7-ABC5-E7045DD66E89}"/>
              </a:ext>
            </a:extLst>
          </p:cNvPr>
          <p:cNvSpPr/>
          <p:nvPr/>
        </p:nvSpPr>
        <p:spPr>
          <a:xfrm>
            <a:off x="901555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2" name="Freeform: Shape 251">
            <a:extLst>
              <a:ext uri="{FF2B5EF4-FFF2-40B4-BE49-F238E27FC236}">
                <a16:creationId xmlns:a16="http://schemas.microsoft.com/office/drawing/2014/main" id="{2BEB9F94-9549-4EAC-BFA7-68E70A0F874F}"/>
              </a:ext>
            </a:extLst>
          </p:cNvPr>
          <p:cNvSpPr/>
          <p:nvPr/>
        </p:nvSpPr>
        <p:spPr>
          <a:xfrm>
            <a:off x="901555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1D4B0E29-1B14-4B99-84AB-F94C5C30C06F}"/>
              </a:ext>
            </a:extLst>
          </p:cNvPr>
          <p:cNvSpPr/>
          <p:nvPr/>
        </p:nvSpPr>
        <p:spPr>
          <a:xfrm>
            <a:off x="6233145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3FCD44A8-FD69-4655-ABB0-42B612B4BF64}"/>
              </a:ext>
            </a:extLst>
          </p:cNvPr>
          <p:cNvSpPr/>
          <p:nvPr/>
        </p:nvSpPr>
        <p:spPr>
          <a:xfrm>
            <a:off x="6233145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909F02B-1B79-4CF9-BE3C-40B693513B77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232" name="Freeform: Shape 231">
            <a:extLst>
              <a:ext uri="{FF2B5EF4-FFF2-40B4-BE49-F238E27FC236}">
                <a16:creationId xmlns:a16="http://schemas.microsoft.com/office/drawing/2014/main" id="{D92F1438-1814-40F8-A6AA-AEDA55D11EA3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9C45A416-5082-48B6-AE0C-246181C377B7}"/>
              </a:ext>
            </a:extLst>
          </p:cNvPr>
          <p:cNvSpPr/>
          <p:nvPr/>
        </p:nvSpPr>
        <p:spPr>
          <a:xfrm>
            <a:off x="668323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>
            <a:gsLst>
              <a:gs pos="10000">
                <a:srgbClr val="FFEBEE"/>
              </a:gs>
              <a:gs pos="100000">
                <a:srgbClr val="FFF3F5"/>
              </a:gs>
            </a:gsLst>
            <a:lin ang="18900000" scaled="1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82F75010-3EC1-4E41-8E3C-94DE6762FE8F}"/>
              </a:ext>
            </a:extLst>
          </p:cNvPr>
          <p:cNvSpPr/>
          <p:nvPr/>
        </p:nvSpPr>
        <p:spPr>
          <a:xfrm>
            <a:off x="668323" y="5969031"/>
            <a:ext cx="2508123" cy="57054"/>
          </a:xfrm>
          <a:custGeom>
            <a:avLst/>
            <a:gdLst>
              <a:gd name="connsiteX0" fmla="*/ 0 w 2508123"/>
              <a:gd name="connsiteY0" fmla="*/ 0 h 57054"/>
              <a:gd name="connsiteX1" fmla="*/ 2508123 w 2508123"/>
              <a:gd name="connsiteY1" fmla="*/ 0 h 57054"/>
              <a:gd name="connsiteX2" fmla="*/ 2508123 w 2508123"/>
              <a:gd name="connsiteY2" fmla="*/ 57054 h 57054"/>
              <a:gd name="connsiteX3" fmla="*/ 0 w 2508123"/>
              <a:gd name="connsiteY3" fmla="*/ 57054 h 57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57054">
                <a:moveTo>
                  <a:pt x="0" y="0"/>
                </a:moveTo>
                <a:lnTo>
                  <a:pt x="2508123" y="0"/>
                </a:lnTo>
                <a:lnTo>
                  <a:pt x="2508123" y="57054"/>
                </a:lnTo>
                <a:lnTo>
                  <a:pt x="0" y="57054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t="100000" r="100000"/>
            </a:path>
            <a:tileRect l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4E65DD-B019-4090-9D78-8F9FFDD9BC36}"/>
              </a:ext>
            </a:extLst>
          </p:cNvPr>
          <p:cNvSpPr txBox="1"/>
          <p:nvPr/>
        </p:nvSpPr>
        <p:spPr>
          <a:xfrm>
            <a:off x="935689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D40C26-C7EB-4682-9017-3AB72FB19F46}"/>
              </a:ext>
            </a:extLst>
          </p:cNvPr>
          <p:cNvSpPr txBox="1"/>
          <p:nvPr/>
        </p:nvSpPr>
        <p:spPr>
          <a:xfrm>
            <a:off x="935689" y="2578131"/>
            <a:ext cx="955774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01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F89C0FB-AEBB-431A-B7B3-23859EE2F9DA}"/>
              </a:ext>
            </a:extLst>
          </p:cNvPr>
          <p:cNvSpPr txBox="1"/>
          <p:nvPr/>
        </p:nvSpPr>
        <p:spPr>
          <a:xfrm>
            <a:off x="935689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148CA80C-68B7-47A1-A02D-0486E8620740}"/>
              </a:ext>
            </a:extLst>
          </p:cNvPr>
          <p:cNvSpPr txBox="1"/>
          <p:nvPr/>
        </p:nvSpPr>
        <p:spPr>
          <a:xfrm>
            <a:off x="935689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39" name="Freeform: Shape 238">
            <a:extLst>
              <a:ext uri="{FF2B5EF4-FFF2-40B4-BE49-F238E27FC236}">
                <a16:creationId xmlns:a16="http://schemas.microsoft.com/office/drawing/2014/main" id="{03502F27-C814-4A2C-BAF6-5754BF42A7D0}"/>
              </a:ext>
            </a:extLst>
          </p:cNvPr>
          <p:cNvSpPr/>
          <p:nvPr/>
        </p:nvSpPr>
        <p:spPr>
          <a:xfrm>
            <a:off x="3450734" y="2357913"/>
            <a:ext cx="2508123" cy="3668077"/>
          </a:xfrm>
          <a:custGeom>
            <a:avLst/>
            <a:gdLst>
              <a:gd name="connsiteX0" fmla="*/ 0 w 2508123"/>
              <a:gd name="connsiteY0" fmla="*/ 0 h 3668077"/>
              <a:gd name="connsiteX1" fmla="*/ 2508123 w 2508123"/>
              <a:gd name="connsiteY1" fmla="*/ 0 h 3668077"/>
              <a:gd name="connsiteX2" fmla="*/ 2508123 w 2508123"/>
              <a:gd name="connsiteY2" fmla="*/ 3668078 h 3668077"/>
              <a:gd name="connsiteX3" fmla="*/ 0 w 2508123"/>
              <a:gd name="connsiteY3" fmla="*/ 3668078 h 3668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08123" h="3668077">
                <a:moveTo>
                  <a:pt x="0" y="0"/>
                </a:moveTo>
                <a:lnTo>
                  <a:pt x="2508123" y="0"/>
                </a:lnTo>
                <a:lnTo>
                  <a:pt x="2508123" y="3668078"/>
                </a:lnTo>
                <a:lnTo>
                  <a:pt x="0" y="3668078"/>
                </a:lnTo>
                <a:close/>
              </a:path>
            </a:pathLst>
          </a:cu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0B03CC6F-B392-4CB6-82F9-39524FECFFBB}"/>
              </a:ext>
            </a:extLst>
          </p:cNvPr>
          <p:cNvSpPr txBox="1"/>
          <p:nvPr/>
        </p:nvSpPr>
        <p:spPr>
          <a:xfrm>
            <a:off x="3718100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1"/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CC5219C-F93D-41BC-A578-D0ADDEA849D4}"/>
              </a:ext>
            </a:extLst>
          </p:cNvPr>
          <p:cNvSpPr txBox="1"/>
          <p:nvPr/>
        </p:nvSpPr>
        <p:spPr>
          <a:xfrm>
            <a:off x="3718100" y="2578131"/>
            <a:ext cx="1096839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02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8D08B327-3167-45ED-BC90-D9CE0481872B}"/>
              </a:ext>
            </a:extLst>
          </p:cNvPr>
          <p:cNvSpPr txBox="1"/>
          <p:nvPr/>
        </p:nvSpPr>
        <p:spPr>
          <a:xfrm>
            <a:off x="3718100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507C350B-8887-4342-87F6-E674DE5E1A16}"/>
              </a:ext>
            </a:extLst>
          </p:cNvPr>
          <p:cNvSpPr txBox="1"/>
          <p:nvPr/>
        </p:nvSpPr>
        <p:spPr>
          <a:xfrm>
            <a:off x="3718100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1"/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D5AD112A-35E6-403D-8C16-20AA1AF696DA}"/>
              </a:ext>
            </a:extLst>
          </p:cNvPr>
          <p:cNvSpPr txBox="1"/>
          <p:nvPr/>
        </p:nvSpPr>
        <p:spPr>
          <a:xfrm>
            <a:off x="650051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CBCE2F7A-91DD-43E0-BB30-D641613A57F4}"/>
              </a:ext>
            </a:extLst>
          </p:cNvPr>
          <p:cNvSpPr txBox="1"/>
          <p:nvPr/>
        </p:nvSpPr>
        <p:spPr>
          <a:xfrm>
            <a:off x="6500511" y="2578131"/>
            <a:ext cx="1098442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03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B957514B-CAAF-4F0D-8A06-157238826177}"/>
              </a:ext>
            </a:extLst>
          </p:cNvPr>
          <p:cNvSpPr txBox="1"/>
          <p:nvPr/>
        </p:nvSpPr>
        <p:spPr>
          <a:xfrm>
            <a:off x="650051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1023F69B-CDB3-46F9-810E-C5D35E0F1787}"/>
              </a:ext>
            </a:extLst>
          </p:cNvPr>
          <p:cNvSpPr txBox="1"/>
          <p:nvPr/>
        </p:nvSpPr>
        <p:spPr>
          <a:xfrm>
            <a:off x="650051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CF78228B-82D5-4D67-9726-BB279AAB5087}"/>
              </a:ext>
            </a:extLst>
          </p:cNvPr>
          <p:cNvSpPr txBox="1"/>
          <p:nvPr/>
        </p:nvSpPr>
        <p:spPr>
          <a:xfrm>
            <a:off x="9282921" y="3507200"/>
            <a:ext cx="1901483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Here Write Your</a:t>
            </a:r>
          </a:p>
          <a:p>
            <a:pPr algn="l"/>
            <a:r>
              <a:rPr lang="en-US" sz="1575" b="1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Suitable Text</a:t>
            </a:r>
            <a:endParaRPr lang="en-US" sz="1575" b="1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6D65063A-EDFC-4137-8F53-B5847A783055}"/>
              </a:ext>
            </a:extLst>
          </p:cNvPr>
          <p:cNvSpPr txBox="1"/>
          <p:nvPr/>
        </p:nvSpPr>
        <p:spPr>
          <a:xfrm>
            <a:off x="9282921" y="2578131"/>
            <a:ext cx="1157753" cy="9579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5625" spc="-56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04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F630A9A9-C965-499D-BDC4-F8541F13DE75}"/>
              </a:ext>
            </a:extLst>
          </p:cNvPr>
          <p:cNvSpPr txBox="1"/>
          <p:nvPr/>
        </p:nvSpPr>
        <p:spPr>
          <a:xfrm>
            <a:off x="9282921" y="4142723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E24C8B72-37E3-4740-9D31-3FB639A75B2D}"/>
              </a:ext>
            </a:extLst>
          </p:cNvPr>
          <p:cNvSpPr txBox="1"/>
          <p:nvPr/>
        </p:nvSpPr>
        <p:spPr>
          <a:xfrm>
            <a:off x="9282921" y="4854345"/>
            <a:ext cx="20168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Let’s Add Some Text</a:t>
            </a:r>
          </a:p>
          <a:p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Explain the Context</a:t>
            </a:r>
          </a:p>
          <a:p>
            <a:r>
              <a: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of this </a:t>
            </a:r>
            <a:r>
              <a:rPr lang="en-US" sz="1200" b="1" spc="-12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Topic</a:t>
            </a:r>
            <a:endParaRPr lang="en-US" sz="1200" b="1" spc="-12" baseline="0" dirty="0">
              <a:solidFill>
                <a:schemeClr val="bg2">
                  <a:lumMod val="25000"/>
                </a:schemeClr>
              </a:solidFill>
              <a:latin typeface="Montserrat"/>
              <a:sym typeface="Montserrat"/>
              <a:rtl val="0"/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90766818-9773-42DB-8BB5-F62343EB4C09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B1DF0D85-4F19-4083-8B51-34EF2DB62CC9}"/>
              </a:ext>
            </a:extLst>
          </p:cNvPr>
          <p:cNvSpPr/>
          <p:nvPr/>
        </p:nvSpPr>
        <p:spPr>
          <a:xfrm>
            <a:off x="0" y="0"/>
            <a:ext cx="668274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302E4DFC-8D35-4182-8CAB-A19DC1DD0980}"/>
              </a:ext>
            </a:extLst>
          </p:cNvPr>
          <p:cNvSpPr/>
          <p:nvPr/>
        </p:nvSpPr>
        <p:spPr>
          <a:xfrm>
            <a:off x="0" y="5392388"/>
            <a:ext cx="666833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DACEDC6E-0AFB-48A4-8800-9375CD1D7789}"/>
              </a:ext>
            </a:extLst>
          </p:cNvPr>
          <p:cNvSpPr/>
          <p:nvPr/>
        </p:nvSpPr>
        <p:spPr>
          <a:xfrm>
            <a:off x="3176447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33F81D22-9607-42C3-A4EE-8F245DE8F431}"/>
              </a:ext>
            </a:extLst>
          </p:cNvPr>
          <p:cNvSpPr/>
          <p:nvPr/>
        </p:nvSpPr>
        <p:spPr>
          <a:xfrm>
            <a:off x="595905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54362405-2C26-455C-8CDC-BE75A1F9B1C5}"/>
              </a:ext>
            </a:extLst>
          </p:cNvPr>
          <p:cNvSpPr/>
          <p:nvPr/>
        </p:nvSpPr>
        <p:spPr>
          <a:xfrm>
            <a:off x="8741268" y="5392388"/>
            <a:ext cx="274086" cy="915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5608CE2C-8E27-4084-BF00-26D5346B13FB}"/>
              </a:ext>
            </a:extLst>
          </p:cNvPr>
          <p:cNvSpPr/>
          <p:nvPr/>
        </p:nvSpPr>
        <p:spPr>
          <a:xfrm>
            <a:off x="-1" y="6025990"/>
            <a:ext cx="12192001" cy="8320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5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53333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53333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decel="5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decel="53333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0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5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75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75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75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75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8" decel="5333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75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decel="53333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75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 animBg="1"/>
      <p:bldP spid="252" grpId="0" animBg="1"/>
      <p:bldP spid="245" grpId="0" animBg="1"/>
      <p:bldP spid="246" grpId="0" animBg="1"/>
      <p:bldP spid="213" grpId="0"/>
      <p:bldP spid="232" grpId="0" animBg="1"/>
      <p:bldP spid="5" grpId="0" animBg="1"/>
      <p:bldP spid="6" grpId="0" animBg="1"/>
      <p:bldP spid="7" grpId="0"/>
      <p:bldP spid="51" grpId="0"/>
      <p:bldP spid="234" grpId="0"/>
      <p:bldP spid="235" grpId="0"/>
      <p:bldP spid="239" grpId="0" animBg="1"/>
      <p:bldP spid="241" grpId="0"/>
      <p:bldP spid="242" grpId="0"/>
      <p:bldP spid="243" grpId="0"/>
      <p:bldP spid="244" grpId="0"/>
      <p:bldP spid="247" grpId="0"/>
      <p:bldP spid="248" grpId="0"/>
      <p:bldP spid="249" grpId="0"/>
      <p:bldP spid="250" grpId="0"/>
      <p:bldP spid="253" grpId="0"/>
      <p:bldP spid="254" grpId="0"/>
      <p:bldP spid="255" grpId="0"/>
      <p:bldP spid="256" grpId="0"/>
      <p:bldP spid="2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89DB88BA-DF2B-4D1E-AA01-CB0985E82EA9}"/>
              </a:ext>
            </a:extLst>
          </p:cNvPr>
          <p:cNvSpPr txBox="1"/>
          <p:nvPr/>
        </p:nvSpPr>
        <p:spPr>
          <a:xfrm>
            <a:off x="568071" y="782097"/>
            <a:ext cx="490711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3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Our Company’s</a:t>
            </a:r>
          </a:p>
          <a:p>
            <a:pPr algn="l"/>
            <a:r>
              <a:rPr lang="en-US" sz="33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Infographic Features</a:t>
            </a:r>
            <a:endParaRPr lang="en-US" sz="33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3C76B3-AEEF-4815-AF3A-CB992AB63DBE}"/>
              </a:ext>
            </a:extLst>
          </p:cNvPr>
          <p:cNvSpPr/>
          <p:nvPr/>
        </p:nvSpPr>
        <p:spPr>
          <a:xfrm>
            <a:off x="668274" y="631412"/>
            <a:ext cx="668655" cy="63626"/>
          </a:xfrm>
          <a:custGeom>
            <a:avLst/>
            <a:gdLst>
              <a:gd name="connsiteX0" fmla="*/ 0 w 668655"/>
              <a:gd name="connsiteY0" fmla="*/ 0 h 63626"/>
              <a:gd name="connsiteX1" fmla="*/ 668655 w 668655"/>
              <a:gd name="connsiteY1" fmla="*/ 0 h 63626"/>
              <a:gd name="connsiteX2" fmla="*/ 668655 w 668655"/>
              <a:gd name="connsiteY2" fmla="*/ 63627 h 63626"/>
              <a:gd name="connsiteX3" fmla="*/ 0 w 668655"/>
              <a:gd name="connsiteY3" fmla="*/ 63627 h 63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8655" h="63626">
                <a:moveTo>
                  <a:pt x="0" y="0"/>
                </a:moveTo>
                <a:lnTo>
                  <a:pt x="668655" y="0"/>
                </a:lnTo>
                <a:lnTo>
                  <a:pt x="668655" y="63627"/>
                </a:lnTo>
                <a:lnTo>
                  <a:pt x="0" y="63627"/>
                </a:lnTo>
                <a:close/>
              </a:path>
            </a:pathLst>
          </a:custGeom>
          <a:gradFill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t="100000" r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3ADD77E-9131-4512-BE67-B4EB080955FC}"/>
              </a:ext>
            </a:extLst>
          </p:cNvPr>
          <p:cNvGrpSpPr/>
          <p:nvPr/>
        </p:nvGrpSpPr>
        <p:grpSpPr>
          <a:xfrm>
            <a:off x="668323" y="2357913"/>
            <a:ext cx="2508123" cy="3668172"/>
            <a:chOff x="668323" y="2357913"/>
            <a:chExt cx="2508123" cy="3668172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EAFDFC00-7C92-4AF2-BD91-98CE0E99B428}"/>
                </a:ext>
              </a:extLst>
            </p:cNvPr>
            <p:cNvSpPr/>
            <p:nvPr/>
          </p:nvSpPr>
          <p:spPr>
            <a:xfrm>
              <a:off x="668323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2F126DD-FBBD-4630-87BD-F70702FD3F64}"/>
                </a:ext>
              </a:extLst>
            </p:cNvPr>
            <p:cNvSpPr/>
            <p:nvPr/>
          </p:nvSpPr>
          <p:spPr>
            <a:xfrm>
              <a:off x="668323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AB6A6EC-5D01-45FD-AC5A-D0EF923EC852}"/>
                </a:ext>
              </a:extLst>
            </p:cNvPr>
            <p:cNvSpPr txBox="1"/>
            <p:nvPr/>
          </p:nvSpPr>
          <p:spPr>
            <a:xfrm>
              <a:off x="935689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2BC0E93-8BA8-43BF-80D9-D809B4A0D7DA}"/>
                </a:ext>
              </a:extLst>
            </p:cNvPr>
            <p:cNvSpPr txBox="1"/>
            <p:nvPr/>
          </p:nvSpPr>
          <p:spPr>
            <a:xfrm>
              <a:off x="935689" y="2578131"/>
              <a:ext cx="955774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4EE8869-614E-4C32-9A2C-B7FFB8FC5AF5}"/>
                </a:ext>
              </a:extLst>
            </p:cNvPr>
            <p:cNvSpPr txBox="1"/>
            <p:nvPr/>
          </p:nvSpPr>
          <p:spPr>
            <a:xfrm>
              <a:off x="935689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939B0DB-6546-46E1-A8FA-4532952D342B}"/>
                </a:ext>
              </a:extLst>
            </p:cNvPr>
            <p:cNvSpPr txBox="1"/>
            <p:nvPr/>
          </p:nvSpPr>
          <p:spPr>
            <a:xfrm>
              <a:off x="935689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32E86C9-2C38-4766-805B-0F610AEAE536}"/>
              </a:ext>
            </a:extLst>
          </p:cNvPr>
          <p:cNvGrpSpPr/>
          <p:nvPr/>
        </p:nvGrpSpPr>
        <p:grpSpPr>
          <a:xfrm>
            <a:off x="3450734" y="2357913"/>
            <a:ext cx="2508123" cy="3668077"/>
            <a:chOff x="3450734" y="2357913"/>
            <a:chExt cx="2508123" cy="3668077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3357FCA-9978-4F36-A446-ADB13ACCD7BE}"/>
                </a:ext>
              </a:extLst>
            </p:cNvPr>
            <p:cNvSpPr/>
            <p:nvPr/>
          </p:nvSpPr>
          <p:spPr>
            <a:xfrm>
              <a:off x="3450734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CC41A39-A358-4CD7-B725-FD8658FF4568}"/>
                </a:ext>
              </a:extLst>
            </p:cNvPr>
            <p:cNvSpPr txBox="1"/>
            <p:nvPr/>
          </p:nvSpPr>
          <p:spPr>
            <a:xfrm>
              <a:off x="3718100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1"/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BDA896F-A2A7-43B1-BAEE-7D9BAE645F9D}"/>
                </a:ext>
              </a:extLst>
            </p:cNvPr>
            <p:cNvSpPr txBox="1"/>
            <p:nvPr/>
          </p:nvSpPr>
          <p:spPr>
            <a:xfrm>
              <a:off x="3718100" y="2578131"/>
              <a:ext cx="1096839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02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A9A5C7E-A6EA-40FC-BAD3-58E9293D62C5}"/>
                </a:ext>
              </a:extLst>
            </p:cNvPr>
            <p:cNvSpPr txBox="1"/>
            <p:nvPr/>
          </p:nvSpPr>
          <p:spPr>
            <a:xfrm>
              <a:off x="3718100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4131259-3650-43EE-BE97-33065F4B110E}"/>
                </a:ext>
              </a:extLst>
            </p:cNvPr>
            <p:cNvSpPr txBox="1"/>
            <p:nvPr/>
          </p:nvSpPr>
          <p:spPr>
            <a:xfrm>
              <a:off x="3718100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1"/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344F49E-94F0-4C8E-A2A6-81CA347F269F}"/>
              </a:ext>
            </a:extLst>
          </p:cNvPr>
          <p:cNvGrpSpPr/>
          <p:nvPr/>
        </p:nvGrpSpPr>
        <p:grpSpPr>
          <a:xfrm>
            <a:off x="6233145" y="2357913"/>
            <a:ext cx="2508123" cy="3668172"/>
            <a:chOff x="6233145" y="2357913"/>
            <a:chExt cx="2508123" cy="3668172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21F34F2-E8E5-4212-80D1-18C84ED8FF53}"/>
                </a:ext>
              </a:extLst>
            </p:cNvPr>
            <p:cNvSpPr/>
            <p:nvPr/>
          </p:nvSpPr>
          <p:spPr>
            <a:xfrm>
              <a:off x="623314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445DC739-39C8-4C01-89DD-CD0D2351D659}"/>
                </a:ext>
              </a:extLst>
            </p:cNvPr>
            <p:cNvSpPr/>
            <p:nvPr/>
          </p:nvSpPr>
          <p:spPr>
            <a:xfrm>
              <a:off x="6233145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7EB879F-8226-4547-ABBB-90FEFEB46533}"/>
                </a:ext>
              </a:extLst>
            </p:cNvPr>
            <p:cNvSpPr txBox="1"/>
            <p:nvPr/>
          </p:nvSpPr>
          <p:spPr>
            <a:xfrm>
              <a:off x="650051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7880C81-5BE3-4060-90D6-6C611FC9DD28}"/>
                </a:ext>
              </a:extLst>
            </p:cNvPr>
            <p:cNvSpPr txBox="1"/>
            <p:nvPr/>
          </p:nvSpPr>
          <p:spPr>
            <a:xfrm>
              <a:off x="6500511" y="2578131"/>
              <a:ext cx="1098442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03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B5FD18B-66EC-40CB-AC18-2175ACAE3854}"/>
                </a:ext>
              </a:extLst>
            </p:cNvPr>
            <p:cNvSpPr txBox="1"/>
            <p:nvPr/>
          </p:nvSpPr>
          <p:spPr>
            <a:xfrm>
              <a:off x="650051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9C6D701-D80A-4DC0-90D7-5DA9D7BDA50B}"/>
                </a:ext>
              </a:extLst>
            </p:cNvPr>
            <p:cNvSpPr txBox="1"/>
            <p:nvPr/>
          </p:nvSpPr>
          <p:spPr>
            <a:xfrm>
              <a:off x="650051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2EB6AAA-6726-406C-8D27-37640D3B4335}"/>
              </a:ext>
            </a:extLst>
          </p:cNvPr>
          <p:cNvGrpSpPr/>
          <p:nvPr/>
        </p:nvGrpSpPr>
        <p:grpSpPr>
          <a:xfrm>
            <a:off x="9015555" y="2357913"/>
            <a:ext cx="2508123" cy="3668172"/>
            <a:chOff x="9015555" y="2357913"/>
            <a:chExt cx="2508123" cy="3668172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F4B220CE-BBC3-4450-A884-61288A01E45F}"/>
                </a:ext>
              </a:extLst>
            </p:cNvPr>
            <p:cNvSpPr/>
            <p:nvPr/>
          </p:nvSpPr>
          <p:spPr>
            <a:xfrm>
              <a:off x="9015555" y="2357913"/>
              <a:ext cx="2508123" cy="3668077"/>
            </a:xfrm>
            <a:custGeom>
              <a:avLst/>
              <a:gdLst>
                <a:gd name="connsiteX0" fmla="*/ 0 w 2508123"/>
                <a:gd name="connsiteY0" fmla="*/ 0 h 3668077"/>
                <a:gd name="connsiteX1" fmla="*/ 2508123 w 2508123"/>
                <a:gd name="connsiteY1" fmla="*/ 0 h 3668077"/>
                <a:gd name="connsiteX2" fmla="*/ 2508123 w 2508123"/>
                <a:gd name="connsiteY2" fmla="*/ 3668078 h 3668077"/>
                <a:gd name="connsiteX3" fmla="*/ 0 w 2508123"/>
                <a:gd name="connsiteY3" fmla="*/ 3668078 h 3668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3668077">
                  <a:moveTo>
                    <a:pt x="0" y="0"/>
                  </a:moveTo>
                  <a:lnTo>
                    <a:pt x="2508123" y="0"/>
                  </a:lnTo>
                  <a:lnTo>
                    <a:pt x="2508123" y="3668078"/>
                  </a:lnTo>
                  <a:lnTo>
                    <a:pt x="0" y="3668078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lin ang="18900000" scaled="1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2A61BA4-4F73-4E29-BC25-E018E1D6B35C}"/>
                </a:ext>
              </a:extLst>
            </p:cNvPr>
            <p:cNvSpPr/>
            <p:nvPr/>
          </p:nvSpPr>
          <p:spPr>
            <a:xfrm>
              <a:off x="9015555" y="5969031"/>
              <a:ext cx="2508123" cy="57054"/>
            </a:xfrm>
            <a:custGeom>
              <a:avLst/>
              <a:gdLst>
                <a:gd name="connsiteX0" fmla="*/ 0 w 2508123"/>
                <a:gd name="connsiteY0" fmla="*/ 0 h 57054"/>
                <a:gd name="connsiteX1" fmla="*/ 2508123 w 2508123"/>
                <a:gd name="connsiteY1" fmla="*/ 0 h 57054"/>
                <a:gd name="connsiteX2" fmla="*/ 2508123 w 2508123"/>
                <a:gd name="connsiteY2" fmla="*/ 57054 h 57054"/>
                <a:gd name="connsiteX3" fmla="*/ 0 w 2508123"/>
                <a:gd name="connsiteY3" fmla="*/ 57054 h 57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08123" h="57054">
                  <a:moveTo>
                    <a:pt x="0" y="0"/>
                  </a:moveTo>
                  <a:lnTo>
                    <a:pt x="2508123" y="0"/>
                  </a:lnTo>
                  <a:lnTo>
                    <a:pt x="2508123" y="57054"/>
                  </a:lnTo>
                  <a:lnTo>
                    <a:pt x="0" y="570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t="100000" r="100000"/>
              </a:path>
              <a:tileRect l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C61A384-D589-4705-B725-B02A55756199}"/>
                </a:ext>
              </a:extLst>
            </p:cNvPr>
            <p:cNvSpPr txBox="1"/>
            <p:nvPr/>
          </p:nvSpPr>
          <p:spPr>
            <a:xfrm>
              <a:off x="9282921" y="3507200"/>
              <a:ext cx="1901483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="1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Here Write Your</a:t>
              </a:r>
            </a:p>
            <a:p>
              <a:pPr algn="l"/>
              <a:r>
                <a:rPr lang="en-US" sz="1575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sym typeface="Montserrat"/>
                  <a:rtl val="0"/>
                </a:rPr>
                <a:t>Suitable Text</a:t>
              </a:r>
              <a:endParaRPr lang="en-US" sz="1575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63F954E-2739-4A5D-9EF8-FF979FB806E8}"/>
                </a:ext>
              </a:extLst>
            </p:cNvPr>
            <p:cNvSpPr txBox="1"/>
            <p:nvPr/>
          </p:nvSpPr>
          <p:spPr>
            <a:xfrm>
              <a:off x="9282921" y="2578131"/>
              <a:ext cx="1157753" cy="9579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5625" spc="-56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04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86241131-F0EE-40FF-9CAF-69D794D5B97F}"/>
                </a:ext>
              </a:extLst>
            </p:cNvPr>
            <p:cNvSpPr txBox="1"/>
            <p:nvPr/>
          </p:nvSpPr>
          <p:spPr>
            <a:xfrm>
              <a:off x="9282921" y="4142723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3915E3A-A3F0-467E-925C-FD8875157DB1}"/>
                </a:ext>
              </a:extLst>
            </p:cNvPr>
            <p:cNvSpPr txBox="1"/>
            <p:nvPr/>
          </p:nvSpPr>
          <p:spPr>
            <a:xfrm>
              <a:off x="9282921" y="4854345"/>
              <a:ext cx="201689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Let’s Add Some Text</a:t>
              </a:r>
            </a:p>
            <a:p>
              <a:r>
                <a:rPr lang="en-US" sz="1200" b="1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Explain the Context</a:t>
              </a:r>
            </a:p>
            <a:p>
              <a:r>
                <a:rPr lang="en-US" sz="1200" b="1" spc="-12" baseline="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of this </a:t>
              </a:r>
              <a:r>
                <a:rPr lang="en-US" sz="1200" b="1" spc="-12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Topic</a:t>
              </a:r>
              <a:endParaRPr lang="en-US" sz="1200" b="1" spc="-12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9FEA2123-B604-43A9-9E86-0C0C79304296}"/>
              </a:ext>
            </a:extLst>
          </p:cNvPr>
          <p:cNvSpPr txBox="1"/>
          <p:nvPr/>
        </p:nvSpPr>
        <p:spPr>
          <a:xfrm>
            <a:off x="6134259" y="915884"/>
            <a:ext cx="5599954" cy="840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Some Brief Text to Explain the Specific Topic this is Just a Demo So Please Consider Replacing these Texts and Try to Write Something Interesting</a:t>
            </a:r>
          </a:p>
        </p:txBody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6036</TotalTime>
  <Words>1015</Words>
  <Application>Microsoft Office PowerPoint</Application>
  <PresentationFormat>Widescreen</PresentationFormat>
  <Paragraphs>273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Akira Expanded</vt:lpstr>
      <vt:lpstr>Bungee</vt:lpstr>
      <vt:lpstr>Montserrat ExtraBold</vt:lpstr>
      <vt:lpstr>Arial</vt:lpstr>
      <vt:lpstr>Pacifico</vt:lpstr>
      <vt:lpstr>Montserrat</vt:lpstr>
      <vt:lpstr>Poppins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62</cp:revision>
  <dcterms:created xsi:type="dcterms:W3CDTF">2024-02-18T05:14:35Z</dcterms:created>
  <dcterms:modified xsi:type="dcterms:W3CDTF">2025-09-16T13:52:32Z</dcterms:modified>
</cp:coreProperties>
</file>