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3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  <p:embeddedFont>
      <p:font typeface="Poppins Medium" panose="00000600000000000000" pitchFamily="2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53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33" autoAdjust="0"/>
    <p:restoredTop sz="94660"/>
  </p:normalViewPr>
  <p:slideViewPr>
    <p:cSldViewPr snapToGrid="0">
      <p:cViewPr>
        <p:scale>
          <a:sx n="125" d="100"/>
          <a:sy n="125" d="100"/>
        </p:scale>
        <p:origin x="210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Image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8">
            <a:extLst>
              <a:ext uri="{FF2B5EF4-FFF2-40B4-BE49-F238E27FC236}">
                <a16:creationId xmlns:a16="http://schemas.microsoft.com/office/drawing/2014/main" id="{00C416CD-EA3B-458A-8A32-692E4F9297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89422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BF7A5BA0-93E4-4190-9C5E-9FF6B3E6BA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0886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5C40059C-2580-41FB-A8FA-9A2F80371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2349" y="2098167"/>
            <a:ext cx="2318863" cy="2770156"/>
          </a:xfrm>
          <a:custGeom>
            <a:avLst/>
            <a:gdLst>
              <a:gd name="connsiteX0" fmla="*/ 0 w 2318863"/>
              <a:gd name="connsiteY0" fmla="*/ 0 h 2770156"/>
              <a:gd name="connsiteX1" fmla="*/ 2318863 w 2318863"/>
              <a:gd name="connsiteY1" fmla="*/ 0 h 2770156"/>
              <a:gd name="connsiteX2" fmla="*/ 2318863 w 2318863"/>
              <a:gd name="connsiteY2" fmla="*/ 2770156 h 2770156"/>
              <a:gd name="connsiteX3" fmla="*/ 0 w 2318863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3" h="2770156">
                <a:moveTo>
                  <a:pt x="0" y="0"/>
                </a:moveTo>
                <a:lnTo>
                  <a:pt x="2318863" y="0"/>
                </a:lnTo>
                <a:lnTo>
                  <a:pt x="2318863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318572CF-2345-4D19-9EAE-159A267BC9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3718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175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Images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C13F2D9-1324-4620-A44F-C0D3977EA4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89422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BC49A85A-5AAE-4405-878D-5DF4F422D5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0886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B38F3115-840D-4766-A9BE-0104F3B787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2349" y="2098167"/>
            <a:ext cx="2318863" cy="2770156"/>
          </a:xfrm>
          <a:custGeom>
            <a:avLst/>
            <a:gdLst>
              <a:gd name="connsiteX0" fmla="*/ 0 w 2318863"/>
              <a:gd name="connsiteY0" fmla="*/ 0 h 2770156"/>
              <a:gd name="connsiteX1" fmla="*/ 2318863 w 2318863"/>
              <a:gd name="connsiteY1" fmla="*/ 0 h 2770156"/>
              <a:gd name="connsiteX2" fmla="*/ 2318863 w 2318863"/>
              <a:gd name="connsiteY2" fmla="*/ 2770156 h 2770156"/>
              <a:gd name="connsiteX3" fmla="*/ 0 w 2318863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3" h="2770156">
                <a:moveTo>
                  <a:pt x="0" y="0"/>
                </a:moveTo>
                <a:lnTo>
                  <a:pt x="2318863" y="0"/>
                </a:lnTo>
                <a:lnTo>
                  <a:pt x="2318863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58F654E1-B89F-4DBE-AF47-A45AF38693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3718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8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9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1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6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1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E3FA029C-D1B4-49F0-94BB-4517193E29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86884A2-9D1E-4FB1-91EA-64814DE105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D6DDF6D3-243D-4520-8E58-69D191E465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6F2EFE8C-6A46-49F7-AC7D-96F404617A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110FC-9144-486C-A963-9CF2B6279835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BCC102-33EF-4884-A539-6D211EE9B840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A848AB-27BA-40D0-AB90-A03AB1AAEF77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F3F6C31-E5D6-4368-ABC5-AD77F28C159A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A7D71E-AB49-4BFF-80F9-85EB2E603A43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DE071B-29A2-495B-B27B-45EC503BB902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01F69E-2C93-4442-B6F7-E4012DD618F5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0B671F-884E-442B-A1C9-20C9DEC76CB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9B7ACA-6AC2-42BC-9DDF-E60AC3EABA37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54F7895-AA9D-4A75-B2FA-86D88DBF0EC2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EB4A70-8802-4597-8DD4-5C68D6B67BC8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24E1EE-3CDF-4119-8AAD-ACD272C55DCF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C16C2F-F1A5-426A-9B19-58F771A7D9F8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8B0B99-A54D-42C9-B437-56EAAE66D5C8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591B7F-C44C-4683-9482-425C6BD45E2F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F95EEF-1356-411A-B002-61726E17ED3D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62193A8-A522-42EF-9477-C19F203D979B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F6482D5-AE4F-40F6-A66C-418425686569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A1BEC6-B137-4D6A-9464-F85BC28039D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56C98F-2BC0-47E6-A28B-D6DADA97BB7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826C5D1-4571-4A95-8D49-0C439E86BEFB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21C918-F604-4FF9-B25E-FBE09EC01096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C6368CD-B632-4287-88F0-139F26F5DAFC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26124B7-7941-4514-BD52-BBB4E103CC7B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FBB3B67-54A4-40BD-91C4-31C1A754EDB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7248E0C-D792-4310-8237-892FBDB21C62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28E9235-960F-4E1E-B9D5-87EF43B323D7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F9DFF13-D54E-4331-815C-059C6ABFE299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D0234E-2320-42D0-A7AF-0AB50909C199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6B4ED7-3F0D-4ACF-B4AB-A44B2DD84F12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D22F0F-5407-47BE-80F9-E8022BAC4B36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9E30C51-424F-44A0-BB4A-0B0EFF5CAFE7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DFC9F26-2FF8-4D0A-B9F1-14EEF69CB8BB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EA1DD36-9A61-45D3-A30B-2DE5B352F584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13FD153-A5B7-486A-9ED0-256539E6A0FD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A0541B9-1DBA-46B9-9CF2-730BC7057074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8A5A31A0-ECA1-4563-8B62-074BDF702160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70D46D-029A-4093-A28B-67841CBECCCE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888181C-EDAB-44D4-9C46-65BDBA20D587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6792100-AA65-4821-BF10-9F1DBF75F1D1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4ED650D-C643-467B-92BB-9CF7854950C6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B0AEC9E-8487-46EE-96FA-7275761818CB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3A38FF9-399F-4171-974B-DBBBB5EC707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8B6A935-C6F8-474E-8A01-B86320FD14EF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D9AAE18-32A8-4FBA-BEA7-29E75ACA2061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CA9D41-D384-4236-8AAA-5C8A4D86B518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use the above </a:t>
            </a:r>
            <a:r>
              <a:rPr lang="en-US" spc="18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gradient color codes or simply use the format painter tool</a:t>
            </a:r>
          </a:p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to pick the exact gradient color settings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F7C7DB2-2D5E-490C-AE73-B221D04E593C}"/>
              </a:ext>
            </a:extLst>
          </p:cNvPr>
          <p:cNvGrpSpPr/>
          <p:nvPr/>
        </p:nvGrpSpPr>
        <p:grpSpPr>
          <a:xfrm>
            <a:off x="3464052" y="6158392"/>
            <a:ext cx="5263897" cy="307777"/>
            <a:chOff x="2630582" y="6175216"/>
            <a:chExt cx="5263897" cy="30777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B2B01A6-019C-4CBB-A57F-1C211D62E44A}"/>
                </a:ext>
              </a:extLst>
            </p:cNvPr>
            <p:cNvSpPr txBox="1"/>
            <p:nvPr/>
          </p:nvSpPr>
          <p:spPr>
            <a:xfrm>
              <a:off x="2630582" y="6175216"/>
              <a:ext cx="16827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PowerPoint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7F6F719-40B9-42EE-9540-B7229E5C3D5D}"/>
                </a:ext>
              </a:extLst>
            </p:cNvPr>
            <p:cNvSpPr txBox="1"/>
            <p:nvPr/>
          </p:nvSpPr>
          <p:spPr>
            <a:xfrm>
              <a:off x="4208468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Google slides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43D1743-42FA-43D9-A744-B3B61AFBC0DB}"/>
                </a:ext>
              </a:extLst>
            </p:cNvPr>
            <p:cNvSpPr txBox="1"/>
            <p:nvPr/>
          </p:nvSpPr>
          <p:spPr>
            <a:xfrm>
              <a:off x="6045055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keynote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11E2DF4-A52F-4BFA-90C2-BF201024C106}"/>
                </a:ext>
              </a:extLst>
            </p:cNvPr>
            <p:cNvSpPr/>
            <p:nvPr/>
          </p:nvSpPr>
          <p:spPr>
            <a:xfrm flipH="1">
              <a:off x="413394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060332E-8F60-4159-8E13-E30E4885230E}"/>
                </a:ext>
              </a:extLst>
            </p:cNvPr>
            <p:cNvSpPr/>
            <p:nvPr/>
          </p:nvSpPr>
          <p:spPr>
            <a:xfrm flipH="1">
              <a:off x="597137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10E50C27-230B-496B-AD66-56F85F7ED97A}"/>
              </a:ext>
            </a:extLst>
          </p:cNvPr>
          <p:cNvSpPr txBox="1"/>
          <p:nvPr/>
        </p:nvSpPr>
        <p:spPr>
          <a:xfrm>
            <a:off x="1298845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#1555FD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7FDC18D-4133-4408-81F5-FB444F97BEAB}"/>
              </a:ext>
            </a:extLst>
          </p:cNvPr>
          <p:cNvSpPr txBox="1"/>
          <p:nvPr/>
        </p:nvSpPr>
        <p:spPr>
          <a:xfrm>
            <a:off x="1298845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#5680F8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EC8E4F3-5D32-42EF-8D0C-0E0A4DC19653}"/>
              </a:ext>
            </a:extLst>
          </p:cNvPr>
          <p:cNvSpPr txBox="1"/>
          <p:nvPr/>
        </p:nvSpPr>
        <p:spPr>
          <a:xfrm>
            <a:off x="3301774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#FE7C04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501845-8A74-4177-B622-F2D0D994FC28}"/>
              </a:ext>
            </a:extLst>
          </p:cNvPr>
          <p:cNvSpPr txBox="1"/>
          <p:nvPr/>
        </p:nvSpPr>
        <p:spPr>
          <a:xfrm>
            <a:off x="3301774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#FFCA4E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D8AB496-55FA-4B5A-B5CC-4C2E62241162}"/>
              </a:ext>
            </a:extLst>
          </p:cNvPr>
          <p:cNvSpPr txBox="1"/>
          <p:nvPr/>
        </p:nvSpPr>
        <p:spPr>
          <a:xfrm>
            <a:off x="529812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#5D28FE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56E555-6C8D-4E43-8AB9-013287C02103}"/>
              </a:ext>
            </a:extLst>
          </p:cNvPr>
          <p:cNvSpPr txBox="1"/>
          <p:nvPr/>
        </p:nvSpPr>
        <p:spPr>
          <a:xfrm>
            <a:off x="529812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#BB66DD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8C28F9-4232-4056-9665-F98B031ECC33}"/>
              </a:ext>
            </a:extLst>
          </p:cNvPr>
          <p:cNvSpPr txBox="1"/>
          <p:nvPr/>
        </p:nvSpPr>
        <p:spPr>
          <a:xfrm>
            <a:off x="7309279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#DD421D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C747F27-873F-4FEE-B8ED-2716D716BD64}"/>
              </a:ext>
            </a:extLst>
          </p:cNvPr>
          <p:cNvSpPr txBox="1"/>
          <p:nvPr/>
        </p:nvSpPr>
        <p:spPr>
          <a:xfrm>
            <a:off x="7309279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#FF6F57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1EE50A-8083-4073-854C-6B8AAE189706}"/>
              </a:ext>
            </a:extLst>
          </p:cNvPr>
          <p:cNvSpPr txBox="1"/>
          <p:nvPr/>
        </p:nvSpPr>
        <p:spPr>
          <a:xfrm>
            <a:off x="931275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#81C123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D75F53D-3A60-457F-80FF-EBA76F4EEB13}"/>
              </a:ext>
            </a:extLst>
          </p:cNvPr>
          <p:cNvSpPr txBox="1"/>
          <p:nvPr/>
        </p:nvSpPr>
        <p:spPr>
          <a:xfrm>
            <a:off x="931275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#B3DA7D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03A907-E72A-4EE0-A425-0A065F3BDF98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EBCFCCF-A007-47BF-980C-5A2FBCFDA05C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CE5289-A5F9-45C2-AA8B-3BF194DD06ED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follow the above links and get access to more free and premium templates of PowerPoint School that will definitely save you time and money both 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5178</TotalTime>
  <Words>538</Words>
  <Application>Microsoft Office PowerPoint</Application>
  <PresentationFormat>Widescreen</PresentationFormat>
  <Paragraphs>114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Akira Expanded</vt:lpstr>
      <vt:lpstr>Poppins Medium</vt:lpstr>
      <vt:lpstr>Bungee</vt:lpstr>
      <vt:lpstr>Montserrat ExtraBold</vt:lpstr>
      <vt:lpstr>Arial</vt:lpstr>
      <vt:lpstr>Pacifico</vt:lpstr>
      <vt:lpstr>Montserrat</vt:lpstr>
      <vt:lpstr>Poppins ExtraBold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60</cp:revision>
  <dcterms:created xsi:type="dcterms:W3CDTF">2024-02-18T05:14:35Z</dcterms:created>
  <dcterms:modified xsi:type="dcterms:W3CDTF">2025-09-16T13:58:40Z</dcterms:modified>
</cp:coreProperties>
</file>