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 SemiBold" panose="000007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DBFF"/>
    <a:srgbClr val="D1E0FF"/>
    <a:srgbClr val="DDE8FF"/>
    <a:srgbClr val="EDF3FF"/>
    <a:srgbClr val="FFD9DE"/>
    <a:srgbClr val="FFF1F3"/>
    <a:srgbClr val="FFD9A7"/>
    <a:srgbClr val="D6ECC2"/>
    <a:srgbClr val="E1F1D3"/>
    <a:srgbClr val="F2F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38" autoAdjust="0"/>
    <p:restoredTop sz="94660"/>
  </p:normalViewPr>
  <p:slideViewPr>
    <p:cSldViewPr snapToGrid="0">
      <p:cViewPr>
        <p:scale>
          <a:sx n="100" d="100"/>
          <a:sy n="100" d="100"/>
        </p:scale>
        <p:origin x="3060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 - Right S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131E72-681C-4FDD-A571-4498BD5DC9D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38855" y="0"/>
            <a:ext cx="5353145" cy="6858000"/>
          </a:xfrm>
          <a:custGeom>
            <a:avLst/>
            <a:gdLst>
              <a:gd name="connsiteX0" fmla="*/ 0 w 5353145"/>
              <a:gd name="connsiteY0" fmla="*/ 0 h 6858000"/>
              <a:gd name="connsiteX1" fmla="*/ 5353145 w 5353145"/>
              <a:gd name="connsiteY1" fmla="*/ 0 h 6858000"/>
              <a:gd name="connsiteX2" fmla="*/ 5353145 w 5353145"/>
              <a:gd name="connsiteY2" fmla="*/ 6858000 h 6858000"/>
              <a:gd name="connsiteX3" fmla="*/ 0 w 53531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3145" h="6858000">
                <a:moveTo>
                  <a:pt x="0" y="0"/>
                </a:moveTo>
                <a:lnTo>
                  <a:pt x="5353145" y="0"/>
                </a:lnTo>
                <a:lnTo>
                  <a:pt x="535314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 - Right Side 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131E72-681C-4FDD-A571-4498BD5DC9D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38855" y="0"/>
            <a:ext cx="5353145" cy="6858000"/>
          </a:xfrm>
          <a:custGeom>
            <a:avLst/>
            <a:gdLst>
              <a:gd name="connsiteX0" fmla="*/ 0 w 5353145"/>
              <a:gd name="connsiteY0" fmla="*/ 0 h 6858000"/>
              <a:gd name="connsiteX1" fmla="*/ 5353145 w 5353145"/>
              <a:gd name="connsiteY1" fmla="*/ 0 h 6858000"/>
              <a:gd name="connsiteX2" fmla="*/ 5353145 w 5353145"/>
              <a:gd name="connsiteY2" fmla="*/ 6858000 h 6858000"/>
              <a:gd name="connsiteX3" fmla="*/ 0 w 53531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3145" h="6858000">
                <a:moveTo>
                  <a:pt x="0" y="0"/>
                </a:moveTo>
                <a:lnTo>
                  <a:pt x="5353145" y="0"/>
                </a:lnTo>
                <a:lnTo>
                  <a:pt x="535314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617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 Imag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2BA55C7-ABCC-46C4-8648-9B3C6CF041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38855" y="0"/>
            <a:ext cx="5353145" cy="6858000"/>
          </a:xfrm>
          <a:custGeom>
            <a:avLst/>
            <a:gdLst>
              <a:gd name="connsiteX0" fmla="*/ 0 w 5353145"/>
              <a:gd name="connsiteY0" fmla="*/ 0 h 6858000"/>
              <a:gd name="connsiteX1" fmla="*/ 5353145 w 5353145"/>
              <a:gd name="connsiteY1" fmla="*/ 0 h 6858000"/>
              <a:gd name="connsiteX2" fmla="*/ 5353145 w 5353145"/>
              <a:gd name="connsiteY2" fmla="*/ 6858000 h 6858000"/>
              <a:gd name="connsiteX3" fmla="*/ 0 w 53531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3145" h="6858000">
                <a:moveTo>
                  <a:pt x="0" y="0"/>
                </a:moveTo>
                <a:lnTo>
                  <a:pt x="5353145" y="0"/>
                </a:lnTo>
                <a:lnTo>
                  <a:pt x="535314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0F7F6E-1265-413B-89C2-74A7F318D35A}"/>
              </a:ext>
            </a:extLst>
          </p:cNvPr>
          <p:cNvSpPr txBox="1"/>
          <p:nvPr/>
        </p:nvSpPr>
        <p:spPr>
          <a:xfrm>
            <a:off x="469487" y="932783"/>
            <a:ext cx="20746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Get in Touch with 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25DA6-25D4-44A6-AA3D-15879C818DA2}"/>
              </a:ext>
            </a:extLst>
          </p:cNvPr>
          <p:cNvSpPr txBox="1"/>
          <p:nvPr/>
        </p:nvSpPr>
        <p:spPr>
          <a:xfrm>
            <a:off x="461486" y="1252632"/>
            <a:ext cx="5444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F3E680-11DC-4DFC-946A-3EBA3259CC5D}"/>
              </a:ext>
            </a:extLst>
          </p:cNvPr>
          <p:cNvSpPr txBox="1"/>
          <p:nvPr/>
        </p:nvSpPr>
        <p:spPr>
          <a:xfrm>
            <a:off x="476440" y="2440400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AB89FEF-3916-4AD9-976F-F3A9BCEDD0E9}"/>
              </a:ext>
            </a:extLst>
          </p:cNvPr>
          <p:cNvSpPr/>
          <p:nvPr/>
        </p:nvSpPr>
        <p:spPr>
          <a:xfrm>
            <a:off x="0" y="3851338"/>
            <a:ext cx="6838854" cy="1903857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D8DD702-BDEC-4087-8A3B-A85E2D8FBD5E}"/>
              </a:ext>
            </a:extLst>
          </p:cNvPr>
          <p:cNvSpPr/>
          <p:nvPr/>
        </p:nvSpPr>
        <p:spPr>
          <a:xfrm>
            <a:off x="2350198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C9D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53926B-ECAF-429A-A947-E68C93BC2B82}"/>
              </a:ext>
            </a:extLst>
          </p:cNvPr>
          <p:cNvSpPr/>
          <p:nvPr/>
        </p:nvSpPr>
        <p:spPr>
          <a:xfrm>
            <a:off x="4456557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C9D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266C6D-64E4-47D9-9386-2A6472A9A27B}"/>
              </a:ext>
            </a:extLst>
          </p:cNvPr>
          <p:cNvSpPr txBox="1"/>
          <p:nvPr/>
        </p:nvSpPr>
        <p:spPr>
          <a:xfrm>
            <a:off x="461486" y="4774311"/>
            <a:ext cx="155363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 Address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0A47410-EEEF-49D3-921D-A94D9AAD8AA5}"/>
              </a:ext>
            </a:extLst>
          </p:cNvPr>
          <p:cNvSpPr txBox="1"/>
          <p:nvPr/>
        </p:nvSpPr>
        <p:spPr>
          <a:xfrm>
            <a:off x="464629" y="5055870"/>
            <a:ext cx="1784463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906F500-D882-4BAC-B7C0-123D2FB5EEC8}"/>
              </a:ext>
            </a:extLst>
          </p:cNvPr>
          <p:cNvGrpSpPr/>
          <p:nvPr/>
        </p:nvGrpSpPr>
        <p:grpSpPr>
          <a:xfrm>
            <a:off x="567880" y="4310990"/>
            <a:ext cx="453104" cy="406336"/>
            <a:chOff x="567880" y="4310252"/>
            <a:chExt cx="453104" cy="406336"/>
          </a:xfr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06188EE-39ED-4084-8D26-E75B6C94B635}"/>
                </a:ext>
              </a:extLst>
            </p:cNvPr>
            <p:cNvSpPr/>
            <p:nvPr/>
          </p:nvSpPr>
          <p:spPr>
            <a:xfrm>
              <a:off x="567880" y="4310252"/>
              <a:ext cx="453104" cy="406336"/>
            </a:xfrm>
            <a:custGeom>
              <a:avLst/>
              <a:gdLst>
                <a:gd name="connsiteX0" fmla="*/ 363379 w 453104"/>
                <a:gd name="connsiteY0" fmla="*/ 0 h 406336"/>
                <a:gd name="connsiteX1" fmla="*/ 126397 w 453104"/>
                <a:gd name="connsiteY1" fmla="*/ 0 h 406336"/>
                <a:gd name="connsiteX2" fmla="*/ 36767 w 453104"/>
                <a:gd name="connsiteY2" fmla="*/ 89630 h 406336"/>
                <a:gd name="connsiteX3" fmla="*/ 36767 w 453104"/>
                <a:gd name="connsiteY3" fmla="*/ 102013 h 406336"/>
                <a:gd name="connsiteX4" fmla="*/ 14288 w 453104"/>
                <a:gd name="connsiteY4" fmla="*/ 102013 h 406336"/>
                <a:gd name="connsiteX5" fmla="*/ 0 w 453104"/>
                <a:gd name="connsiteY5" fmla="*/ 116300 h 406336"/>
                <a:gd name="connsiteX6" fmla="*/ 14288 w 453104"/>
                <a:gd name="connsiteY6" fmla="*/ 130588 h 406336"/>
                <a:gd name="connsiteX7" fmla="*/ 36767 w 453104"/>
                <a:gd name="connsiteY7" fmla="*/ 130588 h 406336"/>
                <a:gd name="connsiteX8" fmla="*/ 36767 w 453104"/>
                <a:gd name="connsiteY8" fmla="*/ 275749 h 406336"/>
                <a:gd name="connsiteX9" fmla="*/ 14288 w 453104"/>
                <a:gd name="connsiteY9" fmla="*/ 275749 h 406336"/>
                <a:gd name="connsiteX10" fmla="*/ 0 w 453104"/>
                <a:gd name="connsiteY10" fmla="*/ 290036 h 406336"/>
                <a:gd name="connsiteX11" fmla="*/ 14288 w 453104"/>
                <a:gd name="connsiteY11" fmla="*/ 304324 h 406336"/>
                <a:gd name="connsiteX12" fmla="*/ 36767 w 453104"/>
                <a:gd name="connsiteY12" fmla="*/ 304324 h 406336"/>
                <a:gd name="connsiteX13" fmla="*/ 36767 w 453104"/>
                <a:gd name="connsiteY13" fmla="*/ 316706 h 406336"/>
                <a:gd name="connsiteX14" fmla="*/ 126397 w 453104"/>
                <a:gd name="connsiteY14" fmla="*/ 406337 h 406336"/>
                <a:gd name="connsiteX15" fmla="*/ 363379 w 453104"/>
                <a:gd name="connsiteY15" fmla="*/ 406337 h 406336"/>
                <a:gd name="connsiteX16" fmla="*/ 453104 w 453104"/>
                <a:gd name="connsiteY16" fmla="*/ 316706 h 406336"/>
                <a:gd name="connsiteX17" fmla="*/ 453104 w 453104"/>
                <a:gd name="connsiteY17" fmla="*/ 89630 h 406336"/>
                <a:gd name="connsiteX18" fmla="*/ 363379 w 453104"/>
                <a:gd name="connsiteY18" fmla="*/ 0 h 406336"/>
                <a:gd name="connsiteX19" fmla="*/ 424720 w 453104"/>
                <a:gd name="connsiteY19" fmla="*/ 316135 h 406336"/>
                <a:gd name="connsiteX20" fmla="*/ 363379 w 453104"/>
                <a:gd name="connsiteY20" fmla="*/ 377476 h 406336"/>
                <a:gd name="connsiteX21" fmla="*/ 126397 w 453104"/>
                <a:gd name="connsiteY21" fmla="*/ 377476 h 406336"/>
                <a:gd name="connsiteX22" fmla="*/ 65056 w 453104"/>
                <a:gd name="connsiteY22" fmla="*/ 316135 h 406336"/>
                <a:gd name="connsiteX23" fmla="*/ 65056 w 453104"/>
                <a:gd name="connsiteY23" fmla="*/ 303752 h 406336"/>
                <a:gd name="connsiteX24" fmla="*/ 87630 w 453104"/>
                <a:gd name="connsiteY24" fmla="*/ 303752 h 406336"/>
                <a:gd name="connsiteX25" fmla="*/ 101918 w 453104"/>
                <a:gd name="connsiteY25" fmla="*/ 289465 h 406336"/>
                <a:gd name="connsiteX26" fmla="*/ 87630 w 453104"/>
                <a:gd name="connsiteY26" fmla="*/ 275177 h 406336"/>
                <a:gd name="connsiteX27" fmla="*/ 65056 w 453104"/>
                <a:gd name="connsiteY27" fmla="*/ 275177 h 406336"/>
                <a:gd name="connsiteX28" fmla="*/ 65056 w 453104"/>
                <a:gd name="connsiteY28" fmla="*/ 130302 h 406336"/>
                <a:gd name="connsiteX29" fmla="*/ 87630 w 453104"/>
                <a:gd name="connsiteY29" fmla="*/ 130302 h 406336"/>
                <a:gd name="connsiteX30" fmla="*/ 101918 w 453104"/>
                <a:gd name="connsiteY30" fmla="*/ 116015 h 406336"/>
                <a:gd name="connsiteX31" fmla="*/ 87630 w 453104"/>
                <a:gd name="connsiteY31" fmla="*/ 101727 h 406336"/>
                <a:gd name="connsiteX32" fmla="*/ 65056 w 453104"/>
                <a:gd name="connsiteY32" fmla="*/ 101727 h 406336"/>
                <a:gd name="connsiteX33" fmla="*/ 65056 w 453104"/>
                <a:gd name="connsiteY33" fmla="*/ 89345 h 406336"/>
                <a:gd name="connsiteX34" fmla="*/ 126397 w 453104"/>
                <a:gd name="connsiteY34" fmla="*/ 28004 h 406336"/>
                <a:gd name="connsiteX35" fmla="*/ 363379 w 453104"/>
                <a:gd name="connsiteY35" fmla="*/ 28004 h 406336"/>
                <a:gd name="connsiteX36" fmla="*/ 424720 w 453104"/>
                <a:gd name="connsiteY36" fmla="*/ 8934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53104" h="406336">
                  <a:moveTo>
                    <a:pt x="363379" y="0"/>
                  </a:moveTo>
                  <a:lnTo>
                    <a:pt x="126397" y="0"/>
                  </a:lnTo>
                  <a:cubicBezTo>
                    <a:pt x="76917" y="57"/>
                    <a:pt x="36819" y="40148"/>
                    <a:pt x="36767" y="89630"/>
                  </a:cubicBezTo>
                  <a:lnTo>
                    <a:pt x="36767" y="102013"/>
                  </a:lnTo>
                  <a:lnTo>
                    <a:pt x="14288" y="102013"/>
                  </a:lnTo>
                  <a:cubicBezTo>
                    <a:pt x="6397" y="102013"/>
                    <a:pt x="0" y="108414"/>
                    <a:pt x="0" y="116300"/>
                  </a:cubicBezTo>
                  <a:cubicBezTo>
                    <a:pt x="0" y="124187"/>
                    <a:pt x="6397" y="130588"/>
                    <a:pt x="14288" y="130588"/>
                  </a:cubicBezTo>
                  <a:lnTo>
                    <a:pt x="36767" y="130588"/>
                  </a:lnTo>
                  <a:lnTo>
                    <a:pt x="36767" y="275749"/>
                  </a:lnTo>
                  <a:lnTo>
                    <a:pt x="14288" y="275749"/>
                  </a:lnTo>
                  <a:cubicBezTo>
                    <a:pt x="6397" y="275749"/>
                    <a:pt x="0" y="282150"/>
                    <a:pt x="0" y="290036"/>
                  </a:cubicBezTo>
                  <a:cubicBezTo>
                    <a:pt x="0" y="297923"/>
                    <a:pt x="6397" y="304324"/>
                    <a:pt x="14288" y="304324"/>
                  </a:cubicBezTo>
                  <a:lnTo>
                    <a:pt x="36767" y="304324"/>
                  </a:lnTo>
                  <a:lnTo>
                    <a:pt x="36767" y="316706"/>
                  </a:lnTo>
                  <a:cubicBezTo>
                    <a:pt x="36819" y="366189"/>
                    <a:pt x="76917" y="406280"/>
                    <a:pt x="126397" y="406337"/>
                  </a:cubicBezTo>
                  <a:lnTo>
                    <a:pt x="363379" y="406337"/>
                  </a:lnTo>
                  <a:cubicBezTo>
                    <a:pt x="412871" y="406280"/>
                    <a:pt x="453000" y="366198"/>
                    <a:pt x="453104" y="316706"/>
                  </a:cubicBezTo>
                  <a:lnTo>
                    <a:pt x="453104" y="89630"/>
                  </a:lnTo>
                  <a:cubicBezTo>
                    <a:pt x="453000" y="40139"/>
                    <a:pt x="412871" y="48"/>
                    <a:pt x="363379" y="0"/>
                  </a:cubicBezTo>
                  <a:close/>
                  <a:moveTo>
                    <a:pt x="424720" y="316135"/>
                  </a:moveTo>
                  <a:cubicBezTo>
                    <a:pt x="424663" y="349987"/>
                    <a:pt x="397231" y="377419"/>
                    <a:pt x="363379" y="377476"/>
                  </a:cubicBezTo>
                  <a:lnTo>
                    <a:pt x="126397" y="377476"/>
                  </a:lnTo>
                  <a:cubicBezTo>
                    <a:pt x="92541" y="377428"/>
                    <a:pt x="65108" y="349987"/>
                    <a:pt x="65056" y="316135"/>
                  </a:cubicBezTo>
                  <a:lnTo>
                    <a:pt x="65056" y="303752"/>
                  </a:lnTo>
                  <a:lnTo>
                    <a:pt x="87630" y="303752"/>
                  </a:lnTo>
                  <a:cubicBezTo>
                    <a:pt x="95521" y="303752"/>
                    <a:pt x="101918" y="297352"/>
                    <a:pt x="101918" y="289465"/>
                  </a:cubicBezTo>
                  <a:cubicBezTo>
                    <a:pt x="101918" y="281578"/>
                    <a:pt x="95521" y="275177"/>
                    <a:pt x="87630" y="275177"/>
                  </a:cubicBezTo>
                  <a:lnTo>
                    <a:pt x="65056" y="275177"/>
                  </a:lnTo>
                  <a:lnTo>
                    <a:pt x="65056" y="130302"/>
                  </a:lnTo>
                  <a:lnTo>
                    <a:pt x="87630" y="130302"/>
                  </a:lnTo>
                  <a:cubicBezTo>
                    <a:pt x="95521" y="130302"/>
                    <a:pt x="101918" y="123901"/>
                    <a:pt x="101918" y="116015"/>
                  </a:cubicBezTo>
                  <a:cubicBezTo>
                    <a:pt x="101918" y="108128"/>
                    <a:pt x="95521" y="101727"/>
                    <a:pt x="87630" y="101727"/>
                  </a:cubicBezTo>
                  <a:lnTo>
                    <a:pt x="65056" y="101727"/>
                  </a:lnTo>
                  <a:lnTo>
                    <a:pt x="65056" y="89345"/>
                  </a:lnTo>
                  <a:cubicBezTo>
                    <a:pt x="65108" y="55493"/>
                    <a:pt x="92541" y="28061"/>
                    <a:pt x="126397" y="28004"/>
                  </a:cubicBezTo>
                  <a:lnTo>
                    <a:pt x="363379" y="28004"/>
                  </a:lnTo>
                  <a:cubicBezTo>
                    <a:pt x="397231" y="28051"/>
                    <a:pt x="424663" y="55493"/>
                    <a:pt x="424720" y="89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3D914A-0E0D-4228-9051-7FC0844CEA2B}"/>
                </a:ext>
              </a:extLst>
            </p:cNvPr>
            <p:cNvSpPr/>
            <p:nvPr/>
          </p:nvSpPr>
          <p:spPr>
            <a:xfrm>
              <a:off x="750474" y="4384262"/>
              <a:ext cx="124587" cy="124586"/>
            </a:xfrm>
            <a:custGeom>
              <a:avLst/>
              <a:gdLst>
                <a:gd name="connsiteX0" fmla="*/ 62294 w 124587"/>
                <a:gd name="connsiteY0" fmla="*/ 124587 h 124586"/>
                <a:gd name="connsiteX1" fmla="*/ 124587 w 124587"/>
                <a:gd name="connsiteY1" fmla="*/ 62293 h 124586"/>
                <a:gd name="connsiteX2" fmla="*/ 62294 w 124587"/>
                <a:gd name="connsiteY2" fmla="*/ 0 h 124586"/>
                <a:gd name="connsiteX3" fmla="*/ 0 w 124587"/>
                <a:gd name="connsiteY3" fmla="*/ 62293 h 124586"/>
                <a:gd name="connsiteX4" fmla="*/ 62294 w 124587"/>
                <a:gd name="connsiteY4" fmla="*/ 124587 h 124586"/>
                <a:gd name="connsiteX5" fmla="*/ 62294 w 124587"/>
                <a:gd name="connsiteY5" fmla="*/ 28384 h 124586"/>
                <a:gd name="connsiteX6" fmla="*/ 96393 w 124587"/>
                <a:gd name="connsiteY6" fmla="*/ 62293 h 124586"/>
                <a:gd name="connsiteX7" fmla="*/ 62484 w 124587"/>
                <a:gd name="connsiteY7" fmla="*/ 96393 h 124586"/>
                <a:gd name="connsiteX8" fmla="*/ 28384 w 124587"/>
                <a:gd name="connsiteY8" fmla="*/ 62484 h 124586"/>
                <a:gd name="connsiteX9" fmla="*/ 28384 w 124587"/>
                <a:gd name="connsiteY9" fmla="*/ 62293 h 124586"/>
                <a:gd name="connsiteX10" fmla="*/ 62294 w 124587"/>
                <a:gd name="connsiteY10" fmla="*/ 28384 h 124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587" h="124586">
                  <a:moveTo>
                    <a:pt x="62294" y="124587"/>
                  </a:moveTo>
                  <a:cubicBezTo>
                    <a:pt x="96697" y="124587"/>
                    <a:pt x="124587" y="96698"/>
                    <a:pt x="124587" y="62293"/>
                  </a:cubicBezTo>
                  <a:cubicBezTo>
                    <a:pt x="124587" y="27889"/>
                    <a:pt x="96697" y="0"/>
                    <a:pt x="62294" y="0"/>
                  </a:cubicBezTo>
                  <a:cubicBezTo>
                    <a:pt x="27890" y="0"/>
                    <a:pt x="0" y="27889"/>
                    <a:pt x="0" y="62293"/>
                  </a:cubicBezTo>
                  <a:cubicBezTo>
                    <a:pt x="0" y="96698"/>
                    <a:pt x="27890" y="124587"/>
                    <a:pt x="62294" y="124587"/>
                  </a:cubicBezTo>
                  <a:close/>
                  <a:moveTo>
                    <a:pt x="62294" y="28384"/>
                  </a:moveTo>
                  <a:cubicBezTo>
                    <a:pt x="81074" y="28327"/>
                    <a:pt x="96341" y="43510"/>
                    <a:pt x="96393" y="62293"/>
                  </a:cubicBezTo>
                  <a:cubicBezTo>
                    <a:pt x="96445" y="81077"/>
                    <a:pt x="81264" y="96336"/>
                    <a:pt x="62484" y="96393"/>
                  </a:cubicBezTo>
                  <a:cubicBezTo>
                    <a:pt x="43704" y="96441"/>
                    <a:pt x="28437" y="81267"/>
                    <a:pt x="28384" y="62484"/>
                  </a:cubicBezTo>
                  <a:cubicBezTo>
                    <a:pt x="28384" y="62417"/>
                    <a:pt x="28384" y="62360"/>
                    <a:pt x="28384" y="62293"/>
                  </a:cubicBezTo>
                  <a:cubicBezTo>
                    <a:pt x="28437" y="43586"/>
                    <a:pt x="43587" y="28442"/>
                    <a:pt x="62294" y="28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3CF9E0E-777B-4958-B8E1-3C0AA223E046}"/>
                </a:ext>
              </a:extLst>
            </p:cNvPr>
            <p:cNvSpPr/>
            <p:nvPr/>
          </p:nvSpPr>
          <p:spPr>
            <a:xfrm>
              <a:off x="718089" y="4533136"/>
              <a:ext cx="190500" cy="108967"/>
            </a:xfrm>
            <a:custGeom>
              <a:avLst/>
              <a:gdLst>
                <a:gd name="connsiteX0" fmla="*/ 94679 w 190500"/>
                <a:gd name="connsiteY0" fmla="*/ 2 h 108967"/>
                <a:gd name="connsiteX1" fmla="*/ 0 w 190500"/>
                <a:gd name="connsiteY1" fmla="*/ 94680 h 108967"/>
                <a:gd name="connsiteX2" fmla="*/ 14288 w 190500"/>
                <a:gd name="connsiteY2" fmla="*/ 108967 h 108967"/>
                <a:gd name="connsiteX3" fmla="*/ 28575 w 190500"/>
                <a:gd name="connsiteY3" fmla="*/ 94680 h 108967"/>
                <a:gd name="connsiteX4" fmla="*/ 95250 w 190500"/>
                <a:gd name="connsiteY4" fmla="*/ 28005 h 108967"/>
                <a:gd name="connsiteX5" fmla="*/ 161925 w 190500"/>
                <a:gd name="connsiteY5" fmla="*/ 94680 h 108967"/>
                <a:gd name="connsiteX6" fmla="*/ 176213 w 190500"/>
                <a:gd name="connsiteY6" fmla="*/ 108967 h 108967"/>
                <a:gd name="connsiteX7" fmla="*/ 190500 w 190500"/>
                <a:gd name="connsiteY7" fmla="*/ 94680 h 108967"/>
                <a:gd name="connsiteX8" fmla="*/ 94682 w 190500"/>
                <a:gd name="connsiteY8" fmla="*/ 2 h 108967"/>
                <a:gd name="connsiteX9" fmla="*/ 94679 w 190500"/>
                <a:gd name="connsiteY9" fmla="*/ 2 h 1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108967">
                  <a:moveTo>
                    <a:pt x="94679" y="2"/>
                  </a:moveTo>
                  <a:cubicBezTo>
                    <a:pt x="42519" y="316"/>
                    <a:pt x="312" y="42521"/>
                    <a:pt x="0" y="94680"/>
                  </a:cubicBezTo>
                  <a:cubicBezTo>
                    <a:pt x="0" y="102567"/>
                    <a:pt x="6397" y="108967"/>
                    <a:pt x="14288" y="108967"/>
                  </a:cubicBezTo>
                  <a:cubicBezTo>
                    <a:pt x="22178" y="108967"/>
                    <a:pt x="28575" y="102567"/>
                    <a:pt x="28575" y="94680"/>
                  </a:cubicBezTo>
                  <a:cubicBezTo>
                    <a:pt x="28575" y="57856"/>
                    <a:pt x="58426" y="28005"/>
                    <a:pt x="95250" y="28005"/>
                  </a:cubicBezTo>
                  <a:cubicBezTo>
                    <a:pt x="132074" y="28005"/>
                    <a:pt x="161925" y="57856"/>
                    <a:pt x="161925" y="94680"/>
                  </a:cubicBezTo>
                  <a:cubicBezTo>
                    <a:pt x="161925" y="102567"/>
                    <a:pt x="168322" y="108967"/>
                    <a:pt x="176213" y="108967"/>
                  </a:cubicBezTo>
                  <a:cubicBezTo>
                    <a:pt x="184103" y="108967"/>
                    <a:pt x="190500" y="102567"/>
                    <a:pt x="190500" y="94680"/>
                  </a:cubicBezTo>
                  <a:cubicBezTo>
                    <a:pt x="190186" y="42074"/>
                    <a:pt x="147286" y="-313"/>
                    <a:pt x="94682" y="2"/>
                  </a:cubicBezTo>
                  <a:cubicBezTo>
                    <a:pt x="94680" y="2"/>
                    <a:pt x="94679" y="2"/>
                    <a:pt x="94679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2CD6C60-5E6D-4050-A852-682F8A74357B}"/>
              </a:ext>
            </a:extLst>
          </p:cNvPr>
          <p:cNvSpPr txBox="1"/>
          <p:nvPr/>
        </p:nvSpPr>
        <p:spPr>
          <a:xfrm>
            <a:off x="2541174" y="4774311"/>
            <a:ext cx="1378904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Online Store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A4B1223-2521-4274-9E84-0D5908522CCD}"/>
              </a:ext>
            </a:extLst>
          </p:cNvPr>
          <p:cNvSpPr txBox="1"/>
          <p:nvPr/>
        </p:nvSpPr>
        <p:spPr>
          <a:xfrm>
            <a:off x="2544222" y="5055870"/>
            <a:ext cx="1810111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E11CE5-299E-426A-8882-570A27CCBF7C}"/>
              </a:ext>
            </a:extLst>
          </p:cNvPr>
          <p:cNvSpPr txBox="1"/>
          <p:nvPr/>
        </p:nvSpPr>
        <p:spPr>
          <a:xfrm>
            <a:off x="4604861" y="4774311"/>
            <a:ext cx="142539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Our Location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AF2870D-2255-470D-8746-7D2C140E40FB}"/>
              </a:ext>
            </a:extLst>
          </p:cNvPr>
          <p:cNvSpPr txBox="1"/>
          <p:nvPr/>
        </p:nvSpPr>
        <p:spPr>
          <a:xfrm>
            <a:off x="4607909" y="5055870"/>
            <a:ext cx="1835759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Max Street, Toronto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8550E47-39F0-4589-831F-0D21C81B6AC4}"/>
              </a:ext>
            </a:extLst>
          </p:cNvPr>
          <p:cNvGrpSpPr/>
          <p:nvPr/>
        </p:nvGrpSpPr>
        <p:grpSpPr>
          <a:xfrm>
            <a:off x="2671000" y="4311276"/>
            <a:ext cx="406051" cy="405765"/>
            <a:chOff x="4735162" y="4310252"/>
            <a:chExt cx="406051" cy="405765"/>
          </a:xfr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655188C-908D-4DB7-8497-B26BBC43C07B}"/>
                </a:ext>
              </a:extLst>
            </p:cNvPr>
            <p:cNvSpPr/>
            <p:nvPr/>
          </p:nvSpPr>
          <p:spPr>
            <a:xfrm>
              <a:off x="4735162" y="4310252"/>
              <a:ext cx="406051" cy="384810"/>
            </a:xfrm>
            <a:custGeom>
              <a:avLst/>
              <a:gdLst>
                <a:gd name="connsiteX0" fmla="*/ 392812 w 406051"/>
                <a:gd name="connsiteY0" fmla="*/ 359283 h 384810"/>
                <a:gd name="connsiteX1" fmla="*/ 384334 w 406051"/>
                <a:gd name="connsiteY1" fmla="*/ 359283 h 384810"/>
                <a:gd name="connsiteX2" fmla="*/ 384334 w 406051"/>
                <a:gd name="connsiteY2" fmla="*/ 182404 h 384810"/>
                <a:gd name="connsiteX3" fmla="*/ 405480 w 406051"/>
                <a:gd name="connsiteY3" fmla="*/ 139351 h 384810"/>
                <a:gd name="connsiteX4" fmla="*/ 391669 w 406051"/>
                <a:gd name="connsiteY4" fmla="*/ 85344 h 384810"/>
                <a:gd name="connsiteX5" fmla="*/ 363094 w 406051"/>
                <a:gd name="connsiteY5" fmla="*/ 32861 h 384810"/>
                <a:gd name="connsiteX6" fmla="*/ 307467 w 406051"/>
                <a:gd name="connsiteY6" fmla="*/ 0 h 384810"/>
                <a:gd name="connsiteX7" fmla="*/ 97918 w 406051"/>
                <a:gd name="connsiteY7" fmla="*/ 0 h 384810"/>
                <a:gd name="connsiteX8" fmla="*/ 42387 w 406051"/>
                <a:gd name="connsiteY8" fmla="*/ 32861 h 384810"/>
                <a:gd name="connsiteX9" fmla="*/ 13812 w 406051"/>
                <a:gd name="connsiteY9" fmla="*/ 85344 h 384810"/>
                <a:gd name="connsiteX10" fmla="*/ 1 w 406051"/>
                <a:gd name="connsiteY10" fmla="*/ 139351 h 384810"/>
                <a:gd name="connsiteX11" fmla="*/ 1 w 406051"/>
                <a:gd name="connsiteY11" fmla="*/ 141542 h 384810"/>
                <a:gd name="connsiteX12" fmla="*/ 14860 w 406051"/>
                <a:gd name="connsiteY12" fmla="*/ 177356 h 384810"/>
                <a:gd name="connsiteX13" fmla="*/ 21146 w 406051"/>
                <a:gd name="connsiteY13" fmla="*/ 182499 h 384810"/>
                <a:gd name="connsiteX14" fmla="*/ 21146 w 406051"/>
                <a:gd name="connsiteY14" fmla="*/ 359283 h 384810"/>
                <a:gd name="connsiteX15" fmla="*/ 12669 w 406051"/>
                <a:gd name="connsiteY15" fmla="*/ 359283 h 384810"/>
                <a:gd name="connsiteX16" fmla="*/ 1 w 406051"/>
                <a:gd name="connsiteY16" fmla="*/ 371951 h 384810"/>
                <a:gd name="connsiteX17" fmla="*/ 12669 w 406051"/>
                <a:gd name="connsiteY17" fmla="*/ 384620 h 384810"/>
                <a:gd name="connsiteX18" fmla="*/ 77534 w 406051"/>
                <a:gd name="connsiteY18" fmla="*/ 384620 h 384810"/>
                <a:gd name="connsiteX19" fmla="*/ 90202 w 406051"/>
                <a:gd name="connsiteY19" fmla="*/ 371951 h 384810"/>
                <a:gd name="connsiteX20" fmla="*/ 77534 w 406051"/>
                <a:gd name="connsiteY20" fmla="*/ 359283 h 384810"/>
                <a:gd name="connsiteX21" fmla="*/ 46387 w 406051"/>
                <a:gd name="connsiteY21" fmla="*/ 359283 h 384810"/>
                <a:gd name="connsiteX22" fmla="*/ 46387 w 406051"/>
                <a:gd name="connsiteY22" fmla="*/ 192119 h 384810"/>
                <a:gd name="connsiteX23" fmla="*/ 48483 w 406051"/>
                <a:gd name="connsiteY23" fmla="*/ 192119 h 384810"/>
                <a:gd name="connsiteX24" fmla="*/ 50578 w 406051"/>
                <a:gd name="connsiteY24" fmla="*/ 192119 h 384810"/>
                <a:gd name="connsiteX25" fmla="*/ 54960 w 406051"/>
                <a:gd name="connsiteY25" fmla="*/ 191643 h 384810"/>
                <a:gd name="connsiteX26" fmla="*/ 59437 w 406051"/>
                <a:gd name="connsiteY26" fmla="*/ 191643 h 384810"/>
                <a:gd name="connsiteX27" fmla="*/ 67533 w 406051"/>
                <a:gd name="connsiteY27" fmla="*/ 189452 h 384810"/>
                <a:gd name="connsiteX28" fmla="*/ 70104 w 406051"/>
                <a:gd name="connsiteY28" fmla="*/ 188595 h 384810"/>
                <a:gd name="connsiteX29" fmla="*/ 77915 w 406051"/>
                <a:gd name="connsiteY29" fmla="*/ 184309 h 384810"/>
                <a:gd name="connsiteX30" fmla="*/ 80296 w 406051"/>
                <a:gd name="connsiteY30" fmla="*/ 182975 h 384810"/>
                <a:gd name="connsiteX31" fmla="*/ 86773 w 406051"/>
                <a:gd name="connsiteY31" fmla="*/ 177165 h 384810"/>
                <a:gd name="connsiteX32" fmla="*/ 88678 w 406051"/>
                <a:gd name="connsiteY32" fmla="*/ 175451 h 384810"/>
                <a:gd name="connsiteX33" fmla="*/ 160040 w 406051"/>
                <a:gd name="connsiteY33" fmla="*/ 180289 h 384810"/>
                <a:gd name="connsiteX34" fmla="*/ 164878 w 406051"/>
                <a:gd name="connsiteY34" fmla="*/ 175451 h 384810"/>
                <a:gd name="connsiteX35" fmla="*/ 236240 w 406051"/>
                <a:gd name="connsiteY35" fmla="*/ 180289 h 384810"/>
                <a:gd name="connsiteX36" fmla="*/ 241078 w 406051"/>
                <a:gd name="connsiteY36" fmla="*/ 175451 h 384810"/>
                <a:gd name="connsiteX37" fmla="*/ 312297 w 406051"/>
                <a:gd name="connsiteY37" fmla="*/ 180432 h 384810"/>
                <a:gd name="connsiteX38" fmla="*/ 317278 w 406051"/>
                <a:gd name="connsiteY38" fmla="*/ 175451 h 384810"/>
                <a:gd name="connsiteX39" fmla="*/ 319564 w 406051"/>
                <a:gd name="connsiteY39" fmla="*/ 177832 h 384810"/>
                <a:gd name="connsiteX40" fmla="*/ 329089 w 406051"/>
                <a:gd name="connsiteY40" fmla="*/ 185166 h 384810"/>
                <a:gd name="connsiteX41" fmla="*/ 331661 w 406051"/>
                <a:gd name="connsiteY41" fmla="*/ 186500 h 384810"/>
                <a:gd name="connsiteX42" fmla="*/ 340043 w 406051"/>
                <a:gd name="connsiteY42" fmla="*/ 190119 h 384810"/>
                <a:gd name="connsiteX43" fmla="*/ 343281 w 406051"/>
                <a:gd name="connsiteY43" fmla="*/ 190881 h 384810"/>
                <a:gd name="connsiteX44" fmla="*/ 351759 w 406051"/>
                <a:gd name="connsiteY44" fmla="*/ 192310 h 384810"/>
                <a:gd name="connsiteX45" fmla="*/ 355474 w 406051"/>
                <a:gd name="connsiteY45" fmla="*/ 192310 h 384810"/>
                <a:gd name="connsiteX46" fmla="*/ 359569 w 406051"/>
                <a:gd name="connsiteY46" fmla="*/ 192310 h 384810"/>
                <a:gd name="connsiteX47" fmla="*/ 359569 w 406051"/>
                <a:gd name="connsiteY47" fmla="*/ 359474 h 384810"/>
                <a:gd name="connsiteX48" fmla="*/ 328518 w 406051"/>
                <a:gd name="connsiteY48" fmla="*/ 359474 h 384810"/>
                <a:gd name="connsiteX49" fmla="*/ 315849 w 406051"/>
                <a:gd name="connsiteY49" fmla="*/ 372142 h 384810"/>
                <a:gd name="connsiteX50" fmla="*/ 328518 w 406051"/>
                <a:gd name="connsiteY50" fmla="*/ 384810 h 384810"/>
                <a:gd name="connsiteX51" fmla="*/ 393383 w 406051"/>
                <a:gd name="connsiteY51" fmla="*/ 384810 h 384810"/>
                <a:gd name="connsiteX52" fmla="*/ 406051 w 406051"/>
                <a:gd name="connsiteY52" fmla="*/ 372142 h 384810"/>
                <a:gd name="connsiteX53" fmla="*/ 393383 w 406051"/>
                <a:gd name="connsiteY53" fmla="*/ 359474 h 384810"/>
                <a:gd name="connsiteX54" fmla="*/ 360712 w 406051"/>
                <a:gd name="connsiteY54" fmla="*/ 166497 h 384810"/>
                <a:gd name="connsiteX55" fmla="*/ 342234 w 406051"/>
                <a:gd name="connsiteY55" fmla="*/ 163544 h 384810"/>
                <a:gd name="connsiteX56" fmla="*/ 342234 w 406051"/>
                <a:gd name="connsiteY56" fmla="*/ 163544 h 384810"/>
                <a:gd name="connsiteX57" fmla="*/ 337567 w 406051"/>
                <a:gd name="connsiteY57" fmla="*/ 159829 h 384810"/>
                <a:gd name="connsiteX58" fmla="*/ 337567 w 406051"/>
                <a:gd name="connsiteY58" fmla="*/ 159353 h 384810"/>
                <a:gd name="connsiteX59" fmla="*/ 333947 w 406051"/>
                <a:gd name="connsiteY59" fmla="*/ 154496 h 384810"/>
                <a:gd name="connsiteX60" fmla="*/ 332804 w 406051"/>
                <a:gd name="connsiteY60" fmla="*/ 152495 h 384810"/>
                <a:gd name="connsiteX61" fmla="*/ 331851 w 406051"/>
                <a:gd name="connsiteY61" fmla="*/ 149924 h 384810"/>
                <a:gd name="connsiteX62" fmla="*/ 331090 w 406051"/>
                <a:gd name="connsiteY62" fmla="*/ 147352 h 384810"/>
                <a:gd name="connsiteX63" fmla="*/ 330518 w 406051"/>
                <a:gd name="connsiteY63" fmla="*/ 142208 h 384810"/>
                <a:gd name="connsiteX64" fmla="*/ 330518 w 406051"/>
                <a:gd name="connsiteY64" fmla="*/ 142208 h 384810"/>
                <a:gd name="connsiteX65" fmla="*/ 317850 w 406051"/>
                <a:gd name="connsiteY65" fmla="*/ 129540 h 384810"/>
                <a:gd name="connsiteX66" fmla="*/ 305181 w 406051"/>
                <a:gd name="connsiteY66" fmla="*/ 142208 h 384810"/>
                <a:gd name="connsiteX67" fmla="*/ 305181 w 406051"/>
                <a:gd name="connsiteY67" fmla="*/ 142208 h 384810"/>
                <a:gd name="connsiteX68" fmla="*/ 304515 w 406051"/>
                <a:gd name="connsiteY68" fmla="*/ 147447 h 384810"/>
                <a:gd name="connsiteX69" fmla="*/ 302705 w 406051"/>
                <a:gd name="connsiteY69" fmla="*/ 152686 h 384810"/>
                <a:gd name="connsiteX70" fmla="*/ 301657 w 406051"/>
                <a:gd name="connsiteY70" fmla="*/ 154591 h 384810"/>
                <a:gd name="connsiteX71" fmla="*/ 298800 w 406051"/>
                <a:gd name="connsiteY71" fmla="*/ 158591 h 384810"/>
                <a:gd name="connsiteX72" fmla="*/ 297942 w 406051"/>
                <a:gd name="connsiteY72" fmla="*/ 159544 h 384810"/>
                <a:gd name="connsiteX73" fmla="*/ 293371 w 406051"/>
                <a:gd name="connsiteY73" fmla="*/ 163259 h 384810"/>
                <a:gd name="connsiteX74" fmla="*/ 291751 w 406051"/>
                <a:gd name="connsiteY74" fmla="*/ 164211 h 384810"/>
                <a:gd name="connsiteX75" fmla="*/ 287846 w 406051"/>
                <a:gd name="connsiteY75" fmla="*/ 165830 h 384810"/>
                <a:gd name="connsiteX76" fmla="*/ 284512 w 406051"/>
                <a:gd name="connsiteY76" fmla="*/ 166497 h 384810"/>
                <a:gd name="connsiteX77" fmla="*/ 279654 w 406051"/>
                <a:gd name="connsiteY77" fmla="*/ 167164 h 384810"/>
                <a:gd name="connsiteX78" fmla="*/ 277464 w 406051"/>
                <a:gd name="connsiteY78" fmla="*/ 167164 h 384810"/>
                <a:gd name="connsiteX79" fmla="*/ 272606 w 406051"/>
                <a:gd name="connsiteY79" fmla="*/ 166497 h 384810"/>
                <a:gd name="connsiteX80" fmla="*/ 270511 w 406051"/>
                <a:gd name="connsiteY80" fmla="*/ 165830 h 384810"/>
                <a:gd name="connsiteX81" fmla="*/ 266605 w 406051"/>
                <a:gd name="connsiteY81" fmla="*/ 164116 h 384810"/>
                <a:gd name="connsiteX82" fmla="*/ 265082 w 406051"/>
                <a:gd name="connsiteY82" fmla="*/ 163259 h 384810"/>
                <a:gd name="connsiteX83" fmla="*/ 260414 w 406051"/>
                <a:gd name="connsiteY83" fmla="*/ 159544 h 384810"/>
                <a:gd name="connsiteX84" fmla="*/ 259652 w 406051"/>
                <a:gd name="connsiteY84" fmla="*/ 158591 h 384810"/>
                <a:gd name="connsiteX85" fmla="*/ 256699 w 406051"/>
                <a:gd name="connsiteY85" fmla="*/ 154591 h 384810"/>
                <a:gd name="connsiteX86" fmla="*/ 255651 w 406051"/>
                <a:gd name="connsiteY86" fmla="*/ 152591 h 384810"/>
                <a:gd name="connsiteX87" fmla="*/ 254699 w 406051"/>
                <a:gd name="connsiteY87" fmla="*/ 150019 h 384810"/>
                <a:gd name="connsiteX88" fmla="*/ 253842 w 406051"/>
                <a:gd name="connsiteY88" fmla="*/ 147447 h 384810"/>
                <a:gd name="connsiteX89" fmla="*/ 253270 w 406051"/>
                <a:gd name="connsiteY89" fmla="*/ 142208 h 384810"/>
                <a:gd name="connsiteX90" fmla="*/ 253270 w 406051"/>
                <a:gd name="connsiteY90" fmla="*/ 142208 h 384810"/>
                <a:gd name="connsiteX91" fmla="*/ 239449 w 406051"/>
                <a:gd name="connsiteY91" fmla="*/ 130597 h 384810"/>
                <a:gd name="connsiteX92" fmla="*/ 227838 w 406051"/>
                <a:gd name="connsiteY92" fmla="*/ 142208 h 384810"/>
                <a:gd name="connsiteX93" fmla="*/ 227838 w 406051"/>
                <a:gd name="connsiteY93" fmla="*/ 142208 h 384810"/>
                <a:gd name="connsiteX94" fmla="*/ 227267 w 406051"/>
                <a:gd name="connsiteY94" fmla="*/ 147447 h 384810"/>
                <a:gd name="connsiteX95" fmla="*/ 226505 w 406051"/>
                <a:gd name="connsiteY95" fmla="*/ 149828 h 384810"/>
                <a:gd name="connsiteX96" fmla="*/ 225362 w 406051"/>
                <a:gd name="connsiteY96" fmla="*/ 152686 h 384810"/>
                <a:gd name="connsiteX97" fmla="*/ 224314 w 406051"/>
                <a:gd name="connsiteY97" fmla="*/ 154591 h 384810"/>
                <a:gd name="connsiteX98" fmla="*/ 221457 w 406051"/>
                <a:gd name="connsiteY98" fmla="*/ 158591 h 384810"/>
                <a:gd name="connsiteX99" fmla="*/ 220599 w 406051"/>
                <a:gd name="connsiteY99" fmla="*/ 159544 h 384810"/>
                <a:gd name="connsiteX100" fmla="*/ 216028 w 406051"/>
                <a:gd name="connsiteY100" fmla="*/ 163259 h 384810"/>
                <a:gd name="connsiteX101" fmla="*/ 214408 w 406051"/>
                <a:gd name="connsiteY101" fmla="*/ 164211 h 384810"/>
                <a:gd name="connsiteX102" fmla="*/ 210598 w 406051"/>
                <a:gd name="connsiteY102" fmla="*/ 165830 h 384810"/>
                <a:gd name="connsiteX103" fmla="*/ 208312 w 406051"/>
                <a:gd name="connsiteY103" fmla="*/ 166497 h 384810"/>
                <a:gd name="connsiteX104" fmla="*/ 203454 w 406051"/>
                <a:gd name="connsiteY104" fmla="*/ 167164 h 384810"/>
                <a:gd name="connsiteX105" fmla="*/ 201169 w 406051"/>
                <a:gd name="connsiteY105" fmla="*/ 167164 h 384810"/>
                <a:gd name="connsiteX106" fmla="*/ 196311 w 406051"/>
                <a:gd name="connsiteY106" fmla="*/ 166497 h 384810"/>
                <a:gd name="connsiteX107" fmla="*/ 194311 w 406051"/>
                <a:gd name="connsiteY107" fmla="*/ 165830 h 384810"/>
                <a:gd name="connsiteX108" fmla="*/ 190310 w 406051"/>
                <a:gd name="connsiteY108" fmla="*/ 164116 h 384810"/>
                <a:gd name="connsiteX109" fmla="*/ 188786 w 406051"/>
                <a:gd name="connsiteY109" fmla="*/ 163259 h 384810"/>
                <a:gd name="connsiteX110" fmla="*/ 184119 w 406051"/>
                <a:gd name="connsiteY110" fmla="*/ 159544 h 384810"/>
                <a:gd name="connsiteX111" fmla="*/ 183357 w 406051"/>
                <a:gd name="connsiteY111" fmla="*/ 158591 h 384810"/>
                <a:gd name="connsiteX112" fmla="*/ 180499 w 406051"/>
                <a:gd name="connsiteY112" fmla="*/ 154591 h 384810"/>
                <a:gd name="connsiteX113" fmla="*/ 179357 w 406051"/>
                <a:gd name="connsiteY113" fmla="*/ 152591 h 384810"/>
                <a:gd name="connsiteX114" fmla="*/ 178404 w 406051"/>
                <a:gd name="connsiteY114" fmla="*/ 150019 h 384810"/>
                <a:gd name="connsiteX115" fmla="*/ 177547 w 406051"/>
                <a:gd name="connsiteY115" fmla="*/ 147447 h 384810"/>
                <a:gd name="connsiteX116" fmla="*/ 176975 w 406051"/>
                <a:gd name="connsiteY116" fmla="*/ 142208 h 384810"/>
                <a:gd name="connsiteX117" fmla="*/ 176975 w 406051"/>
                <a:gd name="connsiteY117" fmla="*/ 142208 h 384810"/>
                <a:gd name="connsiteX118" fmla="*/ 164307 w 406051"/>
                <a:gd name="connsiteY118" fmla="*/ 129540 h 384810"/>
                <a:gd name="connsiteX119" fmla="*/ 151638 w 406051"/>
                <a:gd name="connsiteY119" fmla="*/ 142208 h 384810"/>
                <a:gd name="connsiteX120" fmla="*/ 151638 w 406051"/>
                <a:gd name="connsiteY120" fmla="*/ 142208 h 384810"/>
                <a:gd name="connsiteX121" fmla="*/ 151067 w 406051"/>
                <a:gd name="connsiteY121" fmla="*/ 147447 h 384810"/>
                <a:gd name="connsiteX122" fmla="*/ 150305 w 406051"/>
                <a:gd name="connsiteY122" fmla="*/ 149828 h 384810"/>
                <a:gd name="connsiteX123" fmla="*/ 149162 w 406051"/>
                <a:gd name="connsiteY123" fmla="*/ 152686 h 384810"/>
                <a:gd name="connsiteX124" fmla="*/ 148114 w 406051"/>
                <a:gd name="connsiteY124" fmla="*/ 154591 h 384810"/>
                <a:gd name="connsiteX125" fmla="*/ 145257 w 406051"/>
                <a:gd name="connsiteY125" fmla="*/ 158591 h 384810"/>
                <a:gd name="connsiteX126" fmla="*/ 144495 w 406051"/>
                <a:gd name="connsiteY126" fmla="*/ 159544 h 384810"/>
                <a:gd name="connsiteX127" fmla="*/ 139923 w 406051"/>
                <a:gd name="connsiteY127" fmla="*/ 163259 h 384810"/>
                <a:gd name="connsiteX128" fmla="*/ 138208 w 406051"/>
                <a:gd name="connsiteY128" fmla="*/ 164211 h 384810"/>
                <a:gd name="connsiteX129" fmla="*/ 134398 w 406051"/>
                <a:gd name="connsiteY129" fmla="*/ 165830 h 384810"/>
                <a:gd name="connsiteX130" fmla="*/ 132112 w 406051"/>
                <a:gd name="connsiteY130" fmla="*/ 166497 h 384810"/>
                <a:gd name="connsiteX131" fmla="*/ 127254 w 406051"/>
                <a:gd name="connsiteY131" fmla="*/ 167164 h 384810"/>
                <a:gd name="connsiteX132" fmla="*/ 125064 w 406051"/>
                <a:gd name="connsiteY132" fmla="*/ 167164 h 384810"/>
                <a:gd name="connsiteX133" fmla="*/ 120206 w 406051"/>
                <a:gd name="connsiteY133" fmla="*/ 166497 h 384810"/>
                <a:gd name="connsiteX134" fmla="*/ 118111 w 406051"/>
                <a:gd name="connsiteY134" fmla="*/ 165830 h 384810"/>
                <a:gd name="connsiteX135" fmla="*/ 114110 w 406051"/>
                <a:gd name="connsiteY135" fmla="*/ 164116 h 384810"/>
                <a:gd name="connsiteX136" fmla="*/ 112586 w 406051"/>
                <a:gd name="connsiteY136" fmla="*/ 163259 h 384810"/>
                <a:gd name="connsiteX137" fmla="*/ 107919 w 406051"/>
                <a:gd name="connsiteY137" fmla="*/ 159544 h 384810"/>
                <a:gd name="connsiteX138" fmla="*/ 107252 w 406051"/>
                <a:gd name="connsiteY138" fmla="*/ 158591 h 384810"/>
                <a:gd name="connsiteX139" fmla="*/ 104299 w 406051"/>
                <a:gd name="connsiteY139" fmla="*/ 154591 h 384810"/>
                <a:gd name="connsiteX140" fmla="*/ 103156 w 406051"/>
                <a:gd name="connsiteY140" fmla="*/ 152591 h 384810"/>
                <a:gd name="connsiteX141" fmla="*/ 102204 w 406051"/>
                <a:gd name="connsiteY141" fmla="*/ 150019 h 384810"/>
                <a:gd name="connsiteX142" fmla="*/ 101442 w 406051"/>
                <a:gd name="connsiteY142" fmla="*/ 147447 h 384810"/>
                <a:gd name="connsiteX143" fmla="*/ 100775 w 406051"/>
                <a:gd name="connsiteY143" fmla="*/ 142208 h 384810"/>
                <a:gd name="connsiteX144" fmla="*/ 100775 w 406051"/>
                <a:gd name="connsiteY144" fmla="*/ 142208 h 384810"/>
                <a:gd name="connsiteX145" fmla="*/ 88107 w 406051"/>
                <a:gd name="connsiteY145" fmla="*/ 129540 h 384810"/>
                <a:gd name="connsiteX146" fmla="*/ 75438 w 406051"/>
                <a:gd name="connsiteY146" fmla="*/ 142208 h 384810"/>
                <a:gd name="connsiteX147" fmla="*/ 75438 w 406051"/>
                <a:gd name="connsiteY147" fmla="*/ 142208 h 384810"/>
                <a:gd name="connsiteX148" fmla="*/ 74867 w 406051"/>
                <a:gd name="connsiteY148" fmla="*/ 147447 h 384810"/>
                <a:gd name="connsiteX149" fmla="*/ 74105 w 406051"/>
                <a:gd name="connsiteY149" fmla="*/ 149828 h 384810"/>
                <a:gd name="connsiteX150" fmla="*/ 73057 w 406051"/>
                <a:gd name="connsiteY150" fmla="*/ 152686 h 384810"/>
                <a:gd name="connsiteX151" fmla="*/ 71914 w 406051"/>
                <a:gd name="connsiteY151" fmla="*/ 154591 h 384810"/>
                <a:gd name="connsiteX152" fmla="*/ 69152 w 406051"/>
                <a:gd name="connsiteY152" fmla="*/ 158591 h 384810"/>
                <a:gd name="connsiteX153" fmla="*/ 68295 w 406051"/>
                <a:gd name="connsiteY153" fmla="*/ 159544 h 384810"/>
                <a:gd name="connsiteX154" fmla="*/ 63723 w 406051"/>
                <a:gd name="connsiteY154" fmla="*/ 163259 h 384810"/>
                <a:gd name="connsiteX155" fmla="*/ 62008 w 406051"/>
                <a:gd name="connsiteY155" fmla="*/ 164211 h 384810"/>
                <a:gd name="connsiteX156" fmla="*/ 58198 w 406051"/>
                <a:gd name="connsiteY156" fmla="*/ 165830 h 384810"/>
                <a:gd name="connsiteX157" fmla="*/ 56103 w 406051"/>
                <a:gd name="connsiteY157" fmla="*/ 166497 h 384810"/>
                <a:gd name="connsiteX158" fmla="*/ 51245 w 406051"/>
                <a:gd name="connsiteY158" fmla="*/ 167164 h 384810"/>
                <a:gd name="connsiteX159" fmla="*/ 50102 w 406051"/>
                <a:gd name="connsiteY159" fmla="*/ 167164 h 384810"/>
                <a:gd name="connsiteX160" fmla="*/ 47054 w 406051"/>
                <a:gd name="connsiteY160" fmla="*/ 167164 h 384810"/>
                <a:gd name="connsiteX161" fmla="*/ 45054 w 406051"/>
                <a:gd name="connsiteY161" fmla="*/ 167164 h 384810"/>
                <a:gd name="connsiteX162" fmla="*/ 42482 w 406051"/>
                <a:gd name="connsiteY162" fmla="*/ 166307 h 384810"/>
                <a:gd name="connsiteX163" fmla="*/ 39625 w 406051"/>
                <a:gd name="connsiteY163" fmla="*/ 165259 h 384810"/>
                <a:gd name="connsiteX164" fmla="*/ 32195 w 406051"/>
                <a:gd name="connsiteY164" fmla="*/ 160211 h 384810"/>
                <a:gd name="connsiteX165" fmla="*/ 24766 w 406051"/>
                <a:gd name="connsiteY165" fmla="*/ 142304 h 384810"/>
                <a:gd name="connsiteX166" fmla="*/ 24766 w 406051"/>
                <a:gd name="connsiteY166" fmla="*/ 140113 h 384810"/>
                <a:gd name="connsiteX167" fmla="*/ 35529 w 406051"/>
                <a:gd name="connsiteY167" fmla="*/ 98298 h 384810"/>
                <a:gd name="connsiteX168" fmla="*/ 64104 w 406051"/>
                <a:gd name="connsiteY168" fmla="*/ 45815 h 384810"/>
                <a:gd name="connsiteX169" fmla="*/ 97441 w 406051"/>
                <a:gd name="connsiteY169" fmla="*/ 26099 h 384810"/>
                <a:gd name="connsiteX170" fmla="*/ 306991 w 406051"/>
                <a:gd name="connsiteY170" fmla="*/ 26099 h 384810"/>
                <a:gd name="connsiteX171" fmla="*/ 340329 w 406051"/>
                <a:gd name="connsiteY171" fmla="*/ 45815 h 384810"/>
                <a:gd name="connsiteX172" fmla="*/ 368904 w 406051"/>
                <a:gd name="connsiteY172" fmla="*/ 98298 h 384810"/>
                <a:gd name="connsiteX173" fmla="*/ 379667 w 406051"/>
                <a:gd name="connsiteY173" fmla="*/ 140113 h 384810"/>
                <a:gd name="connsiteX174" fmla="*/ 360712 w 406051"/>
                <a:gd name="connsiteY174" fmla="*/ 166497 h 38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406051" h="384810">
                  <a:moveTo>
                    <a:pt x="392812" y="359283"/>
                  </a:moveTo>
                  <a:lnTo>
                    <a:pt x="384334" y="359283"/>
                  </a:lnTo>
                  <a:lnTo>
                    <a:pt x="384334" y="182404"/>
                  </a:lnTo>
                  <a:cubicBezTo>
                    <a:pt x="397755" y="172174"/>
                    <a:pt x="405585" y="156229"/>
                    <a:pt x="405480" y="139351"/>
                  </a:cubicBezTo>
                  <a:cubicBezTo>
                    <a:pt x="405480" y="120472"/>
                    <a:pt x="400727" y="101898"/>
                    <a:pt x="391669" y="85344"/>
                  </a:cubicBezTo>
                  <a:lnTo>
                    <a:pt x="363094" y="32861"/>
                  </a:lnTo>
                  <a:cubicBezTo>
                    <a:pt x="351921" y="12592"/>
                    <a:pt x="330614" y="0"/>
                    <a:pt x="307467" y="0"/>
                  </a:cubicBezTo>
                  <a:lnTo>
                    <a:pt x="97918" y="0"/>
                  </a:lnTo>
                  <a:cubicBezTo>
                    <a:pt x="74800" y="0"/>
                    <a:pt x="53512" y="12592"/>
                    <a:pt x="42387" y="32861"/>
                  </a:cubicBezTo>
                  <a:lnTo>
                    <a:pt x="13812" y="85344"/>
                  </a:lnTo>
                  <a:cubicBezTo>
                    <a:pt x="4754" y="101898"/>
                    <a:pt x="1" y="120472"/>
                    <a:pt x="1" y="139351"/>
                  </a:cubicBezTo>
                  <a:lnTo>
                    <a:pt x="1" y="141542"/>
                  </a:lnTo>
                  <a:cubicBezTo>
                    <a:pt x="-66" y="154991"/>
                    <a:pt x="5287" y="167897"/>
                    <a:pt x="14860" y="177356"/>
                  </a:cubicBezTo>
                  <a:cubicBezTo>
                    <a:pt x="16774" y="179280"/>
                    <a:pt x="18879" y="181004"/>
                    <a:pt x="21146" y="182499"/>
                  </a:cubicBezTo>
                  <a:lnTo>
                    <a:pt x="21146" y="359283"/>
                  </a:lnTo>
                  <a:lnTo>
                    <a:pt x="12669" y="359283"/>
                  </a:lnTo>
                  <a:cubicBezTo>
                    <a:pt x="5668" y="359283"/>
                    <a:pt x="1" y="364950"/>
                    <a:pt x="1" y="371951"/>
                  </a:cubicBezTo>
                  <a:cubicBezTo>
                    <a:pt x="1" y="378952"/>
                    <a:pt x="5668" y="384620"/>
                    <a:pt x="12669" y="384620"/>
                  </a:cubicBezTo>
                  <a:lnTo>
                    <a:pt x="77534" y="384620"/>
                  </a:lnTo>
                  <a:cubicBezTo>
                    <a:pt x="84535" y="384620"/>
                    <a:pt x="90202" y="378952"/>
                    <a:pt x="90202" y="371951"/>
                  </a:cubicBezTo>
                  <a:cubicBezTo>
                    <a:pt x="90202" y="364950"/>
                    <a:pt x="84535" y="359283"/>
                    <a:pt x="77534" y="359283"/>
                  </a:cubicBezTo>
                  <a:lnTo>
                    <a:pt x="46387" y="359283"/>
                  </a:lnTo>
                  <a:lnTo>
                    <a:pt x="46387" y="192119"/>
                  </a:lnTo>
                  <a:cubicBezTo>
                    <a:pt x="47083" y="192167"/>
                    <a:pt x="47788" y="192167"/>
                    <a:pt x="48483" y="192119"/>
                  </a:cubicBezTo>
                  <a:lnTo>
                    <a:pt x="50578" y="192119"/>
                  </a:lnTo>
                  <a:cubicBezTo>
                    <a:pt x="52045" y="192062"/>
                    <a:pt x="53512" y="191900"/>
                    <a:pt x="54960" y="191643"/>
                  </a:cubicBezTo>
                  <a:cubicBezTo>
                    <a:pt x="56446" y="191738"/>
                    <a:pt x="57951" y="191738"/>
                    <a:pt x="59437" y="191643"/>
                  </a:cubicBezTo>
                  <a:cubicBezTo>
                    <a:pt x="62199" y="191176"/>
                    <a:pt x="64914" y="190443"/>
                    <a:pt x="67533" y="189452"/>
                  </a:cubicBezTo>
                  <a:lnTo>
                    <a:pt x="70104" y="188595"/>
                  </a:lnTo>
                  <a:cubicBezTo>
                    <a:pt x="72838" y="187414"/>
                    <a:pt x="75448" y="185976"/>
                    <a:pt x="77915" y="184309"/>
                  </a:cubicBezTo>
                  <a:lnTo>
                    <a:pt x="80296" y="182975"/>
                  </a:lnTo>
                  <a:cubicBezTo>
                    <a:pt x="82611" y="181223"/>
                    <a:pt x="84773" y="179280"/>
                    <a:pt x="86773" y="177165"/>
                  </a:cubicBezTo>
                  <a:cubicBezTo>
                    <a:pt x="87345" y="176594"/>
                    <a:pt x="88107" y="176117"/>
                    <a:pt x="88678" y="175451"/>
                  </a:cubicBezTo>
                  <a:cubicBezTo>
                    <a:pt x="107052" y="196491"/>
                    <a:pt x="138999" y="198654"/>
                    <a:pt x="160040" y="180289"/>
                  </a:cubicBezTo>
                  <a:cubicBezTo>
                    <a:pt x="161763" y="178784"/>
                    <a:pt x="163373" y="177175"/>
                    <a:pt x="164878" y="175451"/>
                  </a:cubicBezTo>
                  <a:cubicBezTo>
                    <a:pt x="183252" y="196491"/>
                    <a:pt x="215199" y="198654"/>
                    <a:pt x="236240" y="180289"/>
                  </a:cubicBezTo>
                  <a:cubicBezTo>
                    <a:pt x="237963" y="178784"/>
                    <a:pt x="239573" y="177175"/>
                    <a:pt x="241078" y="175451"/>
                  </a:cubicBezTo>
                  <a:cubicBezTo>
                    <a:pt x="259366" y="196491"/>
                    <a:pt x="291256" y="198720"/>
                    <a:pt x="312297" y="180432"/>
                  </a:cubicBezTo>
                  <a:cubicBezTo>
                    <a:pt x="314069" y="178889"/>
                    <a:pt x="315735" y="177222"/>
                    <a:pt x="317278" y="175451"/>
                  </a:cubicBezTo>
                  <a:lnTo>
                    <a:pt x="319564" y="177832"/>
                  </a:lnTo>
                  <a:cubicBezTo>
                    <a:pt x="322422" y="180661"/>
                    <a:pt x="325622" y="183118"/>
                    <a:pt x="329089" y="185166"/>
                  </a:cubicBezTo>
                  <a:cubicBezTo>
                    <a:pt x="329947" y="185738"/>
                    <a:pt x="330804" y="186023"/>
                    <a:pt x="331661" y="186500"/>
                  </a:cubicBezTo>
                  <a:cubicBezTo>
                    <a:pt x="334338" y="187957"/>
                    <a:pt x="337147" y="189167"/>
                    <a:pt x="340043" y="190119"/>
                  </a:cubicBezTo>
                  <a:lnTo>
                    <a:pt x="343281" y="190881"/>
                  </a:lnTo>
                  <a:cubicBezTo>
                    <a:pt x="346063" y="191605"/>
                    <a:pt x="348901" y="192081"/>
                    <a:pt x="351759" y="192310"/>
                  </a:cubicBezTo>
                  <a:lnTo>
                    <a:pt x="355474" y="192310"/>
                  </a:lnTo>
                  <a:cubicBezTo>
                    <a:pt x="356807" y="192310"/>
                    <a:pt x="358140" y="192310"/>
                    <a:pt x="359569" y="192310"/>
                  </a:cubicBezTo>
                  <a:lnTo>
                    <a:pt x="359569" y="359474"/>
                  </a:lnTo>
                  <a:lnTo>
                    <a:pt x="328518" y="359474"/>
                  </a:lnTo>
                  <a:cubicBezTo>
                    <a:pt x="321517" y="359474"/>
                    <a:pt x="315849" y="365141"/>
                    <a:pt x="315849" y="372142"/>
                  </a:cubicBezTo>
                  <a:cubicBezTo>
                    <a:pt x="315849" y="379143"/>
                    <a:pt x="321517" y="384810"/>
                    <a:pt x="328518" y="384810"/>
                  </a:cubicBezTo>
                  <a:lnTo>
                    <a:pt x="393383" y="384810"/>
                  </a:lnTo>
                  <a:cubicBezTo>
                    <a:pt x="400384" y="384810"/>
                    <a:pt x="406051" y="379143"/>
                    <a:pt x="406051" y="372142"/>
                  </a:cubicBezTo>
                  <a:cubicBezTo>
                    <a:pt x="406051" y="365141"/>
                    <a:pt x="400384" y="359474"/>
                    <a:pt x="393383" y="359474"/>
                  </a:cubicBezTo>
                  <a:close/>
                  <a:moveTo>
                    <a:pt x="360712" y="166497"/>
                  </a:moveTo>
                  <a:cubicBezTo>
                    <a:pt x="354397" y="167869"/>
                    <a:pt x="347806" y="166811"/>
                    <a:pt x="342234" y="163544"/>
                  </a:cubicBezTo>
                  <a:cubicBezTo>
                    <a:pt x="342234" y="163544"/>
                    <a:pt x="342234" y="163544"/>
                    <a:pt x="342234" y="163544"/>
                  </a:cubicBezTo>
                  <a:cubicBezTo>
                    <a:pt x="340548" y="162468"/>
                    <a:pt x="338986" y="161230"/>
                    <a:pt x="337567" y="159829"/>
                  </a:cubicBezTo>
                  <a:lnTo>
                    <a:pt x="337567" y="159353"/>
                  </a:lnTo>
                  <a:cubicBezTo>
                    <a:pt x="336157" y="157896"/>
                    <a:pt x="334947" y="156258"/>
                    <a:pt x="333947" y="154496"/>
                  </a:cubicBezTo>
                  <a:lnTo>
                    <a:pt x="332804" y="152495"/>
                  </a:lnTo>
                  <a:cubicBezTo>
                    <a:pt x="332804" y="151638"/>
                    <a:pt x="332137" y="150781"/>
                    <a:pt x="331851" y="149924"/>
                  </a:cubicBezTo>
                  <a:cubicBezTo>
                    <a:pt x="331557" y="149076"/>
                    <a:pt x="331299" y="148219"/>
                    <a:pt x="331090" y="147352"/>
                  </a:cubicBezTo>
                  <a:cubicBezTo>
                    <a:pt x="330708" y="145666"/>
                    <a:pt x="330518" y="143942"/>
                    <a:pt x="330518" y="142208"/>
                  </a:cubicBezTo>
                  <a:cubicBezTo>
                    <a:pt x="330518" y="142208"/>
                    <a:pt x="330518" y="142208"/>
                    <a:pt x="330518" y="142208"/>
                  </a:cubicBezTo>
                  <a:cubicBezTo>
                    <a:pt x="330518" y="135207"/>
                    <a:pt x="324851" y="129540"/>
                    <a:pt x="317850" y="129540"/>
                  </a:cubicBezTo>
                  <a:cubicBezTo>
                    <a:pt x="310849" y="129540"/>
                    <a:pt x="305181" y="135207"/>
                    <a:pt x="305181" y="142208"/>
                  </a:cubicBezTo>
                  <a:lnTo>
                    <a:pt x="305181" y="142208"/>
                  </a:lnTo>
                  <a:cubicBezTo>
                    <a:pt x="305153" y="143971"/>
                    <a:pt x="304934" y="145733"/>
                    <a:pt x="304515" y="147447"/>
                  </a:cubicBezTo>
                  <a:cubicBezTo>
                    <a:pt x="303981" y="149219"/>
                    <a:pt x="303382" y="150962"/>
                    <a:pt x="302705" y="152686"/>
                  </a:cubicBezTo>
                  <a:cubicBezTo>
                    <a:pt x="302410" y="153353"/>
                    <a:pt x="302067" y="153991"/>
                    <a:pt x="301657" y="154591"/>
                  </a:cubicBezTo>
                  <a:cubicBezTo>
                    <a:pt x="300810" y="156001"/>
                    <a:pt x="299857" y="157334"/>
                    <a:pt x="298800" y="158591"/>
                  </a:cubicBezTo>
                  <a:lnTo>
                    <a:pt x="297942" y="159544"/>
                  </a:lnTo>
                  <a:cubicBezTo>
                    <a:pt x="296571" y="160963"/>
                    <a:pt x="295037" y="162211"/>
                    <a:pt x="293371" y="163259"/>
                  </a:cubicBezTo>
                  <a:cubicBezTo>
                    <a:pt x="293371" y="163259"/>
                    <a:pt x="292323" y="163830"/>
                    <a:pt x="291751" y="164211"/>
                  </a:cubicBezTo>
                  <a:lnTo>
                    <a:pt x="287846" y="165830"/>
                  </a:lnTo>
                  <a:lnTo>
                    <a:pt x="284512" y="166497"/>
                  </a:lnTo>
                  <a:cubicBezTo>
                    <a:pt x="282922" y="166869"/>
                    <a:pt x="281293" y="167097"/>
                    <a:pt x="279654" y="167164"/>
                  </a:cubicBezTo>
                  <a:lnTo>
                    <a:pt x="277464" y="167164"/>
                  </a:lnTo>
                  <a:cubicBezTo>
                    <a:pt x="275826" y="167078"/>
                    <a:pt x="274207" y="166859"/>
                    <a:pt x="272606" y="166497"/>
                  </a:cubicBezTo>
                  <a:lnTo>
                    <a:pt x="270511" y="165830"/>
                  </a:lnTo>
                  <a:cubicBezTo>
                    <a:pt x="269167" y="165354"/>
                    <a:pt x="267863" y="164783"/>
                    <a:pt x="266605" y="164116"/>
                  </a:cubicBezTo>
                  <a:cubicBezTo>
                    <a:pt x="266081" y="163868"/>
                    <a:pt x="265567" y="163582"/>
                    <a:pt x="265082" y="163259"/>
                  </a:cubicBezTo>
                  <a:cubicBezTo>
                    <a:pt x="263386" y="162211"/>
                    <a:pt x="261814" y="160963"/>
                    <a:pt x="260414" y="159544"/>
                  </a:cubicBezTo>
                  <a:lnTo>
                    <a:pt x="259652" y="158591"/>
                  </a:lnTo>
                  <a:cubicBezTo>
                    <a:pt x="258595" y="157315"/>
                    <a:pt x="257604" y="155981"/>
                    <a:pt x="256699" y="154591"/>
                  </a:cubicBezTo>
                  <a:cubicBezTo>
                    <a:pt x="256309" y="153943"/>
                    <a:pt x="255966" y="153276"/>
                    <a:pt x="255651" y="152591"/>
                  </a:cubicBezTo>
                  <a:cubicBezTo>
                    <a:pt x="255651" y="151733"/>
                    <a:pt x="254985" y="150876"/>
                    <a:pt x="254699" y="150019"/>
                  </a:cubicBezTo>
                  <a:cubicBezTo>
                    <a:pt x="254414" y="149162"/>
                    <a:pt x="254032" y="148304"/>
                    <a:pt x="253842" y="147447"/>
                  </a:cubicBezTo>
                  <a:cubicBezTo>
                    <a:pt x="253508" y="145723"/>
                    <a:pt x="253318" y="143971"/>
                    <a:pt x="253270" y="142208"/>
                  </a:cubicBezTo>
                  <a:lnTo>
                    <a:pt x="253270" y="142208"/>
                  </a:lnTo>
                  <a:cubicBezTo>
                    <a:pt x="252661" y="135189"/>
                    <a:pt x="246479" y="129988"/>
                    <a:pt x="239449" y="130597"/>
                  </a:cubicBezTo>
                  <a:cubicBezTo>
                    <a:pt x="233277" y="131131"/>
                    <a:pt x="228372" y="136027"/>
                    <a:pt x="227838" y="142208"/>
                  </a:cubicBezTo>
                  <a:lnTo>
                    <a:pt x="227838" y="142208"/>
                  </a:lnTo>
                  <a:cubicBezTo>
                    <a:pt x="227791" y="143971"/>
                    <a:pt x="227601" y="145723"/>
                    <a:pt x="227267" y="147447"/>
                  </a:cubicBezTo>
                  <a:cubicBezTo>
                    <a:pt x="227267" y="148304"/>
                    <a:pt x="226696" y="149066"/>
                    <a:pt x="226505" y="149828"/>
                  </a:cubicBezTo>
                  <a:cubicBezTo>
                    <a:pt x="226315" y="150590"/>
                    <a:pt x="225839" y="151733"/>
                    <a:pt x="225362" y="152686"/>
                  </a:cubicBezTo>
                  <a:cubicBezTo>
                    <a:pt x="225067" y="153353"/>
                    <a:pt x="224724" y="153991"/>
                    <a:pt x="224314" y="154591"/>
                  </a:cubicBezTo>
                  <a:cubicBezTo>
                    <a:pt x="223467" y="156001"/>
                    <a:pt x="222514" y="157334"/>
                    <a:pt x="221457" y="158591"/>
                  </a:cubicBezTo>
                  <a:cubicBezTo>
                    <a:pt x="221200" y="158934"/>
                    <a:pt x="220914" y="159249"/>
                    <a:pt x="220599" y="159544"/>
                  </a:cubicBezTo>
                  <a:cubicBezTo>
                    <a:pt x="219247" y="160982"/>
                    <a:pt x="217714" y="162230"/>
                    <a:pt x="216028" y="163259"/>
                  </a:cubicBezTo>
                  <a:cubicBezTo>
                    <a:pt x="215551" y="163259"/>
                    <a:pt x="214980" y="163830"/>
                    <a:pt x="214408" y="164211"/>
                  </a:cubicBezTo>
                  <a:lnTo>
                    <a:pt x="210598" y="165830"/>
                  </a:lnTo>
                  <a:lnTo>
                    <a:pt x="208312" y="166497"/>
                  </a:lnTo>
                  <a:cubicBezTo>
                    <a:pt x="206712" y="166859"/>
                    <a:pt x="205093" y="167078"/>
                    <a:pt x="203454" y="167164"/>
                  </a:cubicBezTo>
                  <a:lnTo>
                    <a:pt x="201169" y="167164"/>
                  </a:lnTo>
                  <a:cubicBezTo>
                    <a:pt x="199530" y="167078"/>
                    <a:pt x="197911" y="166859"/>
                    <a:pt x="196311" y="166497"/>
                  </a:cubicBezTo>
                  <a:lnTo>
                    <a:pt x="194311" y="165830"/>
                  </a:lnTo>
                  <a:cubicBezTo>
                    <a:pt x="192939" y="165354"/>
                    <a:pt x="191596" y="164783"/>
                    <a:pt x="190310" y="164116"/>
                  </a:cubicBezTo>
                  <a:cubicBezTo>
                    <a:pt x="189786" y="163868"/>
                    <a:pt x="189272" y="163582"/>
                    <a:pt x="188786" y="163259"/>
                  </a:cubicBezTo>
                  <a:cubicBezTo>
                    <a:pt x="187090" y="162211"/>
                    <a:pt x="185519" y="160963"/>
                    <a:pt x="184119" y="159544"/>
                  </a:cubicBezTo>
                  <a:lnTo>
                    <a:pt x="183357" y="158591"/>
                  </a:lnTo>
                  <a:cubicBezTo>
                    <a:pt x="182299" y="157334"/>
                    <a:pt x="181347" y="156001"/>
                    <a:pt x="180499" y="154591"/>
                  </a:cubicBezTo>
                  <a:lnTo>
                    <a:pt x="179357" y="152591"/>
                  </a:lnTo>
                  <a:cubicBezTo>
                    <a:pt x="179357" y="151733"/>
                    <a:pt x="178690" y="150876"/>
                    <a:pt x="178404" y="150019"/>
                  </a:cubicBezTo>
                  <a:lnTo>
                    <a:pt x="177547" y="147447"/>
                  </a:lnTo>
                  <a:cubicBezTo>
                    <a:pt x="177213" y="145723"/>
                    <a:pt x="177023" y="143971"/>
                    <a:pt x="176975" y="142208"/>
                  </a:cubicBezTo>
                  <a:lnTo>
                    <a:pt x="176975" y="142208"/>
                  </a:lnTo>
                  <a:cubicBezTo>
                    <a:pt x="176975" y="135207"/>
                    <a:pt x="171308" y="129540"/>
                    <a:pt x="164307" y="129540"/>
                  </a:cubicBezTo>
                  <a:cubicBezTo>
                    <a:pt x="157306" y="129540"/>
                    <a:pt x="151638" y="135207"/>
                    <a:pt x="151638" y="142208"/>
                  </a:cubicBezTo>
                  <a:cubicBezTo>
                    <a:pt x="151638" y="142208"/>
                    <a:pt x="151638" y="142208"/>
                    <a:pt x="151638" y="142208"/>
                  </a:cubicBezTo>
                  <a:cubicBezTo>
                    <a:pt x="151638" y="143971"/>
                    <a:pt x="151448" y="145723"/>
                    <a:pt x="151067" y="147447"/>
                  </a:cubicBezTo>
                  <a:cubicBezTo>
                    <a:pt x="150867" y="148257"/>
                    <a:pt x="150619" y="149057"/>
                    <a:pt x="150305" y="149828"/>
                  </a:cubicBezTo>
                  <a:cubicBezTo>
                    <a:pt x="150305" y="150781"/>
                    <a:pt x="149639" y="151733"/>
                    <a:pt x="149162" y="152686"/>
                  </a:cubicBezTo>
                  <a:cubicBezTo>
                    <a:pt x="148867" y="153353"/>
                    <a:pt x="148524" y="153991"/>
                    <a:pt x="148114" y="154591"/>
                  </a:cubicBezTo>
                  <a:cubicBezTo>
                    <a:pt x="147304" y="156020"/>
                    <a:pt x="146343" y="157362"/>
                    <a:pt x="145257" y="158591"/>
                  </a:cubicBezTo>
                  <a:lnTo>
                    <a:pt x="144495" y="159544"/>
                  </a:lnTo>
                  <a:cubicBezTo>
                    <a:pt x="143104" y="160944"/>
                    <a:pt x="141571" y="162182"/>
                    <a:pt x="139923" y="163259"/>
                  </a:cubicBezTo>
                  <a:lnTo>
                    <a:pt x="138208" y="164211"/>
                  </a:lnTo>
                  <a:lnTo>
                    <a:pt x="134398" y="165830"/>
                  </a:lnTo>
                  <a:lnTo>
                    <a:pt x="132112" y="166497"/>
                  </a:lnTo>
                  <a:cubicBezTo>
                    <a:pt x="130512" y="166859"/>
                    <a:pt x="128893" y="167078"/>
                    <a:pt x="127254" y="167164"/>
                  </a:cubicBezTo>
                  <a:lnTo>
                    <a:pt x="125064" y="167164"/>
                  </a:lnTo>
                  <a:cubicBezTo>
                    <a:pt x="123426" y="167097"/>
                    <a:pt x="121797" y="166869"/>
                    <a:pt x="120206" y="166497"/>
                  </a:cubicBezTo>
                  <a:lnTo>
                    <a:pt x="118111" y="165830"/>
                  </a:lnTo>
                  <a:lnTo>
                    <a:pt x="114110" y="164116"/>
                  </a:lnTo>
                  <a:cubicBezTo>
                    <a:pt x="113586" y="163868"/>
                    <a:pt x="113072" y="163582"/>
                    <a:pt x="112586" y="163259"/>
                  </a:cubicBezTo>
                  <a:cubicBezTo>
                    <a:pt x="110900" y="162182"/>
                    <a:pt x="109338" y="160944"/>
                    <a:pt x="107919" y="159544"/>
                  </a:cubicBezTo>
                  <a:lnTo>
                    <a:pt x="107252" y="158591"/>
                  </a:lnTo>
                  <a:cubicBezTo>
                    <a:pt x="106128" y="157362"/>
                    <a:pt x="105147" y="156020"/>
                    <a:pt x="104299" y="154591"/>
                  </a:cubicBezTo>
                  <a:lnTo>
                    <a:pt x="103156" y="152591"/>
                  </a:lnTo>
                  <a:cubicBezTo>
                    <a:pt x="103156" y="151733"/>
                    <a:pt x="102490" y="150876"/>
                    <a:pt x="102204" y="150019"/>
                  </a:cubicBezTo>
                  <a:cubicBezTo>
                    <a:pt x="101909" y="149171"/>
                    <a:pt x="101651" y="148314"/>
                    <a:pt x="101442" y="147447"/>
                  </a:cubicBezTo>
                  <a:cubicBezTo>
                    <a:pt x="101070" y="145723"/>
                    <a:pt x="100851" y="143971"/>
                    <a:pt x="100775" y="142208"/>
                  </a:cubicBezTo>
                  <a:lnTo>
                    <a:pt x="100775" y="142208"/>
                  </a:lnTo>
                  <a:cubicBezTo>
                    <a:pt x="100775" y="135207"/>
                    <a:pt x="95108" y="129540"/>
                    <a:pt x="88107" y="129540"/>
                  </a:cubicBezTo>
                  <a:cubicBezTo>
                    <a:pt x="81106" y="129540"/>
                    <a:pt x="75438" y="135207"/>
                    <a:pt x="75438" y="142208"/>
                  </a:cubicBezTo>
                  <a:cubicBezTo>
                    <a:pt x="75438" y="142208"/>
                    <a:pt x="75438" y="142208"/>
                    <a:pt x="75438" y="142208"/>
                  </a:cubicBezTo>
                  <a:cubicBezTo>
                    <a:pt x="75438" y="143971"/>
                    <a:pt x="75248" y="145723"/>
                    <a:pt x="74867" y="147447"/>
                  </a:cubicBezTo>
                  <a:cubicBezTo>
                    <a:pt x="74667" y="148257"/>
                    <a:pt x="74419" y="149057"/>
                    <a:pt x="74105" y="149828"/>
                  </a:cubicBezTo>
                  <a:cubicBezTo>
                    <a:pt x="74105" y="150781"/>
                    <a:pt x="73438" y="151733"/>
                    <a:pt x="73057" y="152686"/>
                  </a:cubicBezTo>
                  <a:lnTo>
                    <a:pt x="71914" y="154591"/>
                  </a:lnTo>
                  <a:cubicBezTo>
                    <a:pt x="71133" y="156020"/>
                    <a:pt x="70209" y="157362"/>
                    <a:pt x="69152" y="158591"/>
                  </a:cubicBezTo>
                  <a:lnTo>
                    <a:pt x="68295" y="159544"/>
                  </a:lnTo>
                  <a:cubicBezTo>
                    <a:pt x="66904" y="160944"/>
                    <a:pt x="65371" y="162182"/>
                    <a:pt x="63723" y="163259"/>
                  </a:cubicBezTo>
                  <a:lnTo>
                    <a:pt x="62008" y="164211"/>
                  </a:lnTo>
                  <a:lnTo>
                    <a:pt x="58198" y="165830"/>
                  </a:lnTo>
                  <a:lnTo>
                    <a:pt x="56103" y="166497"/>
                  </a:lnTo>
                  <a:cubicBezTo>
                    <a:pt x="54503" y="166869"/>
                    <a:pt x="52883" y="167088"/>
                    <a:pt x="51245" y="167164"/>
                  </a:cubicBezTo>
                  <a:lnTo>
                    <a:pt x="50102" y="167164"/>
                  </a:lnTo>
                  <a:cubicBezTo>
                    <a:pt x="49054" y="167164"/>
                    <a:pt x="48102" y="167164"/>
                    <a:pt x="47054" y="167164"/>
                  </a:cubicBezTo>
                  <a:lnTo>
                    <a:pt x="45054" y="167164"/>
                  </a:lnTo>
                  <a:cubicBezTo>
                    <a:pt x="44196" y="167164"/>
                    <a:pt x="43339" y="166592"/>
                    <a:pt x="42482" y="166307"/>
                  </a:cubicBezTo>
                  <a:cubicBezTo>
                    <a:pt x="41491" y="166059"/>
                    <a:pt x="40539" y="165706"/>
                    <a:pt x="39625" y="165259"/>
                  </a:cubicBezTo>
                  <a:cubicBezTo>
                    <a:pt x="36872" y="164021"/>
                    <a:pt x="34357" y="162316"/>
                    <a:pt x="32195" y="160211"/>
                  </a:cubicBezTo>
                  <a:cubicBezTo>
                    <a:pt x="27433" y="155467"/>
                    <a:pt x="24756" y="149028"/>
                    <a:pt x="24766" y="142304"/>
                  </a:cubicBezTo>
                  <a:lnTo>
                    <a:pt x="24766" y="140113"/>
                  </a:lnTo>
                  <a:cubicBezTo>
                    <a:pt x="24775" y="125492"/>
                    <a:pt x="28471" y="111109"/>
                    <a:pt x="35529" y="98298"/>
                  </a:cubicBezTo>
                  <a:lnTo>
                    <a:pt x="64104" y="45815"/>
                  </a:lnTo>
                  <a:cubicBezTo>
                    <a:pt x="70800" y="33661"/>
                    <a:pt x="83564" y="26108"/>
                    <a:pt x="97441" y="26099"/>
                  </a:cubicBezTo>
                  <a:lnTo>
                    <a:pt x="306991" y="26099"/>
                  </a:lnTo>
                  <a:cubicBezTo>
                    <a:pt x="320869" y="26108"/>
                    <a:pt x="333633" y="33661"/>
                    <a:pt x="340329" y="45815"/>
                  </a:cubicBezTo>
                  <a:lnTo>
                    <a:pt x="368904" y="98298"/>
                  </a:lnTo>
                  <a:cubicBezTo>
                    <a:pt x="375962" y="111109"/>
                    <a:pt x="379658" y="125492"/>
                    <a:pt x="379667" y="140113"/>
                  </a:cubicBezTo>
                  <a:cubicBezTo>
                    <a:pt x="379886" y="152133"/>
                    <a:pt x="372180" y="162868"/>
                    <a:pt x="360712" y="1664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26FF3B3-5F29-4734-B542-D4D3A5A22D12}"/>
                </a:ext>
              </a:extLst>
            </p:cNvPr>
            <p:cNvSpPr/>
            <p:nvPr/>
          </p:nvSpPr>
          <p:spPr>
            <a:xfrm>
              <a:off x="4838128" y="4540662"/>
              <a:ext cx="199453" cy="175355"/>
            </a:xfrm>
            <a:custGeom>
              <a:avLst/>
              <a:gdLst>
                <a:gd name="connsiteX0" fmla="*/ 152971 w 199453"/>
                <a:gd name="connsiteY0" fmla="*/ 0 h 175355"/>
                <a:gd name="connsiteX1" fmla="*/ 46482 w 199453"/>
                <a:gd name="connsiteY1" fmla="*/ 0 h 175355"/>
                <a:gd name="connsiteX2" fmla="*/ 0 w 199453"/>
                <a:gd name="connsiteY2" fmla="*/ 46577 h 175355"/>
                <a:gd name="connsiteX3" fmla="*/ 0 w 199453"/>
                <a:gd name="connsiteY3" fmla="*/ 128873 h 175355"/>
                <a:gd name="connsiteX4" fmla="*/ 46482 w 199453"/>
                <a:gd name="connsiteY4" fmla="*/ 175355 h 175355"/>
                <a:gd name="connsiteX5" fmla="*/ 152971 w 199453"/>
                <a:gd name="connsiteY5" fmla="*/ 175355 h 175355"/>
                <a:gd name="connsiteX6" fmla="*/ 199454 w 199453"/>
                <a:gd name="connsiteY6" fmla="*/ 128873 h 175355"/>
                <a:gd name="connsiteX7" fmla="*/ 199454 w 199453"/>
                <a:gd name="connsiteY7" fmla="*/ 46577 h 175355"/>
                <a:gd name="connsiteX8" fmla="*/ 152971 w 199453"/>
                <a:gd name="connsiteY8" fmla="*/ 0 h 175355"/>
                <a:gd name="connsiteX9" fmla="*/ 174117 w 199453"/>
                <a:gd name="connsiteY9" fmla="*/ 128873 h 175355"/>
                <a:gd name="connsiteX10" fmla="*/ 153162 w 199453"/>
                <a:gd name="connsiteY10" fmla="*/ 150019 h 175355"/>
                <a:gd name="connsiteX11" fmla="*/ 152971 w 199453"/>
                <a:gd name="connsiteY11" fmla="*/ 150019 h 175355"/>
                <a:gd name="connsiteX12" fmla="*/ 46482 w 199453"/>
                <a:gd name="connsiteY12" fmla="*/ 150019 h 175355"/>
                <a:gd name="connsiteX13" fmla="*/ 25337 w 199453"/>
                <a:gd name="connsiteY13" fmla="*/ 129064 h 175355"/>
                <a:gd name="connsiteX14" fmla="*/ 25337 w 199453"/>
                <a:gd name="connsiteY14" fmla="*/ 128873 h 175355"/>
                <a:gd name="connsiteX15" fmla="*/ 25337 w 199453"/>
                <a:gd name="connsiteY15" fmla="*/ 46577 h 175355"/>
                <a:gd name="connsiteX16" fmla="*/ 46291 w 199453"/>
                <a:gd name="connsiteY16" fmla="*/ 25432 h 175355"/>
                <a:gd name="connsiteX17" fmla="*/ 46482 w 199453"/>
                <a:gd name="connsiteY17" fmla="*/ 25432 h 175355"/>
                <a:gd name="connsiteX18" fmla="*/ 152971 w 199453"/>
                <a:gd name="connsiteY18" fmla="*/ 25432 h 175355"/>
                <a:gd name="connsiteX19" fmla="*/ 174117 w 199453"/>
                <a:gd name="connsiteY19" fmla="*/ 46387 h 175355"/>
                <a:gd name="connsiteX20" fmla="*/ 174117 w 199453"/>
                <a:gd name="connsiteY20" fmla="*/ 46577 h 175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453" h="175355">
                  <a:moveTo>
                    <a:pt x="152971" y="0"/>
                  </a:moveTo>
                  <a:lnTo>
                    <a:pt x="46482" y="0"/>
                  </a:lnTo>
                  <a:cubicBezTo>
                    <a:pt x="20793" y="57"/>
                    <a:pt x="0" y="20889"/>
                    <a:pt x="0" y="46577"/>
                  </a:cubicBezTo>
                  <a:lnTo>
                    <a:pt x="0" y="128873"/>
                  </a:lnTo>
                  <a:cubicBezTo>
                    <a:pt x="48" y="154524"/>
                    <a:pt x="20831" y="175308"/>
                    <a:pt x="46482" y="175355"/>
                  </a:cubicBezTo>
                  <a:lnTo>
                    <a:pt x="152971" y="175355"/>
                  </a:lnTo>
                  <a:cubicBezTo>
                    <a:pt x="178622" y="175308"/>
                    <a:pt x="199406" y="154524"/>
                    <a:pt x="199454" y="128873"/>
                  </a:cubicBezTo>
                  <a:lnTo>
                    <a:pt x="199454" y="46577"/>
                  </a:lnTo>
                  <a:cubicBezTo>
                    <a:pt x="199454" y="20889"/>
                    <a:pt x="178661" y="57"/>
                    <a:pt x="152971" y="0"/>
                  </a:cubicBezTo>
                  <a:close/>
                  <a:moveTo>
                    <a:pt x="174117" y="128873"/>
                  </a:moveTo>
                  <a:cubicBezTo>
                    <a:pt x="174174" y="140503"/>
                    <a:pt x="164792" y="149962"/>
                    <a:pt x="153162" y="150019"/>
                  </a:cubicBezTo>
                  <a:cubicBezTo>
                    <a:pt x="153095" y="150019"/>
                    <a:pt x="153038" y="150019"/>
                    <a:pt x="152971" y="150019"/>
                  </a:cubicBezTo>
                  <a:lnTo>
                    <a:pt x="46482" y="150019"/>
                  </a:lnTo>
                  <a:cubicBezTo>
                    <a:pt x="34852" y="150076"/>
                    <a:pt x="25394" y="140694"/>
                    <a:pt x="25337" y="129064"/>
                  </a:cubicBezTo>
                  <a:cubicBezTo>
                    <a:pt x="25337" y="128997"/>
                    <a:pt x="25337" y="128940"/>
                    <a:pt x="25337" y="128873"/>
                  </a:cubicBezTo>
                  <a:lnTo>
                    <a:pt x="25337" y="46577"/>
                  </a:lnTo>
                  <a:cubicBezTo>
                    <a:pt x="25279" y="34947"/>
                    <a:pt x="34662" y="25489"/>
                    <a:pt x="46291" y="25432"/>
                  </a:cubicBezTo>
                  <a:cubicBezTo>
                    <a:pt x="46358" y="25432"/>
                    <a:pt x="46415" y="25432"/>
                    <a:pt x="46482" y="25432"/>
                  </a:cubicBezTo>
                  <a:lnTo>
                    <a:pt x="152971" y="25432"/>
                  </a:lnTo>
                  <a:cubicBezTo>
                    <a:pt x="164602" y="25375"/>
                    <a:pt x="174060" y="34757"/>
                    <a:pt x="174117" y="46387"/>
                  </a:cubicBezTo>
                  <a:cubicBezTo>
                    <a:pt x="174117" y="46454"/>
                    <a:pt x="174117" y="46511"/>
                    <a:pt x="174117" y="46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63BDBA4-5C71-4551-BCD2-55A121FA77DC}"/>
                </a:ext>
              </a:extLst>
            </p:cNvPr>
            <p:cNvSpPr/>
            <p:nvPr/>
          </p:nvSpPr>
          <p:spPr>
            <a:xfrm>
              <a:off x="4888230" y="4597241"/>
              <a:ext cx="99059" cy="62198"/>
            </a:xfrm>
            <a:custGeom>
              <a:avLst/>
              <a:gdLst>
                <a:gd name="connsiteX0" fmla="*/ 86392 w 99059"/>
                <a:gd name="connsiteY0" fmla="*/ 0 h 62198"/>
                <a:gd name="connsiteX1" fmla="*/ 73723 w 99059"/>
                <a:gd name="connsiteY1" fmla="*/ 12668 h 62198"/>
                <a:gd name="connsiteX2" fmla="*/ 49530 w 99059"/>
                <a:gd name="connsiteY2" fmla="*/ 36862 h 62198"/>
                <a:gd name="connsiteX3" fmla="*/ 25336 w 99059"/>
                <a:gd name="connsiteY3" fmla="*/ 12668 h 62198"/>
                <a:gd name="connsiteX4" fmla="*/ 12668 w 99059"/>
                <a:gd name="connsiteY4" fmla="*/ 0 h 62198"/>
                <a:gd name="connsiteX5" fmla="*/ 0 w 99059"/>
                <a:gd name="connsiteY5" fmla="*/ 12668 h 62198"/>
                <a:gd name="connsiteX6" fmla="*/ 49530 w 99059"/>
                <a:gd name="connsiteY6" fmla="*/ 62198 h 62198"/>
                <a:gd name="connsiteX7" fmla="*/ 99060 w 99059"/>
                <a:gd name="connsiteY7" fmla="*/ 12668 h 62198"/>
                <a:gd name="connsiteX8" fmla="*/ 86392 w 99059"/>
                <a:gd name="connsiteY8" fmla="*/ 0 h 6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59" h="62198">
                  <a:moveTo>
                    <a:pt x="86392" y="0"/>
                  </a:moveTo>
                  <a:cubicBezTo>
                    <a:pt x="79420" y="48"/>
                    <a:pt x="73771" y="5696"/>
                    <a:pt x="73723" y="12668"/>
                  </a:cubicBezTo>
                  <a:cubicBezTo>
                    <a:pt x="73723" y="26032"/>
                    <a:pt x="62893" y="36862"/>
                    <a:pt x="49530" y="36862"/>
                  </a:cubicBezTo>
                  <a:cubicBezTo>
                    <a:pt x="36166" y="36862"/>
                    <a:pt x="25336" y="26032"/>
                    <a:pt x="25336" y="12668"/>
                  </a:cubicBezTo>
                  <a:cubicBezTo>
                    <a:pt x="25336" y="5667"/>
                    <a:pt x="19669" y="0"/>
                    <a:pt x="12668" y="0"/>
                  </a:cubicBezTo>
                  <a:cubicBezTo>
                    <a:pt x="5667" y="0"/>
                    <a:pt x="0" y="5667"/>
                    <a:pt x="0" y="12668"/>
                  </a:cubicBezTo>
                  <a:cubicBezTo>
                    <a:pt x="0" y="40024"/>
                    <a:pt x="22174" y="62198"/>
                    <a:pt x="49530" y="62198"/>
                  </a:cubicBezTo>
                  <a:cubicBezTo>
                    <a:pt x="76885" y="62198"/>
                    <a:pt x="99060" y="40024"/>
                    <a:pt x="99060" y="12668"/>
                  </a:cubicBezTo>
                  <a:cubicBezTo>
                    <a:pt x="99060" y="5667"/>
                    <a:pt x="93393" y="0"/>
                    <a:pt x="863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FCC5D3B-85D4-4A55-B2D4-E8C35243C7C4}"/>
              </a:ext>
            </a:extLst>
          </p:cNvPr>
          <p:cNvGrpSpPr/>
          <p:nvPr/>
        </p:nvGrpSpPr>
        <p:grpSpPr>
          <a:xfrm>
            <a:off x="4734320" y="4312990"/>
            <a:ext cx="402336" cy="402336"/>
            <a:chOff x="8548021" y="3614617"/>
            <a:chExt cx="327849" cy="327875"/>
          </a:xfr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09F5266-0E32-4C60-8312-0042AF42BEC0}"/>
                </a:ext>
              </a:extLst>
            </p:cNvPr>
            <p:cNvSpPr/>
            <p:nvPr/>
          </p:nvSpPr>
          <p:spPr>
            <a:xfrm>
              <a:off x="8548021" y="3614617"/>
              <a:ext cx="327849" cy="327875"/>
            </a:xfrm>
            <a:custGeom>
              <a:avLst/>
              <a:gdLst>
                <a:gd name="connsiteX0" fmla="*/ 319754 w 327849"/>
                <a:gd name="connsiteY0" fmla="*/ 214433 h 327875"/>
                <a:gd name="connsiteX1" fmla="*/ 323469 w 327849"/>
                <a:gd name="connsiteY1" fmla="*/ 201002 h 327875"/>
                <a:gd name="connsiteX2" fmla="*/ 324326 w 327849"/>
                <a:gd name="connsiteY2" fmla="*/ 197669 h 327875"/>
                <a:gd name="connsiteX3" fmla="*/ 327850 w 327849"/>
                <a:gd name="connsiteY3" fmla="*/ 163855 h 327875"/>
                <a:gd name="connsiteX4" fmla="*/ 326707 w 327849"/>
                <a:gd name="connsiteY4" fmla="*/ 144805 h 327875"/>
                <a:gd name="connsiteX5" fmla="*/ 324707 w 327849"/>
                <a:gd name="connsiteY5" fmla="*/ 131470 h 327875"/>
                <a:gd name="connsiteX6" fmla="*/ 323469 w 327849"/>
                <a:gd name="connsiteY6" fmla="*/ 126326 h 327875"/>
                <a:gd name="connsiteX7" fmla="*/ 322040 w 327849"/>
                <a:gd name="connsiteY7" fmla="*/ 120421 h 327875"/>
                <a:gd name="connsiteX8" fmla="*/ 321373 w 327849"/>
                <a:gd name="connsiteY8" fmla="*/ 118421 h 327875"/>
                <a:gd name="connsiteX9" fmla="*/ 318802 w 327849"/>
                <a:gd name="connsiteY9" fmla="*/ 110229 h 327875"/>
                <a:gd name="connsiteX10" fmla="*/ 316039 w 327849"/>
                <a:gd name="connsiteY10" fmla="*/ 102800 h 327875"/>
                <a:gd name="connsiteX11" fmla="*/ 313468 w 327849"/>
                <a:gd name="connsiteY11" fmla="*/ 96704 h 327875"/>
                <a:gd name="connsiteX12" fmla="*/ 309371 w 327849"/>
                <a:gd name="connsiteY12" fmla="*/ 88131 h 327875"/>
                <a:gd name="connsiteX13" fmla="*/ 306705 w 327849"/>
                <a:gd name="connsiteY13" fmla="*/ 83178 h 327875"/>
                <a:gd name="connsiteX14" fmla="*/ 301466 w 327849"/>
                <a:gd name="connsiteY14" fmla="*/ 74606 h 327875"/>
                <a:gd name="connsiteX15" fmla="*/ 298418 w 327849"/>
                <a:gd name="connsiteY15" fmla="*/ 70034 h 327875"/>
                <a:gd name="connsiteX16" fmla="*/ 296227 w 327849"/>
                <a:gd name="connsiteY16" fmla="*/ 66700 h 327875"/>
                <a:gd name="connsiteX17" fmla="*/ 291941 w 327849"/>
                <a:gd name="connsiteY17" fmla="*/ 61366 h 327875"/>
                <a:gd name="connsiteX18" fmla="*/ 289465 w 327849"/>
                <a:gd name="connsiteY18" fmla="*/ 58318 h 327875"/>
                <a:gd name="connsiteX19" fmla="*/ 280606 w 327849"/>
                <a:gd name="connsiteY19" fmla="*/ 48793 h 327875"/>
                <a:gd name="connsiteX20" fmla="*/ 279653 w 327849"/>
                <a:gd name="connsiteY20" fmla="*/ 47841 h 327875"/>
                <a:gd name="connsiteX21" fmla="*/ 268605 w 327849"/>
                <a:gd name="connsiteY21" fmla="*/ 37744 h 327875"/>
                <a:gd name="connsiteX22" fmla="*/ 266128 w 327849"/>
                <a:gd name="connsiteY22" fmla="*/ 35839 h 327875"/>
                <a:gd name="connsiteX23" fmla="*/ 259365 w 327849"/>
                <a:gd name="connsiteY23" fmla="*/ 30600 h 327875"/>
                <a:gd name="connsiteX24" fmla="*/ 258889 w 327849"/>
                <a:gd name="connsiteY24" fmla="*/ 30600 h 327875"/>
                <a:gd name="connsiteX25" fmla="*/ 96964 w 327849"/>
                <a:gd name="connsiteY25" fmla="*/ 14598 h 327875"/>
                <a:gd name="connsiteX26" fmla="*/ 14478 w 327849"/>
                <a:gd name="connsiteY26" fmla="*/ 20647 h 327875"/>
                <a:gd name="connsiteX27" fmla="*/ 14478 w 327849"/>
                <a:gd name="connsiteY27" fmla="*/ 97085 h 327875"/>
                <a:gd name="connsiteX28" fmla="*/ 11239 w 327849"/>
                <a:gd name="connsiteY28" fmla="*/ 223291 h 327875"/>
                <a:gd name="connsiteX29" fmla="*/ 11239 w 327849"/>
                <a:gd name="connsiteY29" fmla="*/ 223958 h 327875"/>
                <a:gd name="connsiteX30" fmla="*/ 12192 w 327849"/>
                <a:gd name="connsiteY30" fmla="*/ 226053 h 327875"/>
                <a:gd name="connsiteX31" fmla="*/ 14478 w 327849"/>
                <a:gd name="connsiteY31" fmla="*/ 231197 h 327875"/>
                <a:gd name="connsiteX32" fmla="*/ 18859 w 327849"/>
                <a:gd name="connsiteY32" fmla="*/ 240245 h 327875"/>
                <a:gd name="connsiteX33" fmla="*/ 21526 w 327849"/>
                <a:gd name="connsiteY33" fmla="*/ 245008 h 327875"/>
                <a:gd name="connsiteX34" fmla="*/ 26479 w 327849"/>
                <a:gd name="connsiteY34" fmla="*/ 253199 h 327875"/>
                <a:gd name="connsiteX35" fmla="*/ 30289 w 327849"/>
                <a:gd name="connsiteY35" fmla="*/ 258724 h 327875"/>
                <a:gd name="connsiteX36" fmla="*/ 35052 w 327849"/>
                <a:gd name="connsiteY36" fmla="*/ 265106 h 327875"/>
                <a:gd name="connsiteX37" fmla="*/ 40290 w 327849"/>
                <a:gd name="connsiteY37" fmla="*/ 271392 h 327875"/>
                <a:gd name="connsiteX38" fmla="*/ 42481 w 327849"/>
                <a:gd name="connsiteY38" fmla="*/ 274059 h 327875"/>
                <a:gd name="connsiteX39" fmla="*/ 44672 w 327849"/>
                <a:gd name="connsiteY39" fmla="*/ 276155 h 327875"/>
                <a:gd name="connsiteX40" fmla="*/ 51720 w 327849"/>
                <a:gd name="connsiteY40" fmla="*/ 283299 h 327875"/>
                <a:gd name="connsiteX41" fmla="*/ 57626 w 327849"/>
                <a:gd name="connsiteY41" fmla="*/ 288633 h 327875"/>
                <a:gd name="connsiteX42" fmla="*/ 64770 w 327849"/>
                <a:gd name="connsiteY42" fmla="*/ 294252 h 327875"/>
                <a:gd name="connsiteX43" fmla="*/ 69627 w 327849"/>
                <a:gd name="connsiteY43" fmla="*/ 298158 h 327875"/>
                <a:gd name="connsiteX44" fmla="*/ 71532 w 327849"/>
                <a:gd name="connsiteY44" fmla="*/ 299300 h 327875"/>
                <a:gd name="connsiteX45" fmla="*/ 74961 w 327849"/>
                <a:gd name="connsiteY45" fmla="*/ 301491 h 327875"/>
                <a:gd name="connsiteX46" fmla="*/ 84486 w 327849"/>
                <a:gd name="connsiteY46" fmla="*/ 307206 h 327875"/>
                <a:gd name="connsiteX47" fmla="*/ 89916 w 327849"/>
                <a:gd name="connsiteY47" fmla="*/ 309968 h 327875"/>
                <a:gd name="connsiteX48" fmla="*/ 98012 w 327849"/>
                <a:gd name="connsiteY48" fmla="*/ 313874 h 327875"/>
                <a:gd name="connsiteX49" fmla="*/ 104298 w 327849"/>
                <a:gd name="connsiteY49" fmla="*/ 316445 h 327875"/>
                <a:gd name="connsiteX50" fmla="*/ 112776 w 327849"/>
                <a:gd name="connsiteY50" fmla="*/ 319589 h 327875"/>
                <a:gd name="connsiteX51" fmla="*/ 118205 w 327849"/>
                <a:gd name="connsiteY51" fmla="*/ 321208 h 327875"/>
                <a:gd name="connsiteX52" fmla="*/ 123729 w 327849"/>
                <a:gd name="connsiteY52" fmla="*/ 322923 h 327875"/>
                <a:gd name="connsiteX53" fmla="*/ 127444 w 327849"/>
                <a:gd name="connsiteY53" fmla="*/ 323589 h 327875"/>
                <a:gd name="connsiteX54" fmla="*/ 139350 w 327849"/>
                <a:gd name="connsiteY54" fmla="*/ 325780 h 327875"/>
                <a:gd name="connsiteX55" fmla="*/ 145256 w 327849"/>
                <a:gd name="connsiteY55" fmla="*/ 326733 h 327875"/>
                <a:gd name="connsiteX56" fmla="*/ 164306 w 327849"/>
                <a:gd name="connsiteY56" fmla="*/ 327875 h 327875"/>
                <a:gd name="connsiteX57" fmla="*/ 180308 w 327849"/>
                <a:gd name="connsiteY57" fmla="*/ 327018 h 327875"/>
                <a:gd name="connsiteX58" fmla="*/ 184499 w 327849"/>
                <a:gd name="connsiteY58" fmla="*/ 326447 h 327875"/>
                <a:gd name="connsiteX59" fmla="*/ 196024 w 327849"/>
                <a:gd name="connsiteY59" fmla="*/ 324732 h 327875"/>
                <a:gd name="connsiteX60" fmla="*/ 200405 w 327849"/>
                <a:gd name="connsiteY60" fmla="*/ 323684 h 327875"/>
                <a:gd name="connsiteX61" fmla="*/ 211550 w 327849"/>
                <a:gd name="connsiteY61" fmla="*/ 320827 h 327875"/>
                <a:gd name="connsiteX62" fmla="*/ 215360 w 327849"/>
                <a:gd name="connsiteY62" fmla="*/ 319589 h 327875"/>
                <a:gd name="connsiteX63" fmla="*/ 221932 w 327849"/>
                <a:gd name="connsiteY63" fmla="*/ 317493 h 327875"/>
                <a:gd name="connsiteX64" fmla="*/ 223361 w 327849"/>
                <a:gd name="connsiteY64" fmla="*/ 316731 h 327875"/>
                <a:gd name="connsiteX65" fmla="*/ 318611 w 327849"/>
                <a:gd name="connsiteY65" fmla="*/ 217481 h 327875"/>
                <a:gd name="connsiteX66" fmla="*/ 319182 w 327849"/>
                <a:gd name="connsiteY66" fmla="*/ 216338 h 327875"/>
                <a:gd name="connsiteX67" fmla="*/ 319754 w 327849"/>
                <a:gd name="connsiteY67" fmla="*/ 214433 h 327875"/>
                <a:gd name="connsiteX68" fmla="*/ 228314 w 327849"/>
                <a:gd name="connsiteY68" fmla="*/ 113182 h 327875"/>
                <a:gd name="connsiteX69" fmla="*/ 200882 w 327849"/>
                <a:gd name="connsiteY69" fmla="*/ 113182 h 327875"/>
                <a:gd name="connsiteX70" fmla="*/ 186023 w 327849"/>
                <a:gd name="connsiteY70" fmla="*/ 98323 h 327875"/>
                <a:gd name="connsiteX71" fmla="*/ 200882 w 327849"/>
                <a:gd name="connsiteY71" fmla="*/ 83464 h 327875"/>
                <a:gd name="connsiteX72" fmla="*/ 228314 w 327849"/>
                <a:gd name="connsiteY72" fmla="*/ 83464 h 327875"/>
                <a:gd name="connsiteX73" fmla="*/ 261842 w 327849"/>
                <a:gd name="connsiteY73" fmla="*/ 59270 h 327875"/>
                <a:gd name="connsiteX74" fmla="*/ 263842 w 327849"/>
                <a:gd name="connsiteY74" fmla="*/ 61080 h 327875"/>
                <a:gd name="connsiteX75" fmla="*/ 267747 w 327849"/>
                <a:gd name="connsiteY75" fmla="*/ 65176 h 327875"/>
                <a:gd name="connsiteX76" fmla="*/ 273081 w 327849"/>
                <a:gd name="connsiteY76" fmla="*/ 71082 h 327875"/>
                <a:gd name="connsiteX77" fmla="*/ 276511 w 327849"/>
                <a:gd name="connsiteY77" fmla="*/ 75273 h 327875"/>
                <a:gd name="connsiteX78" fmla="*/ 281654 w 327849"/>
                <a:gd name="connsiteY78" fmla="*/ 82226 h 327875"/>
                <a:gd name="connsiteX79" fmla="*/ 284226 w 327849"/>
                <a:gd name="connsiteY79" fmla="*/ 85941 h 327875"/>
                <a:gd name="connsiteX80" fmla="*/ 288893 w 327849"/>
                <a:gd name="connsiteY80" fmla="*/ 93656 h 327875"/>
                <a:gd name="connsiteX81" fmla="*/ 291179 w 327849"/>
                <a:gd name="connsiteY81" fmla="*/ 97942 h 327875"/>
                <a:gd name="connsiteX82" fmla="*/ 294798 w 327849"/>
                <a:gd name="connsiteY82" fmla="*/ 105371 h 327875"/>
                <a:gd name="connsiteX83" fmla="*/ 297084 w 327849"/>
                <a:gd name="connsiteY83" fmla="*/ 110896 h 327875"/>
                <a:gd name="connsiteX84" fmla="*/ 299370 w 327849"/>
                <a:gd name="connsiteY84" fmla="*/ 117087 h 327875"/>
                <a:gd name="connsiteX85" fmla="*/ 301752 w 327849"/>
                <a:gd name="connsiteY85" fmla="*/ 124707 h 327875"/>
                <a:gd name="connsiteX86" fmla="*/ 303561 w 327849"/>
                <a:gd name="connsiteY86" fmla="*/ 131375 h 327875"/>
                <a:gd name="connsiteX87" fmla="*/ 304609 w 327849"/>
                <a:gd name="connsiteY87" fmla="*/ 135756 h 327875"/>
                <a:gd name="connsiteX88" fmla="*/ 306514 w 327849"/>
                <a:gd name="connsiteY88" fmla="*/ 148710 h 327875"/>
                <a:gd name="connsiteX89" fmla="*/ 306514 w 327849"/>
                <a:gd name="connsiteY89" fmla="*/ 178619 h 327875"/>
                <a:gd name="connsiteX90" fmla="*/ 306514 w 327849"/>
                <a:gd name="connsiteY90" fmla="*/ 180143 h 327875"/>
                <a:gd name="connsiteX91" fmla="*/ 304704 w 327849"/>
                <a:gd name="connsiteY91" fmla="*/ 191858 h 327875"/>
                <a:gd name="connsiteX92" fmla="*/ 303657 w 327849"/>
                <a:gd name="connsiteY92" fmla="*/ 196335 h 327875"/>
                <a:gd name="connsiteX93" fmla="*/ 301942 w 327849"/>
                <a:gd name="connsiteY93" fmla="*/ 202812 h 327875"/>
                <a:gd name="connsiteX94" fmla="*/ 278701 w 327849"/>
                <a:gd name="connsiteY94" fmla="*/ 202812 h 327875"/>
                <a:gd name="connsiteX95" fmla="*/ 263747 w 327849"/>
                <a:gd name="connsiteY95" fmla="*/ 187858 h 327875"/>
                <a:gd name="connsiteX96" fmla="*/ 263747 w 327849"/>
                <a:gd name="connsiteY96" fmla="*/ 148520 h 327875"/>
                <a:gd name="connsiteX97" fmla="*/ 228600 w 327849"/>
                <a:gd name="connsiteY97" fmla="*/ 113182 h 327875"/>
                <a:gd name="connsiteX98" fmla="*/ 31718 w 327849"/>
                <a:gd name="connsiteY98" fmla="*/ 31743 h 327875"/>
                <a:gd name="connsiteX99" fmla="*/ 85868 w 327849"/>
                <a:gd name="connsiteY99" fmla="*/ 31696 h 327875"/>
                <a:gd name="connsiteX100" fmla="*/ 85915 w 327849"/>
                <a:gd name="connsiteY100" fmla="*/ 85845 h 327875"/>
                <a:gd name="connsiteX101" fmla="*/ 58864 w 327849"/>
                <a:gd name="connsiteY101" fmla="*/ 112896 h 327875"/>
                <a:gd name="connsiteX102" fmla="*/ 31813 w 327849"/>
                <a:gd name="connsiteY102" fmla="*/ 85845 h 327875"/>
                <a:gd name="connsiteX103" fmla="*/ 31785 w 327849"/>
                <a:gd name="connsiteY103" fmla="*/ 31962 h 327875"/>
                <a:gd name="connsiteX104" fmla="*/ 32003 w 327849"/>
                <a:gd name="connsiteY104" fmla="*/ 31743 h 327875"/>
                <a:gd name="connsiteX105" fmla="*/ 149447 w 327849"/>
                <a:gd name="connsiteY105" fmla="*/ 277393 h 327875"/>
                <a:gd name="connsiteX106" fmla="*/ 194595 w 327849"/>
                <a:gd name="connsiteY106" fmla="*/ 277393 h 327875"/>
                <a:gd name="connsiteX107" fmla="*/ 207645 w 327849"/>
                <a:gd name="connsiteY107" fmla="*/ 290442 h 327875"/>
                <a:gd name="connsiteX108" fmla="*/ 207645 w 327849"/>
                <a:gd name="connsiteY108" fmla="*/ 299967 h 327875"/>
                <a:gd name="connsiteX109" fmla="*/ 206692 w 327849"/>
                <a:gd name="connsiteY109" fmla="*/ 299967 h 327875"/>
                <a:gd name="connsiteX110" fmla="*/ 190309 w 327849"/>
                <a:gd name="connsiteY110" fmla="*/ 303968 h 327875"/>
                <a:gd name="connsiteX111" fmla="*/ 185356 w 327849"/>
                <a:gd name="connsiteY111" fmla="*/ 304730 h 327875"/>
                <a:gd name="connsiteX112" fmla="*/ 171354 w 327849"/>
                <a:gd name="connsiteY112" fmla="*/ 306158 h 327875"/>
                <a:gd name="connsiteX113" fmla="*/ 167068 w 327849"/>
                <a:gd name="connsiteY113" fmla="*/ 306158 h 327875"/>
                <a:gd name="connsiteX114" fmla="*/ 148780 w 327849"/>
                <a:gd name="connsiteY114" fmla="*/ 305492 h 327875"/>
                <a:gd name="connsiteX115" fmla="*/ 147637 w 327849"/>
                <a:gd name="connsiteY115" fmla="*/ 305492 h 327875"/>
                <a:gd name="connsiteX116" fmla="*/ 131826 w 327849"/>
                <a:gd name="connsiteY116" fmla="*/ 302729 h 327875"/>
                <a:gd name="connsiteX117" fmla="*/ 123729 w 327849"/>
                <a:gd name="connsiteY117" fmla="*/ 300634 h 327875"/>
                <a:gd name="connsiteX118" fmla="*/ 119729 w 327849"/>
                <a:gd name="connsiteY118" fmla="*/ 300158 h 327875"/>
                <a:gd name="connsiteX119" fmla="*/ 112014 w 327849"/>
                <a:gd name="connsiteY119" fmla="*/ 297300 h 327875"/>
                <a:gd name="connsiteX120" fmla="*/ 106680 w 327849"/>
                <a:gd name="connsiteY120" fmla="*/ 295205 h 327875"/>
                <a:gd name="connsiteX121" fmla="*/ 99536 w 327849"/>
                <a:gd name="connsiteY121" fmla="*/ 291680 h 327875"/>
                <a:gd name="connsiteX122" fmla="*/ 94773 w 327849"/>
                <a:gd name="connsiteY122" fmla="*/ 289299 h 327875"/>
                <a:gd name="connsiteX123" fmla="*/ 86772 w 327849"/>
                <a:gd name="connsiteY123" fmla="*/ 284346 h 327875"/>
                <a:gd name="connsiteX124" fmla="*/ 83629 w 327849"/>
                <a:gd name="connsiteY124" fmla="*/ 282346 h 327875"/>
                <a:gd name="connsiteX125" fmla="*/ 77819 w 327849"/>
                <a:gd name="connsiteY125" fmla="*/ 278060 h 327875"/>
                <a:gd name="connsiteX126" fmla="*/ 71532 w 327849"/>
                <a:gd name="connsiteY126" fmla="*/ 273107 h 327875"/>
                <a:gd name="connsiteX127" fmla="*/ 66389 w 327849"/>
                <a:gd name="connsiteY127" fmla="*/ 268440 h 327875"/>
                <a:gd name="connsiteX128" fmla="*/ 60102 w 327849"/>
                <a:gd name="connsiteY128" fmla="*/ 262058 h 327875"/>
                <a:gd name="connsiteX129" fmla="*/ 57054 w 327849"/>
                <a:gd name="connsiteY129" fmla="*/ 258724 h 327875"/>
                <a:gd name="connsiteX130" fmla="*/ 48291 w 327849"/>
                <a:gd name="connsiteY130" fmla="*/ 247866 h 327875"/>
                <a:gd name="connsiteX131" fmla="*/ 46291 w 327849"/>
                <a:gd name="connsiteY131" fmla="*/ 245199 h 327875"/>
                <a:gd name="connsiteX132" fmla="*/ 37909 w 327849"/>
                <a:gd name="connsiteY132" fmla="*/ 231483 h 327875"/>
                <a:gd name="connsiteX133" fmla="*/ 37909 w 327849"/>
                <a:gd name="connsiteY133" fmla="*/ 230435 h 327875"/>
                <a:gd name="connsiteX134" fmla="*/ 53054 w 327849"/>
                <a:gd name="connsiteY134" fmla="*/ 230435 h 327875"/>
                <a:gd name="connsiteX135" fmla="*/ 86677 w 327849"/>
                <a:gd name="connsiteY135" fmla="*/ 196907 h 327875"/>
                <a:gd name="connsiteX136" fmla="*/ 86677 w 327849"/>
                <a:gd name="connsiteY136" fmla="*/ 193287 h 327875"/>
                <a:gd name="connsiteX137" fmla="*/ 99727 w 327849"/>
                <a:gd name="connsiteY137" fmla="*/ 180238 h 327875"/>
                <a:gd name="connsiteX138" fmla="*/ 150114 w 327849"/>
                <a:gd name="connsiteY138" fmla="*/ 180238 h 327875"/>
                <a:gd name="connsiteX139" fmla="*/ 163258 w 327849"/>
                <a:gd name="connsiteY139" fmla="*/ 193192 h 327875"/>
                <a:gd name="connsiteX140" fmla="*/ 163258 w 327849"/>
                <a:gd name="connsiteY140" fmla="*/ 193287 h 327875"/>
                <a:gd name="connsiteX141" fmla="*/ 163258 w 327849"/>
                <a:gd name="connsiteY141" fmla="*/ 196907 h 327875"/>
                <a:gd name="connsiteX142" fmla="*/ 150209 w 327849"/>
                <a:gd name="connsiteY142" fmla="*/ 209956 h 327875"/>
                <a:gd name="connsiteX143" fmla="*/ 150114 w 327849"/>
                <a:gd name="connsiteY143" fmla="*/ 209956 h 327875"/>
                <a:gd name="connsiteX144" fmla="*/ 118138 w 327849"/>
                <a:gd name="connsiteY144" fmla="*/ 245513 h 327875"/>
                <a:gd name="connsiteX145" fmla="*/ 150114 w 327849"/>
                <a:gd name="connsiteY145" fmla="*/ 277488 h 327875"/>
                <a:gd name="connsiteX146" fmla="*/ 228123 w 327849"/>
                <a:gd name="connsiteY146" fmla="*/ 291871 h 327875"/>
                <a:gd name="connsiteX147" fmla="*/ 228123 w 327849"/>
                <a:gd name="connsiteY147" fmla="*/ 290633 h 327875"/>
                <a:gd name="connsiteX148" fmla="*/ 194595 w 327849"/>
                <a:gd name="connsiteY148" fmla="*/ 257105 h 327875"/>
                <a:gd name="connsiteX149" fmla="*/ 149447 w 327849"/>
                <a:gd name="connsiteY149" fmla="*/ 257105 h 327875"/>
                <a:gd name="connsiteX150" fmla="*/ 137284 w 327849"/>
                <a:gd name="connsiteY150" fmla="*/ 242693 h 327875"/>
                <a:gd name="connsiteX151" fmla="*/ 149447 w 327849"/>
                <a:gd name="connsiteY151" fmla="*/ 230530 h 327875"/>
                <a:gd name="connsiteX152" fmla="*/ 183070 w 327849"/>
                <a:gd name="connsiteY152" fmla="*/ 197002 h 327875"/>
                <a:gd name="connsiteX153" fmla="*/ 183070 w 327849"/>
                <a:gd name="connsiteY153" fmla="*/ 193383 h 327875"/>
                <a:gd name="connsiteX154" fmla="*/ 149447 w 327849"/>
                <a:gd name="connsiteY154" fmla="*/ 159854 h 327875"/>
                <a:gd name="connsiteX155" fmla="*/ 99060 w 327849"/>
                <a:gd name="connsiteY155" fmla="*/ 159854 h 327875"/>
                <a:gd name="connsiteX156" fmla="*/ 65532 w 327849"/>
                <a:gd name="connsiteY156" fmla="*/ 193383 h 327875"/>
                <a:gd name="connsiteX157" fmla="*/ 65532 w 327849"/>
                <a:gd name="connsiteY157" fmla="*/ 197002 h 327875"/>
                <a:gd name="connsiteX158" fmla="*/ 52482 w 327849"/>
                <a:gd name="connsiteY158" fmla="*/ 210051 h 327875"/>
                <a:gd name="connsiteX159" fmla="*/ 52387 w 327849"/>
                <a:gd name="connsiteY159" fmla="*/ 210051 h 327875"/>
                <a:gd name="connsiteX160" fmla="*/ 28289 w 327849"/>
                <a:gd name="connsiteY160" fmla="*/ 210051 h 327875"/>
                <a:gd name="connsiteX161" fmla="*/ 30004 w 327849"/>
                <a:gd name="connsiteY161" fmla="*/ 113182 h 327875"/>
                <a:gd name="connsiteX162" fmla="*/ 51625 w 327849"/>
                <a:gd name="connsiteY162" fmla="*/ 134804 h 327875"/>
                <a:gd name="connsiteX163" fmla="*/ 58864 w 327849"/>
                <a:gd name="connsiteY163" fmla="*/ 137852 h 327875"/>
                <a:gd name="connsiteX164" fmla="*/ 66103 w 327849"/>
                <a:gd name="connsiteY164" fmla="*/ 134804 h 327875"/>
                <a:gd name="connsiteX165" fmla="*/ 100679 w 327849"/>
                <a:gd name="connsiteY165" fmla="*/ 100133 h 327875"/>
                <a:gd name="connsiteX166" fmla="*/ 110204 w 327849"/>
                <a:gd name="connsiteY166" fmla="*/ 30695 h 327875"/>
                <a:gd name="connsiteX167" fmla="*/ 243554 w 327849"/>
                <a:gd name="connsiteY167" fmla="*/ 44411 h 327875"/>
                <a:gd name="connsiteX168" fmla="*/ 243554 w 327849"/>
                <a:gd name="connsiteY168" fmla="*/ 48031 h 327875"/>
                <a:gd name="connsiteX169" fmla="*/ 228695 w 327849"/>
                <a:gd name="connsiteY169" fmla="*/ 62890 h 327875"/>
                <a:gd name="connsiteX170" fmla="*/ 201263 w 327849"/>
                <a:gd name="connsiteY170" fmla="*/ 62890 h 327875"/>
                <a:gd name="connsiteX171" fmla="*/ 164039 w 327849"/>
                <a:gd name="connsiteY171" fmla="*/ 96437 h 327875"/>
                <a:gd name="connsiteX172" fmla="*/ 197586 w 327849"/>
                <a:gd name="connsiteY172" fmla="*/ 133661 h 327875"/>
                <a:gd name="connsiteX173" fmla="*/ 201263 w 327849"/>
                <a:gd name="connsiteY173" fmla="*/ 133661 h 327875"/>
                <a:gd name="connsiteX174" fmla="*/ 228695 w 327849"/>
                <a:gd name="connsiteY174" fmla="*/ 133661 h 327875"/>
                <a:gd name="connsiteX175" fmla="*/ 243554 w 327849"/>
                <a:gd name="connsiteY175" fmla="*/ 148520 h 327875"/>
                <a:gd name="connsiteX176" fmla="*/ 243554 w 327849"/>
                <a:gd name="connsiteY176" fmla="*/ 187858 h 327875"/>
                <a:gd name="connsiteX177" fmla="*/ 278987 w 327849"/>
                <a:gd name="connsiteY177" fmla="*/ 223291 h 327875"/>
                <a:gd name="connsiteX178" fmla="*/ 294703 w 327849"/>
                <a:gd name="connsiteY178" fmla="*/ 223291 h 327875"/>
                <a:gd name="connsiteX179" fmla="*/ 228409 w 327849"/>
                <a:gd name="connsiteY179" fmla="*/ 291871 h 3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27849" h="327875">
                  <a:moveTo>
                    <a:pt x="319754" y="214433"/>
                  </a:moveTo>
                  <a:cubicBezTo>
                    <a:pt x="321154" y="210051"/>
                    <a:pt x="322392" y="205574"/>
                    <a:pt x="323469" y="201002"/>
                  </a:cubicBezTo>
                  <a:lnTo>
                    <a:pt x="324326" y="197669"/>
                  </a:lnTo>
                  <a:cubicBezTo>
                    <a:pt x="326659" y="186553"/>
                    <a:pt x="327841" y="175218"/>
                    <a:pt x="327850" y="163855"/>
                  </a:cubicBezTo>
                  <a:cubicBezTo>
                    <a:pt x="327821" y="157492"/>
                    <a:pt x="327441" y="151130"/>
                    <a:pt x="326707" y="144805"/>
                  </a:cubicBezTo>
                  <a:cubicBezTo>
                    <a:pt x="326707" y="140233"/>
                    <a:pt x="325564" y="135280"/>
                    <a:pt x="324707" y="131470"/>
                  </a:cubicBezTo>
                  <a:cubicBezTo>
                    <a:pt x="324707" y="129755"/>
                    <a:pt x="323850" y="128041"/>
                    <a:pt x="323469" y="126326"/>
                  </a:cubicBezTo>
                  <a:cubicBezTo>
                    <a:pt x="323087" y="124612"/>
                    <a:pt x="322611" y="122326"/>
                    <a:pt x="322040" y="120421"/>
                  </a:cubicBezTo>
                  <a:lnTo>
                    <a:pt x="321373" y="118421"/>
                  </a:lnTo>
                  <a:cubicBezTo>
                    <a:pt x="320611" y="115658"/>
                    <a:pt x="319754" y="112896"/>
                    <a:pt x="318802" y="110229"/>
                  </a:cubicBezTo>
                  <a:cubicBezTo>
                    <a:pt x="317849" y="107562"/>
                    <a:pt x="317087" y="105181"/>
                    <a:pt x="316039" y="102800"/>
                  </a:cubicBezTo>
                  <a:cubicBezTo>
                    <a:pt x="314991" y="100418"/>
                    <a:pt x="314420" y="98704"/>
                    <a:pt x="313468" y="96704"/>
                  </a:cubicBezTo>
                  <a:cubicBezTo>
                    <a:pt x="312515" y="94703"/>
                    <a:pt x="310800" y="90893"/>
                    <a:pt x="309371" y="88131"/>
                  </a:cubicBezTo>
                  <a:cubicBezTo>
                    <a:pt x="307943" y="85369"/>
                    <a:pt x="307562" y="84798"/>
                    <a:pt x="306705" y="83178"/>
                  </a:cubicBezTo>
                  <a:cubicBezTo>
                    <a:pt x="305847" y="81559"/>
                    <a:pt x="303276" y="77368"/>
                    <a:pt x="301466" y="74606"/>
                  </a:cubicBezTo>
                  <a:lnTo>
                    <a:pt x="298418" y="70034"/>
                  </a:lnTo>
                  <a:cubicBezTo>
                    <a:pt x="297656" y="68986"/>
                    <a:pt x="296989" y="67748"/>
                    <a:pt x="296227" y="66700"/>
                  </a:cubicBezTo>
                  <a:cubicBezTo>
                    <a:pt x="295465" y="65652"/>
                    <a:pt x="293370" y="63176"/>
                    <a:pt x="291941" y="61366"/>
                  </a:cubicBezTo>
                  <a:cubicBezTo>
                    <a:pt x="290512" y="59556"/>
                    <a:pt x="290321" y="59270"/>
                    <a:pt x="289465" y="58318"/>
                  </a:cubicBezTo>
                  <a:cubicBezTo>
                    <a:pt x="286607" y="54889"/>
                    <a:pt x="283654" y="51650"/>
                    <a:pt x="280606" y="48793"/>
                  </a:cubicBezTo>
                  <a:lnTo>
                    <a:pt x="279653" y="47841"/>
                  </a:lnTo>
                  <a:cubicBezTo>
                    <a:pt x="276158" y="44278"/>
                    <a:pt x="272472" y="40906"/>
                    <a:pt x="268605" y="37744"/>
                  </a:cubicBezTo>
                  <a:lnTo>
                    <a:pt x="266128" y="35839"/>
                  </a:lnTo>
                  <a:cubicBezTo>
                    <a:pt x="263842" y="34029"/>
                    <a:pt x="261652" y="32219"/>
                    <a:pt x="259365" y="30600"/>
                  </a:cubicBezTo>
                  <a:lnTo>
                    <a:pt x="258889" y="30600"/>
                  </a:lnTo>
                  <a:cubicBezTo>
                    <a:pt x="211712" y="-3433"/>
                    <a:pt x="149895" y="-9538"/>
                    <a:pt x="96964" y="14598"/>
                  </a:cubicBezTo>
                  <a:cubicBezTo>
                    <a:pt x="72514" y="-6509"/>
                    <a:pt x="35585" y="-3795"/>
                    <a:pt x="14478" y="20647"/>
                  </a:cubicBezTo>
                  <a:cubicBezTo>
                    <a:pt x="-4477" y="42602"/>
                    <a:pt x="-4477" y="75130"/>
                    <a:pt x="14478" y="97085"/>
                  </a:cubicBezTo>
                  <a:cubicBezTo>
                    <a:pt x="-3629" y="136985"/>
                    <a:pt x="-4801" y="182514"/>
                    <a:pt x="11239" y="223291"/>
                  </a:cubicBezTo>
                  <a:cubicBezTo>
                    <a:pt x="11239" y="223291"/>
                    <a:pt x="11239" y="223767"/>
                    <a:pt x="11239" y="223958"/>
                  </a:cubicBezTo>
                  <a:cubicBezTo>
                    <a:pt x="11239" y="224148"/>
                    <a:pt x="11906" y="225386"/>
                    <a:pt x="12192" y="226053"/>
                  </a:cubicBezTo>
                  <a:cubicBezTo>
                    <a:pt x="12477" y="226720"/>
                    <a:pt x="13716" y="229482"/>
                    <a:pt x="14478" y="231197"/>
                  </a:cubicBezTo>
                  <a:cubicBezTo>
                    <a:pt x="15240" y="232911"/>
                    <a:pt x="17240" y="237293"/>
                    <a:pt x="18859" y="240245"/>
                  </a:cubicBezTo>
                  <a:cubicBezTo>
                    <a:pt x="20479" y="243198"/>
                    <a:pt x="20574" y="243484"/>
                    <a:pt x="21526" y="245008"/>
                  </a:cubicBezTo>
                  <a:cubicBezTo>
                    <a:pt x="22478" y="246532"/>
                    <a:pt x="24765" y="250533"/>
                    <a:pt x="26479" y="253199"/>
                  </a:cubicBezTo>
                  <a:cubicBezTo>
                    <a:pt x="28194" y="255866"/>
                    <a:pt x="29051" y="256914"/>
                    <a:pt x="30289" y="258724"/>
                  </a:cubicBezTo>
                  <a:cubicBezTo>
                    <a:pt x="31527" y="260534"/>
                    <a:pt x="33432" y="263010"/>
                    <a:pt x="35052" y="265106"/>
                  </a:cubicBezTo>
                  <a:cubicBezTo>
                    <a:pt x="36671" y="267201"/>
                    <a:pt x="38480" y="269392"/>
                    <a:pt x="40290" y="271392"/>
                  </a:cubicBezTo>
                  <a:lnTo>
                    <a:pt x="42481" y="274059"/>
                  </a:lnTo>
                  <a:cubicBezTo>
                    <a:pt x="43148" y="274726"/>
                    <a:pt x="44005" y="275393"/>
                    <a:pt x="44672" y="276155"/>
                  </a:cubicBezTo>
                  <a:cubicBezTo>
                    <a:pt x="46958" y="278631"/>
                    <a:pt x="49339" y="281012"/>
                    <a:pt x="51720" y="283299"/>
                  </a:cubicBezTo>
                  <a:lnTo>
                    <a:pt x="57626" y="288633"/>
                  </a:lnTo>
                  <a:cubicBezTo>
                    <a:pt x="60007" y="290633"/>
                    <a:pt x="62388" y="292442"/>
                    <a:pt x="64770" y="294252"/>
                  </a:cubicBezTo>
                  <a:cubicBezTo>
                    <a:pt x="67151" y="296062"/>
                    <a:pt x="67913" y="296919"/>
                    <a:pt x="69627" y="298158"/>
                  </a:cubicBezTo>
                  <a:lnTo>
                    <a:pt x="71532" y="299300"/>
                  </a:lnTo>
                  <a:lnTo>
                    <a:pt x="74961" y="301491"/>
                  </a:lnTo>
                  <a:cubicBezTo>
                    <a:pt x="78009" y="303491"/>
                    <a:pt x="81057" y="305396"/>
                    <a:pt x="84486" y="307206"/>
                  </a:cubicBezTo>
                  <a:lnTo>
                    <a:pt x="89916" y="309968"/>
                  </a:lnTo>
                  <a:lnTo>
                    <a:pt x="98012" y="313874"/>
                  </a:lnTo>
                  <a:lnTo>
                    <a:pt x="104298" y="316445"/>
                  </a:lnTo>
                  <a:cubicBezTo>
                    <a:pt x="107061" y="317588"/>
                    <a:pt x="109918" y="318636"/>
                    <a:pt x="112776" y="319589"/>
                  </a:cubicBezTo>
                  <a:lnTo>
                    <a:pt x="118205" y="321208"/>
                  </a:lnTo>
                  <a:cubicBezTo>
                    <a:pt x="120110" y="321779"/>
                    <a:pt x="121824" y="322446"/>
                    <a:pt x="123729" y="322923"/>
                  </a:cubicBezTo>
                  <a:lnTo>
                    <a:pt x="127444" y="323589"/>
                  </a:lnTo>
                  <a:cubicBezTo>
                    <a:pt x="131349" y="324446"/>
                    <a:pt x="135255" y="325208"/>
                    <a:pt x="139350" y="325780"/>
                  </a:cubicBezTo>
                  <a:lnTo>
                    <a:pt x="145256" y="326733"/>
                  </a:lnTo>
                  <a:cubicBezTo>
                    <a:pt x="151580" y="327466"/>
                    <a:pt x="157943" y="327847"/>
                    <a:pt x="164306" y="327875"/>
                  </a:cubicBezTo>
                  <a:cubicBezTo>
                    <a:pt x="169650" y="327875"/>
                    <a:pt x="174993" y="327590"/>
                    <a:pt x="180308" y="327018"/>
                  </a:cubicBezTo>
                  <a:cubicBezTo>
                    <a:pt x="181737" y="327018"/>
                    <a:pt x="183070" y="327018"/>
                    <a:pt x="184499" y="326447"/>
                  </a:cubicBezTo>
                  <a:cubicBezTo>
                    <a:pt x="188404" y="325970"/>
                    <a:pt x="192214" y="325494"/>
                    <a:pt x="196024" y="324732"/>
                  </a:cubicBezTo>
                  <a:lnTo>
                    <a:pt x="200405" y="323684"/>
                  </a:lnTo>
                  <a:cubicBezTo>
                    <a:pt x="204149" y="322923"/>
                    <a:pt x="207864" y="321970"/>
                    <a:pt x="211550" y="320827"/>
                  </a:cubicBezTo>
                  <a:lnTo>
                    <a:pt x="215360" y="319589"/>
                  </a:lnTo>
                  <a:cubicBezTo>
                    <a:pt x="217551" y="318922"/>
                    <a:pt x="219741" y="318350"/>
                    <a:pt x="221932" y="317493"/>
                  </a:cubicBezTo>
                  <a:lnTo>
                    <a:pt x="223361" y="316731"/>
                  </a:lnTo>
                  <a:cubicBezTo>
                    <a:pt x="268052" y="299100"/>
                    <a:pt x="302838" y="262858"/>
                    <a:pt x="318611" y="217481"/>
                  </a:cubicBezTo>
                  <a:cubicBezTo>
                    <a:pt x="318839" y="217119"/>
                    <a:pt x="319030" y="216738"/>
                    <a:pt x="319182" y="216338"/>
                  </a:cubicBezTo>
                  <a:cubicBezTo>
                    <a:pt x="319754" y="215671"/>
                    <a:pt x="319754" y="215099"/>
                    <a:pt x="319754" y="214433"/>
                  </a:cubicBezTo>
                  <a:close/>
                  <a:moveTo>
                    <a:pt x="228314" y="113182"/>
                  </a:moveTo>
                  <a:lnTo>
                    <a:pt x="200882" y="113182"/>
                  </a:lnTo>
                  <a:cubicBezTo>
                    <a:pt x="192672" y="113182"/>
                    <a:pt x="186023" y="106533"/>
                    <a:pt x="186023" y="98323"/>
                  </a:cubicBezTo>
                  <a:cubicBezTo>
                    <a:pt x="186023" y="90112"/>
                    <a:pt x="192672" y="83464"/>
                    <a:pt x="200882" y="83464"/>
                  </a:cubicBezTo>
                  <a:lnTo>
                    <a:pt x="228314" y="83464"/>
                  </a:lnTo>
                  <a:cubicBezTo>
                    <a:pt x="243506" y="83378"/>
                    <a:pt x="256965" y="73663"/>
                    <a:pt x="261842" y="59270"/>
                  </a:cubicBezTo>
                  <a:lnTo>
                    <a:pt x="263842" y="61080"/>
                  </a:lnTo>
                  <a:lnTo>
                    <a:pt x="267747" y="65176"/>
                  </a:lnTo>
                  <a:cubicBezTo>
                    <a:pt x="269557" y="67081"/>
                    <a:pt x="271367" y="68986"/>
                    <a:pt x="273081" y="71082"/>
                  </a:cubicBezTo>
                  <a:lnTo>
                    <a:pt x="276511" y="75273"/>
                  </a:lnTo>
                  <a:cubicBezTo>
                    <a:pt x="278320" y="77558"/>
                    <a:pt x="280035" y="79844"/>
                    <a:pt x="281654" y="82226"/>
                  </a:cubicBezTo>
                  <a:cubicBezTo>
                    <a:pt x="283273" y="84607"/>
                    <a:pt x="283368" y="84702"/>
                    <a:pt x="284226" y="85941"/>
                  </a:cubicBezTo>
                  <a:cubicBezTo>
                    <a:pt x="285083" y="87179"/>
                    <a:pt x="287369" y="91084"/>
                    <a:pt x="288893" y="93656"/>
                  </a:cubicBezTo>
                  <a:lnTo>
                    <a:pt x="291179" y="97942"/>
                  </a:lnTo>
                  <a:cubicBezTo>
                    <a:pt x="292417" y="100323"/>
                    <a:pt x="293656" y="102800"/>
                    <a:pt x="294798" y="105371"/>
                  </a:cubicBezTo>
                  <a:cubicBezTo>
                    <a:pt x="295941" y="107943"/>
                    <a:pt x="296418" y="108991"/>
                    <a:pt x="297084" y="110896"/>
                  </a:cubicBezTo>
                  <a:cubicBezTo>
                    <a:pt x="297751" y="112801"/>
                    <a:pt x="298609" y="114992"/>
                    <a:pt x="299370" y="117087"/>
                  </a:cubicBezTo>
                  <a:cubicBezTo>
                    <a:pt x="300132" y="119183"/>
                    <a:pt x="301085" y="122135"/>
                    <a:pt x="301752" y="124707"/>
                  </a:cubicBezTo>
                  <a:cubicBezTo>
                    <a:pt x="302418" y="127279"/>
                    <a:pt x="302990" y="129184"/>
                    <a:pt x="303561" y="131375"/>
                  </a:cubicBezTo>
                  <a:cubicBezTo>
                    <a:pt x="304133" y="133566"/>
                    <a:pt x="304228" y="134327"/>
                    <a:pt x="304609" y="135756"/>
                  </a:cubicBezTo>
                  <a:cubicBezTo>
                    <a:pt x="305486" y="140033"/>
                    <a:pt x="306123" y="144357"/>
                    <a:pt x="306514" y="148710"/>
                  </a:cubicBezTo>
                  <a:lnTo>
                    <a:pt x="306514" y="178619"/>
                  </a:lnTo>
                  <a:cubicBezTo>
                    <a:pt x="306466" y="179123"/>
                    <a:pt x="306466" y="179638"/>
                    <a:pt x="306514" y="180143"/>
                  </a:cubicBezTo>
                  <a:cubicBezTo>
                    <a:pt x="306514" y="184048"/>
                    <a:pt x="305466" y="187953"/>
                    <a:pt x="304704" y="191858"/>
                  </a:cubicBezTo>
                  <a:cubicBezTo>
                    <a:pt x="304704" y="193287"/>
                    <a:pt x="303943" y="194811"/>
                    <a:pt x="303657" y="196335"/>
                  </a:cubicBezTo>
                  <a:cubicBezTo>
                    <a:pt x="303371" y="197859"/>
                    <a:pt x="302609" y="200621"/>
                    <a:pt x="301942" y="202812"/>
                  </a:cubicBezTo>
                  <a:lnTo>
                    <a:pt x="278701" y="202812"/>
                  </a:lnTo>
                  <a:cubicBezTo>
                    <a:pt x="270443" y="202812"/>
                    <a:pt x="263747" y="196116"/>
                    <a:pt x="263747" y="187858"/>
                  </a:cubicBezTo>
                  <a:lnTo>
                    <a:pt x="263747" y="148520"/>
                  </a:lnTo>
                  <a:cubicBezTo>
                    <a:pt x="263699" y="129098"/>
                    <a:pt x="248021" y="113334"/>
                    <a:pt x="228600" y="113182"/>
                  </a:cubicBezTo>
                  <a:close/>
                  <a:moveTo>
                    <a:pt x="31718" y="31743"/>
                  </a:moveTo>
                  <a:cubicBezTo>
                    <a:pt x="46653" y="16779"/>
                    <a:pt x="70904" y="16760"/>
                    <a:pt x="85868" y="31696"/>
                  </a:cubicBezTo>
                  <a:cubicBezTo>
                    <a:pt x="100831" y="46631"/>
                    <a:pt x="100850" y="70881"/>
                    <a:pt x="85915" y="85845"/>
                  </a:cubicBezTo>
                  <a:lnTo>
                    <a:pt x="58864" y="112896"/>
                  </a:lnTo>
                  <a:lnTo>
                    <a:pt x="31813" y="85845"/>
                  </a:lnTo>
                  <a:cubicBezTo>
                    <a:pt x="16925" y="70977"/>
                    <a:pt x="16916" y="46850"/>
                    <a:pt x="31785" y="31962"/>
                  </a:cubicBezTo>
                  <a:cubicBezTo>
                    <a:pt x="31851" y="31886"/>
                    <a:pt x="31927" y="31819"/>
                    <a:pt x="32003" y="31743"/>
                  </a:cubicBezTo>
                  <a:close/>
                  <a:moveTo>
                    <a:pt x="149447" y="277393"/>
                  </a:moveTo>
                  <a:lnTo>
                    <a:pt x="194595" y="277393"/>
                  </a:lnTo>
                  <a:cubicBezTo>
                    <a:pt x="201806" y="277393"/>
                    <a:pt x="207645" y="283232"/>
                    <a:pt x="207645" y="290442"/>
                  </a:cubicBezTo>
                  <a:lnTo>
                    <a:pt x="207645" y="299967"/>
                  </a:lnTo>
                  <a:lnTo>
                    <a:pt x="206692" y="299967"/>
                  </a:lnTo>
                  <a:cubicBezTo>
                    <a:pt x="201320" y="301634"/>
                    <a:pt x="195843" y="302968"/>
                    <a:pt x="190309" y="303968"/>
                  </a:cubicBezTo>
                  <a:lnTo>
                    <a:pt x="185356" y="304730"/>
                  </a:lnTo>
                  <a:cubicBezTo>
                    <a:pt x="180660" y="305368"/>
                    <a:pt x="175993" y="305844"/>
                    <a:pt x="171354" y="306158"/>
                  </a:cubicBezTo>
                  <a:lnTo>
                    <a:pt x="167068" y="306158"/>
                  </a:lnTo>
                  <a:cubicBezTo>
                    <a:pt x="160962" y="306320"/>
                    <a:pt x="154857" y="306092"/>
                    <a:pt x="148780" y="305492"/>
                  </a:cubicBezTo>
                  <a:lnTo>
                    <a:pt x="147637" y="305492"/>
                  </a:lnTo>
                  <a:cubicBezTo>
                    <a:pt x="142322" y="304854"/>
                    <a:pt x="137045" y="303939"/>
                    <a:pt x="131826" y="302729"/>
                  </a:cubicBezTo>
                  <a:lnTo>
                    <a:pt x="123729" y="300634"/>
                  </a:lnTo>
                  <a:lnTo>
                    <a:pt x="119729" y="300158"/>
                  </a:lnTo>
                  <a:cubicBezTo>
                    <a:pt x="117062" y="299300"/>
                    <a:pt x="114586" y="298348"/>
                    <a:pt x="112014" y="297300"/>
                  </a:cubicBezTo>
                  <a:lnTo>
                    <a:pt x="106680" y="295205"/>
                  </a:lnTo>
                  <a:lnTo>
                    <a:pt x="99536" y="291680"/>
                  </a:lnTo>
                  <a:lnTo>
                    <a:pt x="94773" y="289299"/>
                  </a:lnTo>
                  <a:cubicBezTo>
                    <a:pt x="92011" y="287775"/>
                    <a:pt x="89344" y="286061"/>
                    <a:pt x="86772" y="284346"/>
                  </a:cubicBezTo>
                  <a:cubicBezTo>
                    <a:pt x="85725" y="283679"/>
                    <a:pt x="84677" y="283108"/>
                    <a:pt x="83629" y="282346"/>
                  </a:cubicBezTo>
                  <a:cubicBezTo>
                    <a:pt x="82581" y="281584"/>
                    <a:pt x="79724" y="279488"/>
                    <a:pt x="77819" y="278060"/>
                  </a:cubicBezTo>
                  <a:cubicBezTo>
                    <a:pt x="75914" y="276631"/>
                    <a:pt x="73533" y="274821"/>
                    <a:pt x="71532" y="273107"/>
                  </a:cubicBezTo>
                  <a:lnTo>
                    <a:pt x="66389" y="268440"/>
                  </a:lnTo>
                  <a:cubicBezTo>
                    <a:pt x="64198" y="266344"/>
                    <a:pt x="62103" y="264249"/>
                    <a:pt x="60102" y="262058"/>
                  </a:cubicBezTo>
                  <a:cubicBezTo>
                    <a:pt x="58102" y="259867"/>
                    <a:pt x="58007" y="259867"/>
                    <a:pt x="57054" y="258724"/>
                  </a:cubicBezTo>
                  <a:cubicBezTo>
                    <a:pt x="53949" y="255257"/>
                    <a:pt x="51025" y="251628"/>
                    <a:pt x="48291" y="247866"/>
                  </a:cubicBezTo>
                  <a:lnTo>
                    <a:pt x="46291" y="245199"/>
                  </a:lnTo>
                  <a:cubicBezTo>
                    <a:pt x="43253" y="240779"/>
                    <a:pt x="40452" y="236207"/>
                    <a:pt x="37909" y="231483"/>
                  </a:cubicBezTo>
                  <a:cubicBezTo>
                    <a:pt x="37890" y="231130"/>
                    <a:pt x="37890" y="230787"/>
                    <a:pt x="37909" y="230435"/>
                  </a:cubicBezTo>
                  <a:lnTo>
                    <a:pt x="53054" y="230435"/>
                  </a:lnTo>
                  <a:cubicBezTo>
                    <a:pt x="71589" y="230435"/>
                    <a:pt x="86620" y="215442"/>
                    <a:pt x="86677" y="196907"/>
                  </a:cubicBezTo>
                  <a:lnTo>
                    <a:pt x="86677" y="193287"/>
                  </a:lnTo>
                  <a:cubicBezTo>
                    <a:pt x="86677" y="186077"/>
                    <a:pt x="92516" y="180238"/>
                    <a:pt x="99727" y="180238"/>
                  </a:cubicBezTo>
                  <a:lnTo>
                    <a:pt x="150114" y="180238"/>
                  </a:lnTo>
                  <a:cubicBezTo>
                    <a:pt x="157324" y="180181"/>
                    <a:pt x="163201" y="185982"/>
                    <a:pt x="163258" y="193192"/>
                  </a:cubicBezTo>
                  <a:cubicBezTo>
                    <a:pt x="163258" y="193221"/>
                    <a:pt x="163258" y="193259"/>
                    <a:pt x="163258" y="193287"/>
                  </a:cubicBezTo>
                  <a:lnTo>
                    <a:pt x="163258" y="196907"/>
                  </a:lnTo>
                  <a:cubicBezTo>
                    <a:pt x="163258" y="204117"/>
                    <a:pt x="157419" y="209956"/>
                    <a:pt x="150209" y="209956"/>
                  </a:cubicBezTo>
                  <a:cubicBezTo>
                    <a:pt x="150181" y="209956"/>
                    <a:pt x="150142" y="209956"/>
                    <a:pt x="150114" y="209956"/>
                  </a:cubicBezTo>
                  <a:cubicBezTo>
                    <a:pt x="131464" y="210947"/>
                    <a:pt x="117148" y="226872"/>
                    <a:pt x="118138" y="245513"/>
                  </a:cubicBezTo>
                  <a:cubicBezTo>
                    <a:pt x="119062" y="262781"/>
                    <a:pt x="132854" y="276574"/>
                    <a:pt x="150114" y="277488"/>
                  </a:cubicBezTo>
                  <a:close/>
                  <a:moveTo>
                    <a:pt x="228123" y="291871"/>
                  </a:moveTo>
                  <a:lnTo>
                    <a:pt x="228123" y="290633"/>
                  </a:lnTo>
                  <a:cubicBezTo>
                    <a:pt x="228076" y="272135"/>
                    <a:pt x="213093" y="257162"/>
                    <a:pt x="194595" y="257105"/>
                  </a:cubicBezTo>
                  <a:lnTo>
                    <a:pt x="149447" y="257105"/>
                  </a:lnTo>
                  <a:cubicBezTo>
                    <a:pt x="142112" y="256486"/>
                    <a:pt x="136665" y="250028"/>
                    <a:pt x="137284" y="242693"/>
                  </a:cubicBezTo>
                  <a:cubicBezTo>
                    <a:pt x="137836" y="236216"/>
                    <a:pt x="142970" y="231082"/>
                    <a:pt x="149447" y="230530"/>
                  </a:cubicBezTo>
                  <a:cubicBezTo>
                    <a:pt x="167982" y="230530"/>
                    <a:pt x="183013" y="215538"/>
                    <a:pt x="183070" y="197002"/>
                  </a:cubicBezTo>
                  <a:lnTo>
                    <a:pt x="183070" y="193383"/>
                  </a:lnTo>
                  <a:cubicBezTo>
                    <a:pt x="183023" y="174847"/>
                    <a:pt x="167982" y="159854"/>
                    <a:pt x="149447" y="159854"/>
                  </a:cubicBezTo>
                  <a:lnTo>
                    <a:pt x="99060" y="159854"/>
                  </a:lnTo>
                  <a:cubicBezTo>
                    <a:pt x="80562" y="159902"/>
                    <a:pt x="65579" y="174885"/>
                    <a:pt x="65532" y="193383"/>
                  </a:cubicBezTo>
                  <a:lnTo>
                    <a:pt x="65532" y="197002"/>
                  </a:lnTo>
                  <a:cubicBezTo>
                    <a:pt x="65532" y="204212"/>
                    <a:pt x="59693" y="210051"/>
                    <a:pt x="52482" y="210051"/>
                  </a:cubicBezTo>
                  <a:cubicBezTo>
                    <a:pt x="52454" y="210051"/>
                    <a:pt x="52416" y="210051"/>
                    <a:pt x="52387" y="210051"/>
                  </a:cubicBezTo>
                  <a:lnTo>
                    <a:pt x="28289" y="210051"/>
                  </a:lnTo>
                  <a:cubicBezTo>
                    <a:pt x="17440" y="178571"/>
                    <a:pt x="18050" y="144262"/>
                    <a:pt x="30004" y="113182"/>
                  </a:cubicBezTo>
                  <a:lnTo>
                    <a:pt x="51625" y="134804"/>
                  </a:lnTo>
                  <a:cubicBezTo>
                    <a:pt x="53521" y="136766"/>
                    <a:pt x="56140" y="137861"/>
                    <a:pt x="58864" y="137852"/>
                  </a:cubicBezTo>
                  <a:cubicBezTo>
                    <a:pt x="61607" y="137928"/>
                    <a:pt x="64236" y="136814"/>
                    <a:pt x="66103" y="134804"/>
                  </a:cubicBezTo>
                  <a:lnTo>
                    <a:pt x="100679" y="100133"/>
                  </a:lnTo>
                  <a:cubicBezTo>
                    <a:pt x="118757" y="81588"/>
                    <a:pt x="122625" y="53422"/>
                    <a:pt x="110204" y="30695"/>
                  </a:cubicBezTo>
                  <a:cubicBezTo>
                    <a:pt x="154172" y="12836"/>
                    <a:pt x="204139" y="17980"/>
                    <a:pt x="243554" y="44411"/>
                  </a:cubicBezTo>
                  <a:lnTo>
                    <a:pt x="243554" y="48031"/>
                  </a:lnTo>
                  <a:cubicBezTo>
                    <a:pt x="243554" y="56241"/>
                    <a:pt x="236906" y="62890"/>
                    <a:pt x="228695" y="62890"/>
                  </a:cubicBezTo>
                  <a:lnTo>
                    <a:pt x="201263" y="62890"/>
                  </a:lnTo>
                  <a:cubicBezTo>
                    <a:pt x="181718" y="61880"/>
                    <a:pt x="165058" y="76892"/>
                    <a:pt x="164039" y="96437"/>
                  </a:cubicBezTo>
                  <a:cubicBezTo>
                    <a:pt x="163030" y="115982"/>
                    <a:pt x="178050" y="132651"/>
                    <a:pt x="197586" y="133661"/>
                  </a:cubicBezTo>
                  <a:cubicBezTo>
                    <a:pt x="198815" y="133727"/>
                    <a:pt x="200044" y="133727"/>
                    <a:pt x="201263" y="133661"/>
                  </a:cubicBezTo>
                  <a:lnTo>
                    <a:pt x="228695" y="133661"/>
                  </a:lnTo>
                  <a:cubicBezTo>
                    <a:pt x="236906" y="133661"/>
                    <a:pt x="243554" y="140309"/>
                    <a:pt x="243554" y="148520"/>
                  </a:cubicBezTo>
                  <a:lnTo>
                    <a:pt x="243554" y="187858"/>
                  </a:lnTo>
                  <a:cubicBezTo>
                    <a:pt x="243602" y="207403"/>
                    <a:pt x="259442" y="223234"/>
                    <a:pt x="278987" y="223291"/>
                  </a:cubicBezTo>
                  <a:lnTo>
                    <a:pt x="294703" y="223291"/>
                  </a:lnTo>
                  <a:cubicBezTo>
                    <a:pt x="281054" y="253028"/>
                    <a:pt x="257670" y="277222"/>
                    <a:pt x="228409" y="291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BEE1D05-5D89-4DEF-A2C2-37FCB7361499}"/>
                </a:ext>
              </a:extLst>
            </p:cNvPr>
            <p:cNvSpPr/>
            <p:nvPr/>
          </p:nvSpPr>
          <p:spPr>
            <a:xfrm>
              <a:off x="8591836" y="3652456"/>
              <a:ext cx="30670" cy="30670"/>
            </a:xfrm>
            <a:custGeom>
              <a:avLst/>
              <a:gdLst>
                <a:gd name="connsiteX0" fmla="*/ 15335 w 30670"/>
                <a:gd name="connsiteY0" fmla="*/ 30671 h 30670"/>
                <a:gd name="connsiteX1" fmla="*/ 30670 w 30670"/>
                <a:gd name="connsiteY1" fmla="*/ 15335 h 30670"/>
                <a:gd name="connsiteX2" fmla="*/ 15335 w 30670"/>
                <a:gd name="connsiteY2" fmla="*/ 0 h 30670"/>
                <a:gd name="connsiteX3" fmla="*/ 0 w 30670"/>
                <a:gd name="connsiteY3" fmla="*/ 15335 h 30670"/>
                <a:gd name="connsiteX4" fmla="*/ 15335 w 30670"/>
                <a:gd name="connsiteY4" fmla="*/ 30671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30670">
                  <a:moveTo>
                    <a:pt x="15335" y="30671"/>
                  </a:moveTo>
                  <a:cubicBezTo>
                    <a:pt x="23803" y="30671"/>
                    <a:pt x="30670" y="23803"/>
                    <a:pt x="30670" y="15335"/>
                  </a:cubicBezTo>
                  <a:cubicBezTo>
                    <a:pt x="30670" y="6868"/>
                    <a:pt x="23803" y="0"/>
                    <a:pt x="15335" y="0"/>
                  </a:cubicBezTo>
                  <a:cubicBezTo>
                    <a:pt x="6867" y="0"/>
                    <a:pt x="0" y="6868"/>
                    <a:pt x="0" y="15335"/>
                  </a:cubicBezTo>
                  <a:cubicBezTo>
                    <a:pt x="0" y="23803"/>
                    <a:pt x="6867" y="30671"/>
                    <a:pt x="15335" y="3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8" name="Picture Placeholder 137">
            <a:extLst>
              <a:ext uri="{FF2B5EF4-FFF2-40B4-BE49-F238E27FC236}">
                <a16:creationId xmlns:a16="http://schemas.microsoft.com/office/drawing/2014/main" id="{9C27A49B-E153-41D7-9FF4-DFC38531ED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C7B4B0BD-85C2-4AEA-8A73-567DDE716273}"/>
              </a:ext>
            </a:extLst>
          </p:cNvPr>
          <p:cNvSpPr/>
          <p:nvPr/>
        </p:nvSpPr>
        <p:spPr>
          <a:xfrm>
            <a:off x="0" y="852939"/>
            <a:ext cx="552450" cy="2436361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24" grpId="0"/>
      <p:bldP spid="55" grpId="0" animBg="1"/>
      <p:bldP spid="56" grpId="0" animBg="1"/>
      <p:bldP spid="57" grpId="0" animBg="1"/>
      <p:bldP spid="58" grpId="0"/>
      <p:bldP spid="63" grpId="0"/>
      <p:bldP spid="74" grpId="0"/>
      <p:bldP spid="81" grpId="0"/>
      <p:bldP spid="92" grpId="0"/>
      <p:bldP spid="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0F7F6E-1265-413B-89C2-74A7F318D35A}"/>
              </a:ext>
            </a:extLst>
          </p:cNvPr>
          <p:cNvSpPr txBox="1"/>
          <p:nvPr/>
        </p:nvSpPr>
        <p:spPr>
          <a:xfrm>
            <a:off x="469487" y="932783"/>
            <a:ext cx="20746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Get in Touch with 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25DA6-25D4-44A6-AA3D-15879C818DA2}"/>
              </a:ext>
            </a:extLst>
          </p:cNvPr>
          <p:cNvSpPr txBox="1"/>
          <p:nvPr/>
        </p:nvSpPr>
        <p:spPr>
          <a:xfrm>
            <a:off x="461486" y="1252632"/>
            <a:ext cx="5444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6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6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F3E680-11DC-4DFC-946A-3EBA3259CC5D}"/>
              </a:ext>
            </a:extLst>
          </p:cNvPr>
          <p:cNvSpPr txBox="1"/>
          <p:nvPr/>
        </p:nvSpPr>
        <p:spPr>
          <a:xfrm>
            <a:off x="476440" y="2440400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AB89FEF-3916-4AD9-976F-F3A9BCEDD0E9}"/>
              </a:ext>
            </a:extLst>
          </p:cNvPr>
          <p:cNvSpPr/>
          <p:nvPr/>
        </p:nvSpPr>
        <p:spPr>
          <a:xfrm>
            <a:off x="0" y="3851338"/>
            <a:ext cx="6838854" cy="1903857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D8DD702-BDEC-4087-8A3B-A85E2D8FBD5E}"/>
              </a:ext>
            </a:extLst>
          </p:cNvPr>
          <p:cNvSpPr/>
          <p:nvPr/>
        </p:nvSpPr>
        <p:spPr>
          <a:xfrm>
            <a:off x="2350198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FFD9A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53926B-ECAF-429A-A947-E68C93BC2B82}"/>
              </a:ext>
            </a:extLst>
          </p:cNvPr>
          <p:cNvSpPr/>
          <p:nvPr/>
        </p:nvSpPr>
        <p:spPr>
          <a:xfrm>
            <a:off x="4456557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FFD9A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266C6D-64E4-47D9-9386-2A6472A9A27B}"/>
              </a:ext>
            </a:extLst>
          </p:cNvPr>
          <p:cNvSpPr txBox="1"/>
          <p:nvPr/>
        </p:nvSpPr>
        <p:spPr>
          <a:xfrm>
            <a:off x="461486" y="4774311"/>
            <a:ext cx="155363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 Address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0A47410-EEEF-49D3-921D-A94D9AAD8AA5}"/>
              </a:ext>
            </a:extLst>
          </p:cNvPr>
          <p:cNvSpPr txBox="1"/>
          <p:nvPr/>
        </p:nvSpPr>
        <p:spPr>
          <a:xfrm>
            <a:off x="464629" y="5055870"/>
            <a:ext cx="1784463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906F500-D882-4BAC-B7C0-123D2FB5EEC8}"/>
              </a:ext>
            </a:extLst>
          </p:cNvPr>
          <p:cNvGrpSpPr/>
          <p:nvPr/>
        </p:nvGrpSpPr>
        <p:grpSpPr>
          <a:xfrm>
            <a:off x="567880" y="4310990"/>
            <a:ext cx="453104" cy="406336"/>
            <a:chOff x="567880" y="4310252"/>
            <a:chExt cx="453104" cy="406336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06188EE-39ED-4084-8D26-E75B6C94B635}"/>
                </a:ext>
              </a:extLst>
            </p:cNvPr>
            <p:cNvSpPr/>
            <p:nvPr/>
          </p:nvSpPr>
          <p:spPr>
            <a:xfrm>
              <a:off x="567880" y="4310252"/>
              <a:ext cx="453104" cy="406336"/>
            </a:xfrm>
            <a:custGeom>
              <a:avLst/>
              <a:gdLst>
                <a:gd name="connsiteX0" fmla="*/ 363379 w 453104"/>
                <a:gd name="connsiteY0" fmla="*/ 0 h 406336"/>
                <a:gd name="connsiteX1" fmla="*/ 126397 w 453104"/>
                <a:gd name="connsiteY1" fmla="*/ 0 h 406336"/>
                <a:gd name="connsiteX2" fmla="*/ 36767 w 453104"/>
                <a:gd name="connsiteY2" fmla="*/ 89630 h 406336"/>
                <a:gd name="connsiteX3" fmla="*/ 36767 w 453104"/>
                <a:gd name="connsiteY3" fmla="*/ 102013 h 406336"/>
                <a:gd name="connsiteX4" fmla="*/ 14288 w 453104"/>
                <a:gd name="connsiteY4" fmla="*/ 102013 h 406336"/>
                <a:gd name="connsiteX5" fmla="*/ 0 w 453104"/>
                <a:gd name="connsiteY5" fmla="*/ 116300 h 406336"/>
                <a:gd name="connsiteX6" fmla="*/ 14288 w 453104"/>
                <a:gd name="connsiteY6" fmla="*/ 130588 h 406336"/>
                <a:gd name="connsiteX7" fmla="*/ 36767 w 453104"/>
                <a:gd name="connsiteY7" fmla="*/ 130588 h 406336"/>
                <a:gd name="connsiteX8" fmla="*/ 36767 w 453104"/>
                <a:gd name="connsiteY8" fmla="*/ 275749 h 406336"/>
                <a:gd name="connsiteX9" fmla="*/ 14288 w 453104"/>
                <a:gd name="connsiteY9" fmla="*/ 275749 h 406336"/>
                <a:gd name="connsiteX10" fmla="*/ 0 w 453104"/>
                <a:gd name="connsiteY10" fmla="*/ 290036 h 406336"/>
                <a:gd name="connsiteX11" fmla="*/ 14288 w 453104"/>
                <a:gd name="connsiteY11" fmla="*/ 304324 h 406336"/>
                <a:gd name="connsiteX12" fmla="*/ 36767 w 453104"/>
                <a:gd name="connsiteY12" fmla="*/ 304324 h 406336"/>
                <a:gd name="connsiteX13" fmla="*/ 36767 w 453104"/>
                <a:gd name="connsiteY13" fmla="*/ 316706 h 406336"/>
                <a:gd name="connsiteX14" fmla="*/ 126397 w 453104"/>
                <a:gd name="connsiteY14" fmla="*/ 406337 h 406336"/>
                <a:gd name="connsiteX15" fmla="*/ 363379 w 453104"/>
                <a:gd name="connsiteY15" fmla="*/ 406337 h 406336"/>
                <a:gd name="connsiteX16" fmla="*/ 453104 w 453104"/>
                <a:gd name="connsiteY16" fmla="*/ 316706 h 406336"/>
                <a:gd name="connsiteX17" fmla="*/ 453104 w 453104"/>
                <a:gd name="connsiteY17" fmla="*/ 89630 h 406336"/>
                <a:gd name="connsiteX18" fmla="*/ 363379 w 453104"/>
                <a:gd name="connsiteY18" fmla="*/ 0 h 406336"/>
                <a:gd name="connsiteX19" fmla="*/ 424720 w 453104"/>
                <a:gd name="connsiteY19" fmla="*/ 316135 h 406336"/>
                <a:gd name="connsiteX20" fmla="*/ 363379 w 453104"/>
                <a:gd name="connsiteY20" fmla="*/ 377476 h 406336"/>
                <a:gd name="connsiteX21" fmla="*/ 126397 w 453104"/>
                <a:gd name="connsiteY21" fmla="*/ 377476 h 406336"/>
                <a:gd name="connsiteX22" fmla="*/ 65056 w 453104"/>
                <a:gd name="connsiteY22" fmla="*/ 316135 h 406336"/>
                <a:gd name="connsiteX23" fmla="*/ 65056 w 453104"/>
                <a:gd name="connsiteY23" fmla="*/ 303752 h 406336"/>
                <a:gd name="connsiteX24" fmla="*/ 87630 w 453104"/>
                <a:gd name="connsiteY24" fmla="*/ 303752 h 406336"/>
                <a:gd name="connsiteX25" fmla="*/ 101918 w 453104"/>
                <a:gd name="connsiteY25" fmla="*/ 289465 h 406336"/>
                <a:gd name="connsiteX26" fmla="*/ 87630 w 453104"/>
                <a:gd name="connsiteY26" fmla="*/ 275177 h 406336"/>
                <a:gd name="connsiteX27" fmla="*/ 65056 w 453104"/>
                <a:gd name="connsiteY27" fmla="*/ 275177 h 406336"/>
                <a:gd name="connsiteX28" fmla="*/ 65056 w 453104"/>
                <a:gd name="connsiteY28" fmla="*/ 130302 h 406336"/>
                <a:gd name="connsiteX29" fmla="*/ 87630 w 453104"/>
                <a:gd name="connsiteY29" fmla="*/ 130302 h 406336"/>
                <a:gd name="connsiteX30" fmla="*/ 101918 w 453104"/>
                <a:gd name="connsiteY30" fmla="*/ 116015 h 406336"/>
                <a:gd name="connsiteX31" fmla="*/ 87630 w 453104"/>
                <a:gd name="connsiteY31" fmla="*/ 101727 h 406336"/>
                <a:gd name="connsiteX32" fmla="*/ 65056 w 453104"/>
                <a:gd name="connsiteY32" fmla="*/ 101727 h 406336"/>
                <a:gd name="connsiteX33" fmla="*/ 65056 w 453104"/>
                <a:gd name="connsiteY33" fmla="*/ 89345 h 406336"/>
                <a:gd name="connsiteX34" fmla="*/ 126397 w 453104"/>
                <a:gd name="connsiteY34" fmla="*/ 28004 h 406336"/>
                <a:gd name="connsiteX35" fmla="*/ 363379 w 453104"/>
                <a:gd name="connsiteY35" fmla="*/ 28004 h 406336"/>
                <a:gd name="connsiteX36" fmla="*/ 424720 w 453104"/>
                <a:gd name="connsiteY36" fmla="*/ 8934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53104" h="406336">
                  <a:moveTo>
                    <a:pt x="363379" y="0"/>
                  </a:moveTo>
                  <a:lnTo>
                    <a:pt x="126397" y="0"/>
                  </a:lnTo>
                  <a:cubicBezTo>
                    <a:pt x="76917" y="57"/>
                    <a:pt x="36819" y="40148"/>
                    <a:pt x="36767" y="89630"/>
                  </a:cubicBezTo>
                  <a:lnTo>
                    <a:pt x="36767" y="102013"/>
                  </a:lnTo>
                  <a:lnTo>
                    <a:pt x="14288" y="102013"/>
                  </a:lnTo>
                  <a:cubicBezTo>
                    <a:pt x="6397" y="102013"/>
                    <a:pt x="0" y="108414"/>
                    <a:pt x="0" y="116300"/>
                  </a:cubicBezTo>
                  <a:cubicBezTo>
                    <a:pt x="0" y="124187"/>
                    <a:pt x="6397" y="130588"/>
                    <a:pt x="14288" y="130588"/>
                  </a:cubicBezTo>
                  <a:lnTo>
                    <a:pt x="36767" y="130588"/>
                  </a:lnTo>
                  <a:lnTo>
                    <a:pt x="36767" y="275749"/>
                  </a:lnTo>
                  <a:lnTo>
                    <a:pt x="14288" y="275749"/>
                  </a:lnTo>
                  <a:cubicBezTo>
                    <a:pt x="6397" y="275749"/>
                    <a:pt x="0" y="282150"/>
                    <a:pt x="0" y="290036"/>
                  </a:cubicBezTo>
                  <a:cubicBezTo>
                    <a:pt x="0" y="297923"/>
                    <a:pt x="6397" y="304324"/>
                    <a:pt x="14288" y="304324"/>
                  </a:cubicBezTo>
                  <a:lnTo>
                    <a:pt x="36767" y="304324"/>
                  </a:lnTo>
                  <a:lnTo>
                    <a:pt x="36767" y="316706"/>
                  </a:lnTo>
                  <a:cubicBezTo>
                    <a:pt x="36819" y="366189"/>
                    <a:pt x="76917" y="406280"/>
                    <a:pt x="126397" y="406337"/>
                  </a:cubicBezTo>
                  <a:lnTo>
                    <a:pt x="363379" y="406337"/>
                  </a:lnTo>
                  <a:cubicBezTo>
                    <a:pt x="412871" y="406280"/>
                    <a:pt x="453000" y="366198"/>
                    <a:pt x="453104" y="316706"/>
                  </a:cubicBezTo>
                  <a:lnTo>
                    <a:pt x="453104" y="89630"/>
                  </a:lnTo>
                  <a:cubicBezTo>
                    <a:pt x="453000" y="40139"/>
                    <a:pt x="412871" y="48"/>
                    <a:pt x="363379" y="0"/>
                  </a:cubicBezTo>
                  <a:close/>
                  <a:moveTo>
                    <a:pt x="424720" y="316135"/>
                  </a:moveTo>
                  <a:cubicBezTo>
                    <a:pt x="424663" y="349987"/>
                    <a:pt x="397231" y="377419"/>
                    <a:pt x="363379" y="377476"/>
                  </a:cubicBezTo>
                  <a:lnTo>
                    <a:pt x="126397" y="377476"/>
                  </a:lnTo>
                  <a:cubicBezTo>
                    <a:pt x="92541" y="377428"/>
                    <a:pt x="65108" y="349987"/>
                    <a:pt x="65056" y="316135"/>
                  </a:cubicBezTo>
                  <a:lnTo>
                    <a:pt x="65056" y="303752"/>
                  </a:lnTo>
                  <a:lnTo>
                    <a:pt x="87630" y="303752"/>
                  </a:lnTo>
                  <a:cubicBezTo>
                    <a:pt x="95521" y="303752"/>
                    <a:pt x="101918" y="297352"/>
                    <a:pt x="101918" y="289465"/>
                  </a:cubicBezTo>
                  <a:cubicBezTo>
                    <a:pt x="101918" y="281578"/>
                    <a:pt x="95521" y="275177"/>
                    <a:pt x="87630" y="275177"/>
                  </a:cubicBezTo>
                  <a:lnTo>
                    <a:pt x="65056" y="275177"/>
                  </a:lnTo>
                  <a:lnTo>
                    <a:pt x="65056" y="130302"/>
                  </a:lnTo>
                  <a:lnTo>
                    <a:pt x="87630" y="130302"/>
                  </a:lnTo>
                  <a:cubicBezTo>
                    <a:pt x="95521" y="130302"/>
                    <a:pt x="101918" y="123901"/>
                    <a:pt x="101918" y="116015"/>
                  </a:cubicBezTo>
                  <a:cubicBezTo>
                    <a:pt x="101918" y="108128"/>
                    <a:pt x="95521" y="101727"/>
                    <a:pt x="87630" y="101727"/>
                  </a:cubicBezTo>
                  <a:lnTo>
                    <a:pt x="65056" y="101727"/>
                  </a:lnTo>
                  <a:lnTo>
                    <a:pt x="65056" y="89345"/>
                  </a:lnTo>
                  <a:cubicBezTo>
                    <a:pt x="65108" y="55493"/>
                    <a:pt x="92541" y="28061"/>
                    <a:pt x="126397" y="28004"/>
                  </a:cubicBezTo>
                  <a:lnTo>
                    <a:pt x="363379" y="28004"/>
                  </a:lnTo>
                  <a:cubicBezTo>
                    <a:pt x="397231" y="28051"/>
                    <a:pt x="424663" y="55493"/>
                    <a:pt x="424720" y="89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3D914A-0E0D-4228-9051-7FC0844CEA2B}"/>
                </a:ext>
              </a:extLst>
            </p:cNvPr>
            <p:cNvSpPr/>
            <p:nvPr/>
          </p:nvSpPr>
          <p:spPr>
            <a:xfrm>
              <a:off x="750474" y="4384262"/>
              <a:ext cx="124587" cy="124586"/>
            </a:xfrm>
            <a:custGeom>
              <a:avLst/>
              <a:gdLst>
                <a:gd name="connsiteX0" fmla="*/ 62294 w 124587"/>
                <a:gd name="connsiteY0" fmla="*/ 124587 h 124586"/>
                <a:gd name="connsiteX1" fmla="*/ 124587 w 124587"/>
                <a:gd name="connsiteY1" fmla="*/ 62293 h 124586"/>
                <a:gd name="connsiteX2" fmla="*/ 62294 w 124587"/>
                <a:gd name="connsiteY2" fmla="*/ 0 h 124586"/>
                <a:gd name="connsiteX3" fmla="*/ 0 w 124587"/>
                <a:gd name="connsiteY3" fmla="*/ 62293 h 124586"/>
                <a:gd name="connsiteX4" fmla="*/ 62294 w 124587"/>
                <a:gd name="connsiteY4" fmla="*/ 124587 h 124586"/>
                <a:gd name="connsiteX5" fmla="*/ 62294 w 124587"/>
                <a:gd name="connsiteY5" fmla="*/ 28384 h 124586"/>
                <a:gd name="connsiteX6" fmla="*/ 96393 w 124587"/>
                <a:gd name="connsiteY6" fmla="*/ 62293 h 124586"/>
                <a:gd name="connsiteX7" fmla="*/ 62484 w 124587"/>
                <a:gd name="connsiteY7" fmla="*/ 96393 h 124586"/>
                <a:gd name="connsiteX8" fmla="*/ 28384 w 124587"/>
                <a:gd name="connsiteY8" fmla="*/ 62484 h 124586"/>
                <a:gd name="connsiteX9" fmla="*/ 28384 w 124587"/>
                <a:gd name="connsiteY9" fmla="*/ 62293 h 124586"/>
                <a:gd name="connsiteX10" fmla="*/ 62294 w 124587"/>
                <a:gd name="connsiteY10" fmla="*/ 28384 h 124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587" h="124586">
                  <a:moveTo>
                    <a:pt x="62294" y="124587"/>
                  </a:moveTo>
                  <a:cubicBezTo>
                    <a:pt x="96697" y="124587"/>
                    <a:pt x="124587" y="96698"/>
                    <a:pt x="124587" y="62293"/>
                  </a:cubicBezTo>
                  <a:cubicBezTo>
                    <a:pt x="124587" y="27889"/>
                    <a:pt x="96697" y="0"/>
                    <a:pt x="62294" y="0"/>
                  </a:cubicBezTo>
                  <a:cubicBezTo>
                    <a:pt x="27890" y="0"/>
                    <a:pt x="0" y="27889"/>
                    <a:pt x="0" y="62293"/>
                  </a:cubicBezTo>
                  <a:cubicBezTo>
                    <a:pt x="0" y="96698"/>
                    <a:pt x="27890" y="124587"/>
                    <a:pt x="62294" y="124587"/>
                  </a:cubicBezTo>
                  <a:close/>
                  <a:moveTo>
                    <a:pt x="62294" y="28384"/>
                  </a:moveTo>
                  <a:cubicBezTo>
                    <a:pt x="81074" y="28327"/>
                    <a:pt x="96341" y="43510"/>
                    <a:pt x="96393" y="62293"/>
                  </a:cubicBezTo>
                  <a:cubicBezTo>
                    <a:pt x="96445" y="81077"/>
                    <a:pt x="81264" y="96336"/>
                    <a:pt x="62484" y="96393"/>
                  </a:cubicBezTo>
                  <a:cubicBezTo>
                    <a:pt x="43704" y="96441"/>
                    <a:pt x="28437" y="81267"/>
                    <a:pt x="28384" y="62484"/>
                  </a:cubicBezTo>
                  <a:cubicBezTo>
                    <a:pt x="28384" y="62417"/>
                    <a:pt x="28384" y="62360"/>
                    <a:pt x="28384" y="62293"/>
                  </a:cubicBezTo>
                  <a:cubicBezTo>
                    <a:pt x="28437" y="43586"/>
                    <a:pt x="43587" y="28442"/>
                    <a:pt x="62294" y="28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3CF9E0E-777B-4958-B8E1-3C0AA223E046}"/>
                </a:ext>
              </a:extLst>
            </p:cNvPr>
            <p:cNvSpPr/>
            <p:nvPr/>
          </p:nvSpPr>
          <p:spPr>
            <a:xfrm>
              <a:off x="718089" y="4533136"/>
              <a:ext cx="190500" cy="108967"/>
            </a:xfrm>
            <a:custGeom>
              <a:avLst/>
              <a:gdLst>
                <a:gd name="connsiteX0" fmla="*/ 94679 w 190500"/>
                <a:gd name="connsiteY0" fmla="*/ 2 h 108967"/>
                <a:gd name="connsiteX1" fmla="*/ 0 w 190500"/>
                <a:gd name="connsiteY1" fmla="*/ 94680 h 108967"/>
                <a:gd name="connsiteX2" fmla="*/ 14288 w 190500"/>
                <a:gd name="connsiteY2" fmla="*/ 108967 h 108967"/>
                <a:gd name="connsiteX3" fmla="*/ 28575 w 190500"/>
                <a:gd name="connsiteY3" fmla="*/ 94680 h 108967"/>
                <a:gd name="connsiteX4" fmla="*/ 95250 w 190500"/>
                <a:gd name="connsiteY4" fmla="*/ 28005 h 108967"/>
                <a:gd name="connsiteX5" fmla="*/ 161925 w 190500"/>
                <a:gd name="connsiteY5" fmla="*/ 94680 h 108967"/>
                <a:gd name="connsiteX6" fmla="*/ 176213 w 190500"/>
                <a:gd name="connsiteY6" fmla="*/ 108967 h 108967"/>
                <a:gd name="connsiteX7" fmla="*/ 190500 w 190500"/>
                <a:gd name="connsiteY7" fmla="*/ 94680 h 108967"/>
                <a:gd name="connsiteX8" fmla="*/ 94682 w 190500"/>
                <a:gd name="connsiteY8" fmla="*/ 2 h 108967"/>
                <a:gd name="connsiteX9" fmla="*/ 94679 w 190500"/>
                <a:gd name="connsiteY9" fmla="*/ 2 h 1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108967">
                  <a:moveTo>
                    <a:pt x="94679" y="2"/>
                  </a:moveTo>
                  <a:cubicBezTo>
                    <a:pt x="42519" y="316"/>
                    <a:pt x="312" y="42521"/>
                    <a:pt x="0" y="94680"/>
                  </a:cubicBezTo>
                  <a:cubicBezTo>
                    <a:pt x="0" y="102567"/>
                    <a:pt x="6397" y="108967"/>
                    <a:pt x="14288" y="108967"/>
                  </a:cubicBezTo>
                  <a:cubicBezTo>
                    <a:pt x="22178" y="108967"/>
                    <a:pt x="28575" y="102567"/>
                    <a:pt x="28575" y="94680"/>
                  </a:cubicBezTo>
                  <a:cubicBezTo>
                    <a:pt x="28575" y="57856"/>
                    <a:pt x="58426" y="28005"/>
                    <a:pt x="95250" y="28005"/>
                  </a:cubicBezTo>
                  <a:cubicBezTo>
                    <a:pt x="132074" y="28005"/>
                    <a:pt x="161925" y="57856"/>
                    <a:pt x="161925" y="94680"/>
                  </a:cubicBezTo>
                  <a:cubicBezTo>
                    <a:pt x="161925" y="102567"/>
                    <a:pt x="168322" y="108967"/>
                    <a:pt x="176213" y="108967"/>
                  </a:cubicBezTo>
                  <a:cubicBezTo>
                    <a:pt x="184103" y="108967"/>
                    <a:pt x="190500" y="102567"/>
                    <a:pt x="190500" y="94680"/>
                  </a:cubicBezTo>
                  <a:cubicBezTo>
                    <a:pt x="190186" y="42074"/>
                    <a:pt x="147286" y="-313"/>
                    <a:pt x="94682" y="2"/>
                  </a:cubicBezTo>
                  <a:cubicBezTo>
                    <a:pt x="94680" y="2"/>
                    <a:pt x="94679" y="2"/>
                    <a:pt x="94679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2CD6C60-5E6D-4050-A852-682F8A74357B}"/>
              </a:ext>
            </a:extLst>
          </p:cNvPr>
          <p:cNvSpPr txBox="1"/>
          <p:nvPr/>
        </p:nvSpPr>
        <p:spPr>
          <a:xfrm>
            <a:off x="2541174" y="4774311"/>
            <a:ext cx="1378904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Online Store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A4B1223-2521-4274-9E84-0D5908522CCD}"/>
              </a:ext>
            </a:extLst>
          </p:cNvPr>
          <p:cNvSpPr txBox="1"/>
          <p:nvPr/>
        </p:nvSpPr>
        <p:spPr>
          <a:xfrm>
            <a:off x="2544222" y="5055870"/>
            <a:ext cx="1810111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E11CE5-299E-426A-8882-570A27CCBF7C}"/>
              </a:ext>
            </a:extLst>
          </p:cNvPr>
          <p:cNvSpPr txBox="1"/>
          <p:nvPr/>
        </p:nvSpPr>
        <p:spPr>
          <a:xfrm>
            <a:off x="4604861" y="4774311"/>
            <a:ext cx="142539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Our Location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AF2870D-2255-470D-8746-7D2C140E40FB}"/>
              </a:ext>
            </a:extLst>
          </p:cNvPr>
          <p:cNvSpPr txBox="1"/>
          <p:nvPr/>
        </p:nvSpPr>
        <p:spPr>
          <a:xfrm>
            <a:off x="4607909" y="5055870"/>
            <a:ext cx="1835759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Max Street, Toronto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8550E47-39F0-4589-831F-0D21C81B6AC4}"/>
              </a:ext>
            </a:extLst>
          </p:cNvPr>
          <p:cNvGrpSpPr/>
          <p:nvPr/>
        </p:nvGrpSpPr>
        <p:grpSpPr>
          <a:xfrm>
            <a:off x="2671000" y="4311276"/>
            <a:ext cx="406051" cy="405765"/>
            <a:chOff x="4735162" y="4310252"/>
            <a:chExt cx="406051" cy="405765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655188C-908D-4DB7-8497-B26BBC43C07B}"/>
                </a:ext>
              </a:extLst>
            </p:cNvPr>
            <p:cNvSpPr/>
            <p:nvPr/>
          </p:nvSpPr>
          <p:spPr>
            <a:xfrm>
              <a:off x="4735162" y="4310252"/>
              <a:ext cx="406051" cy="384810"/>
            </a:xfrm>
            <a:custGeom>
              <a:avLst/>
              <a:gdLst>
                <a:gd name="connsiteX0" fmla="*/ 392812 w 406051"/>
                <a:gd name="connsiteY0" fmla="*/ 359283 h 384810"/>
                <a:gd name="connsiteX1" fmla="*/ 384334 w 406051"/>
                <a:gd name="connsiteY1" fmla="*/ 359283 h 384810"/>
                <a:gd name="connsiteX2" fmla="*/ 384334 w 406051"/>
                <a:gd name="connsiteY2" fmla="*/ 182404 h 384810"/>
                <a:gd name="connsiteX3" fmla="*/ 405480 w 406051"/>
                <a:gd name="connsiteY3" fmla="*/ 139351 h 384810"/>
                <a:gd name="connsiteX4" fmla="*/ 391669 w 406051"/>
                <a:gd name="connsiteY4" fmla="*/ 85344 h 384810"/>
                <a:gd name="connsiteX5" fmla="*/ 363094 w 406051"/>
                <a:gd name="connsiteY5" fmla="*/ 32861 h 384810"/>
                <a:gd name="connsiteX6" fmla="*/ 307467 w 406051"/>
                <a:gd name="connsiteY6" fmla="*/ 0 h 384810"/>
                <a:gd name="connsiteX7" fmla="*/ 97918 w 406051"/>
                <a:gd name="connsiteY7" fmla="*/ 0 h 384810"/>
                <a:gd name="connsiteX8" fmla="*/ 42387 w 406051"/>
                <a:gd name="connsiteY8" fmla="*/ 32861 h 384810"/>
                <a:gd name="connsiteX9" fmla="*/ 13812 w 406051"/>
                <a:gd name="connsiteY9" fmla="*/ 85344 h 384810"/>
                <a:gd name="connsiteX10" fmla="*/ 1 w 406051"/>
                <a:gd name="connsiteY10" fmla="*/ 139351 h 384810"/>
                <a:gd name="connsiteX11" fmla="*/ 1 w 406051"/>
                <a:gd name="connsiteY11" fmla="*/ 141542 h 384810"/>
                <a:gd name="connsiteX12" fmla="*/ 14860 w 406051"/>
                <a:gd name="connsiteY12" fmla="*/ 177356 h 384810"/>
                <a:gd name="connsiteX13" fmla="*/ 21146 w 406051"/>
                <a:gd name="connsiteY13" fmla="*/ 182499 h 384810"/>
                <a:gd name="connsiteX14" fmla="*/ 21146 w 406051"/>
                <a:gd name="connsiteY14" fmla="*/ 359283 h 384810"/>
                <a:gd name="connsiteX15" fmla="*/ 12669 w 406051"/>
                <a:gd name="connsiteY15" fmla="*/ 359283 h 384810"/>
                <a:gd name="connsiteX16" fmla="*/ 1 w 406051"/>
                <a:gd name="connsiteY16" fmla="*/ 371951 h 384810"/>
                <a:gd name="connsiteX17" fmla="*/ 12669 w 406051"/>
                <a:gd name="connsiteY17" fmla="*/ 384620 h 384810"/>
                <a:gd name="connsiteX18" fmla="*/ 77534 w 406051"/>
                <a:gd name="connsiteY18" fmla="*/ 384620 h 384810"/>
                <a:gd name="connsiteX19" fmla="*/ 90202 w 406051"/>
                <a:gd name="connsiteY19" fmla="*/ 371951 h 384810"/>
                <a:gd name="connsiteX20" fmla="*/ 77534 w 406051"/>
                <a:gd name="connsiteY20" fmla="*/ 359283 h 384810"/>
                <a:gd name="connsiteX21" fmla="*/ 46387 w 406051"/>
                <a:gd name="connsiteY21" fmla="*/ 359283 h 384810"/>
                <a:gd name="connsiteX22" fmla="*/ 46387 w 406051"/>
                <a:gd name="connsiteY22" fmla="*/ 192119 h 384810"/>
                <a:gd name="connsiteX23" fmla="*/ 48483 w 406051"/>
                <a:gd name="connsiteY23" fmla="*/ 192119 h 384810"/>
                <a:gd name="connsiteX24" fmla="*/ 50578 w 406051"/>
                <a:gd name="connsiteY24" fmla="*/ 192119 h 384810"/>
                <a:gd name="connsiteX25" fmla="*/ 54960 w 406051"/>
                <a:gd name="connsiteY25" fmla="*/ 191643 h 384810"/>
                <a:gd name="connsiteX26" fmla="*/ 59437 w 406051"/>
                <a:gd name="connsiteY26" fmla="*/ 191643 h 384810"/>
                <a:gd name="connsiteX27" fmla="*/ 67533 w 406051"/>
                <a:gd name="connsiteY27" fmla="*/ 189452 h 384810"/>
                <a:gd name="connsiteX28" fmla="*/ 70104 w 406051"/>
                <a:gd name="connsiteY28" fmla="*/ 188595 h 384810"/>
                <a:gd name="connsiteX29" fmla="*/ 77915 w 406051"/>
                <a:gd name="connsiteY29" fmla="*/ 184309 h 384810"/>
                <a:gd name="connsiteX30" fmla="*/ 80296 w 406051"/>
                <a:gd name="connsiteY30" fmla="*/ 182975 h 384810"/>
                <a:gd name="connsiteX31" fmla="*/ 86773 w 406051"/>
                <a:gd name="connsiteY31" fmla="*/ 177165 h 384810"/>
                <a:gd name="connsiteX32" fmla="*/ 88678 w 406051"/>
                <a:gd name="connsiteY32" fmla="*/ 175451 h 384810"/>
                <a:gd name="connsiteX33" fmla="*/ 160040 w 406051"/>
                <a:gd name="connsiteY33" fmla="*/ 180289 h 384810"/>
                <a:gd name="connsiteX34" fmla="*/ 164878 w 406051"/>
                <a:gd name="connsiteY34" fmla="*/ 175451 h 384810"/>
                <a:gd name="connsiteX35" fmla="*/ 236240 w 406051"/>
                <a:gd name="connsiteY35" fmla="*/ 180289 h 384810"/>
                <a:gd name="connsiteX36" fmla="*/ 241078 w 406051"/>
                <a:gd name="connsiteY36" fmla="*/ 175451 h 384810"/>
                <a:gd name="connsiteX37" fmla="*/ 312297 w 406051"/>
                <a:gd name="connsiteY37" fmla="*/ 180432 h 384810"/>
                <a:gd name="connsiteX38" fmla="*/ 317278 w 406051"/>
                <a:gd name="connsiteY38" fmla="*/ 175451 h 384810"/>
                <a:gd name="connsiteX39" fmla="*/ 319564 w 406051"/>
                <a:gd name="connsiteY39" fmla="*/ 177832 h 384810"/>
                <a:gd name="connsiteX40" fmla="*/ 329089 w 406051"/>
                <a:gd name="connsiteY40" fmla="*/ 185166 h 384810"/>
                <a:gd name="connsiteX41" fmla="*/ 331661 w 406051"/>
                <a:gd name="connsiteY41" fmla="*/ 186500 h 384810"/>
                <a:gd name="connsiteX42" fmla="*/ 340043 w 406051"/>
                <a:gd name="connsiteY42" fmla="*/ 190119 h 384810"/>
                <a:gd name="connsiteX43" fmla="*/ 343281 w 406051"/>
                <a:gd name="connsiteY43" fmla="*/ 190881 h 384810"/>
                <a:gd name="connsiteX44" fmla="*/ 351759 w 406051"/>
                <a:gd name="connsiteY44" fmla="*/ 192310 h 384810"/>
                <a:gd name="connsiteX45" fmla="*/ 355474 w 406051"/>
                <a:gd name="connsiteY45" fmla="*/ 192310 h 384810"/>
                <a:gd name="connsiteX46" fmla="*/ 359569 w 406051"/>
                <a:gd name="connsiteY46" fmla="*/ 192310 h 384810"/>
                <a:gd name="connsiteX47" fmla="*/ 359569 w 406051"/>
                <a:gd name="connsiteY47" fmla="*/ 359474 h 384810"/>
                <a:gd name="connsiteX48" fmla="*/ 328518 w 406051"/>
                <a:gd name="connsiteY48" fmla="*/ 359474 h 384810"/>
                <a:gd name="connsiteX49" fmla="*/ 315849 w 406051"/>
                <a:gd name="connsiteY49" fmla="*/ 372142 h 384810"/>
                <a:gd name="connsiteX50" fmla="*/ 328518 w 406051"/>
                <a:gd name="connsiteY50" fmla="*/ 384810 h 384810"/>
                <a:gd name="connsiteX51" fmla="*/ 393383 w 406051"/>
                <a:gd name="connsiteY51" fmla="*/ 384810 h 384810"/>
                <a:gd name="connsiteX52" fmla="*/ 406051 w 406051"/>
                <a:gd name="connsiteY52" fmla="*/ 372142 h 384810"/>
                <a:gd name="connsiteX53" fmla="*/ 393383 w 406051"/>
                <a:gd name="connsiteY53" fmla="*/ 359474 h 384810"/>
                <a:gd name="connsiteX54" fmla="*/ 360712 w 406051"/>
                <a:gd name="connsiteY54" fmla="*/ 166497 h 384810"/>
                <a:gd name="connsiteX55" fmla="*/ 342234 w 406051"/>
                <a:gd name="connsiteY55" fmla="*/ 163544 h 384810"/>
                <a:gd name="connsiteX56" fmla="*/ 342234 w 406051"/>
                <a:gd name="connsiteY56" fmla="*/ 163544 h 384810"/>
                <a:gd name="connsiteX57" fmla="*/ 337567 w 406051"/>
                <a:gd name="connsiteY57" fmla="*/ 159829 h 384810"/>
                <a:gd name="connsiteX58" fmla="*/ 337567 w 406051"/>
                <a:gd name="connsiteY58" fmla="*/ 159353 h 384810"/>
                <a:gd name="connsiteX59" fmla="*/ 333947 w 406051"/>
                <a:gd name="connsiteY59" fmla="*/ 154496 h 384810"/>
                <a:gd name="connsiteX60" fmla="*/ 332804 w 406051"/>
                <a:gd name="connsiteY60" fmla="*/ 152495 h 384810"/>
                <a:gd name="connsiteX61" fmla="*/ 331851 w 406051"/>
                <a:gd name="connsiteY61" fmla="*/ 149924 h 384810"/>
                <a:gd name="connsiteX62" fmla="*/ 331090 w 406051"/>
                <a:gd name="connsiteY62" fmla="*/ 147352 h 384810"/>
                <a:gd name="connsiteX63" fmla="*/ 330518 w 406051"/>
                <a:gd name="connsiteY63" fmla="*/ 142208 h 384810"/>
                <a:gd name="connsiteX64" fmla="*/ 330518 w 406051"/>
                <a:gd name="connsiteY64" fmla="*/ 142208 h 384810"/>
                <a:gd name="connsiteX65" fmla="*/ 317850 w 406051"/>
                <a:gd name="connsiteY65" fmla="*/ 129540 h 384810"/>
                <a:gd name="connsiteX66" fmla="*/ 305181 w 406051"/>
                <a:gd name="connsiteY66" fmla="*/ 142208 h 384810"/>
                <a:gd name="connsiteX67" fmla="*/ 305181 w 406051"/>
                <a:gd name="connsiteY67" fmla="*/ 142208 h 384810"/>
                <a:gd name="connsiteX68" fmla="*/ 304515 w 406051"/>
                <a:gd name="connsiteY68" fmla="*/ 147447 h 384810"/>
                <a:gd name="connsiteX69" fmla="*/ 302705 w 406051"/>
                <a:gd name="connsiteY69" fmla="*/ 152686 h 384810"/>
                <a:gd name="connsiteX70" fmla="*/ 301657 w 406051"/>
                <a:gd name="connsiteY70" fmla="*/ 154591 h 384810"/>
                <a:gd name="connsiteX71" fmla="*/ 298800 w 406051"/>
                <a:gd name="connsiteY71" fmla="*/ 158591 h 384810"/>
                <a:gd name="connsiteX72" fmla="*/ 297942 w 406051"/>
                <a:gd name="connsiteY72" fmla="*/ 159544 h 384810"/>
                <a:gd name="connsiteX73" fmla="*/ 293371 w 406051"/>
                <a:gd name="connsiteY73" fmla="*/ 163259 h 384810"/>
                <a:gd name="connsiteX74" fmla="*/ 291751 w 406051"/>
                <a:gd name="connsiteY74" fmla="*/ 164211 h 384810"/>
                <a:gd name="connsiteX75" fmla="*/ 287846 w 406051"/>
                <a:gd name="connsiteY75" fmla="*/ 165830 h 384810"/>
                <a:gd name="connsiteX76" fmla="*/ 284512 w 406051"/>
                <a:gd name="connsiteY76" fmla="*/ 166497 h 384810"/>
                <a:gd name="connsiteX77" fmla="*/ 279654 w 406051"/>
                <a:gd name="connsiteY77" fmla="*/ 167164 h 384810"/>
                <a:gd name="connsiteX78" fmla="*/ 277464 w 406051"/>
                <a:gd name="connsiteY78" fmla="*/ 167164 h 384810"/>
                <a:gd name="connsiteX79" fmla="*/ 272606 w 406051"/>
                <a:gd name="connsiteY79" fmla="*/ 166497 h 384810"/>
                <a:gd name="connsiteX80" fmla="*/ 270511 w 406051"/>
                <a:gd name="connsiteY80" fmla="*/ 165830 h 384810"/>
                <a:gd name="connsiteX81" fmla="*/ 266605 w 406051"/>
                <a:gd name="connsiteY81" fmla="*/ 164116 h 384810"/>
                <a:gd name="connsiteX82" fmla="*/ 265082 w 406051"/>
                <a:gd name="connsiteY82" fmla="*/ 163259 h 384810"/>
                <a:gd name="connsiteX83" fmla="*/ 260414 w 406051"/>
                <a:gd name="connsiteY83" fmla="*/ 159544 h 384810"/>
                <a:gd name="connsiteX84" fmla="*/ 259652 w 406051"/>
                <a:gd name="connsiteY84" fmla="*/ 158591 h 384810"/>
                <a:gd name="connsiteX85" fmla="*/ 256699 w 406051"/>
                <a:gd name="connsiteY85" fmla="*/ 154591 h 384810"/>
                <a:gd name="connsiteX86" fmla="*/ 255651 w 406051"/>
                <a:gd name="connsiteY86" fmla="*/ 152591 h 384810"/>
                <a:gd name="connsiteX87" fmla="*/ 254699 w 406051"/>
                <a:gd name="connsiteY87" fmla="*/ 150019 h 384810"/>
                <a:gd name="connsiteX88" fmla="*/ 253842 w 406051"/>
                <a:gd name="connsiteY88" fmla="*/ 147447 h 384810"/>
                <a:gd name="connsiteX89" fmla="*/ 253270 w 406051"/>
                <a:gd name="connsiteY89" fmla="*/ 142208 h 384810"/>
                <a:gd name="connsiteX90" fmla="*/ 253270 w 406051"/>
                <a:gd name="connsiteY90" fmla="*/ 142208 h 384810"/>
                <a:gd name="connsiteX91" fmla="*/ 239449 w 406051"/>
                <a:gd name="connsiteY91" fmla="*/ 130597 h 384810"/>
                <a:gd name="connsiteX92" fmla="*/ 227838 w 406051"/>
                <a:gd name="connsiteY92" fmla="*/ 142208 h 384810"/>
                <a:gd name="connsiteX93" fmla="*/ 227838 w 406051"/>
                <a:gd name="connsiteY93" fmla="*/ 142208 h 384810"/>
                <a:gd name="connsiteX94" fmla="*/ 227267 w 406051"/>
                <a:gd name="connsiteY94" fmla="*/ 147447 h 384810"/>
                <a:gd name="connsiteX95" fmla="*/ 226505 w 406051"/>
                <a:gd name="connsiteY95" fmla="*/ 149828 h 384810"/>
                <a:gd name="connsiteX96" fmla="*/ 225362 w 406051"/>
                <a:gd name="connsiteY96" fmla="*/ 152686 h 384810"/>
                <a:gd name="connsiteX97" fmla="*/ 224314 w 406051"/>
                <a:gd name="connsiteY97" fmla="*/ 154591 h 384810"/>
                <a:gd name="connsiteX98" fmla="*/ 221457 w 406051"/>
                <a:gd name="connsiteY98" fmla="*/ 158591 h 384810"/>
                <a:gd name="connsiteX99" fmla="*/ 220599 w 406051"/>
                <a:gd name="connsiteY99" fmla="*/ 159544 h 384810"/>
                <a:gd name="connsiteX100" fmla="*/ 216028 w 406051"/>
                <a:gd name="connsiteY100" fmla="*/ 163259 h 384810"/>
                <a:gd name="connsiteX101" fmla="*/ 214408 w 406051"/>
                <a:gd name="connsiteY101" fmla="*/ 164211 h 384810"/>
                <a:gd name="connsiteX102" fmla="*/ 210598 w 406051"/>
                <a:gd name="connsiteY102" fmla="*/ 165830 h 384810"/>
                <a:gd name="connsiteX103" fmla="*/ 208312 w 406051"/>
                <a:gd name="connsiteY103" fmla="*/ 166497 h 384810"/>
                <a:gd name="connsiteX104" fmla="*/ 203454 w 406051"/>
                <a:gd name="connsiteY104" fmla="*/ 167164 h 384810"/>
                <a:gd name="connsiteX105" fmla="*/ 201169 w 406051"/>
                <a:gd name="connsiteY105" fmla="*/ 167164 h 384810"/>
                <a:gd name="connsiteX106" fmla="*/ 196311 w 406051"/>
                <a:gd name="connsiteY106" fmla="*/ 166497 h 384810"/>
                <a:gd name="connsiteX107" fmla="*/ 194311 w 406051"/>
                <a:gd name="connsiteY107" fmla="*/ 165830 h 384810"/>
                <a:gd name="connsiteX108" fmla="*/ 190310 w 406051"/>
                <a:gd name="connsiteY108" fmla="*/ 164116 h 384810"/>
                <a:gd name="connsiteX109" fmla="*/ 188786 w 406051"/>
                <a:gd name="connsiteY109" fmla="*/ 163259 h 384810"/>
                <a:gd name="connsiteX110" fmla="*/ 184119 w 406051"/>
                <a:gd name="connsiteY110" fmla="*/ 159544 h 384810"/>
                <a:gd name="connsiteX111" fmla="*/ 183357 w 406051"/>
                <a:gd name="connsiteY111" fmla="*/ 158591 h 384810"/>
                <a:gd name="connsiteX112" fmla="*/ 180499 w 406051"/>
                <a:gd name="connsiteY112" fmla="*/ 154591 h 384810"/>
                <a:gd name="connsiteX113" fmla="*/ 179357 w 406051"/>
                <a:gd name="connsiteY113" fmla="*/ 152591 h 384810"/>
                <a:gd name="connsiteX114" fmla="*/ 178404 w 406051"/>
                <a:gd name="connsiteY114" fmla="*/ 150019 h 384810"/>
                <a:gd name="connsiteX115" fmla="*/ 177547 w 406051"/>
                <a:gd name="connsiteY115" fmla="*/ 147447 h 384810"/>
                <a:gd name="connsiteX116" fmla="*/ 176975 w 406051"/>
                <a:gd name="connsiteY116" fmla="*/ 142208 h 384810"/>
                <a:gd name="connsiteX117" fmla="*/ 176975 w 406051"/>
                <a:gd name="connsiteY117" fmla="*/ 142208 h 384810"/>
                <a:gd name="connsiteX118" fmla="*/ 164307 w 406051"/>
                <a:gd name="connsiteY118" fmla="*/ 129540 h 384810"/>
                <a:gd name="connsiteX119" fmla="*/ 151638 w 406051"/>
                <a:gd name="connsiteY119" fmla="*/ 142208 h 384810"/>
                <a:gd name="connsiteX120" fmla="*/ 151638 w 406051"/>
                <a:gd name="connsiteY120" fmla="*/ 142208 h 384810"/>
                <a:gd name="connsiteX121" fmla="*/ 151067 w 406051"/>
                <a:gd name="connsiteY121" fmla="*/ 147447 h 384810"/>
                <a:gd name="connsiteX122" fmla="*/ 150305 w 406051"/>
                <a:gd name="connsiteY122" fmla="*/ 149828 h 384810"/>
                <a:gd name="connsiteX123" fmla="*/ 149162 w 406051"/>
                <a:gd name="connsiteY123" fmla="*/ 152686 h 384810"/>
                <a:gd name="connsiteX124" fmla="*/ 148114 w 406051"/>
                <a:gd name="connsiteY124" fmla="*/ 154591 h 384810"/>
                <a:gd name="connsiteX125" fmla="*/ 145257 w 406051"/>
                <a:gd name="connsiteY125" fmla="*/ 158591 h 384810"/>
                <a:gd name="connsiteX126" fmla="*/ 144495 w 406051"/>
                <a:gd name="connsiteY126" fmla="*/ 159544 h 384810"/>
                <a:gd name="connsiteX127" fmla="*/ 139923 w 406051"/>
                <a:gd name="connsiteY127" fmla="*/ 163259 h 384810"/>
                <a:gd name="connsiteX128" fmla="*/ 138208 w 406051"/>
                <a:gd name="connsiteY128" fmla="*/ 164211 h 384810"/>
                <a:gd name="connsiteX129" fmla="*/ 134398 w 406051"/>
                <a:gd name="connsiteY129" fmla="*/ 165830 h 384810"/>
                <a:gd name="connsiteX130" fmla="*/ 132112 w 406051"/>
                <a:gd name="connsiteY130" fmla="*/ 166497 h 384810"/>
                <a:gd name="connsiteX131" fmla="*/ 127254 w 406051"/>
                <a:gd name="connsiteY131" fmla="*/ 167164 h 384810"/>
                <a:gd name="connsiteX132" fmla="*/ 125064 w 406051"/>
                <a:gd name="connsiteY132" fmla="*/ 167164 h 384810"/>
                <a:gd name="connsiteX133" fmla="*/ 120206 w 406051"/>
                <a:gd name="connsiteY133" fmla="*/ 166497 h 384810"/>
                <a:gd name="connsiteX134" fmla="*/ 118111 w 406051"/>
                <a:gd name="connsiteY134" fmla="*/ 165830 h 384810"/>
                <a:gd name="connsiteX135" fmla="*/ 114110 w 406051"/>
                <a:gd name="connsiteY135" fmla="*/ 164116 h 384810"/>
                <a:gd name="connsiteX136" fmla="*/ 112586 w 406051"/>
                <a:gd name="connsiteY136" fmla="*/ 163259 h 384810"/>
                <a:gd name="connsiteX137" fmla="*/ 107919 w 406051"/>
                <a:gd name="connsiteY137" fmla="*/ 159544 h 384810"/>
                <a:gd name="connsiteX138" fmla="*/ 107252 w 406051"/>
                <a:gd name="connsiteY138" fmla="*/ 158591 h 384810"/>
                <a:gd name="connsiteX139" fmla="*/ 104299 w 406051"/>
                <a:gd name="connsiteY139" fmla="*/ 154591 h 384810"/>
                <a:gd name="connsiteX140" fmla="*/ 103156 w 406051"/>
                <a:gd name="connsiteY140" fmla="*/ 152591 h 384810"/>
                <a:gd name="connsiteX141" fmla="*/ 102204 w 406051"/>
                <a:gd name="connsiteY141" fmla="*/ 150019 h 384810"/>
                <a:gd name="connsiteX142" fmla="*/ 101442 w 406051"/>
                <a:gd name="connsiteY142" fmla="*/ 147447 h 384810"/>
                <a:gd name="connsiteX143" fmla="*/ 100775 w 406051"/>
                <a:gd name="connsiteY143" fmla="*/ 142208 h 384810"/>
                <a:gd name="connsiteX144" fmla="*/ 100775 w 406051"/>
                <a:gd name="connsiteY144" fmla="*/ 142208 h 384810"/>
                <a:gd name="connsiteX145" fmla="*/ 88107 w 406051"/>
                <a:gd name="connsiteY145" fmla="*/ 129540 h 384810"/>
                <a:gd name="connsiteX146" fmla="*/ 75438 w 406051"/>
                <a:gd name="connsiteY146" fmla="*/ 142208 h 384810"/>
                <a:gd name="connsiteX147" fmla="*/ 75438 w 406051"/>
                <a:gd name="connsiteY147" fmla="*/ 142208 h 384810"/>
                <a:gd name="connsiteX148" fmla="*/ 74867 w 406051"/>
                <a:gd name="connsiteY148" fmla="*/ 147447 h 384810"/>
                <a:gd name="connsiteX149" fmla="*/ 74105 w 406051"/>
                <a:gd name="connsiteY149" fmla="*/ 149828 h 384810"/>
                <a:gd name="connsiteX150" fmla="*/ 73057 w 406051"/>
                <a:gd name="connsiteY150" fmla="*/ 152686 h 384810"/>
                <a:gd name="connsiteX151" fmla="*/ 71914 w 406051"/>
                <a:gd name="connsiteY151" fmla="*/ 154591 h 384810"/>
                <a:gd name="connsiteX152" fmla="*/ 69152 w 406051"/>
                <a:gd name="connsiteY152" fmla="*/ 158591 h 384810"/>
                <a:gd name="connsiteX153" fmla="*/ 68295 w 406051"/>
                <a:gd name="connsiteY153" fmla="*/ 159544 h 384810"/>
                <a:gd name="connsiteX154" fmla="*/ 63723 w 406051"/>
                <a:gd name="connsiteY154" fmla="*/ 163259 h 384810"/>
                <a:gd name="connsiteX155" fmla="*/ 62008 w 406051"/>
                <a:gd name="connsiteY155" fmla="*/ 164211 h 384810"/>
                <a:gd name="connsiteX156" fmla="*/ 58198 w 406051"/>
                <a:gd name="connsiteY156" fmla="*/ 165830 h 384810"/>
                <a:gd name="connsiteX157" fmla="*/ 56103 w 406051"/>
                <a:gd name="connsiteY157" fmla="*/ 166497 h 384810"/>
                <a:gd name="connsiteX158" fmla="*/ 51245 w 406051"/>
                <a:gd name="connsiteY158" fmla="*/ 167164 h 384810"/>
                <a:gd name="connsiteX159" fmla="*/ 50102 w 406051"/>
                <a:gd name="connsiteY159" fmla="*/ 167164 h 384810"/>
                <a:gd name="connsiteX160" fmla="*/ 47054 w 406051"/>
                <a:gd name="connsiteY160" fmla="*/ 167164 h 384810"/>
                <a:gd name="connsiteX161" fmla="*/ 45054 w 406051"/>
                <a:gd name="connsiteY161" fmla="*/ 167164 h 384810"/>
                <a:gd name="connsiteX162" fmla="*/ 42482 w 406051"/>
                <a:gd name="connsiteY162" fmla="*/ 166307 h 384810"/>
                <a:gd name="connsiteX163" fmla="*/ 39625 w 406051"/>
                <a:gd name="connsiteY163" fmla="*/ 165259 h 384810"/>
                <a:gd name="connsiteX164" fmla="*/ 32195 w 406051"/>
                <a:gd name="connsiteY164" fmla="*/ 160211 h 384810"/>
                <a:gd name="connsiteX165" fmla="*/ 24766 w 406051"/>
                <a:gd name="connsiteY165" fmla="*/ 142304 h 384810"/>
                <a:gd name="connsiteX166" fmla="*/ 24766 w 406051"/>
                <a:gd name="connsiteY166" fmla="*/ 140113 h 384810"/>
                <a:gd name="connsiteX167" fmla="*/ 35529 w 406051"/>
                <a:gd name="connsiteY167" fmla="*/ 98298 h 384810"/>
                <a:gd name="connsiteX168" fmla="*/ 64104 w 406051"/>
                <a:gd name="connsiteY168" fmla="*/ 45815 h 384810"/>
                <a:gd name="connsiteX169" fmla="*/ 97441 w 406051"/>
                <a:gd name="connsiteY169" fmla="*/ 26099 h 384810"/>
                <a:gd name="connsiteX170" fmla="*/ 306991 w 406051"/>
                <a:gd name="connsiteY170" fmla="*/ 26099 h 384810"/>
                <a:gd name="connsiteX171" fmla="*/ 340329 w 406051"/>
                <a:gd name="connsiteY171" fmla="*/ 45815 h 384810"/>
                <a:gd name="connsiteX172" fmla="*/ 368904 w 406051"/>
                <a:gd name="connsiteY172" fmla="*/ 98298 h 384810"/>
                <a:gd name="connsiteX173" fmla="*/ 379667 w 406051"/>
                <a:gd name="connsiteY173" fmla="*/ 140113 h 384810"/>
                <a:gd name="connsiteX174" fmla="*/ 360712 w 406051"/>
                <a:gd name="connsiteY174" fmla="*/ 166497 h 38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406051" h="384810">
                  <a:moveTo>
                    <a:pt x="392812" y="359283"/>
                  </a:moveTo>
                  <a:lnTo>
                    <a:pt x="384334" y="359283"/>
                  </a:lnTo>
                  <a:lnTo>
                    <a:pt x="384334" y="182404"/>
                  </a:lnTo>
                  <a:cubicBezTo>
                    <a:pt x="397755" y="172174"/>
                    <a:pt x="405585" y="156229"/>
                    <a:pt x="405480" y="139351"/>
                  </a:cubicBezTo>
                  <a:cubicBezTo>
                    <a:pt x="405480" y="120472"/>
                    <a:pt x="400727" y="101898"/>
                    <a:pt x="391669" y="85344"/>
                  </a:cubicBezTo>
                  <a:lnTo>
                    <a:pt x="363094" y="32861"/>
                  </a:lnTo>
                  <a:cubicBezTo>
                    <a:pt x="351921" y="12592"/>
                    <a:pt x="330614" y="0"/>
                    <a:pt x="307467" y="0"/>
                  </a:cubicBezTo>
                  <a:lnTo>
                    <a:pt x="97918" y="0"/>
                  </a:lnTo>
                  <a:cubicBezTo>
                    <a:pt x="74800" y="0"/>
                    <a:pt x="53512" y="12592"/>
                    <a:pt x="42387" y="32861"/>
                  </a:cubicBezTo>
                  <a:lnTo>
                    <a:pt x="13812" y="85344"/>
                  </a:lnTo>
                  <a:cubicBezTo>
                    <a:pt x="4754" y="101898"/>
                    <a:pt x="1" y="120472"/>
                    <a:pt x="1" y="139351"/>
                  </a:cubicBezTo>
                  <a:lnTo>
                    <a:pt x="1" y="141542"/>
                  </a:lnTo>
                  <a:cubicBezTo>
                    <a:pt x="-66" y="154991"/>
                    <a:pt x="5287" y="167897"/>
                    <a:pt x="14860" y="177356"/>
                  </a:cubicBezTo>
                  <a:cubicBezTo>
                    <a:pt x="16774" y="179280"/>
                    <a:pt x="18879" y="181004"/>
                    <a:pt x="21146" y="182499"/>
                  </a:cubicBezTo>
                  <a:lnTo>
                    <a:pt x="21146" y="359283"/>
                  </a:lnTo>
                  <a:lnTo>
                    <a:pt x="12669" y="359283"/>
                  </a:lnTo>
                  <a:cubicBezTo>
                    <a:pt x="5668" y="359283"/>
                    <a:pt x="1" y="364950"/>
                    <a:pt x="1" y="371951"/>
                  </a:cubicBezTo>
                  <a:cubicBezTo>
                    <a:pt x="1" y="378952"/>
                    <a:pt x="5668" y="384620"/>
                    <a:pt x="12669" y="384620"/>
                  </a:cubicBezTo>
                  <a:lnTo>
                    <a:pt x="77534" y="384620"/>
                  </a:lnTo>
                  <a:cubicBezTo>
                    <a:pt x="84535" y="384620"/>
                    <a:pt x="90202" y="378952"/>
                    <a:pt x="90202" y="371951"/>
                  </a:cubicBezTo>
                  <a:cubicBezTo>
                    <a:pt x="90202" y="364950"/>
                    <a:pt x="84535" y="359283"/>
                    <a:pt x="77534" y="359283"/>
                  </a:cubicBezTo>
                  <a:lnTo>
                    <a:pt x="46387" y="359283"/>
                  </a:lnTo>
                  <a:lnTo>
                    <a:pt x="46387" y="192119"/>
                  </a:lnTo>
                  <a:cubicBezTo>
                    <a:pt x="47083" y="192167"/>
                    <a:pt x="47788" y="192167"/>
                    <a:pt x="48483" y="192119"/>
                  </a:cubicBezTo>
                  <a:lnTo>
                    <a:pt x="50578" y="192119"/>
                  </a:lnTo>
                  <a:cubicBezTo>
                    <a:pt x="52045" y="192062"/>
                    <a:pt x="53512" y="191900"/>
                    <a:pt x="54960" y="191643"/>
                  </a:cubicBezTo>
                  <a:cubicBezTo>
                    <a:pt x="56446" y="191738"/>
                    <a:pt x="57951" y="191738"/>
                    <a:pt x="59437" y="191643"/>
                  </a:cubicBezTo>
                  <a:cubicBezTo>
                    <a:pt x="62199" y="191176"/>
                    <a:pt x="64914" y="190443"/>
                    <a:pt x="67533" y="189452"/>
                  </a:cubicBezTo>
                  <a:lnTo>
                    <a:pt x="70104" y="188595"/>
                  </a:lnTo>
                  <a:cubicBezTo>
                    <a:pt x="72838" y="187414"/>
                    <a:pt x="75448" y="185976"/>
                    <a:pt x="77915" y="184309"/>
                  </a:cubicBezTo>
                  <a:lnTo>
                    <a:pt x="80296" y="182975"/>
                  </a:lnTo>
                  <a:cubicBezTo>
                    <a:pt x="82611" y="181223"/>
                    <a:pt x="84773" y="179280"/>
                    <a:pt x="86773" y="177165"/>
                  </a:cubicBezTo>
                  <a:cubicBezTo>
                    <a:pt x="87345" y="176594"/>
                    <a:pt x="88107" y="176117"/>
                    <a:pt x="88678" y="175451"/>
                  </a:cubicBezTo>
                  <a:cubicBezTo>
                    <a:pt x="107052" y="196491"/>
                    <a:pt x="138999" y="198654"/>
                    <a:pt x="160040" y="180289"/>
                  </a:cubicBezTo>
                  <a:cubicBezTo>
                    <a:pt x="161763" y="178784"/>
                    <a:pt x="163373" y="177175"/>
                    <a:pt x="164878" y="175451"/>
                  </a:cubicBezTo>
                  <a:cubicBezTo>
                    <a:pt x="183252" y="196491"/>
                    <a:pt x="215199" y="198654"/>
                    <a:pt x="236240" y="180289"/>
                  </a:cubicBezTo>
                  <a:cubicBezTo>
                    <a:pt x="237963" y="178784"/>
                    <a:pt x="239573" y="177175"/>
                    <a:pt x="241078" y="175451"/>
                  </a:cubicBezTo>
                  <a:cubicBezTo>
                    <a:pt x="259366" y="196491"/>
                    <a:pt x="291256" y="198720"/>
                    <a:pt x="312297" y="180432"/>
                  </a:cubicBezTo>
                  <a:cubicBezTo>
                    <a:pt x="314069" y="178889"/>
                    <a:pt x="315735" y="177222"/>
                    <a:pt x="317278" y="175451"/>
                  </a:cubicBezTo>
                  <a:lnTo>
                    <a:pt x="319564" y="177832"/>
                  </a:lnTo>
                  <a:cubicBezTo>
                    <a:pt x="322422" y="180661"/>
                    <a:pt x="325622" y="183118"/>
                    <a:pt x="329089" y="185166"/>
                  </a:cubicBezTo>
                  <a:cubicBezTo>
                    <a:pt x="329947" y="185738"/>
                    <a:pt x="330804" y="186023"/>
                    <a:pt x="331661" y="186500"/>
                  </a:cubicBezTo>
                  <a:cubicBezTo>
                    <a:pt x="334338" y="187957"/>
                    <a:pt x="337147" y="189167"/>
                    <a:pt x="340043" y="190119"/>
                  </a:cubicBezTo>
                  <a:lnTo>
                    <a:pt x="343281" y="190881"/>
                  </a:lnTo>
                  <a:cubicBezTo>
                    <a:pt x="346063" y="191605"/>
                    <a:pt x="348901" y="192081"/>
                    <a:pt x="351759" y="192310"/>
                  </a:cubicBezTo>
                  <a:lnTo>
                    <a:pt x="355474" y="192310"/>
                  </a:lnTo>
                  <a:cubicBezTo>
                    <a:pt x="356807" y="192310"/>
                    <a:pt x="358140" y="192310"/>
                    <a:pt x="359569" y="192310"/>
                  </a:cubicBezTo>
                  <a:lnTo>
                    <a:pt x="359569" y="359474"/>
                  </a:lnTo>
                  <a:lnTo>
                    <a:pt x="328518" y="359474"/>
                  </a:lnTo>
                  <a:cubicBezTo>
                    <a:pt x="321517" y="359474"/>
                    <a:pt x="315849" y="365141"/>
                    <a:pt x="315849" y="372142"/>
                  </a:cubicBezTo>
                  <a:cubicBezTo>
                    <a:pt x="315849" y="379143"/>
                    <a:pt x="321517" y="384810"/>
                    <a:pt x="328518" y="384810"/>
                  </a:cubicBezTo>
                  <a:lnTo>
                    <a:pt x="393383" y="384810"/>
                  </a:lnTo>
                  <a:cubicBezTo>
                    <a:pt x="400384" y="384810"/>
                    <a:pt x="406051" y="379143"/>
                    <a:pt x="406051" y="372142"/>
                  </a:cubicBezTo>
                  <a:cubicBezTo>
                    <a:pt x="406051" y="365141"/>
                    <a:pt x="400384" y="359474"/>
                    <a:pt x="393383" y="359474"/>
                  </a:cubicBezTo>
                  <a:close/>
                  <a:moveTo>
                    <a:pt x="360712" y="166497"/>
                  </a:moveTo>
                  <a:cubicBezTo>
                    <a:pt x="354397" y="167869"/>
                    <a:pt x="347806" y="166811"/>
                    <a:pt x="342234" y="163544"/>
                  </a:cubicBezTo>
                  <a:cubicBezTo>
                    <a:pt x="342234" y="163544"/>
                    <a:pt x="342234" y="163544"/>
                    <a:pt x="342234" y="163544"/>
                  </a:cubicBezTo>
                  <a:cubicBezTo>
                    <a:pt x="340548" y="162468"/>
                    <a:pt x="338986" y="161230"/>
                    <a:pt x="337567" y="159829"/>
                  </a:cubicBezTo>
                  <a:lnTo>
                    <a:pt x="337567" y="159353"/>
                  </a:lnTo>
                  <a:cubicBezTo>
                    <a:pt x="336157" y="157896"/>
                    <a:pt x="334947" y="156258"/>
                    <a:pt x="333947" y="154496"/>
                  </a:cubicBezTo>
                  <a:lnTo>
                    <a:pt x="332804" y="152495"/>
                  </a:lnTo>
                  <a:cubicBezTo>
                    <a:pt x="332804" y="151638"/>
                    <a:pt x="332137" y="150781"/>
                    <a:pt x="331851" y="149924"/>
                  </a:cubicBezTo>
                  <a:cubicBezTo>
                    <a:pt x="331557" y="149076"/>
                    <a:pt x="331299" y="148219"/>
                    <a:pt x="331090" y="147352"/>
                  </a:cubicBezTo>
                  <a:cubicBezTo>
                    <a:pt x="330708" y="145666"/>
                    <a:pt x="330518" y="143942"/>
                    <a:pt x="330518" y="142208"/>
                  </a:cubicBezTo>
                  <a:cubicBezTo>
                    <a:pt x="330518" y="142208"/>
                    <a:pt x="330518" y="142208"/>
                    <a:pt x="330518" y="142208"/>
                  </a:cubicBezTo>
                  <a:cubicBezTo>
                    <a:pt x="330518" y="135207"/>
                    <a:pt x="324851" y="129540"/>
                    <a:pt x="317850" y="129540"/>
                  </a:cubicBezTo>
                  <a:cubicBezTo>
                    <a:pt x="310849" y="129540"/>
                    <a:pt x="305181" y="135207"/>
                    <a:pt x="305181" y="142208"/>
                  </a:cubicBezTo>
                  <a:lnTo>
                    <a:pt x="305181" y="142208"/>
                  </a:lnTo>
                  <a:cubicBezTo>
                    <a:pt x="305153" y="143971"/>
                    <a:pt x="304934" y="145733"/>
                    <a:pt x="304515" y="147447"/>
                  </a:cubicBezTo>
                  <a:cubicBezTo>
                    <a:pt x="303981" y="149219"/>
                    <a:pt x="303382" y="150962"/>
                    <a:pt x="302705" y="152686"/>
                  </a:cubicBezTo>
                  <a:cubicBezTo>
                    <a:pt x="302410" y="153353"/>
                    <a:pt x="302067" y="153991"/>
                    <a:pt x="301657" y="154591"/>
                  </a:cubicBezTo>
                  <a:cubicBezTo>
                    <a:pt x="300810" y="156001"/>
                    <a:pt x="299857" y="157334"/>
                    <a:pt x="298800" y="158591"/>
                  </a:cubicBezTo>
                  <a:lnTo>
                    <a:pt x="297942" y="159544"/>
                  </a:lnTo>
                  <a:cubicBezTo>
                    <a:pt x="296571" y="160963"/>
                    <a:pt x="295037" y="162211"/>
                    <a:pt x="293371" y="163259"/>
                  </a:cubicBezTo>
                  <a:cubicBezTo>
                    <a:pt x="293371" y="163259"/>
                    <a:pt x="292323" y="163830"/>
                    <a:pt x="291751" y="164211"/>
                  </a:cubicBezTo>
                  <a:lnTo>
                    <a:pt x="287846" y="165830"/>
                  </a:lnTo>
                  <a:lnTo>
                    <a:pt x="284512" y="166497"/>
                  </a:lnTo>
                  <a:cubicBezTo>
                    <a:pt x="282922" y="166869"/>
                    <a:pt x="281293" y="167097"/>
                    <a:pt x="279654" y="167164"/>
                  </a:cubicBezTo>
                  <a:lnTo>
                    <a:pt x="277464" y="167164"/>
                  </a:lnTo>
                  <a:cubicBezTo>
                    <a:pt x="275826" y="167078"/>
                    <a:pt x="274207" y="166859"/>
                    <a:pt x="272606" y="166497"/>
                  </a:cubicBezTo>
                  <a:lnTo>
                    <a:pt x="270511" y="165830"/>
                  </a:lnTo>
                  <a:cubicBezTo>
                    <a:pt x="269167" y="165354"/>
                    <a:pt x="267863" y="164783"/>
                    <a:pt x="266605" y="164116"/>
                  </a:cubicBezTo>
                  <a:cubicBezTo>
                    <a:pt x="266081" y="163868"/>
                    <a:pt x="265567" y="163582"/>
                    <a:pt x="265082" y="163259"/>
                  </a:cubicBezTo>
                  <a:cubicBezTo>
                    <a:pt x="263386" y="162211"/>
                    <a:pt x="261814" y="160963"/>
                    <a:pt x="260414" y="159544"/>
                  </a:cubicBezTo>
                  <a:lnTo>
                    <a:pt x="259652" y="158591"/>
                  </a:lnTo>
                  <a:cubicBezTo>
                    <a:pt x="258595" y="157315"/>
                    <a:pt x="257604" y="155981"/>
                    <a:pt x="256699" y="154591"/>
                  </a:cubicBezTo>
                  <a:cubicBezTo>
                    <a:pt x="256309" y="153943"/>
                    <a:pt x="255966" y="153276"/>
                    <a:pt x="255651" y="152591"/>
                  </a:cubicBezTo>
                  <a:cubicBezTo>
                    <a:pt x="255651" y="151733"/>
                    <a:pt x="254985" y="150876"/>
                    <a:pt x="254699" y="150019"/>
                  </a:cubicBezTo>
                  <a:cubicBezTo>
                    <a:pt x="254414" y="149162"/>
                    <a:pt x="254032" y="148304"/>
                    <a:pt x="253842" y="147447"/>
                  </a:cubicBezTo>
                  <a:cubicBezTo>
                    <a:pt x="253508" y="145723"/>
                    <a:pt x="253318" y="143971"/>
                    <a:pt x="253270" y="142208"/>
                  </a:cubicBezTo>
                  <a:lnTo>
                    <a:pt x="253270" y="142208"/>
                  </a:lnTo>
                  <a:cubicBezTo>
                    <a:pt x="252661" y="135189"/>
                    <a:pt x="246479" y="129988"/>
                    <a:pt x="239449" y="130597"/>
                  </a:cubicBezTo>
                  <a:cubicBezTo>
                    <a:pt x="233277" y="131131"/>
                    <a:pt x="228372" y="136027"/>
                    <a:pt x="227838" y="142208"/>
                  </a:cubicBezTo>
                  <a:lnTo>
                    <a:pt x="227838" y="142208"/>
                  </a:lnTo>
                  <a:cubicBezTo>
                    <a:pt x="227791" y="143971"/>
                    <a:pt x="227601" y="145723"/>
                    <a:pt x="227267" y="147447"/>
                  </a:cubicBezTo>
                  <a:cubicBezTo>
                    <a:pt x="227267" y="148304"/>
                    <a:pt x="226696" y="149066"/>
                    <a:pt x="226505" y="149828"/>
                  </a:cubicBezTo>
                  <a:cubicBezTo>
                    <a:pt x="226315" y="150590"/>
                    <a:pt x="225839" y="151733"/>
                    <a:pt x="225362" y="152686"/>
                  </a:cubicBezTo>
                  <a:cubicBezTo>
                    <a:pt x="225067" y="153353"/>
                    <a:pt x="224724" y="153991"/>
                    <a:pt x="224314" y="154591"/>
                  </a:cubicBezTo>
                  <a:cubicBezTo>
                    <a:pt x="223467" y="156001"/>
                    <a:pt x="222514" y="157334"/>
                    <a:pt x="221457" y="158591"/>
                  </a:cubicBezTo>
                  <a:cubicBezTo>
                    <a:pt x="221200" y="158934"/>
                    <a:pt x="220914" y="159249"/>
                    <a:pt x="220599" y="159544"/>
                  </a:cubicBezTo>
                  <a:cubicBezTo>
                    <a:pt x="219247" y="160982"/>
                    <a:pt x="217714" y="162230"/>
                    <a:pt x="216028" y="163259"/>
                  </a:cubicBezTo>
                  <a:cubicBezTo>
                    <a:pt x="215551" y="163259"/>
                    <a:pt x="214980" y="163830"/>
                    <a:pt x="214408" y="164211"/>
                  </a:cubicBezTo>
                  <a:lnTo>
                    <a:pt x="210598" y="165830"/>
                  </a:lnTo>
                  <a:lnTo>
                    <a:pt x="208312" y="166497"/>
                  </a:lnTo>
                  <a:cubicBezTo>
                    <a:pt x="206712" y="166859"/>
                    <a:pt x="205093" y="167078"/>
                    <a:pt x="203454" y="167164"/>
                  </a:cubicBezTo>
                  <a:lnTo>
                    <a:pt x="201169" y="167164"/>
                  </a:lnTo>
                  <a:cubicBezTo>
                    <a:pt x="199530" y="167078"/>
                    <a:pt x="197911" y="166859"/>
                    <a:pt x="196311" y="166497"/>
                  </a:cubicBezTo>
                  <a:lnTo>
                    <a:pt x="194311" y="165830"/>
                  </a:lnTo>
                  <a:cubicBezTo>
                    <a:pt x="192939" y="165354"/>
                    <a:pt x="191596" y="164783"/>
                    <a:pt x="190310" y="164116"/>
                  </a:cubicBezTo>
                  <a:cubicBezTo>
                    <a:pt x="189786" y="163868"/>
                    <a:pt x="189272" y="163582"/>
                    <a:pt x="188786" y="163259"/>
                  </a:cubicBezTo>
                  <a:cubicBezTo>
                    <a:pt x="187090" y="162211"/>
                    <a:pt x="185519" y="160963"/>
                    <a:pt x="184119" y="159544"/>
                  </a:cubicBezTo>
                  <a:lnTo>
                    <a:pt x="183357" y="158591"/>
                  </a:lnTo>
                  <a:cubicBezTo>
                    <a:pt x="182299" y="157334"/>
                    <a:pt x="181347" y="156001"/>
                    <a:pt x="180499" y="154591"/>
                  </a:cubicBezTo>
                  <a:lnTo>
                    <a:pt x="179357" y="152591"/>
                  </a:lnTo>
                  <a:cubicBezTo>
                    <a:pt x="179357" y="151733"/>
                    <a:pt x="178690" y="150876"/>
                    <a:pt x="178404" y="150019"/>
                  </a:cubicBezTo>
                  <a:lnTo>
                    <a:pt x="177547" y="147447"/>
                  </a:lnTo>
                  <a:cubicBezTo>
                    <a:pt x="177213" y="145723"/>
                    <a:pt x="177023" y="143971"/>
                    <a:pt x="176975" y="142208"/>
                  </a:cubicBezTo>
                  <a:lnTo>
                    <a:pt x="176975" y="142208"/>
                  </a:lnTo>
                  <a:cubicBezTo>
                    <a:pt x="176975" y="135207"/>
                    <a:pt x="171308" y="129540"/>
                    <a:pt x="164307" y="129540"/>
                  </a:cubicBezTo>
                  <a:cubicBezTo>
                    <a:pt x="157306" y="129540"/>
                    <a:pt x="151638" y="135207"/>
                    <a:pt x="151638" y="142208"/>
                  </a:cubicBezTo>
                  <a:cubicBezTo>
                    <a:pt x="151638" y="142208"/>
                    <a:pt x="151638" y="142208"/>
                    <a:pt x="151638" y="142208"/>
                  </a:cubicBezTo>
                  <a:cubicBezTo>
                    <a:pt x="151638" y="143971"/>
                    <a:pt x="151448" y="145723"/>
                    <a:pt x="151067" y="147447"/>
                  </a:cubicBezTo>
                  <a:cubicBezTo>
                    <a:pt x="150867" y="148257"/>
                    <a:pt x="150619" y="149057"/>
                    <a:pt x="150305" y="149828"/>
                  </a:cubicBezTo>
                  <a:cubicBezTo>
                    <a:pt x="150305" y="150781"/>
                    <a:pt x="149639" y="151733"/>
                    <a:pt x="149162" y="152686"/>
                  </a:cubicBezTo>
                  <a:cubicBezTo>
                    <a:pt x="148867" y="153353"/>
                    <a:pt x="148524" y="153991"/>
                    <a:pt x="148114" y="154591"/>
                  </a:cubicBezTo>
                  <a:cubicBezTo>
                    <a:pt x="147304" y="156020"/>
                    <a:pt x="146343" y="157362"/>
                    <a:pt x="145257" y="158591"/>
                  </a:cubicBezTo>
                  <a:lnTo>
                    <a:pt x="144495" y="159544"/>
                  </a:lnTo>
                  <a:cubicBezTo>
                    <a:pt x="143104" y="160944"/>
                    <a:pt x="141571" y="162182"/>
                    <a:pt x="139923" y="163259"/>
                  </a:cubicBezTo>
                  <a:lnTo>
                    <a:pt x="138208" y="164211"/>
                  </a:lnTo>
                  <a:lnTo>
                    <a:pt x="134398" y="165830"/>
                  </a:lnTo>
                  <a:lnTo>
                    <a:pt x="132112" y="166497"/>
                  </a:lnTo>
                  <a:cubicBezTo>
                    <a:pt x="130512" y="166859"/>
                    <a:pt x="128893" y="167078"/>
                    <a:pt x="127254" y="167164"/>
                  </a:cubicBezTo>
                  <a:lnTo>
                    <a:pt x="125064" y="167164"/>
                  </a:lnTo>
                  <a:cubicBezTo>
                    <a:pt x="123426" y="167097"/>
                    <a:pt x="121797" y="166869"/>
                    <a:pt x="120206" y="166497"/>
                  </a:cubicBezTo>
                  <a:lnTo>
                    <a:pt x="118111" y="165830"/>
                  </a:lnTo>
                  <a:lnTo>
                    <a:pt x="114110" y="164116"/>
                  </a:lnTo>
                  <a:cubicBezTo>
                    <a:pt x="113586" y="163868"/>
                    <a:pt x="113072" y="163582"/>
                    <a:pt x="112586" y="163259"/>
                  </a:cubicBezTo>
                  <a:cubicBezTo>
                    <a:pt x="110900" y="162182"/>
                    <a:pt x="109338" y="160944"/>
                    <a:pt x="107919" y="159544"/>
                  </a:cubicBezTo>
                  <a:lnTo>
                    <a:pt x="107252" y="158591"/>
                  </a:lnTo>
                  <a:cubicBezTo>
                    <a:pt x="106128" y="157362"/>
                    <a:pt x="105147" y="156020"/>
                    <a:pt x="104299" y="154591"/>
                  </a:cubicBezTo>
                  <a:lnTo>
                    <a:pt x="103156" y="152591"/>
                  </a:lnTo>
                  <a:cubicBezTo>
                    <a:pt x="103156" y="151733"/>
                    <a:pt x="102490" y="150876"/>
                    <a:pt x="102204" y="150019"/>
                  </a:cubicBezTo>
                  <a:cubicBezTo>
                    <a:pt x="101909" y="149171"/>
                    <a:pt x="101651" y="148314"/>
                    <a:pt x="101442" y="147447"/>
                  </a:cubicBezTo>
                  <a:cubicBezTo>
                    <a:pt x="101070" y="145723"/>
                    <a:pt x="100851" y="143971"/>
                    <a:pt x="100775" y="142208"/>
                  </a:cubicBezTo>
                  <a:lnTo>
                    <a:pt x="100775" y="142208"/>
                  </a:lnTo>
                  <a:cubicBezTo>
                    <a:pt x="100775" y="135207"/>
                    <a:pt x="95108" y="129540"/>
                    <a:pt x="88107" y="129540"/>
                  </a:cubicBezTo>
                  <a:cubicBezTo>
                    <a:pt x="81106" y="129540"/>
                    <a:pt x="75438" y="135207"/>
                    <a:pt x="75438" y="142208"/>
                  </a:cubicBezTo>
                  <a:cubicBezTo>
                    <a:pt x="75438" y="142208"/>
                    <a:pt x="75438" y="142208"/>
                    <a:pt x="75438" y="142208"/>
                  </a:cubicBezTo>
                  <a:cubicBezTo>
                    <a:pt x="75438" y="143971"/>
                    <a:pt x="75248" y="145723"/>
                    <a:pt x="74867" y="147447"/>
                  </a:cubicBezTo>
                  <a:cubicBezTo>
                    <a:pt x="74667" y="148257"/>
                    <a:pt x="74419" y="149057"/>
                    <a:pt x="74105" y="149828"/>
                  </a:cubicBezTo>
                  <a:cubicBezTo>
                    <a:pt x="74105" y="150781"/>
                    <a:pt x="73438" y="151733"/>
                    <a:pt x="73057" y="152686"/>
                  </a:cubicBezTo>
                  <a:lnTo>
                    <a:pt x="71914" y="154591"/>
                  </a:lnTo>
                  <a:cubicBezTo>
                    <a:pt x="71133" y="156020"/>
                    <a:pt x="70209" y="157362"/>
                    <a:pt x="69152" y="158591"/>
                  </a:cubicBezTo>
                  <a:lnTo>
                    <a:pt x="68295" y="159544"/>
                  </a:lnTo>
                  <a:cubicBezTo>
                    <a:pt x="66904" y="160944"/>
                    <a:pt x="65371" y="162182"/>
                    <a:pt x="63723" y="163259"/>
                  </a:cubicBezTo>
                  <a:lnTo>
                    <a:pt x="62008" y="164211"/>
                  </a:lnTo>
                  <a:lnTo>
                    <a:pt x="58198" y="165830"/>
                  </a:lnTo>
                  <a:lnTo>
                    <a:pt x="56103" y="166497"/>
                  </a:lnTo>
                  <a:cubicBezTo>
                    <a:pt x="54503" y="166869"/>
                    <a:pt x="52883" y="167088"/>
                    <a:pt x="51245" y="167164"/>
                  </a:cubicBezTo>
                  <a:lnTo>
                    <a:pt x="50102" y="167164"/>
                  </a:lnTo>
                  <a:cubicBezTo>
                    <a:pt x="49054" y="167164"/>
                    <a:pt x="48102" y="167164"/>
                    <a:pt x="47054" y="167164"/>
                  </a:cubicBezTo>
                  <a:lnTo>
                    <a:pt x="45054" y="167164"/>
                  </a:lnTo>
                  <a:cubicBezTo>
                    <a:pt x="44196" y="167164"/>
                    <a:pt x="43339" y="166592"/>
                    <a:pt x="42482" y="166307"/>
                  </a:cubicBezTo>
                  <a:cubicBezTo>
                    <a:pt x="41491" y="166059"/>
                    <a:pt x="40539" y="165706"/>
                    <a:pt x="39625" y="165259"/>
                  </a:cubicBezTo>
                  <a:cubicBezTo>
                    <a:pt x="36872" y="164021"/>
                    <a:pt x="34357" y="162316"/>
                    <a:pt x="32195" y="160211"/>
                  </a:cubicBezTo>
                  <a:cubicBezTo>
                    <a:pt x="27433" y="155467"/>
                    <a:pt x="24756" y="149028"/>
                    <a:pt x="24766" y="142304"/>
                  </a:cubicBezTo>
                  <a:lnTo>
                    <a:pt x="24766" y="140113"/>
                  </a:lnTo>
                  <a:cubicBezTo>
                    <a:pt x="24775" y="125492"/>
                    <a:pt x="28471" y="111109"/>
                    <a:pt x="35529" y="98298"/>
                  </a:cubicBezTo>
                  <a:lnTo>
                    <a:pt x="64104" y="45815"/>
                  </a:lnTo>
                  <a:cubicBezTo>
                    <a:pt x="70800" y="33661"/>
                    <a:pt x="83564" y="26108"/>
                    <a:pt x="97441" y="26099"/>
                  </a:cubicBezTo>
                  <a:lnTo>
                    <a:pt x="306991" y="26099"/>
                  </a:lnTo>
                  <a:cubicBezTo>
                    <a:pt x="320869" y="26108"/>
                    <a:pt x="333633" y="33661"/>
                    <a:pt x="340329" y="45815"/>
                  </a:cubicBezTo>
                  <a:lnTo>
                    <a:pt x="368904" y="98298"/>
                  </a:lnTo>
                  <a:cubicBezTo>
                    <a:pt x="375962" y="111109"/>
                    <a:pt x="379658" y="125492"/>
                    <a:pt x="379667" y="140113"/>
                  </a:cubicBezTo>
                  <a:cubicBezTo>
                    <a:pt x="379886" y="152133"/>
                    <a:pt x="372180" y="162868"/>
                    <a:pt x="360712" y="1664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26FF3B3-5F29-4734-B542-D4D3A5A22D12}"/>
                </a:ext>
              </a:extLst>
            </p:cNvPr>
            <p:cNvSpPr/>
            <p:nvPr/>
          </p:nvSpPr>
          <p:spPr>
            <a:xfrm>
              <a:off x="4838128" y="4540662"/>
              <a:ext cx="199453" cy="175355"/>
            </a:xfrm>
            <a:custGeom>
              <a:avLst/>
              <a:gdLst>
                <a:gd name="connsiteX0" fmla="*/ 152971 w 199453"/>
                <a:gd name="connsiteY0" fmla="*/ 0 h 175355"/>
                <a:gd name="connsiteX1" fmla="*/ 46482 w 199453"/>
                <a:gd name="connsiteY1" fmla="*/ 0 h 175355"/>
                <a:gd name="connsiteX2" fmla="*/ 0 w 199453"/>
                <a:gd name="connsiteY2" fmla="*/ 46577 h 175355"/>
                <a:gd name="connsiteX3" fmla="*/ 0 w 199453"/>
                <a:gd name="connsiteY3" fmla="*/ 128873 h 175355"/>
                <a:gd name="connsiteX4" fmla="*/ 46482 w 199453"/>
                <a:gd name="connsiteY4" fmla="*/ 175355 h 175355"/>
                <a:gd name="connsiteX5" fmla="*/ 152971 w 199453"/>
                <a:gd name="connsiteY5" fmla="*/ 175355 h 175355"/>
                <a:gd name="connsiteX6" fmla="*/ 199454 w 199453"/>
                <a:gd name="connsiteY6" fmla="*/ 128873 h 175355"/>
                <a:gd name="connsiteX7" fmla="*/ 199454 w 199453"/>
                <a:gd name="connsiteY7" fmla="*/ 46577 h 175355"/>
                <a:gd name="connsiteX8" fmla="*/ 152971 w 199453"/>
                <a:gd name="connsiteY8" fmla="*/ 0 h 175355"/>
                <a:gd name="connsiteX9" fmla="*/ 174117 w 199453"/>
                <a:gd name="connsiteY9" fmla="*/ 128873 h 175355"/>
                <a:gd name="connsiteX10" fmla="*/ 153162 w 199453"/>
                <a:gd name="connsiteY10" fmla="*/ 150019 h 175355"/>
                <a:gd name="connsiteX11" fmla="*/ 152971 w 199453"/>
                <a:gd name="connsiteY11" fmla="*/ 150019 h 175355"/>
                <a:gd name="connsiteX12" fmla="*/ 46482 w 199453"/>
                <a:gd name="connsiteY12" fmla="*/ 150019 h 175355"/>
                <a:gd name="connsiteX13" fmla="*/ 25337 w 199453"/>
                <a:gd name="connsiteY13" fmla="*/ 129064 h 175355"/>
                <a:gd name="connsiteX14" fmla="*/ 25337 w 199453"/>
                <a:gd name="connsiteY14" fmla="*/ 128873 h 175355"/>
                <a:gd name="connsiteX15" fmla="*/ 25337 w 199453"/>
                <a:gd name="connsiteY15" fmla="*/ 46577 h 175355"/>
                <a:gd name="connsiteX16" fmla="*/ 46291 w 199453"/>
                <a:gd name="connsiteY16" fmla="*/ 25432 h 175355"/>
                <a:gd name="connsiteX17" fmla="*/ 46482 w 199453"/>
                <a:gd name="connsiteY17" fmla="*/ 25432 h 175355"/>
                <a:gd name="connsiteX18" fmla="*/ 152971 w 199453"/>
                <a:gd name="connsiteY18" fmla="*/ 25432 h 175355"/>
                <a:gd name="connsiteX19" fmla="*/ 174117 w 199453"/>
                <a:gd name="connsiteY19" fmla="*/ 46387 h 175355"/>
                <a:gd name="connsiteX20" fmla="*/ 174117 w 199453"/>
                <a:gd name="connsiteY20" fmla="*/ 46577 h 175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453" h="175355">
                  <a:moveTo>
                    <a:pt x="152971" y="0"/>
                  </a:moveTo>
                  <a:lnTo>
                    <a:pt x="46482" y="0"/>
                  </a:lnTo>
                  <a:cubicBezTo>
                    <a:pt x="20793" y="57"/>
                    <a:pt x="0" y="20889"/>
                    <a:pt x="0" y="46577"/>
                  </a:cubicBezTo>
                  <a:lnTo>
                    <a:pt x="0" y="128873"/>
                  </a:lnTo>
                  <a:cubicBezTo>
                    <a:pt x="48" y="154524"/>
                    <a:pt x="20831" y="175308"/>
                    <a:pt x="46482" y="175355"/>
                  </a:cubicBezTo>
                  <a:lnTo>
                    <a:pt x="152971" y="175355"/>
                  </a:lnTo>
                  <a:cubicBezTo>
                    <a:pt x="178622" y="175308"/>
                    <a:pt x="199406" y="154524"/>
                    <a:pt x="199454" y="128873"/>
                  </a:cubicBezTo>
                  <a:lnTo>
                    <a:pt x="199454" y="46577"/>
                  </a:lnTo>
                  <a:cubicBezTo>
                    <a:pt x="199454" y="20889"/>
                    <a:pt x="178661" y="57"/>
                    <a:pt x="152971" y="0"/>
                  </a:cubicBezTo>
                  <a:close/>
                  <a:moveTo>
                    <a:pt x="174117" y="128873"/>
                  </a:moveTo>
                  <a:cubicBezTo>
                    <a:pt x="174174" y="140503"/>
                    <a:pt x="164792" y="149962"/>
                    <a:pt x="153162" y="150019"/>
                  </a:cubicBezTo>
                  <a:cubicBezTo>
                    <a:pt x="153095" y="150019"/>
                    <a:pt x="153038" y="150019"/>
                    <a:pt x="152971" y="150019"/>
                  </a:cubicBezTo>
                  <a:lnTo>
                    <a:pt x="46482" y="150019"/>
                  </a:lnTo>
                  <a:cubicBezTo>
                    <a:pt x="34852" y="150076"/>
                    <a:pt x="25394" y="140694"/>
                    <a:pt x="25337" y="129064"/>
                  </a:cubicBezTo>
                  <a:cubicBezTo>
                    <a:pt x="25337" y="128997"/>
                    <a:pt x="25337" y="128940"/>
                    <a:pt x="25337" y="128873"/>
                  </a:cubicBezTo>
                  <a:lnTo>
                    <a:pt x="25337" y="46577"/>
                  </a:lnTo>
                  <a:cubicBezTo>
                    <a:pt x="25279" y="34947"/>
                    <a:pt x="34662" y="25489"/>
                    <a:pt x="46291" y="25432"/>
                  </a:cubicBezTo>
                  <a:cubicBezTo>
                    <a:pt x="46358" y="25432"/>
                    <a:pt x="46415" y="25432"/>
                    <a:pt x="46482" y="25432"/>
                  </a:cubicBezTo>
                  <a:lnTo>
                    <a:pt x="152971" y="25432"/>
                  </a:lnTo>
                  <a:cubicBezTo>
                    <a:pt x="164602" y="25375"/>
                    <a:pt x="174060" y="34757"/>
                    <a:pt x="174117" y="46387"/>
                  </a:cubicBezTo>
                  <a:cubicBezTo>
                    <a:pt x="174117" y="46454"/>
                    <a:pt x="174117" y="46511"/>
                    <a:pt x="174117" y="46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63BDBA4-5C71-4551-BCD2-55A121FA77DC}"/>
                </a:ext>
              </a:extLst>
            </p:cNvPr>
            <p:cNvSpPr/>
            <p:nvPr/>
          </p:nvSpPr>
          <p:spPr>
            <a:xfrm>
              <a:off x="4888230" y="4597241"/>
              <a:ext cx="99059" cy="62198"/>
            </a:xfrm>
            <a:custGeom>
              <a:avLst/>
              <a:gdLst>
                <a:gd name="connsiteX0" fmla="*/ 86392 w 99059"/>
                <a:gd name="connsiteY0" fmla="*/ 0 h 62198"/>
                <a:gd name="connsiteX1" fmla="*/ 73723 w 99059"/>
                <a:gd name="connsiteY1" fmla="*/ 12668 h 62198"/>
                <a:gd name="connsiteX2" fmla="*/ 49530 w 99059"/>
                <a:gd name="connsiteY2" fmla="*/ 36862 h 62198"/>
                <a:gd name="connsiteX3" fmla="*/ 25336 w 99059"/>
                <a:gd name="connsiteY3" fmla="*/ 12668 h 62198"/>
                <a:gd name="connsiteX4" fmla="*/ 12668 w 99059"/>
                <a:gd name="connsiteY4" fmla="*/ 0 h 62198"/>
                <a:gd name="connsiteX5" fmla="*/ 0 w 99059"/>
                <a:gd name="connsiteY5" fmla="*/ 12668 h 62198"/>
                <a:gd name="connsiteX6" fmla="*/ 49530 w 99059"/>
                <a:gd name="connsiteY6" fmla="*/ 62198 h 62198"/>
                <a:gd name="connsiteX7" fmla="*/ 99060 w 99059"/>
                <a:gd name="connsiteY7" fmla="*/ 12668 h 62198"/>
                <a:gd name="connsiteX8" fmla="*/ 86392 w 99059"/>
                <a:gd name="connsiteY8" fmla="*/ 0 h 6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59" h="62198">
                  <a:moveTo>
                    <a:pt x="86392" y="0"/>
                  </a:moveTo>
                  <a:cubicBezTo>
                    <a:pt x="79420" y="48"/>
                    <a:pt x="73771" y="5696"/>
                    <a:pt x="73723" y="12668"/>
                  </a:cubicBezTo>
                  <a:cubicBezTo>
                    <a:pt x="73723" y="26032"/>
                    <a:pt x="62893" y="36862"/>
                    <a:pt x="49530" y="36862"/>
                  </a:cubicBezTo>
                  <a:cubicBezTo>
                    <a:pt x="36166" y="36862"/>
                    <a:pt x="25336" y="26032"/>
                    <a:pt x="25336" y="12668"/>
                  </a:cubicBezTo>
                  <a:cubicBezTo>
                    <a:pt x="25336" y="5667"/>
                    <a:pt x="19669" y="0"/>
                    <a:pt x="12668" y="0"/>
                  </a:cubicBezTo>
                  <a:cubicBezTo>
                    <a:pt x="5667" y="0"/>
                    <a:pt x="0" y="5667"/>
                    <a:pt x="0" y="12668"/>
                  </a:cubicBezTo>
                  <a:cubicBezTo>
                    <a:pt x="0" y="40024"/>
                    <a:pt x="22174" y="62198"/>
                    <a:pt x="49530" y="62198"/>
                  </a:cubicBezTo>
                  <a:cubicBezTo>
                    <a:pt x="76885" y="62198"/>
                    <a:pt x="99060" y="40024"/>
                    <a:pt x="99060" y="12668"/>
                  </a:cubicBezTo>
                  <a:cubicBezTo>
                    <a:pt x="99060" y="5667"/>
                    <a:pt x="93393" y="0"/>
                    <a:pt x="863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FCC5D3B-85D4-4A55-B2D4-E8C35243C7C4}"/>
              </a:ext>
            </a:extLst>
          </p:cNvPr>
          <p:cNvGrpSpPr/>
          <p:nvPr/>
        </p:nvGrpSpPr>
        <p:grpSpPr>
          <a:xfrm>
            <a:off x="4734320" y="4312990"/>
            <a:ext cx="402336" cy="402336"/>
            <a:chOff x="8548021" y="3614617"/>
            <a:chExt cx="327849" cy="327875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09F5266-0E32-4C60-8312-0042AF42BEC0}"/>
                </a:ext>
              </a:extLst>
            </p:cNvPr>
            <p:cNvSpPr/>
            <p:nvPr/>
          </p:nvSpPr>
          <p:spPr>
            <a:xfrm>
              <a:off x="8548021" y="3614617"/>
              <a:ext cx="327849" cy="327875"/>
            </a:xfrm>
            <a:custGeom>
              <a:avLst/>
              <a:gdLst>
                <a:gd name="connsiteX0" fmla="*/ 319754 w 327849"/>
                <a:gd name="connsiteY0" fmla="*/ 214433 h 327875"/>
                <a:gd name="connsiteX1" fmla="*/ 323469 w 327849"/>
                <a:gd name="connsiteY1" fmla="*/ 201002 h 327875"/>
                <a:gd name="connsiteX2" fmla="*/ 324326 w 327849"/>
                <a:gd name="connsiteY2" fmla="*/ 197669 h 327875"/>
                <a:gd name="connsiteX3" fmla="*/ 327850 w 327849"/>
                <a:gd name="connsiteY3" fmla="*/ 163855 h 327875"/>
                <a:gd name="connsiteX4" fmla="*/ 326707 w 327849"/>
                <a:gd name="connsiteY4" fmla="*/ 144805 h 327875"/>
                <a:gd name="connsiteX5" fmla="*/ 324707 w 327849"/>
                <a:gd name="connsiteY5" fmla="*/ 131470 h 327875"/>
                <a:gd name="connsiteX6" fmla="*/ 323469 w 327849"/>
                <a:gd name="connsiteY6" fmla="*/ 126326 h 327875"/>
                <a:gd name="connsiteX7" fmla="*/ 322040 w 327849"/>
                <a:gd name="connsiteY7" fmla="*/ 120421 h 327875"/>
                <a:gd name="connsiteX8" fmla="*/ 321373 w 327849"/>
                <a:gd name="connsiteY8" fmla="*/ 118421 h 327875"/>
                <a:gd name="connsiteX9" fmla="*/ 318802 w 327849"/>
                <a:gd name="connsiteY9" fmla="*/ 110229 h 327875"/>
                <a:gd name="connsiteX10" fmla="*/ 316039 w 327849"/>
                <a:gd name="connsiteY10" fmla="*/ 102800 h 327875"/>
                <a:gd name="connsiteX11" fmla="*/ 313468 w 327849"/>
                <a:gd name="connsiteY11" fmla="*/ 96704 h 327875"/>
                <a:gd name="connsiteX12" fmla="*/ 309371 w 327849"/>
                <a:gd name="connsiteY12" fmla="*/ 88131 h 327875"/>
                <a:gd name="connsiteX13" fmla="*/ 306705 w 327849"/>
                <a:gd name="connsiteY13" fmla="*/ 83178 h 327875"/>
                <a:gd name="connsiteX14" fmla="*/ 301466 w 327849"/>
                <a:gd name="connsiteY14" fmla="*/ 74606 h 327875"/>
                <a:gd name="connsiteX15" fmla="*/ 298418 w 327849"/>
                <a:gd name="connsiteY15" fmla="*/ 70034 h 327875"/>
                <a:gd name="connsiteX16" fmla="*/ 296227 w 327849"/>
                <a:gd name="connsiteY16" fmla="*/ 66700 h 327875"/>
                <a:gd name="connsiteX17" fmla="*/ 291941 w 327849"/>
                <a:gd name="connsiteY17" fmla="*/ 61366 h 327875"/>
                <a:gd name="connsiteX18" fmla="*/ 289465 w 327849"/>
                <a:gd name="connsiteY18" fmla="*/ 58318 h 327875"/>
                <a:gd name="connsiteX19" fmla="*/ 280606 w 327849"/>
                <a:gd name="connsiteY19" fmla="*/ 48793 h 327875"/>
                <a:gd name="connsiteX20" fmla="*/ 279653 w 327849"/>
                <a:gd name="connsiteY20" fmla="*/ 47841 h 327875"/>
                <a:gd name="connsiteX21" fmla="*/ 268605 w 327849"/>
                <a:gd name="connsiteY21" fmla="*/ 37744 h 327875"/>
                <a:gd name="connsiteX22" fmla="*/ 266128 w 327849"/>
                <a:gd name="connsiteY22" fmla="*/ 35839 h 327875"/>
                <a:gd name="connsiteX23" fmla="*/ 259365 w 327849"/>
                <a:gd name="connsiteY23" fmla="*/ 30600 h 327875"/>
                <a:gd name="connsiteX24" fmla="*/ 258889 w 327849"/>
                <a:gd name="connsiteY24" fmla="*/ 30600 h 327875"/>
                <a:gd name="connsiteX25" fmla="*/ 96964 w 327849"/>
                <a:gd name="connsiteY25" fmla="*/ 14598 h 327875"/>
                <a:gd name="connsiteX26" fmla="*/ 14478 w 327849"/>
                <a:gd name="connsiteY26" fmla="*/ 20647 h 327875"/>
                <a:gd name="connsiteX27" fmla="*/ 14478 w 327849"/>
                <a:gd name="connsiteY27" fmla="*/ 97085 h 327875"/>
                <a:gd name="connsiteX28" fmla="*/ 11239 w 327849"/>
                <a:gd name="connsiteY28" fmla="*/ 223291 h 327875"/>
                <a:gd name="connsiteX29" fmla="*/ 11239 w 327849"/>
                <a:gd name="connsiteY29" fmla="*/ 223958 h 327875"/>
                <a:gd name="connsiteX30" fmla="*/ 12192 w 327849"/>
                <a:gd name="connsiteY30" fmla="*/ 226053 h 327875"/>
                <a:gd name="connsiteX31" fmla="*/ 14478 w 327849"/>
                <a:gd name="connsiteY31" fmla="*/ 231197 h 327875"/>
                <a:gd name="connsiteX32" fmla="*/ 18859 w 327849"/>
                <a:gd name="connsiteY32" fmla="*/ 240245 h 327875"/>
                <a:gd name="connsiteX33" fmla="*/ 21526 w 327849"/>
                <a:gd name="connsiteY33" fmla="*/ 245008 h 327875"/>
                <a:gd name="connsiteX34" fmla="*/ 26479 w 327849"/>
                <a:gd name="connsiteY34" fmla="*/ 253199 h 327875"/>
                <a:gd name="connsiteX35" fmla="*/ 30289 w 327849"/>
                <a:gd name="connsiteY35" fmla="*/ 258724 h 327875"/>
                <a:gd name="connsiteX36" fmla="*/ 35052 w 327849"/>
                <a:gd name="connsiteY36" fmla="*/ 265106 h 327875"/>
                <a:gd name="connsiteX37" fmla="*/ 40290 w 327849"/>
                <a:gd name="connsiteY37" fmla="*/ 271392 h 327875"/>
                <a:gd name="connsiteX38" fmla="*/ 42481 w 327849"/>
                <a:gd name="connsiteY38" fmla="*/ 274059 h 327875"/>
                <a:gd name="connsiteX39" fmla="*/ 44672 w 327849"/>
                <a:gd name="connsiteY39" fmla="*/ 276155 h 327875"/>
                <a:gd name="connsiteX40" fmla="*/ 51720 w 327849"/>
                <a:gd name="connsiteY40" fmla="*/ 283299 h 327875"/>
                <a:gd name="connsiteX41" fmla="*/ 57626 w 327849"/>
                <a:gd name="connsiteY41" fmla="*/ 288633 h 327875"/>
                <a:gd name="connsiteX42" fmla="*/ 64770 w 327849"/>
                <a:gd name="connsiteY42" fmla="*/ 294252 h 327875"/>
                <a:gd name="connsiteX43" fmla="*/ 69627 w 327849"/>
                <a:gd name="connsiteY43" fmla="*/ 298158 h 327875"/>
                <a:gd name="connsiteX44" fmla="*/ 71532 w 327849"/>
                <a:gd name="connsiteY44" fmla="*/ 299300 h 327875"/>
                <a:gd name="connsiteX45" fmla="*/ 74961 w 327849"/>
                <a:gd name="connsiteY45" fmla="*/ 301491 h 327875"/>
                <a:gd name="connsiteX46" fmla="*/ 84486 w 327849"/>
                <a:gd name="connsiteY46" fmla="*/ 307206 h 327875"/>
                <a:gd name="connsiteX47" fmla="*/ 89916 w 327849"/>
                <a:gd name="connsiteY47" fmla="*/ 309968 h 327875"/>
                <a:gd name="connsiteX48" fmla="*/ 98012 w 327849"/>
                <a:gd name="connsiteY48" fmla="*/ 313874 h 327875"/>
                <a:gd name="connsiteX49" fmla="*/ 104298 w 327849"/>
                <a:gd name="connsiteY49" fmla="*/ 316445 h 327875"/>
                <a:gd name="connsiteX50" fmla="*/ 112776 w 327849"/>
                <a:gd name="connsiteY50" fmla="*/ 319589 h 327875"/>
                <a:gd name="connsiteX51" fmla="*/ 118205 w 327849"/>
                <a:gd name="connsiteY51" fmla="*/ 321208 h 327875"/>
                <a:gd name="connsiteX52" fmla="*/ 123729 w 327849"/>
                <a:gd name="connsiteY52" fmla="*/ 322923 h 327875"/>
                <a:gd name="connsiteX53" fmla="*/ 127444 w 327849"/>
                <a:gd name="connsiteY53" fmla="*/ 323589 h 327875"/>
                <a:gd name="connsiteX54" fmla="*/ 139350 w 327849"/>
                <a:gd name="connsiteY54" fmla="*/ 325780 h 327875"/>
                <a:gd name="connsiteX55" fmla="*/ 145256 w 327849"/>
                <a:gd name="connsiteY55" fmla="*/ 326733 h 327875"/>
                <a:gd name="connsiteX56" fmla="*/ 164306 w 327849"/>
                <a:gd name="connsiteY56" fmla="*/ 327875 h 327875"/>
                <a:gd name="connsiteX57" fmla="*/ 180308 w 327849"/>
                <a:gd name="connsiteY57" fmla="*/ 327018 h 327875"/>
                <a:gd name="connsiteX58" fmla="*/ 184499 w 327849"/>
                <a:gd name="connsiteY58" fmla="*/ 326447 h 327875"/>
                <a:gd name="connsiteX59" fmla="*/ 196024 w 327849"/>
                <a:gd name="connsiteY59" fmla="*/ 324732 h 327875"/>
                <a:gd name="connsiteX60" fmla="*/ 200405 w 327849"/>
                <a:gd name="connsiteY60" fmla="*/ 323684 h 327875"/>
                <a:gd name="connsiteX61" fmla="*/ 211550 w 327849"/>
                <a:gd name="connsiteY61" fmla="*/ 320827 h 327875"/>
                <a:gd name="connsiteX62" fmla="*/ 215360 w 327849"/>
                <a:gd name="connsiteY62" fmla="*/ 319589 h 327875"/>
                <a:gd name="connsiteX63" fmla="*/ 221932 w 327849"/>
                <a:gd name="connsiteY63" fmla="*/ 317493 h 327875"/>
                <a:gd name="connsiteX64" fmla="*/ 223361 w 327849"/>
                <a:gd name="connsiteY64" fmla="*/ 316731 h 327875"/>
                <a:gd name="connsiteX65" fmla="*/ 318611 w 327849"/>
                <a:gd name="connsiteY65" fmla="*/ 217481 h 327875"/>
                <a:gd name="connsiteX66" fmla="*/ 319182 w 327849"/>
                <a:gd name="connsiteY66" fmla="*/ 216338 h 327875"/>
                <a:gd name="connsiteX67" fmla="*/ 319754 w 327849"/>
                <a:gd name="connsiteY67" fmla="*/ 214433 h 327875"/>
                <a:gd name="connsiteX68" fmla="*/ 228314 w 327849"/>
                <a:gd name="connsiteY68" fmla="*/ 113182 h 327875"/>
                <a:gd name="connsiteX69" fmla="*/ 200882 w 327849"/>
                <a:gd name="connsiteY69" fmla="*/ 113182 h 327875"/>
                <a:gd name="connsiteX70" fmla="*/ 186023 w 327849"/>
                <a:gd name="connsiteY70" fmla="*/ 98323 h 327875"/>
                <a:gd name="connsiteX71" fmla="*/ 200882 w 327849"/>
                <a:gd name="connsiteY71" fmla="*/ 83464 h 327875"/>
                <a:gd name="connsiteX72" fmla="*/ 228314 w 327849"/>
                <a:gd name="connsiteY72" fmla="*/ 83464 h 327875"/>
                <a:gd name="connsiteX73" fmla="*/ 261842 w 327849"/>
                <a:gd name="connsiteY73" fmla="*/ 59270 h 327875"/>
                <a:gd name="connsiteX74" fmla="*/ 263842 w 327849"/>
                <a:gd name="connsiteY74" fmla="*/ 61080 h 327875"/>
                <a:gd name="connsiteX75" fmla="*/ 267747 w 327849"/>
                <a:gd name="connsiteY75" fmla="*/ 65176 h 327875"/>
                <a:gd name="connsiteX76" fmla="*/ 273081 w 327849"/>
                <a:gd name="connsiteY76" fmla="*/ 71082 h 327875"/>
                <a:gd name="connsiteX77" fmla="*/ 276511 w 327849"/>
                <a:gd name="connsiteY77" fmla="*/ 75273 h 327875"/>
                <a:gd name="connsiteX78" fmla="*/ 281654 w 327849"/>
                <a:gd name="connsiteY78" fmla="*/ 82226 h 327875"/>
                <a:gd name="connsiteX79" fmla="*/ 284226 w 327849"/>
                <a:gd name="connsiteY79" fmla="*/ 85941 h 327875"/>
                <a:gd name="connsiteX80" fmla="*/ 288893 w 327849"/>
                <a:gd name="connsiteY80" fmla="*/ 93656 h 327875"/>
                <a:gd name="connsiteX81" fmla="*/ 291179 w 327849"/>
                <a:gd name="connsiteY81" fmla="*/ 97942 h 327875"/>
                <a:gd name="connsiteX82" fmla="*/ 294798 w 327849"/>
                <a:gd name="connsiteY82" fmla="*/ 105371 h 327875"/>
                <a:gd name="connsiteX83" fmla="*/ 297084 w 327849"/>
                <a:gd name="connsiteY83" fmla="*/ 110896 h 327875"/>
                <a:gd name="connsiteX84" fmla="*/ 299370 w 327849"/>
                <a:gd name="connsiteY84" fmla="*/ 117087 h 327875"/>
                <a:gd name="connsiteX85" fmla="*/ 301752 w 327849"/>
                <a:gd name="connsiteY85" fmla="*/ 124707 h 327875"/>
                <a:gd name="connsiteX86" fmla="*/ 303561 w 327849"/>
                <a:gd name="connsiteY86" fmla="*/ 131375 h 327875"/>
                <a:gd name="connsiteX87" fmla="*/ 304609 w 327849"/>
                <a:gd name="connsiteY87" fmla="*/ 135756 h 327875"/>
                <a:gd name="connsiteX88" fmla="*/ 306514 w 327849"/>
                <a:gd name="connsiteY88" fmla="*/ 148710 h 327875"/>
                <a:gd name="connsiteX89" fmla="*/ 306514 w 327849"/>
                <a:gd name="connsiteY89" fmla="*/ 178619 h 327875"/>
                <a:gd name="connsiteX90" fmla="*/ 306514 w 327849"/>
                <a:gd name="connsiteY90" fmla="*/ 180143 h 327875"/>
                <a:gd name="connsiteX91" fmla="*/ 304704 w 327849"/>
                <a:gd name="connsiteY91" fmla="*/ 191858 h 327875"/>
                <a:gd name="connsiteX92" fmla="*/ 303657 w 327849"/>
                <a:gd name="connsiteY92" fmla="*/ 196335 h 327875"/>
                <a:gd name="connsiteX93" fmla="*/ 301942 w 327849"/>
                <a:gd name="connsiteY93" fmla="*/ 202812 h 327875"/>
                <a:gd name="connsiteX94" fmla="*/ 278701 w 327849"/>
                <a:gd name="connsiteY94" fmla="*/ 202812 h 327875"/>
                <a:gd name="connsiteX95" fmla="*/ 263747 w 327849"/>
                <a:gd name="connsiteY95" fmla="*/ 187858 h 327875"/>
                <a:gd name="connsiteX96" fmla="*/ 263747 w 327849"/>
                <a:gd name="connsiteY96" fmla="*/ 148520 h 327875"/>
                <a:gd name="connsiteX97" fmla="*/ 228600 w 327849"/>
                <a:gd name="connsiteY97" fmla="*/ 113182 h 327875"/>
                <a:gd name="connsiteX98" fmla="*/ 31718 w 327849"/>
                <a:gd name="connsiteY98" fmla="*/ 31743 h 327875"/>
                <a:gd name="connsiteX99" fmla="*/ 85868 w 327849"/>
                <a:gd name="connsiteY99" fmla="*/ 31696 h 327875"/>
                <a:gd name="connsiteX100" fmla="*/ 85915 w 327849"/>
                <a:gd name="connsiteY100" fmla="*/ 85845 h 327875"/>
                <a:gd name="connsiteX101" fmla="*/ 58864 w 327849"/>
                <a:gd name="connsiteY101" fmla="*/ 112896 h 327875"/>
                <a:gd name="connsiteX102" fmla="*/ 31813 w 327849"/>
                <a:gd name="connsiteY102" fmla="*/ 85845 h 327875"/>
                <a:gd name="connsiteX103" fmla="*/ 31785 w 327849"/>
                <a:gd name="connsiteY103" fmla="*/ 31962 h 327875"/>
                <a:gd name="connsiteX104" fmla="*/ 32003 w 327849"/>
                <a:gd name="connsiteY104" fmla="*/ 31743 h 327875"/>
                <a:gd name="connsiteX105" fmla="*/ 149447 w 327849"/>
                <a:gd name="connsiteY105" fmla="*/ 277393 h 327875"/>
                <a:gd name="connsiteX106" fmla="*/ 194595 w 327849"/>
                <a:gd name="connsiteY106" fmla="*/ 277393 h 327875"/>
                <a:gd name="connsiteX107" fmla="*/ 207645 w 327849"/>
                <a:gd name="connsiteY107" fmla="*/ 290442 h 327875"/>
                <a:gd name="connsiteX108" fmla="*/ 207645 w 327849"/>
                <a:gd name="connsiteY108" fmla="*/ 299967 h 327875"/>
                <a:gd name="connsiteX109" fmla="*/ 206692 w 327849"/>
                <a:gd name="connsiteY109" fmla="*/ 299967 h 327875"/>
                <a:gd name="connsiteX110" fmla="*/ 190309 w 327849"/>
                <a:gd name="connsiteY110" fmla="*/ 303968 h 327875"/>
                <a:gd name="connsiteX111" fmla="*/ 185356 w 327849"/>
                <a:gd name="connsiteY111" fmla="*/ 304730 h 327875"/>
                <a:gd name="connsiteX112" fmla="*/ 171354 w 327849"/>
                <a:gd name="connsiteY112" fmla="*/ 306158 h 327875"/>
                <a:gd name="connsiteX113" fmla="*/ 167068 w 327849"/>
                <a:gd name="connsiteY113" fmla="*/ 306158 h 327875"/>
                <a:gd name="connsiteX114" fmla="*/ 148780 w 327849"/>
                <a:gd name="connsiteY114" fmla="*/ 305492 h 327875"/>
                <a:gd name="connsiteX115" fmla="*/ 147637 w 327849"/>
                <a:gd name="connsiteY115" fmla="*/ 305492 h 327875"/>
                <a:gd name="connsiteX116" fmla="*/ 131826 w 327849"/>
                <a:gd name="connsiteY116" fmla="*/ 302729 h 327875"/>
                <a:gd name="connsiteX117" fmla="*/ 123729 w 327849"/>
                <a:gd name="connsiteY117" fmla="*/ 300634 h 327875"/>
                <a:gd name="connsiteX118" fmla="*/ 119729 w 327849"/>
                <a:gd name="connsiteY118" fmla="*/ 300158 h 327875"/>
                <a:gd name="connsiteX119" fmla="*/ 112014 w 327849"/>
                <a:gd name="connsiteY119" fmla="*/ 297300 h 327875"/>
                <a:gd name="connsiteX120" fmla="*/ 106680 w 327849"/>
                <a:gd name="connsiteY120" fmla="*/ 295205 h 327875"/>
                <a:gd name="connsiteX121" fmla="*/ 99536 w 327849"/>
                <a:gd name="connsiteY121" fmla="*/ 291680 h 327875"/>
                <a:gd name="connsiteX122" fmla="*/ 94773 w 327849"/>
                <a:gd name="connsiteY122" fmla="*/ 289299 h 327875"/>
                <a:gd name="connsiteX123" fmla="*/ 86772 w 327849"/>
                <a:gd name="connsiteY123" fmla="*/ 284346 h 327875"/>
                <a:gd name="connsiteX124" fmla="*/ 83629 w 327849"/>
                <a:gd name="connsiteY124" fmla="*/ 282346 h 327875"/>
                <a:gd name="connsiteX125" fmla="*/ 77819 w 327849"/>
                <a:gd name="connsiteY125" fmla="*/ 278060 h 327875"/>
                <a:gd name="connsiteX126" fmla="*/ 71532 w 327849"/>
                <a:gd name="connsiteY126" fmla="*/ 273107 h 327875"/>
                <a:gd name="connsiteX127" fmla="*/ 66389 w 327849"/>
                <a:gd name="connsiteY127" fmla="*/ 268440 h 327875"/>
                <a:gd name="connsiteX128" fmla="*/ 60102 w 327849"/>
                <a:gd name="connsiteY128" fmla="*/ 262058 h 327875"/>
                <a:gd name="connsiteX129" fmla="*/ 57054 w 327849"/>
                <a:gd name="connsiteY129" fmla="*/ 258724 h 327875"/>
                <a:gd name="connsiteX130" fmla="*/ 48291 w 327849"/>
                <a:gd name="connsiteY130" fmla="*/ 247866 h 327875"/>
                <a:gd name="connsiteX131" fmla="*/ 46291 w 327849"/>
                <a:gd name="connsiteY131" fmla="*/ 245199 h 327875"/>
                <a:gd name="connsiteX132" fmla="*/ 37909 w 327849"/>
                <a:gd name="connsiteY132" fmla="*/ 231483 h 327875"/>
                <a:gd name="connsiteX133" fmla="*/ 37909 w 327849"/>
                <a:gd name="connsiteY133" fmla="*/ 230435 h 327875"/>
                <a:gd name="connsiteX134" fmla="*/ 53054 w 327849"/>
                <a:gd name="connsiteY134" fmla="*/ 230435 h 327875"/>
                <a:gd name="connsiteX135" fmla="*/ 86677 w 327849"/>
                <a:gd name="connsiteY135" fmla="*/ 196907 h 327875"/>
                <a:gd name="connsiteX136" fmla="*/ 86677 w 327849"/>
                <a:gd name="connsiteY136" fmla="*/ 193287 h 327875"/>
                <a:gd name="connsiteX137" fmla="*/ 99727 w 327849"/>
                <a:gd name="connsiteY137" fmla="*/ 180238 h 327875"/>
                <a:gd name="connsiteX138" fmla="*/ 150114 w 327849"/>
                <a:gd name="connsiteY138" fmla="*/ 180238 h 327875"/>
                <a:gd name="connsiteX139" fmla="*/ 163258 w 327849"/>
                <a:gd name="connsiteY139" fmla="*/ 193192 h 327875"/>
                <a:gd name="connsiteX140" fmla="*/ 163258 w 327849"/>
                <a:gd name="connsiteY140" fmla="*/ 193287 h 327875"/>
                <a:gd name="connsiteX141" fmla="*/ 163258 w 327849"/>
                <a:gd name="connsiteY141" fmla="*/ 196907 h 327875"/>
                <a:gd name="connsiteX142" fmla="*/ 150209 w 327849"/>
                <a:gd name="connsiteY142" fmla="*/ 209956 h 327875"/>
                <a:gd name="connsiteX143" fmla="*/ 150114 w 327849"/>
                <a:gd name="connsiteY143" fmla="*/ 209956 h 327875"/>
                <a:gd name="connsiteX144" fmla="*/ 118138 w 327849"/>
                <a:gd name="connsiteY144" fmla="*/ 245513 h 327875"/>
                <a:gd name="connsiteX145" fmla="*/ 150114 w 327849"/>
                <a:gd name="connsiteY145" fmla="*/ 277488 h 327875"/>
                <a:gd name="connsiteX146" fmla="*/ 228123 w 327849"/>
                <a:gd name="connsiteY146" fmla="*/ 291871 h 327875"/>
                <a:gd name="connsiteX147" fmla="*/ 228123 w 327849"/>
                <a:gd name="connsiteY147" fmla="*/ 290633 h 327875"/>
                <a:gd name="connsiteX148" fmla="*/ 194595 w 327849"/>
                <a:gd name="connsiteY148" fmla="*/ 257105 h 327875"/>
                <a:gd name="connsiteX149" fmla="*/ 149447 w 327849"/>
                <a:gd name="connsiteY149" fmla="*/ 257105 h 327875"/>
                <a:gd name="connsiteX150" fmla="*/ 137284 w 327849"/>
                <a:gd name="connsiteY150" fmla="*/ 242693 h 327875"/>
                <a:gd name="connsiteX151" fmla="*/ 149447 w 327849"/>
                <a:gd name="connsiteY151" fmla="*/ 230530 h 327875"/>
                <a:gd name="connsiteX152" fmla="*/ 183070 w 327849"/>
                <a:gd name="connsiteY152" fmla="*/ 197002 h 327875"/>
                <a:gd name="connsiteX153" fmla="*/ 183070 w 327849"/>
                <a:gd name="connsiteY153" fmla="*/ 193383 h 327875"/>
                <a:gd name="connsiteX154" fmla="*/ 149447 w 327849"/>
                <a:gd name="connsiteY154" fmla="*/ 159854 h 327875"/>
                <a:gd name="connsiteX155" fmla="*/ 99060 w 327849"/>
                <a:gd name="connsiteY155" fmla="*/ 159854 h 327875"/>
                <a:gd name="connsiteX156" fmla="*/ 65532 w 327849"/>
                <a:gd name="connsiteY156" fmla="*/ 193383 h 327875"/>
                <a:gd name="connsiteX157" fmla="*/ 65532 w 327849"/>
                <a:gd name="connsiteY157" fmla="*/ 197002 h 327875"/>
                <a:gd name="connsiteX158" fmla="*/ 52482 w 327849"/>
                <a:gd name="connsiteY158" fmla="*/ 210051 h 327875"/>
                <a:gd name="connsiteX159" fmla="*/ 52387 w 327849"/>
                <a:gd name="connsiteY159" fmla="*/ 210051 h 327875"/>
                <a:gd name="connsiteX160" fmla="*/ 28289 w 327849"/>
                <a:gd name="connsiteY160" fmla="*/ 210051 h 327875"/>
                <a:gd name="connsiteX161" fmla="*/ 30004 w 327849"/>
                <a:gd name="connsiteY161" fmla="*/ 113182 h 327875"/>
                <a:gd name="connsiteX162" fmla="*/ 51625 w 327849"/>
                <a:gd name="connsiteY162" fmla="*/ 134804 h 327875"/>
                <a:gd name="connsiteX163" fmla="*/ 58864 w 327849"/>
                <a:gd name="connsiteY163" fmla="*/ 137852 h 327875"/>
                <a:gd name="connsiteX164" fmla="*/ 66103 w 327849"/>
                <a:gd name="connsiteY164" fmla="*/ 134804 h 327875"/>
                <a:gd name="connsiteX165" fmla="*/ 100679 w 327849"/>
                <a:gd name="connsiteY165" fmla="*/ 100133 h 327875"/>
                <a:gd name="connsiteX166" fmla="*/ 110204 w 327849"/>
                <a:gd name="connsiteY166" fmla="*/ 30695 h 327875"/>
                <a:gd name="connsiteX167" fmla="*/ 243554 w 327849"/>
                <a:gd name="connsiteY167" fmla="*/ 44411 h 327875"/>
                <a:gd name="connsiteX168" fmla="*/ 243554 w 327849"/>
                <a:gd name="connsiteY168" fmla="*/ 48031 h 327875"/>
                <a:gd name="connsiteX169" fmla="*/ 228695 w 327849"/>
                <a:gd name="connsiteY169" fmla="*/ 62890 h 327875"/>
                <a:gd name="connsiteX170" fmla="*/ 201263 w 327849"/>
                <a:gd name="connsiteY170" fmla="*/ 62890 h 327875"/>
                <a:gd name="connsiteX171" fmla="*/ 164039 w 327849"/>
                <a:gd name="connsiteY171" fmla="*/ 96437 h 327875"/>
                <a:gd name="connsiteX172" fmla="*/ 197586 w 327849"/>
                <a:gd name="connsiteY172" fmla="*/ 133661 h 327875"/>
                <a:gd name="connsiteX173" fmla="*/ 201263 w 327849"/>
                <a:gd name="connsiteY173" fmla="*/ 133661 h 327875"/>
                <a:gd name="connsiteX174" fmla="*/ 228695 w 327849"/>
                <a:gd name="connsiteY174" fmla="*/ 133661 h 327875"/>
                <a:gd name="connsiteX175" fmla="*/ 243554 w 327849"/>
                <a:gd name="connsiteY175" fmla="*/ 148520 h 327875"/>
                <a:gd name="connsiteX176" fmla="*/ 243554 w 327849"/>
                <a:gd name="connsiteY176" fmla="*/ 187858 h 327875"/>
                <a:gd name="connsiteX177" fmla="*/ 278987 w 327849"/>
                <a:gd name="connsiteY177" fmla="*/ 223291 h 327875"/>
                <a:gd name="connsiteX178" fmla="*/ 294703 w 327849"/>
                <a:gd name="connsiteY178" fmla="*/ 223291 h 327875"/>
                <a:gd name="connsiteX179" fmla="*/ 228409 w 327849"/>
                <a:gd name="connsiteY179" fmla="*/ 291871 h 3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27849" h="327875">
                  <a:moveTo>
                    <a:pt x="319754" y="214433"/>
                  </a:moveTo>
                  <a:cubicBezTo>
                    <a:pt x="321154" y="210051"/>
                    <a:pt x="322392" y="205574"/>
                    <a:pt x="323469" y="201002"/>
                  </a:cubicBezTo>
                  <a:lnTo>
                    <a:pt x="324326" y="197669"/>
                  </a:lnTo>
                  <a:cubicBezTo>
                    <a:pt x="326659" y="186553"/>
                    <a:pt x="327841" y="175218"/>
                    <a:pt x="327850" y="163855"/>
                  </a:cubicBezTo>
                  <a:cubicBezTo>
                    <a:pt x="327821" y="157492"/>
                    <a:pt x="327441" y="151130"/>
                    <a:pt x="326707" y="144805"/>
                  </a:cubicBezTo>
                  <a:cubicBezTo>
                    <a:pt x="326707" y="140233"/>
                    <a:pt x="325564" y="135280"/>
                    <a:pt x="324707" y="131470"/>
                  </a:cubicBezTo>
                  <a:cubicBezTo>
                    <a:pt x="324707" y="129755"/>
                    <a:pt x="323850" y="128041"/>
                    <a:pt x="323469" y="126326"/>
                  </a:cubicBezTo>
                  <a:cubicBezTo>
                    <a:pt x="323087" y="124612"/>
                    <a:pt x="322611" y="122326"/>
                    <a:pt x="322040" y="120421"/>
                  </a:cubicBezTo>
                  <a:lnTo>
                    <a:pt x="321373" y="118421"/>
                  </a:lnTo>
                  <a:cubicBezTo>
                    <a:pt x="320611" y="115658"/>
                    <a:pt x="319754" y="112896"/>
                    <a:pt x="318802" y="110229"/>
                  </a:cubicBezTo>
                  <a:cubicBezTo>
                    <a:pt x="317849" y="107562"/>
                    <a:pt x="317087" y="105181"/>
                    <a:pt x="316039" y="102800"/>
                  </a:cubicBezTo>
                  <a:cubicBezTo>
                    <a:pt x="314991" y="100418"/>
                    <a:pt x="314420" y="98704"/>
                    <a:pt x="313468" y="96704"/>
                  </a:cubicBezTo>
                  <a:cubicBezTo>
                    <a:pt x="312515" y="94703"/>
                    <a:pt x="310800" y="90893"/>
                    <a:pt x="309371" y="88131"/>
                  </a:cubicBezTo>
                  <a:cubicBezTo>
                    <a:pt x="307943" y="85369"/>
                    <a:pt x="307562" y="84798"/>
                    <a:pt x="306705" y="83178"/>
                  </a:cubicBezTo>
                  <a:cubicBezTo>
                    <a:pt x="305847" y="81559"/>
                    <a:pt x="303276" y="77368"/>
                    <a:pt x="301466" y="74606"/>
                  </a:cubicBezTo>
                  <a:lnTo>
                    <a:pt x="298418" y="70034"/>
                  </a:lnTo>
                  <a:cubicBezTo>
                    <a:pt x="297656" y="68986"/>
                    <a:pt x="296989" y="67748"/>
                    <a:pt x="296227" y="66700"/>
                  </a:cubicBezTo>
                  <a:cubicBezTo>
                    <a:pt x="295465" y="65652"/>
                    <a:pt x="293370" y="63176"/>
                    <a:pt x="291941" y="61366"/>
                  </a:cubicBezTo>
                  <a:cubicBezTo>
                    <a:pt x="290512" y="59556"/>
                    <a:pt x="290321" y="59270"/>
                    <a:pt x="289465" y="58318"/>
                  </a:cubicBezTo>
                  <a:cubicBezTo>
                    <a:pt x="286607" y="54889"/>
                    <a:pt x="283654" y="51650"/>
                    <a:pt x="280606" y="48793"/>
                  </a:cubicBezTo>
                  <a:lnTo>
                    <a:pt x="279653" y="47841"/>
                  </a:lnTo>
                  <a:cubicBezTo>
                    <a:pt x="276158" y="44278"/>
                    <a:pt x="272472" y="40906"/>
                    <a:pt x="268605" y="37744"/>
                  </a:cubicBezTo>
                  <a:lnTo>
                    <a:pt x="266128" y="35839"/>
                  </a:lnTo>
                  <a:cubicBezTo>
                    <a:pt x="263842" y="34029"/>
                    <a:pt x="261652" y="32219"/>
                    <a:pt x="259365" y="30600"/>
                  </a:cubicBezTo>
                  <a:lnTo>
                    <a:pt x="258889" y="30600"/>
                  </a:lnTo>
                  <a:cubicBezTo>
                    <a:pt x="211712" y="-3433"/>
                    <a:pt x="149895" y="-9538"/>
                    <a:pt x="96964" y="14598"/>
                  </a:cubicBezTo>
                  <a:cubicBezTo>
                    <a:pt x="72514" y="-6509"/>
                    <a:pt x="35585" y="-3795"/>
                    <a:pt x="14478" y="20647"/>
                  </a:cubicBezTo>
                  <a:cubicBezTo>
                    <a:pt x="-4477" y="42602"/>
                    <a:pt x="-4477" y="75130"/>
                    <a:pt x="14478" y="97085"/>
                  </a:cubicBezTo>
                  <a:cubicBezTo>
                    <a:pt x="-3629" y="136985"/>
                    <a:pt x="-4801" y="182514"/>
                    <a:pt x="11239" y="223291"/>
                  </a:cubicBezTo>
                  <a:cubicBezTo>
                    <a:pt x="11239" y="223291"/>
                    <a:pt x="11239" y="223767"/>
                    <a:pt x="11239" y="223958"/>
                  </a:cubicBezTo>
                  <a:cubicBezTo>
                    <a:pt x="11239" y="224148"/>
                    <a:pt x="11906" y="225386"/>
                    <a:pt x="12192" y="226053"/>
                  </a:cubicBezTo>
                  <a:cubicBezTo>
                    <a:pt x="12477" y="226720"/>
                    <a:pt x="13716" y="229482"/>
                    <a:pt x="14478" y="231197"/>
                  </a:cubicBezTo>
                  <a:cubicBezTo>
                    <a:pt x="15240" y="232911"/>
                    <a:pt x="17240" y="237293"/>
                    <a:pt x="18859" y="240245"/>
                  </a:cubicBezTo>
                  <a:cubicBezTo>
                    <a:pt x="20479" y="243198"/>
                    <a:pt x="20574" y="243484"/>
                    <a:pt x="21526" y="245008"/>
                  </a:cubicBezTo>
                  <a:cubicBezTo>
                    <a:pt x="22478" y="246532"/>
                    <a:pt x="24765" y="250533"/>
                    <a:pt x="26479" y="253199"/>
                  </a:cubicBezTo>
                  <a:cubicBezTo>
                    <a:pt x="28194" y="255866"/>
                    <a:pt x="29051" y="256914"/>
                    <a:pt x="30289" y="258724"/>
                  </a:cubicBezTo>
                  <a:cubicBezTo>
                    <a:pt x="31527" y="260534"/>
                    <a:pt x="33432" y="263010"/>
                    <a:pt x="35052" y="265106"/>
                  </a:cubicBezTo>
                  <a:cubicBezTo>
                    <a:pt x="36671" y="267201"/>
                    <a:pt x="38480" y="269392"/>
                    <a:pt x="40290" y="271392"/>
                  </a:cubicBezTo>
                  <a:lnTo>
                    <a:pt x="42481" y="274059"/>
                  </a:lnTo>
                  <a:cubicBezTo>
                    <a:pt x="43148" y="274726"/>
                    <a:pt x="44005" y="275393"/>
                    <a:pt x="44672" y="276155"/>
                  </a:cubicBezTo>
                  <a:cubicBezTo>
                    <a:pt x="46958" y="278631"/>
                    <a:pt x="49339" y="281012"/>
                    <a:pt x="51720" y="283299"/>
                  </a:cubicBezTo>
                  <a:lnTo>
                    <a:pt x="57626" y="288633"/>
                  </a:lnTo>
                  <a:cubicBezTo>
                    <a:pt x="60007" y="290633"/>
                    <a:pt x="62388" y="292442"/>
                    <a:pt x="64770" y="294252"/>
                  </a:cubicBezTo>
                  <a:cubicBezTo>
                    <a:pt x="67151" y="296062"/>
                    <a:pt x="67913" y="296919"/>
                    <a:pt x="69627" y="298158"/>
                  </a:cubicBezTo>
                  <a:lnTo>
                    <a:pt x="71532" y="299300"/>
                  </a:lnTo>
                  <a:lnTo>
                    <a:pt x="74961" y="301491"/>
                  </a:lnTo>
                  <a:cubicBezTo>
                    <a:pt x="78009" y="303491"/>
                    <a:pt x="81057" y="305396"/>
                    <a:pt x="84486" y="307206"/>
                  </a:cubicBezTo>
                  <a:lnTo>
                    <a:pt x="89916" y="309968"/>
                  </a:lnTo>
                  <a:lnTo>
                    <a:pt x="98012" y="313874"/>
                  </a:lnTo>
                  <a:lnTo>
                    <a:pt x="104298" y="316445"/>
                  </a:lnTo>
                  <a:cubicBezTo>
                    <a:pt x="107061" y="317588"/>
                    <a:pt x="109918" y="318636"/>
                    <a:pt x="112776" y="319589"/>
                  </a:cubicBezTo>
                  <a:lnTo>
                    <a:pt x="118205" y="321208"/>
                  </a:lnTo>
                  <a:cubicBezTo>
                    <a:pt x="120110" y="321779"/>
                    <a:pt x="121824" y="322446"/>
                    <a:pt x="123729" y="322923"/>
                  </a:cubicBezTo>
                  <a:lnTo>
                    <a:pt x="127444" y="323589"/>
                  </a:lnTo>
                  <a:cubicBezTo>
                    <a:pt x="131349" y="324446"/>
                    <a:pt x="135255" y="325208"/>
                    <a:pt x="139350" y="325780"/>
                  </a:cubicBezTo>
                  <a:lnTo>
                    <a:pt x="145256" y="326733"/>
                  </a:lnTo>
                  <a:cubicBezTo>
                    <a:pt x="151580" y="327466"/>
                    <a:pt x="157943" y="327847"/>
                    <a:pt x="164306" y="327875"/>
                  </a:cubicBezTo>
                  <a:cubicBezTo>
                    <a:pt x="169650" y="327875"/>
                    <a:pt x="174993" y="327590"/>
                    <a:pt x="180308" y="327018"/>
                  </a:cubicBezTo>
                  <a:cubicBezTo>
                    <a:pt x="181737" y="327018"/>
                    <a:pt x="183070" y="327018"/>
                    <a:pt x="184499" y="326447"/>
                  </a:cubicBezTo>
                  <a:cubicBezTo>
                    <a:pt x="188404" y="325970"/>
                    <a:pt x="192214" y="325494"/>
                    <a:pt x="196024" y="324732"/>
                  </a:cubicBezTo>
                  <a:lnTo>
                    <a:pt x="200405" y="323684"/>
                  </a:lnTo>
                  <a:cubicBezTo>
                    <a:pt x="204149" y="322923"/>
                    <a:pt x="207864" y="321970"/>
                    <a:pt x="211550" y="320827"/>
                  </a:cubicBezTo>
                  <a:lnTo>
                    <a:pt x="215360" y="319589"/>
                  </a:lnTo>
                  <a:cubicBezTo>
                    <a:pt x="217551" y="318922"/>
                    <a:pt x="219741" y="318350"/>
                    <a:pt x="221932" y="317493"/>
                  </a:cubicBezTo>
                  <a:lnTo>
                    <a:pt x="223361" y="316731"/>
                  </a:lnTo>
                  <a:cubicBezTo>
                    <a:pt x="268052" y="299100"/>
                    <a:pt x="302838" y="262858"/>
                    <a:pt x="318611" y="217481"/>
                  </a:cubicBezTo>
                  <a:cubicBezTo>
                    <a:pt x="318839" y="217119"/>
                    <a:pt x="319030" y="216738"/>
                    <a:pt x="319182" y="216338"/>
                  </a:cubicBezTo>
                  <a:cubicBezTo>
                    <a:pt x="319754" y="215671"/>
                    <a:pt x="319754" y="215099"/>
                    <a:pt x="319754" y="214433"/>
                  </a:cubicBezTo>
                  <a:close/>
                  <a:moveTo>
                    <a:pt x="228314" y="113182"/>
                  </a:moveTo>
                  <a:lnTo>
                    <a:pt x="200882" y="113182"/>
                  </a:lnTo>
                  <a:cubicBezTo>
                    <a:pt x="192672" y="113182"/>
                    <a:pt x="186023" y="106533"/>
                    <a:pt x="186023" y="98323"/>
                  </a:cubicBezTo>
                  <a:cubicBezTo>
                    <a:pt x="186023" y="90112"/>
                    <a:pt x="192672" y="83464"/>
                    <a:pt x="200882" y="83464"/>
                  </a:cubicBezTo>
                  <a:lnTo>
                    <a:pt x="228314" y="83464"/>
                  </a:lnTo>
                  <a:cubicBezTo>
                    <a:pt x="243506" y="83378"/>
                    <a:pt x="256965" y="73663"/>
                    <a:pt x="261842" y="59270"/>
                  </a:cubicBezTo>
                  <a:lnTo>
                    <a:pt x="263842" y="61080"/>
                  </a:lnTo>
                  <a:lnTo>
                    <a:pt x="267747" y="65176"/>
                  </a:lnTo>
                  <a:cubicBezTo>
                    <a:pt x="269557" y="67081"/>
                    <a:pt x="271367" y="68986"/>
                    <a:pt x="273081" y="71082"/>
                  </a:cubicBezTo>
                  <a:lnTo>
                    <a:pt x="276511" y="75273"/>
                  </a:lnTo>
                  <a:cubicBezTo>
                    <a:pt x="278320" y="77558"/>
                    <a:pt x="280035" y="79844"/>
                    <a:pt x="281654" y="82226"/>
                  </a:cubicBezTo>
                  <a:cubicBezTo>
                    <a:pt x="283273" y="84607"/>
                    <a:pt x="283368" y="84702"/>
                    <a:pt x="284226" y="85941"/>
                  </a:cubicBezTo>
                  <a:cubicBezTo>
                    <a:pt x="285083" y="87179"/>
                    <a:pt x="287369" y="91084"/>
                    <a:pt x="288893" y="93656"/>
                  </a:cubicBezTo>
                  <a:lnTo>
                    <a:pt x="291179" y="97942"/>
                  </a:lnTo>
                  <a:cubicBezTo>
                    <a:pt x="292417" y="100323"/>
                    <a:pt x="293656" y="102800"/>
                    <a:pt x="294798" y="105371"/>
                  </a:cubicBezTo>
                  <a:cubicBezTo>
                    <a:pt x="295941" y="107943"/>
                    <a:pt x="296418" y="108991"/>
                    <a:pt x="297084" y="110896"/>
                  </a:cubicBezTo>
                  <a:cubicBezTo>
                    <a:pt x="297751" y="112801"/>
                    <a:pt x="298609" y="114992"/>
                    <a:pt x="299370" y="117087"/>
                  </a:cubicBezTo>
                  <a:cubicBezTo>
                    <a:pt x="300132" y="119183"/>
                    <a:pt x="301085" y="122135"/>
                    <a:pt x="301752" y="124707"/>
                  </a:cubicBezTo>
                  <a:cubicBezTo>
                    <a:pt x="302418" y="127279"/>
                    <a:pt x="302990" y="129184"/>
                    <a:pt x="303561" y="131375"/>
                  </a:cubicBezTo>
                  <a:cubicBezTo>
                    <a:pt x="304133" y="133566"/>
                    <a:pt x="304228" y="134327"/>
                    <a:pt x="304609" y="135756"/>
                  </a:cubicBezTo>
                  <a:cubicBezTo>
                    <a:pt x="305486" y="140033"/>
                    <a:pt x="306123" y="144357"/>
                    <a:pt x="306514" y="148710"/>
                  </a:cubicBezTo>
                  <a:lnTo>
                    <a:pt x="306514" y="178619"/>
                  </a:lnTo>
                  <a:cubicBezTo>
                    <a:pt x="306466" y="179123"/>
                    <a:pt x="306466" y="179638"/>
                    <a:pt x="306514" y="180143"/>
                  </a:cubicBezTo>
                  <a:cubicBezTo>
                    <a:pt x="306514" y="184048"/>
                    <a:pt x="305466" y="187953"/>
                    <a:pt x="304704" y="191858"/>
                  </a:cubicBezTo>
                  <a:cubicBezTo>
                    <a:pt x="304704" y="193287"/>
                    <a:pt x="303943" y="194811"/>
                    <a:pt x="303657" y="196335"/>
                  </a:cubicBezTo>
                  <a:cubicBezTo>
                    <a:pt x="303371" y="197859"/>
                    <a:pt x="302609" y="200621"/>
                    <a:pt x="301942" y="202812"/>
                  </a:cubicBezTo>
                  <a:lnTo>
                    <a:pt x="278701" y="202812"/>
                  </a:lnTo>
                  <a:cubicBezTo>
                    <a:pt x="270443" y="202812"/>
                    <a:pt x="263747" y="196116"/>
                    <a:pt x="263747" y="187858"/>
                  </a:cubicBezTo>
                  <a:lnTo>
                    <a:pt x="263747" y="148520"/>
                  </a:lnTo>
                  <a:cubicBezTo>
                    <a:pt x="263699" y="129098"/>
                    <a:pt x="248021" y="113334"/>
                    <a:pt x="228600" y="113182"/>
                  </a:cubicBezTo>
                  <a:close/>
                  <a:moveTo>
                    <a:pt x="31718" y="31743"/>
                  </a:moveTo>
                  <a:cubicBezTo>
                    <a:pt x="46653" y="16779"/>
                    <a:pt x="70904" y="16760"/>
                    <a:pt x="85868" y="31696"/>
                  </a:cubicBezTo>
                  <a:cubicBezTo>
                    <a:pt x="100831" y="46631"/>
                    <a:pt x="100850" y="70881"/>
                    <a:pt x="85915" y="85845"/>
                  </a:cubicBezTo>
                  <a:lnTo>
                    <a:pt x="58864" y="112896"/>
                  </a:lnTo>
                  <a:lnTo>
                    <a:pt x="31813" y="85845"/>
                  </a:lnTo>
                  <a:cubicBezTo>
                    <a:pt x="16925" y="70977"/>
                    <a:pt x="16916" y="46850"/>
                    <a:pt x="31785" y="31962"/>
                  </a:cubicBezTo>
                  <a:cubicBezTo>
                    <a:pt x="31851" y="31886"/>
                    <a:pt x="31927" y="31819"/>
                    <a:pt x="32003" y="31743"/>
                  </a:cubicBezTo>
                  <a:close/>
                  <a:moveTo>
                    <a:pt x="149447" y="277393"/>
                  </a:moveTo>
                  <a:lnTo>
                    <a:pt x="194595" y="277393"/>
                  </a:lnTo>
                  <a:cubicBezTo>
                    <a:pt x="201806" y="277393"/>
                    <a:pt x="207645" y="283232"/>
                    <a:pt x="207645" y="290442"/>
                  </a:cubicBezTo>
                  <a:lnTo>
                    <a:pt x="207645" y="299967"/>
                  </a:lnTo>
                  <a:lnTo>
                    <a:pt x="206692" y="299967"/>
                  </a:lnTo>
                  <a:cubicBezTo>
                    <a:pt x="201320" y="301634"/>
                    <a:pt x="195843" y="302968"/>
                    <a:pt x="190309" y="303968"/>
                  </a:cubicBezTo>
                  <a:lnTo>
                    <a:pt x="185356" y="304730"/>
                  </a:lnTo>
                  <a:cubicBezTo>
                    <a:pt x="180660" y="305368"/>
                    <a:pt x="175993" y="305844"/>
                    <a:pt x="171354" y="306158"/>
                  </a:cubicBezTo>
                  <a:lnTo>
                    <a:pt x="167068" y="306158"/>
                  </a:lnTo>
                  <a:cubicBezTo>
                    <a:pt x="160962" y="306320"/>
                    <a:pt x="154857" y="306092"/>
                    <a:pt x="148780" y="305492"/>
                  </a:cubicBezTo>
                  <a:lnTo>
                    <a:pt x="147637" y="305492"/>
                  </a:lnTo>
                  <a:cubicBezTo>
                    <a:pt x="142322" y="304854"/>
                    <a:pt x="137045" y="303939"/>
                    <a:pt x="131826" y="302729"/>
                  </a:cubicBezTo>
                  <a:lnTo>
                    <a:pt x="123729" y="300634"/>
                  </a:lnTo>
                  <a:lnTo>
                    <a:pt x="119729" y="300158"/>
                  </a:lnTo>
                  <a:cubicBezTo>
                    <a:pt x="117062" y="299300"/>
                    <a:pt x="114586" y="298348"/>
                    <a:pt x="112014" y="297300"/>
                  </a:cubicBezTo>
                  <a:lnTo>
                    <a:pt x="106680" y="295205"/>
                  </a:lnTo>
                  <a:lnTo>
                    <a:pt x="99536" y="291680"/>
                  </a:lnTo>
                  <a:lnTo>
                    <a:pt x="94773" y="289299"/>
                  </a:lnTo>
                  <a:cubicBezTo>
                    <a:pt x="92011" y="287775"/>
                    <a:pt x="89344" y="286061"/>
                    <a:pt x="86772" y="284346"/>
                  </a:cubicBezTo>
                  <a:cubicBezTo>
                    <a:pt x="85725" y="283679"/>
                    <a:pt x="84677" y="283108"/>
                    <a:pt x="83629" y="282346"/>
                  </a:cubicBezTo>
                  <a:cubicBezTo>
                    <a:pt x="82581" y="281584"/>
                    <a:pt x="79724" y="279488"/>
                    <a:pt x="77819" y="278060"/>
                  </a:cubicBezTo>
                  <a:cubicBezTo>
                    <a:pt x="75914" y="276631"/>
                    <a:pt x="73533" y="274821"/>
                    <a:pt x="71532" y="273107"/>
                  </a:cubicBezTo>
                  <a:lnTo>
                    <a:pt x="66389" y="268440"/>
                  </a:lnTo>
                  <a:cubicBezTo>
                    <a:pt x="64198" y="266344"/>
                    <a:pt x="62103" y="264249"/>
                    <a:pt x="60102" y="262058"/>
                  </a:cubicBezTo>
                  <a:cubicBezTo>
                    <a:pt x="58102" y="259867"/>
                    <a:pt x="58007" y="259867"/>
                    <a:pt x="57054" y="258724"/>
                  </a:cubicBezTo>
                  <a:cubicBezTo>
                    <a:pt x="53949" y="255257"/>
                    <a:pt x="51025" y="251628"/>
                    <a:pt x="48291" y="247866"/>
                  </a:cubicBezTo>
                  <a:lnTo>
                    <a:pt x="46291" y="245199"/>
                  </a:lnTo>
                  <a:cubicBezTo>
                    <a:pt x="43253" y="240779"/>
                    <a:pt x="40452" y="236207"/>
                    <a:pt x="37909" y="231483"/>
                  </a:cubicBezTo>
                  <a:cubicBezTo>
                    <a:pt x="37890" y="231130"/>
                    <a:pt x="37890" y="230787"/>
                    <a:pt x="37909" y="230435"/>
                  </a:cubicBezTo>
                  <a:lnTo>
                    <a:pt x="53054" y="230435"/>
                  </a:lnTo>
                  <a:cubicBezTo>
                    <a:pt x="71589" y="230435"/>
                    <a:pt x="86620" y="215442"/>
                    <a:pt x="86677" y="196907"/>
                  </a:cubicBezTo>
                  <a:lnTo>
                    <a:pt x="86677" y="193287"/>
                  </a:lnTo>
                  <a:cubicBezTo>
                    <a:pt x="86677" y="186077"/>
                    <a:pt x="92516" y="180238"/>
                    <a:pt x="99727" y="180238"/>
                  </a:cubicBezTo>
                  <a:lnTo>
                    <a:pt x="150114" y="180238"/>
                  </a:lnTo>
                  <a:cubicBezTo>
                    <a:pt x="157324" y="180181"/>
                    <a:pt x="163201" y="185982"/>
                    <a:pt x="163258" y="193192"/>
                  </a:cubicBezTo>
                  <a:cubicBezTo>
                    <a:pt x="163258" y="193221"/>
                    <a:pt x="163258" y="193259"/>
                    <a:pt x="163258" y="193287"/>
                  </a:cubicBezTo>
                  <a:lnTo>
                    <a:pt x="163258" y="196907"/>
                  </a:lnTo>
                  <a:cubicBezTo>
                    <a:pt x="163258" y="204117"/>
                    <a:pt x="157419" y="209956"/>
                    <a:pt x="150209" y="209956"/>
                  </a:cubicBezTo>
                  <a:cubicBezTo>
                    <a:pt x="150181" y="209956"/>
                    <a:pt x="150142" y="209956"/>
                    <a:pt x="150114" y="209956"/>
                  </a:cubicBezTo>
                  <a:cubicBezTo>
                    <a:pt x="131464" y="210947"/>
                    <a:pt x="117148" y="226872"/>
                    <a:pt x="118138" y="245513"/>
                  </a:cubicBezTo>
                  <a:cubicBezTo>
                    <a:pt x="119062" y="262781"/>
                    <a:pt x="132854" y="276574"/>
                    <a:pt x="150114" y="277488"/>
                  </a:cubicBezTo>
                  <a:close/>
                  <a:moveTo>
                    <a:pt x="228123" y="291871"/>
                  </a:moveTo>
                  <a:lnTo>
                    <a:pt x="228123" y="290633"/>
                  </a:lnTo>
                  <a:cubicBezTo>
                    <a:pt x="228076" y="272135"/>
                    <a:pt x="213093" y="257162"/>
                    <a:pt x="194595" y="257105"/>
                  </a:cubicBezTo>
                  <a:lnTo>
                    <a:pt x="149447" y="257105"/>
                  </a:lnTo>
                  <a:cubicBezTo>
                    <a:pt x="142112" y="256486"/>
                    <a:pt x="136665" y="250028"/>
                    <a:pt x="137284" y="242693"/>
                  </a:cubicBezTo>
                  <a:cubicBezTo>
                    <a:pt x="137836" y="236216"/>
                    <a:pt x="142970" y="231082"/>
                    <a:pt x="149447" y="230530"/>
                  </a:cubicBezTo>
                  <a:cubicBezTo>
                    <a:pt x="167982" y="230530"/>
                    <a:pt x="183013" y="215538"/>
                    <a:pt x="183070" y="197002"/>
                  </a:cubicBezTo>
                  <a:lnTo>
                    <a:pt x="183070" y="193383"/>
                  </a:lnTo>
                  <a:cubicBezTo>
                    <a:pt x="183023" y="174847"/>
                    <a:pt x="167982" y="159854"/>
                    <a:pt x="149447" y="159854"/>
                  </a:cubicBezTo>
                  <a:lnTo>
                    <a:pt x="99060" y="159854"/>
                  </a:lnTo>
                  <a:cubicBezTo>
                    <a:pt x="80562" y="159902"/>
                    <a:pt x="65579" y="174885"/>
                    <a:pt x="65532" y="193383"/>
                  </a:cubicBezTo>
                  <a:lnTo>
                    <a:pt x="65532" y="197002"/>
                  </a:lnTo>
                  <a:cubicBezTo>
                    <a:pt x="65532" y="204212"/>
                    <a:pt x="59693" y="210051"/>
                    <a:pt x="52482" y="210051"/>
                  </a:cubicBezTo>
                  <a:cubicBezTo>
                    <a:pt x="52454" y="210051"/>
                    <a:pt x="52416" y="210051"/>
                    <a:pt x="52387" y="210051"/>
                  </a:cubicBezTo>
                  <a:lnTo>
                    <a:pt x="28289" y="210051"/>
                  </a:lnTo>
                  <a:cubicBezTo>
                    <a:pt x="17440" y="178571"/>
                    <a:pt x="18050" y="144262"/>
                    <a:pt x="30004" y="113182"/>
                  </a:cubicBezTo>
                  <a:lnTo>
                    <a:pt x="51625" y="134804"/>
                  </a:lnTo>
                  <a:cubicBezTo>
                    <a:pt x="53521" y="136766"/>
                    <a:pt x="56140" y="137861"/>
                    <a:pt x="58864" y="137852"/>
                  </a:cubicBezTo>
                  <a:cubicBezTo>
                    <a:pt x="61607" y="137928"/>
                    <a:pt x="64236" y="136814"/>
                    <a:pt x="66103" y="134804"/>
                  </a:cubicBezTo>
                  <a:lnTo>
                    <a:pt x="100679" y="100133"/>
                  </a:lnTo>
                  <a:cubicBezTo>
                    <a:pt x="118757" y="81588"/>
                    <a:pt x="122625" y="53422"/>
                    <a:pt x="110204" y="30695"/>
                  </a:cubicBezTo>
                  <a:cubicBezTo>
                    <a:pt x="154172" y="12836"/>
                    <a:pt x="204139" y="17980"/>
                    <a:pt x="243554" y="44411"/>
                  </a:cubicBezTo>
                  <a:lnTo>
                    <a:pt x="243554" y="48031"/>
                  </a:lnTo>
                  <a:cubicBezTo>
                    <a:pt x="243554" y="56241"/>
                    <a:pt x="236906" y="62890"/>
                    <a:pt x="228695" y="62890"/>
                  </a:cubicBezTo>
                  <a:lnTo>
                    <a:pt x="201263" y="62890"/>
                  </a:lnTo>
                  <a:cubicBezTo>
                    <a:pt x="181718" y="61880"/>
                    <a:pt x="165058" y="76892"/>
                    <a:pt x="164039" y="96437"/>
                  </a:cubicBezTo>
                  <a:cubicBezTo>
                    <a:pt x="163030" y="115982"/>
                    <a:pt x="178050" y="132651"/>
                    <a:pt x="197586" y="133661"/>
                  </a:cubicBezTo>
                  <a:cubicBezTo>
                    <a:pt x="198815" y="133727"/>
                    <a:pt x="200044" y="133727"/>
                    <a:pt x="201263" y="133661"/>
                  </a:cubicBezTo>
                  <a:lnTo>
                    <a:pt x="228695" y="133661"/>
                  </a:lnTo>
                  <a:cubicBezTo>
                    <a:pt x="236906" y="133661"/>
                    <a:pt x="243554" y="140309"/>
                    <a:pt x="243554" y="148520"/>
                  </a:cubicBezTo>
                  <a:lnTo>
                    <a:pt x="243554" y="187858"/>
                  </a:lnTo>
                  <a:cubicBezTo>
                    <a:pt x="243602" y="207403"/>
                    <a:pt x="259442" y="223234"/>
                    <a:pt x="278987" y="223291"/>
                  </a:cubicBezTo>
                  <a:lnTo>
                    <a:pt x="294703" y="223291"/>
                  </a:lnTo>
                  <a:cubicBezTo>
                    <a:pt x="281054" y="253028"/>
                    <a:pt x="257670" y="277222"/>
                    <a:pt x="228409" y="291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BEE1D05-5D89-4DEF-A2C2-37FCB7361499}"/>
                </a:ext>
              </a:extLst>
            </p:cNvPr>
            <p:cNvSpPr/>
            <p:nvPr/>
          </p:nvSpPr>
          <p:spPr>
            <a:xfrm>
              <a:off x="8591836" y="3652456"/>
              <a:ext cx="30670" cy="30670"/>
            </a:xfrm>
            <a:custGeom>
              <a:avLst/>
              <a:gdLst>
                <a:gd name="connsiteX0" fmla="*/ 15335 w 30670"/>
                <a:gd name="connsiteY0" fmla="*/ 30671 h 30670"/>
                <a:gd name="connsiteX1" fmla="*/ 30670 w 30670"/>
                <a:gd name="connsiteY1" fmla="*/ 15335 h 30670"/>
                <a:gd name="connsiteX2" fmla="*/ 15335 w 30670"/>
                <a:gd name="connsiteY2" fmla="*/ 0 h 30670"/>
                <a:gd name="connsiteX3" fmla="*/ 0 w 30670"/>
                <a:gd name="connsiteY3" fmla="*/ 15335 h 30670"/>
                <a:gd name="connsiteX4" fmla="*/ 15335 w 30670"/>
                <a:gd name="connsiteY4" fmla="*/ 30671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30670">
                  <a:moveTo>
                    <a:pt x="15335" y="30671"/>
                  </a:moveTo>
                  <a:cubicBezTo>
                    <a:pt x="23803" y="30671"/>
                    <a:pt x="30670" y="23803"/>
                    <a:pt x="30670" y="15335"/>
                  </a:cubicBezTo>
                  <a:cubicBezTo>
                    <a:pt x="30670" y="6868"/>
                    <a:pt x="23803" y="0"/>
                    <a:pt x="15335" y="0"/>
                  </a:cubicBezTo>
                  <a:cubicBezTo>
                    <a:pt x="6867" y="0"/>
                    <a:pt x="0" y="6868"/>
                    <a:pt x="0" y="15335"/>
                  </a:cubicBezTo>
                  <a:cubicBezTo>
                    <a:pt x="0" y="23803"/>
                    <a:pt x="6867" y="30671"/>
                    <a:pt x="15335" y="3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C7B4B0BD-85C2-4AEA-8A73-567DDE716273}"/>
              </a:ext>
            </a:extLst>
          </p:cNvPr>
          <p:cNvSpPr/>
          <p:nvPr/>
        </p:nvSpPr>
        <p:spPr>
          <a:xfrm>
            <a:off x="0" y="852939"/>
            <a:ext cx="552450" cy="2436361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7F9E650-E000-459C-ADCB-EC0B3D485E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6110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24" grpId="0"/>
      <p:bldP spid="55" grpId="0" animBg="1"/>
      <p:bldP spid="56" grpId="0" animBg="1"/>
      <p:bldP spid="57" grpId="0" animBg="1"/>
      <p:bldP spid="58" grpId="0"/>
      <p:bldP spid="63" grpId="0"/>
      <p:bldP spid="74" grpId="0"/>
      <p:bldP spid="81" grpId="0"/>
      <p:bldP spid="92" grpId="0"/>
      <p:bldP spid="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0F7F6E-1265-413B-89C2-74A7F318D35A}"/>
              </a:ext>
            </a:extLst>
          </p:cNvPr>
          <p:cNvSpPr txBox="1"/>
          <p:nvPr/>
        </p:nvSpPr>
        <p:spPr>
          <a:xfrm>
            <a:off x="469487" y="932783"/>
            <a:ext cx="20746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Get in Touch with 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25DA6-25D4-44A6-AA3D-15879C818DA2}"/>
              </a:ext>
            </a:extLst>
          </p:cNvPr>
          <p:cNvSpPr txBox="1"/>
          <p:nvPr/>
        </p:nvSpPr>
        <p:spPr>
          <a:xfrm>
            <a:off x="461486" y="1252632"/>
            <a:ext cx="5444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6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6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F3E680-11DC-4DFC-946A-3EBA3259CC5D}"/>
              </a:ext>
            </a:extLst>
          </p:cNvPr>
          <p:cNvSpPr txBox="1"/>
          <p:nvPr/>
        </p:nvSpPr>
        <p:spPr>
          <a:xfrm>
            <a:off x="476440" y="2440400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AB89FEF-3916-4AD9-976F-F3A9BCEDD0E9}"/>
              </a:ext>
            </a:extLst>
          </p:cNvPr>
          <p:cNvSpPr/>
          <p:nvPr/>
        </p:nvSpPr>
        <p:spPr>
          <a:xfrm>
            <a:off x="0" y="3851338"/>
            <a:ext cx="6838854" cy="1903857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D8DD702-BDEC-4087-8A3B-A85E2D8FBD5E}"/>
              </a:ext>
            </a:extLst>
          </p:cNvPr>
          <p:cNvSpPr/>
          <p:nvPr/>
        </p:nvSpPr>
        <p:spPr>
          <a:xfrm>
            <a:off x="2350198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EAD5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53926B-ECAF-429A-A947-E68C93BC2B82}"/>
              </a:ext>
            </a:extLst>
          </p:cNvPr>
          <p:cNvSpPr/>
          <p:nvPr/>
        </p:nvSpPr>
        <p:spPr>
          <a:xfrm>
            <a:off x="4456557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EAD5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266C6D-64E4-47D9-9386-2A6472A9A27B}"/>
              </a:ext>
            </a:extLst>
          </p:cNvPr>
          <p:cNvSpPr txBox="1"/>
          <p:nvPr/>
        </p:nvSpPr>
        <p:spPr>
          <a:xfrm>
            <a:off x="461486" y="4774311"/>
            <a:ext cx="155363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 Address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0A47410-EEEF-49D3-921D-A94D9AAD8AA5}"/>
              </a:ext>
            </a:extLst>
          </p:cNvPr>
          <p:cNvSpPr txBox="1"/>
          <p:nvPr/>
        </p:nvSpPr>
        <p:spPr>
          <a:xfrm>
            <a:off x="464629" y="5055870"/>
            <a:ext cx="1784463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906F500-D882-4BAC-B7C0-123D2FB5EEC8}"/>
              </a:ext>
            </a:extLst>
          </p:cNvPr>
          <p:cNvGrpSpPr/>
          <p:nvPr/>
        </p:nvGrpSpPr>
        <p:grpSpPr>
          <a:xfrm>
            <a:off x="567880" y="4310990"/>
            <a:ext cx="453104" cy="406336"/>
            <a:chOff x="567880" y="4310252"/>
            <a:chExt cx="453104" cy="406336"/>
          </a:xfr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06188EE-39ED-4084-8D26-E75B6C94B635}"/>
                </a:ext>
              </a:extLst>
            </p:cNvPr>
            <p:cNvSpPr/>
            <p:nvPr/>
          </p:nvSpPr>
          <p:spPr>
            <a:xfrm>
              <a:off x="567880" y="4310252"/>
              <a:ext cx="453104" cy="406336"/>
            </a:xfrm>
            <a:custGeom>
              <a:avLst/>
              <a:gdLst>
                <a:gd name="connsiteX0" fmla="*/ 363379 w 453104"/>
                <a:gd name="connsiteY0" fmla="*/ 0 h 406336"/>
                <a:gd name="connsiteX1" fmla="*/ 126397 w 453104"/>
                <a:gd name="connsiteY1" fmla="*/ 0 h 406336"/>
                <a:gd name="connsiteX2" fmla="*/ 36767 w 453104"/>
                <a:gd name="connsiteY2" fmla="*/ 89630 h 406336"/>
                <a:gd name="connsiteX3" fmla="*/ 36767 w 453104"/>
                <a:gd name="connsiteY3" fmla="*/ 102013 h 406336"/>
                <a:gd name="connsiteX4" fmla="*/ 14288 w 453104"/>
                <a:gd name="connsiteY4" fmla="*/ 102013 h 406336"/>
                <a:gd name="connsiteX5" fmla="*/ 0 w 453104"/>
                <a:gd name="connsiteY5" fmla="*/ 116300 h 406336"/>
                <a:gd name="connsiteX6" fmla="*/ 14288 w 453104"/>
                <a:gd name="connsiteY6" fmla="*/ 130588 h 406336"/>
                <a:gd name="connsiteX7" fmla="*/ 36767 w 453104"/>
                <a:gd name="connsiteY7" fmla="*/ 130588 h 406336"/>
                <a:gd name="connsiteX8" fmla="*/ 36767 w 453104"/>
                <a:gd name="connsiteY8" fmla="*/ 275749 h 406336"/>
                <a:gd name="connsiteX9" fmla="*/ 14288 w 453104"/>
                <a:gd name="connsiteY9" fmla="*/ 275749 h 406336"/>
                <a:gd name="connsiteX10" fmla="*/ 0 w 453104"/>
                <a:gd name="connsiteY10" fmla="*/ 290036 h 406336"/>
                <a:gd name="connsiteX11" fmla="*/ 14288 w 453104"/>
                <a:gd name="connsiteY11" fmla="*/ 304324 h 406336"/>
                <a:gd name="connsiteX12" fmla="*/ 36767 w 453104"/>
                <a:gd name="connsiteY12" fmla="*/ 304324 h 406336"/>
                <a:gd name="connsiteX13" fmla="*/ 36767 w 453104"/>
                <a:gd name="connsiteY13" fmla="*/ 316706 h 406336"/>
                <a:gd name="connsiteX14" fmla="*/ 126397 w 453104"/>
                <a:gd name="connsiteY14" fmla="*/ 406337 h 406336"/>
                <a:gd name="connsiteX15" fmla="*/ 363379 w 453104"/>
                <a:gd name="connsiteY15" fmla="*/ 406337 h 406336"/>
                <a:gd name="connsiteX16" fmla="*/ 453104 w 453104"/>
                <a:gd name="connsiteY16" fmla="*/ 316706 h 406336"/>
                <a:gd name="connsiteX17" fmla="*/ 453104 w 453104"/>
                <a:gd name="connsiteY17" fmla="*/ 89630 h 406336"/>
                <a:gd name="connsiteX18" fmla="*/ 363379 w 453104"/>
                <a:gd name="connsiteY18" fmla="*/ 0 h 406336"/>
                <a:gd name="connsiteX19" fmla="*/ 424720 w 453104"/>
                <a:gd name="connsiteY19" fmla="*/ 316135 h 406336"/>
                <a:gd name="connsiteX20" fmla="*/ 363379 w 453104"/>
                <a:gd name="connsiteY20" fmla="*/ 377476 h 406336"/>
                <a:gd name="connsiteX21" fmla="*/ 126397 w 453104"/>
                <a:gd name="connsiteY21" fmla="*/ 377476 h 406336"/>
                <a:gd name="connsiteX22" fmla="*/ 65056 w 453104"/>
                <a:gd name="connsiteY22" fmla="*/ 316135 h 406336"/>
                <a:gd name="connsiteX23" fmla="*/ 65056 w 453104"/>
                <a:gd name="connsiteY23" fmla="*/ 303752 h 406336"/>
                <a:gd name="connsiteX24" fmla="*/ 87630 w 453104"/>
                <a:gd name="connsiteY24" fmla="*/ 303752 h 406336"/>
                <a:gd name="connsiteX25" fmla="*/ 101918 w 453104"/>
                <a:gd name="connsiteY25" fmla="*/ 289465 h 406336"/>
                <a:gd name="connsiteX26" fmla="*/ 87630 w 453104"/>
                <a:gd name="connsiteY26" fmla="*/ 275177 h 406336"/>
                <a:gd name="connsiteX27" fmla="*/ 65056 w 453104"/>
                <a:gd name="connsiteY27" fmla="*/ 275177 h 406336"/>
                <a:gd name="connsiteX28" fmla="*/ 65056 w 453104"/>
                <a:gd name="connsiteY28" fmla="*/ 130302 h 406336"/>
                <a:gd name="connsiteX29" fmla="*/ 87630 w 453104"/>
                <a:gd name="connsiteY29" fmla="*/ 130302 h 406336"/>
                <a:gd name="connsiteX30" fmla="*/ 101918 w 453104"/>
                <a:gd name="connsiteY30" fmla="*/ 116015 h 406336"/>
                <a:gd name="connsiteX31" fmla="*/ 87630 w 453104"/>
                <a:gd name="connsiteY31" fmla="*/ 101727 h 406336"/>
                <a:gd name="connsiteX32" fmla="*/ 65056 w 453104"/>
                <a:gd name="connsiteY32" fmla="*/ 101727 h 406336"/>
                <a:gd name="connsiteX33" fmla="*/ 65056 w 453104"/>
                <a:gd name="connsiteY33" fmla="*/ 89345 h 406336"/>
                <a:gd name="connsiteX34" fmla="*/ 126397 w 453104"/>
                <a:gd name="connsiteY34" fmla="*/ 28004 h 406336"/>
                <a:gd name="connsiteX35" fmla="*/ 363379 w 453104"/>
                <a:gd name="connsiteY35" fmla="*/ 28004 h 406336"/>
                <a:gd name="connsiteX36" fmla="*/ 424720 w 453104"/>
                <a:gd name="connsiteY36" fmla="*/ 8934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53104" h="406336">
                  <a:moveTo>
                    <a:pt x="363379" y="0"/>
                  </a:moveTo>
                  <a:lnTo>
                    <a:pt x="126397" y="0"/>
                  </a:lnTo>
                  <a:cubicBezTo>
                    <a:pt x="76917" y="57"/>
                    <a:pt x="36819" y="40148"/>
                    <a:pt x="36767" y="89630"/>
                  </a:cubicBezTo>
                  <a:lnTo>
                    <a:pt x="36767" y="102013"/>
                  </a:lnTo>
                  <a:lnTo>
                    <a:pt x="14288" y="102013"/>
                  </a:lnTo>
                  <a:cubicBezTo>
                    <a:pt x="6397" y="102013"/>
                    <a:pt x="0" y="108414"/>
                    <a:pt x="0" y="116300"/>
                  </a:cubicBezTo>
                  <a:cubicBezTo>
                    <a:pt x="0" y="124187"/>
                    <a:pt x="6397" y="130588"/>
                    <a:pt x="14288" y="130588"/>
                  </a:cubicBezTo>
                  <a:lnTo>
                    <a:pt x="36767" y="130588"/>
                  </a:lnTo>
                  <a:lnTo>
                    <a:pt x="36767" y="275749"/>
                  </a:lnTo>
                  <a:lnTo>
                    <a:pt x="14288" y="275749"/>
                  </a:lnTo>
                  <a:cubicBezTo>
                    <a:pt x="6397" y="275749"/>
                    <a:pt x="0" y="282150"/>
                    <a:pt x="0" y="290036"/>
                  </a:cubicBezTo>
                  <a:cubicBezTo>
                    <a:pt x="0" y="297923"/>
                    <a:pt x="6397" y="304324"/>
                    <a:pt x="14288" y="304324"/>
                  </a:cubicBezTo>
                  <a:lnTo>
                    <a:pt x="36767" y="304324"/>
                  </a:lnTo>
                  <a:lnTo>
                    <a:pt x="36767" y="316706"/>
                  </a:lnTo>
                  <a:cubicBezTo>
                    <a:pt x="36819" y="366189"/>
                    <a:pt x="76917" y="406280"/>
                    <a:pt x="126397" y="406337"/>
                  </a:cubicBezTo>
                  <a:lnTo>
                    <a:pt x="363379" y="406337"/>
                  </a:lnTo>
                  <a:cubicBezTo>
                    <a:pt x="412871" y="406280"/>
                    <a:pt x="453000" y="366198"/>
                    <a:pt x="453104" y="316706"/>
                  </a:cubicBezTo>
                  <a:lnTo>
                    <a:pt x="453104" y="89630"/>
                  </a:lnTo>
                  <a:cubicBezTo>
                    <a:pt x="453000" y="40139"/>
                    <a:pt x="412871" y="48"/>
                    <a:pt x="363379" y="0"/>
                  </a:cubicBezTo>
                  <a:close/>
                  <a:moveTo>
                    <a:pt x="424720" y="316135"/>
                  </a:moveTo>
                  <a:cubicBezTo>
                    <a:pt x="424663" y="349987"/>
                    <a:pt x="397231" y="377419"/>
                    <a:pt x="363379" y="377476"/>
                  </a:cubicBezTo>
                  <a:lnTo>
                    <a:pt x="126397" y="377476"/>
                  </a:lnTo>
                  <a:cubicBezTo>
                    <a:pt x="92541" y="377428"/>
                    <a:pt x="65108" y="349987"/>
                    <a:pt x="65056" y="316135"/>
                  </a:cubicBezTo>
                  <a:lnTo>
                    <a:pt x="65056" y="303752"/>
                  </a:lnTo>
                  <a:lnTo>
                    <a:pt x="87630" y="303752"/>
                  </a:lnTo>
                  <a:cubicBezTo>
                    <a:pt x="95521" y="303752"/>
                    <a:pt x="101918" y="297352"/>
                    <a:pt x="101918" y="289465"/>
                  </a:cubicBezTo>
                  <a:cubicBezTo>
                    <a:pt x="101918" y="281578"/>
                    <a:pt x="95521" y="275177"/>
                    <a:pt x="87630" y="275177"/>
                  </a:cubicBezTo>
                  <a:lnTo>
                    <a:pt x="65056" y="275177"/>
                  </a:lnTo>
                  <a:lnTo>
                    <a:pt x="65056" y="130302"/>
                  </a:lnTo>
                  <a:lnTo>
                    <a:pt x="87630" y="130302"/>
                  </a:lnTo>
                  <a:cubicBezTo>
                    <a:pt x="95521" y="130302"/>
                    <a:pt x="101918" y="123901"/>
                    <a:pt x="101918" y="116015"/>
                  </a:cubicBezTo>
                  <a:cubicBezTo>
                    <a:pt x="101918" y="108128"/>
                    <a:pt x="95521" y="101727"/>
                    <a:pt x="87630" y="101727"/>
                  </a:cubicBezTo>
                  <a:lnTo>
                    <a:pt x="65056" y="101727"/>
                  </a:lnTo>
                  <a:lnTo>
                    <a:pt x="65056" y="89345"/>
                  </a:lnTo>
                  <a:cubicBezTo>
                    <a:pt x="65108" y="55493"/>
                    <a:pt x="92541" y="28061"/>
                    <a:pt x="126397" y="28004"/>
                  </a:cubicBezTo>
                  <a:lnTo>
                    <a:pt x="363379" y="28004"/>
                  </a:lnTo>
                  <a:cubicBezTo>
                    <a:pt x="397231" y="28051"/>
                    <a:pt x="424663" y="55493"/>
                    <a:pt x="424720" y="89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3D914A-0E0D-4228-9051-7FC0844CEA2B}"/>
                </a:ext>
              </a:extLst>
            </p:cNvPr>
            <p:cNvSpPr/>
            <p:nvPr/>
          </p:nvSpPr>
          <p:spPr>
            <a:xfrm>
              <a:off x="750474" y="4384262"/>
              <a:ext cx="124587" cy="124586"/>
            </a:xfrm>
            <a:custGeom>
              <a:avLst/>
              <a:gdLst>
                <a:gd name="connsiteX0" fmla="*/ 62294 w 124587"/>
                <a:gd name="connsiteY0" fmla="*/ 124587 h 124586"/>
                <a:gd name="connsiteX1" fmla="*/ 124587 w 124587"/>
                <a:gd name="connsiteY1" fmla="*/ 62293 h 124586"/>
                <a:gd name="connsiteX2" fmla="*/ 62294 w 124587"/>
                <a:gd name="connsiteY2" fmla="*/ 0 h 124586"/>
                <a:gd name="connsiteX3" fmla="*/ 0 w 124587"/>
                <a:gd name="connsiteY3" fmla="*/ 62293 h 124586"/>
                <a:gd name="connsiteX4" fmla="*/ 62294 w 124587"/>
                <a:gd name="connsiteY4" fmla="*/ 124587 h 124586"/>
                <a:gd name="connsiteX5" fmla="*/ 62294 w 124587"/>
                <a:gd name="connsiteY5" fmla="*/ 28384 h 124586"/>
                <a:gd name="connsiteX6" fmla="*/ 96393 w 124587"/>
                <a:gd name="connsiteY6" fmla="*/ 62293 h 124586"/>
                <a:gd name="connsiteX7" fmla="*/ 62484 w 124587"/>
                <a:gd name="connsiteY7" fmla="*/ 96393 h 124586"/>
                <a:gd name="connsiteX8" fmla="*/ 28384 w 124587"/>
                <a:gd name="connsiteY8" fmla="*/ 62484 h 124586"/>
                <a:gd name="connsiteX9" fmla="*/ 28384 w 124587"/>
                <a:gd name="connsiteY9" fmla="*/ 62293 h 124586"/>
                <a:gd name="connsiteX10" fmla="*/ 62294 w 124587"/>
                <a:gd name="connsiteY10" fmla="*/ 28384 h 124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587" h="124586">
                  <a:moveTo>
                    <a:pt x="62294" y="124587"/>
                  </a:moveTo>
                  <a:cubicBezTo>
                    <a:pt x="96697" y="124587"/>
                    <a:pt x="124587" y="96698"/>
                    <a:pt x="124587" y="62293"/>
                  </a:cubicBezTo>
                  <a:cubicBezTo>
                    <a:pt x="124587" y="27889"/>
                    <a:pt x="96697" y="0"/>
                    <a:pt x="62294" y="0"/>
                  </a:cubicBezTo>
                  <a:cubicBezTo>
                    <a:pt x="27890" y="0"/>
                    <a:pt x="0" y="27889"/>
                    <a:pt x="0" y="62293"/>
                  </a:cubicBezTo>
                  <a:cubicBezTo>
                    <a:pt x="0" y="96698"/>
                    <a:pt x="27890" y="124587"/>
                    <a:pt x="62294" y="124587"/>
                  </a:cubicBezTo>
                  <a:close/>
                  <a:moveTo>
                    <a:pt x="62294" y="28384"/>
                  </a:moveTo>
                  <a:cubicBezTo>
                    <a:pt x="81074" y="28327"/>
                    <a:pt x="96341" y="43510"/>
                    <a:pt x="96393" y="62293"/>
                  </a:cubicBezTo>
                  <a:cubicBezTo>
                    <a:pt x="96445" y="81077"/>
                    <a:pt x="81264" y="96336"/>
                    <a:pt x="62484" y="96393"/>
                  </a:cubicBezTo>
                  <a:cubicBezTo>
                    <a:pt x="43704" y="96441"/>
                    <a:pt x="28437" y="81267"/>
                    <a:pt x="28384" y="62484"/>
                  </a:cubicBezTo>
                  <a:cubicBezTo>
                    <a:pt x="28384" y="62417"/>
                    <a:pt x="28384" y="62360"/>
                    <a:pt x="28384" y="62293"/>
                  </a:cubicBezTo>
                  <a:cubicBezTo>
                    <a:pt x="28437" y="43586"/>
                    <a:pt x="43587" y="28442"/>
                    <a:pt x="62294" y="28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3CF9E0E-777B-4958-B8E1-3C0AA223E046}"/>
                </a:ext>
              </a:extLst>
            </p:cNvPr>
            <p:cNvSpPr/>
            <p:nvPr/>
          </p:nvSpPr>
          <p:spPr>
            <a:xfrm>
              <a:off x="718089" y="4533136"/>
              <a:ext cx="190500" cy="108967"/>
            </a:xfrm>
            <a:custGeom>
              <a:avLst/>
              <a:gdLst>
                <a:gd name="connsiteX0" fmla="*/ 94679 w 190500"/>
                <a:gd name="connsiteY0" fmla="*/ 2 h 108967"/>
                <a:gd name="connsiteX1" fmla="*/ 0 w 190500"/>
                <a:gd name="connsiteY1" fmla="*/ 94680 h 108967"/>
                <a:gd name="connsiteX2" fmla="*/ 14288 w 190500"/>
                <a:gd name="connsiteY2" fmla="*/ 108967 h 108967"/>
                <a:gd name="connsiteX3" fmla="*/ 28575 w 190500"/>
                <a:gd name="connsiteY3" fmla="*/ 94680 h 108967"/>
                <a:gd name="connsiteX4" fmla="*/ 95250 w 190500"/>
                <a:gd name="connsiteY4" fmla="*/ 28005 h 108967"/>
                <a:gd name="connsiteX5" fmla="*/ 161925 w 190500"/>
                <a:gd name="connsiteY5" fmla="*/ 94680 h 108967"/>
                <a:gd name="connsiteX6" fmla="*/ 176213 w 190500"/>
                <a:gd name="connsiteY6" fmla="*/ 108967 h 108967"/>
                <a:gd name="connsiteX7" fmla="*/ 190500 w 190500"/>
                <a:gd name="connsiteY7" fmla="*/ 94680 h 108967"/>
                <a:gd name="connsiteX8" fmla="*/ 94682 w 190500"/>
                <a:gd name="connsiteY8" fmla="*/ 2 h 108967"/>
                <a:gd name="connsiteX9" fmla="*/ 94679 w 190500"/>
                <a:gd name="connsiteY9" fmla="*/ 2 h 1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108967">
                  <a:moveTo>
                    <a:pt x="94679" y="2"/>
                  </a:moveTo>
                  <a:cubicBezTo>
                    <a:pt x="42519" y="316"/>
                    <a:pt x="312" y="42521"/>
                    <a:pt x="0" y="94680"/>
                  </a:cubicBezTo>
                  <a:cubicBezTo>
                    <a:pt x="0" y="102567"/>
                    <a:pt x="6397" y="108967"/>
                    <a:pt x="14288" y="108967"/>
                  </a:cubicBezTo>
                  <a:cubicBezTo>
                    <a:pt x="22178" y="108967"/>
                    <a:pt x="28575" y="102567"/>
                    <a:pt x="28575" y="94680"/>
                  </a:cubicBezTo>
                  <a:cubicBezTo>
                    <a:pt x="28575" y="57856"/>
                    <a:pt x="58426" y="28005"/>
                    <a:pt x="95250" y="28005"/>
                  </a:cubicBezTo>
                  <a:cubicBezTo>
                    <a:pt x="132074" y="28005"/>
                    <a:pt x="161925" y="57856"/>
                    <a:pt x="161925" y="94680"/>
                  </a:cubicBezTo>
                  <a:cubicBezTo>
                    <a:pt x="161925" y="102567"/>
                    <a:pt x="168322" y="108967"/>
                    <a:pt x="176213" y="108967"/>
                  </a:cubicBezTo>
                  <a:cubicBezTo>
                    <a:pt x="184103" y="108967"/>
                    <a:pt x="190500" y="102567"/>
                    <a:pt x="190500" y="94680"/>
                  </a:cubicBezTo>
                  <a:cubicBezTo>
                    <a:pt x="190186" y="42074"/>
                    <a:pt x="147286" y="-313"/>
                    <a:pt x="94682" y="2"/>
                  </a:cubicBezTo>
                  <a:cubicBezTo>
                    <a:pt x="94680" y="2"/>
                    <a:pt x="94679" y="2"/>
                    <a:pt x="94679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2CD6C60-5E6D-4050-A852-682F8A74357B}"/>
              </a:ext>
            </a:extLst>
          </p:cNvPr>
          <p:cNvSpPr txBox="1"/>
          <p:nvPr/>
        </p:nvSpPr>
        <p:spPr>
          <a:xfrm>
            <a:off x="2541174" y="4774311"/>
            <a:ext cx="1378904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Online Store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A4B1223-2521-4274-9E84-0D5908522CCD}"/>
              </a:ext>
            </a:extLst>
          </p:cNvPr>
          <p:cNvSpPr txBox="1"/>
          <p:nvPr/>
        </p:nvSpPr>
        <p:spPr>
          <a:xfrm>
            <a:off x="2544222" y="5055870"/>
            <a:ext cx="1810111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E11CE5-299E-426A-8882-570A27CCBF7C}"/>
              </a:ext>
            </a:extLst>
          </p:cNvPr>
          <p:cNvSpPr txBox="1"/>
          <p:nvPr/>
        </p:nvSpPr>
        <p:spPr>
          <a:xfrm>
            <a:off x="4604861" y="4774311"/>
            <a:ext cx="142539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Our Location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AF2870D-2255-470D-8746-7D2C140E40FB}"/>
              </a:ext>
            </a:extLst>
          </p:cNvPr>
          <p:cNvSpPr txBox="1"/>
          <p:nvPr/>
        </p:nvSpPr>
        <p:spPr>
          <a:xfrm>
            <a:off x="4607909" y="5055870"/>
            <a:ext cx="1835759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Max Street, Toronto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8550E47-39F0-4589-831F-0D21C81B6AC4}"/>
              </a:ext>
            </a:extLst>
          </p:cNvPr>
          <p:cNvGrpSpPr/>
          <p:nvPr/>
        </p:nvGrpSpPr>
        <p:grpSpPr>
          <a:xfrm>
            <a:off x="2671000" y="4311276"/>
            <a:ext cx="406051" cy="405765"/>
            <a:chOff x="4735162" y="4310252"/>
            <a:chExt cx="406051" cy="405765"/>
          </a:xfr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655188C-908D-4DB7-8497-B26BBC43C07B}"/>
                </a:ext>
              </a:extLst>
            </p:cNvPr>
            <p:cNvSpPr/>
            <p:nvPr/>
          </p:nvSpPr>
          <p:spPr>
            <a:xfrm>
              <a:off x="4735162" y="4310252"/>
              <a:ext cx="406051" cy="384810"/>
            </a:xfrm>
            <a:custGeom>
              <a:avLst/>
              <a:gdLst>
                <a:gd name="connsiteX0" fmla="*/ 392812 w 406051"/>
                <a:gd name="connsiteY0" fmla="*/ 359283 h 384810"/>
                <a:gd name="connsiteX1" fmla="*/ 384334 w 406051"/>
                <a:gd name="connsiteY1" fmla="*/ 359283 h 384810"/>
                <a:gd name="connsiteX2" fmla="*/ 384334 w 406051"/>
                <a:gd name="connsiteY2" fmla="*/ 182404 h 384810"/>
                <a:gd name="connsiteX3" fmla="*/ 405480 w 406051"/>
                <a:gd name="connsiteY3" fmla="*/ 139351 h 384810"/>
                <a:gd name="connsiteX4" fmla="*/ 391669 w 406051"/>
                <a:gd name="connsiteY4" fmla="*/ 85344 h 384810"/>
                <a:gd name="connsiteX5" fmla="*/ 363094 w 406051"/>
                <a:gd name="connsiteY5" fmla="*/ 32861 h 384810"/>
                <a:gd name="connsiteX6" fmla="*/ 307467 w 406051"/>
                <a:gd name="connsiteY6" fmla="*/ 0 h 384810"/>
                <a:gd name="connsiteX7" fmla="*/ 97918 w 406051"/>
                <a:gd name="connsiteY7" fmla="*/ 0 h 384810"/>
                <a:gd name="connsiteX8" fmla="*/ 42387 w 406051"/>
                <a:gd name="connsiteY8" fmla="*/ 32861 h 384810"/>
                <a:gd name="connsiteX9" fmla="*/ 13812 w 406051"/>
                <a:gd name="connsiteY9" fmla="*/ 85344 h 384810"/>
                <a:gd name="connsiteX10" fmla="*/ 1 w 406051"/>
                <a:gd name="connsiteY10" fmla="*/ 139351 h 384810"/>
                <a:gd name="connsiteX11" fmla="*/ 1 w 406051"/>
                <a:gd name="connsiteY11" fmla="*/ 141542 h 384810"/>
                <a:gd name="connsiteX12" fmla="*/ 14860 w 406051"/>
                <a:gd name="connsiteY12" fmla="*/ 177356 h 384810"/>
                <a:gd name="connsiteX13" fmla="*/ 21146 w 406051"/>
                <a:gd name="connsiteY13" fmla="*/ 182499 h 384810"/>
                <a:gd name="connsiteX14" fmla="*/ 21146 w 406051"/>
                <a:gd name="connsiteY14" fmla="*/ 359283 h 384810"/>
                <a:gd name="connsiteX15" fmla="*/ 12669 w 406051"/>
                <a:gd name="connsiteY15" fmla="*/ 359283 h 384810"/>
                <a:gd name="connsiteX16" fmla="*/ 1 w 406051"/>
                <a:gd name="connsiteY16" fmla="*/ 371951 h 384810"/>
                <a:gd name="connsiteX17" fmla="*/ 12669 w 406051"/>
                <a:gd name="connsiteY17" fmla="*/ 384620 h 384810"/>
                <a:gd name="connsiteX18" fmla="*/ 77534 w 406051"/>
                <a:gd name="connsiteY18" fmla="*/ 384620 h 384810"/>
                <a:gd name="connsiteX19" fmla="*/ 90202 w 406051"/>
                <a:gd name="connsiteY19" fmla="*/ 371951 h 384810"/>
                <a:gd name="connsiteX20" fmla="*/ 77534 w 406051"/>
                <a:gd name="connsiteY20" fmla="*/ 359283 h 384810"/>
                <a:gd name="connsiteX21" fmla="*/ 46387 w 406051"/>
                <a:gd name="connsiteY21" fmla="*/ 359283 h 384810"/>
                <a:gd name="connsiteX22" fmla="*/ 46387 w 406051"/>
                <a:gd name="connsiteY22" fmla="*/ 192119 h 384810"/>
                <a:gd name="connsiteX23" fmla="*/ 48483 w 406051"/>
                <a:gd name="connsiteY23" fmla="*/ 192119 h 384810"/>
                <a:gd name="connsiteX24" fmla="*/ 50578 w 406051"/>
                <a:gd name="connsiteY24" fmla="*/ 192119 h 384810"/>
                <a:gd name="connsiteX25" fmla="*/ 54960 w 406051"/>
                <a:gd name="connsiteY25" fmla="*/ 191643 h 384810"/>
                <a:gd name="connsiteX26" fmla="*/ 59437 w 406051"/>
                <a:gd name="connsiteY26" fmla="*/ 191643 h 384810"/>
                <a:gd name="connsiteX27" fmla="*/ 67533 w 406051"/>
                <a:gd name="connsiteY27" fmla="*/ 189452 h 384810"/>
                <a:gd name="connsiteX28" fmla="*/ 70104 w 406051"/>
                <a:gd name="connsiteY28" fmla="*/ 188595 h 384810"/>
                <a:gd name="connsiteX29" fmla="*/ 77915 w 406051"/>
                <a:gd name="connsiteY29" fmla="*/ 184309 h 384810"/>
                <a:gd name="connsiteX30" fmla="*/ 80296 w 406051"/>
                <a:gd name="connsiteY30" fmla="*/ 182975 h 384810"/>
                <a:gd name="connsiteX31" fmla="*/ 86773 w 406051"/>
                <a:gd name="connsiteY31" fmla="*/ 177165 h 384810"/>
                <a:gd name="connsiteX32" fmla="*/ 88678 w 406051"/>
                <a:gd name="connsiteY32" fmla="*/ 175451 h 384810"/>
                <a:gd name="connsiteX33" fmla="*/ 160040 w 406051"/>
                <a:gd name="connsiteY33" fmla="*/ 180289 h 384810"/>
                <a:gd name="connsiteX34" fmla="*/ 164878 w 406051"/>
                <a:gd name="connsiteY34" fmla="*/ 175451 h 384810"/>
                <a:gd name="connsiteX35" fmla="*/ 236240 w 406051"/>
                <a:gd name="connsiteY35" fmla="*/ 180289 h 384810"/>
                <a:gd name="connsiteX36" fmla="*/ 241078 w 406051"/>
                <a:gd name="connsiteY36" fmla="*/ 175451 h 384810"/>
                <a:gd name="connsiteX37" fmla="*/ 312297 w 406051"/>
                <a:gd name="connsiteY37" fmla="*/ 180432 h 384810"/>
                <a:gd name="connsiteX38" fmla="*/ 317278 w 406051"/>
                <a:gd name="connsiteY38" fmla="*/ 175451 h 384810"/>
                <a:gd name="connsiteX39" fmla="*/ 319564 w 406051"/>
                <a:gd name="connsiteY39" fmla="*/ 177832 h 384810"/>
                <a:gd name="connsiteX40" fmla="*/ 329089 w 406051"/>
                <a:gd name="connsiteY40" fmla="*/ 185166 h 384810"/>
                <a:gd name="connsiteX41" fmla="*/ 331661 w 406051"/>
                <a:gd name="connsiteY41" fmla="*/ 186500 h 384810"/>
                <a:gd name="connsiteX42" fmla="*/ 340043 w 406051"/>
                <a:gd name="connsiteY42" fmla="*/ 190119 h 384810"/>
                <a:gd name="connsiteX43" fmla="*/ 343281 w 406051"/>
                <a:gd name="connsiteY43" fmla="*/ 190881 h 384810"/>
                <a:gd name="connsiteX44" fmla="*/ 351759 w 406051"/>
                <a:gd name="connsiteY44" fmla="*/ 192310 h 384810"/>
                <a:gd name="connsiteX45" fmla="*/ 355474 w 406051"/>
                <a:gd name="connsiteY45" fmla="*/ 192310 h 384810"/>
                <a:gd name="connsiteX46" fmla="*/ 359569 w 406051"/>
                <a:gd name="connsiteY46" fmla="*/ 192310 h 384810"/>
                <a:gd name="connsiteX47" fmla="*/ 359569 w 406051"/>
                <a:gd name="connsiteY47" fmla="*/ 359474 h 384810"/>
                <a:gd name="connsiteX48" fmla="*/ 328518 w 406051"/>
                <a:gd name="connsiteY48" fmla="*/ 359474 h 384810"/>
                <a:gd name="connsiteX49" fmla="*/ 315849 w 406051"/>
                <a:gd name="connsiteY49" fmla="*/ 372142 h 384810"/>
                <a:gd name="connsiteX50" fmla="*/ 328518 w 406051"/>
                <a:gd name="connsiteY50" fmla="*/ 384810 h 384810"/>
                <a:gd name="connsiteX51" fmla="*/ 393383 w 406051"/>
                <a:gd name="connsiteY51" fmla="*/ 384810 h 384810"/>
                <a:gd name="connsiteX52" fmla="*/ 406051 w 406051"/>
                <a:gd name="connsiteY52" fmla="*/ 372142 h 384810"/>
                <a:gd name="connsiteX53" fmla="*/ 393383 w 406051"/>
                <a:gd name="connsiteY53" fmla="*/ 359474 h 384810"/>
                <a:gd name="connsiteX54" fmla="*/ 360712 w 406051"/>
                <a:gd name="connsiteY54" fmla="*/ 166497 h 384810"/>
                <a:gd name="connsiteX55" fmla="*/ 342234 w 406051"/>
                <a:gd name="connsiteY55" fmla="*/ 163544 h 384810"/>
                <a:gd name="connsiteX56" fmla="*/ 342234 w 406051"/>
                <a:gd name="connsiteY56" fmla="*/ 163544 h 384810"/>
                <a:gd name="connsiteX57" fmla="*/ 337567 w 406051"/>
                <a:gd name="connsiteY57" fmla="*/ 159829 h 384810"/>
                <a:gd name="connsiteX58" fmla="*/ 337567 w 406051"/>
                <a:gd name="connsiteY58" fmla="*/ 159353 h 384810"/>
                <a:gd name="connsiteX59" fmla="*/ 333947 w 406051"/>
                <a:gd name="connsiteY59" fmla="*/ 154496 h 384810"/>
                <a:gd name="connsiteX60" fmla="*/ 332804 w 406051"/>
                <a:gd name="connsiteY60" fmla="*/ 152495 h 384810"/>
                <a:gd name="connsiteX61" fmla="*/ 331851 w 406051"/>
                <a:gd name="connsiteY61" fmla="*/ 149924 h 384810"/>
                <a:gd name="connsiteX62" fmla="*/ 331090 w 406051"/>
                <a:gd name="connsiteY62" fmla="*/ 147352 h 384810"/>
                <a:gd name="connsiteX63" fmla="*/ 330518 w 406051"/>
                <a:gd name="connsiteY63" fmla="*/ 142208 h 384810"/>
                <a:gd name="connsiteX64" fmla="*/ 330518 w 406051"/>
                <a:gd name="connsiteY64" fmla="*/ 142208 h 384810"/>
                <a:gd name="connsiteX65" fmla="*/ 317850 w 406051"/>
                <a:gd name="connsiteY65" fmla="*/ 129540 h 384810"/>
                <a:gd name="connsiteX66" fmla="*/ 305181 w 406051"/>
                <a:gd name="connsiteY66" fmla="*/ 142208 h 384810"/>
                <a:gd name="connsiteX67" fmla="*/ 305181 w 406051"/>
                <a:gd name="connsiteY67" fmla="*/ 142208 h 384810"/>
                <a:gd name="connsiteX68" fmla="*/ 304515 w 406051"/>
                <a:gd name="connsiteY68" fmla="*/ 147447 h 384810"/>
                <a:gd name="connsiteX69" fmla="*/ 302705 w 406051"/>
                <a:gd name="connsiteY69" fmla="*/ 152686 h 384810"/>
                <a:gd name="connsiteX70" fmla="*/ 301657 w 406051"/>
                <a:gd name="connsiteY70" fmla="*/ 154591 h 384810"/>
                <a:gd name="connsiteX71" fmla="*/ 298800 w 406051"/>
                <a:gd name="connsiteY71" fmla="*/ 158591 h 384810"/>
                <a:gd name="connsiteX72" fmla="*/ 297942 w 406051"/>
                <a:gd name="connsiteY72" fmla="*/ 159544 h 384810"/>
                <a:gd name="connsiteX73" fmla="*/ 293371 w 406051"/>
                <a:gd name="connsiteY73" fmla="*/ 163259 h 384810"/>
                <a:gd name="connsiteX74" fmla="*/ 291751 w 406051"/>
                <a:gd name="connsiteY74" fmla="*/ 164211 h 384810"/>
                <a:gd name="connsiteX75" fmla="*/ 287846 w 406051"/>
                <a:gd name="connsiteY75" fmla="*/ 165830 h 384810"/>
                <a:gd name="connsiteX76" fmla="*/ 284512 w 406051"/>
                <a:gd name="connsiteY76" fmla="*/ 166497 h 384810"/>
                <a:gd name="connsiteX77" fmla="*/ 279654 w 406051"/>
                <a:gd name="connsiteY77" fmla="*/ 167164 h 384810"/>
                <a:gd name="connsiteX78" fmla="*/ 277464 w 406051"/>
                <a:gd name="connsiteY78" fmla="*/ 167164 h 384810"/>
                <a:gd name="connsiteX79" fmla="*/ 272606 w 406051"/>
                <a:gd name="connsiteY79" fmla="*/ 166497 h 384810"/>
                <a:gd name="connsiteX80" fmla="*/ 270511 w 406051"/>
                <a:gd name="connsiteY80" fmla="*/ 165830 h 384810"/>
                <a:gd name="connsiteX81" fmla="*/ 266605 w 406051"/>
                <a:gd name="connsiteY81" fmla="*/ 164116 h 384810"/>
                <a:gd name="connsiteX82" fmla="*/ 265082 w 406051"/>
                <a:gd name="connsiteY82" fmla="*/ 163259 h 384810"/>
                <a:gd name="connsiteX83" fmla="*/ 260414 w 406051"/>
                <a:gd name="connsiteY83" fmla="*/ 159544 h 384810"/>
                <a:gd name="connsiteX84" fmla="*/ 259652 w 406051"/>
                <a:gd name="connsiteY84" fmla="*/ 158591 h 384810"/>
                <a:gd name="connsiteX85" fmla="*/ 256699 w 406051"/>
                <a:gd name="connsiteY85" fmla="*/ 154591 h 384810"/>
                <a:gd name="connsiteX86" fmla="*/ 255651 w 406051"/>
                <a:gd name="connsiteY86" fmla="*/ 152591 h 384810"/>
                <a:gd name="connsiteX87" fmla="*/ 254699 w 406051"/>
                <a:gd name="connsiteY87" fmla="*/ 150019 h 384810"/>
                <a:gd name="connsiteX88" fmla="*/ 253842 w 406051"/>
                <a:gd name="connsiteY88" fmla="*/ 147447 h 384810"/>
                <a:gd name="connsiteX89" fmla="*/ 253270 w 406051"/>
                <a:gd name="connsiteY89" fmla="*/ 142208 h 384810"/>
                <a:gd name="connsiteX90" fmla="*/ 253270 w 406051"/>
                <a:gd name="connsiteY90" fmla="*/ 142208 h 384810"/>
                <a:gd name="connsiteX91" fmla="*/ 239449 w 406051"/>
                <a:gd name="connsiteY91" fmla="*/ 130597 h 384810"/>
                <a:gd name="connsiteX92" fmla="*/ 227838 w 406051"/>
                <a:gd name="connsiteY92" fmla="*/ 142208 h 384810"/>
                <a:gd name="connsiteX93" fmla="*/ 227838 w 406051"/>
                <a:gd name="connsiteY93" fmla="*/ 142208 h 384810"/>
                <a:gd name="connsiteX94" fmla="*/ 227267 w 406051"/>
                <a:gd name="connsiteY94" fmla="*/ 147447 h 384810"/>
                <a:gd name="connsiteX95" fmla="*/ 226505 w 406051"/>
                <a:gd name="connsiteY95" fmla="*/ 149828 h 384810"/>
                <a:gd name="connsiteX96" fmla="*/ 225362 w 406051"/>
                <a:gd name="connsiteY96" fmla="*/ 152686 h 384810"/>
                <a:gd name="connsiteX97" fmla="*/ 224314 w 406051"/>
                <a:gd name="connsiteY97" fmla="*/ 154591 h 384810"/>
                <a:gd name="connsiteX98" fmla="*/ 221457 w 406051"/>
                <a:gd name="connsiteY98" fmla="*/ 158591 h 384810"/>
                <a:gd name="connsiteX99" fmla="*/ 220599 w 406051"/>
                <a:gd name="connsiteY99" fmla="*/ 159544 h 384810"/>
                <a:gd name="connsiteX100" fmla="*/ 216028 w 406051"/>
                <a:gd name="connsiteY100" fmla="*/ 163259 h 384810"/>
                <a:gd name="connsiteX101" fmla="*/ 214408 w 406051"/>
                <a:gd name="connsiteY101" fmla="*/ 164211 h 384810"/>
                <a:gd name="connsiteX102" fmla="*/ 210598 w 406051"/>
                <a:gd name="connsiteY102" fmla="*/ 165830 h 384810"/>
                <a:gd name="connsiteX103" fmla="*/ 208312 w 406051"/>
                <a:gd name="connsiteY103" fmla="*/ 166497 h 384810"/>
                <a:gd name="connsiteX104" fmla="*/ 203454 w 406051"/>
                <a:gd name="connsiteY104" fmla="*/ 167164 h 384810"/>
                <a:gd name="connsiteX105" fmla="*/ 201169 w 406051"/>
                <a:gd name="connsiteY105" fmla="*/ 167164 h 384810"/>
                <a:gd name="connsiteX106" fmla="*/ 196311 w 406051"/>
                <a:gd name="connsiteY106" fmla="*/ 166497 h 384810"/>
                <a:gd name="connsiteX107" fmla="*/ 194311 w 406051"/>
                <a:gd name="connsiteY107" fmla="*/ 165830 h 384810"/>
                <a:gd name="connsiteX108" fmla="*/ 190310 w 406051"/>
                <a:gd name="connsiteY108" fmla="*/ 164116 h 384810"/>
                <a:gd name="connsiteX109" fmla="*/ 188786 w 406051"/>
                <a:gd name="connsiteY109" fmla="*/ 163259 h 384810"/>
                <a:gd name="connsiteX110" fmla="*/ 184119 w 406051"/>
                <a:gd name="connsiteY110" fmla="*/ 159544 h 384810"/>
                <a:gd name="connsiteX111" fmla="*/ 183357 w 406051"/>
                <a:gd name="connsiteY111" fmla="*/ 158591 h 384810"/>
                <a:gd name="connsiteX112" fmla="*/ 180499 w 406051"/>
                <a:gd name="connsiteY112" fmla="*/ 154591 h 384810"/>
                <a:gd name="connsiteX113" fmla="*/ 179357 w 406051"/>
                <a:gd name="connsiteY113" fmla="*/ 152591 h 384810"/>
                <a:gd name="connsiteX114" fmla="*/ 178404 w 406051"/>
                <a:gd name="connsiteY114" fmla="*/ 150019 h 384810"/>
                <a:gd name="connsiteX115" fmla="*/ 177547 w 406051"/>
                <a:gd name="connsiteY115" fmla="*/ 147447 h 384810"/>
                <a:gd name="connsiteX116" fmla="*/ 176975 w 406051"/>
                <a:gd name="connsiteY116" fmla="*/ 142208 h 384810"/>
                <a:gd name="connsiteX117" fmla="*/ 176975 w 406051"/>
                <a:gd name="connsiteY117" fmla="*/ 142208 h 384810"/>
                <a:gd name="connsiteX118" fmla="*/ 164307 w 406051"/>
                <a:gd name="connsiteY118" fmla="*/ 129540 h 384810"/>
                <a:gd name="connsiteX119" fmla="*/ 151638 w 406051"/>
                <a:gd name="connsiteY119" fmla="*/ 142208 h 384810"/>
                <a:gd name="connsiteX120" fmla="*/ 151638 w 406051"/>
                <a:gd name="connsiteY120" fmla="*/ 142208 h 384810"/>
                <a:gd name="connsiteX121" fmla="*/ 151067 w 406051"/>
                <a:gd name="connsiteY121" fmla="*/ 147447 h 384810"/>
                <a:gd name="connsiteX122" fmla="*/ 150305 w 406051"/>
                <a:gd name="connsiteY122" fmla="*/ 149828 h 384810"/>
                <a:gd name="connsiteX123" fmla="*/ 149162 w 406051"/>
                <a:gd name="connsiteY123" fmla="*/ 152686 h 384810"/>
                <a:gd name="connsiteX124" fmla="*/ 148114 w 406051"/>
                <a:gd name="connsiteY124" fmla="*/ 154591 h 384810"/>
                <a:gd name="connsiteX125" fmla="*/ 145257 w 406051"/>
                <a:gd name="connsiteY125" fmla="*/ 158591 h 384810"/>
                <a:gd name="connsiteX126" fmla="*/ 144495 w 406051"/>
                <a:gd name="connsiteY126" fmla="*/ 159544 h 384810"/>
                <a:gd name="connsiteX127" fmla="*/ 139923 w 406051"/>
                <a:gd name="connsiteY127" fmla="*/ 163259 h 384810"/>
                <a:gd name="connsiteX128" fmla="*/ 138208 w 406051"/>
                <a:gd name="connsiteY128" fmla="*/ 164211 h 384810"/>
                <a:gd name="connsiteX129" fmla="*/ 134398 w 406051"/>
                <a:gd name="connsiteY129" fmla="*/ 165830 h 384810"/>
                <a:gd name="connsiteX130" fmla="*/ 132112 w 406051"/>
                <a:gd name="connsiteY130" fmla="*/ 166497 h 384810"/>
                <a:gd name="connsiteX131" fmla="*/ 127254 w 406051"/>
                <a:gd name="connsiteY131" fmla="*/ 167164 h 384810"/>
                <a:gd name="connsiteX132" fmla="*/ 125064 w 406051"/>
                <a:gd name="connsiteY132" fmla="*/ 167164 h 384810"/>
                <a:gd name="connsiteX133" fmla="*/ 120206 w 406051"/>
                <a:gd name="connsiteY133" fmla="*/ 166497 h 384810"/>
                <a:gd name="connsiteX134" fmla="*/ 118111 w 406051"/>
                <a:gd name="connsiteY134" fmla="*/ 165830 h 384810"/>
                <a:gd name="connsiteX135" fmla="*/ 114110 w 406051"/>
                <a:gd name="connsiteY135" fmla="*/ 164116 h 384810"/>
                <a:gd name="connsiteX136" fmla="*/ 112586 w 406051"/>
                <a:gd name="connsiteY136" fmla="*/ 163259 h 384810"/>
                <a:gd name="connsiteX137" fmla="*/ 107919 w 406051"/>
                <a:gd name="connsiteY137" fmla="*/ 159544 h 384810"/>
                <a:gd name="connsiteX138" fmla="*/ 107252 w 406051"/>
                <a:gd name="connsiteY138" fmla="*/ 158591 h 384810"/>
                <a:gd name="connsiteX139" fmla="*/ 104299 w 406051"/>
                <a:gd name="connsiteY139" fmla="*/ 154591 h 384810"/>
                <a:gd name="connsiteX140" fmla="*/ 103156 w 406051"/>
                <a:gd name="connsiteY140" fmla="*/ 152591 h 384810"/>
                <a:gd name="connsiteX141" fmla="*/ 102204 w 406051"/>
                <a:gd name="connsiteY141" fmla="*/ 150019 h 384810"/>
                <a:gd name="connsiteX142" fmla="*/ 101442 w 406051"/>
                <a:gd name="connsiteY142" fmla="*/ 147447 h 384810"/>
                <a:gd name="connsiteX143" fmla="*/ 100775 w 406051"/>
                <a:gd name="connsiteY143" fmla="*/ 142208 h 384810"/>
                <a:gd name="connsiteX144" fmla="*/ 100775 w 406051"/>
                <a:gd name="connsiteY144" fmla="*/ 142208 h 384810"/>
                <a:gd name="connsiteX145" fmla="*/ 88107 w 406051"/>
                <a:gd name="connsiteY145" fmla="*/ 129540 h 384810"/>
                <a:gd name="connsiteX146" fmla="*/ 75438 w 406051"/>
                <a:gd name="connsiteY146" fmla="*/ 142208 h 384810"/>
                <a:gd name="connsiteX147" fmla="*/ 75438 w 406051"/>
                <a:gd name="connsiteY147" fmla="*/ 142208 h 384810"/>
                <a:gd name="connsiteX148" fmla="*/ 74867 w 406051"/>
                <a:gd name="connsiteY148" fmla="*/ 147447 h 384810"/>
                <a:gd name="connsiteX149" fmla="*/ 74105 w 406051"/>
                <a:gd name="connsiteY149" fmla="*/ 149828 h 384810"/>
                <a:gd name="connsiteX150" fmla="*/ 73057 w 406051"/>
                <a:gd name="connsiteY150" fmla="*/ 152686 h 384810"/>
                <a:gd name="connsiteX151" fmla="*/ 71914 w 406051"/>
                <a:gd name="connsiteY151" fmla="*/ 154591 h 384810"/>
                <a:gd name="connsiteX152" fmla="*/ 69152 w 406051"/>
                <a:gd name="connsiteY152" fmla="*/ 158591 h 384810"/>
                <a:gd name="connsiteX153" fmla="*/ 68295 w 406051"/>
                <a:gd name="connsiteY153" fmla="*/ 159544 h 384810"/>
                <a:gd name="connsiteX154" fmla="*/ 63723 w 406051"/>
                <a:gd name="connsiteY154" fmla="*/ 163259 h 384810"/>
                <a:gd name="connsiteX155" fmla="*/ 62008 w 406051"/>
                <a:gd name="connsiteY155" fmla="*/ 164211 h 384810"/>
                <a:gd name="connsiteX156" fmla="*/ 58198 w 406051"/>
                <a:gd name="connsiteY156" fmla="*/ 165830 h 384810"/>
                <a:gd name="connsiteX157" fmla="*/ 56103 w 406051"/>
                <a:gd name="connsiteY157" fmla="*/ 166497 h 384810"/>
                <a:gd name="connsiteX158" fmla="*/ 51245 w 406051"/>
                <a:gd name="connsiteY158" fmla="*/ 167164 h 384810"/>
                <a:gd name="connsiteX159" fmla="*/ 50102 w 406051"/>
                <a:gd name="connsiteY159" fmla="*/ 167164 h 384810"/>
                <a:gd name="connsiteX160" fmla="*/ 47054 w 406051"/>
                <a:gd name="connsiteY160" fmla="*/ 167164 h 384810"/>
                <a:gd name="connsiteX161" fmla="*/ 45054 w 406051"/>
                <a:gd name="connsiteY161" fmla="*/ 167164 h 384810"/>
                <a:gd name="connsiteX162" fmla="*/ 42482 w 406051"/>
                <a:gd name="connsiteY162" fmla="*/ 166307 h 384810"/>
                <a:gd name="connsiteX163" fmla="*/ 39625 w 406051"/>
                <a:gd name="connsiteY163" fmla="*/ 165259 h 384810"/>
                <a:gd name="connsiteX164" fmla="*/ 32195 w 406051"/>
                <a:gd name="connsiteY164" fmla="*/ 160211 h 384810"/>
                <a:gd name="connsiteX165" fmla="*/ 24766 w 406051"/>
                <a:gd name="connsiteY165" fmla="*/ 142304 h 384810"/>
                <a:gd name="connsiteX166" fmla="*/ 24766 w 406051"/>
                <a:gd name="connsiteY166" fmla="*/ 140113 h 384810"/>
                <a:gd name="connsiteX167" fmla="*/ 35529 w 406051"/>
                <a:gd name="connsiteY167" fmla="*/ 98298 h 384810"/>
                <a:gd name="connsiteX168" fmla="*/ 64104 w 406051"/>
                <a:gd name="connsiteY168" fmla="*/ 45815 h 384810"/>
                <a:gd name="connsiteX169" fmla="*/ 97441 w 406051"/>
                <a:gd name="connsiteY169" fmla="*/ 26099 h 384810"/>
                <a:gd name="connsiteX170" fmla="*/ 306991 w 406051"/>
                <a:gd name="connsiteY170" fmla="*/ 26099 h 384810"/>
                <a:gd name="connsiteX171" fmla="*/ 340329 w 406051"/>
                <a:gd name="connsiteY171" fmla="*/ 45815 h 384810"/>
                <a:gd name="connsiteX172" fmla="*/ 368904 w 406051"/>
                <a:gd name="connsiteY172" fmla="*/ 98298 h 384810"/>
                <a:gd name="connsiteX173" fmla="*/ 379667 w 406051"/>
                <a:gd name="connsiteY173" fmla="*/ 140113 h 384810"/>
                <a:gd name="connsiteX174" fmla="*/ 360712 w 406051"/>
                <a:gd name="connsiteY174" fmla="*/ 166497 h 38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406051" h="384810">
                  <a:moveTo>
                    <a:pt x="392812" y="359283"/>
                  </a:moveTo>
                  <a:lnTo>
                    <a:pt x="384334" y="359283"/>
                  </a:lnTo>
                  <a:lnTo>
                    <a:pt x="384334" y="182404"/>
                  </a:lnTo>
                  <a:cubicBezTo>
                    <a:pt x="397755" y="172174"/>
                    <a:pt x="405585" y="156229"/>
                    <a:pt x="405480" y="139351"/>
                  </a:cubicBezTo>
                  <a:cubicBezTo>
                    <a:pt x="405480" y="120472"/>
                    <a:pt x="400727" y="101898"/>
                    <a:pt x="391669" y="85344"/>
                  </a:cubicBezTo>
                  <a:lnTo>
                    <a:pt x="363094" y="32861"/>
                  </a:lnTo>
                  <a:cubicBezTo>
                    <a:pt x="351921" y="12592"/>
                    <a:pt x="330614" y="0"/>
                    <a:pt x="307467" y="0"/>
                  </a:cubicBezTo>
                  <a:lnTo>
                    <a:pt x="97918" y="0"/>
                  </a:lnTo>
                  <a:cubicBezTo>
                    <a:pt x="74800" y="0"/>
                    <a:pt x="53512" y="12592"/>
                    <a:pt x="42387" y="32861"/>
                  </a:cubicBezTo>
                  <a:lnTo>
                    <a:pt x="13812" y="85344"/>
                  </a:lnTo>
                  <a:cubicBezTo>
                    <a:pt x="4754" y="101898"/>
                    <a:pt x="1" y="120472"/>
                    <a:pt x="1" y="139351"/>
                  </a:cubicBezTo>
                  <a:lnTo>
                    <a:pt x="1" y="141542"/>
                  </a:lnTo>
                  <a:cubicBezTo>
                    <a:pt x="-66" y="154991"/>
                    <a:pt x="5287" y="167897"/>
                    <a:pt x="14860" y="177356"/>
                  </a:cubicBezTo>
                  <a:cubicBezTo>
                    <a:pt x="16774" y="179280"/>
                    <a:pt x="18879" y="181004"/>
                    <a:pt x="21146" y="182499"/>
                  </a:cubicBezTo>
                  <a:lnTo>
                    <a:pt x="21146" y="359283"/>
                  </a:lnTo>
                  <a:lnTo>
                    <a:pt x="12669" y="359283"/>
                  </a:lnTo>
                  <a:cubicBezTo>
                    <a:pt x="5668" y="359283"/>
                    <a:pt x="1" y="364950"/>
                    <a:pt x="1" y="371951"/>
                  </a:cubicBezTo>
                  <a:cubicBezTo>
                    <a:pt x="1" y="378952"/>
                    <a:pt x="5668" y="384620"/>
                    <a:pt x="12669" y="384620"/>
                  </a:cubicBezTo>
                  <a:lnTo>
                    <a:pt x="77534" y="384620"/>
                  </a:lnTo>
                  <a:cubicBezTo>
                    <a:pt x="84535" y="384620"/>
                    <a:pt x="90202" y="378952"/>
                    <a:pt x="90202" y="371951"/>
                  </a:cubicBezTo>
                  <a:cubicBezTo>
                    <a:pt x="90202" y="364950"/>
                    <a:pt x="84535" y="359283"/>
                    <a:pt x="77534" y="359283"/>
                  </a:cubicBezTo>
                  <a:lnTo>
                    <a:pt x="46387" y="359283"/>
                  </a:lnTo>
                  <a:lnTo>
                    <a:pt x="46387" y="192119"/>
                  </a:lnTo>
                  <a:cubicBezTo>
                    <a:pt x="47083" y="192167"/>
                    <a:pt x="47788" y="192167"/>
                    <a:pt x="48483" y="192119"/>
                  </a:cubicBezTo>
                  <a:lnTo>
                    <a:pt x="50578" y="192119"/>
                  </a:lnTo>
                  <a:cubicBezTo>
                    <a:pt x="52045" y="192062"/>
                    <a:pt x="53512" y="191900"/>
                    <a:pt x="54960" y="191643"/>
                  </a:cubicBezTo>
                  <a:cubicBezTo>
                    <a:pt x="56446" y="191738"/>
                    <a:pt x="57951" y="191738"/>
                    <a:pt x="59437" y="191643"/>
                  </a:cubicBezTo>
                  <a:cubicBezTo>
                    <a:pt x="62199" y="191176"/>
                    <a:pt x="64914" y="190443"/>
                    <a:pt x="67533" y="189452"/>
                  </a:cubicBezTo>
                  <a:lnTo>
                    <a:pt x="70104" y="188595"/>
                  </a:lnTo>
                  <a:cubicBezTo>
                    <a:pt x="72838" y="187414"/>
                    <a:pt x="75448" y="185976"/>
                    <a:pt x="77915" y="184309"/>
                  </a:cubicBezTo>
                  <a:lnTo>
                    <a:pt x="80296" y="182975"/>
                  </a:lnTo>
                  <a:cubicBezTo>
                    <a:pt x="82611" y="181223"/>
                    <a:pt x="84773" y="179280"/>
                    <a:pt x="86773" y="177165"/>
                  </a:cubicBezTo>
                  <a:cubicBezTo>
                    <a:pt x="87345" y="176594"/>
                    <a:pt x="88107" y="176117"/>
                    <a:pt x="88678" y="175451"/>
                  </a:cubicBezTo>
                  <a:cubicBezTo>
                    <a:pt x="107052" y="196491"/>
                    <a:pt x="138999" y="198654"/>
                    <a:pt x="160040" y="180289"/>
                  </a:cubicBezTo>
                  <a:cubicBezTo>
                    <a:pt x="161763" y="178784"/>
                    <a:pt x="163373" y="177175"/>
                    <a:pt x="164878" y="175451"/>
                  </a:cubicBezTo>
                  <a:cubicBezTo>
                    <a:pt x="183252" y="196491"/>
                    <a:pt x="215199" y="198654"/>
                    <a:pt x="236240" y="180289"/>
                  </a:cubicBezTo>
                  <a:cubicBezTo>
                    <a:pt x="237963" y="178784"/>
                    <a:pt x="239573" y="177175"/>
                    <a:pt x="241078" y="175451"/>
                  </a:cubicBezTo>
                  <a:cubicBezTo>
                    <a:pt x="259366" y="196491"/>
                    <a:pt x="291256" y="198720"/>
                    <a:pt x="312297" y="180432"/>
                  </a:cubicBezTo>
                  <a:cubicBezTo>
                    <a:pt x="314069" y="178889"/>
                    <a:pt x="315735" y="177222"/>
                    <a:pt x="317278" y="175451"/>
                  </a:cubicBezTo>
                  <a:lnTo>
                    <a:pt x="319564" y="177832"/>
                  </a:lnTo>
                  <a:cubicBezTo>
                    <a:pt x="322422" y="180661"/>
                    <a:pt x="325622" y="183118"/>
                    <a:pt x="329089" y="185166"/>
                  </a:cubicBezTo>
                  <a:cubicBezTo>
                    <a:pt x="329947" y="185738"/>
                    <a:pt x="330804" y="186023"/>
                    <a:pt x="331661" y="186500"/>
                  </a:cubicBezTo>
                  <a:cubicBezTo>
                    <a:pt x="334338" y="187957"/>
                    <a:pt x="337147" y="189167"/>
                    <a:pt x="340043" y="190119"/>
                  </a:cubicBezTo>
                  <a:lnTo>
                    <a:pt x="343281" y="190881"/>
                  </a:lnTo>
                  <a:cubicBezTo>
                    <a:pt x="346063" y="191605"/>
                    <a:pt x="348901" y="192081"/>
                    <a:pt x="351759" y="192310"/>
                  </a:cubicBezTo>
                  <a:lnTo>
                    <a:pt x="355474" y="192310"/>
                  </a:lnTo>
                  <a:cubicBezTo>
                    <a:pt x="356807" y="192310"/>
                    <a:pt x="358140" y="192310"/>
                    <a:pt x="359569" y="192310"/>
                  </a:cubicBezTo>
                  <a:lnTo>
                    <a:pt x="359569" y="359474"/>
                  </a:lnTo>
                  <a:lnTo>
                    <a:pt x="328518" y="359474"/>
                  </a:lnTo>
                  <a:cubicBezTo>
                    <a:pt x="321517" y="359474"/>
                    <a:pt x="315849" y="365141"/>
                    <a:pt x="315849" y="372142"/>
                  </a:cubicBezTo>
                  <a:cubicBezTo>
                    <a:pt x="315849" y="379143"/>
                    <a:pt x="321517" y="384810"/>
                    <a:pt x="328518" y="384810"/>
                  </a:cubicBezTo>
                  <a:lnTo>
                    <a:pt x="393383" y="384810"/>
                  </a:lnTo>
                  <a:cubicBezTo>
                    <a:pt x="400384" y="384810"/>
                    <a:pt x="406051" y="379143"/>
                    <a:pt x="406051" y="372142"/>
                  </a:cubicBezTo>
                  <a:cubicBezTo>
                    <a:pt x="406051" y="365141"/>
                    <a:pt x="400384" y="359474"/>
                    <a:pt x="393383" y="359474"/>
                  </a:cubicBezTo>
                  <a:close/>
                  <a:moveTo>
                    <a:pt x="360712" y="166497"/>
                  </a:moveTo>
                  <a:cubicBezTo>
                    <a:pt x="354397" y="167869"/>
                    <a:pt x="347806" y="166811"/>
                    <a:pt x="342234" y="163544"/>
                  </a:cubicBezTo>
                  <a:cubicBezTo>
                    <a:pt x="342234" y="163544"/>
                    <a:pt x="342234" y="163544"/>
                    <a:pt x="342234" y="163544"/>
                  </a:cubicBezTo>
                  <a:cubicBezTo>
                    <a:pt x="340548" y="162468"/>
                    <a:pt x="338986" y="161230"/>
                    <a:pt x="337567" y="159829"/>
                  </a:cubicBezTo>
                  <a:lnTo>
                    <a:pt x="337567" y="159353"/>
                  </a:lnTo>
                  <a:cubicBezTo>
                    <a:pt x="336157" y="157896"/>
                    <a:pt x="334947" y="156258"/>
                    <a:pt x="333947" y="154496"/>
                  </a:cubicBezTo>
                  <a:lnTo>
                    <a:pt x="332804" y="152495"/>
                  </a:lnTo>
                  <a:cubicBezTo>
                    <a:pt x="332804" y="151638"/>
                    <a:pt x="332137" y="150781"/>
                    <a:pt x="331851" y="149924"/>
                  </a:cubicBezTo>
                  <a:cubicBezTo>
                    <a:pt x="331557" y="149076"/>
                    <a:pt x="331299" y="148219"/>
                    <a:pt x="331090" y="147352"/>
                  </a:cubicBezTo>
                  <a:cubicBezTo>
                    <a:pt x="330708" y="145666"/>
                    <a:pt x="330518" y="143942"/>
                    <a:pt x="330518" y="142208"/>
                  </a:cubicBezTo>
                  <a:cubicBezTo>
                    <a:pt x="330518" y="142208"/>
                    <a:pt x="330518" y="142208"/>
                    <a:pt x="330518" y="142208"/>
                  </a:cubicBezTo>
                  <a:cubicBezTo>
                    <a:pt x="330518" y="135207"/>
                    <a:pt x="324851" y="129540"/>
                    <a:pt x="317850" y="129540"/>
                  </a:cubicBezTo>
                  <a:cubicBezTo>
                    <a:pt x="310849" y="129540"/>
                    <a:pt x="305181" y="135207"/>
                    <a:pt x="305181" y="142208"/>
                  </a:cubicBezTo>
                  <a:lnTo>
                    <a:pt x="305181" y="142208"/>
                  </a:lnTo>
                  <a:cubicBezTo>
                    <a:pt x="305153" y="143971"/>
                    <a:pt x="304934" y="145733"/>
                    <a:pt x="304515" y="147447"/>
                  </a:cubicBezTo>
                  <a:cubicBezTo>
                    <a:pt x="303981" y="149219"/>
                    <a:pt x="303382" y="150962"/>
                    <a:pt x="302705" y="152686"/>
                  </a:cubicBezTo>
                  <a:cubicBezTo>
                    <a:pt x="302410" y="153353"/>
                    <a:pt x="302067" y="153991"/>
                    <a:pt x="301657" y="154591"/>
                  </a:cubicBezTo>
                  <a:cubicBezTo>
                    <a:pt x="300810" y="156001"/>
                    <a:pt x="299857" y="157334"/>
                    <a:pt x="298800" y="158591"/>
                  </a:cubicBezTo>
                  <a:lnTo>
                    <a:pt x="297942" y="159544"/>
                  </a:lnTo>
                  <a:cubicBezTo>
                    <a:pt x="296571" y="160963"/>
                    <a:pt x="295037" y="162211"/>
                    <a:pt x="293371" y="163259"/>
                  </a:cubicBezTo>
                  <a:cubicBezTo>
                    <a:pt x="293371" y="163259"/>
                    <a:pt x="292323" y="163830"/>
                    <a:pt x="291751" y="164211"/>
                  </a:cubicBezTo>
                  <a:lnTo>
                    <a:pt x="287846" y="165830"/>
                  </a:lnTo>
                  <a:lnTo>
                    <a:pt x="284512" y="166497"/>
                  </a:lnTo>
                  <a:cubicBezTo>
                    <a:pt x="282922" y="166869"/>
                    <a:pt x="281293" y="167097"/>
                    <a:pt x="279654" y="167164"/>
                  </a:cubicBezTo>
                  <a:lnTo>
                    <a:pt x="277464" y="167164"/>
                  </a:lnTo>
                  <a:cubicBezTo>
                    <a:pt x="275826" y="167078"/>
                    <a:pt x="274207" y="166859"/>
                    <a:pt x="272606" y="166497"/>
                  </a:cubicBezTo>
                  <a:lnTo>
                    <a:pt x="270511" y="165830"/>
                  </a:lnTo>
                  <a:cubicBezTo>
                    <a:pt x="269167" y="165354"/>
                    <a:pt x="267863" y="164783"/>
                    <a:pt x="266605" y="164116"/>
                  </a:cubicBezTo>
                  <a:cubicBezTo>
                    <a:pt x="266081" y="163868"/>
                    <a:pt x="265567" y="163582"/>
                    <a:pt x="265082" y="163259"/>
                  </a:cubicBezTo>
                  <a:cubicBezTo>
                    <a:pt x="263386" y="162211"/>
                    <a:pt x="261814" y="160963"/>
                    <a:pt x="260414" y="159544"/>
                  </a:cubicBezTo>
                  <a:lnTo>
                    <a:pt x="259652" y="158591"/>
                  </a:lnTo>
                  <a:cubicBezTo>
                    <a:pt x="258595" y="157315"/>
                    <a:pt x="257604" y="155981"/>
                    <a:pt x="256699" y="154591"/>
                  </a:cubicBezTo>
                  <a:cubicBezTo>
                    <a:pt x="256309" y="153943"/>
                    <a:pt x="255966" y="153276"/>
                    <a:pt x="255651" y="152591"/>
                  </a:cubicBezTo>
                  <a:cubicBezTo>
                    <a:pt x="255651" y="151733"/>
                    <a:pt x="254985" y="150876"/>
                    <a:pt x="254699" y="150019"/>
                  </a:cubicBezTo>
                  <a:cubicBezTo>
                    <a:pt x="254414" y="149162"/>
                    <a:pt x="254032" y="148304"/>
                    <a:pt x="253842" y="147447"/>
                  </a:cubicBezTo>
                  <a:cubicBezTo>
                    <a:pt x="253508" y="145723"/>
                    <a:pt x="253318" y="143971"/>
                    <a:pt x="253270" y="142208"/>
                  </a:cubicBezTo>
                  <a:lnTo>
                    <a:pt x="253270" y="142208"/>
                  </a:lnTo>
                  <a:cubicBezTo>
                    <a:pt x="252661" y="135189"/>
                    <a:pt x="246479" y="129988"/>
                    <a:pt x="239449" y="130597"/>
                  </a:cubicBezTo>
                  <a:cubicBezTo>
                    <a:pt x="233277" y="131131"/>
                    <a:pt x="228372" y="136027"/>
                    <a:pt x="227838" y="142208"/>
                  </a:cubicBezTo>
                  <a:lnTo>
                    <a:pt x="227838" y="142208"/>
                  </a:lnTo>
                  <a:cubicBezTo>
                    <a:pt x="227791" y="143971"/>
                    <a:pt x="227601" y="145723"/>
                    <a:pt x="227267" y="147447"/>
                  </a:cubicBezTo>
                  <a:cubicBezTo>
                    <a:pt x="227267" y="148304"/>
                    <a:pt x="226696" y="149066"/>
                    <a:pt x="226505" y="149828"/>
                  </a:cubicBezTo>
                  <a:cubicBezTo>
                    <a:pt x="226315" y="150590"/>
                    <a:pt x="225839" y="151733"/>
                    <a:pt x="225362" y="152686"/>
                  </a:cubicBezTo>
                  <a:cubicBezTo>
                    <a:pt x="225067" y="153353"/>
                    <a:pt x="224724" y="153991"/>
                    <a:pt x="224314" y="154591"/>
                  </a:cubicBezTo>
                  <a:cubicBezTo>
                    <a:pt x="223467" y="156001"/>
                    <a:pt x="222514" y="157334"/>
                    <a:pt x="221457" y="158591"/>
                  </a:cubicBezTo>
                  <a:cubicBezTo>
                    <a:pt x="221200" y="158934"/>
                    <a:pt x="220914" y="159249"/>
                    <a:pt x="220599" y="159544"/>
                  </a:cubicBezTo>
                  <a:cubicBezTo>
                    <a:pt x="219247" y="160982"/>
                    <a:pt x="217714" y="162230"/>
                    <a:pt x="216028" y="163259"/>
                  </a:cubicBezTo>
                  <a:cubicBezTo>
                    <a:pt x="215551" y="163259"/>
                    <a:pt x="214980" y="163830"/>
                    <a:pt x="214408" y="164211"/>
                  </a:cubicBezTo>
                  <a:lnTo>
                    <a:pt x="210598" y="165830"/>
                  </a:lnTo>
                  <a:lnTo>
                    <a:pt x="208312" y="166497"/>
                  </a:lnTo>
                  <a:cubicBezTo>
                    <a:pt x="206712" y="166859"/>
                    <a:pt x="205093" y="167078"/>
                    <a:pt x="203454" y="167164"/>
                  </a:cubicBezTo>
                  <a:lnTo>
                    <a:pt x="201169" y="167164"/>
                  </a:lnTo>
                  <a:cubicBezTo>
                    <a:pt x="199530" y="167078"/>
                    <a:pt x="197911" y="166859"/>
                    <a:pt x="196311" y="166497"/>
                  </a:cubicBezTo>
                  <a:lnTo>
                    <a:pt x="194311" y="165830"/>
                  </a:lnTo>
                  <a:cubicBezTo>
                    <a:pt x="192939" y="165354"/>
                    <a:pt x="191596" y="164783"/>
                    <a:pt x="190310" y="164116"/>
                  </a:cubicBezTo>
                  <a:cubicBezTo>
                    <a:pt x="189786" y="163868"/>
                    <a:pt x="189272" y="163582"/>
                    <a:pt x="188786" y="163259"/>
                  </a:cubicBezTo>
                  <a:cubicBezTo>
                    <a:pt x="187090" y="162211"/>
                    <a:pt x="185519" y="160963"/>
                    <a:pt x="184119" y="159544"/>
                  </a:cubicBezTo>
                  <a:lnTo>
                    <a:pt x="183357" y="158591"/>
                  </a:lnTo>
                  <a:cubicBezTo>
                    <a:pt x="182299" y="157334"/>
                    <a:pt x="181347" y="156001"/>
                    <a:pt x="180499" y="154591"/>
                  </a:cubicBezTo>
                  <a:lnTo>
                    <a:pt x="179357" y="152591"/>
                  </a:lnTo>
                  <a:cubicBezTo>
                    <a:pt x="179357" y="151733"/>
                    <a:pt x="178690" y="150876"/>
                    <a:pt x="178404" y="150019"/>
                  </a:cubicBezTo>
                  <a:lnTo>
                    <a:pt x="177547" y="147447"/>
                  </a:lnTo>
                  <a:cubicBezTo>
                    <a:pt x="177213" y="145723"/>
                    <a:pt x="177023" y="143971"/>
                    <a:pt x="176975" y="142208"/>
                  </a:cubicBezTo>
                  <a:lnTo>
                    <a:pt x="176975" y="142208"/>
                  </a:lnTo>
                  <a:cubicBezTo>
                    <a:pt x="176975" y="135207"/>
                    <a:pt x="171308" y="129540"/>
                    <a:pt x="164307" y="129540"/>
                  </a:cubicBezTo>
                  <a:cubicBezTo>
                    <a:pt x="157306" y="129540"/>
                    <a:pt x="151638" y="135207"/>
                    <a:pt x="151638" y="142208"/>
                  </a:cubicBezTo>
                  <a:cubicBezTo>
                    <a:pt x="151638" y="142208"/>
                    <a:pt x="151638" y="142208"/>
                    <a:pt x="151638" y="142208"/>
                  </a:cubicBezTo>
                  <a:cubicBezTo>
                    <a:pt x="151638" y="143971"/>
                    <a:pt x="151448" y="145723"/>
                    <a:pt x="151067" y="147447"/>
                  </a:cubicBezTo>
                  <a:cubicBezTo>
                    <a:pt x="150867" y="148257"/>
                    <a:pt x="150619" y="149057"/>
                    <a:pt x="150305" y="149828"/>
                  </a:cubicBezTo>
                  <a:cubicBezTo>
                    <a:pt x="150305" y="150781"/>
                    <a:pt x="149639" y="151733"/>
                    <a:pt x="149162" y="152686"/>
                  </a:cubicBezTo>
                  <a:cubicBezTo>
                    <a:pt x="148867" y="153353"/>
                    <a:pt x="148524" y="153991"/>
                    <a:pt x="148114" y="154591"/>
                  </a:cubicBezTo>
                  <a:cubicBezTo>
                    <a:pt x="147304" y="156020"/>
                    <a:pt x="146343" y="157362"/>
                    <a:pt x="145257" y="158591"/>
                  </a:cubicBezTo>
                  <a:lnTo>
                    <a:pt x="144495" y="159544"/>
                  </a:lnTo>
                  <a:cubicBezTo>
                    <a:pt x="143104" y="160944"/>
                    <a:pt x="141571" y="162182"/>
                    <a:pt x="139923" y="163259"/>
                  </a:cubicBezTo>
                  <a:lnTo>
                    <a:pt x="138208" y="164211"/>
                  </a:lnTo>
                  <a:lnTo>
                    <a:pt x="134398" y="165830"/>
                  </a:lnTo>
                  <a:lnTo>
                    <a:pt x="132112" y="166497"/>
                  </a:lnTo>
                  <a:cubicBezTo>
                    <a:pt x="130512" y="166859"/>
                    <a:pt x="128893" y="167078"/>
                    <a:pt x="127254" y="167164"/>
                  </a:cubicBezTo>
                  <a:lnTo>
                    <a:pt x="125064" y="167164"/>
                  </a:lnTo>
                  <a:cubicBezTo>
                    <a:pt x="123426" y="167097"/>
                    <a:pt x="121797" y="166869"/>
                    <a:pt x="120206" y="166497"/>
                  </a:cubicBezTo>
                  <a:lnTo>
                    <a:pt x="118111" y="165830"/>
                  </a:lnTo>
                  <a:lnTo>
                    <a:pt x="114110" y="164116"/>
                  </a:lnTo>
                  <a:cubicBezTo>
                    <a:pt x="113586" y="163868"/>
                    <a:pt x="113072" y="163582"/>
                    <a:pt x="112586" y="163259"/>
                  </a:cubicBezTo>
                  <a:cubicBezTo>
                    <a:pt x="110900" y="162182"/>
                    <a:pt x="109338" y="160944"/>
                    <a:pt x="107919" y="159544"/>
                  </a:cubicBezTo>
                  <a:lnTo>
                    <a:pt x="107252" y="158591"/>
                  </a:lnTo>
                  <a:cubicBezTo>
                    <a:pt x="106128" y="157362"/>
                    <a:pt x="105147" y="156020"/>
                    <a:pt x="104299" y="154591"/>
                  </a:cubicBezTo>
                  <a:lnTo>
                    <a:pt x="103156" y="152591"/>
                  </a:lnTo>
                  <a:cubicBezTo>
                    <a:pt x="103156" y="151733"/>
                    <a:pt x="102490" y="150876"/>
                    <a:pt x="102204" y="150019"/>
                  </a:cubicBezTo>
                  <a:cubicBezTo>
                    <a:pt x="101909" y="149171"/>
                    <a:pt x="101651" y="148314"/>
                    <a:pt x="101442" y="147447"/>
                  </a:cubicBezTo>
                  <a:cubicBezTo>
                    <a:pt x="101070" y="145723"/>
                    <a:pt x="100851" y="143971"/>
                    <a:pt x="100775" y="142208"/>
                  </a:cubicBezTo>
                  <a:lnTo>
                    <a:pt x="100775" y="142208"/>
                  </a:lnTo>
                  <a:cubicBezTo>
                    <a:pt x="100775" y="135207"/>
                    <a:pt x="95108" y="129540"/>
                    <a:pt x="88107" y="129540"/>
                  </a:cubicBezTo>
                  <a:cubicBezTo>
                    <a:pt x="81106" y="129540"/>
                    <a:pt x="75438" y="135207"/>
                    <a:pt x="75438" y="142208"/>
                  </a:cubicBezTo>
                  <a:cubicBezTo>
                    <a:pt x="75438" y="142208"/>
                    <a:pt x="75438" y="142208"/>
                    <a:pt x="75438" y="142208"/>
                  </a:cubicBezTo>
                  <a:cubicBezTo>
                    <a:pt x="75438" y="143971"/>
                    <a:pt x="75248" y="145723"/>
                    <a:pt x="74867" y="147447"/>
                  </a:cubicBezTo>
                  <a:cubicBezTo>
                    <a:pt x="74667" y="148257"/>
                    <a:pt x="74419" y="149057"/>
                    <a:pt x="74105" y="149828"/>
                  </a:cubicBezTo>
                  <a:cubicBezTo>
                    <a:pt x="74105" y="150781"/>
                    <a:pt x="73438" y="151733"/>
                    <a:pt x="73057" y="152686"/>
                  </a:cubicBezTo>
                  <a:lnTo>
                    <a:pt x="71914" y="154591"/>
                  </a:lnTo>
                  <a:cubicBezTo>
                    <a:pt x="71133" y="156020"/>
                    <a:pt x="70209" y="157362"/>
                    <a:pt x="69152" y="158591"/>
                  </a:cubicBezTo>
                  <a:lnTo>
                    <a:pt x="68295" y="159544"/>
                  </a:lnTo>
                  <a:cubicBezTo>
                    <a:pt x="66904" y="160944"/>
                    <a:pt x="65371" y="162182"/>
                    <a:pt x="63723" y="163259"/>
                  </a:cubicBezTo>
                  <a:lnTo>
                    <a:pt x="62008" y="164211"/>
                  </a:lnTo>
                  <a:lnTo>
                    <a:pt x="58198" y="165830"/>
                  </a:lnTo>
                  <a:lnTo>
                    <a:pt x="56103" y="166497"/>
                  </a:lnTo>
                  <a:cubicBezTo>
                    <a:pt x="54503" y="166869"/>
                    <a:pt x="52883" y="167088"/>
                    <a:pt x="51245" y="167164"/>
                  </a:cubicBezTo>
                  <a:lnTo>
                    <a:pt x="50102" y="167164"/>
                  </a:lnTo>
                  <a:cubicBezTo>
                    <a:pt x="49054" y="167164"/>
                    <a:pt x="48102" y="167164"/>
                    <a:pt x="47054" y="167164"/>
                  </a:cubicBezTo>
                  <a:lnTo>
                    <a:pt x="45054" y="167164"/>
                  </a:lnTo>
                  <a:cubicBezTo>
                    <a:pt x="44196" y="167164"/>
                    <a:pt x="43339" y="166592"/>
                    <a:pt x="42482" y="166307"/>
                  </a:cubicBezTo>
                  <a:cubicBezTo>
                    <a:pt x="41491" y="166059"/>
                    <a:pt x="40539" y="165706"/>
                    <a:pt x="39625" y="165259"/>
                  </a:cubicBezTo>
                  <a:cubicBezTo>
                    <a:pt x="36872" y="164021"/>
                    <a:pt x="34357" y="162316"/>
                    <a:pt x="32195" y="160211"/>
                  </a:cubicBezTo>
                  <a:cubicBezTo>
                    <a:pt x="27433" y="155467"/>
                    <a:pt x="24756" y="149028"/>
                    <a:pt x="24766" y="142304"/>
                  </a:cubicBezTo>
                  <a:lnTo>
                    <a:pt x="24766" y="140113"/>
                  </a:lnTo>
                  <a:cubicBezTo>
                    <a:pt x="24775" y="125492"/>
                    <a:pt x="28471" y="111109"/>
                    <a:pt x="35529" y="98298"/>
                  </a:cubicBezTo>
                  <a:lnTo>
                    <a:pt x="64104" y="45815"/>
                  </a:lnTo>
                  <a:cubicBezTo>
                    <a:pt x="70800" y="33661"/>
                    <a:pt x="83564" y="26108"/>
                    <a:pt x="97441" y="26099"/>
                  </a:cubicBezTo>
                  <a:lnTo>
                    <a:pt x="306991" y="26099"/>
                  </a:lnTo>
                  <a:cubicBezTo>
                    <a:pt x="320869" y="26108"/>
                    <a:pt x="333633" y="33661"/>
                    <a:pt x="340329" y="45815"/>
                  </a:cubicBezTo>
                  <a:lnTo>
                    <a:pt x="368904" y="98298"/>
                  </a:lnTo>
                  <a:cubicBezTo>
                    <a:pt x="375962" y="111109"/>
                    <a:pt x="379658" y="125492"/>
                    <a:pt x="379667" y="140113"/>
                  </a:cubicBezTo>
                  <a:cubicBezTo>
                    <a:pt x="379886" y="152133"/>
                    <a:pt x="372180" y="162868"/>
                    <a:pt x="360712" y="1664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26FF3B3-5F29-4734-B542-D4D3A5A22D12}"/>
                </a:ext>
              </a:extLst>
            </p:cNvPr>
            <p:cNvSpPr/>
            <p:nvPr/>
          </p:nvSpPr>
          <p:spPr>
            <a:xfrm>
              <a:off x="4838128" y="4540662"/>
              <a:ext cx="199453" cy="175355"/>
            </a:xfrm>
            <a:custGeom>
              <a:avLst/>
              <a:gdLst>
                <a:gd name="connsiteX0" fmla="*/ 152971 w 199453"/>
                <a:gd name="connsiteY0" fmla="*/ 0 h 175355"/>
                <a:gd name="connsiteX1" fmla="*/ 46482 w 199453"/>
                <a:gd name="connsiteY1" fmla="*/ 0 h 175355"/>
                <a:gd name="connsiteX2" fmla="*/ 0 w 199453"/>
                <a:gd name="connsiteY2" fmla="*/ 46577 h 175355"/>
                <a:gd name="connsiteX3" fmla="*/ 0 w 199453"/>
                <a:gd name="connsiteY3" fmla="*/ 128873 h 175355"/>
                <a:gd name="connsiteX4" fmla="*/ 46482 w 199453"/>
                <a:gd name="connsiteY4" fmla="*/ 175355 h 175355"/>
                <a:gd name="connsiteX5" fmla="*/ 152971 w 199453"/>
                <a:gd name="connsiteY5" fmla="*/ 175355 h 175355"/>
                <a:gd name="connsiteX6" fmla="*/ 199454 w 199453"/>
                <a:gd name="connsiteY6" fmla="*/ 128873 h 175355"/>
                <a:gd name="connsiteX7" fmla="*/ 199454 w 199453"/>
                <a:gd name="connsiteY7" fmla="*/ 46577 h 175355"/>
                <a:gd name="connsiteX8" fmla="*/ 152971 w 199453"/>
                <a:gd name="connsiteY8" fmla="*/ 0 h 175355"/>
                <a:gd name="connsiteX9" fmla="*/ 174117 w 199453"/>
                <a:gd name="connsiteY9" fmla="*/ 128873 h 175355"/>
                <a:gd name="connsiteX10" fmla="*/ 153162 w 199453"/>
                <a:gd name="connsiteY10" fmla="*/ 150019 h 175355"/>
                <a:gd name="connsiteX11" fmla="*/ 152971 w 199453"/>
                <a:gd name="connsiteY11" fmla="*/ 150019 h 175355"/>
                <a:gd name="connsiteX12" fmla="*/ 46482 w 199453"/>
                <a:gd name="connsiteY12" fmla="*/ 150019 h 175355"/>
                <a:gd name="connsiteX13" fmla="*/ 25337 w 199453"/>
                <a:gd name="connsiteY13" fmla="*/ 129064 h 175355"/>
                <a:gd name="connsiteX14" fmla="*/ 25337 w 199453"/>
                <a:gd name="connsiteY14" fmla="*/ 128873 h 175355"/>
                <a:gd name="connsiteX15" fmla="*/ 25337 w 199453"/>
                <a:gd name="connsiteY15" fmla="*/ 46577 h 175355"/>
                <a:gd name="connsiteX16" fmla="*/ 46291 w 199453"/>
                <a:gd name="connsiteY16" fmla="*/ 25432 h 175355"/>
                <a:gd name="connsiteX17" fmla="*/ 46482 w 199453"/>
                <a:gd name="connsiteY17" fmla="*/ 25432 h 175355"/>
                <a:gd name="connsiteX18" fmla="*/ 152971 w 199453"/>
                <a:gd name="connsiteY18" fmla="*/ 25432 h 175355"/>
                <a:gd name="connsiteX19" fmla="*/ 174117 w 199453"/>
                <a:gd name="connsiteY19" fmla="*/ 46387 h 175355"/>
                <a:gd name="connsiteX20" fmla="*/ 174117 w 199453"/>
                <a:gd name="connsiteY20" fmla="*/ 46577 h 175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453" h="175355">
                  <a:moveTo>
                    <a:pt x="152971" y="0"/>
                  </a:moveTo>
                  <a:lnTo>
                    <a:pt x="46482" y="0"/>
                  </a:lnTo>
                  <a:cubicBezTo>
                    <a:pt x="20793" y="57"/>
                    <a:pt x="0" y="20889"/>
                    <a:pt x="0" y="46577"/>
                  </a:cubicBezTo>
                  <a:lnTo>
                    <a:pt x="0" y="128873"/>
                  </a:lnTo>
                  <a:cubicBezTo>
                    <a:pt x="48" y="154524"/>
                    <a:pt x="20831" y="175308"/>
                    <a:pt x="46482" y="175355"/>
                  </a:cubicBezTo>
                  <a:lnTo>
                    <a:pt x="152971" y="175355"/>
                  </a:lnTo>
                  <a:cubicBezTo>
                    <a:pt x="178622" y="175308"/>
                    <a:pt x="199406" y="154524"/>
                    <a:pt x="199454" y="128873"/>
                  </a:cubicBezTo>
                  <a:lnTo>
                    <a:pt x="199454" y="46577"/>
                  </a:lnTo>
                  <a:cubicBezTo>
                    <a:pt x="199454" y="20889"/>
                    <a:pt x="178661" y="57"/>
                    <a:pt x="152971" y="0"/>
                  </a:cubicBezTo>
                  <a:close/>
                  <a:moveTo>
                    <a:pt x="174117" y="128873"/>
                  </a:moveTo>
                  <a:cubicBezTo>
                    <a:pt x="174174" y="140503"/>
                    <a:pt x="164792" y="149962"/>
                    <a:pt x="153162" y="150019"/>
                  </a:cubicBezTo>
                  <a:cubicBezTo>
                    <a:pt x="153095" y="150019"/>
                    <a:pt x="153038" y="150019"/>
                    <a:pt x="152971" y="150019"/>
                  </a:cubicBezTo>
                  <a:lnTo>
                    <a:pt x="46482" y="150019"/>
                  </a:lnTo>
                  <a:cubicBezTo>
                    <a:pt x="34852" y="150076"/>
                    <a:pt x="25394" y="140694"/>
                    <a:pt x="25337" y="129064"/>
                  </a:cubicBezTo>
                  <a:cubicBezTo>
                    <a:pt x="25337" y="128997"/>
                    <a:pt x="25337" y="128940"/>
                    <a:pt x="25337" y="128873"/>
                  </a:cubicBezTo>
                  <a:lnTo>
                    <a:pt x="25337" y="46577"/>
                  </a:lnTo>
                  <a:cubicBezTo>
                    <a:pt x="25279" y="34947"/>
                    <a:pt x="34662" y="25489"/>
                    <a:pt x="46291" y="25432"/>
                  </a:cubicBezTo>
                  <a:cubicBezTo>
                    <a:pt x="46358" y="25432"/>
                    <a:pt x="46415" y="25432"/>
                    <a:pt x="46482" y="25432"/>
                  </a:cubicBezTo>
                  <a:lnTo>
                    <a:pt x="152971" y="25432"/>
                  </a:lnTo>
                  <a:cubicBezTo>
                    <a:pt x="164602" y="25375"/>
                    <a:pt x="174060" y="34757"/>
                    <a:pt x="174117" y="46387"/>
                  </a:cubicBezTo>
                  <a:cubicBezTo>
                    <a:pt x="174117" y="46454"/>
                    <a:pt x="174117" y="46511"/>
                    <a:pt x="174117" y="46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63BDBA4-5C71-4551-BCD2-55A121FA77DC}"/>
                </a:ext>
              </a:extLst>
            </p:cNvPr>
            <p:cNvSpPr/>
            <p:nvPr/>
          </p:nvSpPr>
          <p:spPr>
            <a:xfrm>
              <a:off x="4888230" y="4597241"/>
              <a:ext cx="99059" cy="62198"/>
            </a:xfrm>
            <a:custGeom>
              <a:avLst/>
              <a:gdLst>
                <a:gd name="connsiteX0" fmla="*/ 86392 w 99059"/>
                <a:gd name="connsiteY0" fmla="*/ 0 h 62198"/>
                <a:gd name="connsiteX1" fmla="*/ 73723 w 99059"/>
                <a:gd name="connsiteY1" fmla="*/ 12668 h 62198"/>
                <a:gd name="connsiteX2" fmla="*/ 49530 w 99059"/>
                <a:gd name="connsiteY2" fmla="*/ 36862 h 62198"/>
                <a:gd name="connsiteX3" fmla="*/ 25336 w 99059"/>
                <a:gd name="connsiteY3" fmla="*/ 12668 h 62198"/>
                <a:gd name="connsiteX4" fmla="*/ 12668 w 99059"/>
                <a:gd name="connsiteY4" fmla="*/ 0 h 62198"/>
                <a:gd name="connsiteX5" fmla="*/ 0 w 99059"/>
                <a:gd name="connsiteY5" fmla="*/ 12668 h 62198"/>
                <a:gd name="connsiteX6" fmla="*/ 49530 w 99059"/>
                <a:gd name="connsiteY6" fmla="*/ 62198 h 62198"/>
                <a:gd name="connsiteX7" fmla="*/ 99060 w 99059"/>
                <a:gd name="connsiteY7" fmla="*/ 12668 h 62198"/>
                <a:gd name="connsiteX8" fmla="*/ 86392 w 99059"/>
                <a:gd name="connsiteY8" fmla="*/ 0 h 6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59" h="62198">
                  <a:moveTo>
                    <a:pt x="86392" y="0"/>
                  </a:moveTo>
                  <a:cubicBezTo>
                    <a:pt x="79420" y="48"/>
                    <a:pt x="73771" y="5696"/>
                    <a:pt x="73723" y="12668"/>
                  </a:cubicBezTo>
                  <a:cubicBezTo>
                    <a:pt x="73723" y="26032"/>
                    <a:pt x="62893" y="36862"/>
                    <a:pt x="49530" y="36862"/>
                  </a:cubicBezTo>
                  <a:cubicBezTo>
                    <a:pt x="36166" y="36862"/>
                    <a:pt x="25336" y="26032"/>
                    <a:pt x="25336" y="12668"/>
                  </a:cubicBezTo>
                  <a:cubicBezTo>
                    <a:pt x="25336" y="5667"/>
                    <a:pt x="19669" y="0"/>
                    <a:pt x="12668" y="0"/>
                  </a:cubicBezTo>
                  <a:cubicBezTo>
                    <a:pt x="5667" y="0"/>
                    <a:pt x="0" y="5667"/>
                    <a:pt x="0" y="12668"/>
                  </a:cubicBezTo>
                  <a:cubicBezTo>
                    <a:pt x="0" y="40024"/>
                    <a:pt x="22174" y="62198"/>
                    <a:pt x="49530" y="62198"/>
                  </a:cubicBezTo>
                  <a:cubicBezTo>
                    <a:pt x="76885" y="62198"/>
                    <a:pt x="99060" y="40024"/>
                    <a:pt x="99060" y="12668"/>
                  </a:cubicBezTo>
                  <a:cubicBezTo>
                    <a:pt x="99060" y="5667"/>
                    <a:pt x="93393" y="0"/>
                    <a:pt x="863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FCC5D3B-85D4-4A55-B2D4-E8C35243C7C4}"/>
              </a:ext>
            </a:extLst>
          </p:cNvPr>
          <p:cNvGrpSpPr/>
          <p:nvPr/>
        </p:nvGrpSpPr>
        <p:grpSpPr>
          <a:xfrm>
            <a:off x="4734320" y="4312990"/>
            <a:ext cx="402336" cy="402336"/>
            <a:chOff x="8548021" y="3614617"/>
            <a:chExt cx="327849" cy="327875"/>
          </a:xfr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09F5266-0E32-4C60-8312-0042AF42BEC0}"/>
                </a:ext>
              </a:extLst>
            </p:cNvPr>
            <p:cNvSpPr/>
            <p:nvPr/>
          </p:nvSpPr>
          <p:spPr>
            <a:xfrm>
              <a:off x="8548021" y="3614617"/>
              <a:ext cx="327849" cy="327875"/>
            </a:xfrm>
            <a:custGeom>
              <a:avLst/>
              <a:gdLst>
                <a:gd name="connsiteX0" fmla="*/ 319754 w 327849"/>
                <a:gd name="connsiteY0" fmla="*/ 214433 h 327875"/>
                <a:gd name="connsiteX1" fmla="*/ 323469 w 327849"/>
                <a:gd name="connsiteY1" fmla="*/ 201002 h 327875"/>
                <a:gd name="connsiteX2" fmla="*/ 324326 w 327849"/>
                <a:gd name="connsiteY2" fmla="*/ 197669 h 327875"/>
                <a:gd name="connsiteX3" fmla="*/ 327850 w 327849"/>
                <a:gd name="connsiteY3" fmla="*/ 163855 h 327875"/>
                <a:gd name="connsiteX4" fmla="*/ 326707 w 327849"/>
                <a:gd name="connsiteY4" fmla="*/ 144805 h 327875"/>
                <a:gd name="connsiteX5" fmla="*/ 324707 w 327849"/>
                <a:gd name="connsiteY5" fmla="*/ 131470 h 327875"/>
                <a:gd name="connsiteX6" fmla="*/ 323469 w 327849"/>
                <a:gd name="connsiteY6" fmla="*/ 126326 h 327875"/>
                <a:gd name="connsiteX7" fmla="*/ 322040 w 327849"/>
                <a:gd name="connsiteY7" fmla="*/ 120421 h 327875"/>
                <a:gd name="connsiteX8" fmla="*/ 321373 w 327849"/>
                <a:gd name="connsiteY8" fmla="*/ 118421 h 327875"/>
                <a:gd name="connsiteX9" fmla="*/ 318802 w 327849"/>
                <a:gd name="connsiteY9" fmla="*/ 110229 h 327875"/>
                <a:gd name="connsiteX10" fmla="*/ 316039 w 327849"/>
                <a:gd name="connsiteY10" fmla="*/ 102800 h 327875"/>
                <a:gd name="connsiteX11" fmla="*/ 313468 w 327849"/>
                <a:gd name="connsiteY11" fmla="*/ 96704 h 327875"/>
                <a:gd name="connsiteX12" fmla="*/ 309371 w 327849"/>
                <a:gd name="connsiteY12" fmla="*/ 88131 h 327875"/>
                <a:gd name="connsiteX13" fmla="*/ 306705 w 327849"/>
                <a:gd name="connsiteY13" fmla="*/ 83178 h 327875"/>
                <a:gd name="connsiteX14" fmla="*/ 301466 w 327849"/>
                <a:gd name="connsiteY14" fmla="*/ 74606 h 327875"/>
                <a:gd name="connsiteX15" fmla="*/ 298418 w 327849"/>
                <a:gd name="connsiteY15" fmla="*/ 70034 h 327875"/>
                <a:gd name="connsiteX16" fmla="*/ 296227 w 327849"/>
                <a:gd name="connsiteY16" fmla="*/ 66700 h 327875"/>
                <a:gd name="connsiteX17" fmla="*/ 291941 w 327849"/>
                <a:gd name="connsiteY17" fmla="*/ 61366 h 327875"/>
                <a:gd name="connsiteX18" fmla="*/ 289465 w 327849"/>
                <a:gd name="connsiteY18" fmla="*/ 58318 h 327875"/>
                <a:gd name="connsiteX19" fmla="*/ 280606 w 327849"/>
                <a:gd name="connsiteY19" fmla="*/ 48793 h 327875"/>
                <a:gd name="connsiteX20" fmla="*/ 279653 w 327849"/>
                <a:gd name="connsiteY20" fmla="*/ 47841 h 327875"/>
                <a:gd name="connsiteX21" fmla="*/ 268605 w 327849"/>
                <a:gd name="connsiteY21" fmla="*/ 37744 h 327875"/>
                <a:gd name="connsiteX22" fmla="*/ 266128 w 327849"/>
                <a:gd name="connsiteY22" fmla="*/ 35839 h 327875"/>
                <a:gd name="connsiteX23" fmla="*/ 259365 w 327849"/>
                <a:gd name="connsiteY23" fmla="*/ 30600 h 327875"/>
                <a:gd name="connsiteX24" fmla="*/ 258889 w 327849"/>
                <a:gd name="connsiteY24" fmla="*/ 30600 h 327875"/>
                <a:gd name="connsiteX25" fmla="*/ 96964 w 327849"/>
                <a:gd name="connsiteY25" fmla="*/ 14598 h 327875"/>
                <a:gd name="connsiteX26" fmla="*/ 14478 w 327849"/>
                <a:gd name="connsiteY26" fmla="*/ 20647 h 327875"/>
                <a:gd name="connsiteX27" fmla="*/ 14478 w 327849"/>
                <a:gd name="connsiteY27" fmla="*/ 97085 h 327875"/>
                <a:gd name="connsiteX28" fmla="*/ 11239 w 327849"/>
                <a:gd name="connsiteY28" fmla="*/ 223291 h 327875"/>
                <a:gd name="connsiteX29" fmla="*/ 11239 w 327849"/>
                <a:gd name="connsiteY29" fmla="*/ 223958 h 327875"/>
                <a:gd name="connsiteX30" fmla="*/ 12192 w 327849"/>
                <a:gd name="connsiteY30" fmla="*/ 226053 h 327875"/>
                <a:gd name="connsiteX31" fmla="*/ 14478 w 327849"/>
                <a:gd name="connsiteY31" fmla="*/ 231197 h 327875"/>
                <a:gd name="connsiteX32" fmla="*/ 18859 w 327849"/>
                <a:gd name="connsiteY32" fmla="*/ 240245 h 327875"/>
                <a:gd name="connsiteX33" fmla="*/ 21526 w 327849"/>
                <a:gd name="connsiteY33" fmla="*/ 245008 h 327875"/>
                <a:gd name="connsiteX34" fmla="*/ 26479 w 327849"/>
                <a:gd name="connsiteY34" fmla="*/ 253199 h 327875"/>
                <a:gd name="connsiteX35" fmla="*/ 30289 w 327849"/>
                <a:gd name="connsiteY35" fmla="*/ 258724 h 327875"/>
                <a:gd name="connsiteX36" fmla="*/ 35052 w 327849"/>
                <a:gd name="connsiteY36" fmla="*/ 265106 h 327875"/>
                <a:gd name="connsiteX37" fmla="*/ 40290 w 327849"/>
                <a:gd name="connsiteY37" fmla="*/ 271392 h 327875"/>
                <a:gd name="connsiteX38" fmla="*/ 42481 w 327849"/>
                <a:gd name="connsiteY38" fmla="*/ 274059 h 327875"/>
                <a:gd name="connsiteX39" fmla="*/ 44672 w 327849"/>
                <a:gd name="connsiteY39" fmla="*/ 276155 h 327875"/>
                <a:gd name="connsiteX40" fmla="*/ 51720 w 327849"/>
                <a:gd name="connsiteY40" fmla="*/ 283299 h 327875"/>
                <a:gd name="connsiteX41" fmla="*/ 57626 w 327849"/>
                <a:gd name="connsiteY41" fmla="*/ 288633 h 327875"/>
                <a:gd name="connsiteX42" fmla="*/ 64770 w 327849"/>
                <a:gd name="connsiteY42" fmla="*/ 294252 h 327875"/>
                <a:gd name="connsiteX43" fmla="*/ 69627 w 327849"/>
                <a:gd name="connsiteY43" fmla="*/ 298158 h 327875"/>
                <a:gd name="connsiteX44" fmla="*/ 71532 w 327849"/>
                <a:gd name="connsiteY44" fmla="*/ 299300 h 327875"/>
                <a:gd name="connsiteX45" fmla="*/ 74961 w 327849"/>
                <a:gd name="connsiteY45" fmla="*/ 301491 h 327875"/>
                <a:gd name="connsiteX46" fmla="*/ 84486 w 327849"/>
                <a:gd name="connsiteY46" fmla="*/ 307206 h 327875"/>
                <a:gd name="connsiteX47" fmla="*/ 89916 w 327849"/>
                <a:gd name="connsiteY47" fmla="*/ 309968 h 327875"/>
                <a:gd name="connsiteX48" fmla="*/ 98012 w 327849"/>
                <a:gd name="connsiteY48" fmla="*/ 313874 h 327875"/>
                <a:gd name="connsiteX49" fmla="*/ 104298 w 327849"/>
                <a:gd name="connsiteY49" fmla="*/ 316445 h 327875"/>
                <a:gd name="connsiteX50" fmla="*/ 112776 w 327849"/>
                <a:gd name="connsiteY50" fmla="*/ 319589 h 327875"/>
                <a:gd name="connsiteX51" fmla="*/ 118205 w 327849"/>
                <a:gd name="connsiteY51" fmla="*/ 321208 h 327875"/>
                <a:gd name="connsiteX52" fmla="*/ 123729 w 327849"/>
                <a:gd name="connsiteY52" fmla="*/ 322923 h 327875"/>
                <a:gd name="connsiteX53" fmla="*/ 127444 w 327849"/>
                <a:gd name="connsiteY53" fmla="*/ 323589 h 327875"/>
                <a:gd name="connsiteX54" fmla="*/ 139350 w 327849"/>
                <a:gd name="connsiteY54" fmla="*/ 325780 h 327875"/>
                <a:gd name="connsiteX55" fmla="*/ 145256 w 327849"/>
                <a:gd name="connsiteY55" fmla="*/ 326733 h 327875"/>
                <a:gd name="connsiteX56" fmla="*/ 164306 w 327849"/>
                <a:gd name="connsiteY56" fmla="*/ 327875 h 327875"/>
                <a:gd name="connsiteX57" fmla="*/ 180308 w 327849"/>
                <a:gd name="connsiteY57" fmla="*/ 327018 h 327875"/>
                <a:gd name="connsiteX58" fmla="*/ 184499 w 327849"/>
                <a:gd name="connsiteY58" fmla="*/ 326447 h 327875"/>
                <a:gd name="connsiteX59" fmla="*/ 196024 w 327849"/>
                <a:gd name="connsiteY59" fmla="*/ 324732 h 327875"/>
                <a:gd name="connsiteX60" fmla="*/ 200405 w 327849"/>
                <a:gd name="connsiteY60" fmla="*/ 323684 h 327875"/>
                <a:gd name="connsiteX61" fmla="*/ 211550 w 327849"/>
                <a:gd name="connsiteY61" fmla="*/ 320827 h 327875"/>
                <a:gd name="connsiteX62" fmla="*/ 215360 w 327849"/>
                <a:gd name="connsiteY62" fmla="*/ 319589 h 327875"/>
                <a:gd name="connsiteX63" fmla="*/ 221932 w 327849"/>
                <a:gd name="connsiteY63" fmla="*/ 317493 h 327875"/>
                <a:gd name="connsiteX64" fmla="*/ 223361 w 327849"/>
                <a:gd name="connsiteY64" fmla="*/ 316731 h 327875"/>
                <a:gd name="connsiteX65" fmla="*/ 318611 w 327849"/>
                <a:gd name="connsiteY65" fmla="*/ 217481 h 327875"/>
                <a:gd name="connsiteX66" fmla="*/ 319182 w 327849"/>
                <a:gd name="connsiteY66" fmla="*/ 216338 h 327875"/>
                <a:gd name="connsiteX67" fmla="*/ 319754 w 327849"/>
                <a:gd name="connsiteY67" fmla="*/ 214433 h 327875"/>
                <a:gd name="connsiteX68" fmla="*/ 228314 w 327849"/>
                <a:gd name="connsiteY68" fmla="*/ 113182 h 327875"/>
                <a:gd name="connsiteX69" fmla="*/ 200882 w 327849"/>
                <a:gd name="connsiteY69" fmla="*/ 113182 h 327875"/>
                <a:gd name="connsiteX70" fmla="*/ 186023 w 327849"/>
                <a:gd name="connsiteY70" fmla="*/ 98323 h 327875"/>
                <a:gd name="connsiteX71" fmla="*/ 200882 w 327849"/>
                <a:gd name="connsiteY71" fmla="*/ 83464 h 327875"/>
                <a:gd name="connsiteX72" fmla="*/ 228314 w 327849"/>
                <a:gd name="connsiteY72" fmla="*/ 83464 h 327875"/>
                <a:gd name="connsiteX73" fmla="*/ 261842 w 327849"/>
                <a:gd name="connsiteY73" fmla="*/ 59270 h 327875"/>
                <a:gd name="connsiteX74" fmla="*/ 263842 w 327849"/>
                <a:gd name="connsiteY74" fmla="*/ 61080 h 327875"/>
                <a:gd name="connsiteX75" fmla="*/ 267747 w 327849"/>
                <a:gd name="connsiteY75" fmla="*/ 65176 h 327875"/>
                <a:gd name="connsiteX76" fmla="*/ 273081 w 327849"/>
                <a:gd name="connsiteY76" fmla="*/ 71082 h 327875"/>
                <a:gd name="connsiteX77" fmla="*/ 276511 w 327849"/>
                <a:gd name="connsiteY77" fmla="*/ 75273 h 327875"/>
                <a:gd name="connsiteX78" fmla="*/ 281654 w 327849"/>
                <a:gd name="connsiteY78" fmla="*/ 82226 h 327875"/>
                <a:gd name="connsiteX79" fmla="*/ 284226 w 327849"/>
                <a:gd name="connsiteY79" fmla="*/ 85941 h 327875"/>
                <a:gd name="connsiteX80" fmla="*/ 288893 w 327849"/>
                <a:gd name="connsiteY80" fmla="*/ 93656 h 327875"/>
                <a:gd name="connsiteX81" fmla="*/ 291179 w 327849"/>
                <a:gd name="connsiteY81" fmla="*/ 97942 h 327875"/>
                <a:gd name="connsiteX82" fmla="*/ 294798 w 327849"/>
                <a:gd name="connsiteY82" fmla="*/ 105371 h 327875"/>
                <a:gd name="connsiteX83" fmla="*/ 297084 w 327849"/>
                <a:gd name="connsiteY83" fmla="*/ 110896 h 327875"/>
                <a:gd name="connsiteX84" fmla="*/ 299370 w 327849"/>
                <a:gd name="connsiteY84" fmla="*/ 117087 h 327875"/>
                <a:gd name="connsiteX85" fmla="*/ 301752 w 327849"/>
                <a:gd name="connsiteY85" fmla="*/ 124707 h 327875"/>
                <a:gd name="connsiteX86" fmla="*/ 303561 w 327849"/>
                <a:gd name="connsiteY86" fmla="*/ 131375 h 327875"/>
                <a:gd name="connsiteX87" fmla="*/ 304609 w 327849"/>
                <a:gd name="connsiteY87" fmla="*/ 135756 h 327875"/>
                <a:gd name="connsiteX88" fmla="*/ 306514 w 327849"/>
                <a:gd name="connsiteY88" fmla="*/ 148710 h 327875"/>
                <a:gd name="connsiteX89" fmla="*/ 306514 w 327849"/>
                <a:gd name="connsiteY89" fmla="*/ 178619 h 327875"/>
                <a:gd name="connsiteX90" fmla="*/ 306514 w 327849"/>
                <a:gd name="connsiteY90" fmla="*/ 180143 h 327875"/>
                <a:gd name="connsiteX91" fmla="*/ 304704 w 327849"/>
                <a:gd name="connsiteY91" fmla="*/ 191858 h 327875"/>
                <a:gd name="connsiteX92" fmla="*/ 303657 w 327849"/>
                <a:gd name="connsiteY92" fmla="*/ 196335 h 327875"/>
                <a:gd name="connsiteX93" fmla="*/ 301942 w 327849"/>
                <a:gd name="connsiteY93" fmla="*/ 202812 h 327875"/>
                <a:gd name="connsiteX94" fmla="*/ 278701 w 327849"/>
                <a:gd name="connsiteY94" fmla="*/ 202812 h 327875"/>
                <a:gd name="connsiteX95" fmla="*/ 263747 w 327849"/>
                <a:gd name="connsiteY95" fmla="*/ 187858 h 327875"/>
                <a:gd name="connsiteX96" fmla="*/ 263747 w 327849"/>
                <a:gd name="connsiteY96" fmla="*/ 148520 h 327875"/>
                <a:gd name="connsiteX97" fmla="*/ 228600 w 327849"/>
                <a:gd name="connsiteY97" fmla="*/ 113182 h 327875"/>
                <a:gd name="connsiteX98" fmla="*/ 31718 w 327849"/>
                <a:gd name="connsiteY98" fmla="*/ 31743 h 327875"/>
                <a:gd name="connsiteX99" fmla="*/ 85868 w 327849"/>
                <a:gd name="connsiteY99" fmla="*/ 31696 h 327875"/>
                <a:gd name="connsiteX100" fmla="*/ 85915 w 327849"/>
                <a:gd name="connsiteY100" fmla="*/ 85845 h 327875"/>
                <a:gd name="connsiteX101" fmla="*/ 58864 w 327849"/>
                <a:gd name="connsiteY101" fmla="*/ 112896 h 327875"/>
                <a:gd name="connsiteX102" fmla="*/ 31813 w 327849"/>
                <a:gd name="connsiteY102" fmla="*/ 85845 h 327875"/>
                <a:gd name="connsiteX103" fmla="*/ 31785 w 327849"/>
                <a:gd name="connsiteY103" fmla="*/ 31962 h 327875"/>
                <a:gd name="connsiteX104" fmla="*/ 32003 w 327849"/>
                <a:gd name="connsiteY104" fmla="*/ 31743 h 327875"/>
                <a:gd name="connsiteX105" fmla="*/ 149447 w 327849"/>
                <a:gd name="connsiteY105" fmla="*/ 277393 h 327875"/>
                <a:gd name="connsiteX106" fmla="*/ 194595 w 327849"/>
                <a:gd name="connsiteY106" fmla="*/ 277393 h 327875"/>
                <a:gd name="connsiteX107" fmla="*/ 207645 w 327849"/>
                <a:gd name="connsiteY107" fmla="*/ 290442 h 327875"/>
                <a:gd name="connsiteX108" fmla="*/ 207645 w 327849"/>
                <a:gd name="connsiteY108" fmla="*/ 299967 h 327875"/>
                <a:gd name="connsiteX109" fmla="*/ 206692 w 327849"/>
                <a:gd name="connsiteY109" fmla="*/ 299967 h 327875"/>
                <a:gd name="connsiteX110" fmla="*/ 190309 w 327849"/>
                <a:gd name="connsiteY110" fmla="*/ 303968 h 327875"/>
                <a:gd name="connsiteX111" fmla="*/ 185356 w 327849"/>
                <a:gd name="connsiteY111" fmla="*/ 304730 h 327875"/>
                <a:gd name="connsiteX112" fmla="*/ 171354 w 327849"/>
                <a:gd name="connsiteY112" fmla="*/ 306158 h 327875"/>
                <a:gd name="connsiteX113" fmla="*/ 167068 w 327849"/>
                <a:gd name="connsiteY113" fmla="*/ 306158 h 327875"/>
                <a:gd name="connsiteX114" fmla="*/ 148780 w 327849"/>
                <a:gd name="connsiteY114" fmla="*/ 305492 h 327875"/>
                <a:gd name="connsiteX115" fmla="*/ 147637 w 327849"/>
                <a:gd name="connsiteY115" fmla="*/ 305492 h 327875"/>
                <a:gd name="connsiteX116" fmla="*/ 131826 w 327849"/>
                <a:gd name="connsiteY116" fmla="*/ 302729 h 327875"/>
                <a:gd name="connsiteX117" fmla="*/ 123729 w 327849"/>
                <a:gd name="connsiteY117" fmla="*/ 300634 h 327875"/>
                <a:gd name="connsiteX118" fmla="*/ 119729 w 327849"/>
                <a:gd name="connsiteY118" fmla="*/ 300158 h 327875"/>
                <a:gd name="connsiteX119" fmla="*/ 112014 w 327849"/>
                <a:gd name="connsiteY119" fmla="*/ 297300 h 327875"/>
                <a:gd name="connsiteX120" fmla="*/ 106680 w 327849"/>
                <a:gd name="connsiteY120" fmla="*/ 295205 h 327875"/>
                <a:gd name="connsiteX121" fmla="*/ 99536 w 327849"/>
                <a:gd name="connsiteY121" fmla="*/ 291680 h 327875"/>
                <a:gd name="connsiteX122" fmla="*/ 94773 w 327849"/>
                <a:gd name="connsiteY122" fmla="*/ 289299 h 327875"/>
                <a:gd name="connsiteX123" fmla="*/ 86772 w 327849"/>
                <a:gd name="connsiteY123" fmla="*/ 284346 h 327875"/>
                <a:gd name="connsiteX124" fmla="*/ 83629 w 327849"/>
                <a:gd name="connsiteY124" fmla="*/ 282346 h 327875"/>
                <a:gd name="connsiteX125" fmla="*/ 77819 w 327849"/>
                <a:gd name="connsiteY125" fmla="*/ 278060 h 327875"/>
                <a:gd name="connsiteX126" fmla="*/ 71532 w 327849"/>
                <a:gd name="connsiteY126" fmla="*/ 273107 h 327875"/>
                <a:gd name="connsiteX127" fmla="*/ 66389 w 327849"/>
                <a:gd name="connsiteY127" fmla="*/ 268440 h 327875"/>
                <a:gd name="connsiteX128" fmla="*/ 60102 w 327849"/>
                <a:gd name="connsiteY128" fmla="*/ 262058 h 327875"/>
                <a:gd name="connsiteX129" fmla="*/ 57054 w 327849"/>
                <a:gd name="connsiteY129" fmla="*/ 258724 h 327875"/>
                <a:gd name="connsiteX130" fmla="*/ 48291 w 327849"/>
                <a:gd name="connsiteY130" fmla="*/ 247866 h 327875"/>
                <a:gd name="connsiteX131" fmla="*/ 46291 w 327849"/>
                <a:gd name="connsiteY131" fmla="*/ 245199 h 327875"/>
                <a:gd name="connsiteX132" fmla="*/ 37909 w 327849"/>
                <a:gd name="connsiteY132" fmla="*/ 231483 h 327875"/>
                <a:gd name="connsiteX133" fmla="*/ 37909 w 327849"/>
                <a:gd name="connsiteY133" fmla="*/ 230435 h 327875"/>
                <a:gd name="connsiteX134" fmla="*/ 53054 w 327849"/>
                <a:gd name="connsiteY134" fmla="*/ 230435 h 327875"/>
                <a:gd name="connsiteX135" fmla="*/ 86677 w 327849"/>
                <a:gd name="connsiteY135" fmla="*/ 196907 h 327875"/>
                <a:gd name="connsiteX136" fmla="*/ 86677 w 327849"/>
                <a:gd name="connsiteY136" fmla="*/ 193287 h 327875"/>
                <a:gd name="connsiteX137" fmla="*/ 99727 w 327849"/>
                <a:gd name="connsiteY137" fmla="*/ 180238 h 327875"/>
                <a:gd name="connsiteX138" fmla="*/ 150114 w 327849"/>
                <a:gd name="connsiteY138" fmla="*/ 180238 h 327875"/>
                <a:gd name="connsiteX139" fmla="*/ 163258 w 327849"/>
                <a:gd name="connsiteY139" fmla="*/ 193192 h 327875"/>
                <a:gd name="connsiteX140" fmla="*/ 163258 w 327849"/>
                <a:gd name="connsiteY140" fmla="*/ 193287 h 327875"/>
                <a:gd name="connsiteX141" fmla="*/ 163258 w 327849"/>
                <a:gd name="connsiteY141" fmla="*/ 196907 h 327875"/>
                <a:gd name="connsiteX142" fmla="*/ 150209 w 327849"/>
                <a:gd name="connsiteY142" fmla="*/ 209956 h 327875"/>
                <a:gd name="connsiteX143" fmla="*/ 150114 w 327849"/>
                <a:gd name="connsiteY143" fmla="*/ 209956 h 327875"/>
                <a:gd name="connsiteX144" fmla="*/ 118138 w 327849"/>
                <a:gd name="connsiteY144" fmla="*/ 245513 h 327875"/>
                <a:gd name="connsiteX145" fmla="*/ 150114 w 327849"/>
                <a:gd name="connsiteY145" fmla="*/ 277488 h 327875"/>
                <a:gd name="connsiteX146" fmla="*/ 228123 w 327849"/>
                <a:gd name="connsiteY146" fmla="*/ 291871 h 327875"/>
                <a:gd name="connsiteX147" fmla="*/ 228123 w 327849"/>
                <a:gd name="connsiteY147" fmla="*/ 290633 h 327875"/>
                <a:gd name="connsiteX148" fmla="*/ 194595 w 327849"/>
                <a:gd name="connsiteY148" fmla="*/ 257105 h 327875"/>
                <a:gd name="connsiteX149" fmla="*/ 149447 w 327849"/>
                <a:gd name="connsiteY149" fmla="*/ 257105 h 327875"/>
                <a:gd name="connsiteX150" fmla="*/ 137284 w 327849"/>
                <a:gd name="connsiteY150" fmla="*/ 242693 h 327875"/>
                <a:gd name="connsiteX151" fmla="*/ 149447 w 327849"/>
                <a:gd name="connsiteY151" fmla="*/ 230530 h 327875"/>
                <a:gd name="connsiteX152" fmla="*/ 183070 w 327849"/>
                <a:gd name="connsiteY152" fmla="*/ 197002 h 327875"/>
                <a:gd name="connsiteX153" fmla="*/ 183070 w 327849"/>
                <a:gd name="connsiteY153" fmla="*/ 193383 h 327875"/>
                <a:gd name="connsiteX154" fmla="*/ 149447 w 327849"/>
                <a:gd name="connsiteY154" fmla="*/ 159854 h 327875"/>
                <a:gd name="connsiteX155" fmla="*/ 99060 w 327849"/>
                <a:gd name="connsiteY155" fmla="*/ 159854 h 327875"/>
                <a:gd name="connsiteX156" fmla="*/ 65532 w 327849"/>
                <a:gd name="connsiteY156" fmla="*/ 193383 h 327875"/>
                <a:gd name="connsiteX157" fmla="*/ 65532 w 327849"/>
                <a:gd name="connsiteY157" fmla="*/ 197002 h 327875"/>
                <a:gd name="connsiteX158" fmla="*/ 52482 w 327849"/>
                <a:gd name="connsiteY158" fmla="*/ 210051 h 327875"/>
                <a:gd name="connsiteX159" fmla="*/ 52387 w 327849"/>
                <a:gd name="connsiteY159" fmla="*/ 210051 h 327875"/>
                <a:gd name="connsiteX160" fmla="*/ 28289 w 327849"/>
                <a:gd name="connsiteY160" fmla="*/ 210051 h 327875"/>
                <a:gd name="connsiteX161" fmla="*/ 30004 w 327849"/>
                <a:gd name="connsiteY161" fmla="*/ 113182 h 327875"/>
                <a:gd name="connsiteX162" fmla="*/ 51625 w 327849"/>
                <a:gd name="connsiteY162" fmla="*/ 134804 h 327875"/>
                <a:gd name="connsiteX163" fmla="*/ 58864 w 327849"/>
                <a:gd name="connsiteY163" fmla="*/ 137852 h 327875"/>
                <a:gd name="connsiteX164" fmla="*/ 66103 w 327849"/>
                <a:gd name="connsiteY164" fmla="*/ 134804 h 327875"/>
                <a:gd name="connsiteX165" fmla="*/ 100679 w 327849"/>
                <a:gd name="connsiteY165" fmla="*/ 100133 h 327875"/>
                <a:gd name="connsiteX166" fmla="*/ 110204 w 327849"/>
                <a:gd name="connsiteY166" fmla="*/ 30695 h 327875"/>
                <a:gd name="connsiteX167" fmla="*/ 243554 w 327849"/>
                <a:gd name="connsiteY167" fmla="*/ 44411 h 327875"/>
                <a:gd name="connsiteX168" fmla="*/ 243554 w 327849"/>
                <a:gd name="connsiteY168" fmla="*/ 48031 h 327875"/>
                <a:gd name="connsiteX169" fmla="*/ 228695 w 327849"/>
                <a:gd name="connsiteY169" fmla="*/ 62890 h 327875"/>
                <a:gd name="connsiteX170" fmla="*/ 201263 w 327849"/>
                <a:gd name="connsiteY170" fmla="*/ 62890 h 327875"/>
                <a:gd name="connsiteX171" fmla="*/ 164039 w 327849"/>
                <a:gd name="connsiteY171" fmla="*/ 96437 h 327875"/>
                <a:gd name="connsiteX172" fmla="*/ 197586 w 327849"/>
                <a:gd name="connsiteY172" fmla="*/ 133661 h 327875"/>
                <a:gd name="connsiteX173" fmla="*/ 201263 w 327849"/>
                <a:gd name="connsiteY173" fmla="*/ 133661 h 327875"/>
                <a:gd name="connsiteX174" fmla="*/ 228695 w 327849"/>
                <a:gd name="connsiteY174" fmla="*/ 133661 h 327875"/>
                <a:gd name="connsiteX175" fmla="*/ 243554 w 327849"/>
                <a:gd name="connsiteY175" fmla="*/ 148520 h 327875"/>
                <a:gd name="connsiteX176" fmla="*/ 243554 w 327849"/>
                <a:gd name="connsiteY176" fmla="*/ 187858 h 327875"/>
                <a:gd name="connsiteX177" fmla="*/ 278987 w 327849"/>
                <a:gd name="connsiteY177" fmla="*/ 223291 h 327875"/>
                <a:gd name="connsiteX178" fmla="*/ 294703 w 327849"/>
                <a:gd name="connsiteY178" fmla="*/ 223291 h 327875"/>
                <a:gd name="connsiteX179" fmla="*/ 228409 w 327849"/>
                <a:gd name="connsiteY179" fmla="*/ 291871 h 3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27849" h="327875">
                  <a:moveTo>
                    <a:pt x="319754" y="214433"/>
                  </a:moveTo>
                  <a:cubicBezTo>
                    <a:pt x="321154" y="210051"/>
                    <a:pt x="322392" y="205574"/>
                    <a:pt x="323469" y="201002"/>
                  </a:cubicBezTo>
                  <a:lnTo>
                    <a:pt x="324326" y="197669"/>
                  </a:lnTo>
                  <a:cubicBezTo>
                    <a:pt x="326659" y="186553"/>
                    <a:pt x="327841" y="175218"/>
                    <a:pt x="327850" y="163855"/>
                  </a:cubicBezTo>
                  <a:cubicBezTo>
                    <a:pt x="327821" y="157492"/>
                    <a:pt x="327441" y="151130"/>
                    <a:pt x="326707" y="144805"/>
                  </a:cubicBezTo>
                  <a:cubicBezTo>
                    <a:pt x="326707" y="140233"/>
                    <a:pt x="325564" y="135280"/>
                    <a:pt x="324707" y="131470"/>
                  </a:cubicBezTo>
                  <a:cubicBezTo>
                    <a:pt x="324707" y="129755"/>
                    <a:pt x="323850" y="128041"/>
                    <a:pt x="323469" y="126326"/>
                  </a:cubicBezTo>
                  <a:cubicBezTo>
                    <a:pt x="323087" y="124612"/>
                    <a:pt x="322611" y="122326"/>
                    <a:pt x="322040" y="120421"/>
                  </a:cubicBezTo>
                  <a:lnTo>
                    <a:pt x="321373" y="118421"/>
                  </a:lnTo>
                  <a:cubicBezTo>
                    <a:pt x="320611" y="115658"/>
                    <a:pt x="319754" y="112896"/>
                    <a:pt x="318802" y="110229"/>
                  </a:cubicBezTo>
                  <a:cubicBezTo>
                    <a:pt x="317849" y="107562"/>
                    <a:pt x="317087" y="105181"/>
                    <a:pt x="316039" y="102800"/>
                  </a:cubicBezTo>
                  <a:cubicBezTo>
                    <a:pt x="314991" y="100418"/>
                    <a:pt x="314420" y="98704"/>
                    <a:pt x="313468" y="96704"/>
                  </a:cubicBezTo>
                  <a:cubicBezTo>
                    <a:pt x="312515" y="94703"/>
                    <a:pt x="310800" y="90893"/>
                    <a:pt x="309371" y="88131"/>
                  </a:cubicBezTo>
                  <a:cubicBezTo>
                    <a:pt x="307943" y="85369"/>
                    <a:pt x="307562" y="84798"/>
                    <a:pt x="306705" y="83178"/>
                  </a:cubicBezTo>
                  <a:cubicBezTo>
                    <a:pt x="305847" y="81559"/>
                    <a:pt x="303276" y="77368"/>
                    <a:pt x="301466" y="74606"/>
                  </a:cubicBezTo>
                  <a:lnTo>
                    <a:pt x="298418" y="70034"/>
                  </a:lnTo>
                  <a:cubicBezTo>
                    <a:pt x="297656" y="68986"/>
                    <a:pt x="296989" y="67748"/>
                    <a:pt x="296227" y="66700"/>
                  </a:cubicBezTo>
                  <a:cubicBezTo>
                    <a:pt x="295465" y="65652"/>
                    <a:pt x="293370" y="63176"/>
                    <a:pt x="291941" y="61366"/>
                  </a:cubicBezTo>
                  <a:cubicBezTo>
                    <a:pt x="290512" y="59556"/>
                    <a:pt x="290321" y="59270"/>
                    <a:pt x="289465" y="58318"/>
                  </a:cubicBezTo>
                  <a:cubicBezTo>
                    <a:pt x="286607" y="54889"/>
                    <a:pt x="283654" y="51650"/>
                    <a:pt x="280606" y="48793"/>
                  </a:cubicBezTo>
                  <a:lnTo>
                    <a:pt x="279653" y="47841"/>
                  </a:lnTo>
                  <a:cubicBezTo>
                    <a:pt x="276158" y="44278"/>
                    <a:pt x="272472" y="40906"/>
                    <a:pt x="268605" y="37744"/>
                  </a:cubicBezTo>
                  <a:lnTo>
                    <a:pt x="266128" y="35839"/>
                  </a:lnTo>
                  <a:cubicBezTo>
                    <a:pt x="263842" y="34029"/>
                    <a:pt x="261652" y="32219"/>
                    <a:pt x="259365" y="30600"/>
                  </a:cubicBezTo>
                  <a:lnTo>
                    <a:pt x="258889" y="30600"/>
                  </a:lnTo>
                  <a:cubicBezTo>
                    <a:pt x="211712" y="-3433"/>
                    <a:pt x="149895" y="-9538"/>
                    <a:pt x="96964" y="14598"/>
                  </a:cubicBezTo>
                  <a:cubicBezTo>
                    <a:pt x="72514" y="-6509"/>
                    <a:pt x="35585" y="-3795"/>
                    <a:pt x="14478" y="20647"/>
                  </a:cubicBezTo>
                  <a:cubicBezTo>
                    <a:pt x="-4477" y="42602"/>
                    <a:pt x="-4477" y="75130"/>
                    <a:pt x="14478" y="97085"/>
                  </a:cubicBezTo>
                  <a:cubicBezTo>
                    <a:pt x="-3629" y="136985"/>
                    <a:pt x="-4801" y="182514"/>
                    <a:pt x="11239" y="223291"/>
                  </a:cubicBezTo>
                  <a:cubicBezTo>
                    <a:pt x="11239" y="223291"/>
                    <a:pt x="11239" y="223767"/>
                    <a:pt x="11239" y="223958"/>
                  </a:cubicBezTo>
                  <a:cubicBezTo>
                    <a:pt x="11239" y="224148"/>
                    <a:pt x="11906" y="225386"/>
                    <a:pt x="12192" y="226053"/>
                  </a:cubicBezTo>
                  <a:cubicBezTo>
                    <a:pt x="12477" y="226720"/>
                    <a:pt x="13716" y="229482"/>
                    <a:pt x="14478" y="231197"/>
                  </a:cubicBezTo>
                  <a:cubicBezTo>
                    <a:pt x="15240" y="232911"/>
                    <a:pt x="17240" y="237293"/>
                    <a:pt x="18859" y="240245"/>
                  </a:cubicBezTo>
                  <a:cubicBezTo>
                    <a:pt x="20479" y="243198"/>
                    <a:pt x="20574" y="243484"/>
                    <a:pt x="21526" y="245008"/>
                  </a:cubicBezTo>
                  <a:cubicBezTo>
                    <a:pt x="22478" y="246532"/>
                    <a:pt x="24765" y="250533"/>
                    <a:pt x="26479" y="253199"/>
                  </a:cubicBezTo>
                  <a:cubicBezTo>
                    <a:pt x="28194" y="255866"/>
                    <a:pt x="29051" y="256914"/>
                    <a:pt x="30289" y="258724"/>
                  </a:cubicBezTo>
                  <a:cubicBezTo>
                    <a:pt x="31527" y="260534"/>
                    <a:pt x="33432" y="263010"/>
                    <a:pt x="35052" y="265106"/>
                  </a:cubicBezTo>
                  <a:cubicBezTo>
                    <a:pt x="36671" y="267201"/>
                    <a:pt x="38480" y="269392"/>
                    <a:pt x="40290" y="271392"/>
                  </a:cubicBezTo>
                  <a:lnTo>
                    <a:pt x="42481" y="274059"/>
                  </a:lnTo>
                  <a:cubicBezTo>
                    <a:pt x="43148" y="274726"/>
                    <a:pt x="44005" y="275393"/>
                    <a:pt x="44672" y="276155"/>
                  </a:cubicBezTo>
                  <a:cubicBezTo>
                    <a:pt x="46958" y="278631"/>
                    <a:pt x="49339" y="281012"/>
                    <a:pt x="51720" y="283299"/>
                  </a:cubicBezTo>
                  <a:lnTo>
                    <a:pt x="57626" y="288633"/>
                  </a:lnTo>
                  <a:cubicBezTo>
                    <a:pt x="60007" y="290633"/>
                    <a:pt x="62388" y="292442"/>
                    <a:pt x="64770" y="294252"/>
                  </a:cubicBezTo>
                  <a:cubicBezTo>
                    <a:pt x="67151" y="296062"/>
                    <a:pt x="67913" y="296919"/>
                    <a:pt x="69627" y="298158"/>
                  </a:cubicBezTo>
                  <a:lnTo>
                    <a:pt x="71532" y="299300"/>
                  </a:lnTo>
                  <a:lnTo>
                    <a:pt x="74961" y="301491"/>
                  </a:lnTo>
                  <a:cubicBezTo>
                    <a:pt x="78009" y="303491"/>
                    <a:pt x="81057" y="305396"/>
                    <a:pt x="84486" y="307206"/>
                  </a:cubicBezTo>
                  <a:lnTo>
                    <a:pt x="89916" y="309968"/>
                  </a:lnTo>
                  <a:lnTo>
                    <a:pt x="98012" y="313874"/>
                  </a:lnTo>
                  <a:lnTo>
                    <a:pt x="104298" y="316445"/>
                  </a:lnTo>
                  <a:cubicBezTo>
                    <a:pt x="107061" y="317588"/>
                    <a:pt x="109918" y="318636"/>
                    <a:pt x="112776" y="319589"/>
                  </a:cubicBezTo>
                  <a:lnTo>
                    <a:pt x="118205" y="321208"/>
                  </a:lnTo>
                  <a:cubicBezTo>
                    <a:pt x="120110" y="321779"/>
                    <a:pt x="121824" y="322446"/>
                    <a:pt x="123729" y="322923"/>
                  </a:cubicBezTo>
                  <a:lnTo>
                    <a:pt x="127444" y="323589"/>
                  </a:lnTo>
                  <a:cubicBezTo>
                    <a:pt x="131349" y="324446"/>
                    <a:pt x="135255" y="325208"/>
                    <a:pt x="139350" y="325780"/>
                  </a:cubicBezTo>
                  <a:lnTo>
                    <a:pt x="145256" y="326733"/>
                  </a:lnTo>
                  <a:cubicBezTo>
                    <a:pt x="151580" y="327466"/>
                    <a:pt x="157943" y="327847"/>
                    <a:pt x="164306" y="327875"/>
                  </a:cubicBezTo>
                  <a:cubicBezTo>
                    <a:pt x="169650" y="327875"/>
                    <a:pt x="174993" y="327590"/>
                    <a:pt x="180308" y="327018"/>
                  </a:cubicBezTo>
                  <a:cubicBezTo>
                    <a:pt x="181737" y="327018"/>
                    <a:pt x="183070" y="327018"/>
                    <a:pt x="184499" y="326447"/>
                  </a:cubicBezTo>
                  <a:cubicBezTo>
                    <a:pt x="188404" y="325970"/>
                    <a:pt x="192214" y="325494"/>
                    <a:pt x="196024" y="324732"/>
                  </a:cubicBezTo>
                  <a:lnTo>
                    <a:pt x="200405" y="323684"/>
                  </a:lnTo>
                  <a:cubicBezTo>
                    <a:pt x="204149" y="322923"/>
                    <a:pt x="207864" y="321970"/>
                    <a:pt x="211550" y="320827"/>
                  </a:cubicBezTo>
                  <a:lnTo>
                    <a:pt x="215360" y="319589"/>
                  </a:lnTo>
                  <a:cubicBezTo>
                    <a:pt x="217551" y="318922"/>
                    <a:pt x="219741" y="318350"/>
                    <a:pt x="221932" y="317493"/>
                  </a:cubicBezTo>
                  <a:lnTo>
                    <a:pt x="223361" y="316731"/>
                  </a:lnTo>
                  <a:cubicBezTo>
                    <a:pt x="268052" y="299100"/>
                    <a:pt x="302838" y="262858"/>
                    <a:pt x="318611" y="217481"/>
                  </a:cubicBezTo>
                  <a:cubicBezTo>
                    <a:pt x="318839" y="217119"/>
                    <a:pt x="319030" y="216738"/>
                    <a:pt x="319182" y="216338"/>
                  </a:cubicBezTo>
                  <a:cubicBezTo>
                    <a:pt x="319754" y="215671"/>
                    <a:pt x="319754" y="215099"/>
                    <a:pt x="319754" y="214433"/>
                  </a:cubicBezTo>
                  <a:close/>
                  <a:moveTo>
                    <a:pt x="228314" y="113182"/>
                  </a:moveTo>
                  <a:lnTo>
                    <a:pt x="200882" y="113182"/>
                  </a:lnTo>
                  <a:cubicBezTo>
                    <a:pt x="192672" y="113182"/>
                    <a:pt x="186023" y="106533"/>
                    <a:pt x="186023" y="98323"/>
                  </a:cubicBezTo>
                  <a:cubicBezTo>
                    <a:pt x="186023" y="90112"/>
                    <a:pt x="192672" y="83464"/>
                    <a:pt x="200882" y="83464"/>
                  </a:cubicBezTo>
                  <a:lnTo>
                    <a:pt x="228314" y="83464"/>
                  </a:lnTo>
                  <a:cubicBezTo>
                    <a:pt x="243506" y="83378"/>
                    <a:pt x="256965" y="73663"/>
                    <a:pt x="261842" y="59270"/>
                  </a:cubicBezTo>
                  <a:lnTo>
                    <a:pt x="263842" y="61080"/>
                  </a:lnTo>
                  <a:lnTo>
                    <a:pt x="267747" y="65176"/>
                  </a:lnTo>
                  <a:cubicBezTo>
                    <a:pt x="269557" y="67081"/>
                    <a:pt x="271367" y="68986"/>
                    <a:pt x="273081" y="71082"/>
                  </a:cubicBezTo>
                  <a:lnTo>
                    <a:pt x="276511" y="75273"/>
                  </a:lnTo>
                  <a:cubicBezTo>
                    <a:pt x="278320" y="77558"/>
                    <a:pt x="280035" y="79844"/>
                    <a:pt x="281654" y="82226"/>
                  </a:cubicBezTo>
                  <a:cubicBezTo>
                    <a:pt x="283273" y="84607"/>
                    <a:pt x="283368" y="84702"/>
                    <a:pt x="284226" y="85941"/>
                  </a:cubicBezTo>
                  <a:cubicBezTo>
                    <a:pt x="285083" y="87179"/>
                    <a:pt x="287369" y="91084"/>
                    <a:pt x="288893" y="93656"/>
                  </a:cubicBezTo>
                  <a:lnTo>
                    <a:pt x="291179" y="97942"/>
                  </a:lnTo>
                  <a:cubicBezTo>
                    <a:pt x="292417" y="100323"/>
                    <a:pt x="293656" y="102800"/>
                    <a:pt x="294798" y="105371"/>
                  </a:cubicBezTo>
                  <a:cubicBezTo>
                    <a:pt x="295941" y="107943"/>
                    <a:pt x="296418" y="108991"/>
                    <a:pt x="297084" y="110896"/>
                  </a:cubicBezTo>
                  <a:cubicBezTo>
                    <a:pt x="297751" y="112801"/>
                    <a:pt x="298609" y="114992"/>
                    <a:pt x="299370" y="117087"/>
                  </a:cubicBezTo>
                  <a:cubicBezTo>
                    <a:pt x="300132" y="119183"/>
                    <a:pt x="301085" y="122135"/>
                    <a:pt x="301752" y="124707"/>
                  </a:cubicBezTo>
                  <a:cubicBezTo>
                    <a:pt x="302418" y="127279"/>
                    <a:pt x="302990" y="129184"/>
                    <a:pt x="303561" y="131375"/>
                  </a:cubicBezTo>
                  <a:cubicBezTo>
                    <a:pt x="304133" y="133566"/>
                    <a:pt x="304228" y="134327"/>
                    <a:pt x="304609" y="135756"/>
                  </a:cubicBezTo>
                  <a:cubicBezTo>
                    <a:pt x="305486" y="140033"/>
                    <a:pt x="306123" y="144357"/>
                    <a:pt x="306514" y="148710"/>
                  </a:cubicBezTo>
                  <a:lnTo>
                    <a:pt x="306514" y="178619"/>
                  </a:lnTo>
                  <a:cubicBezTo>
                    <a:pt x="306466" y="179123"/>
                    <a:pt x="306466" y="179638"/>
                    <a:pt x="306514" y="180143"/>
                  </a:cubicBezTo>
                  <a:cubicBezTo>
                    <a:pt x="306514" y="184048"/>
                    <a:pt x="305466" y="187953"/>
                    <a:pt x="304704" y="191858"/>
                  </a:cubicBezTo>
                  <a:cubicBezTo>
                    <a:pt x="304704" y="193287"/>
                    <a:pt x="303943" y="194811"/>
                    <a:pt x="303657" y="196335"/>
                  </a:cubicBezTo>
                  <a:cubicBezTo>
                    <a:pt x="303371" y="197859"/>
                    <a:pt x="302609" y="200621"/>
                    <a:pt x="301942" y="202812"/>
                  </a:cubicBezTo>
                  <a:lnTo>
                    <a:pt x="278701" y="202812"/>
                  </a:lnTo>
                  <a:cubicBezTo>
                    <a:pt x="270443" y="202812"/>
                    <a:pt x="263747" y="196116"/>
                    <a:pt x="263747" y="187858"/>
                  </a:cubicBezTo>
                  <a:lnTo>
                    <a:pt x="263747" y="148520"/>
                  </a:lnTo>
                  <a:cubicBezTo>
                    <a:pt x="263699" y="129098"/>
                    <a:pt x="248021" y="113334"/>
                    <a:pt x="228600" y="113182"/>
                  </a:cubicBezTo>
                  <a:close/>
                  <a:moveTo>
                    <a:pt x="31718" y="31743"/>
                  </a:moveTo>
                  <a:cubicBezTo>
                    <a:pt x="46653" y="16779"/>
                    <a:pt x="70904" y="16760"/>
                    <a:pt x="85868" y="31696"/>
                  </a:cubicBezTo>
                  <a:cubicBezTo>
                    <a:pt x="100831" y="46631"/>
                    <a:pt x="100850" y="70881"/>
                    <a:pt x="85915" y="85845"/>
                  </a:cubicBezTo>
                  <a:lnTo>
                    <a:pt x="58864" y="112896"/>
                  </a:lnTo>
                  <a:lnTo>
                    <a:pt x="31813" y="85845"/>
                  </a:lnTo>
                  <a:cubicBezTo>
                    <a:pt x="16925" y="70977"/>
                    <a:pt x="16916" y="46850"/>
                    <a:pt x="31785" y="31962"/>
                  </a:cubicBezTo>
                  <a:cubicBezTo>
                    <a:pt x="31851" y="31886"/>
                    <a:pt x="31927" y="31819"/>
                    <a:pt x="32003" y="31743"/>
                  </a:cubicBezTo>
                  <a:close/>
                  <a:moveTo>
                    <a:pt x="149447" y="277393"/>
                  </a:moveTo>
                  <a:lnTo>
                    <a:pt x="194595" y="277393"/>
                  </a:lnTo>
                  <a:cubicBezTo>
                    <a:pt x="201806" y="277393"/>
                    <a:pt x="207645" y="283232"/>
                    <a:pt x="207645" y="290442"/>
                  </a:cubicBezTo>
                  <a:lnTo>
                    <a:pt x="207645" y="299967"/>
                  </a:lnTo>
                  <a:lnTo>
                    <a:pt x="206692" y="299967"/>
                  </a:lnTo>
                  <a:cubicBezTo>
                    <a:pt x="201320" y="301634"/>
                    <a:pt x="195843" y="302968"/>
                    <a:pt x="190309" y="303968"/>
                  </a:cubicBezTo>
                  <a:lnTo>
                    <a:pt x="185356" y="304730"/>
                  </a:lnTo>
                  <a:cubicBezTo>
                    <a:pt x="180660" y="305368"/>
                    <a:pt x="175993" y="305844"/>
                    <a:pt x="171354" y="306158"/>
                  </a:cubicBezTo>
                  <a:lnTo>
                    <a:pt x="167068" y="306158"/>
                  </a:lnTo>
                  <a:cubicBezTo>
                    <a:pt x="160962" y="306320"/>
                    <a:pt x="154857" y="306092"/>
                    <a:pt x="148780" y="305492"/>
                  </a:cubicBezTo>
                  <a:lnTo>
                    <a:pt x="147637" y="305492"/>
                  </a:lnTo>
                  <a:cubicBezTo>
                    <a:pt x="142322" y="304854"/>
                    <a:pt x="137045" y="303939"/>
                    <a:pt x="131826" y="302729"/>
                  </a:cubicBezTo>
                  <a:lnTo>
                    <a:pt x="123729" y="300634"/>
                  </a:lnTo>
                  <a:lnTo>
                    <a:pt x="119729" y="300158"/>
                  </a:lnTo>
                  <a:cubicBezTo>
                    <a:pt x="117062" y="299300"/>
                    <a:pt x="114586" y="298348"/>
                    <a:pt x="112014" y="297300"/>
                  </a:cubicBezTo>
                  <a:lnTo>
                    <a:pt x="106680" y="295205"/>
                  </a:lnTo>
                  <a:lnTo>
                    <a:pt x="99536" y="291680"/>
                  </a:lnTo>
                  <a:lnTo>
                    <a:pt x="94773" y="289299"/>
                  </a:lnTo>
                  <a:cubicBezTo>
                    <a:pt x="92011" y="287775"/>
                    <a:pt x="89344" y="286061"/>
                    <a:pt x="86772" y="284346"/>
                  </a:cubicBezTo>
                  <a:cubicBezTo>
                    <a:pt x="85725" y="283679"/>
                    <a:pt x="84677" y="283108"/>
                    <a:pt x="83629" y="282346"/>
                  </a:cubicBezTo>
                  <a:cubicBezTo>
                    <a:pt x="82581" y="281584"/>
                    <a:pt x="79724" y="279488"/>
                    <a:pt x="77819" y="278060"/>
                  </a:cubicBezTo>
                  <a:cubicBezTo>
                    <a:pt x="75914" y="276631"/>
                    <a:pt x="73533" y="274821"/>
                    <a:pt x="71532" y="273107"/>
                  </a:cubicBezTo>
                  <a:lnTo>
                    <a:pt x="66389" y="268440"/>
                  </a:lnTo>
                  <a:cubicBezTo>
                    <a:pt x="64198" y="266344"/>
                    <a:pt x="62103" y="264249"/>
                    <a:pt x="60102" y="262058"/>
                  </a:cubicBezTo>
                  <a:cubicBezTo>
                    <a:pt x="58102" y="259867"/>
                    <a:pt x="58007" y="259867"/>
                    <a:pt x="57054" y="258724"/>
                  </a:cubicBezTo>
                  <a:cubicBezTo>
                    <a:pt x="53949" y="255257"/>
                    <a:pt x="51025" y="251628"/>
                    <a:pt x="48291" y="247866"/>
                  </a:cubicBezTo>
                  <a:lnTo>
                    <a:pt x="46291" y="245199"/>
                  </a:lnTo>
                  <a:cubicBezTo>
                    <a:pt x="43253" y="240779"/>
                    <a:pt x="40452" y="236207"/>
                    <a:pt x="37909" y="231483"/>
                  </a:cubicBezTo>
                  <a:cubicBezTo>
                    <a:pt x="37890" y="231130"/>
                    <a:pt x="37890" y="230787"/>
                    <a:pt x="37909" y="230435"/>
                  </a:cubicBezTo>
                  <a:lnTo>
                    <a:pt x="53054" y="230435"/>
                  </a:lnTo>
                  <a:cubicBezTo>
                    <a:pt x="71589" y="230435"/>
                    <a:pt x="86620" y="215442"/>
                    <a:pt x="86677" y="196907"/>
                  </a:cubicBezTo>
                  <a:lnTo>
                    <a:pt x="86677" y="193287"/>
                  </a:lnTo>
                  <a:cubicBezTo>
                    <a:pt x="86677" y="186077"/>
                    <a:pt x="92516" y="180238"/>
                    <a:pt x="99727" y="180238"/>
                  </a:cubicBezTo>
                  <a:lnTo>
                    <a:pt x="150114" y="180238"/>
                  </a:lnTo>
                  <a:cubicBezTo>
                    <a:pt x="157324" y="180181"/>
                    <a:pt x="163201" y="185982"/>
                    <a:pt x="163258" y="193192"/>
                  </a:cubicBezTo>
                  <a:cubicBezTo>
                    <a:pt x="163258" y="193221"/>
                    <a:pt x="163258" y="193259"/>
                    <a:pt x="163258" y="193287"/>
                  </a:cubicBezTo>
                  <a:lnTo>
                    <a:pt x="163258" y="196907"/>
                  </a:lnTo>
                  <a:cubicBezTo>
                    <a:pt x="163258" y="204117"/>
                    <a:pt x="157419" y="209956"/>
                    <a:pt x="150209" y="209956"/>
                  </a:cubicBezTo>
                  <a:cubicBezTo>
                    <a:pt x="150181" y="209956"/>
                    <a:pt x="150142" y="209956"/>
                    <a:pt x="150114" y="209956"/>
                  </a:cubicBezTo>
                  <a:cubicBezTo>
                    <a:pt x="131464" y="210947"/>
                    <a:pt x="117148" y="226872"/>
                    <a:pt x="118138" y="245513"/>
                  </a:cubicBezTo>
                  <a:cubicBezTo>
                    <a:pt x="119062" y="262781"/>
                    <a:pt x="132854" y="276574"/>
                    <a:pt x="150114" y="277488"/>
                  </a:cubicBezTo>
                  <a:close/>
                  <a:moveTo>
                    <a:pt x="228123" y="291871"/>
                  </a:moveTo>
                  <a:lnTo>
                    <a:pt x="228123" y="290633"/>
                  </a:lnTo>
                  <a:cubicBezTo>
                    <a:pt x="228076" y="272135"/>
                    <a:pt x="213093" y="257162"/>
                    <a:pt x="194595" y="257105"/>
                  </a:cubicBezTo>
                  <a:lnTo>
                    <a:pt x="149447" y="257105"/>
                  </a:lnTo>
                  <a:cubicBezTo>
                    <a:pt x="142112" y="256486"/>
                    <a:pt x="136665" y="250028"/>
                    <a:pt x="137284" y="242693"/>
                  </a:cubicBezTo>
                  <a:cubicBezTo>
                    <a:pt x="137836" y="236216"/>
                    <a:pt x="142970" y="231082"/>
                    <a:pt x="149447" y="230530"/>
                  </a:cubicBezTo>
                  <a:cubicBezTo>
                    <a:pt x="167982" y="230530"/>
                    <a:pt x="183013" y="215538"/>
                    <a:pt x="183070" y="197002"/>
                  </a:cubicBezTo>
                  <a:lnTo>
                    <a:pt x="183070" y="193383"/>
                  </a:lnTo>
                  <a:cubicBezTo>
                    <a:pt x="183023" y="174847"/>
                    <a:pt x="167982" y="159854"/>
                    <a:pt x="149447" y="159854"/>
                  </a:cubicBezTo>
                  <a:lnTo>
                    <a:pt x="99060" y="159854"/>
                  </a:lnTo>
                  <a:cubicBezTo>
                    <a:pt x="80562" y="159902"/>
                    <a:pt x="65579" y="174885"/>
                    <a:pt x="65532" y="193383"/>
                  </a:cubicBezTo>
                  <a:lnTo>
                    <a:pt x="65532" y="197002"/>
                  </a:lnTo>
                  <a:cubicBezTo>
                    <a:pt x="65532" y="204212"/>
                    <a:pt x="59693" y="210051"/>
                    <a:pt x="52482" y="210051"/>
                  </a:cubicBezTo>
                  <a:cubicBezTo>
                    <a:pt x="52454" y="210051"/>
                    <a:pt x="52416" y="210051"/>
                    <a:pt x="52387" y="210051"/>
                  </a:cubicBezTo>
                  <a:lnTo>
                    <a:pt x="28289" y="210051"/>
                  </a:lnTo>
                  <a:cubicBezTo>
                    <a:pt x="17440" y="178571"/>
                    <a:pt x="18050" y="144262"/>
                    <a:pt x="30004" y="113182"/>
                  </a:cubicBezTo>
                  <a:lnTo>
                    <a:pt x="51625" y="134804"/>
                  </a:lnTo>
                  <a:cubicBezTo>
                    <a:pt x="53521" y="136766"/>
                    <a:pt x="56140" y="137861"/>
                    <a:pt x="58864" y="137852"/>
                  </a:cubicBezTo>
                  <a:cubicBezTo>
                    <a:pt x="61607" y="137928"/>
                    <a:pt x="64236" y="136814"/>
                    <a:pt x="66103" y="134804"/>
                  </a:cubicBezTo>
                  <a:lnTo>
                    <a:pt x="100679" y="100133"/>
                  </a:lnTo>
                  <a:cubicBezTo>
                    <a:pt x="118757" y="81588"/>
                    <a:pt x="122625" y="53422"/>
                    <a:pt x="110204" y="30695"/>
                  </a:cubicBezTo>
                  <a:cubicBezTo>
                    <a:pt x="154172" y="12836"/>
                    <a:pt x="204139" y="17980"/>
                    <a:pt x="243554" y="44411"/>
                  </a:cubicBezTo>
                  <a:lnTo>
                    <a:pt x="243554" y="48031"/>
                  </a:lnTo>
                  <a:cubicBezTo>
                    <a:pt x="243554" y="56241"/>
                    <a:pt x="236906" y="62890"/>
                    <a:pt x="228695" y="62890"/>
                  </a:cubicBezTo>
                  <a:lnTo>
                    <a:pt x="201263" y="62890"/>
                  </a:lnTo>
                  <a:cubicBezTo>
                    <a:pt x="181718" y="61880"/>
                    <a:pt x="165058" y="76892"/>
                    <a:pt x="164039" y="96437"/>
                  </a:cubicBezTo>
                  <a:cubicBezTo>
                    <a:pt x="163030" y="115982"/>
                    <a:pt x="178050" y="132651"/>
                    <a:pt x="197586" y="133661"/>
                  </a:cubicBezTo>
                  <a:cubicBezTo>
                    <a:pt x="198815" y="133727"/>
                    <a:pt x="200044" y="133727"/>
                    <a:pt x="201263" y="133661"/>
                  </a:cubicBezTo>
                  <a:lnTo>
                    <a:pt x="228695" y="133661"/>
                  </a:lnTo>
                  <a:cubicBezTo>
                    <a:pt x="236906" y="133661"/>
                    <a:pt x="243554" y="140309"/>
                    <a:pt x="243554" y="148520"/>
                  </a:cubicBezTo>
                  <a:lnTo>
                    <a:pt x="243554" y="187858"/>
                  </a:lnTo>
                  <a:cubicBezTo>
                    <a:pt x="243602" y="207403"/>
                    <a:pt x="259442" y="223234"/>
                    <a:pt x="278987" y="223291"/>
                  </a:cubicBezTo>
                  <a:lnTo>
                    <a:pt x="294703" y="223291"/>
                  </a:lnTo>
                  <a:cubicBezTo>
                    <a:pt x="281054" y="253028"/>
                    <a:pt x="257670" y="277222"/>
                    <a:pt x="228409" y="291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BEE1D05-5D89-4DEF-A2C2-37FCB7361499}"/>
                </a:ext>
              </a:extLst>
            </p:cNvPr>
            <p:cNvSpPr/>
            <p:nvPr/>
          </p:nvSpPr>
          <p:spPr>
            <a:xfrm>
              <a:off x="8591836" y="3652456"/>
              <a:ext cx="30670" cy="30670"/>
            </a:xfrm>
            <a:custGeom>
              <a:avLst/>
              <a:gdLst>
                <a:gd name="connsiteX0" fmla="*/ 15335 w 30670"/>
                <a:gd name="connsiteY0" fmla="*/ 30671 h 30670"/>
                <a:gd name="connsiteX1" fmla="*/ 30670 w 30670"/>
                <a:gd name="connsiteY1" fmla="*/ 15335 h 30670"/>
                <a:gd name="connsiteX2" fmla="*/ 15335 w 30670"/>
                <a:gd name="connsiteY2" fmla="*/ 0 h 30670"/>
                <a:gd name="connsiteX3" fmla="*/ 0 w 30670"/>
                <a:gd name="connsiteY3" fmla="*/ 15335 h 30670"/>
                <a:gd name="connsiteX4" fmla="*/ 15335 w 30670"/>
                <a:gd name="connsiteY4" fmla="*/ 30671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30670">
                  <a:moveTo>
                    <a:pt x="15335" y="30671"/>
                  </a:moveTo>
                  <a:cubicBezTo>
                    <a:pt x="23803" y="30671"/>
                    <a:pt x="30670" y="23803"/>
                    <a:pt x="30670" y="15335"/>
                  </a:cubicBezTo>
                  <a:cubicBezTo>
                    <a:pt x="30670" y="6868"/>
                    <a:pt x="23803" y="0"/>
                    <a:pt x="15335" y="0"/>
                  </a:cubicBezTo>
                  <a:cubicBezTo>
                    <a:pt x="6867" y="0"/>
                    <a:pt x="0" y="6868"/>
                    <a:pt x="0" y="15335"/>
                  </a:cubicBezTo>
                  <a:cubicBezTo>
                    <a:pt x="0" y="23803"/>
                    <a:pt x="6867" y="30671"/>
                    <a:pt x="15335" y="3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8" name="Picture Placeholder 137">
            <a:extLst>
              <a:ext uri="{FF2B5EF4-FFF2-40B4-BE49-F238E27FC236}">
                <a16:creationId xmlns:a16="http://schemas.microsoft.com/office/drawing/2014/main" id="{9C27A49B-E153-41D7-9FF4-DFC38531ED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C7B4B0BD-85C2-4AEA-8A73-567DDE716273}"/>
              </a:ext>
            </a:extLst>
          </p:cNvPr>
          <p:cNvSpPr/>
          <p:nvPr/>
        </p:nvSpPr>
        <p:spPr>
          <a:xfrm>
            <a:off x="0" y="852939"/>
            <a:ext cx="552450" cy="2436361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24" grpId="0"/>
      <p:bldP spid="55" grpId="0" animBg="1"/>
      <p:bldP spid="56" grpId="0" animBg="1"/>
      <p:bldP spid="57" grpId="0" animBg="1"/>
      <p:bldP spid="58" grpId="0"/>
      <p:bldP spid="63" grpId="0"/>
      <p:bldP spid="74" grpId="0"/>
      <p:bldP spid="81" grpId="0"/>
      <p:bldP spid="92" grpId="0"/>
      <p:bldP spid="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0F7F6E-1265-413B-89C2-74A7F318D35A}"/>
              </a:ext>
            </a:extLst>
          </p:cNvPr>
          <p:cNvSpPr txBox="1"/>
          <p:nvPr/>
        </p:nvSpPr>
        <p:spPr>
          <a:xfrm>
            <a:off x="469487" y="932783"/>
            <a:ext cx="20746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Get in Touch with 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25DA6-25D4-44A6-AA3D-15879C818DA2}"/>
              </a:ext>
            </a:extLst>
          </p:cNvPr>
          <p:cNvSpPr txBox="1"/>
          <p:nvPr/>
        </p:nvSpPr>
        <p:spPr>
          <a:xfrm>
            <a:off x="461486" y="1252632"/>
            <a:ext cx="5444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6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6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F3E680-11DC-4DFC-946A-3EBA3259CC5D}"/>
              </a:ext>
            </a:extLst>
          </p:cNvPr>
          <p:cNvSpPr txBox="1"/>
          <p:nvPr/>
        </p:nvSpPr>
        <p:spPr>
          <a:xfrm>
            <a:off x="476440" y="2440400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AB89FEF-3916-4AD9-976F-F3A9BCEDD0E9}"/>
              </a:ext>
            </a:extLst>
          </p:cNvPr>
          <p:cNvSpPr/>
          <p:nvPr/>
        </p:nvSpPr>
        <p:spPr>
          <a:xfrm>
            <a:off x="0" y="3851338"/>
            <a:ext cx="6838854" cy="1903857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D8DD702-BDEC-4087-8A3B-A85E2D8FBD5E}"/>
              </a:ext>
            </a:extLst>
          </p:cNvPr>
          <p:cNvSpPr/>
          <p:nvPr/>
        </p:nvSpPr>
        <p:spPr>
          <a:xfrm>
            <a:off x="2350198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FDD6C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53926B-ECAF-429A-A947-E68C93BC2B82}"/>
              </a:ext>
            </a:extLst>
          </p:cNvPr>
          <p:cNvSpPr/>
          <p:nvPr/>
        </p:nvSpPr>
        <p:spPr>
          <a:xfrm>
            <a:off x="4456557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FDD6C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266C6D-64E4-47D9-9386-2A6472A9A27B}"/>
              </a:ext>
            </a:extLst>
          </p:cNvPr>
          <p:cNvSpPr txBox="1"/>
          <p:nvPr/>
        </p:nvSpPr>
        <p:spPr>
          <a:xfrm>
            <a:off x="461486" y="4774311"/>
            <a:ext cx="155363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 Address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0A47410-EEEF-49D3-921D-A94D9AAD8AA5}"/>
              </a:ext>
            </a:extLst>
          </p:cNvPr>
          <p:cNvSpPr txBox="1"/>
          <p:nvPr/>
        </p:nvSpPr>
        <p:spPr>
          <a:xfrm>
            <a:off x="464629" y="5055870"/>
            <a:ext cx="1784463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906F500-D882-4BAC-B7C0-123D2FB5EEC8}"/>
              </a:ext>
            </a:extLst>
          </p:cNvPr>
          <p:cNvGrpSpPr/>
          <p:nvPr/>
        </p:nvGrpSpPr>
        <p:grpSpPr>
          <a:xfrm>
            <a:off x="567880" y="4310990"/>
            <a:ext cx="453104" cy="406336"/>
            <a:chOff x="567880" y="4310252"/>
            <a:chExt cx="453104" cy="406336"/>
          </a:xfr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06188EE-39ED-4084-8D26-E75B6C94B635}"/>
                </a:ext>
              </a:extLst>
            </p:cNvPr>
            <p:cNvSpPr/>
            <p:nvPr/>
          </p:nvSpPr>
          <p:spPr>
            <a:xfrm>
              <a:off x="567880" y="4310252"/>
              <a:ext cx="453104" cy="406336"/>
            </a:xfrm>
            <a:custGeom>
              <a:avLst/>
              <a:gdLst>
                <a:gd name="connsiteX0" fmla="*/ 363379 w 453104"/>
                <a:gd name="connsiteY0" fmla="*/ 0 h 406336"/>
                <a:gd name="connsiteX1" fmla="*/ 126397 w 453104"/>
                <a:gd name="connsiteY1" fmla="*/ 0 h 406336"/>
                <a:gd name="connsiteX2" fmla="*/ 36767 w 453104"/>
                <a:gd name="connsiteY2" fmla="*/ 89630 h 406336"/>
                <a:gd name="connsiteX3" fmla="*/ 36767 w 453104"/>
                <a:gd name="connsiteY3" fmla="*/ 102013 h 406336"/>
                <a:gd name="connsiteX4" fmla="*/ 14288 w 453104"/>
                <a:gd name="connsiteY4" fmla="*/ 102013 h 406336"/>
                <a:gd name="connsiteX5" fmla="*/ 0 w 453104"/>
                <a:gd name="connsiteY5" fmla="*/ 116300 h 406336"/>
                <a:gd name="connsiteX6" fmla="*/ 14288 w 453104"/>
                <a:gd name="connsiteY6" fmla="*/ 130588 h 406336"/>
                <a:gd name="connsiteX7" fmla="*/ 36767 w 453104"/>
                <a:gd name="connsiteY7" fmla="*/ 130588 h 406336"/>
                <a:gd name="connsiteX8" fmla="*/ 36767 w 453104"/>
                <a:gd name="connsiteY8" fmla="*/ 275749 h 406336"/>
                <a:gd name="connsiteX9" fmla="*/ 14288 w 453104"/>
                <a:gd name="connsiteY9" fmla="*/ 275749 h 406336"/>
                <a:gd name="connsiteX10" fmla="*/ 0 w 453104"/>
                <a:gd name="connsiteY10" fmla="*/ 290036 h 406336"/>
                <a:gd name="connsiteX11" fmla="*/ 14288 w 453104"/>
                <a:gd name="connsiteY11" fmla="*/ 304324 h 406336"/>
                <a:gd name="connsiteX12" fmla="*/ 36767 w 453104"/>
                <a:gd name="connsiteY12" fmla="*/ 304324 h 406336"/>
                <a:gd name="connsiteX13" fmla="*/ 36767 w 453104"/>
                <a:gd name="connsiteY13" fmla="*/ 316706 h 406336"/>
                <a:gd name="connsiteX14" fmla="*/ 126397 w 453104"/>
                <a:gd name="connsiteY14" fmla="*/ 406337 h 406336"/>
                <a:gd name="connsiteX15" fmla="*/ 363379 w 453104"/>
                <a:gd name="connsiteY15" fmla="*/ 406337 h 406336"/>
                <a:gd name="connsiteX16" fmla="*/ 453104 w 453104"/>
                <a:gd name="connsiteY16" fmla="*/ 316706 h 406336"/>
                <a:gd name="connsiteX17" fmla="*/ 453104 w 453104"/>
                <a:gd name="connsiteY17" fmla="*/ 89630 h 406336"/>
                <a:gd name="connsiteX18" fmla="*/ 363379 w 453104"/>
                <a:gd name="connsiteY18" fmla="*/ 0 h 406336"/>
                <a:gd name="connsiteX19" fmla="*/ 424720 w 453104"/>
                <a:gd name="connsiteY19" fmla="*/ 316135 h 406336"/>
                <a:gd name="connsiteX20" fmla="*/ 363379 w 453104"/>
                <a:gd name="connsiteY20" fmla="*/ 377476 h 406336"/>
                <a:gd name="connsiteX21" fmla="*/ 126397 w 453104"/>
                <a:gd name="connsiteY21" fmla="*/ 377476 h 406336"/>
                <a:gd name="connsiteX22" fmla="*/ 65056 w 453104"/>
                <a:gd name="connsiteY22" fmla="*/ 316135 h 406336"/>
                <a:gd name="connsiteX23" fmla="*/ 65056 w 453104"/>
                <a:gd name="connsiteY23" fmla="*/ 303752 h 406336"/>
                <a:gd name="connsiteX24" fmla="*/ 87630 w 453104"/>
                <a:gd name="connsiteY24" fmla="*/ 303752 h 406336"/>
                <a:gd name="connsiteX25" fmla="*/ 101918 w 453104"/>
                <a:gd name="connsiteY25" fmla="*/ 289465 h 406336"/>
                <a:gd name="connsiteX26" fmla="*/ 87630 w 453104"/>
                <a:gd name="connsiteY26" fmla="*/ 275177 h 406336"/>
                <a:gd name="connsiteX27" fmla="*/ 65056 w 453104"/>
                <a:gd name="connsiteY27" fmla="*/ 275177 h 406336"/>
                <a:gd name="connsiteX28" fmla="*/ 65056 w 453104"/>
                <a:gd name="connsiteY28" fmla="*/ 130302 h 406336"/>
                <a:gd name="connsiteX29" fmla="*/ 87630 w 453104"/>
                <a:gd name="connsiteY29" fmla="*/ 130302 h 406336"/>
                <a:gd name="connsiteX30" fmla="*/ 101918 w 453104"/>
                <a:gd name="connsiteY30" fmla="*/ 116015 h 406336"/>
                <a:gd name="connsiteX31" fmla="*/ 87630 w 453104"/>
                <a:gd name="connsiteY31" fmla="*/ 101727 h 406336"/>
                <a:gd name="connsiteX32" fmla="*/ 65056 w 453104"/>
                <a:gd name="connsiteY32" fmla="*/ 101727 h 406336"/>
                <a:gd name="connsiteX33" fmla="*/ 65056 w 453104"/>
                <a:gd name="connsiteY33" fmla="*/ 89345 h 406336"/>
                <a:gd name="connsiteX34" fmla="*/ 126397 w 453104"/>
                <a:gd name="connsiteY34" fmla="*/ 28004 h 406336"/>
                <a:gd name="connsiteX35" fmla="*/ 363379 w 453104"/>
                <a:gd name="connsiteY35" fmla="*/ 28004 h 406336"/>
                <a:gd name="connsiteX36" fmla="*/ 424720 w 453104"/>
                <a:gd name="connsiteY36" fmla="*/ 8934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53104" h="406336">
                  <a:moveTo>
                    <a:pt x="363379" y="0"/>
                  </a:moveTo>
                  <a:lnTo>
                    <a:pt x="126397" y="0"/>
                  </a:lnTo>
                  <a:cubicBezTo>
                    <a:pt x="76917" y="57"/>
                    <a:pt x="36819" y="40148"/>
                    <a:pt x="36767" y="89630"/>
                  </a:cubicBezTo>
                  <a:lnTo>
                    <a:pt x="36767" y="102013"/>
                  </a:lnTo>
                  <a:lnTo>
                    <a:pt x="14288" y="102013"/>
                  </a:lnTo>
                  <a:cubicBezTo>
                    <a:pt x="6397" y="102013"/>
                    <a:pt x="0" y="108414"/>
                    <a:pt x="0" y="116300"/>
                  </a:cubicBezTo>
                  <a:cubicBezTo>
                    <a:pt x="0" y="124187"/>
                    <a:pt x="6397" y="130588"/>
                    <a:pt x="14288" y="130588"/>
                  </a:cubicBezTo>
                  <a:lnTo>
                    <a:pt x="36767" y="130588"/>
                  </a:lnTo>
                  <a:lnTo>
                    <a:pt x="36767" y="275749"/>
                  </a:lnTo>
                  <a:lnTo>
                    <a:pt x="14288" y="275749"/>
                  </a:lnTo>
                  <a:cubicBezTo>
                    <a:pt x="6397" y="275749"/>
                    <a:pt x="0" y="282150"/>
                    <a:pt x="0" y="290036"/>
                  </a:cubicBezTo>
                  <a:cubicBezTo>
                    <a:pt x="0" y="297923"/>
                    <a:pt x="6397" y="304324"/>
                    <a:pt x="14288" y="304324"/>
                  </a:cubicBezTo>
                  <a:lnTo>
                    <a:pt x="36767" y="304324"/>
                  </a:lnTo>
                  <a:lnTo>
                    <a:pt x="36767" y="316706"/>
                  </a:lnTo>
                  <a:cubicBezTo>
                    <a:pt x="36819" y="366189"/>
                    <a:pt x="76917" y="406280"/>
                    <a:pt x="126397" y="406337"/>
                  </a:cubicBezTo>
                  <a:lnTo>
                    <a:pt x="363379" y="406337"/>
                  </a:lnTo>
                  <a:cubicBezTo>
                    <a:pt x="412871" y="406280"/>
                    <a:pt x="453000" y="366198"/>
                    <a:pt x="453104" y="316706"/>
                  </a:cubicBezTo>
                  <a:lnTo>
                    <a:pt x="453104" y="89630"/>
                  </a:lnTo>
                  <a:cubicBezTo>
                    <a:pt x="453000" y="40139"/>
                    <a:pt x="412871" y="48"/>
                    <a:pt x="363379" y="0"/>
                  </a:cubicBezTo>
                  <a:close/>
                  <a:moveTo>
                    <a:pt x="424720" y="316135"/>
                  </a:moveTo>
                  <a:cubicBezTo>
                    <a:pt x="424663" y="349987"/>
                    <a:pt x="397231" y="377419"/>
                    <a:pt x="363379" y="377476"/>
                  </a:cubicBezTo>
                  <a:lnTo>
                    <a:pt x="126397" y="377476"/>
                  </a:lnTo>
                  <a:cubicBezTo>
                    <a:pt x="92541" y="377428"/>
                    <a:pt x="65108" y="349987"/>
                    <a:pt x="65056" y="316135"/>
                  </a:cubicBezTo>
                  <a:lnTo>
                    <a:pt x="65056" y="303752"/>
                  </a:lnTo>
                  <a:lnTo>
                    <a:pt x="87630" y="303752"/>
                  </a:lnTo>
                  <a:cubicBezTo>
                    <a:pt x="95521" y="303752"/>
                    <a:pt x="101918" y="297352"/>
                    <a:pt x="101918" y="289465"/>
                  </a:cubicBezTo>
                  <a:cubicBezTo>
                    <a:pt x="101918" y="281578"/>
                    <a:pt x="95521" y="275177"/>
                    <a:pt x="87630" y="275177"/>
                  </a:cubicBezTo>
                  <a:lnTo>
                    <a:pt x="65056" y="275177"/>
                  </a:lnTo>
                  <a:lnTo>
                    <a:pt x="65056" y="130302"/>
                  </a:lnTo>
                  <a:lnTo>
                    <a:pt x="87630" y="130302"/>
                  </a:lnTo>
                  <a:cubicBezTo>
                    <a:pt x="95521" y="130302"/>
                    <a:pt x="101918" y="123901"/>
                    <a:pt x="101918" y="116015"/>
                  </a:cubicBezTo>
                  <a:cubicBezTo>
                    <a:pt x="101918" y="108128"/>
                    <a:pt x="95521" y="101727"/>
                    <a:pt x="87630" y="101727"/>
                  </a:cubicBezTo>
                  <a:lnTo>
                    <a:pt x="65056" y="101727"/>
                  </a:lnTo>
                  <a:lnTo>
                    <a:pt x="65056" y="89345"/>
                  </a:lnTo>
                  <a:cubicBezTo>
                    <a:pt x="65108" y="55493"/>
                    <a:pt x="92541" y="28061"/>
                    <a:pt x="126397" y="28004"/>
                  </a:cubicBezTo>
                  <a:lnTo>
                    <a:pt x="363379" y="28004"/>
                  </a:lnTo>
                  <a:cubicBezTo>
                    <a:pt x="397231" y="28051"/>
                    <a:pt x="424663" y="55493"/>
                    <a:pt x="424720" y="89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3D914A-0E0D-4228-9051-7FC0844CEA2B}"/>
                </a:ext>
              </a:extLst>
            </p:cNvPr>
            <p:cNvSpPr/>
            <p:nvPr/>
          </p:nvSpPr>
          <p:spPr>
            <a:xfrm>
              <a:off x="750474" y="4384262"/>
              <a:ext cx="124587" cy="124586"/>
            </a:xfrm>
            <a:custGeom>
              <a:avLst/>
              <a:gdLst>
                <a:gd name="connsiteX0" fmla="*/ 62294 w 124587"/>
                <a:gd name="connsiteY0" fmla="*/ 124587 h 124586"/>
                <a:gd name="connsiteX1" fmla="*/ 124587 w 124587"/>
                <a:gd name="connsiteY1" fmla="*/ 62293 h 124586"/>
                <a:gd name="connsiteX2" fmla="*/ 62294 w 124587"/>
                <a:gd name="connsiteY2" fmla="*/ 0 h 124586"/>
                <a:gd name="connsiteX3" fmla="*/ 0 w 124587"/>
                <a:gd name="connsiteY3" fmla="*/ 62293 h 124586"/>
                <a:gd name="connsiteX4" fmla="*/ 62294 w 124587"/>
                <a:gd name="connsiteY4" fmla="*/ 124587 h 124586"/>
                <a:gd name="connsiteX5" fmla="*/ 62294 w 124587"/>
                <a:gd name="connsiteY5" fmla="*/ 28384 h 124586"/>
                <a:gd name="connsiteX6" fmla="*/ 96393 w 124587"/>
                <a:gd name="connsiteY6" fmla="*/ 62293 h 124586"/>
                <a:gd name="connsiteX7" fmla="*/ 62484 w 124587"/>
                <a:gd name="connsiteY7" fmla="*/ 96393 h 124586"/>
                <a:gd name="connsiteX8" fmla="*/ 28384 w 124587"/>
                <a:gd name="connsiteY8" fmla="*/ 62484 h 124586"/>
                <a:gd name="connsiteX9" fmla="*/ 28384 w 124587"/>
                <a:gd name="connsiteY9" fmla="*/ 62293 h 124586"/>
                <a:gd name="connsiteX10" fmla="*/ 62294 w 124587"/>
                <a:gd name="connsiteY10" fmla="*/ 28384 h 124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587" h="124586">
                  <a:moveTo>
                    <a:pt x="62294" y="124587"/>
                  </a:moveTo>
                  <a:cubicBezTo>
                    <a:pt x="96697" y="124587"/>
                    <a:pt x="124587" y="96698"/>
                    <a:pt x="124587" y="62293"/>
                  </a:cubicBezTo>
                  <a:cubicBezTo>
                    <a:pt x="124587" y="27889"/>
                    <a:pt x="96697" y="0"/>
                    <a:pt x="62294" y="0"/>
                  </a:cubicBezTo>
                  <a:cubicBezTo>
                    <a:pt x="27890" y="0"/>
                    <a:pt x="0" y="27889"/>
                    <a:pt x="0" y="62293"/>
                  </a:cubicBezTo>
                  <a:cubicBezTo>
                    <a:pt x="0" y="96698"/>
                    <a:pt x="27890" y="124587"/>
                    <a:pt x="62294" y="124587"/>
                  </a:cubicBezTo>
                  <a:close/>
                  <a:moveTo>
                    <a:pt x="62294" y="28384"/>
                  </a:moveTo>
                  <a:cubicBezTo>
                    <a:pt x="81074" y="28327"/>
                    <a:pt x="96341" y="43510"/>
                    <a:pt x="96393" y="62293"/>
                  </a:cubicBezTo>
                  <a:cubicBezTo>
                    <a:pt x="96445" y="81077"/>
                    <a:pt x="81264" y="96336"/>
                    <a:pt x="62484" y="96393"/>
                  </a:cubicBezTo>
                  <a:cubicBezTo>
                    <a:pt x="43704" y="96441"/>
                    <a:pt x="28437" y="81267"/>
                    <a:pt x="28384" y="62484"/>
                  </a:cubicBezTo>
                  <a:cubicBezTo>
                    <a:pt x="28384" y="62417"/>
                    <a:pt x="28384" y="62360"/>
                    <a:pt x="28384" y="62293"/>
                  </a:cubicBezTo>
                  <a:cubicBezTo>
                    <a:pt x="28437" y="43586"/>
                    <a:pt x="43587" y="28442"/>
                    <a:pt x="62294" y="28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3CF9E0E-777B-4958-B8E1-3C0AA223E046}"/>
                </a:ext>
              </a:extLst>
            </p:cNvPr>
            <p:cNvSpPr/>
            <p:nvPr/>
          </p:nvSpPr>
          <p:spPr>
            <a:xfrm>
              <a:off x="718089" y="4533136"/>
              <a:ext cx="190500" cy="108967"/>
            </a:xfrm>
            <a:custGeom>
              <a:avLst/>
              <a:gdLst>
                <a:gd name="connsiteX0" fmla="*/ 94679 w 190500"/>
                <a:gd name="connsiteY0" fmla="*/ 2 h 108967"/>
                <a:gd name="connsiteX1" fmla="*/ 0 w 190500"/>
                <a:gd name="connsiteY1" fmla="*/ 94680 h 108967"/>
                <a:gd name="connsiteX2" fmla="*/ 14288 w 190500"/>
                <a:gd name="connsiteY2" fmla="*/ 108967 h 108967"/>
                <a:gd name="connsiteX3" fmla="*/ 28575 w 190500"/>
                <a:gd name="connsiteY3" fmla="*/ 94680 h 108967"/>
                <a:gd name="connsiteX4" fmla="*/ 95250 w 190500"/>
                <a:gd name="connsiteY4" fmla="*/ 28005 h 108967"/>
                <a:gd name="connsiteX5" fmla="*/ 161925 w 190500"/>
                <a:gd name="connsiteY5" fmla="*/ 94680 h 108967"/>
                <a:gd name="connsiteX6" fmla="*/ 176213 w 190500"/>
                <a:gd name="connsiteY6" fmla="*/ 108967 h 108967"/>
                <a:gd name="connsiteX7" fmla="*/ 190500 w 190500"/>
                <a:gd name="connsiteY7" fmla="*/ 94680 h 108967"/>
                <a:gd name="connsiteX8" fmla="*/ 94682 w 190500"/>
                <a:gd name="connsiteY8" fmla="*/ 2 h 108967"/>
                <a:gd name="connsiteX9" fmla="*/ 94679 w 190500"/>
                <a:gd name="connsiteY9" fmla="*/ 2 h 1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108967">
                  <a:moveTo>
                    <a:pt x="94679" y="2"/>
                  </a:moveTo>
                  <a:cubicBezTo>
                    <a:pt x="42519" y="316"/>
                    <a:pt x="312" y="42521"/>
                    <a:pt x="0" y="94680"/>
                  </a:cubicBezTo>
                  <a:cubicBezTo>
                    <a:pt x="0" y="102567"/>
                    <a:pt x="6397" y="108967"/>
                    <a:pt x="14288" y="108967"/>
                  </a:cubicBezTo>
                  <a:cubicBezTo>
                    <a:pt x="22178" y="108967"/>
                    <a:pt x="28575" y="102567"/>
                    <a:pt x="28575" y="94680"/>
                  </a:cubicBezTo>
                  <a:cubicBezTo>
                    <a:pt x="28575" y="57856"/>
                    <a:pt x="58426" y="28005"/>
                    <a:pt x="95250" y="28005"/>
                  </a:cubicBezTo>
                  <a:cubicBezTo>
                    <a:pt x="132074" y="28005"/>
                    <a:pt x="161925" y="57856"/>
                    <a:pt x="161925" y="94680"/>
                  </a:cubicBezTo>
                  <a:cubicBezTo>
                    <a:pt x="161925" y="102567"/>
                    <a:pt x="168322" y="108967"/>
                    <a:pt x="176213" y="108967"/>
                  </a:cubicBezTo>
                  <a:cubicBezTo>
                    <a:pt x="184103" y="108967"/>
                    <a:pt x="190500" y="102567"/>
                    <a:pt x="190500" y="94680"/>
                  </a:cubicBezTo>
                  <a:cubicBezTo>
                    <a:pt x="190186" y="42074"/>
                    <a:pt x="147286" y="-313"/>
                    <a:pt x="94682" y="2"/>
                  </a:cubicBezTo>
                  <a:cubicBezTo>
                    <a:pt x="94680" y="2"/>
                    <a:pt x="94679" y="2"/>
                    <a:pt x="94679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2CD6C60-5E6D-4050-A852-682F8A74357B}"/>
              </a:ext>
            </a:extLst>
          </p:cNvPr>
          <p:cNvSpPr txBox="1"/>
          <p:nvPr/>
        </p:nvSpPr>
        <p:spPr>
          <a:xfrm>
            <a:off x="2541174" y="4774311"/>
            <a:ext cx="1378904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Online Store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A4B1223-2521-4274-9E84-0D5908522CCD}"/>
              </a:ext>
            </a:extLst>
          </p:cNvPr>
          <p:cNvSpPr txBox="1"/>
          <p:nvPr/>
        </p:nvSpPr>
        <p:spPr>
          <a:xfrm>
            <a:off x="2544222" y="5055870"/>
            <a:ext cx="1810111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E11CE5-299E-426A-8882-570A27CCBF7C}"/>
              </a:ext>
            </a:extLst>
          </p:cNvPr>
          <p:cNvSpPr txBox="1"/>
          <p:nvPr/>
        </p:nvSpPr>
        <p:spPr>
          <a:xfrm>
            <a:off x="4604861" y="4774311"/>
            <a:ext cx="142539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Our Location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AF2870D-2255-470D-8746-7D2C140E40FB}"/>
              </a:ext>
            </a:extLst>
          </p:cNvPr>
          <p:cNvSpPr txBox="1"/>
          <p:nvPr/>
        </p:nvSpPr>
        <p:spPr>
          <a:xfrm>
            <a:off x="4607909" y="5055870"/>
            <a:ext cx="1835759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Max Street, Toronto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8550E47-39F0-4589-831F-0D21C81B6AC4}"/>
              </a:ext>
            </a:extLst>
          </p:cNvPr>
          <p:cNvGrpSpPr/>
          <p:nvPr/>
        </p:nvGrpSpPr>
        <p:grpSpPr>
          <a:xfrm>
            <a:off x="2671000" y="4311276"/>
            <a:ext cx="406051" cy="405765"/>
            <a:chOff x="4735162" y="4310252"/>
            <a:chExt cx="406051" cy="405765"/>
          </a:xfr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655188C-908D-4DB7-8497-B26BBC43C07B}"/>
                </a:ext>
              </a:extLst>
            </p:cNvPr>
            <p:cNvSpPr/>
            <p:nvPr/>
          </p:nvSpPr>
          <p:spPr>
            <a:xfrm>
              <a:off x="4735162" y="4310252"/>
              <a:ext cx="406051" cy="384810"/>
            </a:xfrm>
            <a:custGeom>
              <a:avLst/>
              <a:gdLst>
                <a:gd name="connsiteX0" fmla="*/ 392812 w 406051"/>
                <a:gd name="connsiteY0" fmla="*/ 359283 h 384810"/>
                <a:gd name="connsiteX1" fmla="*/ 384334 w 406051"/>
                <a:gd name="connsiteY1" fmla="*/ 359283 h 384810"/>
                <a:gd name="connsiteX2" fmla="*/ 384334 w 406051"/>
                <a:gd name="connsiteY2" fmla="*/ 182404 h 384810"/>
                <a:gd name="connsiteX3" fmla="*/ 405480 w 406051"/>
                <a:gd name="connsiteY3" fmla="*/ 139351 h 384810"/>
                <a:gd name="connsiteX4" fmla="*/ 391669 w 406051"/>
                <a:gd name="connsiteY4" fmla="*/ 85344 h 384810"/>
                <a:gd name="connsiteX5" fmla="*/ 363094 w 406051"/>
                <a:gd name="connsiteY5" fmla="*/ 32861 h 384810"/>
                <a:gd name="connsiteX6" fmla="*/ 307467 w 406051"/>
                <a:gd name="connsiteY6" fmla="*/ 0 h 384810"/>
                <a:gd name="connsiteX7" fmla="*/ 97918 w 406051"/>
                <a:gd name="connsiteY7" fmla="*/ 0 h 384810"/>
                <a:gd name="connsiteX8" fmla="*/ 42387 w 406051"/>
                <a:gd name="connsiteY8" fmla="*/ 32861 h 384810"/>
                <a:gd name="connsiteX9" fmla="*/ 13812 w 406051"/>
                <a:gd name="connsiteY9" fmla="*/ 85344 h 384810"/>
                <a:gd name="connsiteX10" fmla="*/ 1 w 406051"/>
                <a:gd name="connsiteY10" fmla="*/ 139351 h 384810"/>
                <a:gd name="connsiteX11" fmla="*/ 1 w 406051"/>
                <a:gd name="connsiteY11" fmla="*/ 141542 h 384810"/>
                <a:gd name="connsiteX12" fmla="*/ 14860 w 406051"/>
                <a:gd name="connsiteY12" fmla="*/ 177356 h 384810"/>
                <a:gd name="connsiteX13" fmla="*/ 21146 w 406051"/>
                <a:gd name="connsiteY13" fmla="*/ 182499 h 384810"/>
                <a:gd name="connsiteX14" fmla="*/ 21146 w 406051"/>
                <a:gd name="connsiteY14" fmla="*/ 359283 h 384810"/>
                <a:gd name="connsiteX15" fmla="*/ 12669 w 406051"/>
                <a:gd name="connsiteY15" fmla="*/ 359283 h 384810"/>
                <a:gd name="connsiteX16" fmla="*/ 1 w 406051"/>
                <a:gd name="connsiteY16" fmla="*/ 371951 h 384810"/>
                <a:gd name="connsiteX17" fmla="*/ 12669 w 406051"/>
                <a:gd name="connsiteY17" fmla="*/ 384620 h 384810"/>
                <a:gd name="connsiteX18" fmla="*/ 77534 w 406051"/>
                <a:gd name="connsiteY18" fmla="*/ 384620 h 384810"/>
                <a:gd name="connsiteX19" fmla="*/ 90202 w 406051"/>
                <a:gd name="connsiteY19" fmla="*/ 371951 h 384810"/>
                <a:gd name="connsiteX20" fmla="*/ 77534 w 406051"/>
                <a:gd name="connsiteY20" fmla="*/ 359283 h 384810"/>
                <a:gd name="connsiteX21" fmla="*/ 46387 w 406051"/>
                <a:gd name="connsiteY21" fmla="*/ 359283 h 384810"/>
                <a:gd name="connsiteX22" fmla="*/ 46387 w 406051"/>
                <a:gd name="connsiteY22" fmla="*/ 192119 h 384810"/>
                <a:gd name="connsiteX23" fmla="*/ 48483 w 406051"/>
                <a:gd name="connsiteY23" fmla="*/ 192119 h 384810"/>
                <a:gd name="connsiteX24" fmla="*/ 50578 w 406051"/>
                <a:gd name="connsiteY24" fmla="*/ 192119 h 384810"/>
                <a:gd name="connsiteX25" fmla="*/ 54960 w 406051"/>
                <a:gd name="connsiteY25" fmla="*/ 191643 h 384810"/>
                <a:gd name="connsiteX26" fmla="*/ 59437 w 406051"/>
                <a:gd name="connsiteY26" fmla="*/ 191643 h 384810"/>
                <a:gd name="connsiteX27" fmla="*/ 67533 w 406051"/>
                <a:gd name="connsiteY27" fmla="*/ 189452 h 384810"/>
                <a:gd name="connsiteX28" fmla="*/ 70104 w 406051"/>
                <a:gd name="connsiteY28" fmla="*/ 188595 h 384810"/>
                <a:gd name="connsiteX29" fmla="*/ 77915 w 406051"/>
                <a:gd name="connsiteY29" fmla="*/ 184309 h 384810"/>
                <a:gd name="connsiteX30" fmla="*/ 80296 w 406051"/>
                <a:gd name="connsiteY30" fmla="*/ 182975 h 384810"/>
                <a:gd name="connsiteX31" fmla="*/ 86773 w 406051"/>
                <a:gd name="connsiteY31" fmla="*/ 177165 h 384810"/>
                <a:gd name="connsiteX32" fmla="*/ 88678 w 406051"/>
                <a:gd name="connsiteY32" fmla="*/ 175451 h 384810"/>
                <a:gd name="connsiteX33" fmla="*/ 160040 w 406051"/>
                <a:gd name="connsiteY33" fmla="*/ 180289 h 384810"/>
                <a:gd name="connsiteX34" fmla="*/ 164878 w 406051"/>
                <a:gd name="connsiteY34" fmla="*/ 175451 h 384810"/>
                <a:gd name="connsiteX35" fmla="*/ 236240 w 406051"/>
                <a:gd name="connsiteY35" fmla="*/ 180289 h 384810"/>
                <a:gd name="connsiteX36" fmla="*/ 241078 w 406051"/>
                <a:gd name="connsiteY36" fmla="*/ 175451 h 384810"/>
                <a:gd name="connsiteX37" fmla="*/ 312297 w 406051"/>
                <a:gd name="connsiteY37" fmla="*/ 180432 h 384810"/>
                <a:gd name="connsiteX38" fmla="*/ 317278 w 406051"/>
                <a:gd name="connsiteY38" fmla="*/ 175451 h 384810"/>
                <a:gd name="connsiteX39" fmla="*/ 319564 w 406051"/>
                <a:gd name="connsiteY39" fmla="*/ 177832 h 384810"/>
                <a:gd name="connsiteX40" fmla="*/ 329089 w 406051"/>
                <a:gd name="connsiteY40" fmla="*/ 185166 h 384810"/>
                <a:gd name="connsiteX41" fmla="*/ 331661 w 406051"/>
                <a:gd name="connsiteY41" fmla="*/ 186500 h 384810"/>
                <a:gd name="connsiteX42" fmla="*/ 340043 w 406051"/>
                <a:gd name="connsiteY42" fmla="*/ 190119 h 384810"/>
                <a:gd name="connsiteX43" fmla="*/ 343281 w 406051"/>
                <a:gd name="connsiteY43" fmla="*/ 190881 h 384810"/>
                <a:gd name="connsiteX44" fmla="*/ 351759 w 406051"/>
                <a:gd name="connsiteY44" fmla="*/ 192310 h 384810"/>
                <a:gd name="connsiteX45" fmla="*/ 355474 w 406051"/>
                <a:gd name="connsiteY45" fmla="*/ 192310 h 384810"/>
                <a:gd name="connsiteX46" fmla="*/ 359569 w 406051"/>
                <a:gd name="connsiteY46" fmla="*/ 192310 h 384810"/>
                <a:gd name="connsiteX47" fmla="*/ 359569 w 406051"/>
                <a:gd name="connsiteY47" fmla="*/ 359474 h 384810"/>
                <a:gd name="connsiteX48" fmla="*/ 328518 w 406051"/>
                <a:gd name="connsiteY48" fmla="*/ 359474 h 384810"/>
                <a:gd name="connsiteX49" fmla="*/ 315849 w 406051"/>
                <a:gd name="connsiteY49" fmla="*/ 372142 h 384810"/>
                <a:gd name="connsiteX50" fmla="*/ 328518 w 406051"/>
                <a:gd name="connsiteY50" fmla="*/ 384810 h 384810"/>
                <a:gd name="connsiteX51" fmla="*/ 393383 w 406051"/>
                <a:gd name="connsiteY51" fmla="*/ 384810 h 384810"/>
                <a:gd name="connsiteX52" fmla="*/ 406051 w 406051"/>
                <a:gd name="connsiteY52" fmla="*/ 372142 h 384810"/>
                <a:gd name="connsiteX53" fmla="*/ 393383 w 406051"/>
                <a:gd name="connsiteY53" fmla="*/ 359474 h 384810"/>
                <a:gd name="connsiteX54" fmla="*/ 360712 w 406051"/>
                <a:gd name="connsiteY54" fmla="*/ 166497 h 384810"/>
                <a:gd name="connsiteX55" fmla="*/ 342234 w 406051"/>
                <a:gd name="connsiteY55" fmla="*/ 163544 h 384810"/>
                <a:gd name="connsiteX56" fmla="*/ 342234 w 406051"/>
                <a:gd name="connsiteY56" fmla="*/ 163544 h 384810"/>
                <a:gd name="connsiteX57" fmla="*/ 337567 w 406051"/>
                <a:gd name="connsiteY57" fmla="*/ 159829 h 384810"/>
                <a:gd name="connsiteX58" fmla="*/ 337567 w 406051"/>
                <a:gd name="connsiteY58" fmla="*/ 159353 h 384810"/>
                <a:gd name="connsiteX59" fmla="*/ 333947 w 406051"/>
                <a:gd name="connsiteY59" fmla="*/ 154496 h 384810"/>
                <a:gd name="connsiteX60" fmla="*/ 332804 w 406051"/>
                <a:gd name="connsiteY60" fmla="*/ 152495 h 384810"/>
                <a:gd name="connsiteX61" fmla="*/ 331851 w 406051"/>
                <a:gd name="connsiteY61" fmla="*/ 149924 h 384810"/>
                <a:gd name="connsiteX62" fmla="*/ 331090 w 406051"/>
                <a:gd name="connsiteY62" fmla="*/ 147352 h 384810"/>
                <a:gd name="connsiteX63" fmla="*/ 330518 w 406051"/>
                <a:gd name="connsiteY63" fmla="*/ 142208 h 384810"/>
                <a:gd name="connsiteX64" fmla="*/ 330518 w 406051"/>
                <a:gd name="connsiteY64" fmla="*/ 142208 h 384810"/>
                <a:gd name="connsiteX65" fmla="*/ 317850 w 406051"/>
                <a:gd name="connsiteY65" fmla="*/ 129540 h 384810"/>
                <a:gd name="connsiteX66" fmla="*/ 305181 w 406051"/>
                <a:gd name="connsiteY66" fmla="*/ 142208 h 384810"/>
                <a:gd name="connsiteX67" fmla="*/ 305181 w 406051"/>
                <a:gd name="connsiteY67" fmla="*/ 142208 h 384810"/>
                <a:gd name="connsiteX68" fmla="*/ 304515 w 406051"/>
                <a:gd name="connsiteY68" fmla="*/ 147447 h 384810"/>
                <a:gd name="connsiteX69" fmla="*/ 302705 w 406051"/>
                <a:gd name="connsiteY69" fmla="*/ 152686 h 384810"/>
                <a:gd name="connsiteX70" fmla="*/ 301657 w 406051"/>
                <a:gd name="connsiteY70" fmla="*/ 154591 h 384810"/>
                <a:gd name="connsiteX71" fmla="*/ 298800 w 406051"/>
                <a:gd name="connsiteY71" fmla="*/ 158591 h 384810"/>
                <a:gd name="connsiteX72" fmla="*/ 297942 w 406051"/>
                <a:gd name="connsiteY72" fmla="*/ 159544 h 384810"/>
                <a:gd name="connsiteX73" fmla="*/ 293371 w 406051"/>
                <a:gd name="connsiteY73" fmla="*/ 163259 h 384810"/>
                <a:gd name="connsiteX74" fmla="*/ 291751 w 406051"/>
                <a:gd name="connsiteY74" fmla="*/ 164211 h 384810"/>
                <a:gd name="connsiteX75" fmla="*/ 287846 w 406051"/>
                <a:gd name="connsiteY75" fmla="*/ 165830 h 384810"/>
                <a:gd name="connsiteX76" fmla="*/ 284512 w 406051"/>
                <a:gd name="connsiteY76" fmla="*/ 166497 h 384810"/>
                <a:gd name="connsiteX77" fmla="*/ 279654 w 406051"/>
                <a:gd name="connsiteY77" fmla="*/ 167164 h 384810"/>
                <a:gd name="connsiteX78" fmla="*/ 277464 w 406051"/>
                <a:gd name="connsiteY78" fmla="*/ 167164 h 384810"/>
                <a:gd name="connsiteX79" fmla="*/ 272606 w 406051"/>
                <a:gd name="connsiteY79" fmla="*/ 166497 h 384810"/>
                <a:gd name="connsiteX80" fmla="*/ 270511 w 406051"/>
                <a:gd name="connsiteY80" fmla="*/ 165830 h 384810"/>
                <a:gd name="connsiteX81" fmla="*/ 266605 w 406051"/>
                <a:gd name="connsiteY81" fmla="*/ 164116 h 384810"/>
                <a:gd name="connsiteX82" fmla="*/ 265082 w 406051"/>
                <a:gd name="connsiteY82" fmla="*/ 163259 h 384810"/>
                <a:gd name="connsiteX83" fmla="*/ 260414 w 406051"/>
                <a:gd name="connsiteY83" fmla="*/ 159544 h 384810"/>
                <a:gd name="connsiteX84" fmla="*/ 259652 w 406051"/>
                <a:gd name="connsiteY84" fmla="*/ 158591 h 384810"/>
                <a:gd name="connsiteX85" fmla="*/ 256699 w 406051"/>
                <a:gd name="connsiteY85" fmla="*/ 154591 h 384810"/>
                <a:gd name="connsiteX86" fmla="*/ 255651 w 406051"/>
                <a:gd name="connsiteY86" fmla="*/ 152591 h 384810"/>
                <a:gd name="connsiteX87" fmla="*/ 254699 w 406051"/>
                <a:gd name="connsiteY87" fmla="*/ 150019 h 384810"/>
                <a:gd name="connsiteX88" fmla="*/ 253842 w 406051"/>
                <a:gd name="connsiteY88" fmla="*/ 147447 h 384810"/>
                <a:gd name="connsiteX89" fmla="*/ 253270 w 406051"/>
                <a:gd name="connsiteY89" fmla="*/ 142208 h 384810"/>
                <a:gd name="connsiteX90" fmla="*/ 253270 w 406051"/>
                <a:gd name="connsiteY90" fmla="*/ 142208 h 384810"/>
                <a:gd name="connsiteX91" fmla="*/ 239449 w 406051"/>
                <a:gd name="connsiteY91" fmla="*/ 130597 h 384810"/>
                <a:gd name="connsiteX92" fmla="*/ 227838 w 406051"/>
                <a:gd name="connsiteY92" fmla="*/ 142208 h 384810"/>
                <a:gd name="connsiteX93" fmla="*/ 227838 w 406051"/>
                <a:gd name="connsiteY93" fmla="*/ 142208 h 384810"/>
                <a:gd name="connsiteX94" fmla="*/ 227267 w 406051"/>
                <a:gd name="connsiteY94" fmla="*/ 147447 h 384810"/>
                <a:gd name="connsiteX95" fmla="*/ 226505 w 406051"/>
                <a:gd name="connsiteY95" fmla="*/ 149828 h 384810"/>
                <a:gd name="connsiteX96" fmla="*/ 225362 w 406051"/>
                <a:gd name="connsiteY96" fmla="*/ 152686 h 384810"/>
                <a:gd name="connsiteX97" fmla="*/ 224314 w 406051"/>
                <a:gd name="connsiteY97" fmla="*/ 154591 h 384810"/>
                <a:gd name="connsiteX98" fmla="*/ 221457 w 406051"/>
                <a:gd name="connsiteY98" fmla="*/ 158591 h 384810"/>
                <a:gd name="connsiteX99" fmla="*/ 220599 w 406051"/>
                <a:gd name="connsiteY99" fmla="*/ 159544 h 384810"/>
                <a:gd name="connsiteX100" fmla="*/ 216028 w 406051"/>
                <a:gd name="connsiteY100" fmla="*/ 163259 h 384810"/>
                <a:gd name="connsiteX101" fmla="*/ 214408 w 406051"/>
                <a:gd name="connsiteY101" fmla="*/ 164211 h 384810"/>
                <a:gd name="connsiteX102" fmla="*/ 210598 w 406051"/>
                <a:gd name="connsiteY102" fmla="*/ 165830 h 384810"/>
                <a:gd name="connsiteX103" fmla="*/ 208312 w 406051"/>
                <a:gd name="connsiteY103" fmla="*/ 166497 h 384810"/>
                <a:gd name="connsiteX104" fmla="*/ 203454 w 406051"/>
                <a:gd name="connsiteY104" fmla="*/ 167164 h 384810"/>
                <a:gd name="connsiteX105" fmla="*/ 201169 w 406051"/>
                <a:gd name="connsiteY105" fmla="*/ 167164 h 384810"/>
                <a:gd name="connsiteX106" fmla="*/ 196311 w 406051"/>
                <a:gd name="connsiteY106" fmla="*/ 166497 h 384810"/>
                <a:gd name="connsiteX107" fmla="*/ 194311 w 406051"/>
                <a:gd name="connsiteY107" fmla="*/ 165830 h 384810"/>
                <a:gd name="connsiteX108" fmla="*/ 190310 w 406051"/>
                <a:gd name="connsiteY108" fmla="*/ 164116 h 384810"/>
                <a:gd name="connsiteX109" fmla="*/ 188786 w 406051"/>
                <a:gd name="connsiteY109" fmla="*/ 163259 h 384810"/>
                <a:gd name="connsiteX110" fmla="*/ 184119 w 406051"/>
                <a:gd name="connsiteY110" fmla="*/ 159544 h 384810"/>
                <a:gd name="connsiteX111" fmla="*/ 183357 w 406051"/>
                <a:gd name="connsiteY111" fmla="*/ 158591 h 384810"/>
                <a:gd name="connsiteX112" fmla="*/ 180499 w 406051"/>
                <a:gd name="connsiteY112" fmla="*/ 154591 h 384810"/>
                <a:gd name="connsiteX113" fmla="*/ 179357 w 406051"/>
                <a:gd name="connsiteY113" fmla="*/ 152591 h 384810"/>
                <a:gd name="connsiteX114" fmla="*/ 178404 w 406051"/>
                <a:gd name="connsiteY114" fmla="*/ 150019 h 384810"/>
                <a:gd name="connsiteX115" fmla="*/ 177547 w 406051"/>
                <a:gd name="connsiteY115" fmla="*/ 147447 h 384810"/>
                <a:gd name="connsiteX116" fmla="*/ 176975 w 406051"/>
                <a:gd name="connsiteY116" fmla="*/ 142208 h 384810"/>
                <a:gd name="connsiteX117" fmla="*/ 176975 w 406051"/>
                <a:gd name="connsiteY117" fmla="*/ 142208 h 384810"/>
                <a:gd name="connsiteX118" fmla="*/ 164307 w 406051"/>
                <a:gd name="connsiteY118" fmla="*/ 129540 h 384810"/>
                <a:gd name="connsiteX119" fmla="*/ 151638 w 406051"/>
                <a:gd name="connsiteY119" fmla="*/ 142208 h 384810"/>
                <a:gd name="connsiteX120" fmla="*/ 151638 w 406051"/>
                <a:gd name="connsiteY120" fmla="*/ 142208 h 384810"/>
                <a:gd name="connsiteX121" fmla="*/ 151067 w 406051"/>
                <a:gd name="connsiteY121" fmla="*/ 147447 h 384810"/>
                <a:gd name="connsiteX122" fmla="*/ 150305 w 406051"/>
                <a:gd name="connsiteY122" fmla="*/ 149828 h 384810"/>
                <a:gd name="connsiteX123" fmla="*/ 149162 w 406051"/>
                <a:gd name="connsiteY123" fmla="*/ 152686 h 384810"/>
                <a:gd name="connsiteX124" fmla="*/ 148114 w 406051"/>
                <a:gd name="connsiteY124" fmla="*/ 154591 h 384810"/>
                <a:gd name="connsiteX125" fmla="*/ 145257 w 406051"/>
                <a:gd name="connsiteY125" fmla="*/ 158591 h 384810"/>
                <a:gd name="connsiteX126" fmla="*/ 144495 w 406051"/>
                <a:gd name="connsiteY126" fmla="*/ 159544 h 384810"/>
                <a:gd name="connsiteX127" fmla="*/ 139923 w 406051"/>
                <a:gd name="connsiteY127" fmla="*/ 163259 h 384810"/>
                <a:gd name="connsiteX128" fmla="*/ 138208 w 406051"/>
                <a:gd name="connsiteY128" fmla="*/ 164211 h 384810"/>
                <a:gd name="connsiteX129" fmla="*/ 134398 w 406051"/>
                <a:gd name="connsiteY129" fmla="*/ 165830 h 384810"/>
                <a:gd name="connsiteX130" fmla="*/ 132112 w 406051"/>
                <a:gd name="connsiteY130" fmla="*/ 166497 h 384810"/>
                <a:gd name="connsiteX131" fmla="*/ 127254 w 406051"/>
                <a:gd name="connsiteY131" fmla="*/ 167164 h 384810"/>
                <a:gd name="connsiteX132" fmla="*/ 125064 w 406051"/>
                <a:gd name="connsiteY132" fmla="*/ 167164 h 384810"/>
                <a:gd name="connsiteX133" fmla="*/ 120206 w 406051"/>
                <a:gd name="connsiteY133" fmla="*/ 166497 h 384810"/>
                <a:gd name="connsiteX134" fmla="*/ 118111 w 406051"/>
                <a:gd name="connsiteY134" fmla="*/ 165830 h 384810"/>
                <a:gd name="connsiteX135" fmla="*/ 114110 w 406051"/>
                <a:gd name="connsiteY135" fmla="*/ 164116 h 384810"/>
                <a:gd name="connsiteX136" fmla="*/ 112586 w 406051"/>
                <a:gd name="connsiteY136" fmla="*/ 163259 h 384810"/>
                <a:gd name="connsiteX137" fmla="*/ 107919 w 406051"/>
                <a:gd name="connsiteY137" fmla="*/ 159544 h 384810"/>
                <a:gd name="connsiteX138" fmla="*/ 107252 w 406051"/>
                <a:gd name="connsiteY138" fmla="*/ 158591 h 384810"/>
                <a:gd name="connsiteX139" fmla="*/ 104299 w 406051"/>
                <a:gd name="connsiteY139" fmla="*/ 154591 h 384810"/>
                <a:gd name="connsiteX140" fmla="*/ 103156 w 406051"/>
                <a:gd name="connsiteY140" fmla="*/ 152591 h 384810"/>
                <a:gd name="connsiteX141" fmla="*/ 102204 w 406051"/>
                <a:gd name="connsiteY141" fmla="*/ 150019 h 384810"/>
                <a:gd name="connsiteX142" fmla="*/ 101442 w 406051"/>
                <a:gd name="connsiteY142" fmla="*/ 147447 h 384810"/>
                <a:gd name="connsiteX143" fmla="*/ 100775 w 406051"/>
                <a:gd name="connsiteY143" fmla="*/ 142208 h 384810"/>
                <a:gd name="connsiteX144" fmla="*/ 100775 w 406051"/>
                <a:gd name="connsiteY144" fmla="*/ 142208 h 384810"/>
                <a:gd name="connsiteX145" fmla="*/ 88107 w 406051"/>
                <a:gd name="connsiteY145" fmla="*/ 129540 h 384810"/>
                <a:gd name="connsiteX146" fmla="*/ 75438 w 406051"/>
                <a:gd name="connsiteY146" fmla="*/ 142208 h 384810"/>
                <a:gd name="connsiteX147" fmla="*/ 75438 w 406051"/>
                <a:gd name="connsiteY147" fmla="*/ 142208 h 384810"/>
                <a:gd name="connsiteX148" fmla="*/ 74867 w 406051"/>
                <a:gd name="connsiteY148" fmla="*/ 147447 h 384810"/>
                <a:gd name="connsiteX149" fmla="*/ 74105 w 406051"/>
                <a:gd name="connsiteY149" fmla="*/ 149828 h 384810"/>
                <a:gd name="connsiteX150" fmla="*/ 73057 w 406051"/>
                <a:gd name="connsiteY150" fmla="*/ 152686 h 384810"/>
                <a:gd name="connsiteX151" fmla="*/ 71914 w 406051"/>
                <a:gd name="connsiteY151" fmla="*/ 154591 h 384810"/>
                <a:gd name="connsiteX152" fmla="*/ 69152 w 406051"/>
                <a:gd name="connsiteY152" fmla="*/ 158591 h 384810"/>
                <a:gd name="connsiteX153" fmla="*/ 68295 w 406051"/>
                <a:gd name="connsiteY153" fmla="*/ 159544 h 384810"/>
                <a:gd name="connsiteX154" fmla="*/ 63723 w 406051"/>
                <a:gd name="connsiteY154" fmla="*/ 163259 h 384810"/>
                <a:gd name="connsiteX155" fmla="*/ 62008 w 406051"/>
                <a:gd name="connsiteY155" fmla="*/ 164211 h 384810"/>
                <a:gd name="connsiteX156" fmla="*/ 58198 w 406051"/>
                <a:gd name="connsiteY156" fmla="*/ 165830 h 384810"/>
                <a:gd name="connsiteX157" fmla="*/ 56103 w 406051"/>
                <a:gd name="connsiteY157" fmla="*/ 166497 h 384810"/>
                <a:gd name="connsiteX158" fmla="*/ 51245 w 406051"/>
                <a:gd name="connsiteY158" fmla="*/ 167164 h 384810"/>
                <a:gd name="connsiteX159" fmla="*/ 50102 w 406051"/>
                <a:gd name="connsiteY159" fmla="*/ 167164 h 384810"/>
                <a:gd name="connsiteX160" fmla="*/ 47054 w 406051"/>
                <a:gd name="connsiteY160" fmla="*/ 167164 h 384810"/>
                <a:gd name="connsiteX161" fmla="*/ 45054 w 406051"/>
                <a:gd name="connsiteY161" fmla="*/ 167164 h 384810"/>
                <a:gd name="connsiteX162" fmla="*/ 42482 w 406051"/>
                <a:gd name="connsiteY162" fmla="*/ 166307 h 384810"/>
                <a:gd name="connsiteX163" fmla="*/ 39625 w 406051"/>
                <a:gd name="connsiteY163" fmla="*/ 165259 h 384810"/>
                <a:gd name="connsiteX164" fmla="*/ 32195 w 406051"/>
                <a:gd name="connsiteY164" fmla="*/ 160211 h 384810"/>
                <a:gd name="connsiteX165" fmla="*/ 24766 w 406051"/>
                <a:gd name="connsiteY165" fmla="*/ 142304 h 384810"/>
                <a:gd name="connsiteX166" fmla="*/ 24766 w 406051"/>
                <a:gd name="connsiteY166" fmla="*/ 140113 h 384810"/>
                <a:gd name="connsiteX167" fmla="*/ 35529 w 406051"/>
                <a:gd name="connsiteY167" fmla="*/ 98298 h 384810"/>
                <a:gd name="connsiteX168" fmla="*/ 64104 w 406051"/>
                <a:gd name="connsiteY168" fmla="*/ 45815 h 384810"/>
                <a:gd name="connsiteX169" fmla="*/ 97441 w 406051"/>
                <a:gd name="connsiteY169" fmla="*/ 26099 h 384810"/>
                <a:gd name="connsiteX170" fmla="*/ 306991 w 406051"/>
                <a:gd name="connsiteY170" fmla="*/ 26099 h 384810"/>
                <a:gd name="connsiteX171" fmla="*/ 340329 w 406051"/>
                <a:gd name="connsiteY171" fmla="*/ 45815 h 384810"/>
                <a:gd name="connsiteX172" fmla="*/ 368904 w 406051"/>
                <a:gd name="connsiteY172" fmla="*/ 98298 h 384810"/>
                <a:gd name="connsiteX173" fmla="*/ 379667 w 406051"/>
                <a:gd name="connsiteY173" fmla="*/ 140113 h 384810"/>
                <a:gd name="connsiteX174" fmla="*/ 360712 w 406051"/>
                <a:gd name="connsiteY174" fmla="*/ 166497 h 38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406051" h="384810">
                  <a:moveTo>
                    <a:pt x="392812" y="359283"/>
                  </a:moveTo>
                  <a:lnTo>
                    <a:pt x="384334" y="359283"/>
                  </a:lnTo>
                  <a:lnTo>
                    <a:pt x="384334" y="182404"/>
                  </a:lnTo>
                  <a:cubicBezTo>
                    <a:pt x="397755" y="172174"/>
                    <a:pt x="405585" y="156229"/>
                    <a:pt x="405480" y="139351"/>
                  </a:cubicBezTo>
                  <a:cubicBezTo>
                    <a:pt x="405480" y="120472"/>
                    <a:pt x="400727" y="101898"/>
                    <a:pt x="391669" y="85344"/>
                  </a:cubicBezTo>
                  <a:lnTo>
                    <a:pt x="363094" y="32861"/>
                  </a:lnTo>
                  <a:cubicBezTo>
                    <a:pt x="351921" y="12592"/>
                    <a:pt x="330614" y="0"/>
                    <a:pt x="307467" y="0"/>
                  </a:cubicBezTo>
                  <a:lnTo>
                    <a:pt x="97918" y="0"/>
                  </a:lnTo>
                  <a:cubicBezTo>
                    <a:pt x="74800" y="0"/>
                    <a:pt x="53512" y="12592"/>
                    <a:pt x="42387" y="32861"/>
                  </a:cubicBezTo>
                  <a:lnTo>
                    <a:pt x="13812" y="85344"/>
                  </a:lnTo>
                  <a:cubicBezTo>
                    <a:pt x="4754" y="101898"/>
                    <a:pt x="1" y="120472"/>
                    <a:pt x="1" y="139351"/>
                  </a:cubicBezTo>
                  <a:lnTo>
                    <a:pt x="1" y="141542"/>
                  </a:lnTo>
                  <a:cubicBezTo>
                    <a:pt x="-66" y="154991"/>
                    <a:pt x="5287" y="167897"/>
                    <a:pt x="14860" y="177356"/>
                  </a:cubicBezTo>
                  <a:cubicBezTo>
                    <a:pt x="16774" y="179280"/>
                    <a:pt x="18879" y="181004"/>
                    <a:pt x="21146" y="182499"/>
                  </a:cubicBezTo>
                  <a:lnTo>
                    <a:pt x="21146" y="359283"/>
                  </a:lnTo>
                  <a:lnTo>
                    <a:pt x="12669" y="359283"/>
                  </a:lnTo>
                  <a:cubicBezTo>
                    <a:pt x="5668" y="359283"/>
                    <a:pt x="1" y="364950"/>
                    <a:pt x="1" y="371951"/>
                  </a:cubicBezTo>
                  <a:cubicBezTo>
                    <a:pt x="1" y="378952"/>
                    <a:pt x="5668" y="384620"/>
                    <a:pt x="12669" y="384620"/>
                  </a:cubicBezTo>
                  <a:lnTo>
                    <a:pt x="77534" y="384620"/>
                  </a:lnTo>
                  <a:cubicBezTo>
                    <a:pt x="84535" y="384620"/>
                    <a:pt x="90202" y="378952"/>
                    <a:pt x="90202" y="371951"/>
                  </a:cubicBezTo>
                  <a:cubicBezTo>
                    <a:pt x="90202" y="364950"/>
                    <a:pt x="84535" y="359283"/>
                    <a:pt x="77534" y="359283"/>
                  </a:cubicBezTo>
                  <a:lnTo>
                    <a:pt x="46387" y="359283"/>
                  </a:lnTo>
                  <a:lnTo>
                    <a:pt x="46387" y="192119"/>
                  </a:lnTo>
                  <a:cubicBezTo>
                    <a:pt x="47083" y="192167"/>
                    <a:pt x="47788" y="192167"/>
                    <a:pt x="48483" y="192119"/>
                  </a:cubicBezTo>
                  <a:lnTo>
                    <a:pt x="50578" y="192119"/>
                  </a:lnTo>
                  <a:cubicBezTo>
                    <a:pt x="52045" y="192062"/>
                    <a:pt x="53512" y="191900"/>
                    <a:pt x="54960" y="191643"/>
                  </a:cubicBezTo>
                  <a:cubicBezTo>
                    <a:pt x="56446" y="191738"/>
                    <a:pt x="57951" y="191738"/>
                    <a:pt x="59437" y="191643"/>
                  </a:cubicBezTo>
                  <a:cubicBezTo>
                    <a:pt x="62199" y="191176"/>
                    <a:pt x="64914" y="190443"/>
                    <a:pt x="67533" y="189452"/>
                  </a:cubicBezTo>
                  <a:lnTo>
                    <a:pt x="70104" y="188595"/>
                  </a:lnTo>
                  <a:cubicBezTo>
                    <a:pt x="72838" y="187414"/>
                    <a:pt x="75448" y="185976"/>
                    <a:pt x="77915" y="184309"/>
                  </a:cubicBezTo>
                  <a:lnTo>
                    <a:pt x="80296" y="182975"/>
                  </a:lnTo>
                  <a:cubicBezTo>
                    <a:pt x="82611" y="181223"/>
                    <a:pt x="84773" y="179280"/>
                    <a:pt x="86773" y="177165"/>
                  </a:cubicBezTo>
                  <a:cubicBezTo>
                    <a:pt x="87345" y="176594"/>
                    <a:pt x="88107" y="176117"/>
                    <a:pt x="88678" y="175451"/>
                  </a:cubicBezTo>
                  <a:cubicBezTo>
                    <a:pt x="107052" y="196491"/>
                    <a:pt x="138999" y="198654"/>
                    <a:pt x="160040" y="180289"/>
                  </a:cubicBezTo>
                  <a:cubicBezTo>
                    <a:pt x="161763" y="178784"/>
                    <a:pt x="163373" y="177175"/>
                    <a:pt x="164878" y="175451"/>
                  </a:cubicBezTo>
                  <a:cubicBezTo>
                    <a:pt x="183252" y="196491"/>
                    <a:pt x="215199" y="198654"/>
                    <a:pt x="236240" y="180289"/>
                  </a:cubicBezTo>
                  <a:cubicBezTo>
                    <a:pt x="237963" y="178784"/>
                    <a:pt x="239573" y="177175"/>
                    <a:pt x="241078" y="175451"/>
                  </a:cubicBezTo>
                  <a:cubicBezTo>
                    <a:pt x="259366" y="196491"/>
                    <a:pt x="291256" y="198720"/>
                    <a:pt x="312297" y="180432"/>
                  </a:cubicBezTo>
                  <a:cubicBezTo>
                    <a:pt x="314069" y="178889"/>
                    <a:pt x="315735" y="177222"/>
                    <a:pt x="317278" y="175451"/>
                  </a:cubicBezTo>
                  <a:lnTo>
                    <a:pt x="319564" y="177832"/>
                  </a:lnTo>
                  <a:cubicBezTo>
                    <a:pt x="322422" y="180661"/>
                    <a:pt x="325622" y="183118"/>
                    <a:pt x="329089" y="185166"/>
                  </a:cubicBezTo>
                  <a:cubicBezTo>
                    <a:pt x="329947" y="185738"/>
                    <a:pt x="330804" y="186023"/>
                    <a:pt x="331661" y="186500"/>
                  </a:cubicBezTo>
                  <a:cubicBezTo>
                    <a:pt x="334338" y="187957"/>
                    <a:pt x="337147" y="189167"/>
                    <a:pt x="340043" y="190119"/>
                  </a:cubicBezTo>
                  <a:lnTo>
                    <a:pt x="343281" y="190881"/>
                  </a:lnTo>
                  <a:cubicBezTo>
                    <a:pt x="346063" y="191605"/>
                    <a:pt x="348901" y="192081"/>
                    <a:pt x="351759" y="192310"/>
                  </a:cubicBezTo>
                  <a:lnTo>
                    <a:pt x="355474" y="192310"/>
                  </a:lnTo>
                  <a:cubicBezTo>
                    <a:pt x="356807" y="192310"/>
                    <a:pt x="358140" y="192310"/>
                    <a:pt x="359569" y="192310"/>
                  </a:cubicBezTo>
                  <a:lnTo>
                    <a:pt x="359569" y="359474"/>
                  </a:lnTo>
                  <a:lnTo>
                    <a:pt x="328518" y="359474"/>
                  </a:lnTo>
                  <a:cubicBezTo>
                    <a:pt x="321517" y="359474"/>
                    <a:pt x="315849" y="365141"/>
                    <a:pt x="315849" y="372142"/>
                  </a:cubicBezTo>
                  <a:cubicBezTo>
                    <a:pt x="315849" y="379143"/>
                    <a:pt x="321517" y="384810"/>
                    <a:pt x="328518" y="384810"/>
                  </a:cubicBezTo>
                  <a:lnTo>
                    <a:pt x="393383" y="384810"/>
                  </a:lnTo>
                  <a:cubicBezTo>
                    <a:pt x="400384" y="384810"/>
                    <a:pt x="406051" y="379143"/>
                    <a:pt x="406051" y="372142"/>
                  </a:cubicBezTo>
                  <a:cubicBezTo>
                    <a:pt x="406051" y="365141"/>
                    <a:pt x="400384" y="359474"/>
                    <a:pt x="393383" y="359474"/>
                  </a:cubicBezTo>
                  <a:close/>
                  <a:moveTo>
                    <a:pt x="360712" y="166497"/>
                  </a:moveTo>
                  <a:cubicBezTo>
                    <a:pt x="354397" y="167869"/>
                    <a:pt x="347806" y="166811"/>
                    <a:pt x="342234" y="163544"/>
                  </a:cubicBezTo>
                  <a:cubicBezTo>
                    <a:pt x="342234" y="163544"/>
                    <a:pt x="342234" y="163544"/>
                    <a:pt x="342234" y="163544"/>
                  </a:cubicBezTo>
                  <a:cubicBezTo>
                    <a:pt x="340548" y="162468"/>
                    <a:pt x="338986" y="161230"/>
                    <a:pt x="337567" y="159829"/>
                  </a:cubicBezTo>
                  <a:lnTo>
                    <a:pt x="337567" y="159353"/>
                  </a:lnTo>
                  <a:cubicBezTo>
                    <a:pt x="336157" y="157896"/>
                    <a:pt x="334947" y="156258"/>
                    <a:pt x="333947" y="154496"/>
                  </a:cubicBezTo>
                  <a:lnTo>
                    <a:pt x="332804" y="152495"/>
                  </a:lnTo>
                  <a:cubicBezTo>
                    <a:pt x="332804" y="151638"/>
                    <a:pt x="332137" y="150781"/>
                    <a:pt x="331851" y="149924"/>
                  </a:cubicBezTo>
                  <a:cubicBezTo>
                    <a:pt x="331557" y="149076"/>
                    <a:pt x="331299" y="148219"/>
                    <a:pt x="331090" y="147352"/>
                  </a:cubicBezTo>
                  <a:cubicBezTo>
                    <a:pt x="330708" y="145666"/>
                    <a:pt x="330518" y="143942"/>
                    <a:pt x="330518" y="142208"/>
                  </a:cubicBezTo>
                  <a:cubicBezTo>
                    <a:pt x="330518" y="142208"/>
                    <a:pt x="330518" y="142208"/>
                    <a:pt x="330518" y="142208"/>
                  </a:cubicBezTo>
                  <a:cubicBezTo>
                    <a:pt x="330518" y="135207"/>
                    <a:pt x="324851" y="129540"/>
                    <a:pt x="317850" y="129540"/>
                  </a:cubicBezTo>
                  <a:cubicBezTo>
                    <a:pt x="310849" y="129540"/>
                    <a:pt x="305181" y="135207"/>
                    <a:pt x="305181" y="142208"/>
                  </a:cubicBezTo>
                  <a:lnTo>
                    <a:pt x="305181" y="142208"/>
                  </a:lnTo>
                  <a:cubicBezTo>
                    <a:pt x="305153" y="143971"/>
                    <a:pt x="304934" y="145733"/>
                    <a:pt x="304515" y="147447"/>
                  </a:cubicBezTo>
                  <a:cubicBezTo>
                    <a:pt x="303981" y="149219"/>
                    <a:pt x="303382" y="150962"/>
                    <a:pt x="302705" y="152686"/>
                  </a:cubicBezTo>
                  <a:cubicBezTo>
                    <a:pt x="302410" y="153353"/>
                    <a:pt x="302067" y="153991"/>
                    <a:pt x="301657" y="154591"/>
                  </a:cubicBezTo>
                  <a:cubicBezTo>
                    <a:pt x="300810" y="156001"/>
                    <a:pt x="299857" y="157334"/>
                    <a:pt x="298800" y="158591"/>
                  </a:cubicBezTo>
                  <a:lnTo>
                    <a:pt x="297942" y="159544"/>
                  </a:lnTo>
                  <a:cubicBezTo>
                    <a:pt x="296571" y="160963"/>
                    <a:pt x="295037" y="162211"/>
                    <a:pt x="293371" y="163259"/>
                  </a:cubicBezTo>
                  <a:cubicBezTo>
                    <a:pt x="293371" y="163259"/>
                    <a:pt x="292323" y="163830"/>
                    <a:pt x="291751" y="164211"/>
                  </a:cubicBezTo>
                  <a:lnTo>
                    <a:pt x="287846" y="165830"/>
                  </a:lnTo>
                  <a:lnTo>
                    <a:pt x="284512" y="166497"/>
                  </a:lnTo>
                  <a:cubicBezTo>
                    <a:pt x="282922" y="166869"/>
                    <a:pt x="281293" y="167097"/>
                    <a:pt x="279654" y="167164"/>
                  </a:cubicBezTo>
                  <a:lnTo>
                    <a:pt x="277464" y="167164"/>
                  </a:lnTo>
                  <a:cubicBezTo>
                    <a:pt x="275826" y="167078"/>
                    <a:pt x="274207" y="166859"/>
                    <a:pt x="272606" y="166497"/>
                  </a:cubicBezTo>
                  <a:lnTo>
                    <a:pt x="270511" y="165830"/>
                  </a:lnTo>
                  <a:cubicBezTo>
                    <a:pt x="269167" y="165354"/>
                    <a:pt x="267863" y="164783"/>
                    <a:pt x="266605" y="164116"/>
                  </a:cubicBezTo>
                  <a:cubicBezTo>
                    <a:pt x="266081" y="163868"/>
                    <a:pt x="265567" y="163582"/>
                    <a:pt x="265082" y="163259"/>
                  </a:cubicBezTo>
                  <a:cubicBezTo>
                    <a:pt x="263386" y="162211"/>
                    <a:pt x="261814" y="160963"/>
                    <a:pt x="260414" y="159544"/>
                  </a:cubicBezTo>
                  <a:lnTo>
                    <a:pt x="259652" y="158591"/>
                  </a:lnTo>
                  <a:cubicBezTo>
                    <a:pt x="258595" y="157315"/>
                    <a:pt x="257604" y="155981"/>
                    <a:pt x="256699" y="154591"/>
                  </a:cubicBezTo>
                  <a:cubicBezTo>
                    <a:pt x="256309" y="153943"/>
                    <a:pt x="255966" y="153276"/>
                    <a:pt x="255651" y="152591"/>
                  </a:cubicBezTo>
                  <a:cubicBezTo>
                    <a:pt x="255651" y="151733"/>
                    <a:pt x="254985" y="150876"/>
                    <a:pt x="254699" y="150019"/>
                  </a:cubicBezTo>
                  <a:cubicBezTo>
                    <a:pt x="254414" y="149162"/>
                    <a:pt x="254032" y="148304"/>
                    <a:pt x="253842" y="147447"/>
                  </a:cubicBezTo>
                  <a:cubicBezTo>
                    <a:pt x="253508" y="145723"/>
                    <a:pt x="253318" y="143971"/>
                    <a:pt x="253270" y="142208"/>
                  </a:cubicBezTo>
                  <a:lnTo>
                    <a:pt x="253270" y="142208"/>
                  </a:lnTo>
                  <a:cubicBezTo>
                    <a:pt x="252661" y="135189"/>
                    <a:pt x="246479" y="129988"/>
                    <a:pt x="239449" y="130597"/>
                  </a:cubicBezTo>
                  <a:cubicBezTo>
                    <a:pt x="233277" y="131131"/>
                    <a:pt x="228372" y="136027"/>
                    <a:pt x="227838" y="142208"/>
                  </a:cubicBezTo>
                  <a:lnTo>
                    <a:pt x="227838" y="142208"/>
                  </a:lnTo>
                  <a:cubicBezTo>
                    <a:pt x="227791" y="143971"/>
                    <a:pt x="227601" y="145723"/>
                    <a:pt x="227267" y="147447"/>
                  </a:cubicBezTo>
                  <a:cubicBezTo>
                    <a:pt x="227267" y="148304"/>
                    <a:pt x="226696" y="149066"/>
                    <a:pt x="226505" y="149828"/>
                  </a:cubicBezTo>
                  <a:cubicBezTo>
                    <a:pt x="226315" y="150590"/>
                    <a:pt x="225839" y="151733"/>
                    <a:pt x="225362" y="152686"/>
                  </a:cubicBezTo>
                  <a:cubicBezTo>
                    <a:pt x="225067" y="153353"/>
                    <a:pt x="224724" y="153991"/>
                    <a:pt x="224314" y="154591"/>
                  </a:cubicBezTo>
                  <a:cubicBezTo>
                    <a:pt x="223467" y="156001"/>
                    <a:pt x="222514" y="157334"/>
                    <a:pt x="221457" y="158591"/>
                  </a:cubicBezTo>
                  <a:cubicBezTo>
                    <a:pt x="221200" y="158934"/>
                    <a:pt x="220914" y="159249"/>
                    <a:pt x="220599" y="159544"/>
                  </a:cubicBezTo>
                  <a:cubicBezTo>
                    <a:pt x="219247" y="160982"/>
                    <a:pt x="217714" y="162230"/>
                    <a:pt x="216028" y="163259"/>
                  </a:cubicBezTo>
                  <a:cubicBezTo>
                    <a:pt x="215551" y="163259"/>
                    <a:pt x="214980" y="163830"/>
                    <a:pt x="214408" y="164211"/>
                  </a:cubicBezTo>
                  <a:lnTo>
                    <a:pt x="210598" y="165830"/>
                  </a:lnTo>
                  <a:lnTo>
                    <a:pt x="208312" y="166497"/>
                  </a:lnTo>
                  <a:cubicBezTo>
                    <a:pt x="206712" y="166859"/>
                    <a:pt x="205093" y="167078"/>
                    <a:pt x="203454" y="167164"/>
                  </a:cubicBezTo>
                  <a:lnTo>
                    <a:pt x="201169" y="167164"/>
                  </a:lnTo>
                  <a:cubicBezTo>
                    <a:pt x="199530" y="167078"/>
                    <a:pt x="197911" y="166859"/>
                    <a:pt x="196311" y="166497"/>
                  </a:cubicBezTo>
                  <a:lnTo>
                    <a:pt x="194311" y="165830"/>
                  </a:lnTo>
                  <a:cubicBezTo>
                    <a:pt x="192939" y="165354"/>
                    <a:pt x="191596" y="164783"/>
                    <a:pt x="190310" y="164116"/>
                  </a:cubicBezTo>
                  <a:cubicBezTo>
                    <a:pt x="189786" y="163868"/>
                    <a:pt x="189272" y="163582"/>
                    <a:pt x="188786" y="163259"/>
                  </a:cubicBezTo>
                  <a:cubicBezTo>
                    <a:pt x="187090" y="162211"/>
                    <a:pt x="185519" y="160963"/>
                    <a:pt x="184119" y="159544"/>
                  </a:cubicBezTo>
                  <a:lnTo>
                    <a:pt x="183357" y="158591"/>
                  </a:lnTo>
                  <a:cubicBezTo>
                    <a:pt x="182299" y="157334"/>
                    <a:pt x="181347" y="156001"/>
                    <a:pt x="180499" y="154591"/>
                  </a:cubicBezTo>
                  <a:lnTo>
                    <a:pt x="179357" y="152591"/>
                  </a:lnTo>
                  <a:cubicBezTo>
                    <a:pt x="179357" y="151733"/>
                    <a:pt x="178690" y="150876"/>
                    <a:pt x="178404" y="150019"/>
                  </a:cubicBezTo>
                  <a:lnTo>
                    <a:pt x="177547" y="147447"/>
                  </a:lnTo>
                  <a:cubicBezTo>
                    <a:pt x="177213" y="145723"/>
                    <a:pt x="177023" y="143971"/>
                    <a:pt x="176975" y="142208"/>
                  </a:cubicBezTo>
                  <a:lnTo>
                    <a:pt x="176975" y="142208"/>
                  </a:lnTo>
                  <a:cubicBezTo>
                    <a:pt x="176975" y="135207"/>
                    <a:pt x="171308" y="129540"/>
                    <a:pt x="164307" y="129540"/>
                  </a:cubicBezTo>
                  <a:cubicBezTo>
                    <a:pt x="157306" y="129540"/>
                    <a:pt x="151638" y="135207"/>
                    <a:pt x="151638" y="142208"/>
                  </a:cubicBezTo>
                  <a:cubicBezTo>
                    <a:pt x="151638" y="142208"/>
                    <a:pt x="151638" y="142208"/>
                    <a:pt x="151638" y="142208"/>
                  </a:cubicBezTo>
                  <a:cubicBezTo>
                    <a:pt x="151638" y="143971"/>
                    <a:pt x="151448" y="145723"/>
                    <a:pt x="151067" y="147447"/>
                  </a:cubicBezTo>
                  <a:cubicBezTo>
                    <a:pt x="150867" y="148257"/>
                    <a:pt x="150619" y="149057"/>
                    <a:pt x="150305" y="149828"/>
                  </a:cubicBezTo>
                  <a:cubicBezTo>
                    <a:pt x="150305" y="150781"/>
                    <a:pt x="149639" y="151733"/>
                    <a:pt x="149162" y="152686"/>
                  </a:cubicBezTo>
                  <a:cubicBezTo>
                    <a:pt x="148867" y="153353"/>
                    <a:pt x="148524" y="153991"/>
                    <a:pt x="148114" y="154591"/>
                  </a:cubicBezTo>
                  <a:cubicBezTo>
                    <a:pt x="147304" y="156020"/>
                    <a:pt x="146343" y="157362"/>
                    <a:pt x="145257" y="158591"/>
                  </a:cubicBezTo>
                  <a:lnTo>
                    <a:pt x="144495" y="159544"/>
                  </a:lnTo>
                  <a:cubicBezTo>
                    <a:pt x="143104" y="160944"/>
                    <a:pt x="141571" y="162182"/>
                    <a:pt x="139923" y="163259"/>
                  </a:cubicBezTo>
                  <a:lnTo>
                    <a:pt x="138208" y="164211"/>
                  </a:lnTo>
                  <a:lnTo>
                    <a:pt x="134398" y="165830"/>
                  </a:lnTo>
                  <a:lnTo>
                    <a:pt x="132112" y="166497"/>
                  </a:lnTo>
                  <a:cubicBezTo>
                    <a:pt x="130512" y="166859"/>
                    <a:pt x="128893" y="167078"/>
                    <a:pt x="127254" y="167164"/>
                  </a:cubicBezTo>
                  <a:lnTo>
                    <a:pt x="125064" y="167164"/>
                  </a:lnTo>
                  <a:cubicBezTo>
                    <a:pt x="123426" y="167097"/>
                    <a:pt x="121797" y="166869"/>
                    <a:pt x="120206" y="166497"/>
                  </a:cubicBezTo>
                  <a:lnTo>
                    <a:pt x="118111" y="165830"/>
                  </a:lnTo>
                  <a:lnTo>
                    <a:pt x="114110" y="164116"/>
                  </a:lnTo>
                  <a:cubicBezTo>
                    <a:pt x="113586" y="163868"/>
                    <a:pt x="113072" y="163582"/>
                    <a:pt x="112586" y="163259"/>
                  </a:cubicBezTo>
                  <a:cubicBezTo>
                    <a:pt x="110900" y="162182"/>
                    <a:pt x="109338" y="160944"/>
                    <a:pt x="107919" y="159544"/>
                  </a:cubicBezTo>
                  <a:lnTo>
                    <a:pt x="107252" y="158591"/>
                  </a:lnTo>
                  <a:cubicBezTo>
                    <a:pt x="106128" y="157362"/>
                    <a:pt x="105147" y="156020"/>
                    <a:pt x="104299" y="154591"/>
                  </a:cubicBezTo>
                  <a:lnTo>
                    <a:pt x="103156" y="152591"/>
                  </a:lnTo>
                  <a:cubicBezTo>
                    <a:pt x="103156" y="151733"/>
                    <a:pt x="102490" y="150876"/>
                    <a:pt x="102204" y="150019"/>
                  </a:cubicBezTo>
                  <a:cubicBezTo>
                    <a:pt x="101909" y="149171"/>
                    <a:pt x="101651" y="148314"/>
                    <a:pt x="101442" y="147447"/>
                  </a:cubicBezTo>
                  <a:cubicBezTo>
                    <a:pt x="101070" y="145723"/>
                    <a:pt x="100851" y="143971"/>
                    <a:pt x="100775" y="142208"/>
                  </a:cubicBezTo>
                  <a:lnTo>
                    <a:pt x="100775" y="142208"/>
                  </a:lnTo>
                  <a:cubicBezTo>
                    <a:pt x="100775" y="135207"/>
                    <a:pt x="95108" y="129540"/>
                    <a:pt x="88107" y="129540"/>
                  </a:cubicBezTo>
                  <a:cubicBezTo>
                    <a:pt x="81106" y="129540"/>
                    <a:pt x="75438" y="135207"/>
                    <a:pt x="75438" y="142208"/>
                  </a:cubicBezTo>
                  <a:cubicBezTo>
                    <a:pt x="75438" y="142208"/>
                    <a:pt x="75438" y="142208"/>
                    <a:pt x="75438" y="142208"/>
                  </a:cubicBezTo>
                  <a:cubicBezTo>
                    <a:pt x="75438" y="143971"/>
                    <a:pt x="75248" y="145723"/>
                    <a:pt x="74867" y="147447"/>
                  </a:cubicBezTo>
                  <a:cubicBezTo>
                    <a:pt x="74667" y="148257"/>
                    <a:pt x="74419" y="149057"/>
                    <a:pt x="74105" y="149828"/>
                  </a:cubicBezTo>
                  <a:cubicBezTo>
                    <a:pt x="74105" y="150781"/>
                    <a:pt x="73438" y="151733"/>
                    <a:pt x="73057" y="152686"/>
                  </a:cubicBezTo>
                  <a:lnTo>
                    <a:pt x="71914" y="154591"/>
                  </a:lnTo>
                  <a:cubicBezTo>
                    <a:pt x="71133" y="156020"/>
                    <a:pt x="70209" y="157362"/>
                    <a:pt x="69152" y="158591"/>
                  </a:cubicBezTo>
                  <a:lnTo>
                    <a:pt x="68295" y="159544"/>
                  </a:lnTo>
                  <a:cubicBezTo>
                    <a:pt x="66904" y="160944"/>
                    <a:pt x="65371" y="162182"/>
                    <a:pt x="63723" y="163259"/>
                  </a:cubicBezTo>
                  <a:lnTo>
                    <a:pt x="62008" y="164211"/>
                  </a:lnTo>
                  <a:lnTo>
                    <a:pt x="58198" y="165830"/>
                  </a:lnTo>
                  <a:lnTo>
                    <a:pt x="56103" y="166497"/>
                  </a:lnTo>
                  <a:cubicBezTo>
                    <a:pt x="54503" y="166869"/>
                    <a:pt x="52883" y="167088"/>
                    <a:pt x="51245" y="167164"/>
                  </a:cubicBezTo>
                  <a:lnTo>
                    <a:pt x="50102" y="167164"/>
                  </a:lnTo>
                  <a:cubicBezTo>
                    <a:pt x="49054" y="167164"/>
                    <a:pt x="48102" y="167164"/>
                    <a:pt x="47054" y="167164"/>
                  </a:cubicBezTo>
                  <a:lnTo>
                    <a:pt x="45054" y="167164"/>
                  </a:lnTo>
                  <a:cubicBezTo>
                    <a:pt x="44196" y="167164"/>
                    <a:pt x="43339" y="166592"/>
                    <a:pt x="42482" y="166307"/>
                  </a:cubicBezTo>
                  <a:cubicBezTo>
                    <a:pt x="41491" y="166059"/>
                    <a:pt x="40539" y="165706"/>
                    <a:pt x="39625" y="165259"/>
                  </a:cubicBezTo>
                  <a:cubicBezTo>
                    <a:pt x="36872" y="164021"/>
                    <a:pt x="34357" y="162316"/>
                    <a:pt x="32195" y="160211"/>
                  </a:cubicBezTo>
                  <a:cubicBezTo>
                    <a:pt x="27433" y="155467"/>
                    <a:pt x="24756" y="149028"/>
                    <a:pt x="24766" y="142304"/>
                  </a:cubicBezTo>
                  <a:lnTo>
                    <a:pt x="24766" y="140113"/>
                  </a:lnTo>
                  <a:cubicBezTo>
                    <a:pt x="24775" y="125492"/>
                    <a:pt x="28471" y="111109"/>
                    <a:pt x="35529" y="98298"/>
                  </a:cubicBezTo>
                  <a:lnTo>
                    <a:pt x="64104" y="45815"/>
                  </a:lnTo>
                  <a:cubicBezTo>
                    <a:pt x="70800" y="33661"/>
                    <a:pt x="83564" y="26108"/>
                    <a:pt x="97441" y="26099"/>
                  </a:cubicBezTo>
                  <a:lnTo>
                    <a:pt x="306991" y="26099"/>
                  </a:lnTo>
                  <a:cubicBezTo>
                    <a:pt x="320869" y="26108"/>
                    <a:pt x="333633" y="33661"/>
                    <a:pt x="340329" y="45815"/>
                  </a:cubicBezTo>
                  <a:lnTo>
                    <a:pt x="368904" y="98298"/>
                  </a:lnTo>
                  <a:cubicBezTo>
                    <a:pt x="375962" y="111109"/>
                    <a:pt x="379658" y="125492"/>
                    <a:pt x="379667" y="140113"/>
                  </a:cubicBezTo>
                  <a:cubicBezTo>
                    <a:pt x="379886" y="152133"/>
                    <a:pt x="372180" y="162868"/>
                    <a:pt x="360712" y="1664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26FF3B3-5F29-4734-B542-D4D3A5A22D12}"/>
                </a:ext>
              </a:extLst>
            </p:cNvPr>
            <p:cNvSpPr/>
            <p:nvPr/>
          </p:nvSpPr>
          <p:spPr>
            <a:xfrm>
              <a:off x="4838128" y="4540662"/>
              <a:ext cx="199453" cy="175355"/>
            </a:xfrm>
            <a:custGeom>
              <a:avLst/>
              <a:gdLst>
                <a:gd name="connsiteX0" fmla="*/ 152971 w 199453"/>
                <a:gd name="connsiteY0" fmla="*/ 0 h 175355"/>
                <a:gd name="connsiteX1" fmla="*/ 46482 w 199453"/>
                <a:gd name="connsiteY1" fmla="*/ 0 h 175355"/>
                <a:gd name="connsiteX2" fmla="*/ 0 w 199453"/>
                <a:gd name="connsiteY2" fmla="*/ 46577 h 175355"/>
                <a:gd name="connsiteX3" fmla="*/ 0 w 199453"/>
                <a:gd name="connsiteY3" fmla="*/ 128873 h 175355"/>
                <a:gd name="connsiteX4" fmla="*/ 46482 w 199453"/>
                <a:gd name="connsiteY4" fmla="*/ 175355 h 175355"/>
                <a:gd name="connsiteX5" fmla="*/ 152971 w 199453"/>
                <a:gd name="connsiteY5" fmla="*/ 175355 h 175355"/>
                <a:gd name="connsiteX6" fmla="*/ 199454 w 199453"/>
                <a:gd name="connsiteY6" fmla="*/ 128873 h 175355"/>
                <a:gd name="connsiteX7" fmla="*/ 199454 w 199453"/>
                <a:gd name="connsiteY7" fmla="*/ 46577 h 175355"/>
                <a:gd name="connsiteX8" fmla="*/ 152971 w 199453"/>
                <a:gd name="connsiteY8" fmla="*/ 0 h 175355"/>
                <a:gd name="connsiteX9" fmla="*/ 174117 w 199453"/>
                <a:gd name="connsiteY9" fmla="*/ 128873 h 175355"/>
                <a:gd name="connsiteX10" fmla="*/ 153162 w 199453"/>
                <a:gd name="connsiteY10" fmla="*/ 150019 h 175355"/>
                <a:gd name="connsiteX11" fmla="*/ 152971 w 199453"/>
                <a:gd name="connsiteY11" fmla="*/ 150019 h 175355"/>
                <a:gd name="connsiteX12" fmla="*/ 46482 w 199453"/>
                <a:gd name="connsiteY12" fmla="*/ 150019 h 175355"/>
                <a:gd name="connsiteX13" fmla="*/ 25337 w 199453"/>
                <a:gd name="connsiteY13" fmla="*/ 129064 h 175355"/>
                <a:gd name="connsiteX14" fmla="*/ 25337 w 199453"/>
                <a:gd name="connsiteY14" fmla="*/ 128873 h 175355"/>
                <a:gd name="connsiteX15" fmla="*/ 25337 w 199453"/>
                <a:gd name="connsiteY15" fmla="*/ 46577 h 175355"/>
                <a:gd name="connsiteX16" fmla="*/ 46291 w 199453"/>
                <a:gd name="connsiteY16" fmla="*/ 25432 h 175355"/>
                <a:gd name="connsiteX17" fmla="*/ 46482 w 199453"/>
                <a:gd name="connsiteY17" fmla="*/ 25432 h 175355"/>
                <a:gd name="connsiteX18" fmla="*/ 152971 w 199453"/>
                <a:gd name="connsiteY18" fmla="*/ 25432 h 175355"/>
                <a:gd name="connsiteX19" fmla="*/ 174117 w 199453"/>
                <a:gd name="connsiteY19" fmla="*/ 46387 h 175355"/>
                <a:gd name="connsiteX20" fmla="*/ 174117 w 199453"/>
                <a:gd name="connsiteY20" fmla="*/ 46577 h 175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453" h="175355">
                  <a:moveTo>
                    <a:pt x="152971" y="0"/>
                  </a:moveTo>
                  <a:lnTo>
                    <a:pt x="46482" y="0"/>
                  </a:lnTo>
                  <a:cubicBezTo>
                    <a:pt x="20793" y="57"/>
                    <a:pt x="0" y="20889"/>
                    <a:pt x="0" y="46577"/>
                  </a:cubicBezTo>
                  <a:lnTo>
                    <a:pt x="0" y="128873"/>
                  </a:lnTo>
                  <a:cubicBezTo>
                    <a:pt x="48" y="154524"/>
                    <a:pt x="20831" y="175308"/>
                    <a:pt x="46482" y="175355"/>
                  </a:cubicBezTo>
                  <a:lnTo>
                    <a:pt x="152971" y="175355"/>
                  </a:lnTo>
                  <a:cubicBezTo>
                    <a:pt x="178622" y="175308"/>
                    <a:pt x="199406" y="154524"/>
                    <a:pt x="199454" y="128873"/>
                  </a:cubicBezTo>
                  <a:lnTo>
                    <a:pt x="199454" y="46577"/>
                  </a:lnTo>
                  <a:cubicBezTo>
                    <a:pt x="199454" y="20889"/>
                    <a:pt x="178661" y="57"/>
                    <a:pt x="152971" y="0"/>
                  </a:cubicBezTo>
                  <a:close/>
                  <a:moveTo>
                    <a:pt x="174117" y="128873"/>
                  </a:moveTo>
                  <a:cubicBezTo>
                    <a:pt x="174174" y="140503"/>
                    <a:pt x="164792" y="149962"/>
                    <a:pt x="153162" y="150019"/>
                  </a:cubicBezTo>
                  <a:cubicBezTo>
                    <a:pt x="153095" y="150019"/>
                    <a:pt x="153038" y="150019"/>
                    <a:pt x="152971" y="150019"/>
                  </a:cubicBezTo>
                  <a:lnTo>
                    <a:pt x="46482" y="150019"/>
                  </a:lnTo>
                  <a:cubicBezTo>
                    <a:pt x="34852" y="150076"/>
                    <a:pt x="25394" y="140694"/>
                    <a:pt x="25337" y="129064"/>
                  </a:cubicBezTo>
                  <a:cubicBezTo>
                    <a:pt x="25337" y="128997"/>
                    <a:pt x="25337" y="128940"/>
                    <a:pt x="25337" y="128873"/>
                  </a:cubicBezTo>
                  <a:lnTo>
                    <a:pt x="25337" y="46577"/>
                  </a:lnTo>
                  <a:cubicBezTo>
                    <a:pt x="25279" y="34947"/>
                    <a:pt x="34662" y="25489"/>
                    <a:pt x="46291" y="25432"/>
                  </a:cubicBezTo>
                  <a:cubicBezTo>
                    <a:pt x="46358" y="25432"/>
                    <a:pt x="46415" y="25432"/>
                    <a:pt x="46482" y="25432"/>
                  </a:cubicBezTo>
                  <a:lnTo>
                    <a:pt x="152971" y="25432"/>
                  </a:lnTo>
                  <a:cubicBezTo>
                    <a:pt x="164602" y="25375"/>
                    <a:pt x="174060" y="34757"/>
                    <a:pt x="174117" y="46387"/>
                  </a:cubicBezTo>
                  <a:cubicBezTo>
                    <a:pt x="174117" y="46454"/>
                    <a:pt x="174117" y="46511"/>
                    <a:pt x="174117" y="46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63BDBA4-5C71-4551-BCD2-55A121FA77DC}"/>
                </a:ext>
              </a:extLst>
            </p:cNvPr>
            <p:cNvSpPr/>
            <p:nvPr/>
          </p:nvSpPr>
          <p:spPr>
            <a:xfrm>
              <a:off x="4888230" y="4597241"/>
              <a:ext cx="99059" cy="62198"/>
            </a:xfrm>
            <a:custGeom>
              <a:avLst/>
              <a:gdLst>
                <a:gd name="connsiteX0" fmla="*/ 86392 w 99059"/>
                <a:gd name="connsiteY0" fmla="*/ 0 h 62198"/>
                <a:gd name="connsiteX1" fmla="*/ 73723 w 99059"/>
                <a:gd name="connsiteY1" fmla="*/ 12668 h 62198"/>
                <a:gd name="connsiteX2" fmla="*/ 49530 w 99059"/>
                <a:gd name="connsiteY2" fmla="*/ 36862 h 62198"/>
                <a:gd name="connsiteX3" fmla="*/ 25336 w 99059"/>
                <a:gd name="connsiteY3" fmla="*/ 12668 h 62198"/>
                <a:gd name="connsiteX4" fmla="*/ 12668 w 99059"/>
                <a:gd name="connsiteY4" fmla="*/ 0 h 62198"/>
                <a:gd name="connsiteX5" fmla="*/ 0 w 99059"/>
                <a:gd name="connsiteY5" fmla="*/ 12668 h 62198"/>
                <a:gd name="connsiteX6" fmla="*/ 49530 w 99059"/>
                <a:gd name="connsiteY6" fmla="*/ 62198 h 62198"/>
                <a:gd name="connsiteX7" fmla="*/ 99060 w 99059"/>
                <a:gd name="connsiteY7" fmla="*/ 12668 h 62198"/>
                <a:gd name="connsiteX8" fmla="*/ 86392 w 99059"/>
                <a:gd name="connsiteY8" fmla="*/ 0 h 6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59" h="62198">
                  <a:moveTo>
                    <a:pt x="86392" y="0"/>
                  </a:moveTo>
                  <a:cubicBezTo>
                    <a:pt x="79420" y="48"/>
                    <a:pt x="73771" y="5696"/>
                    <a:pt x="73723" y="12668"/>
                  </a:cubicBezTo>
                  <a:cubicBezTo>
                    <a:pt x="73723" y="26032"/>
                    <a:pt x="62893" y="36862"/>
                    <a:pt x="49530" y="36862"/>
                  </a:cubicBezTo>
                  <a:cubicBezTo>
                    <a:pt x="36166" y="36862"/>
                    <a:pt x="25336" y="26032"/>
                    <a:pt x="25336" y="12668"/>
                  </a:cubicBezTo>
                  <a:cubicBezTo>
                    <a:pt x="25336" y="5667"/>
                    <a:pt x="19669" y="0"/>
                    <a:pt x="12668" y="0"/>
                  </a:cubicBezTo>
                  <a:cubicBezTo>
                    <a:pt x="5667" y="0"/>
                    <a:pt x="0" y="5667"/>
                    <a:pt x="0" y="12668"/>
                  </a:cubicBezTo>
                  <a:cubicBezTo>
                    <a:pt x="0" y="40024"/>
                    <a:pt x="22174" y="62198"/>
                    <a:pt x="49530" y="62198"/>
                  </a:cubicBezTo>
                  <a:cubicBezTo>
                    <a:pt x="76885" y="62198"/>
                    <a:pt x="99060" y="40024"/>
                    <a:pt x="99060" y="12668"/>
                  </a:cubicBezTo>
                  <a:cubicBezTo>
                    <a:pt x="99060" y="5667"/>
                    <a:pt x="93393" y="0"/>
                    <a:pt x="863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FCC5D3B-85D4-4A55-B2D4-E8C35243C7C4}"/>
              </a:ext>
            </a:extLst>
          </p:cNvPr>
          <p:cNvGrpSpPr/>
          <p:nvPr/>
        </p:nvGrpSpPr>
        <p:grpSpPr>
          <a:xfrm>
            <a:off x="4734320" y="4312990"/>
            <a:ext cx="402336" cy="402336"/>
            <a:chOff x="8548021" y="3614617"/>
            <a:chExt cx="327849" cy="327875"/>
          </a:xfr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09F5266-0E32-4C60-8312-0042AF42BEC0}"/>
                </a:ext>
              </a:extLst>
            </p:cNvPr>
            <p:cNvSpPr/>
            <p:nvPr/>
          </p:nvSpPr>
          <p:spPr>
            <a:xfrm>
              <a:off x="8548021" y="3614617"/>
              <a:ext cx="327849" cy="327875"/>
            </a:xfrm>
            <a:custGeom>
              <a:avLst/>
              <a:gdLst>
                <a:gd name="connsiteX0" fmla="*/ 319754 w 327849"/>
                <a:gd name="connsiteY0" fmla="*/ 214433 h 327875"/>
                <a:gd name="connsiteX1" fmla="*/ 323469 w 327849"/>
                <a:gd name="connsiteY1" fmla="*/ 201002 h 327875"/>
                <a:gd name="connsiteX2" fmla="*/ 324326 w 327849"/>
                <a:gd name="connsiteY2" fmla="*/ 197669 h 327875"/>
                <a:gd name="connsiteX3" fmla="*/ 327850 w 327849"/>
                <a:gd name="connsiteY3" fmla="*/ 163855 h 327875"/>
                <a:gd name="connsiteX4" fmla="*/ 326707 w 327849"/>
                <a:gd name="connsiteY4" fmla="*/ 144805 h 327875"/>
                <a:gd name="connsiteX5" fmla="*/ 324707 w 327849"/>
                <a:gd name="connsiteY5" fmla="*/ 131470 h 327875"/>
                <a:gd name="connsiteX6" fmla="*/ 323469 w 327849"/>
                <a:gd name="connsiteY6" fmla="*/ 126326 h 327875"/>
                <a:gd name="connsiteX7" fmla="*/ 322040 w 327849"/>
                <a:gd name="connsiteY7" fmla="*/ 120421 h 327875"/>
                <a:gd name="connsiteX8" fmla="*/ 321373 w 327849"/>
                <a:gd name="connsiteY8" fmla="*/ 118421 h 327875"/>
                <a:gd name="connsiteX9" fmla="*/ 318802 w 327849"/>
                <a:gd name="connsiteY9" fmla="*/ 110229 h 327875"/>
                <a:gd name="connsiteX10" fmla="*/ 316039 w 327849"/>
                <a:gd name="connsiteY10" fmla="*/ 102800 h 327875"/>
                <a:gd name="connsiteX11" fmla="*/ 313468 w 327849"/>
                <a:gd name="connsiteY11" fmla="*/ 96704 h 327875"/>
                <a:gd name="connsiteX12" fmla="*/ 309371 w 327849"/>
                <a:gd name="connsiteY12" fmla="*/ 88131 h 327875"/>
                <a:gd name="connsiteX13" fmla="*/ 306705 w 327849"/>
                <a:gd name="connsiteY13" fmla="*/ 83178 h 327875"/>
                <a:gd name="connsiteX14" fmla="*/ 301466 w 327849"/>
                <a:gd name="connsiteY14" fmla="*/ 74606 h 327875"/>
                <a:gd name="connsiteX15" fmla="*/ 298418 w 327849"/>
                <a:gd name="connsiteY15" fmla="*/ 70034 h 327875"/>
                <a:gd name="connsiteX16" fmla="*/ 296227 w 327849"/>
                <a:gd name="connsiteY16" fmla="*/ 66700 h 327875"/>
                <a:gd name="connsiteX17" fmla="*/ 291941 w 327849"/>
                <a:gd name="connsiteY17" fmla="*/ 61366 h 327875"/>
                <a:gd name="connsiteX18" fmla="*/ 289465 w 327849"/>
                <a:gd name="connsiteY18" fmla="*/ 58318 h 327875"/>
                <a:gd name="connsiteX19" fmla="*/ 280606 w 327849"/>
                <a:gd name="connsiteY19" fmla="*/ 48793 h 327875"/>
                <a:gd name="connsiteX20" fmla="*/ 279653 w 327849"/>
                <a:gd name="connsiteY20" fmla="*/ 47841 h 327875"/>
                <a:gd name="connsiteX21" fmla="*/ 268605 w 327849"/>
                <a:gd name="connsiteY21" fmla="*/ 37744 h 327875"/>
                <a:gd name="connsiteX22" fmla="*/ 266128 w 327849"/>
                <a:gd name="connsiteY22" fmla="*/ 35839 h 327875"/>
                <a:gd name="connsiteX23" fmla="*/ 259365 w 327849"/>
                <a:gd name="connsiteY23" fmla="*/ 30600 h 327875"/>
                <a:gd name="connsiteX24" fmla="*/ 258889 w 327849"/>
                <a:gd name="connsiteY24" fmla="*/ 30600 h 327875"/>
                <a:gd name="connsiteX25" fmla="*/ 96964 w 327849"/>
                <a:gd name="connsiteY25" fmla="*/ 14598 h 327875"/>
                <a:gd name="connsiteX26" fmla="*/ 14478 w 327849"/>
                <a:gd name="connsiteY26" fmla="*/ 20647 h 327875"/>
                <a:gd name="connsiteX27" fmla="*/ 14478 w 327849"/>
                <a:gd name="connsiteY27" fmla="*/ 97085 h 327875"/>
                <a:gd name="connsiteX28" fmla="*/ 11239 w 327849"/>
                <a:gd name="connsiteY28" fmla="*/ 223291 h 327875"/>
                <a:gd name="connsiteX29" fmla="*/ 11239 w 327849"/>
                <a:gd name="connsiteY29" fmla="*/ 223958 h 327875"/>
                <a:gd name="connsiteX30" fmla="*/ 12192 w 327849"/>
                <a:gd name="connsiteY30" fmla="*/ 226053 h 327875"/>
                <a:gd name="connsiteX31" fmla="*/ 14478 w 327849"/>
                <a:gd name="connsiteY31" fmla="*/ 231197 h 327875"/>
                <a:gd name="connsiteX32" fmla="*/ 18859 w 327849"/>
                <a:gd name="connsiteY32" fmla="*/ 240245 h 327875"/>
                <a:gd name="connsiteX33" fmla="*/ 21526 w 327849"/>
                <a:gd name="connsiteY33" fmla="*/ 245008 h 327875"/>
                <a:gd name="connsiteX34" fmla="*/ 26479 w 327849"/>
                <a:gd name="connsiteY34" fmla="*/ 253199 h 327875"/>
                <a:gd name="connsiteX35" fmla="*/ 30289 w 327849"/>
                <a:gd name="connsiteY35" fmla="*/ 258724 h 327875"/>
                <a:gd name="connsiteX36" fmla="*/ 35052 w 327849"/>
                <a:gd name="connsiteY36" fmla="*/ 265106 h 327875"/>
                <a:gd name="connsiteX37" fmla="*/ 40290 w 327849"/>
                <a:gd name="connsiteY37" fmla="*/ 271392 h 327875"/>
                <a:gd name="connsiteX38" fmla="*/ 42481 w 327849"/>
                <a:gd name="connsiteY38" fmla="*/ 274059 h 327875"/>
                <a:gd name="connsiteX39" fmla="*/ 44672 w 327849"/>
                <a:gd name="connsiteY39" fmla="*/ 276155 h 327875"/>
                <a:gd name="connsiteX40" fmla="*/ 51720 w 327849"/>
                <a:gd name="connsiteY40" fmla="*/ 283299 h 327875"/>
                <a:gd name="connsiteX41" fmla="*/ 57626 w 327849"/>
                <a:gd name="connsiteY41" fmla="*/ 288633 h 327875"/>
                <a:gd name="connsiteX42" fmla="*/ 64770 w 327849"/>
                <a:gd name="connsiteY42" fmla="*/ 294252 h 327875"/>
                <a:gd name="connsiteX43" fmla="*/ 69627 w 327849"/>
                <a:gd name="connsiteY43" fmla="*/ 298158 h 327875"/>
                <a:gd name="connsiteX44" fmla="*/ 71532 w 327849"/>
                <a:gd name="connsiteY44" fmla="*/ 299300 h 327875"/>
                <a:gd name="connsiteX45" fmla="*/ 74961 w 327849"/>
                <a:gd name="connsiteY45" fmla="*/ 301491 h 327875"/>
                <a:gd name="connsiteX46" fmla="*/ 84486 w 327849"/>
                <a:gd name="connsiteY46" fmla="*/ 307206 h 327875"/>
                <a:gd name="connsiteX47" fmla="*/ 89916 w 327849"/>
                <a:gd name="connsiteY47" fmla="*/ 309968 h 327875"/>
                <a:gd name="connsiteX48" fmla="*/ 98012 w 327849"/>
                <a:gd name="connsiteY48" fmla="*/ 313874 h 327875"/>
                <a:gd name="connsiteX49" fmla="*/ 104298 w 327849"/>
                <a:gd name="connsiteY49" fmla="*/ 316445 h 327875"/>
                <a:gd name="connsiteX50" fmla="*/ 112776 w 327849"/>
                <a:gd name="connsiteY50" fmla="*/ 319589 h 327875"/>
                <a:gd name="connsiteX51" fmla="*/ 118205 w 327849"/>
                <a:gd name="connsiteY51" fmla="*/ 321208 h 327875"/>
                <a:gd name="connsiteX52" fmla="*/ 123729 w 327849"/>
                <a:gd name="connsiteY52" fmla="*/ 322923 h 327875"/>
                <a:gd name="connsiteX53" fmla="*/ 127444 w 327849"/>
                <a:gd name="connsiteY53" fmla="*/ 323589 h 327875"/>
                <a:gd name="connsiteX54" fmla="*/ 139350 w 327849"/>
                <a:gd name="connsiteY54" fmla="*/ 325780 h 327875"/>
                <a:gd name="connsiteX55" fmla="*/ 145256 w 327849"/>
                <a:gd name="connsiteY55" fmla="*/ 326733 h 327875"/>
                <a:gd name="connsiteX56" fmla="*/ 164306 w 327849"/>
                <a:gd name="connsiteY56" fmla="*/ 327875 h 327875"/>
                <a:gd name="connsiteX57" fmla="*/ 180308 w 327849"/>
                <a:gd name="connsiteY57" fmla="*/ 327018 h 327875"/>
                <a:gd name="connsiteX58" fmla="*/ 184499 w 327849"/>
                <a:gd name="connsiteY58" fmla="*/ 326447 h 327875"/>
                <a:gd name="connsiteX59" fmla="*/ 196024 w 327849"/>
                <a:gd name="connsiteY59" fmla="*/ 324732 h 327875"/>
                <a:gd name="connsiteX60" fmla="*/ 200405 w 327849"/>
                <a:gd name="connsiteY60" fmla="*/ 323684 h 327875"/>
                <a:gd name="connsiteX61" fmla="*/ 211550 w 327849"/>
                <a:gd name="connsiteY61" fmla="*/ 320827 h 327875"/>
                <a:gd name="connsiteX62" fmla="*/ 215360 w 327849"/>
                <a:gd name="connsiteY62" fmla="*/ 319589 h 327875"/>
                <a:gd name="connsiteX63" fmla="*/ 221932 w 327849"/>
                <a:gd name="connsiteY63" fmla="*/ 317493 h 327875"/>
                <a:gd name="connsiteX64" fmla="*/ 223361 w 327849"/>
                <a:gd name="connsiteY64" fmla="*/ 316731 h 327875"/>
                <a:gd name="connsiteX65" fmla="*/ 318611 w 327849"/>
                <a:gd name="connsiteY65" fmla="*/ 217481 h 327875"/>
                <a:gd name="connsiteX66" fmla="*/ 319182 w 327849"/>
                <a:gd name="connsiteY66" fmla="*/ 216338 h 327875"/>
                <a:gd name="connsiteX67" fmla="*/ 319754 w 327849"/>
                <a:gd name="connsiteY67" fmla="*/ 214433 h 327875"/>
                <a:gd name="connsiteX68" fmla="*/ 228314 w 327849"/>
                <a:gd name="connsiteY68" fmla="*/ 113182 h 327875"/>
                <a:gd name="connsiteX69" fmla="*/ 200882 w 327849"/>
                <a:gd name="connsiteY69" fmla="*/ 113182 h 327875"/>
                <a:gd name="connsiteX70" fmla="*/ 186023 w 327849"/>
                <a:gd name="connsiteY70" fmla="*/ 98323 h 327875"/>
                <a:gd name="connsiteX71" fmla="*/ 200882 w 327849"/>
                <a:gd name="connsiteY71" fmla="*/ 83464 h 327875"/>
                <a:gd name="connsiteX72" fmla="*/ 228314 w 327849"/>
                <a:gd name="connsiteY72" fmla="*/ 83464 h 327875"/>
                <a:gd name="connsiteX73" fmla="*/ 261842 w 327849"/>
                <a:gd name="connsiteY73" fmla="*/ 59270 h 327875"/>
                <a:gd name="connsiteX74" fmla="*/ 263842 w 327849"/>
                <a:gd name="connsiteY74" fmla="*/ 61080 h 327875"/>
                <a:gd name="connsiteX75" fmla="*/ 267747 w 327849"/>
                <a:gd name="connsiteY75" fmla="*/ 65176 h 327875"/>
                <a:gd name="connsiteX76" fmla="*/ 273081 w 327849"/>
                <a:gd name="connsiteY76" fmla="*/ 71082 h 327875"/>
                <a:gd name="connsiteX77" fmla="*/ 276511 w 327849"/>
                <a:gd name="connsiteY77" fmla="*/ 75273 h 327875"/>
                <a:gd name="connsiteX78" fmla="*/ 281654 w 327849"/>
                <a:gd name="connsiteY78" fmla="*/ 82226 h 327875"/>
                <a:gd name="connsiteX79" fmla="*/ 284226 w 327849"/>
                <a:gd name="connsiteY79" fmla="*/ 85941 h 327875"/>
                <a:gd name="connsiteX80" fmla="*/ 288893 w 327849"/>
                <a:gd name="connsiteY80" fmla="*/ 93656 h 327875"/>
                <a:gd name="connsiteX81" fmla="*/ 291179 w 327849"/>
                <a:gd name="connsiteY81" fmla="*/ 97942 h 327875"/>
                <a:gd name="connsiteX82" fmla="*/ 294798 w 327849"/>
                <a:gd name="connsiteY82" fmla="*/ 105371 h 327875"/>
                <a:gd name="connsiteX83" fmla="*/ 297084 w 327849"/>
                <a:gd name="connsiteY83" fmla="*/ 110896 h 327875"/>
                <a:gd name="connsiteX84" fmla="*/ 299370 w 327849"/>
                <a:gd name="connsiteY84" fmla="*/ 117087 h 327875"/>
                <a:gd name="connsiteX85" fmla="*/ 301752 w 327849"/>
                <a:gd name="connsiteY85" fmla="*/ 124707 h 327875"/>
                <a:gd name="connsiteX86" fmla="*/ 303561 w 327849"/>
                <a:gd name="connsiteY86" fmla="*/ 131375 h 327875"/>
                <a:gd name="connsiteX87" fmla="*/ 304609 w 327849"/>
                <a:gd name="connsiteY87" fmla="*/ 135756 h 327875"/>
                <a:gd name="connsiteX88" fmla="*/ 306514 w 327849"/>
                <a:gd name="connsiteY88" fmla="*/ 148710 h 327875"/>
                <a:gd name="connsiteX89" fmla="*/ 306514 w 327849"/>
                <a:gd name="connsiteY89" fmla="*/ 178619 h 327875"/>
                <a:gd name="connsiteX90" fmla="*/ 306514 w 327849"/>
                <a:gd name="connsiteY90" fmla="*/ 180143 h 327875"/>
                <a:gd name="connsiteX91" fmla="*/ 304704 w 327849"/>
                <a:gd name="connsiteY91" fmla="*/ 191858 h 327875"/>
                <a:gd name="connsiteX92" fmla="*/ 303657 w 327849"/>
                <a:gd name="connsiteY92" fmla="*/ 196335 h 327875"/>
                <a:gd name="connsiteX93" fmla="*/ 301942 w 327849"/>
                <a:gd name="connsiteY93" fmla="*/ 202812 h 327875"/>
                <a:gd name="connsiteX94" fmla="*/ 278701 w 327849"/>
                <a:gd name="connsiteY94" fmla="*/ 202812 h 327875"/>
                <a:gd name="connsiteX95" fmla="*/ 263747 w 327849"/>
                <a:gd name="connsiteY95" fmla="*/ 187858 h 327875"/>
                <a:gd name="connsiteX96" fmla="*/ 263747 w 327849"/>
                <a:gd name="connsiteY96" fmla="*/ 148520 h 327875"/>
                <a:gd name="connsiteX97" fmla="*/ 228600 w 327849"/>
                <a:gd name="connsiteY97" fmla="*/ 113182 h 327875"/>
                <a:gd name="connsiteX98" fmla="*/ 31718 w 327849"/>
                <a:gd name="connsiteY98" fmla="*/ 31743 h 327875"/>
                <a:gd name="connsiteX99" fmla="*/ 85868 w 327849"/>
                <a:gd name="connsiteY99" fmla="*/ 31696 h 327875"/>
                <a:gd name="connsiteX100" fmla="*/ 85915 w 327849"/>
                <a:gd name="connsiteY100" fmla="*/ 85845 h 327875"/>
                <a:gd name="connsiteX101" fmla="*/ 58864 w 327849"/>
                <a:gd name="connsiteY101" fmla="*/ 112896 h 327875"/>
                <a:gd name="connsiteX102" fmla="*/ 31813 w 327849"/>
                <a:gd name="connsiteY102" fmla="*/ 85845 h 327875"/>
                <a:gd name="connsiteX103" fmla="*/ 31785 w 327849"/>
                <a:gd name="connsiteY103" fmla="*/ 31962 h 327875"/>
                <a:gd name="connsiteX104" fmla="*/ 32003 w 327849"/>
                <a:gd name="connsiteY104" fmla="*/ 31743 h 327875"/>
                <a:gd name="connsiteX105" fmla="*/ 149447 w 327849"/>
                <a:gd name="connsiteY105" fmla="*/ 277393 h 327875"/>
                <a:gd name="connsiteX106" fmla="*/ 194595 w 327849"/>
                <a:gd name="connsiteY106" fmla="*/ 277393 h 327875"/>
                <a:gd name="connsiteX107" fmla="*/ 207645 w 327849"/>
                <a:gd name="connsiteY107" fmla="*/ 290442 h 327875"/>
                <a:gd name="connsiteX108" fmla="*/ 207645 w 327849"/>
                <a:gd name="connsiteY108" fmla="*/ 299967 h 327875"/>
                <a:gd name="connsiteX109" fmla="*/ 206692 w 327849"/>
                <a:gd name="connsiteY109" fmla="*/ 299967 h 327875"/>
                <a:gd name="connsiteX110" fmla="*/ 190309 w 327849"/>
                <a:gd name="connsiteY110" fmla="*/ 303968 h 327875"/>
                <a:gd name="connsiteX111" fmla="*/ 185356 w 327849"/>
                <a:gd name="connsiteY111" fmla="*/ 304730 h 327875"/>
                <a:gd name="connsiteX112" fmla="*/ 171354 w 327849"/>
                <a:gd name="connsiteY112" fmla="*/ 306158 h 327875"/>
                <a:gd name="connsiteX113" fmla="*/ 167068 w 327849"/>
                <a:gd name="connsiteY113" fmla="*/ 306158 h 327875"/>
                <a:gd name="connsiteX114" fmla="*/ 148780 w 327849"/>
                <a:gd name="connsiteY114" fmla="*/ 305492 h 327875"/>
                <a:gd name="connsiteX115" fmla="*/ 147637 w 327849"/>
                <a:gd name="connsiteY115" fmla="*/ 305492 h 327875"/>
                <a:gd name="connsiteX116" fmla="*/ 131826 w 327849"/>
                <a:gd name="connsiteY116" fmla="*/ 302729 h 327875"/>
                <a:gd name="connsiteX117" fmla="*/ 123729 w 327849"/>
                <a:gd name="connsiteY117" fmla="*/ 300634 h 327875"/>
                <a:gd name="connsiteX118" fmla="*/ 119729 w 327849"/>
                <a:gd name="connsiteY118" fmla="*/ 300158 h 327875"/>
                <a:gd name="connsiteX119" fmla="*/ 112014 w 327849"/>
                <a:gd name="connsiteY119" fmla="*/ 297300 h 327875"/>
                <a:gd name="connsiteX120" fmla="*/ 106680 w 327849"/>
                <a:gd name="connsiteY120" fmla="*/ 295205 h 327875"/>
                <a:gd name="connsiteX121" fmla="*/ 99536 w 327849"/>
                <a:gd name="connsiteY121" fmla="*/ 291680 h 327875"/>
                <a:gd name="connsiteX122" fmla="*/ 94773 w 327849"/>
                <a:gd name="connsiteY122" fmla="*/ 289299 h 327875"/>
                <a:gd name="connsiteX123" fmla="*/ 86772 w 327849"/>
                <a:gd name="connsiteY123" fmla="*/ 284346 h 327875"/>
                <a:gd name="connsiteX124" fmla="*/ 83629 w 327849"/>
                <a:gd name="connsiteY124" fmla="*/ 282346 h 327875"/>
                <a:gd name="connsiteX125" fmla="*/ 77819 w 327849"/>
                <a:gd name="connsiteY125" fmla="*/ 278060 h 327875"/>
                <a:gd name="connsiteX126" fmla="*/ 71532 w 327849"/>
                <a:gd name="connsiteY126" fmla="*/ 273107 h 327875"/>
                <a:gd name="connsiteX127" fmla="*/ 66389 w 327849"/>
                <a:gd name="connsiteY127" fmla="*/ 268440 h 327875"/>
                <a:gd name="connsiteX128" fmla="*/ 60102 w 327849"/>
                <a:gd name="connsiteY128" fmla="*/ 262058 h 327875"/>
                <a:gd name="connsiteX129" fmla="*/ 57054 w 327849"/>
                <a:gd name="connsiteY129" fmla="*/ 258724 h 327875"/>
                <a:gd name="connsiteX130" fmla="*/ 48291 w 327849"/>
                <a:gd name="connsiteY130" fmla="*/ 247866 h 327875"/>
                <a:gd name="connsiteX131" fmla="*/ 46291 w 327849"/>
                <a:gd name="connsiteY131" fmla="*/ 245199 h 327875"/>
                <a:gd name="connsiteX132" fmla="*/ 37909 w 327849"/>
                <a:gd name="connsiteY132" fmla="*/ 231483 h 327875"/>
                <a:gd name="connsiteX133" fmla="*/ 37909 w 327849"/>
                <a:gd name="connsiteY133" fmla="*/ 230435 h 327875"/>
                <a:gd name="connsiteX134" fmla="*/ 53054 w 327849"/>
                <a:gd name="connsiteY134" fmla="*/ 230435 h 327875"/>
                <a:gd name="connsiteX135" fmla="*/ 86677 w 327849"/>
                <a:gd name="connsiteY135" fmla="*/ 196907 h 327875"/>
                <a:gd name="connsiteX136" fmla="*/ 86677 w 327849"/>
                <a:gd name="connsiteY136" fmla="*/ 193287 h 327875"/>
                <a:gd name="connsiteX137" fmla="*/ 99727 w 327849"/>
                <a:gd name="connsiteY137" fmla="*/ 180238 h 327875"/>
                <a:gd name="connsiteX138" fmla="*/ 150114 w 327849"/>
                <a:gd name="connsiteY138" fmla="*/ 180238 h 327875"/>
                <a:gd name="connsiteX139" fmla="*/ 163258 w 327849"/>
                <a:gd name="connsiteY139" fmla="*/ 193192 h 327875"/>
                <a:gd name="connsiteX140" fmla="*/ 163258 w 327849"/>
                <a:gd name="connsiteY140" fmla="*/ 193287 h 327875"/>
                <a:gd name="connsiteX141" fmla="*/ 163258 w 327849"/>
                <a:gd name="connsiteY141" fmla="*/ 196907 h 327875"/>
                <a:gd name="connsiteX142" fmla="*/ 150209 w 327849"/>
                <a:gd name="connsiteY142" fmla="*/ 209956 h 327875"/>
                <a:gd name="connsiteX143" fmla="*/ 150114 w 327849"/>
                <a:gd name="connsiteY143" fmla="*/ 209956 h 327875"/>
                <a:gd name="connsiteX144" fmla="*/ 118138 w 327849"/>
                <a:gd name="connsiteY144" fmla="*/ 245513 h 327875"/>
                <a:gd name="connsiteX145" fmla="*/ 150114 w 327849"/>
                <a:gd name="connsiteY145" fmla="*/ 277488 h 327875"/>
                <a:gd name="connsiteX146" fmla="*/ 228123 w 327849"/>
                <a:gd name="connsiteY146" fmla="*/ 291871 h 327875"/>
                <a:gd name="connsiteX147" fmla="*/ 228123 w 327849"/>
                <a:gd name="connsiteY147" fmla="*/ 290633 h 327875"/>
                <a:gd name="connsiteX148" fmla="*/ 194595 w 327849"/>
                <a:gd name="connsiteY148" fmla="*/ 257105 h 327875"/>
                <a:gd name="connsiteX149" fmla="*/ 149447 w 327849"/>
                <a:gd name="connsiteY149" fmla="*/ 257105 h 327875"/>
                <a:gd name="connsiteX150" fmla="*/ 137284 w 327849"/>
                <a:gd name="connsiteY150" fmla="*/ 242693 h 327875"/>
                <a:gd name="connsiteX151" fmla="*/ 149447 w 327849"/>
                <a:gd name="connsiteY151" fmla="*/ 230530 h 327875"/>
                <a:gd name="connsiteX152" fmla="*/ 183070 w 327849"/>
                <a:gd name="connsiteY152" fmla="*/ 197002 h 327875"/>
                <a:gd name="connsiteX153" fmla="*/ 183070 w 327849"/>
                <a:gd name="connsiteY153" fmla="*/ 193383 h 327875"/>
                <a:gd name="connsiteX154" fmla="*/ 149447 w 327849"/>
                <a:gd name="connsiteY154" fmla="*/ 159854 h 327875"/>
                <a:gd name="connsiteX155" fmla="*/ 99060 w 327849"/>
                <a:gd name="connsiteY155" fmla="*/ 159854 h 327875"/>
                <a:gd name="connsiteX156" fmla="*/ 65532 w 327849"/>
                <a:gd name="connsiteY156" fmla="*/ 193383 h 327875"/>
                <a:gd name="connsiteX157" fmla="*/ 65532 w 327849"/>
                <a:gd name="connsiteY157" fmla="*/ 197002 h 327875"/>
                <a:gd name="connsiteX158" fmla="*/ 52482 w 327849"/>
                <a:gd name="connsiteY158" fmla="*/ 210051 h 327875"/>
                <a:gd name="connsiteX159" fmla="*/ 52387 w 327849"/>
                <a:gd name="connsiteY159" fmla="*/ 210051 h 327875"/>
                <a:gd name="connsiteX160" fmla="*/ 28289 w 327849"/>
                <a:gd name="connsiteY160" fmla="*/ 210051 h 327875"/>
                <a:gd name="connsiteX161" fmla="*/ 30004 w 327849"/>
                <a:gd name="connsiteY161" fmla="*/ 113182 h 327875"/>
                <a:gd name="connsiteX162" fmla="*/ 51625 w 327849"/>
                <a:gd name="connsiteY162" fmla="*/ 134804 h 327875"/>
                <a:gd name="connsiteX163" fmla="*/ 58864 w 327849"/>
                <a:gd name="connsiteY163" fmla="*/ 137852 h 327875"/>
                <a:gd name="connsiteX164" fmla="*/ 66103 w 327849"/>
                <a:gd name="connsiteY164" fmla="*/ 134804 h 327875"/>
                <a:gd name="connsiteX165" fmla="*/ 100679 w 327849"/>
                <a:gd name="connsiteY165" fmla="*/ 100133 h 327875"/>
                <a:gd name="connsiteX166" fmla="*/ 110204 w 327849"/>
                <a:gd name="connsiteY166" fmla="*/ 30695 h 327875"/>
                <a:gd name="connsiteX167" fmla="*/ 243554 w 327849"/>
                <a:gd name="connsiteY167" fmla="*/ 44411 h 327875"/>
                <a:gd name="connsiteX168" fmla="*/ 243554 w 327849"/>
                <a:gd name="connsiteY168" fmla="*/ 48031 h 327875"/>
                <a:gd name="connsiteX169" fmla="*/ 228695 w 327849"/>
                <a:gd name="connsiteY169" fmla="*/ 62890 h 327875"/>
                <a:gd name="connsiteX170" fmla="*/ 201263 w 327849"/>
                <a:gd name="connsiteY170" fmla="*/ 62890 h 327875"/>
                <a:gd name="connsiteX171" fmla="*/ 164039 w 327849"/>
                <a:gd name="connsiteY171" fmla="*/ 96437 h 327875"/>
                <a:gd name="connsiteX172" fmla="*/ 197586 w 327849"/>
                <a:gd name="connsiteY172" fmla="*/ 133661 h 327875"/>
                <a:gd name="connsiteX173" fmla="*/ 201263 w 327849"/>
                <a:gd name="connsiteY173" fmla="*/ 133661 h 327875"/>
                <a:gd name="connsiteX174" fmla="*/ 228695 w 327849"/>
                <a:gd name="connsiteY174" fmla="*/ 133661 h 327875"/>
                <a:gd name="connsiteX175" fmla="*/ 243554 w 327849"/>
                <a:gd name="connsiteY175" fmla="*/ 148520 h 327875"/>
                <a:gd name="connsiteX176" fmla="*/ 243554 w 327849"/>
                <a:gd name="connsiteY176" fmla="*/ 187858 h 327875"/>
                <a:gd name="connsiteX177" fmla="*/ 278987 w 327849"/>
                <a:gd name="connsiteY177" fmla="*/ 223291 h 327875"/>
                <a:gd name="connsiteX178" fmla="*/ 294703 w 327849"/>
                <a:gd name="connsiteY178" fmla="*/ 223291 h 327875"/>
                <a:gd name="connsiteX179" fmla="*/ 228409 w 327849"/>
                <a:gd name="connsiteY179" fmla="*/ 291871 h 3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27849" h="327875">
                  <a:moveTo>
                    <a:pt x="319754" y="214433"/>
                  </a:moveTo>
                  <a:cubicBezTo>
                    <a:pt x="321154" y="210051"/>
                    <a:pt x="322392" y="205574"/>
                    <a:pt x="323469" y="201002"/>
                  </a:cubicBezTo>
                  <a:lnTo>
                    <a:pt x="324326" y="197669"/>
                  </a:lnTo>
                  <a:cubicBezTo>
                    <a:pt x="326659" y="186553"/>
                    <a:pt x="327841" y="175218"/>
                    <a:pt x="327850" y="163855"/>
                  </a:cubicBezTo>
                  <a:cubicBezTo>
                    <a:pt x="327821" y="157492"/>
                    <a:pt x="327441" y="151130"/>
                    <a:pt x="326707" y="144805"/>
                  </a:cubicBezTo>
                  <a:cubicBezTo>
                    <a:pt x="326707" y="140233"/>
                    <a:pt x="325564" y="135280"/>
                    <a:pt x="324707" y="131470"/>
                  </a:cubicBezTo>
                  <a:cubicBezTo>
                    <a:pt x="324707" y="129755"/>
                    <a:pt x="323850" y="128041"/>
                    <a:pt x="323469" y="126326"/>
                  </a:cubicBezTo>
                  <a:cubicBezTo>
                    <a:pt x="323087" y="124612"/>
                    <a:pt x="322611" y="122326"/>
                    <a:pt x="322040" y="120421"/>
                  </a:cubicBezTo>
                  <a:lnTo>
                    <a:pt x="321373" y="118421"/>
                  </a:lnTo>
                  <a:cubicBezTo>
                    <a:pt x="320611" y="115658"/>
                    <a:pt x="319754" y="112896"/>
                    <a:pt x="318802" y="110229"/>
                  </a:cubicBezTo>
                  <a:cubicBezTo>
                    <a:pt x="317849" y="107562"/>
                    <a:pt x="317087" y="105181"/>
                    <a:pt x="316039" y="102800"/>
                  </a:cubicBezTo>
                  <a:cubicBezTo>
                    <a:pt x="314991" y="100418"/>
                    <a:pt x="314420" y="98704"/>
                    <a:pt x="313468" y="96704"/>
                  </a:cubicBezTo>
                  <a:cubicBezTo>
                    <a:pt x="312515" y="94703"/>
                    <a:pt x="310800" y="90893"/>
                    <a:pt x="309371" y="88131"/>
                  </a:cubicBezTo>
                  <a:cubicBezTo>
                    <a:pt x="307943" y="85369"/>
                    <a:pt x="307562" y="84798"/>
                    <a:pt x="306705" y="83178"/>
                  </a:cubicBezTo>
                  <a:cubicBezTo>
                    <a:pt x="305847" y="81559"/>
                    <a:pt x="303276" y="77368"/>
                    <a:pt x="301466" y="74606"/>
                  </a:cubicBezTo>
                  <a:lnTo>
                    <a:pt x="298418" y="70034"/>
                  </a:lnTo>
                  <a:cubicBezTo>
                    <a:pt x="297656" y="68986"/>
                    <a:pt x="296989" y="67748"/>
                    <a:pt x="296227" y="66700"/>
                  </a:cubicBezTo>
                  <a:cubicBezTo>
                    <a:pt x="295465" y="65652"/>
                    <a:pt x="293370" y="63176"/>
                    <a:pt x="291941" y="61366"/>
                  </a:cubicBezTo>
                  <a:cubicBezTo>
                    <a:pt x="290512" y="59556"/>
                    <a:pt x="290321" y="59270"/>
                    <a:pt x="289465" y="58318"/>
                  </a:cubicBezTo>
                  <a:cubicBezTo>
                    <a:pt x="286607" y="54889"/>
                    <a:pt x="283654" y="51650"/>
                    <a:pt x="280606" y="48793"/>
                  </a:cubicBezTo>
                  <a:lnTo>
                    <a:pt x="279653" y="47841"/>
                  </a:lnTo>
                  <a:cubicBezTo>
                    <a:pt x="276158" y="44278"/>
                    <a:pt x="272472" y="40906"/>
                    <a:pt x="268605" y="37744"/>
                  </a:cubicBezTo>
                  <a:lnTo>
                    <a:pt x="266128" y="35839"/>
                  </a:lnTo>
                  <a:cubicBezTo>
                    <a:pt x="263842" y="34029"/>
                    <a:pt x="261652" y="32219"/>
                    <a:pt x="259365" y="30600"/>
                  </a:cubicBezTo>
                  <a:lnTo>
                    <a:pt x="258889" y="30600"/>
                  </a:lnTo>
                  <a:cubicBezTo>
                    <a:pt x="211712" y="-3433"/>
                    <a:pt x="149895" y="-9538"/>
                    <a:pt x="96964" y="14598"/>
                  </a:cubicBezTo>
                  <a:cubicBezTo>
                    <a:pt x="72514" y="-6509"/>
                    <a:pt x="35585" y="-3795"/>
                    <a:pt x="14478" y="20647"/>
                  </a:cubicBezTo>
                  <a:cubicBezTo>
                    <a:pt x="-4477" y="42602"/>
                    <a:pt x="-4477" y="75130"/>
                    <a:pt x="14478" y="97085"/>
                  </a:cubicBezTo>
                  <a:cubicBezTo>
                    <a:pt x="-3629" y="136985"/>
                    <a:pt x="-4801" y="182514"/>
                    <a:pt x="11239" y="223291"/>
                  </a:cubicBezTo>
                  <a:cubicBezTo>
                    <a:pt x="11239" y="223291"/>
                    <a:pt x="11239" y="223767"/>
                    <a:pt x="11239" y="223958"/>
                  </a:cubicBezTo>
                  <a:cubicBezTo>
                    <a:pt x="11239" y="224148"/>
                    <a:pt x="11906" y="225386"/>
                    <a:pt x="12192" y="226053"/>
                  </a:cubicBezTo>
                  <a:cubicBezTo>
                    <a:pt x="12477" y="226720"/>
                    <a:pt x="13716" y="229482"/>
                    <a:pt x="14478" y="231197"/>
                  </a:cubicBezTo>
                  <a:cubicBezTo>
                    <a:pt x="15240" y="232911"/>
                    <a:pt x="17240" y="237293"/>
                    <a:pt x="18859" y="240245"/>
                  </a:cubicBezTo>
                  <a:cubicBezTo>
                    <a:pt x="20479" y="243198"/>
                    <a:pt x="20574" y="243484"/>
                    <a:pt x="21526" y="245008"/>
                  </a:cubicBezTo>
                  <a:cubicBezTo>
                    <a:pt x="22478" y="246532"/>
                    <a:pt x="24765" y="250533"/>
                    <a:pt x="26479" y="253199"/>
                  </a:cubicBezTo>
                  <a:cubicBezTo>
                    <a:pt x="28194" y="255866"/>
                    <a:pt x="29051" y="256914"/>
                    <a:pt x="30289" y="258724"/>
                  </a:cubicBezTo>
                  <a:cubicBezTo>
                    <a:pt x="31527" y="260534"/>
                    <a:pt x="33432" y="263010"/>
                    <a:pt x="35052" y="265106"/>
                  </a:cubicBezTo>
                  <a:cubicBezTo>
                    <a:pt x="36671" y="267201"/>
                    <a:pt x="38480" y="269392"/>
                    <a:pt x="40290" y="271392"/>
                  </a:cubicBezTo>
                  <a:lnTo>
                    <a:pt x="42481" y="274059"/>
                  </a:lnTo>
                  <a:cubicBezTo>
                    <a:pt x="43148" y="274726"/>
                    <a:pt x="44005" y="275393"/>
                    <a:pt x="44672" y="276155"/>
                  </a:cubicBezTo>
                  <a:cubicBezTo>
                    <a:pt x="46958" y="278631"/>
                    <a:pt x="49339" y="281012"/>
                    <a:pt x="51720" y="283299"/>
                  </a:cubicBezTo>
                  <a:lnTo>
                    <a:pt x="57626" y="288633"/>
                  </a:lnTo>
                  <a:cubicBezTo>
                    <a:pt x="60007" y="290633"/>
                    <a:pt x="62388" y="292442"/>
                    <a:pt x="64770" y="294252"/>
                  </a:cubicBezTo>
                  <a:cubicBezTo>
                    <a:pt x="67151" y="296062"/>
                    <a:pt x="67913" y="296919"/>
                    <a:pt x="69627" y="298158"/>
                  </a:cubicBezTo>
                  <a:lnTo>
                    <a:pt x="71532" y="299300"/>
                  </a:lnTo>
                  <a:lnTo>
                    <a:pt x="74961" y="301491"/>
                  </a:lnTo>
                  <a:cubicBezTo>
                    <a:pt x="78009" y="303491"/>
                    <a:pt x="81057" y="305396"/>
                    <a:pt x="84486" y="307206"/>
                  </a:cubicBezTo>
                  <a:lnTo>
                    <a:pt x="89916" y="309968"/>
                  </a:lnTo>
                  <a:lnTo>
                    <a:pt x="98012" y="313874"/>
                  </a:lnTo>
                  <a:lnTo>
                    <a:pt x="104298" y="316445"/>
                  </a:lnTo>
                  <a:cubicBezTo>
                    <a:pt x="107061" y="317588"/>
                    <a:pt x="109918" y="318636"/>
                    <a:pt x="112776" y="319589"/>
                  </a:cubicBezTo>
                  <a:lnTo>
                    <a:pt x="118205" y="321208"/>
                  </a:lnTo>
                  <a:cubicBezTo>
                    <a:pt x="120110" y="321779"/>
                    <a:pt x="121824" y="322446"/>
                    <a:pt x="123729" y="322923"/>
                  </a:cubicBezTo>
                  <a:lnTo>
                    <a:pt x="127444" y="323589"/>
                  </a:lnTo>
                  <a:cubicBezTo>
                    <a:pt x="131349" y="324446"/>
                    <a:pt x="135255" y="325208"/>
                    <a:pt x="139350" y="325780"/>
                  </a:cubicBezTo>
                  <a:lnTo>
                    <a:pt x="145256" y="326733"/>
                  </a:lnTo>
                  <a:cubicBezTo>
                    <a:pt x="151580" y="327466"/>
                    <a:pt x="157943" y="327847"/>
                    <a:pt x="164306" y="327875"/>
                  </a:cubicBezTo>
                  <a:cubicBezTo>
                    <a:pt x="169650" y="327875"/>
                    <a:pt x="174993" y="327590"/>
                    <a:pt x="180308" y="327018"/>
                  </a:cubicBezTo>
                  <a:cubicBezTo>
                    <a:pt x="181737" y="327018"/>
                    <a:pt x="183070" y="327018"/>
                    <a:pt x="184499" y="326447"/>
                  </a:cubicBezTo>
                  <a:cubicBezTo>
                    <a:pt x="188404" y="325970"/>
                    <a:pt x="192214" y="325494"/>
                    <a:pt x="196024" y="324732"/>
                  </a:cubicBezTo>
                  <a:lnTo>
                    <a:pt x="200405" y="323684"/>
                  </a:lnTo>
                  <a:cubicBezTo>
                    <a:pt x="204149" y="322923"/>
                    <a:pt x="207864" y="321970"/>
                    <a:pt x="211550" y="320827"/>
                  </a:cubicBezTo>
                  <a:lnTo>
                    <a:pt x="215360" y="319589"/>
                  </a:lnTo>
                  <a:cubicBezTo>
                    <a:pt x="217551" y="318922"/>
                    <a:pt x="219741" y="318350"/>
                    <a:pt x="221932" y="317493"/>
                  </a:cubicBezTo>
                  <a:lnTo>
                    <a:pt x="223361" y="316731"/>
                  </a:lnTo>
                  <a:cubicBezTo>
                    <a:pt x="268052" y="299100"/>
                    <a:pt x="302838" y="262858"/>
                    <a:pt x="318611" y="217481"/>
                  </a:cubicBezTo>
                  <a:cubicBezTo>
                    <a:pt x="318839" y="217119"/>
                    <a:pt x="319030" y="216738"/>
                    <a:pt x="319182" y="216338"/>
                  </a:cubicBezTo>
                  <a:cubicBezTo>
                    <a:pt x="319754" y="215671"/>
                    <a:pt x="319754" y="215099"/>
                    <a:pt x="319754" y="214433"/>
                  </a:cubicBezTo>
                  <a:close/>
                  <a:moveTo>
                    <a:pt x="228314" y="113182"/>
                  </a:moveTo>
                  <a:lnTo>
                    <a:pt x="200882" y="113182"/>
                  </a:lnTo>
                  <a:cubicBezTo>
                    <a:pt x="192672" y="113182"/>
                    <a:pt x="186023" y="106533"/>
                    <a:pt x="186023" y="98323"/>
                  </a:cubicBezTo>
                  <a:cubicBezTo>
                    <a:pt x="186023" y="90112"/>
                    <a:pt x="192672" y="83464"/>
                    <a:pt x="200882" y="83464"/>
                  </a:cubicBezTo>
                  <a:lnTo>
                    <a:pt x="228314" y="83464"/>
                  </a:lnTo>
                  <a:cubicBezTo>
                    <a:pt x="243506" y="83378"/>
                    <a:pt x="256965" y="73663"/>
                    <a:pt x="261842" y="59270"/>
                  </a:cubicBezTo>
                  <a:lnTo>
                    <a:pt x="263842" y="61080"/>
                  </a:lnTo>
                  <a:lnTo>
                    <a:pt x="267747" y="65176"/>
                  </a:lnTo>
                  <a:cubicBezTo>
                    <a:pt x="269557" y="67081"/>
                    <a:pt x="271367" y="68986"/>
                    <a:pt x="273081" y="71082"/>
                  </a:cubicBezTo>
                  <a:lnTo>
                    <a:pt x="276511" y="75273"/>
                  </a:lnTo>
                  <a:cubicBezTo>
                    <a:pt x="278320" y="77558"/>
                    <a:pt x="280035" y="79844"/>
                    <a:pt x="281654" y="82226"/>
                  </a:cubicBezTo>
                  <a:cubicBezTo>
                    <a:pt x="283273" y="84607"/>
                    <a:pt x="283368" y="84702"/>
                    <a:pt x="284226" y="85941"/>
                  </a:cubicBezTo>
                  <a:cubicBezTo>
                    <a:pt x="285083" y="87179"/>
                    <a:pt x="287369" y="91084"/>
                    <a:pt x="288893" y="93656"/>
                  </a:cubicBezTo>
                  <a:lnTo>
                    <a:pt x="291179" y="97942"/>
                  </a:lnTo>
                  <a:cubicBezTo>
                    <a:pt x="292417" y="100323"/>
                    <a:pt x="293656" y="102800"/>
                    <a:pt x="294798" y="105371"/>
                  </a:cubicBezTo>
                  <a:cubicBezTo>
                    <a:pt x="295941" y="107943"/>
                    <a:pt x="296418" y="108991"/>
                    <a:pt x="297084" y="110896"/>
                  </a:cubicBezTo>
                  <a:cubicBezTo>
                    <a:pt x="297751" y="112801"/>
                    <a:pt x="298609" y="114992"/>
                    <a:pt x="299370" y="117087"/>
                  </a:cubicBezTo>
                  <a:cubicBezTo>
                    <a:pt x="300132" y="119183"/>
                    <a:pt x="301085" y="122135"/>
                    <a:pt x="301752" y="124707"/>
                  </a:cubicBezTo>
                  <a:cubicBezTo>
                    <a:pt x="302418" y="127279"/>
                    <a:pt x="302990" y="129184"/>
                    <a:pt x="303561" y="131375"/>
                  </a:cubicBezTo>
                  <a:cubicBezTo>
                    <a:pt x="304133" y="133566"/>
                    <a:pt x="304228" y="134327"/>
                    <a:pt x="304609" y="135756"/>
                  </a:cubicBezTo>
                  <a:cubicBezTo>
                    <a:pt x="305486" y="140033"/>
                    <a:pt x="306123" y="144357"/>
                    <a:pt x="306514" y="148710"/>
                  </a:cubicBezTo>
                  <a:lnTo>
                    <a:pt x="306514" y="178619"/>
                  </a:lnTo>
                  <a:cubicBezTo>
                    <a:pt x="306466" y="179123"/>
                    <a:pt x="306466" y="179638"/>
                    <a:pt x="306514" y="180143"/>
                  </a:cubicBezTo>
                  <a:cubicBezTo>
                    <a:pt x="306514" y="184048"/>
                    <a:pt x="305466" y="187953"/>
                    <a:pt x="304704" y="191858"/>
                  </a:cubicBezTo>
                  <a:cubicBezTo>
                    <a:pt x="304704" y="193287"/>
                    <a:pt x="303943" y="194811"/>
                    <a:pt x="303657" y="196335"/>
                  </a:cubicBezTo>
                  <a:cubicBezTo>
                    <a:pt x="303371" y="197859"/>
                    <a:pt x="302609" y="200621"/>
                    <a:pt x="301942" y="202812"/>
                  </a:cubicBezTo>
                  <a:lnTo>
                    <a:pt x="278701" y="202812"/>
                  </a:lnTo>
                  <a:cubicBezTo>
                    <a:pt x="270443" y="202812"/>
                    <a:pt x="263747" y="196116"/>
                    <a:pt x="263747" y="187858"/>
                  </a:cubicBezTo>
                  <a:lnTo>
                    <a:pt x="263747" y="148520"/>
                  </a:lnTo>
                  <a:cubicBezTo>
                    <a:pt x="263699" y="129098"/>
                    <a:pt x="248021" y="113334"/>
                    <a:pt x="228600" y="113182"/>
                  </a:cubicBezTo>
                  <a:close/>
                  <a:moveTo>
                    <a:pt x="31718" y="31743"/>
                  </a:moveTo>
                  <a:cubicBezTo>
                    <a:pt x="46653" y="16779"/>
                    <a:pt x="70904" y="16760"/>
                    <a:pt x="85868" y="31696"/>
                  </a:cubicBezTo>
                  <a:cubicBezTo>
                    <a:pt x="100831" y="46631"/>
                    <a:pt x="100850" y="70881"/>
                    <a:pt x="85915" y="85845"/>
                  </a:cubicBezTo>
                  <a:lnTo>
                    <a:pt x="58864" y="112896"/>
                  </a:lnTo>
                  <a:lnTo>
                    <a:pt x="31813" y="85845"/>
                  </a:lnTo>
                  <a:cubicBezTo>
                    <a:pt x="16925" y="70977"/>
                    <a:pt x="16916" y="46850"/>
                    <a:pt x="31785" y="31962"/>
                  </a:cubicBezTo>
                  <a:cubicBezTo>
                    <a:pt x="31851" y="31886"/>
                    <a:pt x="31927" y="31819"/>
                    <a:pt x="32003" y="31743"/>
                  </a:cubicBezTo>
                  <a:close/>
                  <a:moveTo>
                    <a:pt x="149447" y="277393"/>
                  </a:moveTo>
                  <a:lnTo>
                    <a:pt x="194595" y="277393"/>
                  </a:lnTo>
                  <a:cubicBezTo>
                    <a:pt x="201806" y="277393"/>
                    <a:pt x="207645" y="283232"/>
                    <a:pt x="207645" y="290442"/>
                  </a:cubicBezTo>
                  <a:lnTo>
                    <a:pt x="207645" y="299967"/>
                  </a:lnTo>
                  <a:lnTo>
                    <a:pt x="206692" y="299967"/>
                  </a:lnTo>
                  <a:cubicBezTo>
                    <a:pt x="201320" y="301634"/>
                    <a:pt x="195843" y="302968"/>
                    <a:pt x="190309" y="303968"/>
                  </a:cubicBezTo>
                  <a:lnTo>
                    <a:pt x="185356" y="304730"/>
                  </a:lnTo>
                  <a:cubicBezTo>
                    <a:pt x="180660" y="305368"/>
                    <a:pt x="175993" y="305844"/>
                    <a:pt x="171354" y="306158"/>
                  </a:cubicBezTo>
                  <a:lnTo>
                    <a:pt x="167068" y="306158"/>
                  </a:lnTo>
                  <a:cubicBezTo>
                    <a:pt x="160962" y="306320"/>
                    <a:pt x="154857" y="306092"/>
                    <a:pt x="148780" y="305492"/>
                  </a:cubicBezTo>
                  <a:lnTo>
                    <a:pt x="147637" y="305492"/>
                  </a:lnTo>
                  <a:cubicBezTo>
                    <a:pt x="142322" y="304854"/>
                    <a:pt x="137045" y="303939"/>
                    <a:pt x="131826" y="302729"/>
                  </a:cubicBezTo>
                  <a:lnTo>
                    <a:pt x="123729" y="300634"/>
                  </a:lnTo>
                  <a:lnTo>
                    <a:pt x="119729" y="300158"/>
                  </a:lnTo>
                  <a:cubicBezTo>
                    <a:pt x="117062" y="299300"/>
                    <a:pt x="114586" y="298348"/>
                    <a:pt x="112014" y="297300"/>
                  </a:cubicBezTo>
                  <a:lnTo>
                    <a:pt x="106680" y="295205"/>
                  </a:lnTo>
                  <a:lnTo>
                    <a:pt x="99536" y="291680"/>
                  </a:lnTo>
                  <a:lnTo>
                    <a:pt x="94773" y="289299"/>
                  </a:lnTo>
                  <a:cubicBezTo>
                    <a:pt x="92011" y="287775"/>
                    <a:pt x="89344" y="286061"/>
                    <a:pt x="86772" y="284346"/>
                  </a:cubicBezTo>
                  <a:cubicBezTo>
                    <a:pt x="85725" y="283679"/>
                    <a:pt x="84677" y="283108"/>
                    <a:pt x="83629" y="282346"/>
                  </a:cubicBezTo>
                  <a:cubicBezTo>
                    <a:pt x="82581" y="281584"/>
                    <a:pt x="79724" y="279488"/>
                    <a:pt x="77819" y="278060"/>
                  </a:cubicBezTo>
                  <a:cubicBezTo>
                    <a:pt x="75914" y="276631"/>
                    <a:pt x="73533" y="274821"/>
                    <a:pt x="71532" y="273107"/>
                  </a:cubicBezTo>
                  <a:lnTo>
                    <a:pt x="66389" y="268440"/>
                  </a:lnTo>
                  <a:cubicBezTo>
                    <a:pt x="64198" y="266344"/>
                    <a:pt x="62103" y="264249"/>
                    <a:pt x="60102" y="262058"/>
                  </a:cubicBezTo>
                  <a:cubicBezTo>
                    <a:pt x="58102" y="259867"/>
                    <a:pt x="58007" y="259867"/>
                    <a:pt x="57054" y="258724"/>
                  </a:cubicBezTo>
                  <a:cubicBezTo>
                    <a:pt x="53949" y="255257"/>
                    <a:pt x="51025" y="251628"/>
                    <a:pt x="48291" y="247866"/>
                  </a:cubicBezTo>
                  <a:lnTo>
                    <a:pt x="46291" y="245199"/>
                  </a:lnTo>
                  <a:cubicBezTo>
                    <a:pt x="43253" y="240779"/>
                    <a:pt x="40452" y="236207"/>
                    <a:pt x="37909" y="231483"/>
                  </a:cubicBezTo>
                  <a:cubicBezTo>
                    <a:pt x="37890" y="231130"/>
                    <a:pt x="37890" y="230787"/>
                    <a:pt x="37909" y="230435"/>
                  </a:cubicBezTo>
                  <a:lnTo>
                    <a:pt x="53054" y="230435"/>
                  </a:lnTo>
                  <a:cubicBezTo>
                    <a:pt x="71589" y="230435"/>
                    <a:pt x="86620" y="215442"/>
                    <a:pt x="86677" y="196907"/>
                  </a:cubicBezTo>
                  <a:lnTo>
                    <a:pt x="86677" y="193287"/>
                  </a:lnTo>
                  <a:cubicBezTo>
                    <a:pt x="86677" y="186077"/>
                    <a:pt x="92516" y="180238"/>
                    <a:pt x="99727" y="180238"/>
                  </a:cubicBezTo>
                  <a:lnTo>
                    <a:pt x="150114" y="180238"/>
                  </a:lnTo>
                  <a:cubicBezTo>
                    <a:pt x="157324" y="180181"/>
                    <a:pt x="163201" y="185982"/>
                    <a:pt x="163258" y="193192"/>
                  </a:cubicBezTo>
                  <a:cubicBezTo>
                    <a:pt x="163258" y="193221"/>
                    <a:pt x="163258" y="193259"/>
                    <a:pt x="163258" y="193287"/>
                  </a:cubicBezTo>
                  <a:lnTo>
                    <a:pt x="163258" y="196907"/>
                  </a:lnTo>
                  <a:cubicBezTo>
                    <a:pt x="163258" y="204117"/>
                    <a:pt x="157419" y="209956"/>
                    <a:pt x="150209" y="209956"/>
                  </a:cubicBezTo>
                  <a:cubicBezTo>
                    <a:pt x="150181" y="209956"/>
                    <a:pt x="150142" y="209956"/>
                    <a:pt x="150114" y="209956"/>
                  </a:cubicBezTo>
                  <a:cubicBezTo>
                    <a:pt x="131464" y="210947"/>
                    <a:pt x="117148" y="226872"/>
                    <a:pt x="118138" y="245513"/>
                  </a:cubicBezTo>
                  <a:cubicBezTo>
                    <a:pt x="119062" y="262781"/>
                    <a:pt x="132854" y="276574"/>
                    <a:pt x="150114" y="277488"/>
                  </a:cubicBezTo>
                  <a:close/>
                  <a:moveTo>
                    <a:pt x="228123" y="291871"/>
                  </a:moveTo>
                  <a:lnTo>
                    <a:pt x="228123" y="290633"/>
                  </a:lnTo>
                  <a:cubicBezTo>
                    <a:pt x="228076" y="272135"/>
                    <a:pt x="213093" y="257162"/>
                    <a:pt x="194595" y="257105"/>
                  </a:cubicBezTo>
                  <a:lnTo>
                    <a:pt x="149447" y="257105"/>
                  </a:lnTo>
                  <a:cubicBezTo>
                    <a:pt x="142112" y="256486"/>
                    <a:pt x="136665" y="250028"/>
                    <a:pt x="137284" y="242693"/>
                  </a:cubicBezTo>
                  <a:cubicBezTo>
                    <a:pt x="137836" y="236216"/>
                    <a:pt x="142970" y="231082"/>
                    <a:pt x="149447" y="230530"/>
                  </a:cubicBezTo>
                  <a:cubicBezTo>
                    <a:pt x="167982" y="230530"/>
                    <a:pt x="183013" y="215538"/>
                    <a:pt x="183070" y="197002"/>
                  </a:cubicBezTo>
                  <a:lnTo>
                    <a:pt x="183070" y="193383"/>
                  </a:lnTo>
                  <a:cubicBezTo>
                    <a:pt x="183023" y="174847"/>
                    <a:pt x="167982" y="159854"/>
                    <a:pt x="149447" y="159854"/>
                  </a:cubicBezTo>
                  <a:lnTo>
                    <a:pt x="99060" y="159854"/>
                  </a:lnTo>
                  <a:cubicBezTo>
                    <a:pt x="80562" y="159902"/>
                    <a:pt x="65579" y="174885"/>
                    <a:pt x="65532" y="193383"/>
                  </a:cubicBezTo>
                  <a:lnTo>
                    <a:pt x="65532" y="197002"/>
                  </a:lnTo>
                  <a:cubicBezTo>
                    <a:pt x="65532" y="204212"/>
                    <a:pt x="59693" y="210051"/>
                    <a:pt x="52482" y="210051"/>
                  </a:cubicBezTo>
                  <a:cubicBezTo>
                    <a:pt x="52454" y="210051"/>
                    <a:pt x="52416" y="210051"/>
                    <a:pt x="52387" y="210051"/>
                  </a:cubicBezTo>
                  <a:lnTo>
                    <a:pt x="28289" y="210051"/>
                  </a:lnTo>
                  <a:cubicBezTo>
                    <a:pt x="17440" y="178571"/>
                    <a:pt x="18050" y="144262"/>
                    <a:pt x="30004" y="113182"/>
                  </a:cubicBezTo>
                  <a:lnTo>
                    <a:pt x="51625" y="134804"/>
                  </a:lnTo>
                  <a:cubicBezTo>
                    <a:pt x="53521" y="136766"/>
                    <a:pt x="56140" y="137861"/>
                    <a:pt x="58864" y="137852"/>
                  </a:cubicBezTo>
                  <a:cubicBezTo>
                    <a:pt x="61607" y="137928"/>
                    <a:pt x="64236" y="136814"/>
                    <a:pt x="66103" y="134804"/>
                  </a:cubicBezTo>
                  <a:lnTo>
                    <a:pt x="100679" y="100133"/>
                  </a:lnTo>
                  <a:cubicBezTo>
                    <a:pt x="118757" y="81588"/>
                    <a:pt x="122625" y="53422"/>
                    <a:pt x="110204" y="30695"/>
                  </a:cubicBezTo>
                  <a:cubicBezTo>
                    <a:pt x="154172" y="12836"/>
                    <a:pt x="204139" y="17980"/>
                    <a:pt x="243554" y="44411"/>
                  </a:cubicBezTo>
                  <a:lnTo>
                    <a:pt x="243554" y="48031"/>
                  </a:lnTo>
                  <a:cubicBezTo>
                    <a:pt x="243554" y="56241"/>
                    <a:pt x="236906" y="62890"/>
                    <a:pt x="228695" y="62890"/>
                  </a:cubicBezTo>
                  <a:lnTo>
                    <a:pt x="201263" y="62890"/>
                  </a:lnTo>
                  <a:cubicBezTo>
                    <a:pt x="181718" y="61880"/>
                    <a:pt x="165058" y="76892"/>
                    <a:pt x="164039" y="96437"/>
                  </a:cubicBezTo>
                  <a:cubicBezTo>
                    <a:pt x="163030" y="115982"/>
                    <a:pt x="178050" y="132651"/>
                    <a:pt x="197586" y="133661"/>
                  </a:cubicBezTo>
                  <a:cubicBezTo>
                    <a:pt x="198815" y="133727"/>
                    <a:pt x="200044" y="133727"/>
                    <a:pt x="201263" y="133661"/>
                  </a:cubicBezTo>
                  <a:lnTo>
                    <a:pt x="228695" y="133661"/>
                  </a:lnTo>
                  <a:cubicBezTo>
                    <a:pt x="236906" y="133661"/>
                    <a:pt x="243554" y="140309"/>
                    <a:pt x="243554" y="148520"/>
                  </a:cubicBezTo>
                  <a:lnTo>
                    <a:pt x="243554" y="187858"/>
                  </a:lnTo>
                  <a:cubicBezTo>
                    <a:pt x="243602" y="207403"/>
                    <a:pt x="259442" y="223234"/>
                    <a:pt x="278987" y="223291"/>
                  </a:cubicBezTo>
                  <a:lnTo>
                    <a:pt x="294703" y="223291"/>
                  </a:lnTo>
                  <a:cubicBezTo>
                    <a:pt x="281054" y="253028"/>
                    <a:pt x="257670" y="277222"/>
                    <a:pt x="228409" y="291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BEE1D05-5D89-4DEF-A2C2-37FCB7361499}"/>
                </a:ext>
              </a:extLst>
            </p:cNvPr>
            <p:cNvSpPr/>
            <p:nvPr/>
          </p:nvSpPr>
          <p:spPr>
            <a:xfrm>
              <a:off x="8591836" y="3652456"/>
              <a:ext cx="30670" cy="30670"/>
            </a:xfrm>
            <a:custGeom>
              <a:avLst/>
              <a:gdLst>
                <a:gd name="connsiteX0" fmla="*/ 15335 w 30670"/>
                <a:gd name="connsiteY0" fmla="*/ 30671 h 30670"/>
                <a:gd name="connsiteX1" fmla="*/ 30670 w 30670"/>
                <a:gd name="connsiteY1" fmla="*/ 15335 h 30670"/>
                <a:gd name="connsiteX2" fmla="*/ 15335 w 30670"/>
                <a:gd name="connsiteY2" fmla="*/ 0 h 30670"/>
                <a:gd name="connsiteX3" fmla="*/ 0 w 30670"/>
                <a:gd name="connsiteY3" fmla="*/ 15335 h 30670"/>
                <a:gd name="connsiteX4" fmla="*/ 15335 w 30670"/>
                <a:gd name="connsiteY4" fmla="*/ 30671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30670">
                  <a:moveTo>
                    <a:pt x="15335" y="30671"/>
                  </a:moveTo>
                  <a:cubicBezTo>
                    <a:pt x="23803" y="30671"/>
                    <a:pt x="30670" y="23803"/>
                    <a:pt x="30670" y="15335"/>
                  </a:cubicBezTo>
                  <a:cubicBezTo>
                    <a:pt x="30670" y="6868"/>
                    <a:pt x="23803" y="0"/>
                    <a:pt x="15335" y="0"/>
                  </a:cubicBezTo>
                  <a:cubicBezTo>
                    <a:pt x="6867" y="0"/>
                    <a:pt x="0" y="6868"/>
                    <a:pt x="0" y="15335"/>
                  </a:cubicBezTo>
                  <a:cubicBezTo>
                    <a:pt x="0" y="23803"/>
                    <a:pt x="6867" y="30671"/>
                    <a:pt x="15335" y="3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C7B4B0BD-85C2-4AEA-8A73-567DDE716273}"/>
              </a:ext>
            </a:extLst>
          </p:cNvPr>
          <p:cNvSpPr/>
          <p:nvPr/>
        </p:nvSpPr>
        <p:spPr>
          <a:xfrm>
            <a:off x="0" y="852939"/>
            <a:ext cx="552450" cy="2436361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25330BE-94DB-4E00-B3AA-9A6AC71F44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5929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24" grpId="0"/>
      <p:bldP spid="55" grpId="0" animBg="1"/>
      <p:bldP spid="56" grpId="0" animBg="1"/>
      <p:bldP spid="57" grpId="0" animBg="1"/>
      <p:bldP spid="58" grpId="0"/>
      <p:bldP spid="63" grpId="0"/>
      <p:bldP spid="74" grpId="0"/>
      <p:bldP spid="81" grpId="0"/>
      <p:bldP spid="92" grpId="0"/>
      <p:bldP spid="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0F7F6E-1265-413B-89C2-74A7F318D35A}"/>
              </a:ext>
            </a:extLst>
          </p:cNvPr>
          <p:cNvSpPr txBox="1"/>
          <p:nvPr/>
        </p:nvSpPr>
        <p:spPr>
          <a:xfrm>
            <a:off x="469487" y="932783"/>
            <a:ext cx="20746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Get in Touch with 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25DA6-25D4-44A6-AA3D-15879C818DA2}"/>
              </a:ext>
            </a:extLst>
          </p:cNvPr>
          <p:cNvSpPr txBox="1"/>
          <p:nvPr/>
        </p:nvSpPr>
        <p:spPr>
          <a:xfrm>
            <a:off x="461486" y="1252632"/>
            <a:ext cx="5444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6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6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F3E680-11DC-4DFC-946A-3EBA3259CC5D}"/>
              </a:ext>
            </a:extLst>
          </p:cNvPr>
          <p:cNvSpPr txBox="1"/>
          <p:nvPr/>
        </p:nvSpPr>
        <p:spPr>
          <a:xfrm>
            <a:off x="476440" y="2440400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AB89FEF-3916-4AD9-976F-F3A9BCEDD0E9}"/>
              </a:ext>
            </a:extLst>
          </p:cNvPr>
          <p:cNvSpPr/>
          <p:nvPr/>
        </p:nvSpPr>
        <p:spPr>
          <a:xfrm>
            <a:off x="0" y="3851338"/>
            <a:ext cx="6838854" cy="1903857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gradFill flip="none" rotWithShape="1">
            <a:gsLst>
              <a:gs pos="0">
                <a:srgbClr val="F1F8E8"/>
              </a:gs>
              <a:gs pos="100000">
                <a:srgbClr val="F3F9E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D8DD702-BDEC-4087-8A3B-A85E2D8FBD5E}"/>
              </a:ext>
            </a:extLst>
          </p:cNvPr>
          <p:cNvSpPr/>
          <p:nvPr/>
        </p:nvSpPr>
        <p:spPr>
          <a:xfrm>
            <a:off x="2350198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D6ECC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53926B-ECAF-429A-A947-E68C93BC2B82}"/>
              </a:ext>
            </a:extLst>
          </p:cNvPr>
          <p:cNvSpPr/>
          <p:nvPr/>
        </p:nvSpPr>
        <p:spPr>
          <a:xfrm>
            <a:off x="4456557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D6ECC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266C6D-64E4-47D9-9386-2A6472A9A27B}"/>
              </a:ext>
            </a:extLst>
          </p:cNvPr>
          <p:cNvSpPr txBox="1"/>
          <p:nvPr/>
        </p:nvSpPr>
        <p:spPr>
          <a:xfrm>
            <a:off x="461486" y="4774311"/>
            <a:ext cx="155363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 Address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0A47410-EEEF-49D3-921D-A94D9AAD8AA5}"/>
              </a:ext>
            </a:extLst>
          </p:cNvPr>
          <p:cNvSpPr txBox="1"/>
          <p:nvPr/>
        </p:nvSpPr>
        <p:spPr>
          <a:xfrm>
            <a:off x="464629" y="5055870"/>
            <a:ext cx="1784463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906F500-D882-4BAC-B7C0-123D2FB5EEC8}"/>
              </a:ext>
            </a:extLst>
          </p:cNvPr>
          <p:cNvGrpSpPr/>
          <p:nvPr/>
        </p:nvGrpSpPr>
        <p:grpSpPr>
          <a:xfrm>
            <a:off x="567880" y="4310990"/>
            <a:ext cx="453104" cy="406336"/>
            <a:chOff x="567880" y="4310252"/>
            <a:chExt cx="453104" cy="406336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06188EE-39ED-4084-8D26-E75B6C94B635}"/>
                </a:ext>
              </a:extLst>
            </p:cNvPr>
            <p:cNvSpPr/>
            <p:nvPr/>
          </p:nvSpPr>
          <p:spPr>
            <a:xfrm>
              <a:off x="567880" y="4310252"/>
              <a:ext cx="453104" cy="406336"/>
            </a:xfrm>
            <a:custGeom>
              <a:avLst/>
              <a:gdLst>
                <a:gd name="connsiteX0" fmla="*/ 363379 w 453104"/>
                <a:gd name="connsiteY0" fmla="*/ 0 h 406336"/>
                <a:gd name="connsiteX1" fmla="*/ 126397 w 453104"/>
                <a:gd name="connsiteY1" fmla="*/ 0 h 406336"/>
                <a:gd name="connsiteX2" fmla="*/ 36767 w 453104"/>
                <a:gd name="connsiteY2" fmla="*/ 89630 h 406336"/>
                <a:gd name="connsiteX3" fmla="*/ 36767 w 453104"/>
                <a:gd name="connsiteY3" fmla="*/ 102013 h 406336"/>
                <a:gd name="connsiteX4" fmla="*/ 14288 w 453104"/>
                <a:gd name="connsiteY4" fmla="*/ 102013 h 406336"/>
                <a:gd name="connsiteX5" fmla="*/ 0 w 453104"/>
                <a:gd name="connsiteY5" fmla="*/ 116300 h 406336"/>
                <a:gd name="connsiteX6" fmla="*/ 14288 w 453104"/>
                <a:gd name="connsiteY6" fmla="*/ 130588 h 406336"/>
                <a:gd name="connsiteX7" fmla="*/ 36767 w 453104"/>
                <a:gd name="connsiteY7" fmla="*/ 130588 h 406336"/>
                <a:gd name="connsiteX8" fmla="*/ 36767 w 453104"/>
                <a:gd name="connsiteY8" fmla="*/ 275749 h 406336"/>
                <a:gd name="connsiteX9" fmla="*/ 14288 w 453104"/>
                <a:gd name="connsiteY9" fmla="*/ 275749 h 406336"/>
                <a:gd name="connsiteX10" fmla="*/ 0 w 453104"/>
                <a:gd name="connsiteY10" fmla="*/ 290036 h 406336"/>
                <a:gd name="connsiteX11" fmla="*/ 14288 w 453104"/>
                <a:gd name="connsiteY11" fmla="*/ 304324 h 406336"/>
                <a:gd name="connsiteX12" fmla="*/ 36767 w 453104"/>
                <a:gd name="connsiteY12" fmla="*/ 304324 h 406336"/>
                <a:gd name="connsiteX13" fmla="*/ 36767 w 453104"/>
                <a:gd name="connsiteY13" fmla="*/ 316706 h 406336"/>
                <a:gd name="connsiteX14" fmla="*/ 126397 w 453104"/>
                <a:gd name="connsiteY14" fmla="*/ 406337 h 406336"/>
                <a:gd name="connsiteX15" fmla="*/ 363379 w 453104"/>
                <a:gd name="connsiteY15" fmla="*/ 406337 h 406336"/>
                <a:gd name="connsiteX16" fmla="*/ 453104 w 453104"/>
                <a:gd name="connsiteY16" fmla="*/ 316706 h 406336"/>
                <a:gd name="connsiteX17" fmla="*/ 453104 w 453104"/>
                <a:gd name="connsiteY17" fmla="*/ 89630 h 406336"/>
                <a:gd name="connsiteX18" fmla="*/ 363379 w 453104"/>
                <a:gd name="connsiteY18" fmla="*/ 0 h 406336"/>
                <a:gd name="connsiteX19" fmla="*/ 424720 w 453104"/>
                <a:gd name="connsiteY19" fmla="*/ 316135 h 406336"/>
                <a:gd name="connsiteX20" fmla="*/ 363379 w 453104"/>
                <a:gd name="connsiteY20" fmla="*/ 377476 h 406336"/>
                <a:gd name="connsiteX21" fmla="*/ 126397 w 453104"/>
                <a:gd name="connsiteY21" fmla="*/ 377476 h 406336"/>
                <a:gd name="connsiteX22" fmla="*/ 65056 w 453104"/>
                <a:gd name="connsiteY22" fmla="*/ 316135 h 406336"/>
                <a:gd name="connsiteX23" fmla="*/ 65056 w 453104"/>
                <a:gd name="connsiteY23" fmla="*/ 303752 h 406336"/>
                <a:gd name="connsiteX24" fmla="*/ 87630 w 453104"/>
                <a:gd name="connsiteY24" fmla="*/ 303752 h 406336"/>
                <a:gd name="connsiteX25" fmla="*/ 101918 w 453104"/>
                <a:gd name="connsiteY25" fmla="*/ 289465 h 406336"/>
                <a:gd name="connsiteX26" fmla="*/ 87630 w 453104"/>
                <a:gd name="connsiteY26" fmla="*/ 275177 h 406336"/>
                <a:gd name="connsiteX27" fmla="*/ 65056 w 453104"/>
                <a:gd name="connsiteY27" fmla="*/ 275177 h 406336"/>
                <a:gd name="connsiteX28" fmla="*/ 65056 w 453104"/>
                <a:gd name="connsiteY28" fmla="*/ 130302 h 406336"/>
                <a:gd name="connsiteX29" fmla="*/ 87630 w 453104"/>
                <a:gd name="connsiteY29" fmla="*/ 130302 h 406336"/>
                <a:gd name="connsiteX30" fmla="*/ 101918 w 453104"/>
                <a:gd name="connsiteY30" fmla="*/ 116015 h 406336"/>
                <a:gd name="connsiteX31" fmla="*/ 87630 w 453104"/>
                <a:gd name="connsiteY31" fmla="*/ 101727 h 406336"/>
                <a:gd name="connsiteX32" fmla="*/ 65056 w 453104"/>
                <a:gd name="connsiteY32" fmla="*/ 101727 h 406336"/>
                <a:gd name="connsiteX33" fmla="*/ 65056 w 453104"/>
                <a:gd name="connsiteY33" fmla="*/ 89345 h 406336"/>
                <a:gd name="connsiteX34" fmla="*/ 126397 w 453104"/>
                <a:gd name="connsiteY34" fmla="*/ 28004 h 406336"/>
                <a:gd name="connsiteX35" fmla="*/ 363379 w 453104"/>
                <a:gd name="connsiteY35" fmla="*/ 28004 h 406336"/>
                <a:gd name="connsiteX36" fmla="*/ 424720 w 453104"/>
                <a:gd name="connsiteY36" fmla="*/ 8934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53104" h="406336">
                  <a:moveTo>
                    <a:pt x="363379" y="0"/>
                  </a:moveTo>
                  <a:lnTo>
                    <a:pt x="126397" y="0"/>
                  </a:lnTo>
                  <a:cubicBezTo>
                    <a:pt x="76917" y="57"/>
                    <a:pt x="36819" y="40148"/>
                    <a:pt x="36767" y="89630"/>
                  </a:cubicBezTo>
                  <a:lnTo>
                    <a:pt x="36767" y="102013"/>
                  </a:lnTo>
                  <a:lnTo>
                    <a:pt x="14288" y="102013"/>
                  </a:lnTo>
                  <a:cubicBezTo>
                    <a:pt x="6397" y="102013"/>
                    <a:pt x="0" y="108414"/>
                    <a:pt x="0" y="116300"/>
                  </a:cubicBezTo>
                  <a:cubicBezTo>
                    <a:pt x="0" y="124187"/>
                    <a:pt x="6397" y="130588"/>
                    <a:pt x="14288" y="130588"/>
                  </a:cubicBezTo>
                  <a:lnTo>
                    <a:pt x="36767" y="130588"/>
                  </a:lnTo>
                  <a:lnTo>
                    <a:pt x="36767" y="275749"/>
                  </a:lnTo>
                  <a:lnTo>
                    <a:pt x="14288" y="275749"/>
                  </a:lnTo>
                  <a:cubicBezTo>
                    <a:pt x="6397" y="275749"/>
                    <a:pt x="0" y="282150"/>
                    <a:pt x="0" y="290036"/>
                  </a:cubicBezTo>
                  <a:cubicBezTo>
                    <a:pt x="0" y="297923"/>
                    <a:pt x="6397" y="304324"/>
                    <a:pt x="14288" y="304324"/>
                  </a:cubicBezTo>
                  <a:lnTo>
                    <a:pt x="36767" y="304324"/>
                  </a:lnTo>
                  <a:lnTo>
                    <a:pt x="36767" y="316706"/>
                  </a:lnTo>
                  <a:cubicBezTo>
                    <a:pt x="36819" y="366189"/>
                    <a:pt x="76917" y="406280"/>
                    <a:pt x="126397" y="406337"/>
                  </a:cubicBezTo>
                  <a:lnTo>
                    <a:pt x="363379" y="406337"/>
                  </a:lnTo>
                  <a:cubicBezTo>
                    <a:pt x="412871" y="406280"/>
                    <a:pt x="453000" y="366198"/>
                    <a:pt x="453104" y="316706"/>
                  </a:cubicBezTo>
                  <a:lnTo>
                    <a:pt x="453104" y="89630"/>
                  </a:lnTo>
                  <a:cubicBezTo>
                    <a:pt x="453000" y="40139"/>
                    <a:pt x="412871" y="48"/>
                    <a:pt x="363379" y="0"/>
                  </a:cubicBezTo>
                  <a:close/>
                  <a:moveTo>
                    <a:pt x="424720" y="316135"/>
                  </a:moveTo>
                  <a:cubicBezTo>
                    <a:pt x="424663" y="349987"/>
                    <a:pt x="397231" y="377419"/>
                    <a:pt x="363379" y="377476"/>
                  </a:cubicBezTo>
                  <a:lnTo>
                    <a:pt x="126397" y="377476"/>
                  </a:lnTo>
                  <a:cubicBezTo>
                    <a:pt x="92541" y="377428"/>
                    <a:pt x="65108" y="349987"/>
                    <a:pt x="65056" y="316135"/>
                  </a:cubicBezTo>
                  <a:lnTo>
                    <a:pt x="65056" y="303752"/>
                  </a:lnTo>
                  <a:lnTo>
                    <a:pt x="87630" y="303752"/>
                  </a:lnTo>
                  <a:cubicBezTo>
                    <a:pt x="95521" y="303752"/>
                    <a:pt x="101918" y="297352"/>
                    <a:pt x="101918" y="289465"/>
                  </a:cubicBezTo>
                  <a:cubicBezTo>
                    <a:pt x="101918" y="281578"/>
                    <a:pt x="95521" y="275177"/>
                    <a:pt x="87630" y="275177"/>
                  </a:cubicBezTo>
                  <a:lnTo>
                    <a:pt x="65056" y="275177"/>
                  </a:lnTo>
                  <a:lnTo>
                    <a:pt x="65056" y="130302"/>
                  </a:lnTo>
                  <a:lnTo>
                    <a:pt x="87630" y="130302"/>
                  </a:lnTo>
                  <a:cubicBezTo>
                    <a:pt x="95521" y="130302"/>
                    <a:pt x="101918" y="123901"/>
                    <a:pt x="101918" y="116015"/>
                  </a:cubicBezTo>
                  <a:cubicBezTo>
                    <a:pt x="101918" y="108128"/>
                    <a:pt x="95521" y="101727"/>
                    <a:pt x="87630" y="101727"/>
                  </a:cubicBezTo>
                  <a:lnTo>
                    <a:pt x="65056" y="101727"/>
                  </a:lnTo>
                  <a:lnTo>
                    <a:pt x="65056" y="89345"/>
                  </a:lnTo>
                  <a:cubicBezTo>
                    <a:pt x="65108" y="55493"/>
                    <a:pt x="92541" y="28061"/>
                    <a:pt x="126397" y="28004"/>
                  </a:cubicBezTo>
                  <a:lnTo>
                    <a:pt x="363379" y="28004"/>
                  </a:lnTo>
                  <a:cubicBezTo>
                    <a:pt x="397231" y="28051"/>
                    <a:pt x="424663" y="55493"/>
                    <a:pt x="424720" y="89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3D914A-0E0D-4228-9051-7FC0844CEA2B}"/>
                </a:ext>
              </a:extLst>
            </p:cNvPr>
            <p:cNvSpPr/>
            <p:nvPr/>
          </p:nvSpPr>
          <p:spPr>
            <a:xfrm>
              <a:off x="750474" y="4384262"/>
              <a:ext cx="124587" cy="124586"/>
            </a:xfrm>
            <a:custGeom>
              <a:avLst/>
              <a:gdLst>
                <a:gd name="connsiteX0" fmla="*/ 62294 w 124587"/>
                <a:gd name="connsiteY0" fmla="*/ 124587 h 124586"/>
                <a:gd name="connsiteX1" fmla="*/ 124587 w 124587"/>
                <a:gd name="connsiteY1" fmla="*/ 62293 h 124586"/>
                <a:gd name="connsiteX2" fmla="*/ 62294 w 124587"/>
                <a:gd name="connsiteY2" fmla="*/ 0 h 124586"/>
                <a:gd name="connsiteX3" fmla="*/ 0 w 124587"/>
                <a:gd name="connsiteY3" fmla="*/ 62293 h 124586"/>
                <a:gd name="connsiteX4" fmla="*/ 62294 w 124587"/>
                <a:gd name="connsiteY4" fmla="*/ 124587 h 124586"/>
                <a:gd name="connsiteX5" fmla="*/ 62294 w 124587"/>
                <a:gd name="connsiteY5" fmla="*/ 28384 h 124586"/>
                <a:gd name="connsiteX6" fmla="*/ 96393 w 124587"/>
                <a:gd name="connsiteY6" fmla="*/ 62293 h 124586"/>
                <a:gd name="connsiteX7" fmla="*/ 62484 w 124587"/>
                <a:gd name="connsiteY7" fmla="*/ 96393 h 124586"/>
                <a:gd name="connsiteX8" fmla="*/ 28384 w 124587"/>
                <a:gd name="connsiteY8" fmla="*/ 62484 h 124586"/>
                <a:gd name="connsiteX9" fmla="*/ 28384 w 124587"/>
                <a:gd name="connsiteY9" fmla="*/ 62293 h 124586"/>
                <a:gd name="connsiteX10" fmla="*/ 62294 w 124587"/>
                <a:gd name="connsiteY10" fmla="*/ 28384 h 124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587" h="124586">
                  <a:moveTo>
                    <a:pt x="62294" y="124587"/>
                  </a:moveTo>
                  <a:cubicBezTo>
                    <a:pt x="96697" y="124587"/>
                    <a:pt x="124587" y="96698"/>
                    <a:pt x="124587" y="62293"/>
                  </a:cubicBezTo>
                  <a:cubicBezTo>
                    <a:pt x="124587" y="27889"/>
                    <a:pt x="96697" y="0"/>
                    <a:pt x="62294" y="0"/>
                  </a:cubicBezTo>
                  <a:cubicBezTo>
                    <a:pt x="27890" y="0"/>
                    <a:pt x="0" y="27889"/>
                    <a:pt x="0" y="62293"/>
                  </a:cubicBezTo>
                  <a:cubicBezTo>
                    <a:pt x="0" y="96698"/>
                    <a:pt x="27890" y="124587"/>
                    <a:pt x="62294" y="124587"/>
                  </a:cubicBezTo>
                  <a:close/>
                  <a:moveTo>
                    <a:pt x="62294" y="28384"/>
                  </a:moveTo>
                  <a:cubicBezTo>
                    <a:pt x="81074" y="28327"/>
                    <a:pt x="96341" y="43510"/>
                    <a:pt x="96393" y="62293"/>
                  </a:cubicBezTo>
                  <a:cubicBezTo>
                    <a:pt x="96445" y="81077"/>
                    <a:pt x="81264" y="96336"/>
                    <a:pt x="62484" y="96393"/>
                  </a:cubicBezTo>
                  <a:cubicBezTo>
                    <a:pt x="43704" y="96441"/>
                    <a:pt x="28437" y="81267"/>
                    <a:pt x="28384" y="62484"/>
                  </a:cubicBezTo>
                  <a:cubicBezTo>
                    <a:pt x="28384" y="62417"/>
                    <a:pt x="28384" y="62360"/>
                    <a:pt x="28384" y="62293"/>
                  </a:cubicBezTo>
                  <a:cubicBezTo>
                    <a:pt x="28437" y="43586"/>
                    <a:pt x="43587" y="28442"/>
                    <a:pt x="62294" y="28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3CF9E0E-777B-4958-B8E1-3C0AA223E046}"/>
                </a:ext>
              </a:extLst>
            </p:cNvPr>
            <p:cNvSpPr/>
            <p:nvPr/>
          </p:nvSpPr>
          <p:spPr>
            <a:xfrm>
              <a:off x="718089" y="4533136"/>
              <a:ext cx="190500" cy="108967"/>
            </a:xfrm>
            <a:custGeom>
              <a:avLst/>
              <a:gdLst>
                <a:gd name="connsiteX0" fmla="*/ 94679 w 190500"/>
                <a:gd name="connsiteY0" fmla="*/ 2 h 108967"/>
                <a:gd name="connsiteX1" fmla="*/ 0 w 190500"/>
                <a:gd name="connsiteY1" fmla="*/ 94680 h 108967"/>
                <a:gd name="connsiteX2" fmla="*/ 14288 w 190500"/>
                <a:gd name="connsiteY2" fmla="*/ 108967 h 108967"/>
                <a:gd name="connsiteX3" fmla="*/ 28575 w 190500"/>
                <a:gd name="connsiteY3" fmla="*/ 94680 h 108967"/>
                <a:gd name="connsiteX4" fmla="*/ 95250 w 190500"/>
                <a:gd name="connsiteY4" fmla="*/ 28005 h 108967"/>
                <a:gd name="connsiteX5" fmla="*/ 161925 w 190500"/>
                <a:gd name="connsiteY5" fmla="*/ 94680 h 108967"/>
                <a:gd name="connsiteX6" fmla="*/ 176213 w 190500"/>
                <a:gd name="connsiteY6" fmla="*/ 108967 h 108967"/>
                <a:gd name="connsiteX7" fmla="*/ 190500 w 190500"/>
                <a:gd name="connsiteY7" fmla="*/ 94680 h 108967"/>
                <a:gd name="connsiteX8" fmla="*/ 94682 w 190500"/>
                <a:gd name="connsiteY8" fmla="*/ 2 h 108967"/>
                <a:gd name="connsiteX9" fmla="*/ 94679 w 190500"/>
                <a:gd name="connsiteY9" fmla="*/ 2 h 1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108967">
                  <a:moveTo>
                    <a:pt x="94679" y="2"/>
                  </a:moveTo>
                  <a:cubicBezTo>
                    <a:pt x="42519" y="316"/>
                    <a:pt x="312" y="42521"/>
                    <a:pt x="0" y="94680"/>
                  </a:cubicBezTo>
                  <a:cubicBezTo>
                    <a:pt x="0" y="102567"/>
                    <a:pt x="6397" y="108967"/>
                    <a:pt x="14288" y="108967"/>
                  </a:cubicBezTo>
                  <a:cubicBezTo>
                    <a:pt x="22178" y="108967"/>
                    <a:pt x="28575" y="102567"/>
                    <a:pt x="28575" y="94680"/>
                  </a:cubicBezTo>
                  <a:cubicBezTo>
                    <a:pt x="28575" y="57856"/>
                    <a:pt x="58426" y="28005"/>
                    <a:pt x="95250" y="28005"/>
                  </a:cubicBezTo>
                  <a:cubicBezTo>
                    <a:pt x="132074" y="28005"/>
                    <a:pt x="161925" y="57856"/>
                    <a:pt x="161925" y="94680"/>
                  </a:cubicBezTo>
                  <a:cubicBezTo>
                    <a:pt x="161925" y="102567"/>
                    <a:pt x="168322" y="108967"/>
                    <a:pt x="176213" y="108967"/>
                  </a:cubicBezTo>
                  <a:cubicBezTo>
                    <a:pt x="184103" y="108967"/>
                    <a:pt x="190500" y="102567"/>
                    <a:pt x="190500" y="94680"/>
                  </a:cubicBezTo>
                  <a:cubicBezTo>
                    <a:pt x="190186" y="42074"/>
                    <a:pt x="147286" y="-313"/>
                    <a:pt x="94682" y="2"/>
                  </a:cubicBezTo>
                  <a:cubicBezTo>
                    <a:pt x="94680" y="2"/>
                    <a:pt x="94679" y="2"/>
                    <a:pt x="94679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2CD6C60-5E6D-4050-A852-682F8A74357B}"/>
              </a:ext>
            </a:extLst>
          </p:cNvPr>
          <p:cNvSpPr txBox="1"/>
          <p:nvPr/>
        </p:nvSpPr>
        <p:spPr>
          <a:xfrm>
            <a:off x="2541174" y="4774311"/>
            <a:ext cx="1378904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Online Store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A4B1223-2521-4274-9E84-0D5908522CCD}"/>
              </a:ext>
            </a:extLst>
          </p:cNvPr>
          <p:cNvSpPr txBox="1"/>
          <p:nvPr/>
        </p:nvSpPr>
        <p:spPr>
          <a:xfrm>
            <a:off x="2544222" y="5055870"/>
            <a:ext cx="1810111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E11CE5-299E-426A-8882-570A27CCBF7C}"/>
              </a:ext>
            </a:extLst>
          </p:cNvPr>
          <p:cNvSpPr txBox="1"/>
          <p:nvPr/>
        </p:nvSpPr>
        <p:spPr>
          <a:xfrm>
            <a:off x="4604861" y="4774311"/>
            <a:ext cx="142539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Our Location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AF2870D-2255-470D-8746-7D2C140E40FB}"/>
              </a:ext>
            </a:extLst>
          </p:cNvPr>
          <p:cNvSpPr txBox="1"/>
          <p:nvPr/>
        </p:nvSpPr>
        <p:spPr>
          <a:xfrm>
            <a:off x="4607909" y="5055870"/>
            <a:ext cx="1835759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Max Street, Toronto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8550E47-39F0-4589-831F-0D21C81B6AC4}"/>
              </a:ext>
            </a:extLst>
          </p:cNvPr>
          <p:cNvGrpSpPr/>
          <p:nvPr/>
        </p:nvGrpSpPr>
        <p:grpSpPr>
          <a:xfrm>
            <a:off x="2671000" y="4311276"/>
            <a:ext cx="406051" cy="405765"/>
            <a:chOff x="4735162" y="4310252"/>
            <a:chExt cx="406051" cy="405765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655188C-908D-4DB7-8497-B26BBC43C07B}"/>
                </a:ext>
              </a:extLst>
            </p:cNvPr>
            <p:cNvSpPr/>
            <p:nvPr/>
          </p:nvSpPr>
          <p:spPr>
            <a:xfrm>
              <a:off x="4735162" y="4310252"/>
              <a:ext cx="406051" cy="384810"/>
            </a:xfrm>
            <a:custGeom>
              <a:avLst/>
              <a:gdLst>
                <a:gd name="connsiteX0" fmla="*/ 392812 w 406051"/>
                <a:gd name="connsiteY0" fmla="*/ 359283 h 384810"/>
                <a:gd name="connsiteX1" fmla="*/ 384334 w 406051"/>
                <a:gd name="connsiteY1" fmla="*/ 359283 h 384810"/>
                <a:gd name="connsiteX2" fmla="*/ 384334 w 406051"/>
                <a:gd name="connsiteY2" fmla="*/ 182404 h 384810"/>
                <a:gd name="connsiteX3" fmla="*/ 405480 w 406051"/>
                <a:gd name="connsiteY3" fmla="*/ 139351 h 384810"/>
                <a:gd name="connsiteX4" fmla="*/ 391669 w 406051"/>
                <a:gd name="connsiteY4" fmla="*/ 85344 h 384810"/>
                <a:gd name="connsiteX5" fmla="*/ 363094 w 406051"/>
                <a:gd name="connsiteY5" fmla="*/ 32861 h 384810"/>
                <a:gd name="connsiteX6" fmla="*/ 307467 w 406051"/>
                <a:gd name="connsiteY6" fmla="*/ 0 h 384810"/>
                <a:gd name="connsiteX7" fmla="*/ 97918 w 406051"/>
                <a:gd name="connsiteY7" fmla="*/ 0 h 384810"/>
                <a:gd name="connsiteX8" fmla="*/ 42387 w 406051"/>
                <a:gd name="connsiteY8" fmla="*/ 32861 h 384810"/>
                <a:gd name="connsiteX9" fmla="*/ 13812 w 406051"/>
                <a:gd name="connsiteY9" fmla="*/ 85344 h 384810"/>
                <a:gd name="connsiteX10" fmla="*/ 1 w 406051"/>
                <a:gd name="connsiteY10" fmla="*/ 139351 h 384810"/>
                <a:gd name="connsiteX11" fmla="*/ 1 w 406051"/>
                <a:gd name="connsiteY11" fmla="*/ 141542 h 384810"/>
                <a:gd name="connsiteX12" fmla="*/ 14860 w 406051"/>
                <a:gd name="connsiteY12" fmla="*/ 177356 h 384810"/>
                <a:gd name="connsiteX13" fmla="*/ 21146 w 406051"/>
                <a:gd name="connsiteY13" fmla="*/ 182499 h 384810"/>
                <a:gd name="connsiteX14" fmla="*/ 21146 w 406051"/>
                <a:gd name="connsiteY14" fmla="*/ 359283 h 384810"/>
                <a:gd name="connsiteX15" fmla="*/ 12669 w 406051"/>
                <a:gd name="connsiteY15" fmla="*/ 359283 h 384810"/>
                <a:gd name="connsiteX16" fmla="*/ 1 w 406051"/>
                <a:gd name="connsiteY16" fmla="*/ 371951 h 384810"/>
                <a:gd name="connsiteX17" fmla="*/ 12669 w 406051"/>
                <a:gd name="connsiteY17" fmla="*/ 384620 h 384810"/>
                <a:gd name="connsiteX18" fmla="*/ 77534 w 406051"/>
                <a:gd name="connsiteY18" fmla="*/ 384620 h 384810"/>
                <a:gd name="connsiteX19" fmla="*/ 90202 w 406051"/>
                <a:gd name="connsiteY19" fmla="*/ 371951 h 384810"/>
                <a:gd name="connsiteX20" fmla="*/ 77534 w 406051"/>
                <a:gd name="connsiteY20" fmla="*/ 359283 h 384810"/>
                <a:gd name="connsiteX21" fmla="*/ 46387 w 406051"/>
                <a:gd name="connsiteY21" fmla="*/ 359283 h 384810"/>
                <a:gd name="connsiteX22" fmla="*/ 46387 w 406051"/>
                <a:gd name="connsiteY22" fmla="*/ 192119 h 384810"/>
                <a:gd name="connsiteX23" fmla="*/ 48483 w 406051"/>
                <a:gd name="connsiteY23" fmla="*/ 192119 h 384810"/>
                <a:gd name="connsiteX24" fmla="*/ 50578 w 406051"/>
                <a:gd name="connsiteY24" fmla="*/ 192119 h 384810"/>
                <a:gd name="connsiteX25" fmla="*/ 54960 w 406051"/>
                <a:gd name="connsiteY25" fmla="*/ 191643 h 384810"/>
                <a:gd name="connsiteX26" fmla="*/ 59437 w 406051"/>
                <a:gd name="connsiteY26" fmla="*/ 191643 h 384810"/>
                <a:gd name="connsiteX27" fmla="*/ 67533 w 406051"/>
                <a:gd name="connsiteY27" fmla="*/ 189452 h 384810"/>
                <a:gd name="connsiteX28" fmla="*/ 70104 w 406051"/>
                <a:gd name="connsiteY28" fmla="*/ 188595 h 384810"/>
                <a:gd name="connsiteX29" fmla="*/ 77915 w 406051"/>
                <a:gd name="connsiteY29" fmla="*/ 184309 h 384810"/>
                <a:gd name="connsiteX30" fmla="*/ 80296 w 406051"/>
                <a:gd name="connsiteY30" fmla="*/ 182975 h 384810"/>
                <a:gd name="connsiteX31" fmla="*/ 86773 w 406051"/>
                <a:gd name="connsiteY31" fmla="*/ 177165 h 384810"/>
                <a:gd name="connsiteX32" fmla="*/ 88678 w 406051"/>
                <a:gd name="connsiteY32" fmla="*/ 175451 h 384810"/>
                <a:gd name="connsiteX33" fmla="*/ 160040 w 406051"/>
                <a:gd name="connsiteY33" fmla="*/ 180289 h 384810"/>
                <a:gd name="connsiteX34" fmla="*/ 164878 w 406051"/>
                <a:gd name="connsiteY34" fmla="*/ 175451 h 384810"/>
                <a:gd name="connsiteX35" fmla="*/ 236240 w 406051"/>
                <a:gd name="connsiteY35" fmla="*/ 180289 h 384810"/>
                <a:gd name="connsiteX36" fmla="*/ 241078 w 406051"/>
                <a:gd name="connsiteY36" fmla="*/ 175451 h 384810"/>
                <a:gd name="connsiteX37" fmla="*/ 312297 w 406051"/>
                <a:gd name="connsiteY37" fmla="*/ 180432 h 384810"/>
                <a:gd name="connsiteX38" fmla="*/ 317278 w 406051"/>
                <a:gd name="connsiteY38" fmla="*/ 175451 h 384810"/>
                <a:gd name="connsiteX39" fmla="*/ 319564 w 406051"/>
                <a:gd name="connsiteY39" fmla="*/ 177832 h 384810"/>
                <a:gd name="connsiteX40" fmla="*/ 329089 w 406051"/>
                <a:gd name="connsiteY40" fmla="*/ 185166 h 384810"/>
                <a:gd name="connsiteX41" fmla="*/ 331661 w 406051"/>
                <a:gd name="connsiteY41" fmla="*/ 186500 h 384810"/>
                <a:gd name="connsiteX42" fmla="*/ 340043 w 406051"/>
                <a:gd name="connsiteY42" fmla="*/ 190119 h 384810"/>
                <a:gd name="connsiteX43" fmla="*/ 343281 w 406051"/>
                <a:gd name="connsiteY43" fmla="*/ 190881 h 384810"/>
                <a:gd name="connsiteX44" fmla="*/ 351759 w 406051"/>
                <a:gd name="connsiteY44" fmla="*/ 192310 h 384810"/>
                <a:gd name="connsiteX45" fmla="*/ 355474 w 406051"/>
                <a:gd name="connsiteY45" fmla="*/ 192310 h 384810"/>
                <a:gd name="connsiteX46" fmla="*/ 359569 w 406051"/>
                <a:gd name="connsiteY46" fmla="*/ 192310 h 384810"/>
                <a:gd name="connsiteX47" fmla="*/ 359569 w 406051"/>
                <a:gd name="connsiteY47" fmla="*/ 359474 h 384810"/>
                <a:gd name="connsiteX48" fmla="*/ 328518 w 406051"/>
                <a:gd name="connsiteY48" fmla="*/ 359474 h 384810"/>
                <a:gd name="connsiteX49" fmla="*/ 315849 w 406051"/>
                <a:gd name="connsiteY49" fmla="*/ 372142 h 384810"/>
                <a:gd name="connsiteX50" fmla="*/ 328518 w 406051"/>
                <a:gd name="connsiteY50" fmla="*/ 384810 h 384810"/>
                <a:gd name="connsiteX51" fmla="*/ 393383 w 406051"/>
                <a:gd name="connsiteY51" fmla="*/ 384810 h 384810"/>
                <a:gd name="connsiteX52" fmla="*/ 406051 w 406051"/>
                <a:gd name="connsiteY52" fmla="*/ 372142 h 384810"/>
                <a:gd name="connsiteX53" fmla="*/ 393383 w 406051"/>
                <a:gd name="connsiteY53" fmla="*/ 359474 h 384810"/>
                <a:gd name="connsiteX54" fmla="*/ 360712 w 406051"/>
                <a:gd name="connsiteY54" fmla="*/ 166497 h 384810"/>
                <a:gd name="connsiteX55" fmla="*/ 342234 w 406051"/>
                <a:gd name="connsiteY55" fmla="*/ 163544 h 384810"/>
                <a:gd name="connsiteX56" fmla="*/ 342234 w 406051"/>
                <a:gd name="connsiteY56" fmla="*/ 163544 h 384810"/>
                <a:gd name="connsiteX57" fmla="*/ 337567 w 406051"/>
                <a:gd name="connsiteY57" fmla="*/ 159829 h 384810"/>
                <a:gd name="connsiteX58" fmla="*/ 337567 w 406051"/>
                <a:gd name="connsiteY58" fmla="*/ 159353 h 384810"/>
                <a:gd name="connsiteX59" fmla="*/ 333947 w 406051"/>
                <a:gd name="connsiteY59" fmla="*/ 154496 h 384810"/>
                <a:gd name="connsiteX60" fmla="*/ 332804 w 406051"/>
                <a:gd name="connsiteY60" fmla="*/ 152495 h 384810"/>
                <a:gd name="connsiteX61" fmla="*/ 331851 w 406051"/>
                <a:gd name="connsiteY61" fmla="*/ 149924 h 384810"/>
                <a:gd name="connsiteX62" fmla="*/ 331090 w 406051"/>
                <a:gd name="connsiteY62" fmla="*/ 147352 h 384810"/>
                <a:gd name="connsiteX63" fmla="*/ 330518 w 406051"/>
                <a:gd name="connsiteY63" fmla="*/ 142208 h 384810"/>
                <a:gd name="connsiteX64" fmla="*/ 330518 w 406051"/>
                <a:gd name="connsiteY64" fmla="*/ 142208 h 384810"/>
                <a:gd name="connsiteX65" fmla="*/ 317850 w 406051"/>
                <a:gd name="connsiteY65" fmla="*/ 129540 h 384810"/>
                <a:gd name="connsiteX66" fmla="*/ 305181 w 406051"/>
                <a:gd name="connsiteY66" fmla="*/ 142208 h 384810"/>
                <a:gd name="connsiteX67" fmla="*/ 305181 w 406051"/>
                <a:gd name="connsiteY67" fmla="*/ 142208 h 384810"/>
                <a:gd name="connsiteX68" fmla="*/ 304515 w 406051"/>
                <a:gd name="connsiteY68" fmla="*/ 147447 h 384810"/>
                <a:gd name="connsiteX69" fmla="*/ 302705 w 406051"/>
                <a:gd name="connsiteY69" fmla="*/ 152686 h 384810"/>
                <a:gd name="connsiteX70" fmla="*/ 301657 w 406051"/>
                <a:gd name="connsiteY70" fmla="*/ 154591 h 384810"/>
                <a:gd name="connsiteX71" fmla="*/ 298800 w 406051"/>
                <a:gd name="connsiteY71" fmla="*/ 158591 h 384810"/>
                <a:gd name="connsiteX72" fmla="*/ 297942 w 406051"/>
                <a:gd name="connsiteY72" fmla="*/ 159544 h 384810"/>
                <a:gd name="connsiteX73" fmla="*/ 293371 w 406051"/>
                <a:gd name="connsiteY73" fmla="*/ 163259 h 384810"/>
                <a:gd name="connsiteX74" fmla="*/ 291751 w 406051"/>
                <a:gd name="connsiteY74" fmla="*/ 164211 h 384810"/>
                <a:gd name="connsiteX75" fmla="*/ 287846 w 406051"/>
                <a:gd name="connsiteY75" fmla="*/ 165830 h 384810"/>
                <a:gd name="connsiteX76" fmla="*/ 284512 w 406051"/>
                <a:gd name="connsiteY76" fmla="*/ 166497 h 384810"/>
                <a:gd name="connsiteX77" fmla="*/ 279654 w 406051"/>
                <a:gd name="connsiteY77" fmla="*/ 167164 h 384810"/>
                <a:gd name="connsiteX78" fmla="*/ 277464 w 406051"/>
                <a:gd name="connsiteY78" fmla="*/ 167164 h 384810"/>
                <a:gd name="connsiteX79" fmla="*/ 272606 w 406051"/>
                <a:gd name="connsiteY79" fmla="*/ 166497 h 384810"/>
                <a:gd name="connsiteX80" fmla="*/ 270511 w 406051"/>
                <a:gd name="connsiteY80" fmla="*/ 165830 h 384810"/>
                <a:gd name="connsiteX81" fmla="*/ 266605 w 406051"/>
                <a:gd name="connsiteY81" fmla="*/ 164116 h 384810"/>
                <a:gd name="connsiteX82" fmla="*/ 265082 w 406051"/>
                <a:gd name="connsiteY82" fmla="*/ 163259 h 384810"/>
                <a:gd name="connsiteX83" fmla="*/ 260414 w 406051"/>
                <a:gd name="connsiteY83" fmla="*/ 159544 h 384810"/>
                <a:gd name="connsiteX84" fmla="*/ 259652 w 406051"/>
                <a:gd name="connsiteY84" fmla="*/ 158591 h 384810"/>
                <a:gd name="connsiteX85" fmla="*/ 256699 w 406051"/>
                <a:gd name="connsiteY85" fmla="*/ 154591 h 384810"/>
                <a:gd name="connsiteX86" fmla="*/ 255651 w 406051"/>
                <a:gd name="connsiteY86" fmla="*/ 152591 h 384810"/>
                <a:gd name="connsiteX87" fmla="*/ 254699 w 406051"/>
                <a:gd name="connsiteY87" fmla="*/ 150019 h 384810"/>
                <a:gd name="connsiteX88" fmla="*/ 253842 w 406051"/>
                <a:gd name="connsiteY88" fmla="*/ 147447 h 384810"/>
                <a:gd name="connsiteX89" fmla="*/ 253270 w 406051"/>
                <a:gd name="connsiteY89" fmla="*/ 142208 h 384810"/>
                <a:gd name="connsiteX90" fmla="*/ 253270 w 406051"/>
                <a:gd name="connsiteY90" fmla="*/ 142208 h 384810"/>
                <a:gd name="connsiteX91" fmla="*/ 239449 w 406051"/>
                <a:gd name="connsiteY91" fmla="*/ 130597 h 384810"/>
                <a:gd name="connsiteX92" fmla="*/ 227838 w 406051"/>
                <a:gd name="connsiteY92" fmla="*/ 142208 h 384810"/>
                <a:gd name="connsiteX93" fmla="*/ 227838 w 406051"/>
                <a:gd name="connsiteY93" fmla="*/ 142208 h 384810"/>
                <a:gd name="connsiteX94" fmla="*/ 227267 w 406051"/>
                <a:gd name="connsiteY94" fmla="*/ 147447 h 384810"/>
                <a:gd name="connsiteX95" fmla="*/ 226505 w 406051"/>
                <a:gd name="connsiteY95" fmla="*/ 149828 h 384810"/>
                <a:gd name="connsiteX96" fmla="*/ 225362 w 406051"/>
                <a:gd name="connsiteY96" fmla="*/ 152686 h 384810"/>
                <a:gd name="connsiteX97" fmla="*/ 224314 w 406051"/>
                <a:gd name="connsiteY97" fmla="*/ 154591 h 384810"/>
                <a:gd name="connsiteX98" fmla="*/ 221457 w 406051"/>
                <a:gd name="connsiteY98" fmla="*/ 158591 h 384810"/>
                <a:gd name="connsiteX99" fmla="*/ 220599 w 406051"/>
                <a:gd name="connsiteY99" fmla="*/ 159544 h 384810"/>
                <a:gd name="connsiteX100" fmla="*/ 216028 w 406051"/>
                <a:gd name="connsiteY100" fmla="*/ 163259 h 384810"/>
                <a:gd name="connsiteX101" fmla="*/ 214408 w 406051"/>
                <a:gd name="connsiteY101" fmla="*/ 164211 h 384810"/>
                <a:gd name="connsiteX102" fmla="*/ 210598 w 406051"/>
                <a:gd name="connsiteY102" fmla="*/ 165830 h 384810"/>
                <a:gd name="connsiteX103" fmla="*/ 208312 w 406051"/>
                <a:gd name="connsiteY103" fmla="*/ 166497 h 384810"/>
                <a:gd name="connsiteX104" fmla="*/ 203454 w 406051"/>
                <a:gd name="connsiteY104" fmla="*/ 167164 h 384810"/>
                <a:gd name="connsiteX105" fmla="*/ 201169 w 406051"/>
                <a:gd name="connsiteY105" fmla="*/ 167164 h 384810"/>
                <a:gd name="connsiteX106" fmla="*/ 196311 w 406051"/>
                <a:gd name="connsiteY106" fmla="*/ 166497 h 384810"/>
                <a:gd name="connsiteX107" fmla="*/ 194311 w 406051"/>
                <a:gd name="connsiteY107" fmla="*/ 165830 h 384810"/>
                <a:gd name="connsiteX108" fmla="*/ 190310 w 406051"/>
                <a:gd name="connsiteY108" fmla="*/ 164116 h 384810"/>
                <a:gd name="connsiteX109" fmla="*/ 188786 w 406051"/>
                <a:gd name="connsiteY109" fmla="*/ 163259 h 384810"/>
                <a:gd name="connsiteX110" fmla="*/ 184119 w 406051"/>
                <a:gd name="connsiteY110" fmla="*/ 159544 h 384810"/>
                <a:gd name="connsiteX111" fmla="*/ 183357 w 406051"/>
                <a:gd name="connsiteY111" fmla="*/ 158591 h 384810"/>
                <a:gd name="connsiteX112" fmla="*/ 180499 w 406051"/>
                <a:gd name="connsiteY112" fmla="*/ 154591 h 384810"/>
                <a:gd name="connsiteX113" fmla="*/ 179357 w 406051"/>
                <a:gd name="connsiteY113" fmla="*/ 152591 h 384810"/>
                <a:gd name="connsiteX114" fmla="*/ 178404 w 406051"/>
                <a:gd name="connsiteY114" fmla="*/ 150019 h 384810"/>
                <a:gd name="connsiteX115" fmla="*/ 177547 w 406051"/>
                <a:gd name="connsiteY115" fmla="*/ 147447 h 384810"/>
                <a:gd name="connsiteX116" fmla="*/ 176975 w 406051"/>
                <a:gd name="connsiteY116" fmla="*/ 142208 h 384810"/>
                <a:gd name="connsiteX117" fmla="*/ 176975 w 406051"/>
                <a:gd name="connsiteY117" fmla="*/ 142208 h 384810"/>
                <a:gd name="connsiteX118" fmla="*/ 164307 w 406051"/>
                <a:gd name="connsiteY118" fmla="*/ 129540 h 384810"/>
                <a:gd name="connsiteX119" fmla="*/ 151638 w 406051"/>
                <a:gd name="connsiteY119" fmla="*/ 142208 h 384810"/>
                <a:gd name="connsiteX120" fmla="*/ 151638 w 406051"/>
                <a:gd name="connsiteY120" fmla="*/ 142208 h 384810"/>
                <a:gd name="connsiteX121" fmla="*/ 151067 w 406051"/>
                <a:gd name="connsiteY121" fmla="*/ 147447 h 384810"/>
                <a:gd name="connsiteX122" fmla="*/ 150305 w 406051"/>
                <a:gd name="connsiteY122" fmla="*/ 149828 h 384810"/>
                <a:gd name="connsiteX123" fmla="*/ 149162 w 406051"/>
                <a:gd name="connsiteY123" fmla="*/ 152686 h 384810"/>
                <a:gd name="connsiteX124" fmla="*/ 148114 w 406051"/>
                <a:gd name="connsiteY124" fmla="*/ 154591 h 384810"/>
                <a:gd name="connsiteX125" fmla="*/ 145257 w 406051"/>
                <a:gd name="connsiteY125" fmla="*/ 158591 h 384810"/>
                <a:gd name="connsiteX126" fmla="*/ 144495 w 406051"/>
                <a:gd name="connsiteY126" fmla="*/ 159544 h 384810"/>
                <a:gd name="connsiteX127" fmla="*/ 139923 w 406051"/>
                <a:gd name="connsiteY127" fmla="*/ 163259 h 384810"/>
                <a:gd name="connsiteX128" fmla="*/ 138208 w 406051"/>
                <a:gd name="connsiteY128" fmla="*/ 164211 h 384810"/>
                <a:gd name="connsiteX129" fmla="*/ 134398 w 406051"/>
                <a:gd name="connsiteY129" fmla="*/ 165830 h 384810"/>
                <a:gd name="connsiteX130" fmla="*/ 132112 w 406051"/>
                <a:gd name="connsiteY130" fmla="*/ 166497 h 384810"/>
                <a:gd name="connsiteX131" fmla="*/ 127254 w 406051"/>
                <a:gd name="connsiteY131" fmla="*/ 167164 h 384810"/>
                <a:gd name="connsiteX132" fmla="*/ 125064 w 406051"/>
                <a:gd name="connsiteY132" fmla="*/ 167164 h 384810"/>
                <a:gd name="connsiteX133" fmla="*/ 120206 w 406051"/>
                <a:gd name="connsiteY133" fmla="*/ 166497 h 384810"/>
                <a:gd name="connsiteX134" fmla="*/ 118111 w 406051"/>
                <a:gd name="connsiteY134" fmla="*/ 165830 h 384810"/>
                <a:gd name="connsiteX135" fmla="*/ 114110 w 406051"/>
                <a:gd name="connsiteY135" fmla="*/ 164116 h 384810"/>
                <a:gd name="connsiteX136" fmla="*/ 112586 w 406051"/>
                <a:gd name="connsiteY136" fmla="*/ 163259 h 384810"/>
                <a:gd name="connsiteX137" fmla="*/ 107919 w 406051"/>
                <a:gd name="connsiteY137" fmla="*/ 159544 h 384810"/>
                <a:gd name="connsiteX138" fmla="*/ 107252 w 406051"/>
                <a:gd name="connsiteY138" fmla="*/ 158591 h 384810"/>
                <a:gd name="connsiteX139" fmla="*/ 104299 w 406051"/>
                <a:gd name="connsiteY139" fmla="*/ 154591 h 384810"/>
                <a:gd name="connsiteX140" fmla="*/ 103156 w 406051"/>
                <a:gd name="connsiteY140" fmla="*/ 152591 h 384810"/>
                <a:gd name="connsiteX141" fmla="*/ 102204 w 406051"/>
                <a:gd name="connsiteY141" fmla="*/ 150019 h 384810"/>
                <a:gd name="connsiteX142" fmla="*/ 101442 w 406051"/>
                <a:gd name="connsiteY142" fmla="*/ 147447 h 384810"/>
                <a:gd name="connsiteX143" fmla="*/ 100775 w 406051"/>
                <a:gd name="connsiteY143" fmla="*/ 142208 h 384810"/>
                <a:gd name="connsiteX144" fmla="*/ 100775 w 406051"/>
                <a:gd name="connsiteY144" fmla="*/ 142208 h 384810"/>
                <a:gd name="connsiteX145" fmla="*/ 88107 w 406051"/>
                <a:gd name="connsiteY145" fmla="*/ 129540 h 384810"/>
                <a:gd name="connsiteX146" fmla="*/ 75438 w 406051"/>
                <a:gd name="connsiteY146" fmla="*/ 142208 h 384810"/>
                <a:gd name="connsiteX147" fmla="*/ 75438 w 406051"/>
                <a:gd name="connsiteY147" fmla="*/ 142208 h 384810"/>
                <a:gd name="connsiteX148" fmla="*/ 74867 w 406051"/>
                <a:gd name="connsiteY148" fmla="*/ 147447 h 384810"/>
                <a:gd name="connsiteX149" fmla="*/ 74105 w 406051"/>
                <a:gd name="connsiteY149" fmla="*/ 149828 h 384810"/>
                <a:gd name="connsiteX150" fmla="*/ 73057 w 406051"/>
                <a:gd name="connsiteY150" fmla="*/ 152686 h 384810"/>
                <a:gd name="connsiteX151" fmla="*/ 71914 w 406051"/>
                <a:gd name="connsiteY151" fmla="*/ 154591 h 384810"/>
                <a:gd name="connsiteX152" fmla="*/ 69152 w 406051"/>
                <a:gd name="connsiteY152" fmla="*/ 158591 h 384810"/>
                <a:gd name="connsiteX153" fmla="*/ 68295 w 406051"/>
                <a:gd name="connsiteY153" fmla="*/ 159544 h 384810"/>
                <a:gd name="connsiteX154" fmla="*/ 63723 w 406051"/>
                <a:gd name="connsiteY154" fmla="*/ 163259 h 384810"/>
                <a:gd name="connsiteX155" fmla="*/ 62008 w 406051"/>
                <a:gd name="connsiteY155" fmla="*/ 164211 h 384810"/>
                <a:gd name="connsiteX156" fmla="*/ 58198 w 406051"/>
                <a:gd name="connsiteY156" fmla="*/ 165830 h 384810"/>
                <a:gd name="connsiteX157" fmla="*/ 56103 w 406051"/>
                <a:gd name="connsiteY157" fmla="*/ 166497 h 384810"/>
                <a:gd name="connsiteX158" fmla="*/ 51245 w 406051"/>
                <a:gd name="connsiteY158" fmla="*/ 167164 h 384810"/>
                <a:gd name="connsiteX159" fmla="*/ 50102 w 406051"/>
                <a:gd name="connsiteY159" fmla="*/ 167164 h 384810"/>
                <a:gd name="connsiteX160" fmla="*/ 47054 w 406051"/>
                <a:gd name="connsiteY160" fmla="*/ 167164 h 384810"/>
                <a:gd name="connsiteX161" fmla="*/ 45054 w 406051"/>
                <a:gd name="connsiteY161" fmla="*/ 167164 h 384810"/>
                <a:gd name="connsiteX162" fmla="*/ 42482 w 406051"/>
                <a:gd name="connsiteY162" fmla="*/ 166307 h 384810"/>
                <a:gd name="connsiteX163" fmla="*/ 39625 w 406051"/>
                <a:gd name="connsiteY163" fmla="*/ 165259 h 384810"/>
                <a:gd name="connsiteX164" fmla="*/ 32195 w 406051"/>
                <a:gd name="connsiteY164" fmla="*/ 160211 h 384810"/>
                <a:gd name="connsiteX165" fmla="*/ 24766 w 406051"/>
                <a:gd name="connsiteY165" fmla="*/ 142304 h 384810"/>
                <a:gd name="connsiteX166" fmla="*/ 24766 w 406051"/>
                <a:gd name="connsiteY166" fmla="*/ 140113 h 384810"/>
                <a:gd name="connsiteX167" fmla="*/ 35529 w 406051"/>
                <a:gd name="connsiteY167" fmla="*/ 98298 h 384810"/>
                <a:gd name="connsiteX168" fmla="*/ 64104 w 406051"/>
                <a:gd name="connsiteY168" fmla="*/ 45815 h 384810"/>
                <a:gd name="connsiteX169" fmla="*/ 97441 w 406051"/>
                <a:gd name="connsiteY169" fmla="*/ 26099 h 384810"/>
                <a:gd name="connsiteX170" fmla="*/ 306991 w 406051"/>
                <a:gd name="connsiteY170" fmla="*/ 26099 h 384810"/>
                <a:gd name="connsiteX171" fmla="*/ 340329 w 406051"/>
                <a:gd name="connsiteY171" fmla="*/ 45815 h 384810"/>
                <a:gd name="connsiteX172" fmla="*/ 368904 w 406051"/>
                <a:gd name="connsiteY172" fmla="*/ 98298 h 384810"/>
                <a:gd name="connsiteX173" fmla="*/ 379667 w 406051"/>
                <a:gd name="connsiteY173" fmla="*/ 140113 h 384810"/>
                <a:gd name="connsiteX174" fmla="*/ 360712 w 406051"/>
                <a:gd name="connsiteY174" fmla="*/ 166497 h 38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406051" h="384810">
                  <a:moveTo>
                    <a:pt x="392812" y="359283"/>
                  </a:moveTo>
                  <a:lnTo>
                    <a:pt x="384334" y="359283"/>
                  </a:lnTo>
                  <a:lnTo>
                    <a:pt x="384334" y="182404"/>
                  </a:lnTo>
                  <a:cubicBezTo>
                    <a:pt x="397755" y="172174"/>
                    <a:pt x="405585" y="156229"/>
                    <a:pt x="405480" y="139351"/>
                  </a:cubicBezTo>
                  <a:cubicBezTo>
                    <a:pt x="405480" y="120472"/>
                    <a:pt x="400727" y="101898"/>
                    <a:pt x="391669" y="85344"/>
                  </a:cubicBezTo>
                  <a:lnTo>
                    <a:pt x="363094" y="32861"/>
                  </a:lnTo>
                  <a:cubicBezTo>
                    <a:pt x="351921" y="12592"/>
                    <a:pt x="330614" y="0"/>
                    <a:pt x="307467" y="0"/>
                  </a:cubicBezTo>
                  <a:lnTo>
                    <a:pt x="97918" y="0"/>
                  </a:lnTo>
                  <a:cubicBezTo>
                    <a:pt x="74800" y="0"/>
                    <a:pt x="53512" y="12592"/>
                    <a:pt x="42387" y="32861"/>
                  </a:cubicBezTo>
                  <a:lnTo>
                    <a:pt x="13812" y="85344"/>
                  </a:lnTo>
                  <a:cubicBezTo>
                    <a:pt x="4754" y="101898"/>
                    <a:pt x="1" y="120472"/>
                    <a:pt x="1" y="139351"/>
                  </a:cubicBezTo>
                  <a:lnTo>
                    <a:pt x="1" y="141542"/>
                  </a:lnTo>
                  <a:cubicBezTo>
                    <a:pt x="-66" y="154991"/>
                    <a:pt x="5287" y="167897"/>
                    <a:pt x="14860" y="177356"/>
                  </a:cubicBezTo>
                  <a:cubicBezTo>
                    <a:pt x="16774" y="179280"/>
                    <a:pt x="18879" y="181004"/>
                    <a:pt x="21146" y="182499"/>
                  </a:cubicBezTo>
                  <a:lnTo>
                    <a:pt x="21146" y="359283"/>
                  </a:lnTo>
                  <a:lnTo>
                    <a:pt x="12669" y="359283"/>
                  </a:lnTo>
                  <a:cubicBezTo>
                    <a:pt x="5668" y="359283"/>
                    <a:pt x="1" y="364950"/>
                    <a:pt x="1" y="371951"/>
                  </a:cubicBezTo>
                  <a:cubicBezTo>
                    <a:pt x="1" y="378952"/>
                    <a:pt x="5668" y="384620"/>
                    <a:pt x="12669" y="384620"/>
                  </a:cubicBezTo>
                  <a:lnTo>
                    <a:pt x="77534" y="384620"/>
                  </a:lnTo>
                  <a:cubicBezTo>
                    <a:pt x="84535" y="384620"/>
                    <a:pt x="90202" y="378952"/>
                    <a:pt x="90202" y="371951"/>
                  </a:cubicBezTo>
                  <a:cubicBezTo>
                    <a:pt x="90202" y="364950"/>
                    <a:pt x="84535" y="359283"/>
                    <a:pt x="77534" y="359283"/>
                  </a:cubicBezTo>
                  <a:lnTo>
                    <a:pt x="46387" y="359283"/>
                  </a:lnTo>
                  <a:lnTo>
                    <a:pt x="46387" y="192119"/>
                  </a:lnTo>
                  <a:cubicBezTo>
                    <a:pt x="47083" y="192167"/>
                    <a:pt x="47788" y="192167"/>
                    <a:pt x="48483" y="192119"/>
                  </a:cubicBezTo>
                  <a:lnTo>
                    <a:pt x="50578" y="192119"/>
                  </a:lnTo>
                  <a:cubicBezTo>
                    <a:pt x="52045" y="192062"/>
                    <a:pt x="53512" y="191900"/>
                    <a:pt x="54960" y="191643"/>
                  </a:cubicBezTo>
                  <a:cubicBezTo>
                    <a:pt x="56446" y="191738"/>
                    <a:pt x="57951" y="191738"/>
                    <a:pt x="59437" y="191643"/>
                  </a:cubicBezTo>
                  <a:cubicBezTo>
                    <a:pt x="62199" y="191176"/>
                    <a:pt x="64914" y="190443"/>
                    <a:pt x="67533" y="189452"/>
                  </a:cubicBezTo>
                  <a:lnTo>
                    <a:pt x="70104" y="188595"/>
                  </a:lnTo>
                  <a:cubicBezTo>
                    <a:pt x="72838" y="187414"/>
                    <a:pt x="75448" y="185976"/>
                    <a:pt x="77915" y="184309"/>
                  </a:cubicBezTo>
                  <a:lnTo>
                    <a:pt x="80296" y="182975"/>
                  </a:lnTo>
                  <a:cubicBezTo>
                    <a:pt x="82611" y="181223"/>
                    <a:pt x="84773" y="179280"/>
                    <a:pt x="86773" y="177165"/>
                  </a:cubicBezTo>
                  <a:cubicBezTo>
                    <a:pt x="87345" y="176594"/>
                    <a:pt x="88107" y="176117"/>
                    <a:pt x="88678" y="175451"/>
                  </a:cubicBezTo>
                  <a:cubicBezTo>
                    <a:pt x="107052" y="196491"/>
                    <a:pt x="138999" y="198654"/>
                    <a:pt x="160040" y="180289"/>
                  </a:cubicBezTo>
                  <a:cubicBezTo>
                    <a:pt x="161763" y="178784"/>
                    <a:pt x="163373" y="177175"/>
                    <a:pt x="164878" y="175451"/>
                  </a:cubicBezTo>
                  <a:cubicBezTo>
                    <a:pt x="183252" y="196491"/>
                    <a:pt x="215199" y="198654"/>
                    <a:pt x="236240" y="180289"/>
                  </a:cubicBezTo>
                  <a:cubicBezTo>
                    <a:pt x="237963" y="178784"/>
                    <a:pt x="239573" y="177175"/>
                    <a:pt x="241078" y="175451"/>
                  </a:cubicBezTo>
                  <a:cubicBezTo>
                    <a:pt x="259366" y="196491"/>
                    <a:pt x="291256" y="198720"/>
                    <a:pt x="312297" y="180432"/>
                  </a:cubicBezTo>
                  <a:cubicBezTo>
                    <a:pt x="314069" y="178889"/>
                    <a:pt x="315735" y="177222"/>
                    <a:pt x="317278" y="175451"/>
                  </a:cubicBezTo>
                  <a:lnTo>
                    <a:pt x="319564" y="177832"/>
                  </a:lnTo>
                  <a:cubicBezTo>
                    <a:pt x="322422" y="180661"/>
                    <a:pt x="325622" y="183118"/>
                    <a:pt x="329089" y="185166"/>
                  </a:cubicBezTo>
                  <a:cubicBezTo>
                    <a:pt x="329947" y="185738"/>
                    <a:pt x="330804" y="186023"/>
                    <a:pt x="331661" y="186500"/>
                  </a:cubicBezTo>
                  <a:cubicBezTo>
                    <a:pt x="334338" y="187957"/>
                    <a:pt x="337147" y="189167"/>
                    <a:pt x="340043" y="190119"/>
                  </a:cubicBezTo>
                  <a:lnTo>
                    <a:pt x="343281" y="190881"/>
                  </a:lnTo>
                  <a:cubicBezTo>
                    <a:pt x="346063" y="191605"/>
                    <a:pt x="348901" y="192081"/>
                    <a:pt x="351759" y="192310"/>
                  </a:cubicBezTo>
                  <a:lnTo>
                    <a:pt x="355474" y="192310"/>
                  </a:lnTo>
                  <a:cubicBezTo>
                    <a:pt x="356807" y="192310"/>
                    <a:pt x="358140" y="192310"/>
                    <a:pt x="359569" y="192310"/>
                  </a:cubicBezTo>
                  <a:lnTo>
                    <a:pt x="359569" y="359474"/>
                  </a:lnTo>
                  <a:lnTo>
                    <a:pt x="328518" y="359474"/>
                  </a:lnTo>
                  <a:cubicBezTo>
                    <a:pt x="321517" y="359474"/>
                    <a:pt x="315849" y="365141"/>
                    <a:pt x="315849" y="372142"/>
                  </a:cubicBezTo>
                  <a:cubicBezTo>
                    <a:pt x="315849" y="379143"/>
                    <a:pt x="321517" y="384810"/>
                    <a:pt x="328518" y="384810"/>
                  </a:cubicBezTo>
                  <a:lnTo>
                    <a:pt x="393383" y="384810"/>
                  </a:lnTo>
                  <a:cubicBezTo>
                    <a:pt x="400384" y="384810"/>
                    <a:pt x="406051" y="379143"/>
                    <a:pt x="406051" y="372142"/>
                  </a:cubicBezTo>
                  <a:cubicBezTo>
                    <a:pt x="406051" y="365141"/>
                    <a:pt x="400384" y="359474"/>
                    <a:pt x="393383" y="359474"/>
                  </a:cubicBezTo>
                  <a:close/>
                  <a:moveTo>
                    <a:pt x="360712" y="166497"/>
                  </a:moveTo>
                  <a:cubicBezTo>
                    <a:pt x="354397" y="167869"/>
                    <a:pt x="347806" y="166811"/>
                    <a:pt x="342234" y="163544"/>
                  </a:cubicBezTo>
                  <a:cubicBezTo>
                    <a:pt x="342234" y="163544"/>
                    <a:pt x="342234" y="163544"/>
                    <a:pt x="342234" y="163544"/>
                  </a:cubicBezTo>
                  <a:cubicBezTo>
                    <a:pt x="340548" y="162468"/>
                    <a:pt x="338986" y="161230"/>
                    <a:pt x="337567" y="159829"/>
                  </a:cubicBezTo>
                  <a:lnTo>
                    <a:pt x="337567" y="159353"/>
                  </a:lnTo>
                  <a:cubicBezTo>
                    <a:pt x="336157" y="157896"/>
                    <a:pt x="334947" y="156258"/>
                    <a:pt x="333947" y="154496"/>
                  </a:cubicBezTo>
                  <a:lnTo>
                    <a:pt x="332804" y="152495"/>
                  </a:lnTo>
                  <a:cubicBezTo>
                    <a:pt x="332804" y="151638"/>
                    <a:pt x="332137" y="150781"/>
                    <a:pt x="331851" y="149924"/>
                  </a:cubicBezTo>
                  <a:cubicBezTo>
                    <a:pt x="331557" y="149076"/>
                    <a:pt x="331299" y="148219"/>
                    <a:pt x="331090" y="147352"/>
                  </a:cubicBezTo>
                  <a:cubicBezTo>
                    <a:pt x="330708" y="145666"/>
                    <a:pt x="330518" y="143942"/>
                    <a:pt x="330518" y="142208"/>
                  </a:cubicBezTo>
                  <a:cubicBezTo>
                    <a:pt x="330518" y="142208"/>
                    <a:pt x="330518" y="142208"/>
                    <a:pt x="330518" y="142208"/>
                  </a:cubicBezTo>
                  <a:cubicBezTo>
                    <a:pt x="330518" y="135207"/>
                    <a:pt x="324851" y="129540"/>
                    <a:pt x="317850" y="129540"/>
                  </a:cubicBezTo>
                  <a:cubicBezTo>
                    <a:pt x="310849" y="129540"/>
                    <a:pt x="305181" y="135207"/>
                    <a:pt x="305181" y="142208"/>
                  </a:cubicBezTo>
                  <a:lnTo>
                    <a:pt x="305181" y="142208"/>
                  </a:lnTo>
                  <a:cubicBezTo>
                    <a:pt x="305153" y="143971"/>
                    <a:pt x="304934" y="145733"/>
                    <a:pt x="304515" y="147447"/>
                  </a:cubicBezTo>
                  <a:cubicBezTo>
                    <a:pt x="303981" y="149219"/>
                    <a:pt x="303382" y="150962"/>
                    <a:pt x="302705" y="152686"/>
                  </a:cubicBezTo>
                  <a:cubicBezTo>
                    <a:pt x="302410" y="153353"/>
                    <a:pt x="302067" y="153991"/>
                    <a:pt x="301657" y="154591"/>
                  </a:cubicBezTo>
                  <a:cubicBezTo>
                    <a:pt x="300810" y="156001"/>
                    <a:pt x="299857" y="157334"/>
                    <a:pt x="298800" y="158591"/>
                  </a:cubicBezTo>
                  <a:lnTo>
                    <a:pt x="297942" y="159544"/>
                  </a:lnTo>
                  <a:cubicBezTo>
                    <a:pt x="296571" y="160963"/>
                    <a:pt x="295037" y="162211"/>
                    <a:pt x="293371" y="163259"/>
                  </a:cubicBezTo>
                  <a:cubicBezTo>
                    <a:pt x="293371" y="163259"/>
                    <a:pt x="292323" y="163830"/>
                    <a:pt x="291751" y="164211"/>
                  </a:cubicBezTo>
                  <a:lnTo>
                    <a:pt x="287846" y="165830"/>
                  </a:lnTo>
                  <a:lnTo>
                    <a:pt x="284512" y="166497"/>
                  </a:lnTo>
                  <a:cubicBezTo>
                    <a:pt x="282922" y="166869"/>
                    <a:pt x="281293" y="167097"/>
                    <a:pt x="279654" y="167164"/>
                  </a:cubicBezTo>
                  <a:lnTo>
                    <a:pt x="277464" y="167164"/>
                  </a:lnTo>
                  <a:cubicBezTo>
                    <a:pt x="275826" y="167078"/>
                    <a:pt x="274207" y="166859"/>
                    <a:pt x="272606" y="166497"/>
                  </a:cubicBezTo>
                  <a:lnTo>
                    <a:pt x="270511" y="165830"/>
                  </a:lnTo>
                  <a:cubicBezTo>
                    <a:pt x="269167" y="165354"/>
                    <a:pt x="267863" y="164783"/>
                    <a:pt x="266605" y="164116"/>
                  </a:cubicBezTo>
                  <a:cubicBezTo>
                    <a:pt x="266081" y="163868"/>
                    <a:pt x="265567" y="163582"/>
                    <a:pt x="265082" y="163259"/>
                  </a:cubicBezTo>
                  <a:cubicBezTo>
                    <a:pt x="263386" y="162211"/>
                    <a:pt x="261814" y="160963"/>
                    <a:pt x="260414" y="159544"/>
                  </a:cubicBezTo>
                  <a:lnTo>
                    <a:pt x="259652" y="158591"/>
                  </a:lnTo>
                  <a:cubicBezTo>
                    <a:pt x="258595" y="157315"/>
                    <a:pt x="257604" y="155981"/>
                    <a:pt x="256699" y="154591"/>
                  </a:cubicBezTo>
                  <a:cubicBezTo>
                    <a:pt x="256309" y="153943"/>
                    <a:pt x="255966" y="153276"/>
                    <a:pt x="255651" y="152591"/>
                  </a:cubicBezTo>
                  <a:cubicBezTo>
                    <a:pt x="255651" y="151733"/>
                    <a:pt x="254985" y="150876"/>
                    <a:pt x="254699" y="150019"/>
                  </a:cubicBezTo>
                  <a:cubicBezTo>
                    <a:pt x="254414" y="149162"/>
                    <a:pt x="254032" y="148304"/>
                    <a:pt x="253842" y="147447"/>
                  </a:cubicBezTo>
                  <a:cubicBezTo>
                    <a:pt x="253508" y="145723"/>
                    <a:pt x="253318" y="143971"/>
                    <a:pt x="253270" y="142208"/>
                  </a:cubicBezTo>
                  <a:lnTo>
                    <a:pt x="253270" y="142208"/>
                  </a:lnTo>
                  <a:cubicBezTo>
                    <a:pt x="252661" y="135189"/>
                    <a:pt x="246479" y="129988"/>
                    <a:pt x="239449" y="130597"/>
                  </a:cubicBezTo>
                  <a:cubicBezTo>
                    <a:pt x="233277" y="131131"/>
                    <a:pt x="228372" y="136027"/>
                    <a:pt x="227838" y="142208"/>
                  </a:cubicBezTo>
                  <a:lnTo>
                    <a:pt x="227838" y="142208"/>
                  </a:lnTo>
                  <a:cubicBezTo>
                    <a:pt x="227791" y="143971"/>
                    <a:pt x="227601" y="145723"/>
                    <a:pt x="227267" y="147447"/>
                  </a:cubicBezTo>
                  <a:cubicBezTo>
                    <a:pt x="227267" y="148304"/>
                    <a:pt x="226696" y="149066"/>
                    <a:pt x="226505" y="149828"/>
                  </a:cubicBezTo>
                  <a:cubicBezTo>
                    <a:pt x="226315" y="150590"/>
                    <a:pt x="225839" y="151733"/>
                    <a:pt x="225362" y="152686"/>
                  </a:cubicBezTo>
                  <a:cubicBezTo>
                    <a:pt x="225067" y="153353"/>
                    <a:pt x="224724" y="153991"/>
                    <a:pt x="224314" y="154591"/>
                  </a:cubicBezTo>
                  <a:cubicBezTo>
                    <a:pt x="223467" y="156001"/>
                    <a:pt x="222514" y="157334"/>
                    <a:pt x="221457" y="158591"/>
                  </a:cubicBezTo>
                  <a:cubicBezTo>
                    <a:pt x="221200" y="158934"/>
                    <a:pt x="220914" y="159249"/>
                    <a:pt x="220599" y="159544"/>
                  </a:cubicBezTo>
                  <a:cubicBezTo>
                    <a:pt x="219247" y="160982"/>
                    <a:pt x="217714" y="162230"/>
                    <a:pt x="216028" y="163259"/>
                  </a:cubicBezTo>
                  <a:cubicBezTo>
                    <a:pt x="215551" y="163259"/>
                    <a:pt x="214980" y="163830"/>
                    <a:pt x="214408" y="164211"/>
                  </a:cubicBezTo>
                  <a:lnTo>
                    <a:pt x="210598" y="165830"/>
                  </a:lnTo>
                  <a:lnTo>
                    <a:pt x="208312" y="166497"/>
                  </a:lnTo>
                  <a:cubicBezTo>
                    <a:pt x="206712" y="166859"/>
                    <a:pt x="205093" y="167078"/>
                    <a:pt x="203454" y="167164"/>
                  </a:cubicBezTo>
                  <a:lnTo>
                    <a:pt x="201169" y="167164"/>
                  </a:lnTo>
                  <a:cubicBezTo>
                    <a:pt x="199530" y="167078"/>
                    <a:pt x="197911" y="166859"/>
                    <a:pt x="196311" y="166497"/>
                  </a:cubicBezTo>
                  <a:lnTo>
                    <a:pt x="194311" y="165830"/>
                  </a:lnTo>
                  <a:cubicBezTo>
                    <a:pt x="192939" y="165354"/>
                    <a:pt x="191596" y="164783"/>
                    <a:pt x="190310" y="164116"/>
                  </a:cubicBezTo>
                  <a:cubicBezTo>
                    <a:pt x="189786" y="163868"/>
                    <a:pt x="189272" y="163582"/>
                    <a:pt x="188786" y="163259"/>
                  </a:cubicBezTo>
                  <a:cubicBezTo>
                    <a:pt x="187090" y="162211"/>
                    <a:pt x="185519" y="160963"/>
                    <a:pt x="184119" y="159544"/>
                  </a:cubicBezTo>
                  <a:lnTo>
                    <a:pt x="183357" y="158591"/>
                  </a:lnTo>
                  <a:cubicBezTo>
                    <a:pt x="182299" y="157334"/>
                    <a:pt x="181347" y="156001"/>
                    <a:pt x="180499" y="154591"/>
                  </a:cubicBezTo>
                  <a:lnTo>
                    <a:pt x="179357" y="152591"/>
                  </a:lnTo>
                  <a:cubicBezTo>
                    <a:pt x="179357" y="151733"/>
                    <a:pt x="178690" y="150876"/>
                    <a:pt x="178404" y="150019"/>
                  </a:cubicBezTo>
                  <a:lnTo>
                    <a:pt x="177547" y="147447"/>
                  </a:lnTo>
                  <a:cubicBezTo>
                    <a:pt x="177213" y="145723"/>
                    <a:pt x="177023" y="143971"/>
                    <a:pt x="176975" y="142208"/>
                  </a:cubicBezTo>
                  <a:lnTo>
                    <a:pt x="176975" y="142208"/>
                  </a:lnTo>
                  <a:cubicBezTo>
                    <a:pt x="176975" y="135207"/>
                    <a:pt x="171308" y="129540"/>
                    <a:pt x="164307" y="129540"/>
                  </a:cubicBezTo>
                  <a:cubicBezTo>
                    <a:pt x="157306" y="129540"/>
                    <a:pt x="151638" y="135207"/>
                    <a:pt x="151638" y="142208"/>
                  </a:cubicBezTo>
                  <a:cubicBezTo>
                    <a:pt x="151638" y="142208"/>
                    <a:pt x="151638" y="142208"/>
                    <a:pt x="151638" y="142208"/>
                  </a:cubicBezTo>
                  <a:cubicBezTo>
                    <a:pt x="151638" y="143971"/>
                    <a:pt x="151448" y="145723"/>
                    <a:pt x="151067" y="147447"/>
                  </a:cubicBezTo>
                  <a:cubicBezTo>
                    <a:pt x="150867" y="148257"/>
                    <a:pt x="150619" y="149057"/>
                    <a:pt x="150305" y="149828"/>
                  </a:cubicBezTo>
                  <a:cubicBezTo>
                    <a:pt x="150305" y="150781"/>
                    <a:pt x="149639" y="151733"/>
                    <a:pt x="149162" y="152686"/>
                  </a:cubicBezTo>
                  <a:cubicBezTo>
                    <a:pt x="148867" y="153353"/>
                    <a:pt x="148524" y="153991"/>
                    <a:pt x="148114" y="154591"/>
                  </a:cubicBezTo>
                  <a:cubicBezTo>
                    <a:pt x="147304" y="156020"/>
                    <a:pt x="146343" y="157362"/>
                    <a:pt x="145257" y="158591"/>
                  </a:cubicBezTo>
                  <a:lnTo>
                    <a:pt x="144495" y="159544"/>
                  </a:lnTo>
                  <a:cubicBezTo>
                    <a:pt x="143104" y="160944"/>
                    <a:pt x="141571" y="162182"/>
                    <a:pt x="139923" y="163259"/>
                  </a:cubicBezTo>
                  <a:lnTo>
                    <a:pt x="138208" y="164211"/>
                  </a:lnTo>
                  <a:lnTo>
                    <a:pt x="134398" y="165830"/>
                  </a:lnTo>
                  <a:lnTo>
                    <a:pt x="132112" y="166497"/>
                  </a:lnTo>
                  <a:cubicBezTo>
                    <a:pt x="130512" y="166859"/>
                    <a:pt x="128893" y="167078"/>
                    <a:pt x="127254" y="167164"/>
                  </a:cubicBezTo>
                  <a:lnTo>
                    <a:pt x="125064" y="167164"/>
                  </a:lnTo>
                  <a:cubicBezTo>
                    <a:pt x="123426" y="167097"/>
                    <a:pt x="121797" y="166869"/>
                    <a:pt x="120206" y="166497"/>
                  </a:cubicBezTo>
                  <a:lnTo>
                    <a:pt x="118111" y="165830"/>
                  </a:lnTo>
                  <a:lnTo>
                    <a:pt x="114110" y="164116"/>
                  </a:lnTo>
                  <a:cubicBezTo>
                    <a:pt x="113586" y="163868"/>
                    <a:pt x="113072" y="163582"/>
                    <a:pt x="112586" y="163259"/>
                  </a:cubicBezTo>
                  <a:cubicBezTo>
                    <a:pt x="110900" y="162182"/>
                    <a:pt x="109338" y="160944"/>
                    <a:pt x="107919" y="159544"/>
                  </a:cubicBezTo>
                  <a:lnTo>
                    <a:pt x="107252" y="158591"/>
                  </a:lnTo>
                  <a:cubicBezTo>
                    <a:pt x="106128" y="157362"/>
                    <a:pt x="105147" y="156020"/>
                    <a:pt x="104299" y="154591"/>
                  </a:cubicBezTo>
                  <a:lnTo>
                    <a:pt x="103156" y="152591"/>
                  </a:lnTo>
                  <a:cubicBezTo>
                    <a:pt x="103156" y="151733"/>
                    <a:pt x="102490" y="150876"/>
                    <a:pt x="102204" y="150019"/>
                  </a:cubicBezTo>
                  <a:cubicBezTo>
                    <a:pt x="101909" y="149171"/>
                    <a:pt x="101651" y="148314"/>
                    <a:pt x="101442" y="147447"/>
                  </a:cubicBezTo>
                  <a:cubicBezTo>
                    <a:pt x="101070" y="145723"/>
                    <a:pt x="100851" y="143971"/>
                    <a:pt x="100775" y="142208"/>
                  </a:cubicBezTo>
                  <a:lnTo>
                    <a:pt x="100775" y="142208"/>
                  </a:lnTo>
                  <a:cubicBezTo>
                    <a:pt x="100775" y="135207"/>
                    <a:pt x="95108" y="129540"/>
                    <a:pt x="88107" y="129540"/>
                  </a:cubicBezTo>
                  <a:cubicBezTo>
                    <a:pt x="81106" y="129540"/>
                    <a:pt x="75438" y="135207"/>
                    <a:pt x="75438" y="142208"/>
                  </a:cubicBezTo>
                  <a:cubicBezTo>
                    <a:pt x="75438" y="142208"/>
                    <a:pt x="75438" y="142208"/>
                    <a:pt x="75438" y="142208"/>
                  </a:cubicBezTo>
                  <a:cubicBezTo>
                    <a:pt x="75438" y="143971"/>
                    <a:pt x="75248" y="145723"/>
                    <a:pt x="74867" y="147447"/>
                  </a:cubicBezTo>
                  <a:cubicBezTo>
                    <a:pt x="74667" y="148257"/>
                    <a:pt x="74419" y="149057"/>
                    <a:pt x="74105" y="149828"/>
                  </a:cubicBezTo>
                  <a:cubicBezTo>
                    <a:pt x="74105" y="150781"/>
                    <a:pt x="73438" y="151733"/>
                    <a:pt x="73057" y="152686"/>
                  </a:cubicBezTo>
                  <a:lnTo>
                    <a:pt x="71914" y="154591"/>
                  </a:lnTo>
                  <a:cubicBezTo>
                    <a:pt x="71133" y="156020"/>
                    <a:pt x="70209" y="157362"/>
                    <a:pt x="69152" y="158591"/>
                  </a:cubicBezTo>
                  <a:lnTo>
                    <a:pt x="68295" y="159544"/>
                  </a:lnTo>
                  <a:cubicBezTo>
                    <a:pt x="66904" y="160944"/>
                    <a:pt x="65371" y="162182"/>
                    <a:pt x="63723" y="163259"/>
                  </a:cubicBezTo>
                  <a:lnTo>
                    <a:pt x="62008" y="164211"/>
                  </a:lnTo>
                  <a:lnTo>
                    <a:pt x="58198" y="165830"/>
                  </a:lnTo>
                  <a:lnTo>
                    <a:pt x="56103" y="166497"/>
                  </a:lnTo>
                  <a:cubicBezTo>
                    <a:pt x="54503" y="166869"/>
                    <a:pt x="52883" y="167088"/>
                    <a:pt x="51245" y="167164"/>
                  </a:cubicBezTo>
                  <a:lnTo>
                    <a:pt x="50102" y="167164"/>
                  </a:lnTo>
                  <a:cubicBezTo>
                    <a:pt x="49054" y="167164"/>
                    <a:pt x="48102" y="167164"/>
                    <a:pt x="47054" y="167164"/>
                  </a:cubicBezTo>
                  <a:lnTo>
                    <a:pt x="45054" y="167164"/>
                  </a:lnTo>
                  <a:cubicBezTo>
                    <a:pt x="44196" y="167164"/>
                    <a:pt x="43339" y="166592"/>
                    <a:pt x="42482" y="166307"/>
                  </a:cubicBezTo>
                  <a:cubicBezTo>
                    <a:pt x="41491" y="166059"/>
                    <a:pt x="40539" y="165706"/>
                    <a:pt x="39625" y="165259"/>
                  </a:cubicBezTo>
                  <a:cubicBezTo>
                    <a:pt x="36872" y="164021"/>
                    <a:pt x="34357" y="162316"/>
                    <a:pt x="32195" y="160211"/>
                  </a:cubicBezTo>
                  <a:cubicBezTo>
                    <a:pt x="27433" y="155467"/>
                    <a:pt x="24756" y="149028"/>
                    <a:pt x="24766" y="142304"/>
                  </a:cubicBezTo>
                  <a:lnTo>
                    <a:pt x="24766" y="140113"/>
                  </a:lnTo>
                  <a:cubicBezTo>
                    <a:pt x="24775" y="125492"/>
                    <a:pt x="28471" y="111109"/>
                    <a:pt x="35529" y="98298"/>
                  </a:cubicBezTo>
                  <a:lnTo>
                    <a:pt x="64104" y="45815"/>
                  </a:lnTo>
                  <a:cubicBezTo>
                    <a:pt x="70800" y="33661"/>
                    <a:pt x="83564" y="26108"/>
                    <a:pt x="97441" y="26099"/>
                  </a:cubicBezTo>
                  <a:lnTo>
                    <a:pt x="306991" y="26099"/>
                  </a:lnTo>
                  <a:cubicBezTo>
                    <a:pt x="320869" y="26108"/>
                    <a:pt x="333633" y="33661"/>
                    <a:pt x="340329" y="45815"/>
                  </a:cubicBezTo>
                  <a:lnTo>
                    <a:pt x="368904" y="98298"/>
                  </a:lnTo>
                  <a:cubicBezTo>
                    <a:pt x="375962" y="111109"/>
                    <a:pt x="379658" y="125492"/>
                    <a:pt x="379667" y="140113"/>
                  </a:cubicBezTo>
                  <a:cubicBezTo>
                    <a:pt x="379886" y="152133"/>
                    <a:pt x="372180" y="162868"/>
                    <a:pt x="360712" y="1664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26FF3B3-5F29-4734-B542-D4D3A5A22D12}"/>
                </a:ext>
              </a:extLst>
            </p:cNvPr>
            <p:cNvSpPr/>
            <p:nvPr/>
          </p:nvSpPr>
          <p:spPr>
            <a:xfrm>
              <a:off x="4838128" y="4540662"/>
              <a:ext cx="199453" cy="175355"/>
            </a:xfrm>
            <a:custGeom>
              <a:avLst/>
              <a:gdLst>
                <a:gd name="connsiteX0" fmla="*/ 152971 w 199453"/>
                <a:gd name="connsiteY0" fmla="*/ 0 h 175355"/>
                <a:gd name="connsiteX1" fmla="*/ 46482 w 199453"/>
                <a:gd name="connsiteY1" fmla="*/ 0 h 175355"/>
                <a:gd name="connsiteX2" fmla="*/ 0 w 199453"/>
                <a:gd name="connsiteY2" fmla="*/ 46577 h 175355"/>
                <a:gd name="connsiteX3" fmla="*/ 0 w 199453"/>
                <a:gd name="connsiteY3" fmla="*/ 128873 h 175355"/>
                <a:gd name="connsiteX4" fmla="*/ 46482 w 199453"/>
                <a:gd name="connsiteY4" fmla="*/ 175355 h 175355"/>
                <a:gd name="connsiteX5" fmla="*/ 152971 w 199453"/>
                <a:gd name="connsiteY5" fmla="*/ 175355 h 175355"/>
                <a:gd name="connsiteX6" fmla="*/ 199454 w 199453"/>
                <a:gd name="connsiteY6" fmla="*/ 128873 h 175355"/>
                <a:gd name="connsiteX7" fmla="*/ 199454 w 199453"/>
                <a:gd name="connsiteY7" fmla="*/ 46577 h 175355"/>
                <a:gd name="connsiteX8" fmla="*/ 152971 w 199453"/>
                <a:gd name="connsiteY8" fmla="*/ 0 h 175355"/>
                <a:gd name="connsiteX9" fmla="*/ 174117 w 199453"/>
                <a:gd name="connsiteY9" fmla="*/ 128873 h 175355"/>
                <a:gd name="connsiteX10" fmla="*/ 153162 w 199453"/>
                <a:gd name="connsiteY10" fmla="*/ 150019 h 175355"/>
                <a:gd name="connsiteX11" fmla="*/ 152971 w 199453"/>
                <a:gd name="connsiteY11" fmla="*/ 150019 h 175355"/>
                <a:gd name="connsiteX12" fmla="*/ 46482 w 199453"/>
                <a:gd name="connsiteY12" fmla="*/ 150019 h 175355"/>
                <a:gd name="connsiteX13" fmla="*/ 25337 w 199453"/>
                <a:gd name="connsiteY13" fmla="*/ 129064 h 175355"/>
                <a:gd name="connsiteX14" fmla="*/ 25337 w 199453"/>
                <a:gd name="connsiteY14" fmla="*/ 128873 h 175355"/>
                <a:gd name="connsiteX15" fmla="*/ 25337 w 199453"/>
                <a:gd name="connsiteY15" fmla="*/ 46577 h 175355"/>
                <a:gd name="connsiteX16" fmla="*/ 46291 w 199453"/>
                <a:gd name="connsiteY16" fmla="*/ 25432 h 175355"/>
                <a:gd name="connsiteX17" fmla="*/ 46482 w 199453"/>
                <a:gd name="connsiteY17" fmla="*/ 25432 h 175355"/>
                <a:gd name="connsiteX18" fmla="*/ 152971 w 199453"/>
                <a:gd name="connsiteY18" fmla="*/ 25432 h 175355"/>
                <a:gd name="connsiteX19" fmla="*/ 174117 w 199453"/>
                <a:gd name="connsiteY19" fmla="*/ 46387 h 175355"/>
                <a:gd name="connsiteX20" fmla="*/ 174117 w 199453"/>
                <a:gd name="connsiteY20" fmla="*/ 46577 h 175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453" h="175355">
                  <a:moveTo>
                    <a:pt x="152971" y="0"/>
                  </a:moveTo>
                  <a:lnTo>
                    <a:pt x="46482" y="0"/>
                  </a:lnTo>
                  <a:cubicBezTo>
                    <a:pt x="20793" y="57"/>
                    <a:pt x="0" y="20889"/>
                    <a:pt x="0" y="46577"/>
                  </a:cubicBezTo>
                  <a:lnTo>
                    <a:pt x="0" y="128873"/>
                  </a:lnTo>
                  <a:cubicBezTo>
                    <a:pt x="48" y="154524"/>
                    <a:pt x="20831" y="175308"/>
                    <a:pt x="46482" y="175355"/>
                  </a:cubicBezTo>
                  <a:lnTo>
                    <a:pt x="152971" y="175355"/>
                  </a:lnTo>
                  <a:cubicBezTo>
                    <a:pt x="178622" y="175308"/>
                    <a:pt x="199406" y="154524"/>
                    <a:pt x="199454" y="128873"/>
                  </a:cubicBezTo>
                  <a:lnTo>
                    <a:pt x="199454" y="46577"/>
                  </a:lnTo>
                  <a:cubicBezTo>
                    <a:pt x="199454" y="20889"/>
                    <a:pt x="178661" y="57"/>
                    <a:pt x="152971" y="0"/>
                  </a:cubicBezTo>
                  <a:close/>
                  <a:moveTo>
                    <a:pt x="174117" y="128873"/>
                  </a:moveTo>
                  <a:cubicBezTo>
                    <a:pt x="174174" y="140503"/>
                    <a:pt x="164792" y="149962"/>
                    <a:pt x="153162" y="150019"/>
                  </a:cubicBezTo>
                  <a:cubicBezTo>
                    <a:pt x="153095" y="150019"/>
                    <a:pt x="153038" y="150019"/>
                    <a:pt x="152971" y="150019"/>
                  </a:cubicBezTo>
                  <a:lnTo>
                    <a:pt x="46482" y="150019"/>
                  </a:lnTo>
                  <a:cubicBezTo>
                    <a:pt x="34852" y="150076"/>
                    <a:pt x="25394" y="140694"/>
                    <a:pt x="25337" y="129064"/>
                  </a:cubicBezTo>
                  <a:cubicBezTo>
                    <a:pt x="25337" y="128997"/>
                    <a:pt x="25337" y="128940"/>
                    <a:pt x="25337" y="128873"/>
                  </a:cubicBezTo>
                  <a:lnTo>
                    <a:pt x="25337" y="46577"/>
                  </a:lnTo>
                  <a:cubicBezTo>
                    <a:pt x="25279" y="34947"/>
                    <a:pt x="34662" y="25489"/>
                    <a:pt x="46291" y="25432"/>
                  </a:cubicBezTo>
                  <a:cubicBezTo>
                    <a:pt x="46358" y="25432"/>
                    <a:pt x="46415" y="25432"/>
                    <a:pt x="46482" y="25432"/>
                  </a:cubicBezTo>
                  <a:lnTo>
                    <a:pt x="152971" y="25432"/>
                  </a:lnTo>
                  <a:cubicBezTo>
                    <a:pt x="164602" y="25375"/>
                    <a:pt x="174060" y="34757"/>
                    <a:pt x="174117" y="46387"/>
                  </a:cubicBezTo>
                  <a:cubicBezTo>
                    <a:pt x="174117" y="46454"/>
                    <a:pt x="174117" y="46511"/>
                    <a:pt x="174117" y="46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63BDBA4-5C71-4551-BCD2-55A121FA77DC}"/>
                </a:ext>
              </a:extLst>
            </p:cNvPr>
            <p:cNvSpPr/>
            <p:nvPr/>
          </p:nvSpPr>
          <p:spPr>
            <a:xfrm>
              <a:off x="4888230" y="4597241"/>
              <a:ext cx="99059" cy="62198"/>
            </a:xfrm>
            <a:custGeom>
              <a:avLst/>
              <a:gdLst>
                <a:gd name="connsiteX0" fmla="*/ 86392 w 99059"/>
                <a:gd name="connsiteY0" fmla="*/ 0 h 62198"/>
                <a:gd name="connsiteX1" fmla="*/ 73723 w 99059"/>
                <a:gd name="connsiteY1" fmla="*/ 12668 h 62198"/>
                <a:gd name="connsiteX2" fmla="*/ 49530 w 99059"/>
                <a:gd name="connsiteY2" fmla="*/ 36862 h 62198"/>
                <a:gd name="connsiteX3" fmla="*/ 25336 w 99059"/>
                <a:gd name="connsiteY3" fmla="*/ 12668 h 62198"/>
                <a:gd name="connsiteX4" fmla="*/ 12668 w 99059"/>
                <a:gd name="connsiteY4" fmla="*/ 0 h 62198"/>
                <a:gd name="connsiteX5" fmla="*/ 0 w 99059"/>
                <a:gd name="connsiteY5" fmla="*/ 12668 h 62198"/>
                <a:gd name="connsiteX6" fmla="*/ 49530 w 99059"/>
                <a:gd name="connsiteY6" fmla="*/ 62198 h 62198"/>
                <a:gd name="connsiteX7" fmla="*/ 99060 w 99059"/>
                <a:gd name="connsiteY7" fmla="*/ 12668 h 62198"/>
                <a:gd name="connsiteX8" fmla="*/ 86392 w 99059"/>
                <a:gd name="connsiteY8" fmla="*/ 0 h 6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59" h="62198">
                  <a:moveTo>
                    <a:pt x="86392" y="0"/>
                  </a:moveTo>
                  <a:cubicBezTo>
                    <a:pt x="79420" y="48"/>
                    <a:pt x="73771" y="5696"/>
                    <a:pt x="73723" y="12668"/>
                  </a:cubicBezTo>
                  <a:cubicBezTo>
                    <a:pt x="73723" y="26032"/>
                    <a:pt x="62893" y="36862"/>
                    <a:pt x="49530" y="36862"/>
                  </a:cubicBezTo>
                  <a:cubicBezTo>
                    <a:pt x="36166" y="36862"/>
                    <a:pt x="25336" y="26032"/>
                    <a:pt x="25336" y="12668"/>
                  </a:cubicBezTo>
                  <a:cubicBezTo>
                    <a:pt x="25336" y="5667"/>
                    <a:pt x="19669" y="0"/>
                    <a:pt x="12668" y="0"/>
                  </a:cubicBezTo>
                  <a:cubicBezTo>
                    <a:pt x="5667" y="0"/>
                    <a:pt x="0" y="5667"/>
                    <a:pt x="0" y="12668"/>
                  </a:cubicBezTo>
                  <a:cubicBezTo>
                    <a:pt x="0" y="40024"/>
                    <a:pt x="22174" y="62198"/>
                    <a:pt x="49530" y="62198"/>
                  </a:cubicBezTo>
                  <a:cubicBezTo>
                    <a:pt x="76885" y="62198"/>
                    <a:pt x="99060" y="40024"/>
                    <a:pt x="99060" y="12668"/>
                  </a:cubicBezTo>
                  <a:cubicBezTo>
                    <a:pt x="99060" y="5667"/>
                    <a:pt x="93393" y="0"/>
                    <a:pt x="863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FCC5D3B-85D4-4A55-B2D4-E8C35243C7C4}"/>
              </a:ext>
            </a:extLst>
          </p:cNvPr>
          <p:cNvGrpSpPr/>
          <p:nvPr/>
        </p:nvGrpSpPr>
        <p:grpSpPr>
          <a:xfrm>
            <a:off x="4734320" y="4312990"/>
            <a:ext cx="402336" cy="402336"/>
            <a:chOff x="8548021" y="3614617"/>
            <a:chExt cx="327849" cy="327875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09F5266-0E32-4C60-8312-0042AF42BEC0}"/>
                </a:ext>
              </a:extLst>
            </p:cNvPr>
            <p:cNvSpPr/>
            <p:nvPr/>
          </p:nvSpPr>
          <p:spPr>
            <a:xfrm>
              <a:off x="8548021" y="3614617"/>
              <a:ext cx="327849" cy="327875"/>
            </a:xfrm>
            <a:custGeom>
              <a:avLst/>
              <a:gdLst>
                <a:gd name="connsiteX0" fmla="*/ 319754 w 327849"/>
                <a:gd name="connsiteY0" fmla="*/ 214433 h 327875"/>
                <a:gd name="connsiteX1" fmla="*/ 323469 w 327849"/>
                <a:gd name="connsiteY1" fmla="*/ 201002 h 327875"/>
                <a:gd name="connsiteX2" fmla="*/ 324326 w 327849"/>
                <a:gd name="connsiteY2" fmla="*/ 197669 h 327875"/>
                <a:gd name="connsiteX3" fmla="*/ 327850 w 327849"/>
                <a:gd name="connsiteY3" fmla="*/ 163855 h 327875"/>
                <a:gd name="connsiteX4" fmla="*/ 326707 w 327849"/>
                <a:gd name="connsiteY4" fmla="*/ 144805 h 327875"/>
                <a:gd name="connsiteX5" fmla="*/ 324707 w 327849"/>
                <a:gd name="connsiteY5" fmla="*/ 131470 h 327875"/>
                <a:gd name="connsiteX6" fmla="*/ 323469 w 327849"/>
                <a:gd name="connsiteY6" fmla="*/ 126326 h 327875"/>
                <a:gd name="connsiteX7" fmla="*/ 322040 w 327849"/>
                <a:gd name="connsiteY7" fmla="*/ 120421 h 327875"/>
                <a:gd name="connsiteX8" fmla="*/ 321373 w 327849"/>
                <a:gd name="connsiteY8" fmla="*/ 118421 h 327875"/>
                <a:gd name="connsiteX9" fmla="*/ 318802 w 327849"/>
                <a:gd name="connsiteY9" fmla="*/ 110229 h 327875"/>
                <a:gd name="connsiteX10" fmla="*/ 316039 w 327849"/>
                <a:gd name="connsiteY10" fmla="*/ 102800 h 327875"/>
                <a:gd name="connsiteX11" fmla="*/ 313468 w 327849"/>
                <a:gd name="connsiteY11" fmla="*/ 96704 h 327875"/>
                <a:gd name="connsiteX12" fmla="*/ 309371 w 327849"/>
                <a:gd name="connsiteY12" fmla="*/ 88131 h 327875"/>
                <a:gd name="connsiteX13" fmla="*/ 306705 w 327849"/>
                <a:gd name="connsiteY13" fmla="*/ 83178 h 327875"/>
                <a:gd name="connsiteX14" fmla="*/ 301466 w 327849"/>
                <a:gd name="connsiteY14" fmla="*/ 74606 h 327875"/>
                <a:gd name="connsiteX15" fmla="*/ 298418 w 327849"/>
                <a:gd name="connsiteY15" fmla="*/ 70034 h 327875"/>
                <a:gd name="connsiteX16" fmla="*/ 296227 w 327849"/>
                <a:gd name="connsiteY16" fmla="*/ 66700 h 327875"/>
                <a:gd name="connsiteX17" fmla="*/ 291941 w 327849"/>
                <a:gd name="connsiteY17" fmla="*/ 61366 h 327875"/>
                <a:gd name="connsiteX18" fmla="*/ 289465 w 327849"/>
                <a:gd name="connsiteY18" fmla="*/ 58318 h 327875"/>
                <a:gd name="connsiteX19" fmla="*/ 280606 w 327849"/>
                <a:gd name="connsiteY19" fmla="*/ 48793 h 327875"/>
                <a:gd name="connsiteX20" fmla="*/ 279653 w 327849"/>
                <a:gd name="connsiteY20" fmla="*/ 47841 h 327875"/>
                <a:gd name="connsiteX21" fmla="*/ 268605 w 327849"/>
                <a:gd name="connsiteY21" fmla="*/ 37744 h 327875"/>
                <a:gd name="connsiteX22" fmla="*/ 266128 w 327849"/>
                <a:gd name="connsiteY22" fmla="*/ 35839 h 327875"/>
                <a:gd name="connsiteX23" fmla="*/ 259365 w 327849"/>
                <a:gd name="connsiteY23" fmla="*/ 30600 h 327875"/>
                <a:gd name="connsiteX24" fmla="*/ 258889 w 327849"/>
                <a:gd name="connsiteY24" fmla="*/ 30600 h 327875"/>
                <a:gd name="connsiteX25" fmla="*/ 96964 w 327849"/>
                <a:gd name="connsiteY25" fmla="*/ 14598 h 327875"/>
                <a:gd name="connsiteX26" fmla="*/ 14478 w 327849"/>
                <a:gd name="connsiteY26" fmla="*/ 20647 h 327875"/>
                <a:gd name="connsiteX27" fmla="*/ 14478 w 327849"/>
                <a:gd name="connsiteY27" fmla="*/ 97085 h 327875"/>
                <a:gd name="connsiteX28" fmla="*/ 11239 w 327849"/>
                <a:gd name="connsiteY28" fmla="*/ 223291 h 327875"/>
                <a:gd name="connsiteX29" fmla="*/ 11239 w 327849"/>
                <a:gd name="connsiteY29" fmla="*/ 223958 h 327875"/>
                <a:gd name="connsiteX30" fmla="*/ 12192 w 327849"/>
                <a:gd name="connsiteY30" fmla="*/ 226053 h 327875"/>
                <a:gd name="connsiteX31" fmla="*/ 14478 w 327849"/>
                <a:gd name="connsiteY31" fmla="*/ 231197 h 327875"/>
                <a:gd name="connsiteX32" fmla="*/ 18859 w 327849"/>
                <a:gd name="connsiteY32" fmla="*/ 240245 h 327875"/>
                <a:gd name="connsiteX33" fmla="*/ 21526 w 327849"/>
                <a:gd name="connsiteY33" fmla="*/ 245008 h 327875"/>
                <a:gd name="connsiteX34" fmla="*/ 26479 w 327849"/>
                <a:gd name="connsiteY34" fmla="*/ 253199 h 327875"/>
                <a:gd name="connsiteX35" fmla="*/ 30289 w 327849"/>
                <a:gd name="connsiteY35" fmla="*/ 258724 h 327875"/>
                <a:gd name="connsiteX36" fmla="*/ 35052 w 327849"/>
                <a:gd name="connsiteY36" fmla="*/ 265106 h 327875"/>
                <a:gd name="connsiteX37" fmla="*/ 40290 w 327849"/>
                <a:gd name="connsiteY37" fmla="*/ 271392 h 327875"/>
                <a:gd name="connsiteX38" fmla="*/ 42481 w 327849"/>
                <a:gd name="connsiteY38" fmla="*/ 274059 h 327875"/>
                <a:gd name="connsiteX39" fmla="*/ 44672 w 327849"/>
                <a:gd name="connsiteY39" fmla="*/ 276155 h 327875"/>
                <a:gd name="connsiteX40" fmla="*/ 51720 w 327849"/>
                <a:gd name="connsiteY40" fmla="*/ 283299 h 327875"/>
                <a:gd name="connsiteX41" fmla="*/ 57626 w 327849"/>
                <a:gd name="connsiteY41" fmla="*/ 288633 h 327875"/>
                <a:gd name="connsiteX42" fmla="*/ 64770 w 327849"/>
                <a:gd name="connsiteY42" fmla="*/ 294252 h 327875"/>
                <a:gd name="connsiteX43" fmla="*/ 69627 w 327849"/>
                <a:gd name="connsiteY43" fmla="*/ 298158 h 327875"/>
                <a:gd name="connsiteX44" fmla="*/ 71532 w 327849"/>
                <a:gd name="connsiteY44" fmla="*/ 299300 h 327875"/>
                <a:gd name="connsiteX45" fmla="*/ 74961 w 327849"/>
                <a:gd name="connsiteY45" fmla="*/ 301491 h 327875"/>
                <a:gd name="connsiteX46" fmla="*/ 84486 w 327849"/>
                <a:gd name="connsiteY46" fmla="*/ 307206 h 327875"/>
                <a:gd name="connsiteX47" fmla="*/ 89916 w 327849"/>
                <a:gd name="connsiteY47" fmla="*/ 309968 h 327875"/>
                <a:gd name="connsiteX48" fmla="*/ 98012 w 327849"/>
                <a:gd name="connsiteY48" fmla="*/ 313874 h 327875"/>
                <a:gd name="connsiteX49" fmla="*/ 104298 w 327849"/>
                <a:gd name="connsiteY49" fmla="*/ 316445 h 327875"/>
                <a:gd name="connsiteX50" fmla="*/ 112776 w 327849"/>
                <a:gd name="connsiteY50" fmla="*/ 319589 h 327875"/>
                <a:gd name="connsiteX51" fmla="*/ 118205 w 327849"/>
                <a:gd name="connsiteY51" fmla="*/ 321208 h 327875"/>
                <a:gd name="connsiteX52" fmla="*/ 123729 w 327849"/>
                <a:gd name="connsiteY52" fmla="*/ 322923 h 327875"/>
                <a:gd name="connsiteX53" fmla="*/ 127444 w 327849"/>
                <a:gd name="connsiteY53" fmla="*/ 323589 h 327875"/>
                <a:gd name="connsiteX54" fmla="*/ 139350 w 327849"/>
                <a:gd name="connsiteY54" fmla="*/ 325780 h 327875"/>
                <a:gd name="connsiteX55" fmla="*/ 145256 w 327849"/>
                <a:gd name="connsiteY55" fmla="*/ 326733 h 327875"/>
                <a:gd name="connsiteX56" fmla="*/ 164306 w 327849"/>
                <a:gd name="connsiteY56" fmla="*/ 327875 h 327875"/>
                <a:gd name="connsiteX57" fmla="*/ 180308 w 327849"/>
                <a:gd name="connsiteY57" fmla="*/ 327018 h 327875"/>
                <a:gd name="connsiteX58" fmla="*/ 184499 w 327849"/>
                <a:gd name="connsiteY58" fmla="*/ 326447 h 327875"/>
                <a:gd name="connsiteX59" fmla="*/ 196024 w 327849"/>
                <a:gd name="connsiteY59" fmla="*/ 324732 h 327875"/>
                <a:gd name="connsiteX60" fmla="*/ 200405 w 327849"/>
                <a:gd name="connsiteY60" fmla="*/ 323684 h 327875"/>
                <a:gd name="connsiteX61" fmla="*/ 211550 w 327849"/>
                <a:gd name="connsiteY61" fmla="*/ 320827 h 327875"/>
                <a:gd name="connsiteX62" fmla="*/ 215360 w 327849"/>
                <a:gd name="connsiteY62" fmla="*/ 319589 h 327875"/>
                <a:gd name="connsiteX63" fmla="*/ 221932 w 327849"/>
                <a:gd name="connsiteY63" fmla="*/ 317493 h 327875"/>
                <a:gd name="connsiteX64" fmla="*/ 223361 w 327849"/>
                <a:gd name="connsiteY64" fmla="*/ 316731 h 327875"/>
                <a:gd name="connsiteX65" fmla="*/ 318611 w 327849"/>
                <a:gd name="connsiteY65" fmla="*/ 217481 h 327875"/>
                <a:gd name="connsiteX66" fmla="*/ 319182 w 327849"/>
                <a:gd name="connsiteY66" fmla="*/ 216338 h 327875"/>
                <a:gd name="connsiteX67" fmla="*/ 319754 w 327849"/>
                <a:gd name="connsiteY67" fmla="*/ 214433 h 327875"/>
                <a:gd name="connsiteX68" fmla="*/ 228314 w 327849"/>
                <a:gd name="connsiteY68" fmla="*/ 113182 h 327875"/>
                <a:gd name="connsiteX69" fmla="*/ 200882 w 327849"/>
                <a:gd name="connsiteY69" fmla="*/ 113182 h 327875"/>
                <a:gd name="connsiteX70" fmla="*/ 186023 w 327849"/>
                <a:gd name="connsiteY70" fmla="*/ 98323 h 327875"/>
                <a:gd name="connsiteX71" fmla="*/ 200882 w 327849"/>
                <a:gd name="connsiteY71" fmla="*/ 83464 h 327875"/>
                <a:gd name="connsiteX72" fmla="*/ 228314 w 327849"/>
                <a:gd name="connsiteY72" fmla="*/ 83464 h 327875"/>
                <a:gd name="connsiteX73" fmla="*/ 261842 w 327849"/>
                <a:gd name="connsiteY73" fmla="*/ 59270 h 327875"/>
                <a:gd name="connsiteX74" fmla="*/ 263842 w 327849"/>
                <a:gd name="connsiteY74" fmla="*/ 61080 h 327875"/>
                <a:gd name="connsiteX75" fmla="*/ 267747 w 327849"/>
                <a:gd name="connsiteY75" fmla="*/ 65176 h 327875"/>
                <a:gd name="connsiteX76" fmla="*/ 273081 w 327849"/>
                <a:gd name="connsiteY76" fmla="*/ 71082 h 327875"/>
                <a:gd name="connsiteX77" fmla="*/ 276511 w 327849"/>
                <a:gd name="connsiteY77" fmla="*/ 75273 h 327875"/>
                <a:gd name="connsiteX78" fmla="*/ 281654 w 327849"/>
                <a:gd name="connsiteY78" fmla="*/ 82226 h 327875"/>
                <a:gd name="connsiteX79" fmla="*/ 284226 w 327849"/>
                <a:gd name="connsiteY79" fmla="*/ 85941 h 327875"/>
                <a:gd name="connsiteX80" fmla="*/ 288893 w 327849"/>
                <a:gd name="connsiteY80" fmla="*/ 93656 h 327875"/>
                <a:gd name="connsiteX81" fmla="*/ 291179 w 327849"/>
                <a:gd name="connsiteY81" fmla="*/ 97942 h 327875"/>
                <a:gd name="connsiteX82" fmla="*/ 294798 w 327849"/>
                <a:gd name="connsiteY82" fmla="*/ 105371 h 327875"/>
                <a:gd name="connsiteX83" fmla="*/ 297084 w 327849"/>
                <a:gd name="connsiteY83" fmla="*/ 110896 h 327875"/>
                <a:gd name="connsiteX84" fmla="*/ 299370 w 327849"/>
                <a:gd name="connsiteY84" fmla="*/ 117087 h 327875"/>
                <a:gd name="connsiteX85" fmla="*/ 301752 w 327849"/>
                <a:gd name="connsiteY85" fmla="*/ 124707 h 327875"/>
                <a:gd name="connsiteX86" fmla="*/ 303561 w 327849"/>
                <a:gd name="connsiteY86" fmla="*/ 131375 h 327875"/>
                <a:gd name="connsiteX87" fmla="*/ 304609 w 327849"/>
                <a:gd name="connsiteY87" fmla="*/ 135756 h 327875"/>
                <a:gd name="connsiteX88" fmla="*/ 306514 w 327849"/>
                <a:gd name="connsiteY88" fmla="*/ 148710 h 327875"/>
                <a:gd name="connsiteX89" fmla="*/ 306514 w 327849"/>
                <a:gd name="connsiteY89" fmla="*/ 178619 h 327875"/>
                <a:gd name="connsiteX90" fmla="*/ 306514 w 327849"/>
                <a:gd name="connsiteY90" fmla="*/ 180143 h 327875"/>
                <a:gd name="connsiteX91" fmla="*/ 304704 w 327849"/>
                <a:gd name="connsiteY91" fmla="*/ 191858 h 327875"/>
                <a:gd name="connsiteX92" fmla="*/ 303657 w 327849"/>
                <a:gd name="connsiteY92" fmla="*/ 196335 h 327875"/>
                <a:gd name="connsiteX93" fmla="*/ 301942 w 327849"/>
                <a:gd name="connsiteY93" fmla="*/ 202812 h 327875"/>
                <a:gd name="connsiteX94" fmla="*/ 278701 w 327849"/>
                <a:gd name="connsiteY94" fmla="*/ 202812 h 327875"/>
                <a:gd name="connsiteX95" fmla="*/ 263747 w 327849"/>
                <a:gd name="connsiteY95" fmla="*/ 187858 h 327875"/>
                <a:gd name="connsiteX96" fmla="*/ 263747 w 327849"/>
                <a:gd name="connsiteY96" fmla="*/ 148520 h 327875"/>
                <a:gd name="connsiteX97" fmla="*/ 228600 w 327849"/>
                <a:gd name="connsiteY97" fmla="*/ 113182 h 327875"/>
                <a:gd name="connsiteX98" fmla="*/ 31718 w 327849"/>
                <a:gd name="connsiteY98" fmla="*/ 31743 h 327875"/>
                <a:gd name="connsiteX99" fmla="*/ 85868 w 327849"/>
                <a:gd name="connsiteY99" fmla="*/ 31696 h 327875"/>
                <a:gd name="connsiteX100" fmla="*/ 85915 w 327849"/>
                <a:gd name="connsiteY100" fmla="*/ 85845 h 327875"/>
                <a:gd name="connsiteX101" fmla="*/ 58864 w 327849"/>
                <a:gd name="connsiteY101" fmla="*/ 112896 h 327875"/>
                <a:gd name="connsiteX102" fmla="*/ 31813 w 327849"/>
                <a:gd name="connsiteY102" fmla="*/ 85845 h 327875"/>
                <a:gd name="connsiteX103" fmla="*/ 31785 w 327849"/>
                <a:gd name="connsiteY103" fmla="*/ 31962 h 327875"/>
                <a:gd name="connsiteX104" fmla="*/ 32003 w 327849"/>
                <a:gd name="connsiteY104" fmla="*/ 31743 h 327875"/>
                <a:gd name="connsiteX105" fmla="*/ 149447 w 327849"/>
                <a:gd name="connsiteY105" fmla="*/ 277393 h 327875"/>
                <a:gd name="connsiteX106" fmla="*/ 194595 w 327849"/>
                <a:gd name="connsiteY106" fmla="*/ 277393 h 327875"/>
                <a:gd name="connsiteX107" fmla="*/ 207645 w 327849"/>
                <a:gd name="connsiteY107" fmla="*/ 290442 h 327875"/>
                <a:gd name="connsiteX108" fmla="*/ 207645 w 327849"/>
                <a:gd name="connsiteY108" fmla="*/ 299967 h 327875"/>
                <a:gd name="connsiteX109" fmla="*/ 206692 w 327849"/>
                <a:gd name="connsiteY109" fmla="*/ 299967 h 327875"/>
                <a:gd name="connsiteX110" fmla="*/ 190309 w 327849"/>
                <a:gd name="connsiteY110" fmla="*/ 303968 h 327875"/>
                <a:gd name="connsiteX111" fmla="*/ 185356 w 327849"/>
                <a:gd name="connsiteY111" fmla="*/ 304730 h 327875"/>
                <a:gd name="connsiteX112" fmla="*/ 171354 w 327849"/>
                <a:gd name="connsiteY112" fmla="*/ 306158 h 327875"/>
                <a:gd name="connsiteX113" fmla="*/ 167068 w 327849"/>
                <a:gd name="connsiteY113" fmla="*/ 306158 h 327875"/>
                <a:gd name="connsiteX114" fmla="*/ 148780 w 327849"/>
                <a:gd name="connsiteY114" fmla="*/ 305492 h 327875"/>
                <a:gd name="connsiteX115" fmla="*/ 147637 w 327849"/>
                <a:gd name="connsiteY115" fmla="*/ 305492 h 327875"/>
                <a:gd name="connsiteX116" fmla="*/ 131826 w 327849"/>
                <a:gd name="connsiteY116" fmla="*/ 302729 h 327875"/>
                <a:gd name="connsiteX117" fmla="*/ 123729 w 327849"/>
                <a:gd name="connsiteY117" fmla="*/ 300634 h 327875"/>
                <a:gd name="connsiteX118" fmla="*/ 119729 w 327849"/>
                <a:gd name="connsiteY118" fmla="*/ 300158 h 327875"/>
                <a:gd name="connsiteX119" fmla="*/ 112014 w 327849"/>
                <a:gd name="connsiteY119" fmla="*/ 297300 h 327875"/>
                <a:gd name="connsiteX120" fmla="*/ 106680 w 327849"/>
                <a:gd name="connsiteY120" fmla="*/ 295205 h 327875"/>
                <a:gd name="connsiteX121" fmla="*/ 99536 w 327849"/>
                <a:gd name="connsiteY121" fmla="*/ 291680 h 327875"/>
                <a:gd name="connsiteX122" fmla="*/ 94773 w 327849"/>
                <a:gd name="connsiteY122" fmla="*/ 289299 h 327875"/>
                <a:gd name="connsiteX123" fmla="*/ 86772 w 327849"/>
                <a:gd name="connsiteY123" fmla="*/ 284346 h 327875"/>
                <a:gd name="connsiteX124" fmla="*/ 83629 w 327849"/>
                <a:gd name="connsiteY124" fmla="*/ 282346 h 327875"/>
                <a:gd name="connsiteX125" fmla="*/ 77819 w 327849"/>
                <a:gd name="connsiteY125" fmla="*/ 278060 h 327875"/>
                <a:gd name="connsiteX126" fmla="*/ 71532 w 327849"/>
                <a:gd name="connsiteY126" fmla="*/ 273107 h 327875"/>
                <a:gd name="connsiteX127" fmla="*/ 66389 w 327849"/>
                <a:gd name="connsiteY127" fmla="*/ 268440 h 327875"/>
                <a:gd name="connsiteX128" fmla="*/ 60102 w 327849"/>
                <a:gd name="connsiteY128" fmla="*/ 262058 h 327875"/>
                <a:gd name="connsiteX129" fmla="*/ 57054 w 327849"/>
                <a:gd name="connsiteY129" fmla="*/ 258724 h 327875"/>
                <a:gd name="connsiteX130" fmla="*/ 48291 w 327849"/>
                <a:gd name="connsiteY130" fmla="*/ 247866 h 327875"/>
                <a:gd name="connsiteX131" fmla="*/ 46291 w 327849"/>
                <a:gd name="connsiteY131" fmla="*/ 245199 h 327875"/>
                <a:gd name="connsiteX132" fmla="*/ 37909 w 327849"/>
                <a:gd name="connsiteY132" fmla="*/ 231483 h 327875"/>
                <a:gd name="connsiteX133" fmla="*/ 37909 w 327849"/>
                <a:gd name="connsiteY133" fmla="*/ 230435 h 327875"/>
                <a:gd name="connsiteX134" fmla="*/ 53054 w 327849"/>
                <a:gd name="connsiteY134" fmla="*/ 230435 h 327875"/>
                <a:gd name="connsiteX135" fmla="*/ 86677 w 327849"/>
                <a:gd name="connsiteY135" fmla="*/ 196907 h 327875"/>
                <a:gd name="connsiteX136" fmla="*/ 86677 w 327849"/>
                <a:gd name="connsiteY136" fmla="*/ 193287 h 327875"/>
                <a:gd name="connsiteX137" fmla="*/ 99727 w 327849"/>
                <a:gd name="connsiteY137" fmla="*/ 180238 h 327875"/>
                <a:gd name="connsiteX138" fmla="*/ 150114 w 327849"/>
                <a:gd name="connsiteY138" fmla="*/ 180238 h 327875"/>
                <a:gd name="connsiteX139" fmla="*/ 163258 w 327849"/>
                <a:gd name="connsiteY139" fmla="*/ 193192 h 327875"/>
                <a:gd name="connsiteX140" fmla="*/ 163258 w 327849"/>
                <a:gd name="connsiteY140" fmla="*/ 193287 h 327875"/>
                <a:gd name="connsiteX141" fmla="*/ 163258 w 327849"/>
                <a:gd name="connsiteY141" fmla="*/ 196907 h 327875"/>
                <a:gd name="connsiteX142" fmla="*/ 150209 w 327849"/>
                <a:gd name="connsiteY142" fmla="*/ 209956 h 327875"/>
                <a:gd name="connsiteX143" fmla="*/ 150114 w 327849"/>
                <a:gd name="connsiteY143" fmla="*/ 209956 h 327875"/>
                <a:gd name="connsiteX144" fmla="*/ 118138 w 327849"/>
                <a:gd name="connsiteY144" fmla="*/ 245513 h 327875"/>
                <a:gd name="connsiteX145" fmla="*/ 150114 w 327849"/>
                <a:gd name="connsiteY145" fmla="*/ 277488 h 327875"/>
                <a:gd name="connsiteX146" fmla="*/ 228123 w 327849"/>
                <a:gd name="connsiteY146" fmla="*/ 291871 h 327875"/>
                <a:gd name="connsiteX147" fmla="*/ 228123 w 327849"/>
                <a:gd name="connsiteY147" fmla="*/ 290633 h 327875"/>
                <a:gd name="connsiteX148" fmla="*/ 194595 w 327849"/>
                <a:gd name="connsiteY148" fmla="*/ 257105 h 327875"/>
                <a:gd name="connsiteX149" fmla="*/ 149447 w 327849"/>
                <a:gd name="connsiteY149" fmla="*/ 257105 h 327875"/>
                <a:gd name="connsiteX150" fmla="*/ 137284 w 327849"/>
                <a:gd name="connsiteY150" fmla="*/ 242693 h 327875"/>
                <a:gd name="connsiteX151" fmla="*/ 149447 w 327849"/>
                <a:gd name="connsiteY151" fmla="*/ 230530 h 327875"/>
                <a:gd name="connsiteX152" fmla="*/ 183070 w 327849"/>
                <a:gd name="connsiteY152" fmla="*/ 197002 h 327875"/>
                <a:gd name="connsiteX153" fmla="*/ 183070 w 327849"/>
                <a:gd name="connsiteY153" fmla="*/ 193383 h 327875"/>
                <a:gd name="connsiteX154" fmla="*/ 149447 w 327849"/>
                <a:gd name="connsiteY154" fmla="*/ 159854 h 327875"/>
                <a:gd name="connsiteX155" fmla="*/ 99060 w 327849"/>
                <a:gd name="connsiteY155" fmla="*/ 159854 h 327875"/>
                <a:gd name="connsiteX156" fmla="*/ 65532 w 327849"/>
                <a:gd name="connsiteY156" fmla="*/ 193383 h 327875"/>
                <a:gd name="connsiteX157" fmla="*/ 65532 w 327849"/>
                <a:gd name="connsiteY157" fmla="*/ 197002 h 327875"/>
                <a:gd name="connsiteX158" fmla="*/ 52482 w 327849"/>
                <a:gd name="connsiteY158" fmla="*/ 210051 h 327875"/>
                <a:gd name="connsiteX159" fmla="*/ 52387 w 327849"/>
                <a:gd name="connsiteY159" fmla="*/ 210051 h 327875"/>
                <a:gd name="connsiteX160" fmla="*/ 28289 w 327849"/>
                <a:gd name="connsiteY160" fmla="*/ 210051 h 327875"/>
                <a:gd name="connsiteX161" fmla="*/ 30004 w 327849"/>
                <a:gd name="connsiteY161" fmla="*/ 113182 h 327875"/>
                <a:gd name="connsiteX162" fmla="*/ 51625 w 327849"/>
                <a:gd name="connsiteY162" fmla="*/ 134804 h 327875"/>
                <a:gd name="connsiteX163" fmla="*/ 58864 w 327849"/>
                <a:gd name="connsiteY163" fmla="*/ 137852 h 327875"/>
                <a:gd name="connsiteX164" fmla="*/ 66103 w 327849"/>
                <a:gd name="connsiteY164" fmla="*/ 134804 h 327875"/>
                <a:gd name="connsiteX165" fmla="*/ 100679 w 327849"/>
                <a:gd name="connsiteY165" fmla="*/ 100133 h 327875"/>
                <a:gd name="connsiteX166" fmla="*/ 110204 w 327849"/>
                <a:gd name="connsiteY166" fmla="*/ 30695 h 327875"/>
                <a:gd name="connsiteX167" fmla="*/ 243554 w 327849"/>
                <a:gd name="connsiteY167" fmla="*/ 44411 h 327875"/>
                <a:gd name="connsiteX168" fmla="*/ 243554 w 327849"/>
                <a:gd name="connsiteY168" fmla="*/ 48031 h 327875"/>
                <a:gd name="connsiteX169" fmla="*/ 228695 w 327849"/>
                <a:gd name="connsiteY169" fmla="*/ 62890 h 327875"/>
                <a:gd name="connsiteX170" fmla="*/ 201263 w 327849"/>
                <a:gd name="connsiteY170" fmla="*/ 62890 h 327875"/>
                <a:gd name="connsiteX171" fmla="*/ 164039 w 327849"/>
                <a:gd name="connsiteY171" fmla="*/ 96437 h 327875"/>
                <a:gd name="connsiteX172" fmla="*/ 197586 w 327849"/>
                <a:gd name="connsiteY172" fmla="*/ 133661 h 327875"/>
                <a:gd name="connsiteX173" fmla="*/ 201263 w 327849"/>
                <a:gd name="connsiteY173" fmla="*/ 133661 h 327875"/>
                <a:gd name="connsiteX174" fmla="*/ 228695 w 327849"/>
                <a:gd name="connsiteY174" fmla="*/ 133661 h 327875"/>
                <a:gd name="connsiteX175" fmla="*/ 243554 w 327849"/>
                <a:gd name="connsiteY175" fmla="*/ 148520 h 327875"/>
                <a:gd name="connsiteX176" fmla="*/ 243554 w 327849"/>
                <a:gd name="connsiteY176" fmla="*/ 187858 h 327875"/>
                <a:gd name="connsiteX177" fmla="*/ 278987 w 327849"/>
                <a:gd name="connsiteY177" fmla="*/ 223291 h 327875"/>
                <a:gd name="connsiteX178" fmla="*/ 294703 w 327849"/>
                <a:gd name="connsiteY178" fmla="*/ 223291 h 327875"/>
                <a:gd name="connsiteX179" fmla="*/ 228409 w 327849"/>
                <a:gd name="connsiteY179" fmla="*/ 291871 h 3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27849" h="327875">
                  <a:moveTo>
                    <a:pt x="319754" y="214433"/>
                  </a:moveTo>
                  <a:cubicBezTo>
                    <a:pt x="321154" y="210051"/>
                    <a:pt x="322392" y="205574"/>
                    <a:pt x="323469" y="201002"/>
                  </a:cubicBezTo>
                  <a:lnTo>
                    <a:pt x="324326" y="197669"/>
                  </a:lnTo>
                  <a:cubicBezTo>
                    <a:pt x="326659" y="186553"/>
                    <a:pt x="327841" y="175218"/>
                    <a:pt x="327850" y="163855"/>
                  </a:cubicBezTo>
                  <a:cubicBezTo>
                    <a:pt x="327821" y="157492"/>
                    <a:pt x="327441" y="151130"/>
                    <a:pt x="326707" y="144805"/>
                  </a:cubicBezTo>
                  <a:cubicBezTo>
                    <a:pt x="326707" y="140233"/>
                    <a:pt x="325564" y="135280"/>
                    <a:pt x="324707" y="131470"/>
                  </a:cubicBezTo>
                  <a:cubicBezTo>
                    <a:pt x="324707" y="129755"/>
                    <a:pt x="323850" y="128041"/>
                    <a:pt x="323469" y="126326"/>
                  </a:cubicBezTo>
                  <a:cubicBezTo>
                    <a:pt x="323087" y="124612"/>
                    <a:pt x="322611" y="122326"/>
                    <a:pt x="322040" y="120421"/>
                  </a:cubicBezTo>
                  <a:lnTo>
                    <a:pt x="321373" y="118421"/>
                  </a:lnTo>
                  <a:cubicBezTo>
                    <a:pt x="320611" y="115658"/>
                    <a:pt x="319754" y="112896"/>
                    <a:pt x="318802" y="110229"/>
                  </a:cubicBezTo>
                  <a:cubicBezTo>
                    <a:pt x="317849" y="107562"/>
                    <a:pt x="317087" y="105181"/>
                    <a:pt x="316039" y="102800"/>
                  </a:cubicBezTo>
                  <a:cubicBezTo>
                    <a:pt x="314991" y="100418"/>
                    <a:pt x="314420" y="98704"/>
                    <a:pt x="313468" y="96704"/>
                  </a:cubicBezTo>
                  <a:cubicBezTo>
                    <a:pt x="312515" y="94703"/>
                    <a:pt x="310800" y="90893"/>
                    <a:pt x="309371" y="88131"/>
                  </a:cubicBezTo>
                  <a:cubicBezTo>
                    <a:pt x="307943" y="85369"/>
                    <a:pt x="307562" y="84798"/>
                    <a:pt x="306705" y="83178"/>
                  </a:cubicBezTo>
                  <a:cubicBezTo>
                    <a:pt x="305847" y="81559"/>
                    <a:pt x="303276" y="77368"/>
                    <a:pt x="301466" y="74606"/>
                  </a:cubicBezTo>
                  <a:lnTo>
                    <a:pt x="298418" y="70034"/>
                  </a:lnTo>
                  <a:cubicBezTo>
                    <a:pt x="297656" y="68986"/>
                    <a:pt x="296989" y="67748"/>
                    <a:pt x="296227" y="66700"/>
                  </a:cubicBezTo>
                  <a:cubicBezTo>
                    <a:pt x="295465" y="65652"/>
                    <a:pt x="293370" y="63176"/>
                    <a:pt x="291941" y="61366"/>
                  </a:cubicBezTo>
                  <a:cubicBezTo>
                    <a:pt x="290512" y="59556"/>
                    <a:pt x="290321" y="59270"/>
                    <a:pt x="289465" y="58318"/>
                  </a:cubicBezTo>
                  <a:cubicBezTo>
                    <a:pt x="286607" y="54889"/>
                    <a:pt x="283654" y="51650"/>
                    <a:pt x="280606" y="48793"/>
                  </a:cubicBezTo>
                  <a:lnTo>
                    <a:pt x="279653" y="47841"/>
                  </a:lnTo>
                  <a:cubicBezTo>
                    <a:pt x="276158" y="44278"/>
                    <a:pt x="272472" y="40906"/>
                    <a:pt x="268605" y="37744"/>
                  </a:cubicBezTo>
                  <a:lnTo>
                    <a:pt x="266128" y="35839"/>
                  </a:lnTo>
                  <a:cubicBezTo>
                    <a:pt x="263842" y="34029"/>
                    <a:pt x="261652" y="32219"/>
                    <a:pt x="259365" y="30600"/>
                  </a:cubicBezTo>
                  <a:lnTo>
                    <a:pt x="258889" y="30600"/>
                  </a:lnTo>
                  <a:cubicBezTo>
                    <a:pt x="211712" y="-3433"/>
                    <a:pt x="149895" y="-9538"/>
                    <a:pt x="96964" y="14598"/>
                  </a:cubicBezTo>
                  <a:cubicBezTo>
                    <a:pt x="72514" y="-6509"/>
                    <a:pt x="35585" y="-3795"/>
                    <a:pt x="14478" y="20647"/>
                  </a:cubicBezTo>
                  <a:cubicBezTo>
                    <a:pt x="-4477" y="42602"/>
                    <a:pt x="-4477" y="75130"/>
                    <a:pt x="14478" y="97085"/>
                  </a:cubicBezTo>
                  <a:cubicBezTo>
                    <a:pt x="-3629" y="136985"/>
                    <a:pt x="-4801" y="182514"/>
                    <a:pt x="11239" y="223291"/>
                  </a:cubicBezTo>
                  <a:cubicBezTo>
                    <a:pt x="11239" y="223291"/>
                    <a:pt x="11239" y="223767"/>
                    <a:pt x="11239" y="223958"/>
                  </a:cubicBezTo>
                  <a:cubicBezTo>
                    <a:pt x="11239" y="224148"/>
                    <a:pt x="11906" y="225386"/>
                    <a:pt x="12192" y="226053"/>
                  </a:cubicBezTo>
                  <a:cubicBezTo>
                    <a:pt x="12477" y="226720"/>
                    <a:pt x="13716" y="229482"/>
                    <a:pt x="14478" y="231197"/>
                  </a:cubicBezTo>
                  <a:cubicBezTo>
                    <a:pt x="15240" y="232911"/>
                    <a:pt x="17240" y="237293"/>
                    <a:pt x="18859" y="240245"/>
                  </a:cubicBezTo>
                  <a:cubicBezTo>
                    <a:pt x="20479" y="243198"/>
                    <a:pt x="20574" y="243484"/>
                    <a:pt x="21526" y="245008"/>
                  </a:cubicBezTo>
                  <a:cubicBezTo>
                    <a:pt x="22478" y="246532"/>
                    <a:pt x="24765" y="250533"/>
                    <a:pt x="26479" y="253199"/>
                  </a:cubicBezTo>
                  <a:cubicBezTo>
                    <a:pt x="28194" y="255866"/>
                    <a:pt x="29051" y="256914"/>
                    <a:pt x="30289" y="258724"/>
                  </a:cubicBezTo>
                  <a:cubicBezTo>
                    <a:pt x="31527" y="260534"/>
                    <a:pt x="33432" y="263010"/>
                    <a:pt x="35052" y="265106"/>
                  </a:cubicBezTo>
                  <a:cubicBezTo>
                    <a:pt x="36671" y="267201"/>
                    <a:pt x="38480" y="269392"/>
                    <a:pt x="40290" y="271392"/>
                  </a:cubicBezTo>
                  <a:lnTo>
                    <a:pt x="42481" y="274059"/>
                  </a:lnTo>
                  <a:cubicBezTo>
                    <a:pt x="43148" y="274726"/>
                    <a:pt x="44005" y="275393"/>
                    <a:pt x="44672" y="276155"/>
                  </a:cubicBezTo>
                  <a:cubicBezTo>
                    <a:pt x="46958" y="278631"/>
                    <a:pt x="49339" y="281012"/>
                    <a:pt x="51720" y="283299"/>
                  </a:cubicBezTo>
                  <a:lnTo>
                    <a:pt x="57626" y="288633"/>
                  </a:lnTo>
                  <a:cubicBezTo>
                    <a:pt x="60007" y="290633"/>
                    <a:pt x="62388" y="292442"/>
                    <a:pt x="64770" y="294252"/>
                  </a:cubicBezTo>
                  <a:cubicBezTo>
                    <a:pt x="67151" y="296062"/>
                    <a:pt x="67913" y="296919"/>
                    <a:pt x="69627" y="298158"/>
                  </a:cubicBezTo>
                  <a:lnTo>
                    <a:pt x="71532" y="299300"/>
                  </a:lnTo>
                  <a:lnTo>
                    <a:pt x="74961" y="301491"/>
                  </a:lnTo>
                  <a:cubicBezTo>
                    <a:pt x="78009" y="303491"/>
                    <a:pt x="81057" y="305396"/>
                    <a:pt x="84486" y="307206"/>
                  </a:cubicBezTo>
                  <a:lnTo>
                    <a:pt x="89916" y="309968"/>
                  </a:lnTo>
                  <a:lnTo>
                    <a:pt x="98012" y="313874"/>
                  </a:lnTo>
                  <a:lnTo>
                    <a:pt x="104298" y="316445"/>
                  </a:lnTo>
                  <a:cubicBezTo>
                    <a:pt x="107061" y="317588"/>
                    <a:pt x="109918" y="318636"/>
                    <a:pt x="112776" y="319589"/>
                  </a:cubicBezTo>
                  <a:lnTo>
                    <a:pt x="118205" y="321208"/>
                  </a:lnTo>
                  <a:cubicBezTo>
                    <a:pt x="120110" y="321779"/>
                    <a:pt x="121824" y="322446"/>
                    <a:pt x="123729" y="322923"/>
                  </a:cubicBezTo>
                  <a:lnTo>
                    <a:pt x="127444" y="323589"/>
                  </a:lnTo>
                  <a:cubicBezTo>
                    <a:pt x="131349" y="324446"/>
                    <a:pt x="135255" y="325208"/>
                    <a:pt x="139350" y="325780"/>
                  </a:cubicBezTo>
                  <a:lnTo>
                    <a:pt x="145256" y="326733"/>
                  </a:lnTo>
                  <a:cubicBezTo>
                    <a:pt x="151580" y="327466"/>
                    <a:pt x="157943" y="327847"/>
                    <a:pt x="164306" y="327875"/>
                  </a:cubicBezTo>
                  <a:cubicBezTo>
                    <a:pt x="169650" y="327875"/>
                    <a:pt x="174993" y="327590"/>
                    <a:pt x="180308" y="327018"/>
                  </a:cubicBezTo>
                  <a:cubicBezTo>
                    <a:pt x="181737" y="327018"/>
                    <a:pt x="183070" y="327018"/>
                    <a:pt x="184499" y="326447"/>
                  </a:cubicBezTo>
                  <a:cubicBezTo>
                    <a:pt x="188404" y="325970"/>
                    <a:pt x="192214" y="325494"/>
                    <a:pt x="196024" y="324732"/>
                  </a:cubicBezTo>
                  <a:lnTo>
                    <a:pt x="200405" y="323684"/>
                  </a:lnTo>
                  <a:cubicBezTo>
                    <a:pt x="204149" y="322923"/>
                    <a:pt x="207864" y="321970"/>
                    <a:pt x="211550" y="320827"/>
                  </a:cubicBezTo>
                  <a:lnTo>
                    <a:pt x="215360" y="319589"/>
                  </a:lnTo>
                  <a:cubicBezTo>
                    <a:pt x="217551" y="318922"/>
                    <a:pt x="219741" y="318350"/>
                    <a:pt x="221932" y="317493"/>
                  </a:cubicBezTo>
                  <a:lnTo>
                    <a:pt x="223361" y="316731"/>
                  </a:lnTo>
                  <a:cubicBezTo>
                    <a:pt x="268052" y="299100"/>
                    <a:pt x="302838" y="262858"/>
                    <a:pt x="318611" y="217481"/>
                  </a:cubicBezTo>
                  <a:cubicBezTo>
                    <a:pt x="318839" y="217119"/>
                    <a:pt x="319030" y="216738"/>
                    <a:pt x="319182" y="216338"/>
                  </a:cubicBezTo>
                  <a:cubicBezTo>
                    <a:pt x="319754" y="215671"/>
                    <a:pt x="319754" y="215099"/>
                    <a:pt x="319754" y="214433"/>
                  </a:cubicBezTo>
                  <a:close/>
                  <a:moveTo>
                    <a:pt x="228314" y="113182"/>
                  </a:moveTo>
                  <a:lnTo>
                    <a:pt x="200882" y="113182"/>
                  </a:lnTo>
                  <a:cubicBezTo>
                    <a:pt x="192672" y="113182"/>
                    <a:pt x="186023" y="106533"/>
                    <a:pt x="186023" y="98323"/>
                  </a:cubicBezTo>
                  <a:cubicBezTo>
                    <a:pt x="186023" y="90112"/>
                    <a:pt x="192672" y="83464"/>
                    <a:pt x="200882" y="83464"/>
                  </a:cubicBezTo>
                  <a:lnTo>
                    <a:pt x="228314" y="83464"/>
                  </a:lnTo>
                  <a:cubicBezTo>
                    <a:pt x="243506" y="83378"/>
                    <a:pt x="256965" y="73663"/>
                    <a:pt x="261842" y="59270"/>
                  </a:cubicBezTo>
                  <a:lnTo>
                    <a:pt x="263842" y="61080"/>
                  </a:lnTo>
                  <a:lnTo>
                    <a:pt x="267747" y="65176"/>
                  </a:lnTo>
                  <a:cubicBezTo>
                    <a:pt x="269557" y="67081"/>
                    <a:pt x="271367" y="68986"/>
                    <a:pt x="273081" y="71082"/>
                  </a:cubicBezTo>
                  <a:lnTo>
                    <a:pt x="276511" y="75273"/>
                  </a:lnTo>
                  <a:cubicBezTo>
                    <a:pt x="278320" y="77558"/>
                    <a:pt x="280035" y="79844"/>
                    <a:pt x="281654" y="82226"/>
                  </a:cubicBezTo>
                  <a:cubicBezTo>
                    <a:pt x="283273" y="84607"/>
                    <a:pt x="283368" y="84702"/>
                    <a:pt x="284226" y="85941"/>
                  </a:cubicBezTo>
                  <a:cubicBezTo>
                    <a:pt x="285083" y="87179"/>
                    <a:pt x="287369" y="91084"/>
                    <a:pt x="288893" y="93656"/>
                  </a:cubicBezTo>
                  <a:lnTo>
                    <a:pt x="291179" y="97942"/>
                  </a:lnTo>
                  <a:cubicBezTo>
                    <a:pt x="292417" y="100323"/>
                    <a:pt x="293656" y="102800"/>
                    <a:pt x="294798" y="105371"/>
                  </a:cubicBezTo>
                  <a:cubicBezTo>
                    <a:pt x="295941" y="107943"/>
                    <a:pt x="296418" y="108991"/>
                    <a:pt x="297084" y="110896"/>
                  </a:cubicBezTo>
                  <a:cubicBezTo>
                    <a:pt x="297751" y="112801"/>
                    <a:pt x="298609" y="114992"/>
                    <a:pt x="299370" y="117087"/>
                  </a:cubicBezTo>
                  <a:cubicBezTo>
                    <a:pt x="300132" y="119183"/>
                    <a:pt x="301085" y="122135"/>
                    <a:pt x="301752" y="124707"/>
                  </a:cubicBezTo>
                  <a:cubicBezTo>
                    <a:pt x="302418" y="127279"/>
                    <a:pt x="302990" y="129184"/>
                    <a:pt x="303561" y="131375"/>
                  </a:cubicBezTo>
                  <a:cubicBezTo>
                    <a:pt x="304133" y="133566"/>
                    <a:pt x="304228" y="134327"/>
                    <a:pt x="304609" y="135756"/>
                  </a:cubicBezTo>
                  <a:cubicBezTo>
                    <a:pt x="305486" y="140033"/>
                    <a:pt x="306123" y="144357"/>
                    <a:pt x="306514" y="148710"/>
                  </a:cubicBezTo>
                  <a:lnTo>
                    <a:pt x="306514" y="178619"/>
                  </a:lnTo>
                  <a:cubicBezTo>
                    <a:pt x="306466" y="179123"/>
                    <a:pt x="306466" y="179638"/>
                    <a:pt x="306514" y="180143"/>
                  </a:cubicBezTo>
                  <a:cubicBezTo>
                    <a:pt x="306514" y="184048"/>
                    <a:pt x="305466" y="187953"/>
                    <a:pt x="304704" y="191858"/>
                  </a:cubicBezTo>
                  <a:cubicBezTo>
                    <a:pt x="304704" y="193287"/>
                    <a:pt x="303943" y="194811"/>
                    <a:pt x="303657" y="196335"/>
                  </a:cubicBezTo>
                  <a:cubicBezTo>
                    <a:pt x="303371" y="197859"/>
                    <a:pt x="302609" y="200621"/>
                    <a:pt x="301942" y="202812"/>
                  </a:cubicBezTo>
                  <a:lnTo>
                    <a:pt x="278701" y="202812"/>
                  </a:lnTo>
                  <a:cubicBezTo>
                    <a:pt x="270443" y="202812"/>
                    <a:pt x="263747" y="196116"/>
                    <a:pt x="263747" y="187858"/>
                  </a:cubicBezTo>
                  <a:lnTo>
                    <a:pt x="263747" y="148520"/>
                  </a:lnTo>
                  <a:cubicBezTo>
                    <a:pt x="263699" y="129098"/>
                    <a:pt x="248021" y="113334"/>
                    <a:pt x="228600" y="113182"/>
                  </a:cubicBezTo>
                  <a:close/>
                  <a:moveTo>
                    <a:pt x="31718" y="31743"/>
                  </a:moveTo>
                  <a:cubicBezTo>
                    <a:pt x="46653" y="16779"/>
                    <a:pt x="70904" y="16760"/>
                    <a:pt x="85868" y="31696"/>
                  </a:cubicBezTo>
                  <a:cubicBezTo>
                    <a:pt x="100831" y="46631"/>
                    <a:pt x="100850" y="70881"/>
                    <a:pt x="85915" y="85845"/>
                  </a:cubicBezTo>
                  <a:lnTo>
                    <a:pt x="58864" y="112896"/>
                  </a:lnTo>
                  <a:lnTo>
                    <a:pt x="31813" y="85845"/>
                  </a:lnTo>
                  <a:cubicBezTo>
                    <a:pt x="16925" y="70977"/>
                    <a:pt x="16916" y="46850"/>
                    <a:pt x="31785" y="31962"/>
                  </a:cubicBezTo>
                  <a:cubicBezTo>
                    <a:pt x="31851" y="31886"/>
                    <a:pt x="31927" y="31819"/>
                    <a:pt x="32003" y="31743"/>
                  </a:cubicBezTo>
                  <a:close/>
                  <a:moveTo>
                    <a:pt x="149447" y="277393"/>
                  </a:moveTo>
                  <a:lnTo>
                    <a:pt x="194595" y="277393"/>
                  </a:lnTo>
                  <a:cubicBezTo>
                    <a:pt x="201806" y="277393"/>
                    <a:pt x="207645" y="283232"/>
                    <a:pt x="207645" y="290442"/>
                  </a:cubicBezTo>
                  <a:lnTo>
                    <a:pt x="207645" y="299967"/>
                  </a:lnTo>
                  <a:lnTo>
                    <a:pt x="206692" y="299967"/>
                  </a:lnTo>
                  <a:cubicBezTo>
                    <a:pt x="201320" y="301634"/>
                    <a:pt x="195843" y="302968"/>
                    <a:pt x="190309" y="303968"/>
                  </a:cubicBezTo>
                  <a:lnTo>
                    <a:pt x="185356" y="304730"/>
                  </a:lnTo>
                  <a:cubicBezTo>
                    <a:pt x="180660" y="305368"/>
                    <a:pt x="175993" y="305844"/>
                    <a:pt x="171354" y="306158"/>
                  </a:cubicBezTo>
                  <a:lnTo>
                    <a:pt x="167068" y="306158"/>
                  </a:lnTo>
                  <a:cubicBezTo>
                    <a:pt x="160962" y="306320"/>
                    <a:pt x="154857" y="306092"/>
                    <a:pt x="148780" y="305492"/>
                  </a:cubicBezTo>
                  <a:lnTo>
                    <a:pt x="147637" y="305492"/>
                  </a:lnTo>
                  <a:cubicBezTo>
                    <a:pt x="142322" y="304854"/>
                    <a:pt x="137045" y="303939"/>
                    <a:pt x="131826" y="302729"/>
                  </a:cubicBezTo>
                  <a:lnTo>
                    <a:pt x="123729" y="300634"/>
                  </a:lnTo>
                  <a:lnTo>
                    <a:pt x="119729" y="300158"/>
                  </a:lnTo>
                  <a:cubicBezTo>
                    <a:pt x="117062" y="299300"/>
                    <a:pt x="114586" y="298348"/>
                    <a:pt x="112014" y="297300"/>
                  </a:cubicBezTo>
                  <a:lnTo>
                    <a:pt x="106680" y="295205"/>
                  </a:lnTo>
                  <a:lnTo>
                    <a:pt x="99536" y="291680"/>
                  </a:lnTo>
                  <a:lnTo>
                    <a:pt x="94773" y="289299"/>
                  </a:lnTo>
                  <a:cubicBezTo>
                    <a:pt x="92011" y="287775"/>
                    <a:pt x="89344" y="286061"/>
                    <a:pt x="86772" y="284346"/>
                  </a:cubicBezTo>
                  <a:cubicBezTo>
                    <a:pt x="85725" y="283679"/>
                    <a:pt x="84677" y="283108"/>
                    <a:pt x="83629" y="282346"/>
                  </a:cubicBezTo>
                  <a:cubicBezTo>
                    <a:pt x="82581" y="281584"/>
                    <a:pt x="79724" y="279488"/>
                    <a:pt x="77819" y="278060"/>
                  </a:cubicBezTo>
                  <a:cubicBezTo>
                    <a:pt x="75914" y="276631"/>
                    <a:pt x="73533" y="274821"/>
                    <a:pt x="71532" y="273107"/>
                  </a:cubicBezTo>
                  <a:lnTo>
                    <a:pt x="66389" y="268440"/>
                  </a:lnTo>
                  <a:cubicBezTo>
                    <a:pt x="64198" y="266344"/>
                    <a:pt x="62103" y="264249"/>
                    <a:pt x="60102" y="262058"/>
                  </a:cubicBezTo>
                  <a:cubicBezTo>
                    <a:pt x="58102" y="259867"/>
                    <a:pt x="58007" y="259867"/>
                    <a:pt x="57054" y="258724"/>
                  </a:cubicBezTo>
                  <a:cubicBezTo>
                    <a:pt x="53949" y="255257"/>
                    <a:pt x="51025" y="251628"/>
                    <a:pt x="48291" y="247866"/>
                  </a:cubicBezTo>
                  <a:lnTo>
                    <a:pt x="46291" y="245199"/>
                  </a:lnTo>
                  <a:cubicBezTo>
                    <a:pt x="43253" y="240779"/>
                    <a:pt x="40452" y="236207"/>
                    <a:pt x="37909" y="231483"/>
                  </a:cubicBezTo>
                  <a:cubicBezTo>
                    <a:pt x="37890" y="231130"/>
                    <a:pt x="37890" y="230787"/>
                    <a:pt x="37909" y="230435"/>
                  </a:cubicBezTo>
                  <a:lnTo>
                    <a:pt x="53054" y="230435"/>
                  </a:lnTo>
                  <a:cubicBezTo>
                    <a:pt x="71589" y="230435"/>
                    <a:pt x="86620" y="215442"/>
                    <a:pt x="86677" y="196907"/>
                  </a:cubicBezTo>
                  <a:lnTo>
                    <a:pt x="86677" y="193287"/>
                  </a:lnTo>
                  <a:cubicBezTo>
                    <a:pt x="86677" y="186077"/>
                    <a:pt x="92516" y="180238"/>
                    <a:pt x="99727" y="180238"/>
                  </a:cubicBezTo>
                  <a:lnTo>
                    <a:pt x="150114" y="180238"/>
                  </a:lnTo>
                  <a:cubicBezTo>
                    <a:pt x="157324" y="180181"/>
                    <a:pt x="163201" y="185982"/>
                    <a:pt x="163258" y="193192"/>
                  </a:cubicBezTo>
                  <a:cubicBezTo>
                    <a:pt x="163258" y="193221"/>
                    <a:pt x="163258" y="193259"/>
                    <a:pt x="163258" y="193287"/>
                  </a:cubicBezTo>
                  <a:lnTo>
                    <a:pt x="163258" y="196907"/>
                  </a:lnTo>
                  <a:cubicBezTo>
                    <a:pt x="163258" y="204117"/>
                    <a:pt x="157419" y="209956"/>
                    <a:pt x="150209" y="209956"/>
                  </a:cubicBezTo>
                  <a:cubicBezTo>
                    <a:pt x="150181" y="209956"/>
                    <a:pt x="150142" y="209956"/>
                    <a:pt x="150114" y="209956"/>
                  </a:cubicBezTo>
                  <a:cubicBezTo>
                    <a:pt x="131464" y="210947"/>
                    <a:pt x="117148" y="226872"/>
                    <a:pt x="118138" y="245513"/>
                  </a:cubicBezTo>
                  <a:cubicBezTo>
                    <a:pt x="119062" y="262781"/>
                    <a:pt x="132854" y="276574"/>
                    <a:pt x="150114" y="277488"/>
                  </a:cubicBezTo>
                  <a:close/>
                  <a:moveTo>
                    <a:pt x="228123" y="291871"/>
                  </a:moveTo>
                  <a:lnTo>
                    <a:pt x="228123" y="290633"/>
                  </a:lnTo>
                  <a:cubicBezTo>
                    <a:pt x="228076" y="272135"/>
                    <a:pt x="213093" y="257162"/>
                    <a:pt x="194595" y="257105"/>
                  </a:cubicBezTo>
                  <a:lnTo>
                    <a:pt x="149447" y="257105"/>
                  </a:lnTo>
                  <a:cubicBezTo>
                    <a:pt x="142112" y="256486"/>
                    <a:pt x="136665" y="250028"/>
                    <a:pt x="137284" y="242693"/>
                  </a:cubicBezTo>
                  <a:cubicBezTo>
                    <a:pt x="137836" y="236216"/>
                    <a:pt x="142970" y="231082"/>
                    <a:pt x="149447" y="230530"/>
                  </a:cubicBezTo>
                  <a:cubicBezTo>
                    <a:pt x="167982" y="230530"/>
                    <a:pt x="183013" y="215538"/>
                    <a:pt x="183070" y="197002"/>
                  </a:cubicBezTo>
                  <a:lnTo>
                    <a:pt x="183070" y="193383"/>
                  </a:lnTo>
                  <a:cubicBezTo>
                    <a:pt x="183023" y="174847"/>
                    <a:pt x="167982" y="159854"/>
                    <a:pt x="149447" y="159854"/>
                  </a:cubicBezTo>
                  <a:lnTo>
                    <a:pt x="99060" y="159854"/>
                  </a:lnTo>
                  <a:cubicBezTo>
                    <a:pt x="80562" y="159902"/>
                    <a:pt x="65579" y="174885"/>
                    <a:pt x="65532" y="193383"/>
                  </a:cubicBezTo>
                  <a:lnTo>
                    <a:pt x="65532" y="197002"/>
                  </a:lnTo>
                  <a:cubicBezTo>
                    <a:pt x="65532" y="204212"/>
                    <a:pt x="59693" y="210051"/>
                    <a:pt x="52482" y="210051"/>
                  </a:cubicBezTo>
                  <a:cubicBezTo>
                    <a:pt x="52454" y="210051"/>
                    <a:pt x="52416" y="210051"/>
                    <a:pt x="52387" y="210051"/>
                  </a:cubicBezTo>
                  <a:lnTo>
                    <a:pt x="28289" y="210051"/>
                  </a:lnTo>
                  <a:cubicBezTo>
                    <a:pt x="17440" y="178571"/>
                    <a:pt x="18050" y="144262"/>
                    <a:pt x="30004" y="113182"/>
                  </a:cubicBezTo>
                  <a:lnTo>
                    <a:pt x="51625" y="134804"/>
                  </a:lnTo>
                  <a:cubicBezTo>
                    <a:pt x="53521" y="136766"/>
                    <a:pt x="56140" y="137861"/>
                    <a:pt x="58864" y="137852"/>
                  </a:cubicBezTo>
                  <a:cubicBezTo>
                    <a:pt x="61607" y="137928"/>
                    <a:pt x="64236" y="136814"/>
                    <a:pt x="66103" y="134804"/>
                  </a:cubicBezTo>
                  <a:lnTo>
                    <a:pt x="100679" y="100133"/>
                  </a:lnTo>
                  <a:cubicBezTo>
                    <a:pt x="118757" y="81588"/>
                    <a:pt x="122625" y="53422"/>
                    <a:pt x="110204" y="30695"/>
                  </a:cubicBezTo>
                  <a:cubicBezTo>
                    <a:pt x="154172" y="12836"/>
                    <a:pt x="204139" y="17980"/>
                    <a:pt x="243554" y="44411"/>
                  </a:cubicBezTo>
                  <a:lnTo>
                    <a:pt x="243554" y="48031"/>
                  </a:lnTo>
                  <a:cubicBezTo>
                    <a:pt x="243554" y="56241"/>
                    <a:pt x="236906" y="62890"/>
                    <a:pt x="228695" y="62890"/>
                  </a:cubicBezTo>
                  <a:lnTo>
                    <a:pt x="201263" y="62890"/>
                  </a:lnTo>
                  <a:cubicBezTo>
                    <a:pt x="181718" y="61880"/>
                    <a:pt x="165058" y="76892"/>
                    <a:pt x="164039" y="96437"/>
                  </a:cubicBezTo>
                  <a:cubicBezTo>
                    <a:pt x="163030" y="115982"/>
                    <a:pt x="178050" y="132651"/>
                    <a:pt x="197586" y="133661"/>
                  </a:cubicBezTo>
                  <a:cubicBezTo>
                    <a:pt x="198815" y="133727"/>
                    <a:pt x="200044" y="133727"/>
                    <a:pt x="201263" y="133661"/>
                  </a:cubicBezTo>
                  <a:lnTo>
                    <a:pt x="228695" y="133661"/>
                  </a:lnTo>
                  <a:cubicBezTo>
                    <a:pt x="236906" y="133661"/>
                    <a:pt x="243554" y="140309"/>
                    <a:pt x="243554" y="148520"/>
                  </a:cubicBezTo>
                  <a:lnTo>
                    <a:pt x="243554" y="187858"/>
                  </a:lnTo>
                  <a:cubicBezTo>
                    <a:pt x="243602" y="207403"/>
                    <a:pt x="259442" y="223234"/>
                    <a:pt x="278987" y="223291"/>
                  </a:cubicBezTo>
                  <a:lnTo>
                    <a:pt x="294703" y="223291"/>
                  </a:lnTo>
                  <a:cubicBezTo>
                    <a:pt x="281054" y="253028"/>
                    <a:pt x="257670" y="277222"/>
                    <a:pt x="228409" y="291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BEE1D05-5D89-4DEF-A2C2-37FCB7361499}"/>
                </a:ext>
              </a:extLst>
            </p:cNvPr>
            <p:cNvSpPr/>
            <p:nvPr/>
          </p:nvSpPr>
          <p:spPr>
            <a:xfrm>
              <a:off x="8591836" y="3652456"/>
              <a:ext cx="30670" cy="30670"/>
            </a:xfrm>
            <a:custGeom>
              <a:avLst/>
              <a:gdLst>
                <a:gd name="connsiteX0" fmla="*/ 15335 w 30670"/>
                <a:gd name="connsiteY0" fmla="*/ 30671 h 30670"/>
                <a:gd name="connsiteX1" fmla="*/ 30670 w 30670"/>
                <a:gd name="connsiteY1" fmla="*/ 15335 h 30670"/>
                <a:gd name="connsiteX2" fmla="*/ 15335 w 30670"/>
                <a:gd name="connsiteY2" fmla="*/ 0 h 30670"/>
                <a:gd name="connsiteX3" fmla="*/ 0 w 30670"/>
                <a:gd name="connsiteY3" fmla="*/ 15335 h 30670"/>
                <a:gd name="connsiteX4" fmla="*/ 15335 w 30670"/>
                <a:gd name="connsiteY4" fmla="*/ 30671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30670">
                  <a:moveTo>
                    <a:pt x="15335" y="30671"/>
                  </a:moveTo>
                  <a:cubicBezTo>
                    <a:pt x="23803" y="30671"/>
                    <a:pt x="30670" y="23803"/>
                    <a:pt x="30670" y="15335"/>
                  </a:cubicBezTo>
                  <a:cubicBezTo>
                    <a:pt x="30670" y="6868"/>
                    <a:pt x="23803" y="0"/>
                    <a:pt x="15335" y="0"/>
                  </a:cubicBezTo>
                  <a:cubicBezTo>
                    <a:pt x="6867" y="0"/>
                    <a:pt x="0" y="6868"/>
                    <a:pt x="0" y="15335"/>
                  </a:cubicBezTo>
                  <a:cubicBezTo>
                    <a:pt x="0" y="23803"/>
                    <a:pt x="6867" y="30671"/>
                    <a:pt x="15335" y="3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C7B4B0BD-85C2-4AEA-8A73-567DDE716273}"/>
              </a:ext>
            </a:extLst>
          </p:cNvPr>
          <p:cNvSpPr/>
          <p:nvPr/>
        </p:nvSpPr>
        <p:spPr>
          <a:xfrm>
            <a:off x="0" y="852939"/>
            <a:ext cx="552450" cy="2436361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25330BE-94DB-4E00-B3AA-9A6AC71F44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1475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24" grpId="0"/>
      <p:bldP spid="55" grpId="0" animBg="1"/>
      <p:bldP spid="56" grpId="0" animBg="1"/>
      <p:bldP spid="57" grpId="0" animBg="1"/>
      <p:bldP spid="58" grpId="0"/>
      <p:bldP spid="63" grpId="0"/>
      <p:bldP spid="74" grpId="0"/>
      <p:bldP spid="81" grpId="0"/>
      <p:bldP spid="92" grpId="0"/>
      <p:bldP spid="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0F7F6E-1265-413B-89C2-74A7F318D35A}"/>
              </a:ext>
            </a:extLst>
          </p:cNvPr>
          <p:cNvSpPr txBox="1"/>
          <p:nvPr/>
        </p:nvSpPr>
        <p:spPr>
          <a:xfrm>
            <a:off x="469487" y="932783"/>
            <a:ext cx="20746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Get in Touch with 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25DA6-25D4-44A6-AA3D-15879C818DA2}"/>
              </a:ext>
            </a:extLst>
          </p:cNvPr>
          <p:cNvSpPr txBox="1"/>
          <p:nvPr/>
        </p:nvSpPr>
        <p:spPr>
          <a:xfrm>
            <a:off x="461486" y="1252632"/>
            <a:ext cx="5444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6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F3E680-11DC-4DFC-946A-3EBA3259CC5D}"/>
              </a:ext>
            </a:extLst>
          </p:cNvPr>
          <p:cNvSpPr txBox="1"/>
          <p:nvPr/>
        </p:nvSpPr>
        <p:spPr>
          <a:xfrm>
            <a:off x="476440" y="2440400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AB89FEF-3916-4AD9-976F-F3A9BCEDD0E9}"/>
              </a:ext>
            </a:extLst>
          </p:cNvPr>
          <p:cNvSpPr/>
          <p:nvPr/>
        </p:nvSpPr>
        <p:spPr>
          <a:xfrm>
            <a:off x="0" y="3851338"/>
            <a:ext cx="6838854" cy="1903857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gradFill flip="none" rotWithShape="1">
            <a:gsLst>
              <a:gs pos="0">
                <a:srgbClr val="FFEBEE"/>
              </a:gs>
              <a:gs pos="100000">
                <a:srgbClr val="FFF3F5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D8DD702-BDEC-4087-8A3B-A85E2D8FBD5E}"/>
              </a:ext>
            </a:extLst>
          </p:cNvPr>
          <p:cNvSpPr/>
          <p:nvPr/>
        </p:nvSpPr>
        <p:spPr>
          <a:xfrm>
            <a:off x="2350198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FFD9D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53926B-ECAF-429A-A947-E68C93BC2B82}"/>
              </a:ext>
            </a:extLst>
          </p:cNvPr>
          <p:cNvSpPr/>
          <p:nvPr/>
        </p:nvSpPr>
        <p:spPr>
          <a:xfrm>
            <a:off x="4456557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FFD9D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266C6D-64E4-47D9-9386-2A6472A9A27B}"/>
              </a:ext>
            </a:extLst>
          </p:cNvPr>
          <p:cNvSpPr txBox="1"/>
          <p:nvPr/>
        </p:nvSpPr>
        <p:spPr>
          <a:xfrm>
            <a:off x="461486" y="4774311"/>
            <a:ext cx="155363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 Address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0A47410-EEEF-49D3-921D-A94D9AAD8AA5}"/>
              </a:ext>
            </a:extLst>
          </p:cNvPr>
          <p:cNvSpPr txBox="1"/>
          <p:nvPr/>
        </p:nvSpPr>
        <p:spPr>
          <a:xfrm>
            <a:off x="464629" y="5055870"/>
            <a:ext cx="1784463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906F500-D882-4BAC-B7C0-123D2FB5EEC8}"/>
              </a:ext>
            </a:extLst>
          </p:cNvPr>
          <p:cNvGrpSpPr/>
          <p:nvPr/>
        </p:nvGrpSpPr>
        <p:grpSpPr>
          <a:xfrm>
            <a:off x="567880" y="4310990"/>
            <a:ext cx="453104" cy="406336"/>
            <a:chOff x="567880" y="4310252"/>
            <a:chExt cx="453104" cy="406336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06188EE-39ED-4084-8D26-E75B6C94B635}"/>
                </a:ext>
              </a:extLst>
            </p:cNvPr>
            <p:cNvSpPr/>
            <p:nvPr/>
          </p:nvSpPr>
          <p:spPr>
            <a:xfrm>
              <a:off x="567880" y="4310252"/>
              <a:ext cx="453104" cy="406336"/>
            </a:xfrm>
            <a:custGeom>
              <a:avLst/>
              <a:gdLst>
                <a:gd name="connsiteX0" fmla="*/ 363379 w 453104"/>
                <a:gd name="connsiteY0" fmla="*/ 0 h 406336"/>
                <a:gd name="connsiteX1" fmla="*/ 126397 w 453104"/>
                <a:gd name="connsiteY1" fmla="*/ 0 h 406336"/>
                <a:gd name="connsiteX2" fmla="*/ 36767 w 453104"/>
                <a:gd name="connsiteY2" fmla="*/ 89630 h 406336"/>
                <a:gd name="connsiteX3" fmla="*/ 36767 w 453104"/>
                <a:gd name="connsiteY3" fmla="*/ 102013 h 406336"/>
                <a:gd name="connsiteX4" fmla="*/ 14288 w 453104"/>
                <a:gd name="connsiteY4" fmla="*/ 102013 h 406336"/>
                <a:gd name="connsiteX5" fmla="*/ 0 w 453104"/>
                <a:gd name="connsiteY5" fmla="*/ 116300 h 406336"/>
                <a:gd name="connsiteX6" fmla="*/ 14288 w 453104"/>
                <a:gd name="connsiteY6" fmla="*/ 130588 h 406336"/>
                <a:gd name="connsiteX7" fmla="*/ 36767 w 453104"/>
                <a:gd name="connsiteY7" fmla="*/ 130588 h 406336"/>
                <a:gd name="connsiteX8" fmla="*/ 36767 w 453104"/>
                <a:gd name="connsiteY8" fmla="*/ 275749 h 406336"/>
                <a:gd name="connsiteX9" fmla="*/ 14288 w 453104"/>
                <a:gd name="connsiteY9" fmla="*/ 275749 h 406336"/>
                <a:gd name="connsiteX10" fmla="*/ 0 w 453104"/>
                <a:gd name="connsiteY10" fmla="*/ 290036 h 406336"/>
                <a:gd name="connsiteX11" fmla="*/ 14288 w 453104"/>
                <a:gd name="connsiteY11" fmla="*/ 304324 h 406336"/>
                <a:gd name="connsiteX12" fmla="*/ 36767 w 453104"/>
                <a:gd name="connsiteY12" fmla="*/ 304324 h 406336"/>
                <a:gd name="connsiteX13" fmla="*/ 36767 w 453104"/>
                <a:gd name="connsiteY13" fmla="*/ 316706 h 406336"/>
                <a:gd name="connsiteX14" fmla="*/ 126397 w 453104"/>
                <a:gd name="connsiteY14" fmla="*/ 406337 h 406336"/>
                <a:gd name="connsiteX15" fmla="*/ 363379 w 453104"/>
                <a:gd name="connsiteY15" fmla="*/ 406337 h 406336"/>
                <a:gd name="connsiteX16" fmla="*/ 453104 w 453104"/>
                <a:gd name="connsiteY16" fmla="*/ 316706 h 406336"/>
                <a:gd name="connsiteX17" fmla="*/ 453104 w 453104"/>
                <a:gd name="connsiteY17" fmla="*/ 89630 h 406336"/>
                <a:gd name="connsiteX18" fmla="*/ 363379 w 453104"/>
                <a:gd name="connsiteY18" fmla="*/ 0 h 406336"/>
                <a:gd name="connsiteX19" fmla="*/ 424720 w 453104"/>
                <a:gd name="connsiteY19" fmla="*/ 316135 h 406336"/>
                <a:gd name="connsiteX20" fmla="*/ 363379 w 453104"/>
                <a:gd name="connsiteY20" fmla="*/ 377476 h 406336"/>
                <a:gd name="connsiteX21" fmla="*/ 126397 w 453104"/>
                <a:gd name="connsiteY21" fmla="*/ 377476 h 406336"/>
                <a:gd name="connsiteX22" fmla="*/ 65056 w 453104"/>
                <a:gd name="connsiteY22" fmla="*/ 316135 h 406336"/>
                <a:gd name="connsiteX23" fmla="*/ 65056 w 453104"/>
                <a:gd name="connsiteY23" fmla="*/ 303752 h 406336"/>
                <a:gd name="connsiteX24" fmla="*/ 87630 w 453104"/>
                <a:gd name="connsiteY24" fmla="*/ 303752 h 406336"/>
                <a:gd name="connsiteX25" fmla="*/ 101918 w 453104"/>
                <a:gd name="connsiteY25" fmla="*/ 289465 h 406336"/>
                <a:gd name="connsiteX26" fmla="*/ 87630 w 453104"/>
                <a:gd name="connsiteY26" fmla="*/ 275177 h 406336"/>
                <a:gd name="connsiteX27" fmla="*/ 65056 w 453104"/>
                <a:gd name="connsiteY27" fmla="*/ 275177 h 406336"/>
                <a:gd name="connsiteX28" fmla="*/ 65056 w 453104"/>
                <a:gd name="connsiteY28" fmla="*/ 130302 h 406336"/>
                <a:gd name="connsiteX29" fmla="*/ 87630 w 453104"/>
                <a:gd name="connsiteY29" fmla="*/ 130302 h 406336"/>
                <a:gd name="connsiteX30" fmla="*/ 101918 w 453104"/>
                <a:gd name="connsiteY30" fmla="*/ 116015 h 406336"/>
                <a:gd name="connsiteX31" fmla="*/ 87630 w 453104"/>
                <a:gd name="connsiteY31" fmla="*/ 101727 h 406336"/>
                <a:gd name="connsiteX32" fmla="*/ 65056 w 453104"/>
                <a:gd name="connsiteY32" fmla="*/ 101727 h 406336"/>
                <a:gd name="connsiteX33" fmla="*/ 65056 w 453104"/>
                <a:gd name="connsiteY33" fmla="*/ 89345 h 406336"/>
                <a:gd name="connsiteX34" fmla="*/ 126397 w 453104"/>
                <a:gd name="connsiteY34" fmla="*/ 28004 h 406336"/>
                <a:gd name="connsiteX35" fmla="*/ 363379 w 453104"/>
                <a:gd name="connsiteY35" fmla="*/ 28004 h 406336"/>
                <a:gd name="connsiteX36" fmla="*/ 424720 w 453104"/>
                <a:gd name="connsiteY36" fmla="*/ 8934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53104" h="406336">
                  <a:moveTo>
                    <a:pt x="363379" y="0"/>
                  </a:moveTo>
                  <a:lnTo>
                    <a:pt x="126397" y="0"/>
                  </a:lnTo>
                  <a:cubicBezTo>
                    <a:pt x="76917" y="57"/>
                    <a:pt x="36819" y="40148"/>
                    <a:pt x="36767" y="89630"/>
                  </a:cubicBezTo>
                  <a:lnTo>
                    <a:pt x="36767" y="102013"/>
                  </a:lnTo>
                  <a:lnTo>
                    <a:pt x="14288" y="102013"/>
                  </a:lnTo>
                  <a:cubicBezTo>
                    <a:pt x="6397" y="102013"/>
                    <a:pt x="0" y="108414"/>
                    <a:pt x="0" y="116300"/>
                  </a:cubicBezTo>
                  <a:cubicBezTo>
                    <a:pt x="0" y="124187"/>
                    <a:pt x="6397" y="130588"/>
                    <a:pt x="14288" y="130588"/>
                  </a:cubicBezTo>
                  <a:lnTo>
                    <a:pt x="36767" y="130588"/>
                  </a:lnTo>
                  <a:lnTo>
                    <a:pt x="36767" y="275749"/>
                  </a:lnTo>
                  <a:lnTo>
                    <a:pt x="14288" y="275749"/>
                  </a:lnTo>
                  <a:cubicBezTo>
                    <a:pt x="6397" y="275749"/>
                    <a:pt x="0" y="282150"/>
                    <a:pt x="0" y="290036"/>
                  </a:cubicBezTo>
                  <a:cubicBezTo>
                    <a:pt x="0" y="297923"/>
                    <a:pt x="6397" y="304324"/>
                    <a:pt x="14288" y="304324"/>
                  </a:cubicBezTo>
                  <a:lnTo>
                    <a:pt x="36767" y="304324"/>
                  </a:lnTo>
                  <a:lnTo>
                    <a:pt x="36767" y="316706"/>
                  </a:lnTo>
                  <a:cubicBezTo>
                    <a:pt x="36819" y="366189"/>
                    <a:pt x="76917" y="406280"/>
                    <a:pt x="126397" y="406337"/>
                  </a:cubicBezTo>
                  <a:lnTo>
                    <a:pt x="363379" y="406337"/>
                  </a:lnTo>
                  <a:cubicBezTo>
                    <a:pt x="412871" y="406280"/>
                    <a:pt x="453000" y="366198"/>
                    <a:pt x="453104" y="316706"/>
                  </a:cubicBezTo>
                  <a:lnTo>
                    <a:pt x="453104" y="89630"/>
                  </a:lnTo>
                  <a:cubicBezTo>
                    <a:pt x="453000" y="40139"/>
                    <a:pt x="412871" y="48"/>
                    <a:pt x="363379" y="0"/>
                  </a:cubicBezTo>
                  <a:close/>
                  <a:moveTo>
                    <a:pt x="424720" y="316135"/>
                  </a:moveTo>
                  <a:cubicBezTo>
                    <a:pt x="424663" y="349987"/>
                    <a:pt x="397231" y="377419"/>
                    <a:pt x="363379" y="377476"/>
                  </a:cubicBezTo>
                  <a:lnTo>
                    <a:pt x="126397" y="377476"/>
                  </a:lnTo>
                  <a:cubicBezTo>
                    <a:pt x="92541" y="377428"/>
                    <a:pt x="65108" y="349987"/>
                    <a:pt x="65056" y="316135"/>
                  </a:cubicBezTo>
                  <a:lnTo>
                    <a:pt x="65056" y="303752"/>
                  </a:lnTo>
                  <a:lnTo>
                    <a:pt x="87630" y="303752"/>
                  </a:lnTo>
                  <a:cubicBezTo>
                    <a:pt x="95521" y="303752"/>
                    <a:pt x="101918" y="297352"/>
                    <a:pt x="101918" y="289465"/>
                  </a:cubicBezTo>
                  <a:cubicBezTo>
                    <a:pt x="101918" y="281578"/>
                    <a:pt x="95521" y="275177"/>
                    <a:pt x="87630" y="275177"/>
                  </a:cubicBezTo>
                  <a:lnTo>
                    <a:pt x="65056" y="275177"/>
                  </a:lnTo>
                  <a:lnTo>
                    <a:pt x="65056" y="130302"/>
                  </a:lnTo>
                  <a:lnTo>
                    <a:pt x="87630" y="130302"/>
                  </a:lnTo>
                  <a:cubicBezTo>
                    <a:pt x="95521" y="130302"/>
                    <a:pt x="101918" y="123901"/>
                    <a:pt x="101918" y="116015"/>
                  </a:cubicBezTo>
                  <a:cubicBezTo>
                    <a:pt x="101918" y="108128"/>
                    <a:pt x="95521" y="101727"/>
                    <a:pt x="87630" y="101727"/>
                  </a:cubicBezTo>
                  <a:lnTo>
                    <a:pt x="65056" y="101727"/>
                  </a:lnTo>
                  <a:lnTo>
                    <a:pt x="65056" y="89345"/>
                  </a:lnTo>
                  <a:cubicBezTo>
                    <a:pt x="65108" y="55493"/>
                    <a:pt x="92541" y="28061"/>
                    <a:pt x="126397" y="28004"/>
                  </a:cubicBezTo>
                  <a:lnTo>
                    <a:pt x="363379" y="28004"/>
                  </a:lnTo>
                  <a:cubicBezTo>
                    <a:pt x="397231" y="28051"/>
                    <a:pt x="424663" y="55493"/>
                    <a:pt x="424720" y="89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3D914A-0E0D-4228-9051-7FC0844CEA2B}"/>
                </a:ext>
              </a:extLst>
            </p:cNvPr>
            <p:cNvSpPr/>
            <p:nvPr/>
          </p:nvSpPr>
          <p:spPr>
            <a:xfrm>
              <a:off x="750474" y="4384262"/>
              <a:ext cx="124587" cy="124586"/>
            </a:xfrm>
            <a:custGeom>
              <a:avLst/>
              <a:gdLst>
                <a:gd name="connsiteX0" fmla="*/ 62294 w 124587"/>
                <a:gd name="connsiteY0" fmla="*/ 124587 h 124586"/>
                <a:gd name="connsiteX1" fmla="*/ 124587 w 124587"/>
                <a:gd name="connsiteY1" fmla="*/ 62293 h 124586"/>
                <a:gd name="connsiteX2" fmla="*/ 62294 w 124587"/>
                <a:gd name="connsiteY2" fmla="*/ 0 h 124586"/>
                <a:gd name="connsiteX3" fmla="*/ 0 w 124587"/>
                <a:gd name="connsiteY3" fmla="*/ 62293 h 124586"/>
                <a:gd name="connsiteX4" fmla="*/ 62294 w 124587"/>
                <a:gd name="connsiteY4" fmla="*/ 124587 h 124586"/>
                <a:gd name="connsiteX5" fmla="*/ 62294 w 124587"/>
                <a:gd name="connsiteY5" fmla="*/ 28384 h 124586"/>
                <a:gd name="connsiteX6" fmla="*/ 96393 w 124587"/>
                <a:gd name="connsiteY6" fmla="*/ 62293 h 124586"/>
                <a:gd name="connsiteX7" fmla="*/ 62484 w 124587"/>
                <a:gd name="connsiteY7" fmla="*/ 96393 h 124586"/>
                <a:gd name="connsiteX8" fmla="*/ 28384 w 124587"/>
                <a:gd name="connsiteY8" fmla="*/ 62484 h 124586"/>
                <a:gd name="connsiteX9" fmla="*/ 28384 w 124587"/>
                <a:gd name="connsiteY9" fmla="*/ 62293 h 124586"/>
                <a:gd name="connsiteX10" fmla="*/ 62294 w 124587"/>
                <a:gd name="connsiteY10" fmla="*/ 28384 h 124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587" h="124586">
                  <a:moveTo>
                    <a:pt x="62294" y="124587"/>
                  </a:moveTo>
                  <a:cubicBezTo>
                    <a:pt x="96697" y="124587"/>
                    <a:pt x="124587" y="96698"/>
                    <a:pt x="124587" y="62293"/>
                  </a:cubicBezTo>
                  <a:cubicBezTo>
                    <a:pt x="124587" y="27889"/>
                    <a:pt x="96697" y="0"/>
                    <a:pt x="62294" y="0"/>
                  </a:cubicBezTo>
                  <a:cubicBezTo>
                    <a:pt x="27890" y="0"/>
                    <a:pt x="0" y="27889"/>
                    <a:pt x="0" y="62293"/>
                  </a:cubicBezTo>
                  <a:cubicBezTo>
                    <a:pt x="0" y="96698"/>
                    <a:pt x="27890" y="124587"/>
                    <a:pt x="62294" y="124587"/>
                  </a:cubicBezTo>
                  <a:close/>
                  <a:moveTo>
                    <a:pt x="62294" y="28384"/>
                  </a:moveTo>
                  <a:cubicBezTo>
                    <a:pt x="81074" y="28327"/>
                    <a:pt x="96341" y="43510"/>
                    <a:pt x="96393" y="62293"/>
                  </a:cubicBezTo>
                  <a:cubicBezTo>
                    <a:pt x="96445" y="81077"/>
                    <a:pt x="81264" y="96336"/>
                    <a:pt x="62484" y="96393"/>
                  </a:cubicBezTo>
                  <a:cubicBezTo>
                    <a:pt x="43704" y="96441"/>
                    <a:pt x="28437" y="81267"/>
                    <a:pt x="28384" y="62484"/>
                  </a:cubicBezTo>
                  <a:cubicBezTo>
                    <a:pt x="28384" y="62417"/>
                    <a:pt x="28384" y="62360"/>
                    <a:pt x="28384" y="62293"/>
                  </a:cubicBezTo>
                  <a:cubicBezTo>
                    <a:pt x="28437" y="43586"/>
                    <a:pt x="43587" y="28442"/>
                    <a:pt x="62294" y="28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3CF9E0E-777B-4958-B8E1-3C0AA223E046}"/>
                </a:ext>
              </a:extLst>
            </p:cNvPr>
            <p:cNvSpPr/>
            <p:nvPr/>
          </p:nvSpPr>
          <p:spPr>
            <a:xfrm>
              <a:off x="718089" y="4533136"/>
              <a:ext cx="190500" cy="108967"/>
            </a:xfrm>
            <a:custGeom>
              <a:avLst/>
              <a:gdLst>
                <a:gd name="connsiteX0" fmla="*/ 94679 w 190500"/>
                <a:gd name="connsiteY0" fmla="*/ 2 h 108967"/>
                <a:gd name="connsiteX1" fmla="*/ 0 w 190500"/>
                <a:gd name="connsiteY1" fmla="*/ 94680 h 108967"/>
                <a:gd name="connsiteX2" fmla="*/ 14288 w 190500"/>
                <a:gd name="connsiteY2" fmla="*/ 108967 h 108967"/>
                <a:gd name="connsiteX3" fmla="*/ 28575 w 190500"/>
                <a:gd name="connsiteY3" fmla="*/ 94680 h 108967"/>
                <a:gd name="connsiteX4" fmla="*/ 95250 w 190500"/>
                <a:gd name="connsiteY4" fmla="*/ 28005 h 108967"/>
                <a:gd name="connsiteX5" fmla="*/ 161925 w 190500"/>
                <a:gd name="connsiteY5" fmla="*/ 94680 h 108967"/>
                <a:gd name="connsiteX6" fmla="*/ 176213 w 190500"/>
                <a:gd name="connsiteY6" fmla="*/ 108967 h 108967"/>
                <a:gd name="connsiteX7" fmla="*/ 190500 w 190500"/>
                <a:gd name="connsiteY7" fmla="*/ 94680 h 108967"/>
                <a:gd name="connsiteX8" fmla="*/ 94682 w 190500"/>
                <a:gd name="connsiteY8" fmla="*/ 2 h 108967"/>
                <a:gd name="connsiteX9" fmla="*/ 94679 w 190500"/>
                <a:gd name="connsiteY9" fmla="*/ 2 h 10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108967">
                  <a:moveTo>
                    <a:pt x="94679" y="2"/>
                  </a:moveTo>
                  <a:cubicBezTo>
                    <a:pt x="42519" y="316"/>
                    <a:pt x="312" y="42521"/>
                    <a:pt x="0" y="94680"/>
                  </a:cubicBezTo>
                  <a:cubicBezTo>
                    <a:pt x="0" y="102567"/>
                    <a:pt x="6397" y="108967"/>
                    <a:pt x="14288" y="108967"/>
                  </a:cubicBezTo>
                  <a:cubicBezTo>
                    <a:pt x="22178" y="108967"/>
                    <a:pt x="28575" y="102567"/>
                    <a:pt x="28575" y="94680"/>
                  </a:cubicBezTo>
                  <a:cubicBezTo>
                    <a:pt x="28575" y="57856"/>
                    <a:pt x="58426" y="28005"/>
                    <a:pt x="95250" y="28005"/>
                  </a:cubicBezTo>
                  <a:cubicBezTo>
                    <a:pt x="132074" y="28005"/>
                    <a:pt x="161925" y="57856"/>
                    <a:pt x="161925" y="94680"/>
                  </a:cubicBezTo>
                  <a:cubicBezTo>
                    <a:pt x="161925" y="102567"/>
                    <a:pt x="168322" y="108967"/>
                    <a:pt x="176213" y="108967"/>
                  </a:cubicBezTo>
                  <a:cubicBezTo>
                    <a:pt x="184103" y="108967"/>
                    <a:pt x="190500" y="102567"/>
                    <a:pt x="190500" y="94680"/>
                  </a:cubicBezTo>
                  <a:cubicBezTo>
                    <a:pt x="190186" y="42074"/>
                    <a:pt x="147286" y="-313"/>
                    <a:pt x="94682" y="2"/>
                  </a:cubicBezTo>
                  <a:cubicBezTo>
                    <a:pt x="94680" y="2"/>
                    <a:pt x="94679" y="2"/>
                    <a:pt x="94679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2CD6C60-5E6D-4050-A852-682F8A74357B}"/>
              </a:ext>
            </a:extLst>
          </p:cNvPr>
          <p:cNvSpPr txBox="1"/>
          <p:nvPr/>
        </p:nvSpPr>
        <p:spPr>
          <a:xfrm>
            <a:off x="2541174" y="4774311"/>
            <a:ext cx="1378904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Online Store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A4B1223-2521-4274-9E84-0D5908522CCD}"/>
              </a:ext>
            </a:extLst>
          </p:cNvPr>
          <p:cNvSpPr txBox="1"/>
          <p:nvPr/>
        </p:nvSpPr>
        <p:spPr>
          <a:xfrm>
            <a:off x="2544222" y="5055870"/>
            <a:ext cx="1810111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www.business.com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E11CE5-299E-426A-8882-570A27CCBF7C}"/>
              </a:ext>
            </a:extLst>
          </p:cNvPr>
          <p:cNvSpPr txBox="1"/>
          <p:nvPr/>
        </p:nvSpPr>
        <p:spPr>
          <a:xfrm>
            <a:off x="4604861" y="4774311"/>
            <a:ext cx="1425390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Our Location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AF2870D-2255-470D-8746-7D2C140E40FB}"/>
              </a:ext>
            </a:extLst>
          </p:cNvPr>
          <p:cNvSpPr txBox="1"/>
          <p:nvPr/>
        </p:nvSpPr>
        <p:spPr>
          <a:xfrm>
            <a:off x="4607909" y="5055870"/>
            <a:ext cx="1835759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Max Street, Toronto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8550E47-39F0-4589-831F-0D21C81B6AC4}"/>
              </a:ext>
            </a:extLst>
          </p:cNvPr>
          <p:cNvGrpSpPr/>
          <p:nvPr/>
        </p:nvGrpSpPr>
        <p:grpSpPr>
          <a:xfrm>
            <a:off x="2671000" y="4311276"/>
            <a:ext cx="406051" cy="405765"/>
            <a:chOff x="4735162" y="4310252"/>
            <a:chExt cx="406051" cy="405765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6655188C-908D-4DB7-8497-B26BBC43C07B}"/>
                </a:ext>
              </a:extLst>
            </p:cNvPr>
            <p:cNvSpPr/>
            <p:nvPr/>
          </p:nvSpPr>
          <p:spPr>
            <a:xfrm>
              <a:off x="4735162" y="4310252"/>
              <a:ext cx="406051" cy="384810"/>
            </a:xfrm>
            <a:custGeom>
              <a:avLst/>
              <a:gdLst>
                <a:gd name="connsiteX0" fmla="*/ 392812 w 406051"/>
                <a:gd name="connsiteY0" fmla="*/ 359283 h 384810"/>
                <a:gd name="connsiteX1" fmla="*/ 384334 w 406051"/>
                <a:gd name="connsiteY1" fmla="*/ 359283 h 384810"/>
                <a:gd name="connsiteX2" fmla="*/ 384334 w 406051"/>
                <a:gd name="connsiteY2" fmla="*/ 182404 h 384810"/>
                <a:gd name="connsiteX3" fmla="*/ 405480 w 406051"/>
                <a:gd name="connsiteY3" fmla="*/ 139351 h 384810"/>
                <a:gd name="connsiteX4" fmla="*/ 391669 w 406051"/>
                <a:gd name="connsiteY4" fmla="*/ 85344 h 384810"/>
                <a:gd name="connsiteX5" fmla="*/ 363094 w 406051"/>
                <a:gd name="connsiteY5" fmla="*/ 32861 h 384810"/>
                <a:gd name="connsiteX6" fmla="*/ 307467 w 406051"/>
                <a:gd name="connsiteY6" fmla="*/ 0 h 384810"/>
                <a:gd name="connsiteX7" fmla="*/ 97918 w 406051"/>
                <a:gd name="connsiteY7" fmla="*/ 0 h 384810"/>
                <a:gd name="connsiteX8" fmla="*/ 42387 w 406051"/>
                <a:gd name="connsiteY8" fmla="*/ 32861 h 384810"/>
                <a:gd name="connsiteX9" fmla="*/ 13812 w 406051"/>
                <a:gd name="connsiteY9" fmla="*/ 85344 h 384810"/>
                <a:gd name="connsiteX10" fmla="*/ 1 w 406051"/>
                <a:gd name="connsiteY10" fmla="*/ 139351 h 384810"/>
                <a:gd name="connsiteX11" fmla="*/ 1 w 406051"/>
                <a:gd name="connsiteY11" fmla="*/ 141542 h 384810"/>
                <a:gd name="connsiteX12" fmla="*/ 14860 w 406051"/>
                <a:gd name="connsiteY12" fmla="*/ 177356 h 384810"/>
                <a:gd name="connsiteX13" fmla="*/ 21146 w 406051"/>
                <a:gd name="connsiteY13" fmla="*/ 182499 h 384810"/>
                <a:gd name="connsiteX14" fmla="*/ 21146 w 406051"/>
                <a:gd name="connsiteY14" fmla="*/ 359283 h 384810"/>
                <a:gd name="connsiteX15" fmla="*/ 12669 w 406051"/>
                <a:gd name="connsiteY15" fmla="*/ 359283 h 384810"/>
                <a:gd name="connsiteX16" fmla="*/ 1 w 406051"/>
                <a:gd name="connsiteY16" fmla="*/ 371951 h 384810"/>
                <a:gd name="connsiteX17" fmla="*/ 12669 w 406051"/>
                <a:gd name="connsiteY17" fmla="*/ 384620 h 384810"/>
                <a:gd name="connsiteX18" fmla="*/ 77534 w 406051"/>
                <a:gd name="connsiteY18" fmla="*/ 384620 h 384810"/>
                <a:gd name="connsiteX19" fmla="*/ 90202 w 406051"/>
                <a:gd name="connsiteY19" fmla="*/ 371951 h 384810"/>
                <a:gd name="connsiteX20" fmla="*/ 77534 w 406051"/>
                <a:gd name="connsiteY20" fmla="*/ 359283 h 384810"/>
                <a:gd name="connsiteX21" fmla="*/ 46387 w 406051"/>
                <a:gd name="connsiteY21" fmla="*/ 359283 h 384810"/>
                <a:gd name="connsiteX22" fmla="*/ 46387 w 406051"/>
                <a:gd name="connsiteY22" fmla="*/ 192119 h 384810"/>
                <a:gd name="connsiteX23" fmla="*/ 48483 w 406051"/>
                <a:gd name="connsiteY23" fmla="*/ 192119 h 384810"/>
                <a:gd name="connsiteX24" fmla="*/ 50578 w 406051"/>
                <a:gd name="connsiteY24" fmla="*/ 192119 h 384810"/>
                <a:gd name="connsiteX25" fmla="*/ 54960 w 406051"/>
                <a:gd name="connsiteY25" fmla="*/ 191643 h 384810"/>
                <a:gd name="connsiteX26" fmla="*/ 59437 w 406051"/>
                <a:gd name="connsiteY26" fmla="*/ 191643 h 384810"/>
                <a:gd name="connsiteX27" fmla="*/ 67533 w 406051"/>
                <a:gd name="connsiteY27" fmla="*/ 189452 h 384810"/>
                <a:gd name="connsiteX28" fmla="*/ 70104 w 406051"/>
                <a:gd name="connsiteY28" fmla="*/ 188595 h 384810"/>
                <a:gd name="connsiteX29" fmla="*/ 77915 w 406051"/>
                <a:gd name="connsiteY29" fmla="*/ 184309 h 384810"/>
                <a:gd name="connsiteX30" fmla="*/ 80296 w 406051"/>
                <a:gd name="connsiteY30" fmla="*/ 182975 h 384810"/>
                <a:gd name="connsiteX31" fmla="*/ 86773 w 406051"/>
                <a:gd name="connsiteY31" fmla="*/ 177165 h 384810"/>
                <a:gd name="connsiteX32" fmla="*/ 88678 w 406051"/>
                <a:gd name="connsiteY32" fmla="*/ 175451 h 384810"/>
                <a:gd name="connsiteX33" fmla="*/ 160040 w 406051"/>
                <a:gd name="connsiteY33" fmla="*/ 180289 h 384810"/>
                <a:gd name="connsiteX34" fmla="*/ 164878 w 406051"/>
                <a:gd name="connsiteY34" fmla="*/ 175451 h 384810"/>
                <a:gd name="connsiteX35" fmla="*/ 236240 w 406051"/>
                <a:gd name="connsiteY35" fmla="*/ 180289 h 384810"/>
                <a:gd name="connsiteX36" fmla="*/ 241078 w 406051"/>
                <a:gd name="connsiteY36" fmla="*/ 175451 h 384810"/>
                <a:gd name="connsiteX37" fmla="*/ 312297 w 406051"/>
                <a:gd name="connsiteY37" fmla="*/ 180432 h 384810"/>
                <a:gd name="connsiteX38" fmla="*/ 317278 w 406051"/>
                <a:gd name="connsiteY38" fmla="*/ 175451 h 384810"/>
                <a:gd name="connsiteX39" fmla="*/ 319564 w 406051"/>
                <a:gd name="connsiteY39" fmla="*/ 177832 h 384810"/>
                <a:gd name="connsiteX40" fmla="*/ 329089 w 406051"/>
                <a:gd name="connsiteY40" fmla="*/ 185166 h 384810"/>
                <a:gd name="connsiteX41" fmla="*/ 331661 w 406051"/>
                <a:gd name="connsiteY41" fmla="*/ 186500 h 384810"/>
                <a:gd name="connsiteX42" fmla="*/ 340043 w 406051"/>
                <a:gd name="connsiteY42" fmla="*/ 190119 h 384810"/>
                <a:gd name="connsiteX43" fmla="*/ 343281 w 406051"/>
                <a:gd name="connsiteY43" fmla="*/ 190881 h 384810"/>
                <a:gd name="connsiteX44" fmla="*/ 351759 w 406051"/>
                <a:gd name="connsiteY44" fmla="*/ 192310 h 384810"/>
                <a:gd name="connsiteX45" fmla="*/ 355474 w 406051"/>
                <a:gd name="connsiteY45" fmla="*/ 192310 h 384810"/>
                <a:gd name="connsiteX46" fmla="*/ 359569 w 406051"/>
                <a:gd name="connsiteY46" fmla="*/ 192310 h 384810"/>
                <a:gd name="connsiteX47" fmla="*/ 359569 w 406051"/>
                <a:gd name="connsiteY47" fmla="*/ 359474 h 384810"/>
                <a:gd name="connsiteX48" fmla="*/ 328518 w 406051"/>
                <a:gd name="connsiteY48" fmla="*/ 359474 h 384810"/>
                <a:gd name="connsiteX49" fmla="*/ 315849 w 406051"/>
                <a:gd name="connsiteY49" fmla="*/ 372142 h 384810"/>
                <a:gd name="connsiteX50" fmla="*/ 328518 w 406051"/>
                <a:gd name="connsiteY50" fmla="*/ 384810 h 384810"/>
                <a:gd name="connsiteX51" fmla="*/ 393383 w 406051"/>
                <a:gd name="connsiteY51" fmla="*/ 384810 h 384810"/>
                <a:gd name="connsiteX52" fmla="*/ 406051 w 406051"/>
                <a:gd name="connsiteY52" fmla="*/ 372142 h 384810"/>
                <a:gd name="connsiteX53" fmla="*/ 393383 w 406051"/>
                <a:gd name="connsiteY53" fmla="*/ 359474 h 384810"/>
                <a:gd name="connsiteX54" fmla="*/ 360712 w 406051"/>
                <a:gd name="connsiteY54" fmla="*/ 166497 h 384810"/>
                <a:gd name="connsiteX55" fmla="*/ 342234 w 406051"/>
                <a:gd name="connsiteY55" fmla="*/ 163544 h 384810"/>
                <a:gd name="connsiteX56" fmla="*/ 342234 w 406051"/>
                <a:gd name="connsiteY56" fmla="*/ 163544 h 384810"/>
                <a:gd name="connsiteX57" fmla="*/ 337567 w 406051"/>
                <a:gd name="connsiteY57" fmla="*/ 159829 h 384810"/>
                <a:gd name="connsiteX58" fmla="*/ 337567 w 406051"/>
                <a:gd name="connsiteY58" fmla="*/ 159353 h 384810"/>
                <a:gd name="connsiteX59" fmla="*/ 333947 w 406051"/>
                <a:gd name="connsiteY59" fmla="*/ 154496 h 384810"/>
                <a:gd name="connsiteX60" fmla="*/ 332804 w 406051"/>
                <a:gd name="connsiteY60" fmla="*/ 152495 h 384810"/>
                <a:gd name="connsiteX61" fmla="*/ 331851 w 406051"/>
                <a:gd name="connsiteY61" fmla="*/ 149924 h 384810"/>
                <a:gd name="connsiteX62" fmla="*/ 331090 w 406051"/>
                <a:gd name="connsiteY62" fmla="*/ 147352 h 384810"/>
                <a:gd name="connsiteX63" fmla="*/ 330518 w 406051"/>
                <a:gd name="connsiteY63" fmla="*/ 142208 h 384810"/>
                <a:gd name="connsiteX64" fmla="*/ 330518 w 406051"/>
                <a:gd name="connsiteY64" fmla="*/ 142208 h 384810"/>
                <a:gd name="connsiteX65" fmla="*/ 317850 w 406051"/>
                <a:gd name="connsiteY65" fmla="*/ 129540 h 384810"/>
                <a:gd name="connsiteX66" fmla="*/ 305181 w 406051"/>
                <a:gd name="connsiteY66" fmla="*/ 142208 h 384810"/>
                <a:gd name="connsiteX67" fmla="*/ 305181 w 406051"/>
                <a:gd name="connsiteY67" fmla="*/ 142208 h 384810"/>
                <a:gd name="connsiteX68" fmla="*/ 304515 w 406051"/>
                <a:gd name="connsiteY68" fmla="*/ 147447 h 384810"/>
                <a:gd name="connsiteX69" fmla="*/ 302705 w 406051"/>
                <a:gd name="connsiteY69" fmla="*/ 152686 h 384810"/>
                <a:gd name="connsiteX70" fmla="*/ 301657 w 406051"/>
                <a:gd name="connsiteY70" fmla="*/ 154591 h 384810"/>
                <a:gd name="connsiteX71" fmla="*/ 298800 w 406051"/>
                <a:gd name="connsiteY71" fmla="*/ 158591 h 384810"/>
                <a:gd name="connsiteX72" fmla="*/ 297942 w 406051"/>
                <a:gd name="connsiteY72" fmla="*/ 159544 h 384810"/>
                <a:gd name="connsiteX73" fmla="*/ 293371 w 406051"/>
                <a:gd name="connsiteY73" fmla="*/ 163259 h 384810"/>
                <a:gd name="connsiteX74" fmla="*/ 291751 w 406051"/>
                <a:gd name="connsiteY74" fmla="*/ 164211 h 384810"/>
                <a:gd name="connsiteX75" fmla="*/ 287846 w 406051"/>
                <a:gd name="connsiteY75" fmla="*/ 165830 h 384810"/>
                <a:gd name="connsiteX76" fmla="*/ 284512 w 406051"/>
                <a:gd name="connsiteY76" fmla="*/ 166497 h 384810"/>
                <a:gd name="connsiteX77" fmla="*/ 279654 w 406051"/>
                <a:gd name="connsiteY77" fmla="*/ 167164 h 384810"/>
                <a:gd name="connsiteX78" fmla="*/ 277464 w 406051"/>
                <a:gd name="connsiteY78" fmla="*/ 167164 h 384810"/>
                <a:gd name="connsiteX79" fmla="*/ 272606 w 406051"/>
                <a:gd name="connsiteY79" fmla="*/ 166497 h 384810"/>
                <a:gd name="connsiteX80" fmla="*/ 270511 w 406051"/>
                <a:gd name="connsiteY80" fmla="*/ 165830 h 384810"/>
                <a:gd name="connsiteX81" fmla="*/ 266605 w 406051"/>
                <a:gd name="connsiteY81" fmla="*/ 164116 h 384810"/>
                <a:gd name="connsiteX82" fmla="*/ 265082 w 406051"/>
                <a:gd name="connsiteY82" fmla="*/ 163259 h 384810"/>
                <a:gd name="connsiteX83" fmla="*/ 260414 w 406051"/>
                <a:gd name="connsiteY83" fmla="*/ 159544 h 384810"/>
                <a:gd name="connsiteX84" fmla="*/ 259652 w 406051"/>
                <a:gd name="connsiteY84" fmla="*/ 158591 h 384810"/>
                <a:gd name="connsiteX85" fmla="*/ 256699 w 406051"/>
                <a:gd name="connsiteY85" fmla="*/ 154591 h 384810"/>
                <a:gd name="connsiteX86" fmla="*/ 255651 w 406051"/>
                <a:gd name="connsiteY86" fmla="*/ 152591 h 384810"/>
                <a:gd name="connsiteX87" fmla="*/ 254699 w 406051"/>
                <a:gd name="connsiteY87" fmla="*/ 150019 h 384810"/>
                <a:gd name="connsiteX88" fmla="*/ 253842 w 406051"/>
                <a:gd name="connsiteY88" fmla="*/ 147447 h 384810"/>
                <a:gd name="connsiteX89" fmla="*/ 253270 w 406051"/>
                <a:gd name="connsiteY89" fmla="*/ 142208 h 384810"/>
                <a:gd name="connsiteX90" fmla="*/ 253270 w 406051"/>
                <a:gd name="connsiteY90" fmla="*/ 142208 h 384810"/>
                <a:gd name="connsiteX91" fmla="*/ 239449 w 406051"/>
                <a:gd name="connsiteY91" fmla="*/ 130597 h 384810"/>
                <a:gd name="connsiteX92" fmla="*/ 227838 w 406051"/>
                <a:gd name="connsiteY92" fmla="*/ 142208 h 384810"/>
                <a:gd name="connsiteX93" fmla="*/ 227838 w 406051"/>
                <a:gd name="connsiteY93" fmla="*/ 142208 h 384810"/>
                <a:gd name="connsiteX94" fmla="*/ 227267 w 406051"/>
                <a:gd name="connsiteY94" fmla="*/ 147447 h 384810"/>
                <a:gd name="connsiteX95" fmla="*/ 226505 w 406051"/>
                <a:gd name="connsiteY95" fmla="*/ 149828 h 384810"/>
                <a:gd name="connsiteX96" fmla="*/ 225362 w 406051"/>
                <a:gd name="connsiteY96" fmla="*/ 152686 h 384810"/>
                <a:gd name="connsiteX97" fmla="*/ 224314 w 406051"/>
                <a:gd name="connsiteY97" fmla="*/ 154591 h 384810"/>
                <a:gd name="connsiteX98" fmla="*/ 221457 w 406051"/>
                <a:gd name="connsiteY98" fmla="*/ 158591 h 384810"/>
                <a:gd name="connsiteX99" fmla="*/ 220599 w 406051"/>
                <a:gd name="connsiteY99" fmla="*/ 159544 h 384810"/>
                <a:gd name="connsiteX100" fmla="*/ 216028 w 406051"/>
                <a:gd name="connsiteY100" fmla="*/ 163259 h 384810"/>
                <a:gd name="connsiteX101" fmla="*/ 214408 w 406051"/>
                <a:gd name="connsiteY101" fmla="*/ 164211 h 384810"/>
                <a:gd name="connsiteX102" fmla="*/ 210598 w 406051"/>
                <a:gd name="connsiteY102" fmla="*/ 165830 h 384810"/>
                <a:gd name="connsiteX103" fmla="*/ 208312 w 406051"/>
                <a:gd name="connsiteY103" fmla="*/ 166497 h 384810"/>
                <a:gd name="connsiteX104" fmla="*/ 203454 w 406051"/>
                <a:gd name="connsiteY104" fmla="*/ 167164 h 384810"/>
                <a:gd name="connsiteX105" fmla="*/ 201169 w 406051"/>
                <a:gd name="connsiteY105" fmla="*/ 167164 h 384810"/>
                <a:gd name="connsiteX106" fmla="*/ 196311 w 406051"/>
                <a:gd name="connsiteY106" fmla="*/ 166497 h 384810"/>
                <a:gd name="connsiteX107" fmla="*/ 194311 w 406051"/>
                <a:gd name="connsiteY107" fmla="*/ 165830 h 384810"/>
                <a:gd name="connsiteX108" fmla="*/ 190310 w 406051"/>
                <a:gd name="connsiteY108" fmla="*/ 164116 h 384810"/>
                <a:gd name="connsiteX109" fmla="*/ 188786 w 406051"/>
                <a:gd name="connsiteY109" fmla="*/ 163259 h 384810"/>
                <a:gd name="connsiteX110" fmla="*/ 184119 w 406051"/>
                <a:gd name="connsiteY110" fmla="*/ 159544 h 384810"/>
                <a:gd name="connsiteX111" fmla="*/ 183357 w 406051"/>
                <a:gd name="connsiteY111" fmla="*/ 158591 h 384810"/>
                <a:gd name="connsiteX112" fmla="*/ 180499 w 406051"/>
                <a:gd name="connsiteY112" fmla="*/ 154591 h 384810"/>
                <a:gd name="connsiteX113" fmla="*/ 179357 w 406051"/>
                <a:gd name="connsiteY113" fmla="*/ 152591 h 384810"/>
                <a:gd name="connsiteX114" fmla="*/ 178404 w 406051"/>
                <a:gd name="connsiteY114" fmla="*/ 150019 h 384810"/>
                <a:gd name="connsiteX115" fmla="*/ 177547 w 406051"/>
                <a:gd name="connsiteY115" fmla="*/ 147447 h 384810"/>
                <a:gd name="connsiteX116" fmla="*/ 176975 w 406051"/>
                <a:gd name="connsiteY116" fmla="*/ 142208 h 384810"/>
                <a:gd name="connsiteX117" fmla="*/ 176975 w 406051"/>
                <a:gd name="connsiteY117" fmla="*/ 142208 h 384810"/>
                <a:gd name="connsiteX118" fmla="*/ 164307 w 406051"/>
                <a:gd name="connsiteY118" fmla="*/ 129540 h 384810"/>
                <a:gd name="connsiteX119" fmla="*/ 151638 w 406051"/>
                <a:gd name="connsiteY119" fmla="*/ 142208 h 384810"/>
                <a:gd name="connsiteX120" fmla="*/ 151638 w 406051"/>
                <a:gd name="connsiteY120" fmla="*/ 142208 h 384810"/>
                <a:gd name="connsiteX121" fmla="*/ 151067 w 406051"/>
                <a:gd name="connsiteY121" fmla="*/ 147447 h 384810"/>
                <a:gd name="connsiteX122" fmla="*/ 150305 w 406051"/>
                <a:gd name="connsiteY122" fmla="*/ 149828 h 384810"/>
                <a:gd name="connsiteX123" fmla="*/ 149162 w 406051"/>
                <a:gd name="connsiteY123" fmla="*/ 152686 h 384810"/>
                <a:gd name="connsiteX124" fmla="*/ 148114 w 406051"/>
                <a:gd name="connsiteY124" fmla="*/ 154591 h 384810"/>
                <a:gd name="connsiteX125" fmla="*/ 145257 w 406051"/>
                <a:gd name="connsiteY125" fmla="*/ 158591 h 384810"/>
                <a:gd name="connsiteX126" fmla="*/ 144495 w 406051"/>
                <a:gd name="connsiteY126" fmla="*/ 159544 h 384810"/>
                <a:gd name="connsiteX127" fmla="*/ 139923 w 406051"/>
                <a:gd name="connsiteY127" fmla="*/ 163259 h 384810"/>
                <a:gd name="connsiteX128" fmla="*/ 138208 w 406051"/>
                <a:gd name="connsiteY128" fmla="*/ 164211 h 384810"/>
                <a:gd name="connsiteX129" fmla="*/ 134398 w 406051"/>
                <a:gd name="connsiteY129" fmla="*/ 165830 h 384810"/>
                <a:gd name="connsiteX130" fmla="*/ 132112 w 406051"/>
                <a:gd name="connsiteY130" fmla="*/ 166497 h 384810"/>
                <a:gd name="connsiteX131" fmla="*/ 127254 w 406051"/>
                <a:gd name="connsiteY131" fmla="*/ 167164 h 384810"/>
                <a:gd name="connsiteX132" fmla="*/ 125064 w 406051"/>
                <a:gd name="connsiteY132" fmla="*/ 167164 h 384810"/>
                <a:gd name="connsiteX133" fmla="*/ 120206 w 406051"/>
                <a:gd name="connsiteY133" fmla="*/ 166497 h 384810"/>
                <a:gd name="connsiteX134" fmla="*/ 118111 w 406051"/>
                <a:gd name="connsiteY134" fmla="*/ 165830 h 384810"/>
                <a:gd name="connsiteX135" fmla="*/ 114110 w 406051"/>
                <a:gd name="connsiteY135" fmla="*/ 164116 h 384810"/>
                <a:gd name="connsiteX136" fmla="*/ 112586 w 406051"/>
                <a:gd name="connsiteY136" fmla="*/ 163259 h 384810"/>
                <a:gd name="connsiteX137" fmla="*/ 107919 w 406051"/>
                <a:gd name="connsiteY137" fmla="*/ 159544 h 384810"/>
                <a:gd name="connsiteX138" fmla="*/ 107252 w 406051"/>
                <a:gd name="connsiteY138" fmla="*/ 158591 h 384810"/>
                <a:gd name="connsiteX139" fmla="*/ 104299 w 406051"/>
                <a:gd name="connsiteY139" fmla="*/ 154591 h 384810"/>
                <a:gd name="connsiteX140" fmla="*/ 103156 w 406051"/>
                <a:gd name="connsiteY140" fmla="*/ 152591 h 384810"/>
                <a:gd name="connsiteX141" fmla="*/ 102204 w 406051"/>
                <a:gd name="connsiteY141" fmla="*/ 150019 h 384810"/>
                <a:gd name="connsiteX142" fmla="*/ 101442 w 406051"/>
                <a:gd name="connsiteY142" fmla="*/ 147447 h 384810"/>
                <a:gd name="connsiteX143" fmla="*/ 100775 w 406051"/>
                <a:gd name="connsiteY143" fmla="*/ 142208 h 384810"/>
                <a:gd name="connsiteX144" fmla="*/ 100775 w 406051"/>
                <a:gd name="connsiteY144" fmla="*/ 142208 h 384810"/>
                <a:gd name="connsiteX145" fmla="*/ 88107 w 406051"/>
                <a:gd name="connsiteY145" fmla="*/ 129540 h 384810"/>
                <a:gd name="connsiteX146" fmla="*/ 75438 w 406051"/>
                <a:gd name="connsiteY146" fmla="*/ 142208 h 384810"/>
                <a:gd name="connsiteX147" fmla="*/ 75438 w 406051"/>
                <a:gd name="connsiteY147" fmla="*/ 142208 h 384810"/>
                <a:gd name="connsiteX148" fmla="*/ 74867 w 406051"/>
                <a:gd name="connsiteY148" fmla="*/ 147447 h 384810"/>
                <a:gd name="connsiteX149" fmla="*/ 74105 w 406051"/>
                <a:gd name="connsiteY149" fmla="*/ 149828 h 384810"/>
                <a:gd name="connsiteX150" fmla="*/ 73057 w 406051"/>
                <a:gd name="connsiteY150" fmla="*/ 152686 h 384810"/>
                <a:gd name="connsiteX151" fmla="*/ 71914 w 406051"/>
                <a:gd name="connsiteY151" fmla="*/ 154591 h 384810"/>
                <a:gd name="connsiteX152" fmla="*/ 69152 w 406051"/>
                <a:gd name="connsiteY152" fmla="*/ 158591 h 384810"/>
                <a:gd name="connsiteX153" fmla="*/ 68295 w 406051"/>
                <a:gd name="connsiteY153" fmla="*/ 159544 h 384810"/>
                <a:gd name="connsiteX154" fmla="*/ 63723 w 406051"/>
                <a:gd name="connsiteY154" fmla="*/ 163259 h 384810"/>
                <a:gd name="connsiteX155" fmla="*/ 62008 w 406051"/>
                <a:gd name="connsiteY155" fmla="*/ 164211 h 384810"/>
                <a:gd name="connsiteX156" fmla="*/ 58198 w 406051"/>
                <a:gd name="connsiteY156" fmla="*/ 165830 h 384810"/>
                <a:gd name="connsiteX157" fmla="*/ 56103 w 406051"/>
                <a:gd name="connsiteY157" fmla="*/ 166497 h 384810"/>
                <a:gd name="connsiteX158" fmla="*/ 51245 w 406051"/>
                <a:gd name="connsiteY158" fmla="*/ 167164 h 384810"/>
                <a:gd name="connsiteX159" fmla="*/ 50102 w 406051"/>
                <a:gd name="connsiteY159" fmla="*/ 167164 h 384810"/>
                <a:gd name="connsiteX160" fmla="*/ 47054 w 406051"/>
                <a:gd name="connsiteY160" fmla="*/ 167164 h 384810"/>
                <a:gd name="connsiteX161" fmla="*/ 45054 w 406051"/>
                <a:gd name="connsiteY161" fmla="*/ 167164 h 384810"/>
                <a:gd name="connsiteX162" fmla="*/ 42482 w 406051"/>
                <a:gd name="connsiteY162" fmla="*/ 166307 h 384810"/>
                <a:gd name="connsiteX163" fmla="*/ 39625 w 406051"/>
                <a:gd name="connsiteY163" fmla="*/ 165259 h 384810"/>
                <a:gd name="connsiteX164" fmla="*/ 32195 w 406051"/>
                <a:gd name="connsiteY164" fmla="*/ 160211 h 384810"/>
                <a:gd name="connsiteX165" fmla="*/ 24766 w 406051"/>
                <a:gd name="connsiteY165" fmla="*/ 142304 h 384810"/>
                <a:gd name="connsiteX166" fmla="*/ 24766 w 406051"/>
                <a:gd name="connsiteY166" fmla="*/ 140113 h 384810"/>
                <a:gd name="connsiteX167" fmla="*/ 35529 w 406051"/>
                <a:gd name="connsiteY167" fmla="*/ 98298 h 384810"/>
                <a:gd name="connsiteX168" fmla="*/ 64104 w 406051"/>
                <a:gd name="connsiteY168" fmla="*/ 45815 h 384810"/>
                <a:gd name="connsiteX169" fmla="*/ 97441 w 406051"/>
                <a:gd name="connsiteY169" fmla="*/ 26099 h 384810"/>
                <a:gd name="connsiteX170" fmla="*/ 306991 w 406051"/>
                <a:gd name="connsiteY170" fmla="*/ 26099 h 384810"/>
                <a:gd name="connsiteX171" fmla="*/ 340329 w 406051"/>
                <a:gd name="connsiteY171" fmla="*/ 45815 h 384810"/>
                <a:gd name="connsiteX172" fmla="*/ 368904 w 406051"/>
                <a:gd name="connsiteY172" fmla="*/ 98298 h 384810"/>
                <a:gd name="connsiteX173" fmla="*/ 379667 w 406051"/>
                <a:gd name="connsiteY173" fmla="*/ 140113 h 384810"/>
                <a:gd name="connsiteX174" fmla="*/ 360712 w 406051"/>
                <a:gd name="connsiteY174" fmla="*/ 166497 h 384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406051" h="384810">
                  <a:moveTo>
                    <a:pt x="392812" y="359283"/>
                  </a:moveTo>
                  <a:lnTo>
                    <a:pt x="384334" y="359283"/>
                  </a:lnTo>
                  <a:lnTo>
                    <a:pt x="384334" y="182404"/>
                  </a:lnTo>
                  <a:cubicBezTo>
                    <a:pt x="397755" y="172174"/>
                    <a:pt x="405585" y="156229"/>
                    <a:pt x="405480" y="139351"/>
                  </a:cubicBezTo>
                  <a:cubicBezTo>
                    <a:pt x="405480" y="120472"/>
                    <a:pt x="400727" y="101898"/>
                    <a:pt x="391669" y="85344"/>
                  </a:cubicBezTo>
                  <a:lnTo>
                    <a:pt x="363094" y="32861"/>
                  </a:lnTo>
                  <a:cubicBezTo>
                    <a:pt x="351921" y="12592"/>
                    <a:pt x="330614" y="0"/>
                    <a:pt x="307467" y="0"/>
                  </a:cubicBezTo>
                  <a:lnTo>
                    <a:pt x="97918" y="0"/>
                  </a:lnTo>
                  <a:cubicBezTo>
                    <a:pt x="74800" y="0"/>
                    <a:pt x="53512" y="12592"/>
                    <a:pt x="42387" y="32861"/>
                  </a:cubicBezTo>
                  <a:lnTo>
                    <a:pt x="13812" y="85344"/>
                  </a:lnTo>
                  <a:cubicBezTo>
                    <a:pt x="4754" y="101898"/>
                    <a:pt x="1" y="120472"/>
                    <a:pt x="1" y="139351"/>
                  </a:cubicBezTo>
                  <a:lnTo>
                    <a:pt x="1" y="141542"/>
                  </a:lnTo>
                  <a:cubicBezTo>
                    <a:pt x="-66" y="154991"/>
                    <a:pt x="5287" y="167897"/>
                    <a:pt x="14860" y="177356"/>
                  </a:cubicBezTo>
                  <a:cubicBezTo>
                    <a:pt x="16774" y="179280"/>
                    <a:pt x="18879" y="181004"/>
                    <a:pt x="21146" y="182499"/>
                  </a:cubicBezTo>
                  <a:lnTo>
                    <a:pt x="21146" y="359283"/>
                  </a:lnTo>
                  <a:lnTo>
                    <a:pt x="12669" y="359283"/>
                  </a:lnTo>
                  <a:cubicBezTo>
                    <a:pt x="5668" y="359283"/>
                    <a:pt x="1" y="364950"/>
                    <a:pt x="1" y="371951"/>
                  </a:cubicBezTo>
                  <a:cubicBezTo>
                    <a:pt x="1" y="378952"/>
                    <a:pt x="5668" y="384620"/>
                    <a:pt x="12669" y="384620"/>
                  </a:cubicBezTo>
                  <a:lnTo>
                    <a:pt x="77534" y="384620"/>
                  </a:lnTo>
                  <a:cubicBezTo>
                    <a:pt x="84535" y="384620"/>
                    <a:pt x="90202" y="378952"/>
                    <a:pt x="90202" y="371951"/>
                  </a:cubicBezTo>
                  <a:cubicBezTo>
                    <a:pt x="90202" y="364950"/>
                    <a:pt x="84535" y="359283"/>
                    <a:pt x="77534" y="359283"/>
                  </a:cubicBezTo>
                  <a:lnTo>
                    <a:pt x="46387" y="359283"/>
                  </a:lnTo>
                  <a:lnTo>
                    <a:pt x="46387" y="192119"/>
                  </a:lnTo>
                  <a:cubicBezTo>
                    <a:pt x="47083" y="192167"/>
                    <a:pt x="47788" y="192167"/>
                    <a:pt x="48483" y="192119"/>
                  </a:cubicBezTo>
                  <a:lnTo>
                    <a:pt x="50578" y="192119"/>
                  </a:lnTo>
                  <a:cubicBezTo>
                    <a:pt x="52045" y="192062"/>
                    <a:pt x="53512" y="191900"/>
                    <a:pt x="54960" y="191643"/>
                  </a:cubicBezTo>
                  <a:cubicBezTo>
                    <a:pt x="56446" y="191738"/>
                    <a:pt x="57951" y="191738"/>
                    <a:pt x="59437" y="191643"/>
                  </a:cubicBezTo>
                  <a:cubicBezTo>
                    <a:pt x="62199" y="191176"/>
                    <a:pt x="64914" y="190443"/>
                    <a:pt x="67533" y="189452"/>
                  </a:cubicBezTo>
                  <a:lnTo>
                    <a:pt x="70104" y="188595"/>
                  </a:lnTo>
                  <a:cubicBezTo>
                    <a:pt x="72838" y="187414"/>
                    <a:pt x="75448" y="185976"/>
                    <a:pt x="77915" y="184309"/>
                  </a:cubicBezTo>
                  <a:lnTo>
                    <a:pt x="80296" y="182975"/>
                  </a:lnTo>
                  <a:cubicBezTo>
                    <a:pt x="82611" y="181223"/>
                    <a:pt x="84773" y="179280"/>
                    <a:pt x="86773" y="177165"/>
                  </a:cubicBezTo>
                  <a:cubicBezTo>
                    <a:pt x="87345" y="176594"/>
                    <a:pt x="88107" y="176117"/>
                    <a:pt x="88678" y="175451"/>
                  </a:cubicBezTo>
                  <a:cubicBezTo>
                    <a:pt x="107052" y="196491"/>
                    <a:pt x="138999" y="198654"/>
                    <a:pt x="160040" y="180289"/>
                  </a:cubicBezTo>
                  <a:cubicBezTo>
                    <a:pt x="161763" y="178784"/>
                    <a:pt x="163373" y="177175"/>
                    <a:pt x="164878" y="175451"/>
                  </a:cubicBezTo>
                  <a:cubicBezTo>
                    <a:pt x="183252" y="196491"/>
                    <a:pt x="215199" y="198654"/>
                    <a:pt x="236240" y="180289"/>
                  </a:cubicBezTo>
                  <a:cubicBezTo>
                    <a:pt x="237963" y="178784"/>
                    <a:pt x="239573" y="177175"/>
                    <a:pt x="241078" y="175451"/>
                  </a:cubicBezTo>
                  <a:cubicBezTo>
                    <a:pt x="259366" y="196491"/>
                    <a:pt x="291256" y="198720"/>
                    <a:pt x="312297" y="180432"/>
                  </a:cubicBezTo>
                  <a:cubicBezTo>
                    <a:pt x="314069" y="178889"/>
                    <a:pt x="315735" y="177222"/>
                    <a:pt x="317278" y="175451"/>
                  </a:cubicBezTo>
                  <a:lnTo>
                    <a:pt x="319564" y="177832"/>
                  </a:lnTo>
                  <a:cubicBezTo>
                    <a:pt x="322422" y="180661"/>
                    <a:pt x="325622" y="183118"/>
                    <a:pt x="329089" y="185166"/>
                  </a:cubicBezTo>
                  <a:cubicBezTo>
                    <a:pt x="329947" y="185738"/>
                    <a:pt x="330804" y="186023"/>
                    <a:pt x="331661" y="186500"/>
                  </a:cubicBezTo>
                  <a:cubicBezTo>
                    <a:pt x="334338" y="187957"/>
                    <a:pt x="337147" y="189167"/>
                    <a:pt x="340043" y="190119"/>
                  </a:cubicBezTo>
                  <a:lnTo>
                    <a:pt x="343281" y="190881"/>
                  </a:lnTo>
                  <a:cubicBezTo>
                    <a:pt x="346063" y="191605"/>
                    <a:pt x="348901" y="192081"/>
                    <a:pt x="351759" y="192310"/>
                  </a:cubicBezTo>
                  <a:lnTo>
                    <a:pt x="355474" y="192310"/>
                  </a:lnTo>
                  <a:cubicBezTo>
                    <a:pt x="356807" y="192310"/>
                    <a:pt x="358140" y="192310"/>
                    <a:pt x="359569" y="192310"/>
                  </a:cubicBezTo>
                  <a:lnTo>
                    <a:pt x="359569" y="359474"/>
                  </a:lnTo>
                  <a:lnTo>
                    <a:pt x="328518" y="359474"/>
                  </a:lnTo>
                  <a:cubicBezTo>
                    <a:pt x="321517" y="359474"/>
                    <a:pt x="315849" y="365141"/>
                    <a:pt x="315849" y="372142"/>
                  </a:cubicBezTo>
                  <a:cubicBezTo>
                    <a:pt x="315849" y="379143"/>
                    <a:pt x="321517" y="384810"/>
                    <a:pt x="328518" y="384810"/>
                  </a:cubicBezTo>
                  <a:lnTo>
                    <a:pt x="393383" y="384810"/>
                  </a:lnTo>
                  <a:cubicBezTo>
                    <a:pt x="400384" y="384810"/>
                    <a:pt x="406051" y="379143"/>
                    <a:pt x="406051" y="372142"/>
                  </a:cubicBezTo>
                  <a:cubicBezTo>
                    <a:pt x="406051" y="365141"/>
                    <a:pt x="400384" y="359474"/>
                    <a:pt x="393383" y="359474"/>
                  </a:cubicBezTo>
                  <a:close/>
                  <a:moveTo>
                    <a:pt x="360712" y="166497"/>
                  </a:moveTo>
                  <a:cubicBezTo>
                    <a:pt x="354397" y="167869"/>
                    <a:pt x="347806" y="166811"/>
                    <a:pt x="342234" y="163544"/>
                  </a:cubicBezTo>
                  <a:cubicBezTo>
                    <a:pt x="342234" y="163544"/>
                    <a:pt x="342234" y="163544"/>
                    <a:pt x="342234" y="163544"/>
                  </a:cubicBezTo>
                  <a:cubicBezTo>
                    <a:pt x="340548" y="162468"/>
                    <a:pt x="338986" y="161230"/>
                    <a:pt x="337567" y="159829"/>
                  </a:cubicBezTo>
                  <a:lnTo>
                    <a:pt x="337567" y="159353"/>
                  </a:lnTo>
                  <a:cubicBezTo>
                    <a:pt x="336157" y="157896"/>
                    <a:pt x="334947" y="156258"/>
                    <a:pt x="333947" y="154496"/>
                  </a:cubicBezTo>
                  <a:lnTo>
                    <a:pt x="332804" y="152495"/>
                  </a:lnTo>
                  <a:cubicBezTo>
                    <a:pt x="332804" y="151638"/>
                    <a:pt x="332137" y="150781"/>
                    <a:pt x="331851" y="149924"/>
                  </a:cubicBezTo>
                  <a:cubicBezTo>
                    <a:pt x="331557" y="149076"/>
                    <a:pt x="331299" y="148219"/>
                    <a:pt x="331090" y="147352"/>
                  </a:cubicBezTo>
                  <a:cubicBezTo>
                    <a:pt x="330708" y="145666"/>
                    <a:pt x="330518" y="143942"/>
                    <a:pt x="330518" y="142208"/>
                  </a:cubicBezTo>
                  <a:cubicBezTo>
                    <a:pt x="330518" y="142208"/>
                    <a:pt x="330518" y="142208"/>
                    <a:pt x="330518" y="142208"/>
                  </a:cubicBezTo>
                  <a:cubicBezTo>
                    <a:pt x="330518" y="135207"/>
                    <a:pt x="324851" y="129540"/>
                    <a:pt x="317850" y="129540"/>
                  </a:cubicBezTo>
                  <a:cubicBezTo>
                    <a:pt x="310849" y="129540"/>
                    <a:pt x="305181" y="135207"/>
                    <a:pt x="305181" y="142208"/>
                  </a:cubicBezTo>
                  <a:lnTo>
                    <a:pt x="305181" y="142208"/>
                  </a:lnTo>
                  <a:cubicBezTo>
                    <a:pt x="305153" y="143971"/>
                    <a:pt x="304934" y="145733"/>
                    <a:pt x="304515" y="147447"/>
                  </a:cubicBezTo>
                  <a:cubicBezTo>
                    <a:pt x="303981" y="149219"/>
                    <a:pt x="303382" y="150962"/>
                    <a:pt x="302705" y="152686"/>
                  </a:cubicBezTo>
                  <a:cubicBezTo>
                    <a:pt x="302410" y="153353"/>
                    <a:pt x="302067" y="153991"/>
                    <a:pt x="301657" y="154591"/>
                  </a:cubicBezTo>
                  <a:cubicBezTo>
                    <a:pt x="300810" y="156001"/>
                    <a:pt x="299857" y="157334"/>
                    <a:pt x="298800" y="158591"/>
                  </a:cubicBezTo>
                  <a:lnTo>
                    <a:pt x="297942" y="159544"/>
                  </a:lnTo>
                  <a:cubicBezTo>
                    <a:pt x="296571" y="160963"/>
                    <a:pt x="295037" y="162211"/>
                    <a:pt x="293371" y="163259"/>
                  </a:cubicBezTo>
                  <a:cubicBezTo>
                    <a:pt x="293371" y="163259"/>
                    <a:pt x="292323" y="163830"/>
                    <a:pt x="291751" y="164211"/>
                  </a:cubicBezTo>
                  <a:lnTo>
                    <a:pt x="287846" y="165830"/>
                  </a:lnTo>
                  <a:lnTo>
                    <a:pt x="284512" y="166497"/>
                  </a:lnTo>
                  <a:cubicBezTo>
                    <a:pt x="282922" y="166869"/>
                    <a:pt x="281293" y="167097"/>
                    <a:pt x="279654" y="167164"/>
                  </a:cubicBezTo>
                  <a:lnTo>
                    <a:pt x="277464" y="167164"/>
                  </a:lnTo>
                  <a:cubicBezTo>
                    <a:pt x="275826" y="167078"/>
                    <a:pt x="274207" y="166859"/>
                    <a:pt x="272606" y="166497"/>
                  </a:cubicBezTo>
                  <a:lnTo>
                    <a:pt x="270511" y="165830"/>
                  </a:lnTo>
                  <a:cubicBezTo>
                    <a:pt x="269167" y="165354"/>
                    <a:pt x="267863" y="164783"/>
                    <a:pt x="266605" y="164116"/>
                  </a:cubicBezTo>
                  <a:cubicBezTo>
                    <a:pt x="266081" y="163868"/>
                    <a:pt x="265567" y="163582"/>
                    <a:pt x="265082" y="163259"/>
                  </a:cubicBezTo>
                  <a:cubicBezTo>
                    <a:pt x="263386" y="162211"/>
                    <a:pt x="261814" y="160963"/>
                    <a:pt x="260414" y="159544"/>
                  </a:cubicBezTo>
                  <a:lnTo>
                    <a:pt x="259652" y="158591"/>
                  </a:lnTo>
                  <a:cubicBezTo>
                    <a:pt x="258595" y="157315"/>
                    <a:pt x="257604" y="155981"/>
                    <a:pt x="256699" y="154591"/>
                  </a:cubicBezTo>
                  <a:cubicBezTo>
                    <a:pt x="256309" y="153943"/>
                    <a:pt x="255966" y="153276"/>
                    <a:pt x="255651" y="152591"/>
                  </a:cubicBezTo>
                  <a:cubicBezTo>
                    <a:pt x="255651" y="151733"/>
                    <a:pt x="254985" y="150876"/>
                    <a:pt x="254699" y="150019"/>
                  </a:cubicBezTo>
                  <a:cubicBezTo>
                    <a:pt x="254414" y="149162"/>
                    <a:pt x="254032" y="148304"/>
                    <a:pt x="253842" y="147447"/>
                  </a:cubicBezTo>
                  <a:cubicBezTo>
                    <a:pt x="253508" y="145723"/>
                    <a:pt x="253318" y="143971"/>
                    <a:pt x="253270" y="142208"/>
                  </a:cubicBezTo>
                  <a:lnTo>
                    <a:pt x="253270" y="142208"/>
                  </a:lnTo>
                  <a:cubicBezTo>
                    <a:pt x="252661" y="135189"/>
                    <a:pt x="246479" y="129988"/>
                    <a:pt x="239449" y="130597"/>
                  </a:cubicBezTo>
                  <a:cubicBezTo>
                    <a:pt x="233277" y="131131"/>
                    <a:pt x="228372" y="136027"/>
                    <a:pt x="227838" y="142208"/>
                  </a:cubicBezTo>
                  <a:lnTo>
                    <a:pt x="227838" y="142208"/>
                  </a:lnTo>
                  <a:cubicBezTo>
                    <a:pt x="227791" y="143971"/>
                    <a:pt x="227601" y="145723"/>
                    <a:pt x="227267" y="147447"/>
                  </a:cubicBezTo>
                  <a:cubicBezTo>
                    <a:pt x="227267" y="148304"/>
                    <a:pt x="226696" y="149066"/>
                    <a:pt x="226505" y="149828"/>
                  </a:cubicBezTo>
                  <a:cubicBezTo>
                    <a:pt x="226315" y="150590"/>
                    <a:pt x="225839" y="151733"/>
                    <a:pt x="225362" y="152686"/>
                  </a:cubicBezTo>
                  <a:cubicBezTo>
                    <a:pt x="225067" y="153353"/>
                    <a:pt x="224724" y="153991"/>
                    <a:pt x="224314" y="154591"/>
                  </a:cubicBezTo>
                  <a:cubicBezTo>
                    <a:pt x="223467" y="156001"/>
                    <a:pt x="222514" y="157334"/>
                    <a:pt x="221457" y="158591"/>
                  </a:cubicBezTo>
                  <a:cubicBezTo>
                    <a:pt x="221200" y="158934"/>
                    <a:pt x="220914" y="159249"/>
                    <a:pt x="220599" y="159544"/>
                  </a:cubicBezTo>
                  <a:cubicBezTo>
                    <a:pt x="219247" y="160982"/>
                    <a:pt x="217714" y="162230"/>
                    <a:pt x="216028" y="163259"/>
                  </a:cubicBezTo>
                  <a:cubicBezTo>
                    <a:pt x="215551" y="163259"/>
                    <a:pt x="214980" y="163830"/>
                    <a:pt x="214408" y="164211"/>
                  </a:cubicBezTo>
                  <a:lnTo>
                    <a:pt x="210598" y="165830"/>
                  </a:lnTo>
                  <a:lnTo>
                    <a:pt x="208312" y="166497"/>
                  </a:lnTo>
                  <a:cubicBezTo>
                    <a:pt x="206712" y="166859"/>
                    <a:pt x="205093" y="167078"/>
                    <a:pt x="203454" y="167164"/>
                  </a:cubicBezTo>
                  <a:lnTo>
                    <a:pt x="201169" y="167164"/>
                  </a:lnTo>
                  <a:cubicBezTo>
                    <a:pt x="199530" y="167078"/>
                    <a:pt x="197911" y="166859"/>
                    <a:pt x="196311" y="166497"/>
                  </a:cubicBezTo>
                  <a:lnTo>
                    <a:pt x="194311" y="165830"/>
                  </a:lnTo>
                  <a:cubicBezTo>
                    <a:pt x="192939" y="165354"/>
                    <a:pt x="191596" y="164783"/>
                    <a:pt x="190310" y="164116"/>
                  </a:cubicBezTo>
                  <a:cubicBezTo>
                    <a:pt x="189786" y="163868"/>
                    <a:pt x="189272" y="163582"/>
                    <a:pt x="188786" y="163259"/>
                  </a:cubicBezTo>
                  <a:cubicBezTo>
                    <a:pt x="187090" y="162211"/>
                    <a:pt x="185519" y="160963"/>
                    <a:pt x="184119" y="159544"/>
                  </a:cubicBezTo>
                  <a:lnTo>
                    <a:pt x="183357" y="158591"/>
                  </a:lnTo>
                  <a:cubicBezTo>
                    <a:pt x="182299" y="157334"/>
                    <a:pt x="181347" y="156001"/>
                    <a:pt x="180499" y="154591"/>
                  </a:cubicBezTo>
                  <a:lnTo>
                    <a:pt x="179357" y="152591"/>
                  </a:lnTo>
                  <a:cubicBezTo>
                    <a:pt x="179357" y="151733"/>
                    <a:pt x="178690" y="150876"/>
                    <a:pt x="178404" y="150019"/>
                  </a:cubicBezTo>
                  <a:lnTo>
                    <a:pt x="177547" y="147447"/>
                  </a:lnTo>
                  <a:cubicBezTo>
                    <a:pt x="177213" y="145723"/>
                    <a:pt x="177023" y="143971"/>
                    <a:pt x="176975" y="142208"/>
                  </a:cubicBezTo>
                  <a:lnTo>
                    <a:pt x="176975" y="142208"/>
                  </a:lnTo>
                  <a:cubicBezTo>
                    <a:pt x="176975" y="135207"/>
                    <a:pt x="171308" y="129540"/>
                    <a:pt x="164307" y="129540"/>
                  </a:cubicBezTo>
                  <a:cubicBezTo>
                    <a:pt x="157306" y="129540"/>
                    <a:pt x="151638" y="135207"/>
                    <a:pt x="151638" y="142208"/>
                  </a:cubicBezTo>
                  <a:cubicBezTo>
                    <a:pt x="151638" y="142208"/>
                    <a:pt x="151638" y="142208"/>
                    <a:pt x="151638" y="142208"/>
                  </a:cubicBezTo>
                  <a:cubicBezTo>
                    <a:pt x="151638" y="143971"/>
                    <a:pt x="151448" y="145723"/>
                    <a:pt x="151067" y="147447"/>
                  </a:cubicBezTo>
                  <a:cubicBezTo>
                    <a:pt x="150867" y="148257"/>
                    <a:pt x="150619" y="149057"/>
                    <a:pt x="150305" y="149828"/>
                  </a:cubicBezTo>
                  <a:cubicBezTo>
                    <a:pt x="150305" y="150781"/>
                    <a:pt x="149639" y="151733"/>
                    <a:pt x="149162" y="152686"/>
                  </a:cubicBezTo>
                  <a:cubicBezTo>
                    <a:pt x="148867" y="153353"/>
                    <a:pt x="148524" y="153991"/>
                    <a:pt x="148114" y="154591"/>
                  </a:cubicBezTo>
                  <a:cubicBezTo>
                    <a:pt x="147304" y="156020"/>
                    <a:pt x="146343" y="157362"/>
                    <a:pt x="145257" y="158591"/>
                  </a:cubicBezTo>
                  <a:lnTo>
                    <a:pt x="144495" y="159544"/>
                  </a:lnTo>
                  <a:cubicBezTo>
                    <a:pt x="143104" y="160944"/>
                    <a:pt x="141571" y="162182"/>
                    <a:pt x="139923" y="163259"/>
                  </a:cubicBezTo>
                  <a:lnTo>
                    <a:pt x="138208" y="164211"/>
                  </a:lnTo>
                  <a:lnTo>
                    <a:pt x="134398" y="165830"/>
                  </a:lnTo>
                  <a:lnTo>
                    <a:pt x="132112" y="166497"/>
                  </a:lnTo>
                  <a:cubicBezTo>
                    <a:pt x="130512" y="166859"/>
                    <a:pt x="128893" y="167078"/>
                    <a:pt x="127254" y="167164"/>
                  </a:cubicBezTo>
                  <a:lnTo>
                    <a:pt x="125064" y="167164"/>
                  </a:lnTo>
                  <a:cubicBezTo>
                    <a:pt x="123426" y="167097"/>
                    <a:pt x="121797" y="166869"/>
                    <a:pt x="120206" y="166497"/>
                  </a:cubicBezTo>
                  <a:lnTo>
                    <a:pt x="118111" y="165830"/>
                  </a:lnTo>
                  <a:lnTo>
                    <a:pt x="114110" y="164116"/>
                  </a:lnTo>
                  <a:cubicBezTo>
                    <a:pt x="113586" y="163868"/>
                    <a:pt x="113072" y="163582"/>
                    <a:pt x="112586" y="163259"/>
                  </a:cubicBezTo>
                  <a:cubicBezTo>
                    <a:pt x="110900" y="162182"/>
                    <a:pt x="109338" y="160944"/>
                    <a:pt x="107919" y="159544"/>
                  </a:cubicBezTo>
                  <a:lnTo>
                    <a:pt x="107252" y="158591"/>
                  </a:lnTo>
                  <a:cubicBezTo>
                    <a:pt x="106128" y="157362"/>
                    <a:pt x="105147" y="156020"/>
                    <a:pt x="104299" y="154591"/>
                  </a:cubicBezTo>
                  <a:lnTo>
                    <a:pt x="103156" y="152591"/>
                  </a:lnTo>
                  <a:cubicBezTo>
                    <a:pt x="103156" y="151733"/>
                    <a:pt x="102490" y="150876"/>
                    <a:pt x="102204" y="150019"/>
                  </a:cubicBezTo>
                  <a:cubicBezTo>
                    <a:pt x="101909" y="149171"/>
                    <a:pt x="101651" y="148314"/>
                    <a:pt x="101442" y="147447"/>
                  </a:cubicBezTo>
                  <a:cubicBezTo>
                    <a:pt x="101070" y="145723"/>
                    <a:pt x="100851" y="143971"/>
                    <a:pt x="100775" y="142208"/>
                  </a:cubicBezTo>
                  <a:lnTo>
                    <a:pt x="100775" y="142208"/>
                  </a:lnTo>
                  <a:cubicBezTo>
                    <a:pt x="100775" y="135207"/>
                    <a:pt x="95108" y="129540"/>
                    <a:pt x="88107" y="129540"/>
                  </a:cubicBezTo>
                  <a:cubicBezTo>
                    <a:pt x="81106" y="129540"/>
                    <a:pt x="75438" y="135207"/>
                    <a:pt x="75438" y="142208"/>
                  </a:cubicBezTo>
                  <a:cubicBezTo>
                    <a:pt x="75438" y="142208"/>
                    <a:pt x="75438" y="142208"/>
                    <a:pt x="75438" y="142208"/>
                  </a:cubicBezTo>
                  <a:cubicBezTo>
                    <a:pt x="75438" y="143971"/>
                    <a:pt x="75248" y="145723"/>
                    <a:pt x="74867" y="147447"/>
                  </a:cubicBezTo>
                  <a:cubicBezTo>
                    <a:pt x="74667" y="148257"/>
                    <a:pt x="74419" y="149057"/>
                    <a:pt x="74105" y="149828"/>
                  </a:cubicBezTo>
                  <a:cubicBezTo>
                    <a:pt x="74105" y="150781"/>
                    <a:pt x="73438" y="151733"/>
                    <a:pt x="73057" y="152686"/>
                  </a:cubicBezTo>
                  <a:lnTo>
                    <a:pt x="71914" y="154591"/>
                  </a:lnTo>
                  <a:cubicBezTo>
                    <a:pt x="71133" y="156020"/>
                    <a:pt x="70209" y="157362"/>
                    <a:pt x="69152" y="158591"/>
                  </a:cubicBezTo>
                  <a:lnTo>
                    <a:pt x="68295" y="159544"/>
                  </a:lnTo>
                  <a:cubicBezTo>
                    <a:pt x="66904" y="160944"/>
                    <a:pt x="65371" y="162182"/>
                    <a:pt x="63723" y="163259"/>
                  </a:cubicBezTo>
                  <a:lnTo>
                    <a:pt x="62008" y="164211"/>
                  </a:lnTo>
                  <a:lnTo>
                    <a:pt x="58198" y="165830"/>
                  </a:lnTo>
                  <a:lnTo>
                    <a:pt x="56103" y="166497"/>
                  </a:lnTo>
                  <a:cubicBezTo>
                    <a:pt x="54503" y="166869"/>
                    <a:pt x="52883" y="167088"/>
                    <a:pt x="51245" y="167164"/>
                  </a:cubicBezTo>
                  <a:lnTo>
                    <a:pt x="50102" y="167164"/>
                  </a:lnTo>
                  <a:cubicBezTo>
                    <a:pt x="49054" y="167164"/>
                    <a:pt x="48102" y="167164"/>
                    <a:pt x="47054" y="167164"/>
                  </a:cubicBezTo>
                  <a:lnTo>
                    <a:pt x="45054" y="167164"/>
                  </a:lnTo>
                  <a:cubicBezTo>
                    <a:pt x="44196" y="167164"/>
                    <a:pt x="43339" y="166592"/>
                    <a:pt x="42482" y="166307"/>
                  </a:cubicBezTo>
                  <a:cubicBezTo>
                    <a:pt x="41491" y="166059"/>
                    <a:pt x="40539" y="165706"/>
                    <a:pt x="39625" y="165259"/>
                  </a:cubicBezTo>
                  <a:cubicBezTo>
                    <a:pt x="36872" y="164021"/>
                    <a:pt x="34357" y="162316"/>
                    <a:pt x="32195" y="160211"/>
                  </a:cubicBezTo>
                  <a:cubicBezTo>
                    <a:pt x="27433" y="155467"/>
                    <a:pt x="24756" y="149028"/>
                    <a:pt x="24766" y="142304"/>
                  </a:cubicBezTo>
                  <a:lnTo>
                    <a:pt x="24766" y="140113"/>
                  </a:lnTo>
                  <a:cubicBezTo>
                    <a:pt x="24775" y="125492"/>
                    <a:pt x="28471" y="111109"/>
                    <a:pt x="35529" y="98298"/>
                  </a:cubicBezTo>
                  <a:lnTo>
                    <a:pt x="64104" y="45815"/>
                  </a:lnTo>
                  <a:cubicBezTo>
                    <a:pt x="70800" y="33661"/>
                    <a:pt x="83564" y="26108"/>
                    <a:pt x="97441" y="26099"/>
                  </a:cubicBezTo>
                  <a:lnTo>
                    <a:pt x="306991" y="26099"/>
                  </a:lnTo>
                  <a:cubicBezTo>
                    <a:pt x="320869" y="26108"/>
                    <a:pt x="333633" y="33661"/>
                    <a:pt x="340329" y="45815"/>
                  </a:cubicBezTo>
                  <a:lnTo>
                    <a:pt x="368904" y="98298"/>
                  </a:lnTo>
                  <a:cubicBezTo>
                    <a:pt x="375962" y="111109"/>
                    <a:pt x="379658" y="125492"/>
                    <a:pt x="379667" y="140113"/>
                  </a:cubicBezTo>
                  <a:cubicBezTo>
                    <a:pt x="379886" y="152133"/>
                    <a:pt x="372180" y="162868"/>
                    <a:pt x="360712" y="1664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26FF3B3-5F29-4734-B542-D4D3A5A22D12}"/>
                </a:ext>
              </a:extLst>
            </p:cNvPr>
            <p:cNvSpPr/>
            <p:nvPr/>
          </p:nvSpPr>
          <p:spPr>
            <a:xfrm>
              <a:off x="4838128" y="4540662"/>
              <a:ext cx="199453" cy="175355"/>
            </a:xfrm>
            <a:custGeom>
              <a:avLst/>
              <a:gdLst>
                <a:gd name="connsiteX0" fmla="*/ 152971 w 199453"/>
                <a:gd name="connsiteY0" fmla="*/ 0 h 175355"/>
                <a:gd name="connsiteX1" fmla="*/ 46482 w 199453"/>
                <a:gd name="connsiteY1" fmla="*/ 0 h 175355"/>
                <a:gd name="connsiteX2" fmla="*/ 0 w 199453"/>
                <a:gd name="connsiteY2" fmla="*/ 46577 h 175355"/>
                <a:gd name="connsiteX3" fmla="*/ 0 w 199453"/>
                <a:gd name="connsiteY3" fmla="*/ 128873 h 175355"/>
                <a:gd name="connsiteX4" fmla="*/ 46482 w 199453"/>
                <a:gd name="connsiteY4" fmla="*/ 175355 h 175355"/>
                <a:gd name="connsiteX5" fmla="*/ 152971 w 199453"/>
                <a:gd name="connsiteY5" fmla="*/ 175355 h 175355"/>
                <a:gd name="connsiteX6" fmla="*/ 199454 w 199453"/>
                <a:gd name="connsiteY6" fmla="*/ 128873 h 175355"/>
                <a:gd name="connsiteX7" fmla="*/ 199454 w 199453"/>
                <a:gd name="connsiteY7" fmla="*/ 46577 h 175355"/>
                <a:gd name="connsiteX8" fmla="*/ 152971 w 199453"/>
                <a:gd name="connsiteY8" fmla="*/ 0 h 175355"/>
                <a:gd name="connsiteX9" fmla="*/ 174117 w 199453"/>
                <a:gd name="connsiteY9" fmla="*/ 128873 h 175355"/>
                <a:gd name="connsiteX10" fmla="*/ 153162 w 199453"/>
                <a:gd name="connsiteY10" fmla="*/ 150019 h 175355"/>
                <a:gd name="connsiteX11" fmla="*/ 152971 w 199453"/>
                <a:gd name="connsiteY11" fmla="*/ 150019 h 175355"/>
                <a:gd name="connsiteX12" fmla="*/ 46482 w 199453"/>
                <a:gd name="connsiteY12" fmla="*/ 150019 h 175355"/>
                <a:gd name="connsiteX13" fmla="*/ 25337 w 199453"/>
                <a:gd name="connsiteY13" fmla="*/ 129064 h 175355"/>
                <a:gd name="connsiteX14" fmla="*/ 25337 w 199453"/>
                <a:gd name="connsiteY14" fmla="*/ 128873 h 175355"/>
                <a:gd name="connsiteX15" fmla="*/ 25337 w 199453"/>
                <a:gd name="connsiteY15" fmla="*/ 46577 h 175355"/>
                <a:gd name="connsiteX16" fmla="*/ 46291 w 199453"/>
                <a:gd name="connsiteY16" fmla="*/ 25432 h 175355"/>
                <a:gd name="connsiteX17" fmla="*/ 46482 w 199453"/>
                <a:gd name="connsiteY17" fmla="*/ 25432 h 175355"/>
                <a:gd name="connsiteX18" fmla="*/ 152971 w 199453"/>
                <a:gd name="connsiteY18" fmla="*/ 25432 h 175355"/>
                <a:gd name="connsiteX19" fmla="*/ 174117 w 199453"/>
                <a:gd name="connsiteY19" fmla="*/ 46387 h 175355"/>
                <a:gd name="connsiteX20" fmla="*/ 174117 w 199453"/>
                <a:gd name="connsiteY20" fmla="*/ 46577 h 175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453" h="175355">
                  <a:moveTo>
                    <a:pt x="152971" y="0"/>
                  </a:moveTo>
                  <a:lnTo>
                    <a:pt x="46482" y="0"/>
                  </a:lnTo>
                  <a:cubicBezTo>
                    <a:pt x="20793" y="57"/>
                    <a:pt x="0" y="20889"/>
                    <a:pt x="0" y="46577"/>
                  </a:cubicBezTo>
                  <a:lnTo>
                    <a:pt x="0" y="128873"/>
                  </a:lnTo>
                  <a:cubicBezTo>
                    <a:pt x="48" y="154524"/>
                    <a:pt x="20831" y="175308"/>
                    <a:pt x="46482" y="175355"/>
                  </a:cubicBezTo>
                  <a:lnTo>
                    <a:pt x="152971" y="175355"/>
                  </a:lnTo>
                  <a:cubicBezTo>
                    <a:pt x="178622" y="175308"/>
                    <a:pt x="199406" y="154524"/>
                    <a:pt x="199454" y="128873"/>
                  </a:cubicBezTo>
                  <a:lnTo>
                    <a:pt x="199454" y="46577"/>
                  </a:lnTo>
                  <a:cubicBezTo>
                    <a:pt x="199454" y="20889"/>
                    <a:pt x="178661" y="57"/>
                    <a:pt x="152971" y="0"/>
                  </a:cubicBezTo>
                  <a:close/>
                  <a:moveTo>
                    <a:pt x="174117" y="128873"/>
                  </a:moveTo>
                  <a:cubicBezTo>
                    <a:pt x="174174" y="140503"/>
                    <a:pt x="164792" y="149962"/>
                    <a:pt x="153162" y="150019"/>
                  </a:cubicBezTo>
                  <a:cubicBezTo>
                    <a:pt x="153095" y="150019"/>
                    <a:pt x="153038" y="150019"/>
                    <a:pt x="152971" y="150019"/>
                  </a:cubicBezTo>
                  <a:lnTo>
                    <a:pt x="46482" y="150019"/>
                  </a:lnTo>
                  <a:cubicBezTo>
                    <a:pt x="34852" y="150076"/>
                    <a:pt x="25394" y="140694"/>
                    <a:pt x="25337" y="129064"/>
                  </a:cubicBezTo>
                  <a:cubicBezTo>
                    <a:pt x="25337" y="128997"/>
                    <a:pt x="25337" y="128940"/>
                    <a:pt x="25337" y="128873"/>
                  </a:cubicBezTo>
                  <a:lnTo>
                    <a:pt x="25337" y="46577"/>
                  </a:lnTo>
                  <a:cubicBezTo>
                    <a:pt x="25279" y="34947"/>
                    <a:pt x="34662" y="25489"/>
                    <a:pt x="46291" y="25432"/>
                  </a:cubicBezTo>
                  <a:cubicBezTo>
                    <a:pt x="46358" y="25432"/>
                    <a:pt x="46415" y="25432"/>
                    <a:pt x="46482" y="25432"/>
                  </a:cubicBezTo>
                  <a:lnTo>
                    <a:pt x="152971" y="25432"/>
                  </a:lnTo>
                  <a:cubicBezTo>
                    <a:pt x="164602" y="25375"/>
                    <a:pt x="174060" y="34757"/>
                    <a:pt x="174117" y="46387"/>
                  </a:cubicBezTo>
                  <a:cubicBezTo>
                    <a:pt x="174117" y="46454"/>
                    <a:pt x="174117" y="46511"/>
                    <a:pt x="174117" y="46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63BDBA4-5C71-4551-BCD2-55A121FA77DC}"/>
                </a:ext>
              </a:extLst>
            </p:cNvPr>
            <p:cNvSpPr/>
            <p:nvPr/>
          </p:nvSpPr>
          <p:spPr>
            <a:xfrm>
              <a:off x="4888230" y="4597241"/>
              <a:ext cx="99059" cy="62198"/>
            </a:xfrm>
            <a:custGeom>
              <a:avLst/>
              <a:gdLst>
                <a:gd name="connsiteX0" fmla="*/ 86392 w 99059"/>
                <a:gd name="connsiteY0" fmla="*/ 0 h 62198"/>
                <a:gd name="connsiteX1" fmla="*/ 73723 w 99059"/>
                <a:gd name="connsiteY1" fmla="*/ 12668 h 62198"/>
                <a:gd name="connsiteX2" fmla="*/ 49530 w 99059"/>
                <a:gd name="connsiteY2" fmla="*/ 36862 h 62198"/>
                <a:gd name="connsiteX3" fmla="*/ 25336 w 99059"/>
                <a:gd name="connsiteY3" fmla="*/ 12668 h 62198"/>
                <a:gd name="connsiteX4" fmla="*/ 12668 w 99059"/>
                <a:gd name="connsiteY4" fmla="*/ 0 h 62198"/>
                <a:gd name="connsiteX5" fmla="*/ 0 w 99059"/>
                <a:gd name="connsiteY5" fmla="*/ 12668 h 62198"/>
                <a:gd name="connsiteX6" fmla="*/ 49530 w 99059"/>
                <a:gd name="connsiteY6" fmla="*/ 62198 h 62198"/>
                <a:gd name="connsiteX7" fmla="*/ 99060 w 99059"/>
                <a:gd name="connsiteY7" fmla="*/ 12668 h 62198"/>
                <a:gd name="connsiteX8" fmla="*/ 86392 w 99059"/>
                <a:gd name="connsiteY8" fmla="*/ 0 h 6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59" h="62198">
                  <a:moveTo>
                    <a:pt x="86392" y="0"/>
                  </a:moveTo>
                  <a:cubicBezTo>
                    <a:pt x="79420" y="48"/>
                    <a:pt x="73771" y="5696"/>
                    <a:pt x="73723" y="12668"/>
                  </a:cubicBezTo>
                  <a:cubicBezTo>
                    <a:pt x="73723" y="26032"/>
                    <a:pt x="62893" y="36862"/>
                    <a:pt x="49530" y="36862"/>
                  </a:cubicBezTo>
                  <a:cubicBezTo>
                    <a:pt x="36166" y="36862"/>
                    <a:pt x="25336" y="26032"/>
                    <a:pt x="25336" y="12668"/>
                  </a:cubicBezTo>
                  <a:cubicBezTo>
                    <a:pt x="25336" y="5667"/>
                    <a:pt x="19669" y="0"/>
                    <a:pt x="12668" y="0"/>
                  </a:cubicBezTo>
                  <a:cubicBezTo>
                    <a:pt x="5667" y="0"/>
                    <a:pt x="0" y="5667"/>
                    <a:pt x="0" y="12668"/>
                  </a:cubicBezTo>
                  <a:cubicBezTo>
                    <a:pt x="0" y="40024"/>
                    <a:pt x="22174" y="62198"/>
                    <a:pt x="49530" y="62198"/>
                  </a:cubicBezTo>
                  <a:cubicBezTo>
                    <a:pt x="76885" y="62198"/>
                    <a:pt x="99060" y="40024"/>
                    <a:pt x="99060" y="12668"/>
                  </a:cubicBezTo>
                  <a:cubicBezTo>
                    <a:pt x="99060" y="5667"/>
                    <a:pt x="93393" y="0"/>
                    <a:pt x="863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FCC5D3B-85D4-4A55-B2D4-E8C35243C7C4}"/>
              </a:ext>
            </a:extLst>
          </p:cNvPr>
          <p:cNvGrpSpPr/>
          <p:nvPr/>
        </p:nvGrpSpPr>
        <p:grpSpPr>
          <a:xfrm>
            <a:off x="4734320" y="4312990"/>
            <a:ext cx="402336" cy="402336"/>
            <a:chOff x="8548021" y="3614617"/>
            <a:chExt cx="327849" cy="327875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09F5266-0E32-4C60-8312-0042AF42BEC0}"/>
                </a:ext>
              </a:extLst>
            </p:cNvPr>
            <p:cNvSpPr/>
            <p:nvPr/>
          </p:nvSpPr>
          <p:spPr>
            <a:xfrm>
              <a:off x="8548021" y="3614617"/>
              <a:ext cx="327849" cy="327875"/>
            </a:xfrm>
            <a:custGeom>
              <a:avLst/>
              <a:gdLst>
                <a:gd name="connsiteX0" fmla="*/ 319754 w 327849"/>
                <a:gd name="connsiteY0" fmla="*/ 214433 h 327875"/>
                <a:gd name="connsiteX1" fmla="*/ 323469 w 327849"/>
                <a:gd name="connsiteY1" fmla="*/ 201002 h 327875"/>
                <a:gd name="connsiteX2" fmla="*/ 324326 w 327849"/>
                <a:gd name="connsiteY2" fmla="*/ 197669 h 327875"/>
                <a:gd name="connsiteX3" fmla="*/ 327850 w 327849"/>
                <a:gd name="connsiteY3" fmla="*/ 163855 h 327875"/>
                <a:gd name="connsiteX4" fmla="*/ 326707 w 327849"/>
                <a:gd name="connsiteY4" fmla="*/ 144805 h 327875"/>
                <a:gd name="connsiteX5" fmla="*/ 324707 w 327849"/>
                <a:gd name="connsiteY5" fmla="*/ 131470 h 327875"/>
                <a:gd name="connsiteX6" fmla="*/ 323469 w 327849"/>
                <a:gd name="connsiteY6" fmla="*/ 126326 h 327875"/>
                <a:gd name="connsiteX7" fmla="*/ 322040 w 327849"/>
                <a:gd name="connsiteY7" fmla="*/ 120421 h 327875"/>
                <a:gd name="connsiteX8" fmla="*/ 321373 w 327849"/>
                <a:gd name="connsiteY8" fmla="*/ 118421 h 327875"/>
                <a:gd name="connsiteX9" fmla="*/ 318802 w 327849"/>
                <a:gd name="connsiteY9" fmla="*/ 110229 h 327875"/>
                <a:gd name="connsiteX10" fmla="*/ 316039 w 327849"/>
                <a:gd name="connsiteY10" fmla="*/ 102800 h 327875"/>
                <a:gd name="connsiteX11" fmla="*/ 313468 w 327849"/>
                <a:gd name="connsiteY11" fmla="*/ 96704 h 327875"/>
                <a:gd name="connsiteX12" fmla="*/ 309371 w 327849"/>
                <a:gd name="connsiteY12" fmla="*/ 88131 h 327875"/>
                <a:gd name="connsiteX13" fmla="*/ 306705 w 327849"/>
                <a:gd name="connsiteY13" fmla="*/ 83178 h 327875"/>
                <a:gd name="connsiteX14" fmla="*/ 301466 w 327849"/>
                <a:gd name="connsiteY14" fmla="*/ 74606 h 327875"/>
                <a:gd name="connsiteX15" fmla="*/ 298418 w 327849"/>
                <a:gd name="connsiteY15" fmla="*/ 70034 h 327875"/>
                <a:gd name="connsiteX16" fmla="*/ 296227 w 327849"/>
                <a:gd name="connsiteY16" fmla="*/ 66700 h 327875"/>
                <a:gd name="connsiteX17" fmla="*/ 291941 w 327849"/>
                <a:gd name="connsiteY17" fmla="*/ 61366 h 327875"/>
                <a:gd name="connsiteX18" fmla="*/ 289465 w 327849"/>
                <a:gd name="connsiteY18" fmla="*/ 58318 h 327875"/>
                <a:gd name="connsiteX19" fmla="*/ 280606 w 327849"/>
                <a:gd name="connsiteY19" fmla="*/ 48793 h 327875"/>
                <a:gd name="connsiteX20" fmla="*/ 279653 w 327849"/>
                <a:gd name="connsiteY20" fmla="*/ 47841 h 327875"/>
                <a:gd name="connsiteX21" fmla="*/ 268605 w 327849"/>
                <a:gd name="connsiteY21" fmla="*/ 37744 h 327875"/>
                <a:gd name="connsiteX22" fmla="*/ 266128 w 327849"/>
                <a:gd name="connsiteY22" fmla="*/ 35839 h 327875"/>
                <a:gd name="connsiteX23" fmla="*/ 259365 w 327849"/>
                <a:gd name="connsiteY23" fmla="*/ 30600 h 327875"/>
                <a:gd name="connsiteX24" fmla="*/ 258889 w 327849"/>
                <a:gd name="connsiteY24" fmla="*/ 30600 h 327875"/>
                <a:gd name="connsiteX25" fmla="*/ 96964 w 327849"/>
                <a:gd name="connsiteY25" fmla="*/ 14598 h 327875"/>
                <a:gd name="connsiteX26" fmla="*/ 14478 w 327849"/>
                <a:gd name="connsiteY26" fmla="*/ 20647 h 327875"/>
                <a:gd name="connsiteX27" fmla="*/ 14478 w 327849"/>
                <a:gd name="connsiteY27" fmla="*/ 97085 h 327875"/>
                <a:gd name="connsiteX28" fmla="*/ 11239 w 327849"/>
                <a:gd name="connsiteY28" fmla="*/ 223291 h 327875"/>
                <a:gd name="connsiteX29" fmla="*/ 11239 w 327849"/>
                <a:gd name="connsiteY29" fmla="*/ 223958 h 327875"/>
                <a:gd name="connsiteX30" fmla="*/ 12192 w 327849"/>
                <a:gd name="connsiteY30" fmla="*/ 226053 h 327875"/>
                <a:gd name="connsiteX31" fmla="*/ 14478 w 327849"/>
                <a:gd name="connsiteY31" fmla="*/ 231197 h 327875"/>
                <a:gd name="connsiteX32" fmla="*/ 18859 w 327849"/>
                <a:gd name="connsiteY32" fmla="*/ 240245 h 327875"/>
                <a:gd name="connsiteX33" fmla="*/ 21526 w 327849"/>
                <a:gd name="connsiteY33" fmla="*/ 245008 h 327875"/>
                <a:gd name="connsiteX34" fmla="*/ 26479 w 327849"/>
                <a:gd name="connsiteY34" fmla="*/ 253199 h 327875"/>
                <a:gd name="connsiteX35" fmla="*/ 30289 w 327849"/>
                <a:gd name="connsiteY35" fmla="*/ 258724 h 327875"/>
                <a:gd name="connsiteX36" fmla="*/ 35052 w 327849"/>
                <a:gd name="connsiteY36" fmla="*/ 265106 h 327875"/>
                <a:gd name="connsiteX37" fmla="*/ 40290 w 327849"/>
                <a:gd name="connsiteY37" fmla="*/ 271392 h 327875"/>
                <a:gd name="connsiteX38" fmla="*/ 42481 w 327849"/>
                <a:gd name="connsiteY38" fmla="*/ 274059 h 327875"/>
                <a:gd name="connsiteX39" fmla="*/ 44672 w 327849"/>
                <a:gd name="connsiteY39" fmla="*/ 276155 h 327875"/>
                <a:gd name="connsiteX40" fmla="*/ 51720 w 327849"/>
                <a:gd name="connsiteY40" fmla="*/ 283299 h 327875"/>
                <a:gd name="connsiteX41" fmla="*/ 57626 w 327849"/>
                <a:gd name="connsiteY41" fmla="*/ 288633 h 327875"/>
                <a:gd name="connsiteX42" fmla="*/ 64770 w 327849"/>
                <a:gd name="connsiteY42" fmla="*/ 294252 h 327875"/>
                <a:gd name="connsiteX43" fmla="*/ 69627 w 327849"/>
                <a:gd name="connsiteY43" fmla="*/ 298158 h 327875"/>
                <a:gd name="connsiteX44" fmla="*/ 71532 w 327849"/>
                <a:gd name="connsiteY44" fmla="*/ 299300 h 327875"/>
                <a:gd name="connsiteX45" fmla="*/ 74961 w 327849"/>
                <a:gd name="connsiteY45" fmla="*/ 301491 h 327875"/>
                <a:gd name="connsiteX46" fmla="*/ 84486 w 327849"/>
                <a:gd name="connsiteY46" fmla="*/ 307206 h 327875"/>
                <a:gd name="connsiteX47" fmla="*/ 89916 w 327849"/>
                <a:gd name="connsiteY47" fmla="*/ 309968 h 327875"/>
                <a:gd name="connsiteX48" fmla="*/ 98012 w 327849"/>
                <a:gd name="connsiteY48" fmla="*/ 313874 h 327875"/>
                <a:gd name="connsiteX49" fmla="*/ 104298 w 327849"/>
                <a:gd name="connsiteY49" fmla="*/ 316445 h 327875"/>
                <a:gd name="connsiteX50" fmla="*/ 112776 w 327849"/>
                <a:gd name="connsiteY50" fmla="*/ 319589 h 327875"/>
                <a:gd name="connsiteX51" fmla="*/ 118205 w 327849"/>
                <a:gd name="connsiteY51" fmla="*/ 321208 h 327875"/>
                <a:gd name="connsiteX52" fmla="*/ 123729 w 327849"/>
                <a:gd name="connsiteY52" fmla="*/ 322923 h 327875"/>
                <a:gd name="connsiteX53" fmla="*/ 127444 w 327849"/>
                <a:gd name="connsiteY53" fmla="*/ 323589 h 327875"/>
                <a:gd name="connsiteX54" fmla="*/ 139350 w 327849"/>
                <a:gd name="connsiteY54" fmla="*/ 325780 h 327875"/>
                <a:gd name="connsiteX55" fmla="*/ 145256 w 327849"/>
                <a:gd name="connsiteY55" fmla="*/ 326733 h 327875"/>
                <a:gd name="connsiteX56" fmla="*/ 164306 w 327849"/>
                <a:gd name="connsiteY56" fmla="*/ 327875 h 327875"/>
                <a:gd name="connsiteX57" fmla="*/ 180308 w 327849"/>
                <a:gd name="connsiteY57" fmla="*/ 327018 h 327875"/>
                <a:gd name="connsiteX58" fmla="*/ 184499 w 327849"/>
                <a:gd name="connsiteY58" fmla="*/ 326447 h 327875"/>
                <a:gd name="connsiteX59" fmla="*/ 196024 w 327849"/>
                <a:gd name="connsiteY59" fmla="*/ 324732 h 327875"/>
                <a:gd name="connsiteX60" fmla="*/ 200405 w 327849"/>
                <a:gd name="connsiteY60" fmla="*/ 323684 h 327875"/>
                <a:gd name="connsiteX61" fmla="*/ 211550 w 327849"/>
                <a:gd name="connsiteY61" fmla="*/ 320827 h 327875"/>
                <a:gd name="connsiteX62" fmla="*/ 215360 w 327849"/>
                <a:gd name="connsiteY62" fmla="*/ 319589 h 327875"/>
                <a:gd name="connsiteX63" fmla="*/ 221932 w 327849"/>
                <a:gd name="connsiteY63" fmla="*/ 317493 h 327875"/>
                <a:gd name="connsiteX64" fmla="*/ 223361 w 327849"/>
                <a:gd name="connsiteY64" fmla="*/ 316731 h 327875"/>
                <a:gd name="connsiteX65" fmla="*/ 318611 w 327849"/>
                <a:gd name="connsiteY65" fmla="*/ 217481 h 327875"/>
                <a:gd name="connsiteX66" fmla="*/ 319182 w 327849"/>
                <a:gd name="connsiteY66" fmla="*/ 216338 h 327875"/>
                <a:gd name="connsiteX67" fmla="*/ 319754 w 327849"/>
                <a:gd name="connsiteY67" fmla="*/ 214433 h 327875"/>
                <a:gd name="connsiteX68" fmla="*/ 228314 w 327849"/>
                <a:gd name="connsiteY68" fmla="*/ 113182 h 327875"/>
                <a:gd name="connsiteX69" fmla="*/ 200882 w 327849"/>
                <a:gd name="connsiteY69" fmla="*/ 113182 h 327875"/>
                <a:gd name="connsiteX70" fmla="*/ 186023 w 327849"/>
                <a:gd name="connsiteY70" fmla="*/ 98323 h 327875"/>
                <a:gd name="connsiteX71" fmla="*/ 200882 w 327849"/>
                <a:gd name="connsiteY71" fmla="*/ 83464 h 327875"/>
                <a:gd name="connsiteX72" fmla="*/ 228314 w 327849"/>
                <a:gd name="connsiteY72" fmla="*/ 83464 h 327875"/>
                <a:gd name="connsiteX73" fmla="*/ 261842 w 327849"/>
                <a:gd name="connsiteY73" fmla="*/ 59270 h 327875"/>
                <a:gd name="connsiteX74" fmla="*/ 263842 w 327849"/>
                <a:gd name="connsiteY74" fmla="*/ 61080 h 327875"/>
                <a:gd name="connsiteX75" fmla="*/ 267747 w 327849"/>
                <a:gd name="connsiteY75" fmla="*/ 65176 h 327875"/>
                <a:gd name="connsiteX76" fmla="*/ 273081 w 327849"/>
                <a:gd name="connsiteY76" fmla="*/ 71082 h 327875"/>
                <a:gd name="connsiteX77" fmla="*/ 276511 w 327849"/>
                <a:gd name="connsiteY77" fmla="*/ 75273 h 327875"/>
                <a:gd name="connsiteX78" fmla="*/ 281654 w 327849"/>
                <a:gd name="connsiteY78" fmla="*/ 82226 h 327875"/>
                <a:gd name="connsiteX79" fmla="*/ 284226 w 327849"/>
                <a:gd name="connsiteY79" fmla="*/ 85941 h 327875"/>
                <a:gd name="connsiteX80" fmla="*/ 288893 w 327849"/>
                <a:gd name="connsiteY80" fmla="*/ 93656 h 327875"/>
                <a:gd name="connsiteX81" fmla="*/ 291179 w 327849"/>
                <a:gd name="connsiteY81" fmla="*/ 97942 h 327875"/>
                <a:gd name="connsiteX82" fmla="*/ 294798 w 327849"/>
                <a:gd name="connsiteY82" fmla="*/ 105371 h 327875"/>
                <a:gd name="connsiteX83" fmla="*/ 297084 w 327849"/>
                <a:gd name="connsiteY83" fmla="*/ 110896 h 327875"/>
                <a:gd name="connsiteX84" fmla="*/ 299370 w 327849"/>
                <a:gd name="connsiteY84" fmla="*/ 117087 h 327875"/>
                <a:gd name="connsiteX85" fmla="*/ 301752 w 327849"/>
                <a:gd name="connsiteY85" fmla="*/ 124707 h 327875"/>
                <a:gd name="connsiteX86" fmla="*/ 303561 w 327849"/>
                <a:gd name="connsiteY86" fmla="*/ 131375 h 327875"/>
                <a:gd name="connsiteX87" fmla="*/ 304609 w 327849"/>
                <a:gd name="connsiteY87" fmla="*/ 135756 h 327875"/>
                <a:gd name="connsiteX88" fmla="*/ 306514 w 327849"/>
                <a:gd name="connsiteY88" fmla="*/ 148710 h 327875"/>
                <a:gd name="connsiteX89" fmla="*/ 306514 w 327849"/>
                <a:gd name="connsiteY89" fmla="*/ 178619 h 327875"/>
                <a:gd name="connsiteX90" fmla="*/ 306514 w 327849"/>
                <a:gd name="connsiteY90" fmla="*/ 180143 h 327875"/>
                <a:gd name="connsiteX91" fmla="*/ 304704 w 327849"/>
                <a:gd name="connsiteY91" fmla="*/ 191858 h 327875"/>
                <a:gd name="connsiteX92" fmla="*/ 303657 w 327849"/>
                <a:gd name="connsiteY92" fmla="*/ 196335 h 327875"/>
                <a:gd name="connsiteX93" fmla="*/ 301942 w 327849"/>
                <a:gd name="connsiteY93" fmla="*/ 202812 h 327875"/>
                <a:gd name="connsiteX94" fmla="*/ 278701 w 327849"/>
                <a:gd name="connsiteY94" fmla="*/ 202812 h 327875"/>
                <a:gd name="connsiteX95" fmla="*/ 263747 w 327849"/>
                <a:gd name="connsiteY95" fmla="*/ 187858 h 327875"/>
                <a:gd name="connsiteX96" fmla="*/ 263747 w 327849"/>
                <a:gd name="connsiteY96" fmla="*/ 148520 h 327875"/>
                <a:gd name="connsiteX97" fmla="*/ 228600 w 327849"/>
                <a:gd name="connsiteY97" fmla="*/ 113182 h 327875"/>
                <a:gd name="connsiteX98" fmla="*/ 31718 w 327849"/>
                <a:gd name="connsiteY98" fmla="*/ 31743 h 327875"/>
                <a:gd name="connsiteX99" fmla="*/ 85868 w 327849"/>
                <a:gd name="connsiteY99" fmla="*/ 31696 h 327875"/>
                <a:gd name="connsiteX100" fmla="*/ 85915 w 327849"/>
                <a:gd name="connsiteY100" fmla="*/ 85845 h 327875"/>
                <a:gd name="connsiteX101" fmla="*/ 58864 w 327849"/>
                <a:gd name="connsiteY101" fmla="*/ 112896 h 327875"/>
                <a:gd name="connsiteX102" fmla="*/ 31813 w 327849"/>
                <a:gd name="connsiteY102" fmla="*/ 85845 h 327875"/>
                <a:gd name="connsiteX103" fmla="*/ 31785 w 327849"/>
                <a:gd name="connsiteY103" fmla="*/ 31962 h 327875"/>
                <a:gd name="connsiteX104" fmla="*/ 32003 w 327849"/>
                <a:gd name="connsiteY104" fmla="*/ 31743 h 327875"/>
                <a:gd name="connsiteX105" fmla="*/ 149447 w 327849"/>
                <a:gd name="connsiteY105" fmla="*/ 277393 h 327875"/>
                <a:gd name="connsiteX106" fmla="*/ 194595 w 327849"/>
                <a:gd name="connsiteY106" fmla="*/ 277393 h 327875"/>
                <a:gd name="connsiteX107" fmla="*/ 207645 w 327849"/>
                <a:gd name="connsiteY107" fmla="*/ 290442 h 327875"/>
                <a:gd name="connsiteX108" fmla="*/ 207645 w 327849"/>
                <a:gd name="connsiteY108" fmla="*/ 299967 h 327875"/>
                <a:gd name="connsiteX109" fmla="*/ 206692 w 327849"/>
                <a:gd name="connsiteY109" fmla="*/ 299967 h 327875"/>
                <a:gd name="connsiteX110" fmla="*/ 190309 w 327849"/>
                <a:gd name="connsiteY110" fmla="*/ 303968 h 327875"/>
                <a:gd name="connsiteX111" fmla="*/ 185356 w 327849"/>
                <a:gd name="connsiteY111" fmla="*/ 304730 h 327875"/>
                <a:gd name="connsiteX112" fmla="*/ 171354 w 327849"/>
                <a:gd name="connsiteY112" fmla="*/ 306158 h 327875"/>
                <a:gd name="connsiteX113" fmla="*/ 167068 w 327849"/>
                <a:gd name="connsiteY113" fmla="*/ 306158 h 327875"/>
                <a:gd name="connsiteX114" fmla="*/ 148780 w 327849"/>
                <a:gd name="connsiteY114" fmla="*/ 305492 h 327875"/>
                <a:gd name="connsiteX115" fmla="*/ 147637 w 327849"/>
                <a:gd name="connsiteY115" fmla="*/ 305492 h 327875"/>
                <a:gd name="connsiteX116" fmla="*/ 131826 w 327849"/>
                <a:gd name="connsiteY116" fmla="*/ 302729 h 327875"/>
                <a:gd name="connsiteX117" fmla="*/ 123729 w 327849"/>
                <a:gd name="connsiteY117" fmla="*/ 300634 h 327875"/>
                <a:gd name="connsiteX118" fmla="*/ 119729 w 327849"/>
                <a:gd name="connsiteY118" fmla="*/ 300158 h 327875"/>
                <a:gd name="connsiteX119" fmla="*/ 112014 w 327849"/>
                <a:gd name="connsiteY119" fmla="*/ 297300 h 327875"/>
                <a:gd name="connsiteX120" fmla="*/ 106680 w 327849"/>
                <a:gd name="connsiteY120" fmla="*/ 295205 h 327875"/>
                <a:gd name="connsiteX121" fmla="*/ 99536 w 327849"/>
                <a:gd name="connsiteY121" fmla="*/ 291680 h 327875"/>
                <a:gd name="connsiteX122" fmla="*/ 94773 w 327849"/>
                <a:gd name="connsiteY122" fmla="*/ 289299 h 327875"/>
                <a:gd name="connsiteX123" fmla="*/ 86772 w 327849"/>
                <a:gd name="connsiteY123" fmla="*/ 284346 h 327875"/>
                <a:gd name="connsiteX124" fmla="*/ 83629 w 327849"/>
                <a:gd name="connsiteY124" fmla="*/ 282346 h 327875"/>
                <a:gd name="connsiteX125" fmla="*/ 77819 w 327849"/>
                <a:gd name="connsiteY125" fmla="*/ 278060 h 327875"/>
                <a:gd name="connsiteX126" fmla="*/ 71532 w 327849"/>
                <a:gd name="connsiteY126" fmla="*/ 273107 h 327875"/>
                <a:gd name="connsiteX127" fmla="*/ 66389 w 327849"/>
                <a:gd name="connsiteY127" fmla="*/ 268440 h 327875"/>
                <a:gd name="connsiteX128" fmla="*/ 60102 w 327849"/>
                <a:gd name="connsiteY128" fmla="*/ 262058 h 327875"/>
                <a:gd name="connsiteX129" fmla="*/ 57054 w 327849"/>
                <a:gd name="connsiteY129" fmla="*/ 258724 h 327875"/>
                <a:gd name="connsiteX130" fmla="*/ 48291 w 327849"/>
                <a:gd name="connsiteY130" fmla="*/ 247866 h 327875"/>
                <a:gd name="connsiteX131" fmla="*/ 46291 w 327849"/>
                <a:gd name="connsiteY131" fmla="*/ 245199 h 327875"/>
                <a:gd name="connsiteX132" fmla="*/ 37909 w 327849"/>
                <a:gd name="connsiteY132" fmla="*/ 231483 h 327875"/>
                <a:gd name="connsiteX133" fmla="*/ 37909 w 327849"/>
                <a:gd name="connsiteY133" fmla="*/ 230435 h 327875"/>
                <a:gd name="connsiteX134" fmla="*/ 53054 w 327849"/>
                <a:gd name="connsiteY134" fmla="*/ 230435 h 327875"/>
                <a:gd name="connsiteX135" fmla="*/ 86677 w 327849"/>
                <a:gd name="connsiteY135" fmla="*/ 196907 h 327875"/>
                <a:gd name="connsiteX136" fmla="*/ 86677 w 327849"/>
                <a:gd name="connsiteY136" fmla="*/ 193287 h 327875"/>
                <a:gd name="connsiteX137" fmla="*/ 99727 w 327849"/>
                <a:gd name="connsiteY137" fmla="*/ 180238 h 327875"/>
                <a:gd name="connsiteX138" fmla="*/ 150114 w 327849"/>
                <a:gd name="connsiteY138" fmla="*/ 180238 h 327875"/>
                <a:gd name="connsiteX139" fmla="*/ 163258 w 327849"/>
                <a:gd name="connsiteY139" fmla="*/ 193192 h 327875"/>
                <a:gd name="connsiteX140" fmla="*/ 163258 w 327849"/>
                <a:gd name="connsiteY140" fmla="*/ 193287 h 327875"/>
                <a:gd name="connsiteX141" fmla="*/ 163258 w 327849"/>
                <a:gd name="connsiteY141" fmla="*/ 196907 h 327875"/>
                <a:gd name="connsiteX142" fmla="*/ 150209 w 327849"/>
                <a:gd name="connsiteY142" fmla="*/ 209956 h 327875"/>
                <a:gd name="connsiteX143" fmla="*/ 150114 w 327849"/>
                <a:gd name="connsiteY143" fmla="*/ 209956 h 327875"/>
                <a:gd name="connsiteX144" fmla="*/ 118138 w 327849"/>
                <a:gd name="connsiteY144" fmla="*/ 245513 h 327875"/>
                <a:gd name="connsiteX145" fmla="*/ 150114 w 327849"/>
                <a:gd name="connsiteY145" fmla="*/ 277488 h 327875"/>
                <a:gd name="connsiteX146" fmla="*/ 228123 w 327849"/>
                <a:gd name="connsiteY146" fmla="*/ 291871 h 327875"/>
                <a:gd name="connsiteX147" fmla="*/ 228123 w 327849"/>
                <a:gd name="connsiteY147" fmla="*/ 290633 h 327875"/>
                <a:gd name="connsiteX148" fmla="*/ 194595 w 327849"/>
                <a:gd name="connsiteY148" fmla="*/ 257105 h 327875"/>
                <a:gd name="connsiteX149" fmla="*/ 149447 w 327849"/>
                <a:gd name="connsiteY149" fmla="*/ 257105 h 327875"/>
                <a:gd name="connsiteX150" fmla="*/ 137284 w 327849"/>
                <a:gd name="connsiteY150" fmla="*/ 242693 h 327875"/>
                <a:gd name="connsiteX151" fmla="*/ 149447 w 327849"/>
                <a:gd name="connsiteY151" fmla="*/ 230530 h 327875"/>
                <a:gd name="connsiteX152" fmla="*/ 183070 w 327849"/>
                <a:gd name="connsiteY152" fmla="*/ 197002 h 327875"/>
                <a:gd name="connsiteX153" fmla="*/ 183070 w 327849"/>
                <a:gd name="connsiteY153" fmla="*/ 193383 h 327875"/>
                <a:gd name="connsiteX154" fmla="*/ 149447 w 327849"/>
                <a:gd name="connsiteY154" fmla="*/ 159854 h 327875"/>
                <a:gd name="connsiteX155" fmla="*/ 99060 w 327849"/>
                <a:gd name="connsiteY155" fmla="*/ 159854 h 327875"/>
                <a:gd name="connsiteX156" fmla="*/ 65532 w 327849"/>
                <a:gd name="connsiteY156" fmla="*/ 193383 h 327875"/>
                <a:gd name="connsiteX157" fmla="*/ 65532 w 327849"/>
                <a:gd name="connsiteY157" fmla="*/ 197002 h 327875"/>
                <a:gd name="connsiteX158" fmla="*/ 52482 w 327849"/>
                <a:gd name="connsiteY158" fmla="*/ 210051 h 327875"/>
                <a:gd name="connsiteX159" fmla="*/ 52387 w 327849"/>
                <a:gd name="connsiteY159" fmla="*/ 210051 h 327875"/>
                <a:gd name="connsiteX160" fmla="*/ 28289 w 327849"/>
                <a:gd name="connsiteY160" fmla="*/ 210051 h 327875"/>
                <a:gd name="connsiteX161" fmla="*/ 30004 w 327849"/>
                <a:gd name="connsiteY161" fmla="*/ 113182 h 327875"/>
                <a:gd name="connsiteX162" fmla="*/ 51625 w 327849"/>
                <a:gd name="connsiteY162" fmla="*/ 134804 h 327875"/>
                <a:gd name="connsiteX163" fmla="*/ 58864 w 327849"/>
                <a:gd name="connsiteY163" fmla="*/ 137852 h 327875"/>
                <a:gd name="connsiteX164" fmla="*/ 66103 w 327849"/>
                <a:gd name="connsiteY164" fmla="*/ 134804 h 327875"/>
                <a:gd name="connsiteX165" fmla="*/ 100679 w 327849"/>
                <a:gd name="connsiteY165" fmla="*/ 100133 h 327875"/>
                <a:gd name="connsiteX166" fmla="*/ 110204 w 327849"/>
                <a:gd name="connsiteY166" fmla="*/ 30695 h 327875"/>
                <a:gd name="connsiteX167" fmla="*/ 243554 w 327849"/>
                <a:gd name="connsiteY167" fmla="*/ 44411 h 327875"/>
                <a:gd name="connsiteX168" fmla="*/ 243554 w 327849"/>
                <a:gd name="connsiteY168" fmla="*/ 48031 h 327875"/>
                <a:gd name="connsiteX169" fmla="*/ 228695 w 327849"/>
                <a:gd name="connsiteY169" fmla="*/ 62890 h 327875"/>
                <a:gd name="connsiteX170" fmla="*/ 201263 w 327849"/>
                <a:gd name="connsiteY170" fmla="*/ 62890 h 327875"/>
                <a:gd name="connsiteX171" fmla="*/ 164039 w 327849"/>
                <a:gd name="connsiteY171" fmla="*/ 96437 h 327875"/>
                <a:gd name="connsiteX172" fmla="*/ 197586 w 327849"/>
                <a:gd name="connsiteY172" fmla="*/ 133661 h 327875"/>
                <a:gd name="connsiteX173" fmla="*/ 201263 w 327849"/>
                <a:gd name="connsiteY173" fmla="*/ 133661 h 327875"/>
                <a:gd name="connsiteX174" fmla="*/ 228695 w 327849"/>
                <a:gd name="connsiteY174" fmla="*/ 133661 h 327875"/>
                <a:gd name="connsiteX175" fmla="*/ 243554 w 327849"/>
                <a:gd name="connsiteY175" fmla="*/ 148520 h 327875"/>
                <a:gd name="connsiteX176" fmla="*/ 243554 w 327849"/>
                <a:gd name="connsiteY176" fmla="*/ 187858 h 327875"/>
                <a:gd name="connsiteX177" fmla="*/ 278987 w 327849"/>
                <a:gd name="connsiteY177" fmla="*/ 223291 h 327875"/>
                <a:gd name="connsiteX178" fmla="*/ 294703 w 327849"/>
                <a:gd name="connsiteY178" fmla="*/ 223291 h 327875"/>
                <a:gd name="connsiteX179" fmla="*/ 228409 w 327849"/>
                <a:gd name="connsiteY179" fmla="*/ 291871 h 3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327849" h="327875">
                  <a:moveTo>
                    <a:pt x="319754" y="214433"/>
                  </a:moveTo>
                  <a:cubicBezTo>
                    <a:pt x="321154" y="210051"/>
                    <a:pt x="322392" y="205574"/>
                    <a:pt x="323469" y="201002"/>
                  </a:cubicBezTo>
                  <a:lnTo>
                    <a:pt x="324326" y="197669"/>
                  </a:lnTo>
                  <a:cubicBezTo>
                    <a:pt x="326659" y="186553"/>
                    <a:pt x="327841" y="175218"/>
                    <a:pt x="327850" y="163855"/>
                  </a:cubicBezTo>
                  <a:cubicBezTo>
                    <a:pt x="327821" y="157492"/>
                    <a:pt x="327441" y="151130"/>
                    <a:pt x="326707" y="144805"/>
                  </a:cubicBezTo>
                  <a:cubicBezTo>
                    <a:pt x="326707" y="140233"/>
                    <a:pt x="325564" y="135280"/>
                    <a:pt x="324707" y="131470"/>
                  </a:cubicBezTo>
                  <a:cubicBezTo>
                    <a:pt x="324707" y="129755"/>
                    <a:pt x="323850" y="128041"/>
                    <a:pt x="323469" y="126326"/>
                  </a:cubicBezTo>
                  <a:cubicBezTo>
                    <a:pt x="323087" y="124612"/>
                    <a:pt x="322611" y="122326"/>
                    <a:pt x="322040" y="120421"/>
                  </a:cubicBezTo>
                  <a:lnTo>
                    <a:pt x="321373" y="118421"/>
                  </a:lnTo>
                  <a:cubicBezTo>
                    <a:pt x="320611" y="115658"/>
                    <a:pt x="319754" y="112896"/>
                    <a:pt x="318802" y="110229"/>
                  </a:cubicBezTo>
                  <a:cubicBezTo>
                    <a:pt x="317849" y="107562"/>
                    <a:pt x="317087" y="105181"/>
                    <a:pt x="316039" y="102800"/>
                  </a:cubicBezTo>
                  <a:cubicBezTo>
                    <a:pt x="314991" y="100418"/>
                    <a:pt x="314420" y="98704"/>
                    <a:pt x="313468" y="96704"/>
                  </a:cubicBezTo>
                  <a:cubicBezTo>
                    <a:pt x="312515" y="94703"/>
                    <a:pt x="310800" y="90893"/>
                    <a:pt x="309371" y="88131"/>
                  </a:cubicBezTo>
                  <a:cubicBezTo>
                    <a:pt x="307943" y="85369"/>
                    <a:pt x="307562" y="84798"/>
                    <a:pt x="306705" y="83178"/>
                  </a:cubicBezTo>
                  <a:cubicBezTo>
                    <a:pt x="305847" y="81559"/>
                    <a:pt x="303276" y="77368"/>
                    <a:pt x="301466" y="74606"/>
                  </a:cubicBezTo>
                  <a:lnTo>
                    <a:pt x="298418" y="70034"/>
                  </a:lnTo>
                  <a:cubicBezTo>
                    <a:pt x="297656" y="68986"/>
                    <a:pt x="296989" y="67748"/>
                    <a:pt x="296227" y="66700"/>
                  </a:cubicBezTo>
                  <a:cubicBezTo>
                    <a:pt x="295465" y="65652"/>
                    <a:pt x="293370" y="63176"/>
                    <a:pt x="291941" y="61366"/>
                  </a:cubicBezTo>
                  <a:cubicBezTo>
                    <a:pt x="290512" y="59556"/>
                    <a:pt x="290321" y="59270"/>
                    <a:pt x="289465" y="58318"/>
                  </a:cubicBezTo>
                  <a:cubicBezTo>
                    <a:pt x="286607" y="54889"/>
                    <a:pt x="283654" y="51650"/>
                    <a:pt x="280606" y="48793"/>
                  </a:cubicBezTo>
                  <a:lnTo>
                    <a:pt x="279653" y="47841"/>
                  </a:lnTo>
                  <a:cubicBezTo>
                    <a:pt x="276158" y="44278"/>
                    <a:pt x="272472" y="40906"/>
                    <a:pt x="268605" y="37744"/>
                  </a:cubicBezTo>
                  <a:lnTo>
                    <a:pt x="266128" y="35839"/>
                  </a:lnTo>
                  <a:cubicBezTo>
                    <a:pt x="263842" y="34029"/>
                    <a:pt x="261652" y="32219"/>
                    <a:pt x="259365" y="30600"/>
                  </a:cubicBezTo>
                  <a:lnTo>
                    <a:pt x="258889" y="30600"/>
                  </a:lnTo>
                  <a:cubicBezTo>
                    <a:pt x="211712" y="-3433"/>
                    <a:pt x="149895" y="-9538"/>
                    <a:pt x="96964" y="14598"/>
                  </a:cubicBezTo>
                  <a:cubicBezTo>
                    <a:pt x="72514" y="-6509"/>
                    <a:pt x="35585" y="-3795"/>
                    <a:pt x="14478" y="20647"/>
                  </a:cubicBezTo>
                  <a:cubicBezTo>
                    <a:pt x="-4477" y="42602"/>
                    <a:pt x="-4477" y="75130"/>
                    <a:pt x="14478" y="97085"/>
                  </a:cubicBezTo>
                  <a:cubicBezTo>
                    <a:pt x="-3629" y="136985"/>
                    <a:pt x="-4801" y="182514"/>
                    <a:pt x="11239" y="223291"/>
                  </a:cubicBezTo>
                  <a:cubicBezTo>
                    <a:pt x="11239" y="223291"/>
                    <a:pt x="11239" y="223767"/>
                    <a:pt x="11239" y="223958"/>
                  </a:cubicBezTo>
                  <a:cubicBezTo>
                    <a:pt x="11239" y="224148"/>
                    <a:pt x="11906" y="225386"/>
                    <a:pt x="12192" y="226053"/>
                  </a:cubicBezTo>
                  <a:cubicBezTo>
                    <a:pt x="12477" y="226720"/>
                    <a:pt x="13716" y="229482"/>
                    <a:pt x="14478" y="231197"/>
                  </a:cubicBezTo>
                  <a:cubicBezTo>
                    <a:pt x="15240" y="232911"/>
                    <a:pt x="17240" y="237293"/>
                    <a:pt x="18859" y="240245"/>
                  </a:cubicBezTo>
                  <a:cubicBezTo>
                    <a:pt x="20479" y="243198"/>
                    <a:pt x="20574" y="243484"/>
                    <a:pt x="21526" y="245008"/>
                  </a:cubicBezTo>
                  <a:cubicBezTo>
                    <a:pt x="22478" y="246532"/>
                    <a:pt x="24765" y="250533"/>
                    <a:pt x="26479" y="253199"/>
                  </a:cubicBezTo>
                  <a:cubicBezTo>
                    <a:pt x="28194" y="255866"/>
                    <a:pt x="29051" y="256914"/>
                    <a:pt x="30289" y="258724"/>
                  </a:cubicBezTo>
                  <a:cubicBezTo>
                    <a:pt x="31527" y="260534"/>
                    <a:pt x="33432" y="263010"/>
                    <a:pt x="35052" y="265106"/>
                  </a:cubicBezTo>
                  <a:cubicBezTo>
                    <a:pt x="36671" y="267201"/>
                    <a:pt x="38480" y="269392"/>
                    <a:pt x="40290" y="271392"/>
                  </a:cubicBezTo>
                  <a:lnTo>
                    <a:pt x="42481" y="274059"/>
                  </a:lnTo>
                  <a:cubicBezTo>
                    <a:pt x="43148" y="274726"/>
                    <a:pt x="44005" y="275393"/>
                    <a:pt x="44672" y="276155"/>
                  </a:cubicBezTo>
                  <a:cubicBezTo>
                    <a:pt x="46958" y="278631"/>
                    <a:pt x="49339" y="281012"/>
                    <a:pt x="51720" y="283299"/>
                  </a:cubicBezTo>
                  <a:lnTo>
                    <a:pt x="57626" y="288633"/>
                  </a:lnTo>
                  <a:cubicBezTo>
                    <a:pt x="60007" y="290633"/>
                    <a:pt x="62388" y="292442"/>
                    <a:pt x="64770" y="294252"/>
                  </a:cubicBezTo>
                  <a:cubicBezTo>
                    <a:pt x="67151" y="296062"/>
                    <a:pt x="67913" y="296919"/>
                    <a:pt x="69627" y="298158"/>
                  </a:cubicBezTo>
                  <a:lnTo>
                    <a:pt x="71532" y="299300"/>
                  </a:lnTo>
                  <a:lnTo>
                    <a:pt x="74961" y="301491"/>
                  </a:lnTo>
                  <a:cubicBezTo>
                    <a:pt x="78009" y="303491"/>
                    <a:pt x="81057" y="305396"/>
                    <a:pt x="84486" y="307206"/>
                  </a:cubicBezTo>
                  <a:lnTo>
                    <a:pt x="89916" y="309968"/>
                  </a:lnTo>
                  <a:lnTo>
                    <a:pt x="98012" y="313874"/>
                  </a:lnTo>
                  <a:lnTo>
                    <a:pt x="104298" y="316445"/>
                  </a:lnTo>
                  <a:cubicBezTo>
                    <a:pt x="107061" y="317588"/>
                    <a:pt x="109918" y="318636"/>
                    <a:pt x="112776" y="319589"/>
                  </a:cubicBezTo>
                  <a:lnTo>
                    <a:pt x="118205" y="321208"/>
                  </a:lnTo>
                  <a:cubicBezTo>
                    <a:pt x="120110" y="321779"/>
                    <a:pt x="121824" y="322446"/>
                    <a:pt x="123729" y="322923"/>
                  </a:cubicBezTo>
                  <a:lnTo>
                    <a:pt x="127444" y="323589"/>
                  </a:lnTo>
                  <a:cubicBezTo>
                    <a:pt x="131349" y="324446"/>
                    <a:pt x="135255" y="325208"/>
                    <a:pt x="139350" y="325780"/>
                  </a:cubicBezTo>
                  <a:lnTo>
                    <a:pt x="145256" y="326733"/>
                  </a:lnTo>
                  <a:cubicBezTo>
                    <a:pt x="151580" y="327466"/>
                    <a:pt x="157943" y="327847"/>
                    <a:pt x="164306" y="327875"/>
                  </a:cubicBezTo>
                  <a:cubicBezTo>
                    <a:pt x="169650" y="327875"/>
                    <a:pt x="174993" y="327590"/>
                    <a:pt x="180308" y="327018"/>
                  </a:cubicBezTo>
                  <a:cubicBezTo>
                    <a:pt x="181737" y="327018"/>
                    <a:pt x="183070" y="327018"/>
                    <a:pt x="184499" y="326447"/>
                  </a:cubicBezTo>
                  <a:cubicBezTo>
                    <a:pt x="188404" y="325970"/>
                    <a:pt x="192214" y="325494"/>
                    <a:pt x="196024" y="324732"/>
                  </a:cubicBezTo>
                  <a:lnTo>
                    <a:pt x="200405" y="323684"/>
                  </a:lnTo>
                  <a:cubicBezTo>
                    <a:pt x="204149" y="322923"/>
                    <a:pt x="207864" y="321970"/>
                    <a:pt x="211550" y="320827"/>
                  </a:cubicBezTo>
                  <a:lnTo>
                    <a:pt x="215360" y="319589"/>
                  </a:lnTo>
                  <a:cubicBezTo>
                    <a:pt x="217551" y="318922"/>
                    <a:pt x="219741" y="318350"/>
                    <a:pt x="221932" y="317493"/>
                  </a:cubicBezTo>
                  <a:lnTo>
                    <a:pt x="223361" y="316731"/>
                  </a:lnTo>
                  <a:cubicBezTo>
                    <a:pt x="268052" y="299100"/>
                    <a:pt x="302838" y="262858"/>
                    <a:pt x="318611" y="217481"/>
                  </a:cubicBezTo>
                  <a:cubicBezTo>
                    <a:pt x="318839" y="217119"/>
                    <a:pt x="319030" y="216738"/>
                    <a:pt x="319182" y="216338"/>
                  </a:cubicBezTo>
                  <a:cubicBezTo>
                    <a:pt x="319754" y="215671"/>
                    <a:pt x="319754" y="215099"/>
                    <a:pt x="319754" y="214433"/>
                  </a:cubicBezTo>
                  <a:close/>
                  <a:moveTo>
                    <a:pt x="228314" y="113182"/>
                  </a:moveTo>
                  <a:lnTo>
                    <a:pt x="200882" y="113182"/>
                  </a:lnTo>
                  <a:cubicBezTo>
                    <a:pt x="192672" y="113182"/>
                    <a:pt x="186023" y="106533"/>
                    <a:pt x="186023" y="98323"/>
                  </a:cubicBezTo>
                  <a:cubicBezTo>
                    <a:pt x="186023" y="90112"/>
                    <a:pt x="192672" y="83464"/>
                    <a:pt x="200882" y="83464"/>
                  </a:cubicBezTo>
                  <a:lnTo>
                    <a:pt x="228314" y="83464"/>
                  </a:lnTo>
                  <a:cubicBezTo>
                    <a:pt x="243506" y="83378"/>
                    <a:pt x="256965" y="73663"/>
                    <a:pt x="261842" y="59270"/>
                  </a:cubicBezTo>
                  <a:lnTo>
                    <a:pt x="263842" y="61080"/>
                  </a:lnTo>
                  <a:lnTo>
                    <a:pt x="267747" y="65176"/>
                  </a:lnTo>
                  <a:cubicBezTo>
                    <a:pt x="269557" y="67081"/>
                    <a:pt x="271367" y="68986"/>
                    <a:pt x="273081" y="71082"/>
                  </a:cubicBezTo>
                  <a:lnTo>
                    <a:pt x="276511" y="75273"/>
                  </a:lnTo>
                  <a:cubicBezTo>
                    <a:pt x="278320" y="77558"/>
                    <a:pt x="280035" y="79844"/>
                    <a:pt x="281654" y="82226"/>
                  </a:cubicBezTo>
                  <a:cubicBezTo>
                    <a:pt x="283273" y="84607"/>
                    <a:pt x="283368" y="84702"/>
                    <a:pt x="284226" y="85941"/>
                  </a:cubicBezTo>
                  <a:cubicBezTo>
                    <a:pt x="285083" y="87179"/>
                    <a:pt x="287369" y="91084"/>
                    <a:pt x="288893" y="93656"/>
                  </a:cubicBezTo>
                  <a:lnTo>
                    <a:pt x="291179" y="97942"/>
                  </a:lnTo>
                  <a:cubicBezTo>
                    <a:pt x="292417" y="100323"/>
                    <a:pt x="293656" y="102800"/>
                    <a:pt x="294798" y="105371"/>
                  </a:cubicBezTo>
                  <a:cubicBezTo>
                    <a:pt x="295941" y="107943"/>
                    <a:pt x="296418" y="108991"/>
                    <a:pt x="297084" y="110896"/>
                  </a:cubicBezTo>
                  <a:cubicBezTo>
                    <a:pt x="297751" y="112801"/>
                    <a:pt x="298609" y="114992"/>
                    <a:pt x="299370" y="117087"/>
                  </a:cubicBezTo>
                  <a:cubicBezTo>
                    <a:pt x="300132" y="119183"/>
                    <a:pt x="301085" y="122135"/>
                    <a:pt x="301752" y="124707"/>
                  </a:cubicBezTo>
                  <a:cubicBezTo>
                    <a:pt x="302418" y="127279"/>
                    <a:pt x="302990" y="129184"/>
                    <a:pt x="303561" y="131375"/>
                  </a:cubicBezTo>
                  <a:cubicBezTo>
                    <a:pt x="304133" y="133566"/>
                    <a:pt x="304228" y="134327"/>
                    <a:pt x="304609" y="135756"/>
                  </a:cubicBezTo>
                  <a:cubicBezTo>
                    <a:pt x="305486" y="140033"/>
                    <a:pt x="306123" y="144357"/>
                    <a:pt x="306514" y="148710"/>
                  </a:cubicBezTo>
                  <a:lnTo>
                    <a:pt x="306514" y="178619"/>
                  </a:lnTo>
                  <a:cubicBezTo>
                    <a:pt x="306466" y="179123"/>
                    <a:pt x="306466" y="179638"/>
                    <a:pt x="306514" y="180143"/>
                  </a:cubicBezTo>
                  <a:cubicBezTo>
                    <a:pt x="306514" y="184048"/>
                    <a:pt x="305466" y="187953"/>
                    <a:pt x="304704" y="191858"/>
                  </a:cubicBezTo>
                  <a:cubicBezTo>
                    <a:pt x="304704" y="193287"/>
                    <a:pt x="303943" y="194811"/>
                    <a:pt x="303657" y="196335"/>
                  </a:cubicBezTo>
                  <a:cubicBezTo>
                    <a:pt x="303371" y="197859"/>
                    <a:pt x="302609" y="200621"/>
                    <a:pt x="301942" y="202812"/>
                  </a:cubicBezTo>
                  <a:lnTo>
                    <a:pt x="278701" y="202812"/>
                  </a:lnTo>
                  <a:cubicBezTo>
                    <a:pt x="270443" y="202812"/>
                    <a:pt x="263747" y="196116"/>
                    <a:pt x="263747" y="187858"/>
                  </a:cubicBezTo>
                  <a:lnTo>
                    <a:pt x="263747" y="148520"/>
                  </a:lnTo>
                  <a:cubicBezTo>
                    <a:pt x="263699" y="129098"/>
                    <a:pt x="248021" y="113334"/>
                    <a:pt x="228600" y="113182"/>
                  </a:cubicBezTo>
                  <a:close/>
                  <a:moveTo>
                    <a:pt x="31718" y="31743"/>
                  </a:moveTo>
                  <a:cubicBezTo>
                    <a:pt x="46653" y="16779"/>
                    <a:pt x="70904" y="16760"/>
                    <a:pt x="85868" y="31696"/>
                  </a:cubicBezTo>
                  <a:cubicBezTo>
                    <a:pt x="100831" y="46631"/>
                    <a:pt x="100850" y="70881"/>
                    <a:pt x="85915" y="85845"/>
                  </a:cubicBezTo>
                  <a:lnTo>
                    <a:pt x="58864" y="112896"/>
                  </a:lnTo>
                  <a:lnTo>
                    <a:pt x="31813" y="85845"/>
                  </a:lnTo>
                  <a:cubicBezTo>
                    <a:pt x="16925" y="70977"/>
                    <a:pt x="16916" y="46850"/>
                    <a:pt x="31785" y="31962"/>
                  </a:cubicBezTo>
                  <a:cubicBezTo>
                    <a:pt x="31851" y="31886"/>
                    <a:pt x="31927" y="31819"/>
                    <a:pt x="32003" y="31743"/>
                  </a:cubicBezTo>
                  <a:close/>
                  <a:moveTo>
                    <a:pt x="149447" y="277393"/>
                  </a:moveTo>
                  <a:lnTo>
                    <a:pt x="194595" y="277393"/>
                  </a:lnTo>
                  <a:cubicBezTo>
                    <a:pt x="201806" y="277393"/>
                    <a:pt x="207645" y="283232"/>
                    <a:pt x="207645" y="290442"/>
                  </a:cubicBezTo>
                  <a:lnTo>
                    <a:pt x="207645" y="299967"/>
                  </a:lnTo>
                  <a:lnTo>
                    <a:pt x="206692" y="299967"/>
                  </a:lnTo>
                  <a:cubicBezTo>
                    <a:pt x="201320" y="301634"/>
                    <a:pt x="195843" y="302968"/>
                    <a:pt x="190309" y="303968"/>
                  </a:cubicBezTo>
                  <a:lnTo>
                    <a:pt x="185356" y="304730"/>
                  </a:lnTo>
                  <a:cubicBezTo>
                    <a:pt x="180660" y="305368"/>
                    <a:pt x="175993" y="305844"/>
                    <a:pt x="171354" y="306158"/>
                  </a:cubicBezTo>
                  <a:lnTo>
                    <a:pt x="167068" y="306158"/>
                  </a:lnTo>
                  <a:cubicBezTo>
                    <a:pt x="160962" y="306320"/>
                    <a:pt x="154857" y="306092"/>
                    <a:pt x="148780" y="305492"/>
                  </a:cubicBezTo>
                  <a:lnTo>
                    <a:pt x="147637" y="305492"/>
                  </a:lnTo>
                  <a:cubicBezTo>
                    <a:pt x="142322" y="304854"/>
                    <a:pt x="137045" y="303939"/>
                    <a:pt x="131826" y="302729"/>
                  </a:cubicBezTo>
                  <a:lnTo>
                    <a:pt x="123729" y="300634"/>
                  </a:lnTo>
                  <a:lnTo>
                    <a:pt x="119729" y="300158"/>
                  </a:lnTo>
                  <a:cubicBezTo>
                    <a:pt x="117062" y="299300"/>
                    <a:pt x="114586" y="298348"/>
                    <a:pt x="112014" y="297300"/>
                  </a:cubicBezTo>
                  <a:lnTo>
                    <a:pt x="106680" y="295205"/>
                  </a:lnTo>
                  <a:lnTo>
                    <a:pt x="99536" y="291680"/>
                  </a:lnTo>
                  <a:lnTo>
                    <a:pt x="94773" y="289299"/>
                  </a:lnTo>
                  <a:cubicBezTo>
                    <a:pt x="92011" y="287775"/>
                    <a:pt x="89344" y="286061"/>
                    <a:pt x="86772" y="284346"/>
                  </a:cubicBezTo>
                  <a:cubicBezTo>
                    <a:pt x="85725" y="283679"/>
                    <a:pt x="84677" y="283108"/>
                    <a:pt x="83629" y="282346"/>
                  </a:cubicBezTo>
                  <a:cubicBezTo>
                    <a:pt x="82581" y="281584"/>
                    <a:pt x="79724" y="279488"/>
                    <a:pt x="77819" y="278060"/>
                  </a:cubicBezTo>
                  <a:cubicBezTo>
                    <a:pt x="75914" y="276631"/>
                    <a:pt x="73533" y="274821"/>
                    <a:pt x="71532" y="273107"/>
                  </a:cubicBezTo>
                  <a:lnTo>
                    <a:pt x="66389" y="268440"/>
                  </a:lnTo>
                  <a:cubicBezTo>
                    <a:pt x="64198" y="266344"/>
                    <a:pt x="62103" y="264249"/>
                    <a:pt x="60102" y="262058"/>
                  </a:cubicBezTo>
                  <a:cubicBezTo>
                    <a:pt x="58102" y="259867"/>
                    <a:pt x="58007" y="259867"/>
                    <a:pt x="57054" y="258724"/>
                  </a:cubicBezTo>
                  <a:cubicBezTo>
                    <a:pt x="53949" y="255257"/>
                    <a:pt x="51025" y="251628"/>
                    <a:pt x="48291" y="247866"/>
                  </a:cubicBezTo>
                  <a:lnTo>
                    <a:pt x="46291" y="245199"/>
                  </a:lnTo>
                  <a:cubicBezTo>
                    <a:pt x="43253" y="240779"/>
                    <a:pt x="40452" y="236207"/>
                    <a:pt x="37909" y="231483"/>
                  </a:cubicBezTo>
                  <a:cubicBezTo>
                    <a:pt x="37890" y="231130"/>
                    <a:pt x="37890" y="230787"/>
                    <a:pt x="37909" y="230435"/>
                  </a:cubicBezTo>
                  <a:lnTo>
                    <a:pt x="53054" y="230435"/>
                  </a:lnTo>
                  <a:cubicBezTo>
                    <a:pt x="71589" y="230435"/>
                    <a:pt x="86620" y="215442"/>
                    <a:pt x="86677" y="196907"/>
                  </a:cubicBezTo>
                  <a:lnTo>
                    <a:pt x="86677" y="193287"/>
                  </a:lnTo>
                  <a:cubicBezTo>
                    <a:pt x="86677" y="186077"/>
                    <a:pt x="92516" y="180238"/>
                    <a:pt x="99727" y="180238"/>
                  </a:cubicBezTo>
                  <a:lnTo>
                    <a:pt x="150114" y="180238"/>
                  </a:lnTo>
                  <a:cubicBezTo>
                    <a:pt x="157324" y="180181"/>
                    <a:pt x="163201" y="185982"/>
                    <a:pt x="163258" y="193192"/>
                  </a:cubicBezTo>
                  <a:cubicBezTo>
                    <a:pt x="163258" y="193221"/>
                    <a:pt x="163258" y="193259"/>
                    <a:pt x="163258" y="193287"/>
                  </a:cubicBezTo>
                  <a:lnTo>
                    <a:pt x="163258" y="196907"/>
                  </a:lnTo>
                  <a:cubicBezTo>
                    <a:pt x="163258" y="204117"/>
                    <a:pt x="157419" y="209956"/>
                    <a:pt x="150209" y="209956"/>
                  </a:cubicBezTo>
                  <a:cubicBezTo>
                    <a:pt x="150181" y="209956"/>
                    <a:pt x="150142" y="209956"/>
                    <a:pt x="150114" y="209956"/>
                  </a:cubicBezTo>
                  <a:cubicBezTo>
                    <a:pt x="131464" y="210947"/>
                    <a:pt x="117148" y="226872"/>
                    <a:pt x="118138" y="245513"/>
                  </a:cubicBezTo>
                  <a:cubicBezTo>
                    <a:pt x="119062" y="262781"/>
                    <a:pt x="132854" y="276574"/>
                    <a:pt x="150114" y="277488"/>
                  </a:cubicBezTo>
                  <a:close/>
                  <a:moveTo>
                    <a:pt x="228123" y="291871"/>
                  </a:moveTo>
                  <a:lnTo>
                    <a:pt x="228123" y="290633"/>
                  </a:lnTo>
                  <a:cubicBezTo>
                    <a:pt x="228076" y="272135"/>
                    <a:pt x="213093" y="257162"/>
                    <a:pt x="194595" y="257105"/>
                  </a:cubicBezTo>
                  <a:lnTo>
                    <a:pt x="149447" y="257105"/>
                  </a:lnTo>
                  <a:cubicBezTo>
                    <a:pt x="142112" y="256486"/>
                    <a:pt x="136665" y="250028"/>
                    <a:pt x="137284" y="242693"/>
                  </a:cubicBezTo>
                  <a:cubicBezTo>
                    <a:pt x="137836" y="236216"/>
                    <a:pt x="142970" y="231082"/>
                    <a:pt x="149447" y="230530"/>
                  </a:cubicBezTo>
                  <a:cubicBezTo>
                    <a:pt x="167982" y="230530"/>
                    <a:pt x="183013" y="215538"/>
                    <a:pt x="183070" y="197002"/>
                  </a:cubicBezTo>
                  <a:lnTo>
                    <a:pt x="183070" y="193383"/>
                  </a:lnTo>
                  <a:cubicBezTo>
                    <a:pt x="183023" y="174847"/>
                    <a:pt x="167982" y="159854"/>
                    <a:pt x="149447" y="159854"/>
                  </a:cubicBezTo>
                  <a:lnTo>
                    <a:pt x="99060" y="159854"/>
                  </a:lnTo>
                  <a:cubicBezTo>
                    <a:pt x="80562" y="159902"/>
                    <a:pt x="65579" y="174885"/>
                    <a:pt x="65532" y="193383"/>
                  </a:cubicBezTo>
                  <a:lnTo>
                    <a:pt x="65532" y="197002"/>
                  </a:lnTo>
                  <a:cubicBezTo>
                    <a:pt x="65532" y="204212"/>
                    <a:pt x="59693" y="210051"/>
                    <a:pt x="52482" y="210051"/>
                  </a:cubicBezTo>
                  <a:cubicBezTo>
                    <a:pt x="52454" y="210051"/>
                    <a:pt x="52416" y="210051"/>
                    <a:pt x="52387" y="210051"/>
                  </a:cubicBezTo>
                  <a:lnTo>
                    <a:pt x="28289" y="210051"/>
                  </a:lnTo>
                  <a:cubicBezTo>
                    <a:pt x="17440" y="178571"/>
                    <a:pt x="18050" y="144262"/>
                    <a:pt x="30004" y="113182"/>
                  </a:cubicBezTo>
                  <a:lnTo>
                    <a:pt x="51625" y="134804"/>
                  </a:lnTo>
                  <a:cubicBezTo>
                    <a:pt x="53521" y="136766"/>
                    <a:pt x="56140" y="137861"/>
                    <a:pt x="58864" y="137852"/>
                  </a:cubicBezTo>
                  <a:cubicBezTo>
                    <a:pt x="61607" y="137928"/>
                    <a:pt x="64236" y="136814"/>
                    <a:pt x="66103" y="134804"/>
                  </a:cubicBezTo>
                  <a:lnTo>
                    <a:pt x="100679" y="100133"/>
                  </a:lnTo>
                  <a:cubicBezTo>
                    <a:pt x="118757" y="81588"/>
                    <a:pt x="122625" y="53422"/>
                    <a:pt x="110204" y="30695"/>
                  </a:cubicBezTo>
                  <a:cubicBezTo>
                    <a:pt x="154172" y="12836"/>
                    <a:pt x="204139" y="17980"/>
                    <a:pt x="243554" y="44411"/>
                  </a:cubicBezTo>
                  <a:lnTo>
                    <a:pt x="243554" y="48031"/>
                  </a:lnTo>
                  <a:cubicBezTo>
                    <a:pt x="243554" y="56241"/>
                    <a:pt x="236906" y="62890"/>
                    <a:pt x="228695" y="62890"/>
                  </a:cubicBezTo>
                  <a:lnTo>
                    <a:pt x="201263" y="62890"/>
                  </a:lnTo>
                  <a:cubicBezTo>
                    <a:pt x="181718" y="61880"/>
                    <a:pt x="165058" y="76892"/>
                    <a:pt x="164039" y="96437"/>
                  </a:cubicBezTo>
                  <a:cubicBezTo>
                    <a:pt x="163030" y="115982"/>
                    <a:pt x="178050" y="132651"/>
                    <a:pt x="197586" y="133661"/>
                  </a:cubicBezTo>
                  <a:cubicBezTo>
                    <a:pt x="198815" y="133727"/>
                    <a:pt x="200044" y="133727"/>
                    <a:pt x="201263" y="133661"/>
                  </a:cubicBezTo>
                  <a:lnTo>
                    <a:pt x="228695" y="133661"/>
                  </a:lnTo>
                  <a:cubicBezTo>
                    <a:pt x="236906" y="133661"/>
                    <a:pt x="243554" y="140309"/>
                    <a:pt x="243554" y="148520"/>
                  </a:cubicBezTo>
                  <a:lnTo>
                    <a:pt x="243554" y="187858"/>
                  </a:lnTo>
                  <a:cubicBezTo>
                    <a:pt x="243602" y="207403"/>
                    <a:pt x="259442" y="223234"/>
                    <a:pt x="278987" y="223291"/>
                  </a:cubicBezTo>
                  <a:lnTo>
                    <a:pt x="294703" y="223291"/>
                  </a:lnTo>
                  <a:cubicBezTo>
                    <a:pt x="281054" y="253028"/>
                    <a:pt x="257670" y="277222"/>
                    <a:pt x="228409" y="291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BEE1D05-5D89-4DEF-A2C2-37FCB7361499}"/>
                </a:ext>
              </a:extLst>
            </p:cNvPr>
            <p:cNvSpPr/>
            <p:nvPr/>
          </p:nvSpPr>
          <p:spPr>
            <a:xfrm>
              <a:off x="8591836" y="3652456"/>
              <a:ext cx="30670" cy="30670"/>
            </a:xfrm>
            <a:custGeom>
              <a:avLst/>
              <a:gdLst>
                <a:gd name="connsiteX0" fmla="*/ 15335 w 30670"/>
                <a:gd name="connsiteY0" fmla="*/ 30671 h 30670"/>
                <a:gd name="connsiteX1" fmla="*/ 30670 w 30670"/>
                <a:gd name="connsiteY1" fmla="*/ 15335 h 30670"/>
                <a:gd name="connsiteX2" fmla="*/ 15335 w 30670"/>
                <a:gd name="connsiteY2" fmla="*/ 0 h 30670"/>
                <a:gd name="connsiteX3" fmla="*/ 0 w 30670"/>
                <a:gd name="connsiteY3" fmla="*/ 15335 h 30670"/>
                <a:gd name="connsiteX4" fmla="*/ 15335 w 30670"/>
                <a:gd name="connsiteY4" fmla="*/ 30671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30670">
                  <a:moveTo>
                    <a:pt x="15335" y="30671"/>
                  </a:moveTo>
                  <a:cubicBezTo>
                    <a:pt x="23803" y="30671"/>
                    <a:pt x="30670" y="23803"/>
                    <a:pt x="30670" y="15335"/>
                  </a:cubicBezTo>
                  <a:cubicBezTo>
                    <a:pt x="30670" y="6868"/>
                    <a:pt x="23803" y="0"/>
                    <a:pt x="15335" y="0"/>
                  </a:cubicBezTo>
                  <a:cubicBezTo>
                    <a:pt x="6867" y="0"/>
                    <a:pt x="0" y="6868"/>
                    <a:pt x="0" y="15335"/>
                  </a:cubicBezTo>
                  <a:cubicBezTo>
                    <a:pt x="0" y="23803"/>
                    <a:pt x="6867" y="30671"/>
                    <a:pt x="15335" y="3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8" name="Picture Placeholder 137">
            <a:extLst>
              <a:ext uri="{FF2B5EF4-FFF2-40B4-BE49-F238E27FC236}">
                <a16:creationId xmlns:a16="http://schemas.microsoft.com/office/drawing/2014/main" id="{9C27A49B-E153-41D7-9FF4-DFC38531ED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C7B4B0BD-85C2-4AEA-8A73-567DDE716273}"/>
              </a:ext>
            </a:extLst>
          </p:cNvPr>
          <p:cNvSpPr/>
          <p:nvPr/>
        </p:nvSpPr>
        <p:spPr>
          <a:xfrm>
            <a:off x="0" y="852939"/>
            <a:ext cx="552450" cy="2436361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4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24" grpId="0"/>
      <p:bldP spid="55" grpId="0" animBg="1"/>
      <p:bldP spid="56" grpId="0" animBg="1"/>
      <p:bldP spid="57" grpId="0" animBg="1"/>
      <p:bldP spid="58" grpId="0"/>
      <p:bldP spid="63" grpId="0"/>
      <p:bldP spid="74" grpId="0"/>
      <p:bldP spid="81" grpId="0"/>
      <p:bldP spid="92" grpId="0"/>
      <p:bldP spid="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D7198D9-8676-4002-8109-F48F146B641B}"/>
              </a:ext>
            </a:extLst>
          </p:cNvPr>
          <p:cNvSpPr txBox="1"/>
          <p:nvPr/>
        </p:nvSpPr>
        <p:spPr>
          <a:xfrm>
            <a:off x="469487" y="932783"/>
            <a:ext cx="20746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Get in Touch with 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4B37FC-119B-438B-A793-763FE0E08E63}"/>
              </a:ext>
            </a:extLst>
          </p:cNvPr>
          <p:cNvSpPr txBox="1"/>
          <p:nvPr/>
        </p:nvSpPr>
        <p:spPr>
          <a:xfrm>
            <a:off x="461486" y="1252632"/>
            <a:ext cx="5444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Contact with Us</a:t>
            </a:r>
          </a:p>
          <a:p>
            <a:pPr algn="l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For More </a:t>
            </a:r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Information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49BDB5-C65C-4FD6-99B8-0715EFC4C1E2}"/>
              </a:ext>
            </a:extLst>
          </p:cNvPr>
          <p:cNvSpPr txBox="1"/>
          <p:nvPr/>
        </p:nvSpPr>
        <p:spPr>
          <a:xfrm>
            <a:off x="476440" y="2440400"/>
            <a:ext cx="5363969" cy="805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Presentation Content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3CB766C-F71D-46FA-8CBF-FAA2C9133806}"/>
              </a:ext>
            </a:extLst>
          </p:cNvPr>
          <p:cNvSpPr/>
          <p:nvPr/>
        </p:nvSpPr>
        <p:spPr>
          <a:xfrm>
            <a:off x="0" y="3851338"/>
            <a:ext cx="6838854" cy="1903857"/>
          </a:xfrm>
          <a:custGeom>
            <a:avLst/>
            <a:gdLst>
              <a:gd name="connsiteX0" fmla="*/ 0 w 6838854"/>
              <a:gd name="connsiteY0" fmla="*/ 0 h 1903857"/>
              <a:gd name="connsiteX1" fmla="*/ 6838855 w 6838854"/>
              <a:gd name="connsiteY1" fmla="*/ 0 h 1903857"/>
              <a:gd name="connsiteX2" fmla="*/ 6838855 w 6838854"/>
              <a:gd name="connsiteY2" fmla="*/ 1903857 h 1903857"/>
              <a:gd name="connsiteX3" fmla="*/ 0 w 6838854"/>
              <a:gd name="connsiteY3" fmla="*/ 1903857 h 190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38854" h="1903857">
                <a:moveTo>
                  <a:pt x="0" y="0"/>
                </a:moveTo>
                <a:lnTo>
                  <a:pt x="6838855" y="0"/>
                </a:lnTo>
                <a:lnTo>
                  <a:pt x="6838855" y="1903857"/>
                </a:lnTo>
                <a:lnTo>
                  <a:pt x="0" y="1903857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ADC86E5-EF62-4793-AA62-330E15611A69}"/>
              </a:ext>
            </a:extLst>
          </p:cNvPr>
          <p:cNvSpPr/>
          <p:nvPr/>
        </p:nvSpPr>
        <p:spPr>
          <a:xfrm>
            <a:off x="2350198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C9D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821E5BB-D589-4920-8485-885E42A2BFA2}"/>
              </a:ext>
            </a:extLst>
          </p:cNvPr>
          <p:cNvSpPr/>
          <p:nvPr/>
        </p:nvSpPr>
        <p:spPr>
          <a:xfrm>
            <a:off x="4456557" y="4218241"/>
            <a:ext cx="32004" cy="1170051"/>
          </a:xfrm>
          <a:custGeom>
            <a:avLst/>
            <a:gdLst>
              <a:gd name="connsiteX0" fmla="*/ 0 w 32004"/>
              <a:gd name="connsiteY0" fmla="*/ 0 h 1170051"/>
              <a:gd name="connsiteX1" fmla="*/ 32004 w 32004"/>
              <a:gd name="connsiteY1" fmla="*/ 0 h 1170051"/>
              <a:gd name="connsiteX2" fmla="*/ 32004 w 32004"/>
              <a:gd name="connsiteY2" fmla="*/ 1170051 h 1170051"/>
              <a:gd name="connsiteX3" fmla="*/ 0 w 32004"/>
              <a:gd name="connsiteY3" fmla="*/ 1170051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" h="1170051">
                <a:moveTo>
                  <a:pt x="0" y="0"/>
                </a:moveTo>
                <a:lnTo>
                  <a:pt x="32004" y="0"/>
                </a:lnTo>
                <a:lnTo>
                  <a:pt x="32004" y="1170051"/>
                </a:lnTo>
                <a:lnTo>
                  <a:pt x="0" y="1170051"/>
                </a:lnTo>
                <a:close/>
              </a:path>
            </a:pathLst>
          </a:custGeom>
          <a:solidFill>
            <a:srgbClr val="C9DB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8ED3E79-9827-4756-A31D-2F688618B86D}"/>
              </a:ext>
            </a:extLst>
          </p:cNvPr>
          <p:cNvGrpSpPr/>
          <p:nvPr/>
        </p:nvGrpSpPr>
        <p:grpSpPr>
          <a:xfrm>
            <a:off x="461486" y="4310990"/>
            <a:ext cx="1787606" cy="1033421"/>
            <a:chOff x="461486" y="4310990"/>
            <a:chExt cx="1787606" cy="103342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6A405A-8E38-4E7E-A276-4D0B345E519B}"/>
                </a:ext>
              </a:extLst>
            </p:cNvPr>
            <p:cNvSpPr txBox="1"/>
            <p:nvPr/>
          </p:nvSpPr>
          <p:spPr>
            <a:xfrm>
              <a:off x="461486" y="4774311"/>
              <a:ext cx="1553630" cy="311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 Address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833A52-686C-4F08-A214-55131F6856ED}"/>
                </a:ext>
              </a:extLst>
            </p:cNvPr>
            <p:cNvSpPr txBox="1"/>
            <p:nvPr/>
          </p:nvSpPr>
          <p:spPr>
            <a:xfrm>
              <a:off x="464629" y="5055870"/>
              <a:ext cx="1784463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info@business.com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C070B0B-C116-4D79-9E4A-B378C5737E6E}"/>
                </a:ext>
              </a:extLst>
            </p:cNvPr>
            <p:cNvGrpSpPr/>
            <p:nvPr/>
          </p:nvGrpSpPr>
          <p:grpSpPr>
            <a:xfrm>
              <a:off x="567880" y="4310990"/>
              <a:ext cx="453104" cy="406336"/>
              <a:chOff x="567880" y="4310252"/>
              <a:chExt cx="453104" cy="406336"/>
            </a:xfr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8079BDD-E547-4EC1-A392-FDED3A93C5EE}"/>
                  </a:ext>
                </a:extLst>
              </p:cNvPr>
              <p:cNvSpPr/>
              <p:nvPr/>
            </p:nvSpPr>
            <p:spPr>
              <a:xfrm>
                <a:off x="567880" y="4310252"/>
                <a:ext cx="453104" cy="406336"/>
              </a:xfrm>
              <a:custGeom>
                <a:avLst/>
                <a:gdLst>
                  <a:gd name="connsiteX0" fmla="*/ 363379 w 453104"/>
                  <a:gd name="connsiteY0" fmla="*/ 0 h 406336"/>
                  <a:gd name="connsiteX1" fmla="*/ 126397 w 453104"/>
                  <a:gd name="connsiteY1" fmla="*/ 0 h 406336"/>
                  <a:gd name="connsiteX2" fmla="*/ 36767 w 453104"/>
                  <a:gd name="connsiteY2" fmla="*/ 89630 h 406336"/>
                  <a:gd name="connsiteX3" fmla="*/ 36767 w 453104"/>
                  <a:gd name="connsiteY3" fmla="*/ 102013 h 406336"/>
                  <a:gd name="connsiteX4" fmla="*/ 14288 w 453104"/>
                  <a:gd name="connsiteY4" fmla="*/ 102013 h 406336"/>
                  <a:gd name="connsiteX5" fmla="*/ 0 w 453104"/>
                  <a:gd name="connsiteY5" fmla="*/ 116300 h 406336"/>
                  <a:gd name="connsiteX6" fmla="*/ 14288 w 453104"/>
                  <a:gd name="connsiteY6" fmla="*/ 130588 h 406336"/>
                  <a:gd name="connsiteX7" fmla="*/ 36767 w 453104"/>
                  <a:gd name="connsiteY7" fmla="*/ 130588 h 406336"/>
                  <a:gd name="connsiteX8" fmla="*/ 36767 w 453104"/>
                  <a:gd name="connsiteY8" fmla="*/ 275749 h 406336"/>
                  <a:gd name="connsiteX9" fmla="*/ 14288 w 453104"/>
                  <a:gd name="connsiteY9" fmla="*/ 275749 h 406336"/>
                  <a:gd name="connsiteX10" fmla="*/ 0 w 453104"/>
                  <a:gd name="connsiteY10" fmla="*/ 290036 h 406336"/>
                  <a:gd name="connsiteX11" fmla="*/ 14288 w 453104"/>
                  <a:gd name="connsiteY11" fmla="*/ 304324 h 406336"/>
                  <a:gd name="connsiteX12" fmla="*/ 36767 w 453104"/>
                  <a:gd name="connsiteY12" fmla="*/ 304324 h 406336"/>
                  <a:gd name="connsiteX13" fmla="*/ 36767 w 453104"/>
                  <a:gd name="connsiteY13" fmla="*/ 316706 h 406336"/>
                  <a:gd name="connsiteX14" fmla="*/ 126397 w 453104"/>
                  <a:gd name="connsiteY14" fmla="*/ 406337 h 406336"/>
                  <a:gd name="connsiteX15" fmla="*/ 363379 w 453104"/>
                  <a:gd name="connsiteY15" fmla="*/ 406337 h 406336"/>
                  <a:gd name="connsiteX16" fmla="*/ 453104 w 453104"/>
                  <a:gd name="connsiteY16" fmla="*/ 316706 h 406336"/>
                  <a:gd name="connsiteX17" fmla="*/ 453104 w 453104"/>
                  <a:gd name="connsiteY17" fmla="*/ 89630 h 406336"/>
                  <a:gd name="connsiteX18" fmla="*/ 363379 w 453104"/>
                  <a:gd name="connsiteY18" fmla="*/ 0 h 406336"/>
                  <a:gd name="connsiteX19" fmla="*/ 424720 w 453104"/>
                  <a:gd name="connsiteY19" fmla="*/ 316135 h 406336"/>
                  <a:gd name="connsiteX20" fmla="*/ 363379 w 453104"/>
                  <a:gd name="connsiteY20" fmla="*/ 377476 h 406336"/>
                  <a:gd name="connsiteX21" fmla="*/ 126397 w 453104"/>
                  <a:gd name="connsiteY21" fmla="*/ 377476 h 406336"/>
                  <a:gd name="connsiteX22" fmla="*/ 65056 w 453104"/>
                  <a:gd name="connsiteY22" fmla="*/ 316135 h 406336"/>
                  <a:gd name="connsiteX23" fmla="*/ 65056 w 453104"/>
                  <a:gd name="connsiteY23" fmla="*/ 303752 h 406336"/>
                  <a:gd name="connsiteX24" fmla="*/ 87630 w 453104"/>
                  <a:gd name="connsiteY24" fmla="*/ 303752 h 406336"/>
                  <a:gd name="connsiteX25" fmla="*/ 101918 w 453104"/>
                  <a:gd name="connsiteY25" fmla="*/ 289465 h 406336"/>
                  <a:gd name="connsiteX26" fmla="*/ 87630 w 453104"/>
                  <a:gd name="connsiteY26" fmla="*/ 275177 h 406336"/>
                  <a:gd name="connsiteX27" fmla="*/ 65056 w 453104"/>
                  <a:gd name="connsiteY27" fmla="*/ 275177 h 406336"/>
                  <a:gd name="connsiteX28" fmla="*/ 65056 w 453104"/>
                  <a:gd name="connsiteY28" fmla="*/ 130302 h 406336"/>
                  <a:gd name="connsiteX29" fmla="*/ 87630 w 453104"/>
                  <a:gd name="connsiteY29" fmla="*/ 130302 h 406336"/>
                  <a:gd name="connsiteX30" fmla="*/ 101918 w 453104"/>
                  <a:gd name="connsiteY30" fmla="*/ 116015 h 406336"/>
                  <a:gd name="connsiteX31" fmla="*/ 87630 w 453104"/>
                  <a:gd name="connsiteY31" fmla="*/ 101727 h 406336"/>
                  <a:gd name="connsiteX32" fmla="*/ 65056 w 453104"/>
                  <a:gd name="connsiteY32" fmla="*/ 101727 h 406336"/>
                  <a:gd name="connsiteX33" fmla="*/ 65056 w 453104"/>
                  <a:gd name="connsiteY33" fmla="*/ 89345 h 406336"/>
                  <a:gd name="connsiteX34" fmla="*/ 126397 w 453104"/>
                  <a:gd name="connsiteY34" fmla="*/ 28004 h 406336"/>
                  <a:gd name="connsiteX35" fmla="*/ 363379 w 453104"/>
                  <a:gd name="connsiteY35" fmla="*/ 28004 h 406336"/>
                  <a:gd name="connsiteX36" fmla="*/ 424720 w 453104"/>
                  <a:gd name="connsiteY36" fmla="*/ 89345 h 406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453104" h="406336">
                    <a:moveTo>
                      <a:pt x="363379" y="0"/>
                    </a:moveTo>
                    <a:lnTo>
                      <a:pt x="126397" y="0"/>
                    </a:lnTo>
                    <a:cubicBezTo>
                      <a:pt x="76917" y="57"/>
                      <a:pt x="36819" y="40148"/>
                      <a:pt x="36767" y="89630"/>
                    </a:cubicBezTo>
                    <a:lnTo>
                      <a:pt x="36767" y="102013"/>
                    </a:lnTo>
                    <a:lnTo>
                      <a:pt x="14288" y="102013"/>
                    </a:lnTo>
                    <a:cubicBezTo>
                      <a:pt x="6397" y="102013"/>
                      <a:pt x="0" y="108414"/>
                      <a:pt x="0" y="116300"/>
                    </a:cubicBezTo>
                    <a:cubicBezTo>
                      <a:pt x="0" y="124187"/>
                      <a:pt x="6397" y="130588"/>
                      <a:pt x="14288" y="130588"/>
                    </a:cubicBezTo>
                    <a:lnTo>
                      <a:pt x="36767" y="130588"/>
                    </a:lnTo>
                    <a:lnTo>
                      <a:pt x="36767" y="275749"/>
                    </a:lnTo>
                    <a:lnTo>
                      <a:pt x="14288" y="275749"/>
                    </a:lnTo>
                    <a:cubicBezTo>
                      <a:pt x="6397" y="275749"/>
                      <a:pt x="0" y="282150"/>
                      <a:pt x="0" y="290036"/>
                    </a:cubicBezTo>
                    <a:cubicBezTo>
                      <a:pt x="0" y="297923"/>
                      <a:pt x="6397" y="304324"/>
                      <a:pt x="14288" y="304324"/>
                    </a:cubicBezTo>
                    <a:lnTo>
                      <a:pt x="36767" y="304324"/>
                    </a:lnTo>
                    <a:lnTo>
                      <a:pt x="36767" y="316706"/>
                    </a:lnTo>
                    <a:cubicBezTo>
                      <a:pt x="36819" y="366189"/>
                      <a:pt x="76917" y="406280"/>
                      <a:pt x="126397" y="406337"/>
                    </a:cubicBezTo>
                    <a:lnTo>
                      <a:pt x="363379" y="406337"/>
                    </a:lnTo>
                    <a:cubicBezTo>
                      <a:pt x="412871" y="406280"/>
                      <a:pt x="453000" y="366198"/>
                      <a:pt x="453104" y="316706"/>
                    </a:cubicBezTo>
                    <a:lnTo>
                      <a:pt x="453104" y="89630"/>
                    </a:lnTo>
                    <a:cubicBezTo>
                      <a:pt x="453000" y="40139"/>
                      <a:pt x="412871" y="48"/>
                      <a:pt x="363379" y="0"/>
                    </a:cubicBezTo>
                    <a:close/>
                    <a:moveTo>
                      <a:pt x="424720" y="316135"/>
                    </a:moveTo>
                    <a:cubicBezTo>
                      <a:pt x="424663" y="349987"/>
                      <a:pt x="397231" y="377419"/>
                      <a:pt x="363379" y="377476"/>
                    </a:cubicBezTo>
                    <a:lnTo>
                      <a:pt x="126397" y="377476"/>
                    </a:lnTo>
                    <a:cubicBezTo>
                      <a:pt x="92541" y="377428"/>
                      <a:pt x="65108" y="349987"/>
                      <a:pt x="65056" y="316135"/>
                    </a:cubicBezTo>
                    <a:lnTo>
                      <a:pt x="65056" y="303752"/>
                    </a:lnTo>
                    <a:lnTo>
                      <a:pt x="87630" y="303752"/>
                    </a:lnTo>
                    <a:cubicBezTo>
                      <a:pt x="95521" y="303752"/>
                      <a:pt x="101918" y="297352"/>
                      <a:pt x="101918" y="289465"/>
                    </a:cubicBezTo>
                    <a:cubicBezTo>
                      <a:pt x="101918" y="281578"/>
                      <a:pt x="95521" y="275177"/>
                      <a:pt x="87630" y="275177"/>
                    </a:cubicBezTo>
                    <a:lnTo>
                      <a:pt x="65056" y="275177"/>
                    </a:lnTo>
                    <a:lnTo>
                      <a:pt x="65056" y="130302"/>
                    </a:lnTo>
                    <a:lnTo>
                      <a:pt x="87630" y="130302"/>
                    </a:lnTo>
                    <a:cubicBezTo>
                      <a:pt x="95521" y="130302"/>
                      <a:pt x="101918" y="123901"/>
                      <a:pt x="101918" y="116015"/>
                    </a:cubicBezTo>
                    <a:cubicBezTo>
                      <a:pt x="101918" y="108128"/>
                      <a:pt x="95521" y="101727"/>
                      <a:pt x="87630" y="101727"/>
                    </a:cubicBezTo>
                    <a:lnTo>
                      <a:pt x="65056" y="101727"/>
                    </a:lnTo>
                    <a:lnTo>
                      <a:pt x="65056" y="89345"/>
                    </a:lnTo>
                    <a:cubicBezTo>
                      <a:pt x="65108" y="55493"/>
                      <a:pt x="92541" y="28061"/>
                      <a:pt x="126397" y="28004"/>
                    </a:cubicBezTo>
                    <a:lnTo>
                      <a:pt x="363379" y="28004"/>
                    </a:lnTo>
                    <a:cubicBezTo>
                      <a:pt x="397231" y="28051"/>
                      <a:pt x="424663" y="55493"/>
                      <a:pt x="424720" y="893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05F78ED-6F6A-4BF8-8A8A-D8267AC869B1}"/>
                  </a:ext>
                </a:extLst>
              </p:cNvPr>
              <p:cNvSpPr/>
              <p:nvPr/>
            </p:nvSpPr>
            <p:spPr>
              <a:xfrm>
                <a:off x="750474" y="4384262"/>
                <a:ext cx="124587" cy="124586"/>
              </a:xfrm>
              <a:custGeom>
                <a:avLst/>
                <a:gdLst>
                  <a:gd name="connsiteX0" fmla="*/ 62294 w 124587"/>
                  <a:gd name="connsiteY0" fmla="*/ 124587 h 124586"/>
                  <a:gd name="connsiteX1" fmla="*/ 124587 w 124587"/>
                  <a:gd name="connsiteY1" fmla="*/ 62293 h 124586"/>
                  <a:gd name="connsiteX2" fmla="*/ 62294 w 124587"/>
                  <a:gd name="connsiteY2" fmla="*/ 0 h 124586"/>
                  <a:gd name="connsiteX3" fmla="*/ 0 w 124587"/>
                  <a:gd name="connsiteY3" fmla="*/ 62293 h 124586"/>
                  <a:gd name="connsiteX4" fmla="*/ 62294 w 124587"/>
                  <a:gd name="connsiteY4" fmla="*/ 124587 h 124586"/>
                  <a:gd name="connsiteX5" fmla="*/ 62294 w 124587"/>
                  <a:gd name="connsiteY5" fmla="*/ 28384 h 124586"/>
                  <a:gd name="connsiteX6" fmla="*/ 96393 w 124587"/>
                  <a:gd name="connsiteY6" fmla="*/ 62293 h 124586"/>
                  <a:gd name="connsiteX7" fmla="*/ 62484 w 124587"/>
                  <a:gd name="connsiteY7" fmla="*/ 96393 h 124586"/>
                  <a:gd name="connsiteX8" fmla="*/ 28384 w 124587"/>
                  <a:gd name="connsiteY8" fmla="*/ 62484 h 124586"/>
                  <a:gd name="connsiteX9" fmla="*/ 28384 w 124587"/>
                  <a:gd name="connsiteY9" fmla="*/ 62293 h 124586"/>
                  <a:gd name="connsiteX10" fmla="*/ 62294 w 124587"/>
                  <a:gd name="connsiteY10" fmla="*/ 28384 h 12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4587" h="124586">
                    <a:moveTo>
                      <a:pt x="62294" y="124587"/>
                    </a:moveTo>
                    <a:cubicBezTo>
                      <a:pt x="96697" y="124587"/>
                      <a:pt x="124587" y="96698"/>
                      <a:pt x="124587" y="62293"/>
                    </a:cubicBezTo>
                    <a:cubicBezTo>
                      <a:pt x="124587" y="27889"/>
                      <a:pt x="96697" y="0"/>
                      <a:pt x="62294" y="0"/>
                    </a:cubicBezTo>
                    <a:cubicBezTo>
                      <a:pt x="27890" y="0"/>
                      <a:pt x="0" y="27889"/>
                      <a:pt x="0" y="62293"/>
                    </a:cubicBezTo>
                    <a:cubicBezTo>
                      <a:pt x="0" y="96698"/>
                      <a:pt x="27890" y="124587"/>
                      <a:pt x="62294" y="124587"/>
                    </a:cubicBezTo>
                    <a:close/>
                    <a:moveTo>
                      <a:pt x="62294" y="28384"/>
                    </a:moveTo>
                    <a:cubicBezTo>
                      <a:pt x="81074" y="28327"/>
                      <a:pt x="96341" y="43510"/>
                      <a:pt x="96393" y="62293"/>
                    </a:cubicBezTo>
                    <a:cubicBezTo>
                      <a:pt x="96445" y="81077"/>
                      <a:pt x="81264" y="96336"/>
                      <a:pt x="62484" y="96393"/>
                    </a:cubicBezTo>
                    <a:cubicBezTo>
                      <a:pt x="43704" y="96441"/>
                      <a:pt x="28437" y="81267"/>
                      <a:pt x="28384" y="62484"/>
                    </a:cubicBezTo>
                    <a:cubicBezTo>
                      <a:pt x="28384" y="62417"/>
                      <a:pt x="28384" y="62360"/>
                      <a:pt x="28384" y="62293"/>
                    </a:cubicBezTo>
                    <a:cubicBezTo>
                      <a:pt x="28437" y="43586"/>
                      <a:pt x="43587" y="28442"/>
                      <a:pt x="62294" y="28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87A01DB-1DF4-4F9E-8014-92ADD41DECFF}"/>
                  </a:ext>
                </a:extLst>
              </p:cNvPr>
              <p:cNvSpPr/>
              <p:nvPr/>
            </p:nvSpPr>
            <p:spPr>
              <a:xfrm>
                <a:off x="718089" y="4533136"/>
                <a:ext cx="190500" cy="108967"/>
              </a:xfrm>
              <a:custGeom>
                <a:avLst/>
                <a:gdLst>
                  <a:gd name="connsiteX0" fmla="*/ 94679 w 190500"/>
                  <a:gd name="connsiteY0" fmla="*/ 2 h 108967"/>
                  <a:gd name="connsiteX1" fmla="*/ 0 w 190500"/>
                  <a:gd name="connsiteY1" fmla="*/ 94680 h 108967"/>
                  <a:gd name="connsiteX2" fmla="*/ 14288 w 190500"/>
                  <a:gd name="connsiteY2" fmla="*/ 108967 h 108967"/>
                  <a:gd name="connsiteX3" fmla="*/ 28575 w 190500"/>
                  <a:gd name="connsiteY3" fmla="*/ 94680 h 108967"/>
                  <a:gd name="connsiteX4" fmla="*/ 95250 w 190500"/>
                  <a:gd name="connsiteY4" fmla="*/ 28005 h 108967"/>
                  <a:gd name="connsiteX5" fmla="*/ 161925 w 190500"/>
                  <a:gd name="connsiteY5" fmla="*/ 94680 h 108967"/>
                  <a:gd name="connsiteX6" fmla="*/ 176213 w 190500"/>
                  <a:gd name="connsiteY6" fmla="*/ 108967 h 108967"/>
                  <a:gd name="connsiteX7" fmla="*/ 190500 w 190500"/>
                  <a:gd name="connsiteY7" fmla="*/ 94680 h 108967"/>
                  <a:gd name="connsiteX8" fmla="*/ 94682 w 190500"/>
                  <a:gd name="connsiteY8" fmla="*/ 2 h 108967"/>
                  <a:gd name="connsiteX9" fmla="*/ 94679 w 190500"/>
                  <a:gd name="connsiteY9" fmla="*/ 2 h 1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0500" h="108967">
                    <a:moveTo>
                      <a:pt x="94679" y="2"/>
                    </a:moveTo>
                    <a:cubicBezTo>
                      <a:pt x="42519" y="316"/>
                      <a:pt x="312" y="42521"/>
                      <a:pt x="0" y="94680"/>
                    </a:cubicBezTo>
                    <a:cubicBezTo>
                      <a:pt x="0" y="102567"/>
                      <a:pt x="6397" y="108967"/>
                      <a:pt x="14288" y="108967"/>
                    </a:cubicBezTo>
                    <a:cubicBezTo>
                      <a:pt x="22178" y="108967"/>
                      <a:pt x="28575" y="102567"/>
                      <a:pt x="28575" y="94680"/>
                    </a:cubicBezTo>
                    <a:cubicBezTo>
                      <a:pt x="28575" y="57856"/>
                      <a:pt x="58426" y="28005"/>
                      <a:pt x="95250" y="28005"/>
                    </a:cubicBezTo>
                    <a:cubicBezTo>
                      <a:pt x="132074" y="28005"/>
                      <a:pt x="161925" y="57856"/>
                      <a:pt x="161925" y="94680"/>
                    </a:cubicBezTo>
                    <a:cubicBezTo>
                      <a:pt x="161925" y="102567"/>
                      <a:pt x="168322" y="108967"/>
                      <a:pt x="176213" y="108967"/>
                    </a:cubicBezTo>
                    <a:cubicBezTo>
                      <a:pt x="184103" y="108967"/>
                      <a:pt x="190500" y="102567"/>
                      <a:pt x="190500" y="94680"/>
                    </a:cubicBezTo>
                    <a:cubicBezTo>
                      <a:pt x="190186" y="42074"/>
                      <a:pt x="147286" y="-313"/>
                      <a:pt x="94682" y="2"/>
                    </a:cubicBezTo>
                    <a:cubicBezTo>
                      <a:pt x="94680" y="2"/>
                      <a:pt x="94679" y="2"/>
                      <a:pt x="94679" y="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18ED3C3-1680-4819-B6FC-FA87AD6678A5}"/>
              </a:ext>
            </a:extLst>
          </p:cNvPr>
          <p:cNvGrpSpPr/>
          <p:nvPr/>
        </p:nvGrpSpPr>
        <p:grpSpPr>
          <a:xfrm>
            <a:off x="2541174" y="4311276"/>
            <a:ext cx="1813159" cy="1033135"/>
            <a:chOff x="2541174" y="4311276"/>
            <a:chExt cx="1813159" cy="103313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932451-29CB-43F4-A028-0C1FE5BED9DA}"/>
                </a:ext>
              </a:extLst>
            </p:cNvPr>
            <p:cNvSpPr txBox="1"/>
            <p:nvPr/>
          </p:nvSpPr>
          <p:spPr>
            <a:xfrm>
              <a:off x="2541174" y="4774311"/>
              <a:ext cx="1378904" cy="311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Online Store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E28FF8D-9768-482C-A7EE-7742DD324B40}"/>
                </a:ext>
              </a:extLst>
            </p:cNvPr>
            <p:cNvSpPr txBox="1"/>
            <p:nvPr/>
          </p:nvSpPr>
          <p:spPr>
            <a:xfrm>
              <a:off x="2544222" y="5055870"/>
              <a:ext cx="1810111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www.business.com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809D226-C1ED-4210-92BA-342F5A693544}"/>
                </a:ext>
              </a:extLst>
            </p:cNvPr>
            <p:cNvGrpSpPr/>
            <p:nvPr/>
          </p:nvGrpSpPr>
          <p:grpSpPr>
            <a:xfrm>
              <a:off x="2671000" y="4311276"/>
              <a:ext cx="406051" cy="405765"/>
              <a:chOff x="4735162" y="4310252"/>
              <a:chExt cx="406051" cy="405765"/>
            </a:xfr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03AC8DF-4817-481F-8CC5-E413784F6A0B}"/>
                  </a:ext>
                </a:extLst>
              </p:cNvPr>
              <p:cNvSpPr/>
              <p:nvPr/>
            </p:nvSpPr>
            <p:spPr>
              <a:xfrm>
                <a:off x="4735162" y="4310252"/>
                <a:ext cx="406051" cy="384810"/>
              </a:xfrm>
              <a:custGeom>
                <a:avLst/>
                <a:gdLst>
                  <a:gd name="connsiteX0" fmla="*/ 392812 w 406051"/>
                  <a:gd name="connsiteY0" fmla="*/ 359283 h 384810"/>
                  <a:gd name="connsiteX1" fmla="*/ 384334 w 406051"/>
                  <a:gd name="connsiteY1" fmla="*/ 359283 h 384810"/>
                  <a:gd name="connsiteX2" fmla="*/ 384334 w 406051"/>
                  <a:gd name="connsiteY2" fmla="*/ 182404 h 384810"/>
                  <a:gd name="connsiteX3" fmla="*/ 405480 w 406051"/>
                  <a:gd name="connsiteY3" fmla="*/ 139351 h 384810"/>
                  <a:gd name="connsiteX4" fmla="*/ 391669 w 406051"/>
                  <a:gd name="connsiteY4" fmla="*/ 85344 h 384810"/>
                  <a:gd name="connsiteX5" fmla="*/ 363094 w 406051"/>
                  <a:gd name="connsiteY5" fmla="*/ 32861 h 384810"/>
                  <a:gd name="connsiteX6" fmla="*/ 307467 w 406051"/>
                  <a:gd name="connsiteY6" fmla="*/ 0 h 384810"/>
                  <a:gd name="connsiteX7" fmla="*/ 97918 w 406051"/>
                  <a:gd name="connsiteY7" fmla="*/ 0 h 384810"/>
                  <a:gd name="connsiteX8" fmla="*/ 42387 w 406051"/>
                  <a:gd name="connsiteY8" fmla="*/ 32861 h 384810"/>
                  <a:gd name="connsiteX9" fmla="*/ 13812 w 406051"/>
                  <a:gd name="connsiteY9" fmla="*/ 85344 h 384810"/>
                  <a:gd name="connsiteX10" fmla="*/ 1 w 406051"/>
                  <a:gd name="connsiteY10" fmla="*/ 139351 h 384810"/>
                  <a:gd name="connsiteX11" fmla="*/ 1 w 406051"/>
                  <a:gd name="connsiteY11" fmla="*/ 141542 h 384810"/>
                  <a:gd name="connsiteX12" fmla="*/ 14860 w 406051"/>
                  <a:gd name="connsiteY12" fmla="*/ 177356 h 384810"/>
                  <a:gd name="connsiteX13" fmla="*/ 21146 w 406051"/>
                  <a:gd name="connsiteY13" fmla="*/ 182499 h 384810"/>
                  <a:gd name="connsiteX14" fmla="*/ 21146 w 406051"/>
                  <a:gd name="connsiteY14" fmla="*/ 359283 h 384810"/>
                  <a:gd name="connsiteX15" fmla="*/ 12669 w 406051"/>
                  <a:gd name="connsiteY15" fmla="*/ 359283 h 384810"/>
                  <a:gd name="connsiteX16" fmla="*/ 1 w 406051"/>
                  <a:gd name="connsiteY16" fmla="*/ 371951 h 384810"/>
                  <a:gd name="connsiteX17" fmla="*/ 12669 w 406051"/>
                  <a:gd name="connsiteY17" fmla="*/ 384620 h 384810"/>
                  <a:gd name="connsiteX18" fmla="*/ 77534 w 406051"/>
                  <a:gd name="connsiteY18" fmla="*/ 384620 h 384810"/>
                  <a:gd name="connsiteX19" fmla="*/ 90202 w 406051"/>
                  <a:gd name="connsiteY19" fmla="*/ 371951 h 384810"/>
                  <a:gd name="connsiteX20" fmla="*/ 77534 w 406051"/>
                  <a:gd name="connsiteY20" fmla="*/ 359283 h 384810"/>
                  <a:gd name="connsiteX21" fmla="*/ 46387 w 406051"/>
                  <a:gd name="connsiteY21" fmla="*/ 359283 h 384810"/>
                  <a:gd name="connsiteX22" fmla="*/ 46387 w 406051"/>
                  <a:gd name="connsiteY22" fmla="*/ 192119 h 384810"/>
                  <a:gd name="connsiteX23" fmla="*/ 48483 w 406051"/>
                  <a:gd name="connsiteY23" fmla="*/ 192119 h 384810"/>
                  <a:gd name="connsiteX24" fmla="*/ 50578 w 406051"/>
                  <a:gd name="connsiteY24" fmla="*/ 192119 h 384810"/>
                  <a:gd name="connsiteX25" fmla="*/ 54960 w 406051"/>
                  <a:gd name="connsiteY25" fmla="*/ 191643 h 384810"/>
                  <a:gd name="connsiteX26" fmla="*/ 59437 w 406051"/>
                  <a:gd name="connsiteY26" fmla="*/ 191643 h 384810"/>
                  <a:gd name="connsiteX27" fmla="*/ 67533 w 406051"/>
                  <a:gd name="connsiteY27" fmla="*/ 189452 h 384810"/>
                  <a:gd name="connsiteX28" fmla="*/ 70104 w 406051"/>
                  <a:gd name="connsiteY28" fmla="*/ 188595 h 384810"/>
                  <a:gd name="connsiteX29" fmla="*/ 77915 w 406051"/>
                  <a:gd name="connsiteY29" fmla="*/ 184309 h 384810"/>
                  <a:gd name="connsiteX30" fmla="*/ 80296 w 406051"/>
                  <a:gd name="connsiteY30" fmla="*/ 182975 h 384810"/>
                  <a:gd name="connsiteX31" fmla="*/ 86773 w 406051"/>
                  <a:gd name="connsiteY31" fmla="*/ 177165 h 384810"/>
                  <a:gd name="connsiteX32" fmla="*/ 88678 w 406051"/>
                  <a:gd name="connsiteY32" fmla="*/ 175451 h 384810"/>
                  <a:gd name="connsiteX33" fmla="*/ 160040 w 406051"/>
                  <a:gd name="connsiteY33" fmla="*/ 180289 h 384810"/>
                  <a:gd name="connsiteX34" fmla="*/ 164878 w 406051"/>
                  <a:gd name="connsiteY34" fmla="*/ 175451 h 384810"/>
                  <a:gd name="connsiteX35" fmla="*/ 236240 w 406051"/>
                  <a:gd name="connsiteY35" fmla="*/ 180289 h 384810"/>
                  <a:gd name="connsiteX36" fmla="*/ 241078 w 406051"/>
                  <a:gd name="connsiteY36" fmla="*/ 175451 h 384810"/>
                  <a:gd name="connsiteX37" fmla="*/ 312297 w 406051"/>
                  <a:gd name="connsiteY37" fmla="*/ 180432 h 384810"/>
                  <a:gd name="connsiteX38" fmla="*/ 317278 w 406051"/>
                  <a:gd name="connsiteY38" fmla="*/ 175451 h 384810"/>
                  <a:gd name="connsiteX39" fmla="*/ 319564 w 406051"/>
                  <a:gd name="connsiteY39" fmla="*/ 177832 h 384810"/>
                  <a:gd name="connsiteX40" fmla="*/ 329089 w 406051"/>
                  <a:gd name="connsiteY40" fmla="*/ 185166 h 384810"/>
                  <a:gd name="connsiteX41" fmla="*/ 331661 w 406051"/>
                  <a:gd name="connsiteY41" fmla="*/ 186500 h 384810"/>
                  <a:gd name="connsiteX42" fmla="*/ 340043 w 406051"/>
                  <a:gd name="connsiteY42" fmla="*/ 190119 h 384810"/>
                  <a:gd name="connsiteX43" fmla="*/ 343281 w 406051"/>
                  <a:gd name="connsiteY43" fmla="*/ 190881 h 384810"/>
                  <a:gd name="connsiteX44" fmla="*/ 351759 w 406051"/>
                  <a:gd name="connsiteY44" fmla="*/ 192310 h 384810"/>
                  <a:gd name="connsiteX45" fmla="*/ 355474 w 406051"/>
                  <a:gd name="connsiteY45" fmla="*/ 192310 h 384810"/>
                  <a:gd name="connsiteX46" fmla="*/ 359569 w 406051"/>
                  <a:gd name="connsiteY46" fmla="*/ 192310 h 384810"/>
                  <a:gd name="connsiteX47" fmla="*/ 359569 w 406051"/>
                  <a:gd name="connsiteY47" fmla="*/ 359474 h 384810"/>
                  <a:gd name="connsiteX48" fmla="*/ 328518 w 406051"/>
                  <a:gd name="connsiteY48" fmla="*/ 359474 h 384810"/>
                  <a:gd name="connsiteX49" fmla="*/ 315849 w 406051"/>
                  <a:gd name="connsiteY49" fmla="*/ 372142 h 384810"/>
                  <a:gd name="connsiteX50" fmla="*/ 328518 w 406051"/>
                  <a:gd name="connsiteY50" fmla="*/ 384810 h 384810"/>
                  <a:gd name="connsiteX51" fmla="*/ 393383 w 406051"/>
                  <a:gd name="connsiteY51" fmla="*/ 384810 h 384810"/>
                  <a:gd name="connsiteX52" fmla="*/ 406051 w 406051"/>
                  <a:gd name="connsiteY52" fmla="*/ 372142 h 384810"/>
                  <a:gd name="connsiteX53" fmla="*/ 393383 w 406051"/>
                  <a:gd name="connsiteY53" fmla="*/ 359474 h 384810"/>
                  <a:gd name="connsiteX54" fmla="*/ 360712 w 406051"/>
                  <a:gd name="connsiteY54" fmla="*/ 166497 h 384810"/>
                  <a:gd name="connsiteX55" fmla="*/ 342234 w 406051"/>
                  <a:gd name="connsiteY55" fmla="*/ 163544 h 384810"/>
                  <a:gd name="connsiteX56" fmla="*/ 342234 w 406051"/>
                  <a:gd name="connsiteY56" fmla="*/ 163544 h 384810"/>
                  <a:gd name="connsiteX57" fmla="*/ 337567 w 406051"/>
                  <a:gd name="connsiteY57" fmla="*/ 159829 h 384810"/>
                  <a:gd name="connsiteX58" fmla="*/ 337567 w 406051"/>
                  <a:gd name="connsiteY58" fmla="*/ 159353 h 384810"/>
                  <a:gd name="connsiteX59" fmla="*/ 333947 w 406051"/>
                  <a:gd name="connsiteY59" fmla="*/ 154496 h 384810"/>
                  <a:gd name="connsiteX60" fmla="*/ 332804 w 406051"/>
                  <a:gd name="connsiteY60" fmla="*/ 152495 h 384810"/>
                  <a:gd name="connsiteX61" fmla="*/ 331851 w 406051"/>
                  <a:gd name="connsiteY61" fmla="*/ 149924 h 384810"/>
                  <a:gd name="connsiteX62" fmla="*/ 331090 w 406051"/>
                  <a:gd name="connsiteY62" fmla="*/ 147352 h 384810"/>
                  <a:gd name="connsiteX63" fmla="*/ 330518 w 406051"/>
                  <a:gd name="connsiteY63" fmla="*/ 142208 h 384810"/>
                  <a:gd name="connsiteX64" fmla="*/ 330518 w 406051"/>
                  <a:gd name="connsiteY64" fmla="*/ 142208 h 384810"/>
                  <a:gd name="connsiteX65" fmla="*/ 317850 w 406051"/>
                  <a:gd name="connsiteY65" fmla="*/ 129540 h 384810"/>
                  <a:gd name="connsiteX66" fmla="*/ 305181 w 406051"/>
                  <a:gd name="connsiteY66" fmla="*/ 142208 h 384810"/>
                  <a:gd name="connsiteX67" fmla="*/ 305181 w 406051"/>
                  <a:gd name="connsiteY67" fmla="*/ 142208 h 384810"/>
                  <a:gd name="connsiteX68" fmla="*/ 304515 w 406051"/>
                  <a:gd name="connsiteY68" fmla="*/ 147447 h 384810"/>
                  <a:gd name="connsiteX69" fmla="*/ 302705 w 406051"/>
                  <a:gd name="connsiteY69" fmla="*/ 152686 h 384810"/>
                  <a:gd name="connsiteX70" fmla="*/ 301657 w 406051"/>
                  <a:gd name="connsiteY70" fmla="*/ 154591 h 384810"/>
                  <a:gd name="connsiteX71" fmla="*/ 298800 w 406051"/>
                  <a:gd name="connsiteY71" fmla="*/ 158591 h 384810"/>
                  <a:gd name="connsiteX72" fmla="*/ 297942 w 406051"/>
                  <a:gd name="connsiteY72" fmla="*/ 159544 h 384810"/>
                  <a:gd name="connsiteX73" fmla="*/ 293371 w 406051"/>
                  <a:gd name="connsiteY73" fmla="*/ 163259 h 384810"/>
                  <a:gd name="connsiteX74" fmla="*/ 291751 w 406051"/>
                  <a:gd name="connsiteY74" fmla="*/ 164211 h 384810"/>
                  <a:gd name="connsiteX75" fmla="*/ 287846 w 406051"/>
                  <a:gd name="connsiteY75" fmla="*/ 165830 h 384810"/>
                  <a:gd name="connsiteX76" fmla="*/ 284512 w 406051"/>
                  <a:gd name="connsiteY76" fmla="*/ 166497 h 384810"/>
                  <a:gd name="connsiteX77" fmla="*/ 279654 w 406051"/>
                  <a:gd name="connsiteY77" fmla="*/ 167164 h 384810"/>
                  <a:gd name="connsiteX78" fmla="*/ 277464 w 406051"/>
                  <a:gd name="connsiteY78" fmla="*/ 167164 h 384810"/>
                  <a:gd name="connsiteX79" fmla="*/ 272606 w 406051"/>
                  <a:gd name="connsiteY79" fmla="*/ 166497 h 384810"/>
                  <a:gd name="connsiteX80" fmla="*/ 270511 w 406051"/>
                  <a:gd name="connsiteY80" fmla="*/ 165830 h 384810"/>
                  <a:gd name="connsiteX81" fmla="*/ 266605 w 406051"/>
                  <a:gd name="connsiteY81" fmla="*/ 164116 h 384810"/>
                  <a:gd name="connsiteX82" fmla="*/ 265082 w 406051"/>
                  <a:gd name="connsiteY82" fmla="*/ 163259 h 384810"/>
                  <a:gd name="connsiteX83" fmla="*/ 260414 w 406051"/>
                  <a:gd name="connsiteY83" fmla="*/ 159544 h 384810"/>
                  <a:gd name="connsiteX84" fmla="*/ 259652 w 406051"/>
                  <a:gd name="connsiteY84" fmla="*/ 158591 h 384810"/>
                  <a:gd name="connsiteX85" fmla="*/ 256699 w 406051"/>
                  <a:gd name="connsiteY85" fmla="*/ 154591 h 384810"/>
                  <a:gd name="connsiteX86" fmla="*/ 255651 w 406051"/>
                  <a:gd name="connsiteY86" fmla="*/ 152591 h 384810"/>
                  <a:gd name="connsiteX87" fmla="*/ 254699 w 406051"/>
                  <a:gd name="connsiteY87" fmla="*/ 150019 h 384810"/>
                  <a:gd name="connsiteX88" fmla="*/ 253842 w 406051"/>
                  <a:gd name="connsiteY88" fmla="*/ 147447 h 384810"/>
                  <a:gd name="connsiteX89" fmla="*/ 253270 w 406051"/>
                  <a:gd name="connsiteY89" fmla="*/ 142208 h 384810"/>
                  <a:gd name="connsiteX90" fmla="*/ 253270 w 406051"/>
                  <a:gd name="connsiteY90" fmla="*/ 142208 h 384810"/>
                  <a:gd name="connsiteX91" fmla="*/ 239449 w 406051"/>
                  <a:gd name="connsiteY91" fmla="*/ 130597 h 384810"/>
                  <a:gd name="connsiteX92" fmla="*/ 227838 w 406051"/>
                  <a:gd name="connsiteY92" fmla="*/ 142208 h 384810"/>
                  <a:gd name="connsiteX93" fmla="*/ 227838 w 406051"/>
                  <a:gd name="connsiteY93" fmla="*/ 142208 h 384810"/>
                  <a:gd name="connsiteX94" fmla="*/ 227267 w 406051"/>
                  <a:gd name="connsiteY94" fmla="*/ 147447 h 384810"/>
                  <a:gd name="connsiteX95" fmla="*/ 226505 w 406051"/>
                  <a:gd name="connsiteY95" fmla="*/ 149828 h 384810"/>
                  <a:gd name="connsiteX96" fmla="*/ 225362 w 406051"/>
                  <a:gd name="connsiteY96" fmla="*/ 152686 h 384810"/>
                  <a:gd name="connsiteX97" fmla="*/ 224314 w 406051"/>
                  <a:gd name="connsiteY97" fmla="*/ 154591 h 384810"/>
                  <a:gd name="connsiteX98" fmla="*/ 221457 w 406051"/>
                  <a:gd name="connsiteY98" fmla="*/ 158591 h 384810"/>
                  <a:gd name="connsiteX99" fmla="*/ 220599 w 406051"/>
                  <a:gd name="connsiteY99" fmla="*/ 159544 h 384810"/>
                  <a:gd name="connsiteX100" fmla="*/ 216028 w 406051"/>
                  <a:gd name="connsiteY100" fmla="*/ 163259 h 384810"/>
                  <a:gd name="connsiteX101" fmla="*/ 214408 w 406051"/>
                  <a:gd name="connsiteY101" fmla="*/ 164211 h 384810"/>
                  <a:gd name="connsiteX102" fmla="*/ 210598 w 406051"/>
                  <a:gd name="connsiteY102" fmla="*/ 165830 h 384810"/>
                  <a:gd name="connsiteX103" fmla="*/ 208312 w 406051"/>
                  <a:gd name="connsiteY103" fmla="*/ 166497 h 384810"/>
                  <a:gd name="connsiteX104" fmla="*/ 203454 w 406051"/>
                  <a:gd name="connsiteY104" fmla="*/ 167164 h 384810"/>
                  <a:gd name="connsiteX105" fmla="*/ 201169 w 406051"/>
                  <a:gd name="connsiteY105" fmla="*/ 167164 h 384810"/>
                  <a:gd name="connsiteX106" fmla="*/ 196311 w 406051"/>
                  <a:gd name="connsiteY106" fmla="*/ 166497 h 384810"/>
                  <a:gd name="connsiteX107" fmla="*/ 194311 w 406051"/>
                  <a:gd name="connsiteY107" fmla="*/ 165830 h 384810"/>
                  <a:gd name="connsiteX108" fmla="*/ 190310 w 406051"/>
                  <a:gd name="connsiteY108" fmla="*/ 164116 h 384810"/>
                  <a:gd name="connsiteX109" fmla="*/ 188786 w 406051"/>
                  <a:gd name="connsiteY109" fmla="*/ 163259 h 384810"/>
                  <a:gd name="connsiteX110" fmla="*/ 184119 w 406051"/>
                  <a:gd name="connsiteY110" fmla="*/ 159544 h 384810"/>
                  <a:gd name="connsiteX111" fmla="*/ 183357 w 406051"/>
                  <a:gd name="connsiteY111" fmla="*/ 158591 h 384810"/>
                  <a:gd name="connsiteX112" fmla="*/ 180499 w 406051"/>
                  <a:gd name="connsiteY112" fmla="*/ 154591 h 384810"/>
                  <a:gd name="connsiteX113" fmla="*/ 179357 w 406051"/>
                  <a:gd name="connsiteY113" fmla="*/ 152591 h 384810"/>
                  <a:gd name="connsiteX114" fmla="*/ 178404 w 406051"/>
                  <a:gd name="connsiteY114" fmla="*/ 150019 h 384810"/>
                  <a:gd name="connsiteX115" fmla="*/ 177547 w 406051"/>
                  <a:gd name="connsiteY115" fmla="*/ 147447 h 384810"/>
                  <a:gd name="connsiteX116" fmla="*/ 176975 w 406051"/>
                  <a:gd name="connsiteY116" fmla="*/ 142208 h 384810"/>
                  <a:gd name="connsiteX117" fmla="*/ 176975 w 406051"/>
                  <a:gd name="connsiteY117" fmla="*/ 142208 h 384810"/>
                  <a:gd name="connsiteX118" fmla="*/ 164307 w 406051"/>
                  <a:gd name="connsiteY118" fmla="*/ 129540 h 384810"/>
                  <a:gd name="connsiteX119" fmla="*/ 151638 w 406051"/>
                  <a:gd name="connsiteY119" fmla="*/ 142208 h 384810"/>
                  <a:gd name="connsiteX120" fmla="*/ 151638 w 406051"/>
                  <a:gd name="connsiteY120" fmla="*/ 142208 h 384810"/>
                  <a:gd name="connsiteX121" fmla="*/ 151067 w 406051"/>
                  <a:gd name="connsiteY121" fmla="*/ 147447 h 384810"/>
                  <a:gd name="connsiteX122" fmla="*/ 150305 w 406051"/>
                  <a:gd name="connsiteY122" fmla="*/ 149828 h 384810"/>
                  <a:gd name="connsiteX123" fmla="*/ 149162 w 406051"/>
                  <a:gd name="connsiteY123" fmla="*/ 152686 h 384810"/>
                  <a:gd name="connsiteX124" fmla="*/ 148114 w 406051"/>
                  <a:gd name="connsiteY124" fmla="*/ 154591 h 384810"/>
                  <a:gd name="connsiteX125" fmla="*/ 145257 w 406051"/>
                  <a:gd name="connsiteY125" fmla="*/ 158591 h 384810"/>
                  <a:gd name="connsiteX126" fmla="*/ 144495 w 406051"/>
                  <a:gd name="connsiteY126" fmla="*/ 159544 h 384810"/>
                  <a:gd name="connsiteX127" fmla="*/ 139923 w 406051"/>
                  <a:gd name="connsiteY127" fmla="*/ 163259 h 384810"/>
                  <a:gd name="connsiteX128" fmla="*/ 138208 w 406051"/>
                  <a:gd name="connsiteY128" fmla="*/ 164211 h 384810"/>
                  <a:gd name="connsiteX129" fmla="*/ 134398 w 406051"/>
                  <a:gd name="connsiteY129" fmla="*/ 165830 h 384810"/>
                  <a:gd name="connsiteX130" fmla="*/ 132112 w 406051"/>
                  <a:gd name="connsiteY130" fmla="*/ 166497 h 384810"/>
                  <a:gd name="connsiteX131" fmla="*/ 127254 w 406051"/>
                  <a:gd name="connsiteY131" fmla="*/ 167164 h 384810"/>
                  <a:gd name="connsiteX132" fmla="*/ 125064 w 406051"/>
                  <a:gd name="connsiteY132" fmla="*/ 167164 h 384810"/>
                  <a:gd name="connsiteX133" fmla="*/ 120206 w 406051"/>
                  <a:gd name="connsiteY133" fmla="*/ 166497 h 384810"/>
                  <a:gd name="connsiteX134" fmla="*/ 118111 w 406051"/>
                  <a:gd name="connsiteY134" fmla="*/ 165830 h 384810"/>
                  <a:gd name="connsiteX135" fmla="*/ 114110 w 406051"/>
                  <a:gd name="connsiteY135" fmla="*/ 164116 h 384810"/>
                  <a:gd name="connsiteX136" fmla="*/ 112586 w 406051"/>
                  <a:gd name="connsiteY136" fmla="*/ 163259 h 384810"/>
                  <a:gd name="connsiteX137" fmla="*/ 107919 w 406051"/>
                  <a:gd name="connsiteY137" fmla="*/ 159544 h 384810"/>
                  <a:gd name="connsiteX138" fmla="*/ 107252 w 406051"/>
                  <a:gd name="connsiteY138" fmla="*/ 158591 h 384810"/>
                  <a:gd name="connsiteX139" fmla="*/ 104299 w 406051"/>
                  <a:gd name="connsiteY139" fmla="*/ 154591 h 384810"/>
                  <a:gd name="connsiteX140" fmla="*/ 103156 w 406051"/>
                  <a:gd name="connsiteY140" fmla="*/ 152591 h 384810"/>
                  <a:gd name="connsiteX141" fmla="*/ 102204 w 406051"/>
                  <a:gd name="connsiteY141" fmla="*/ 150019 h 384810"/>
                  <a:gd name="connsiteX142" fmla="*/ 101442 w 406051"/>
                  <a:gd name="connsiteY142" fmla="*/ 147447 h 384810"/>
                  <a:gd name="connsiteX143" fmla="*/ 100775 w 406051"/>
                  <a:gd name="connsiteY143" fmla="*/ 142208 h 384810"/>
                  <a:gd name="connsiteX144" fmla="*/ 100775 w 406051"/>
                  <a:gd name="connsiteY144" fmla="*/ 142208 h 384810"/>
                  <a:gd name="connsiteX145" fmla="*/ 88107 w 406051"/>
                  <a:gd name="connsiteY145" fmla="*/ 129540 h 384810"/>
                  <a:gd name="connsiteX146" fmla="*/ 75438 w 406051"/>
                  <a:gd name="connsiteY146" fmla="*/ 142208 h 384810"/>
                  <a:gd name="connsiteX147" fmla="*/ 75438 w 406051"/>
                  <a:gd name="connsiteY147" fmla="*/ 142208 h 384810"/>
                  <a:gd name="connsiteX148" fmla="*/ 74867 w 406051"/>
                  <a:gd name="connsiteY148" fmla="*/ 147447 h 384810"/>
                  <a:gd name="connsiteX149" fmla="*/ 74105 w 406051"/>
                  <a:gd name="connsiteY149" fmla="*/ 149828 h 384810"/>
                  <a:gd name="connsiteX150" fmla="*/ 73057 w 406051"/>
                  <a:gd name="connsiteY150" fmla="*/ 152686 h 384810"/>
                  <a:gd name="connsiteX151" fmla="*/ 71914 w 406051"/>
                  <a:gd name="connsiteY151" fmla="*/ 154591 h 384810"/>
                  <a:gd name="connsiteX152" fmla="*/ 69152 w 406051"/>
                  <a:gd name="connsiteY152" fmla="*/ 158591 h 384810"/>
                  <a:gd name="connsiteX153" fmla="*/ 68295 w 406051"/>
                  <a:gd name="connsiteY153" fmla="*/ 159544 h 384810"/>
                  <a:gd name="connsiteX154" fmla="*/ 63723 w 406051"/>
                  <a:gd name="connsiteY154" fmla="*/ 163259 h 384810"/>
                  <a:gd name="connsiteX155" fmla="*/ 62008 w 406051"/>
                  <a:gd name="connsiteY155" fmla="*/ 164211 h 384810"/>
                  <a:gd name="connsiteX156" fmla="*/ 58198 w 406051"/>
                  <a:gd name="connsiteY156" fmla="*/ 165830 h 384810"/>
                  <a:gd name="connsiteX157" fmla="*/ 56103 w 406051"/>
                  <a:gd name="connsiteY157" fmla="*/ 166497 h 384810"/>
                  <a:gd name="connsiteX158" fmla="*/ 51245 w 406051"/>
                  <a:gd name="connsiteY158" fmla="*/ 167164 h 384810"/>
                  <a:gd name="connsiteX159" fmla="*/ 50102 w 406051"/>
                  <a:gd name="connsiteY159" fmla="*/ 167164 h 384810"/>
                  <a:gd name="connsiteX160" fmla="*/ 47054 w 406051"/>
                  <a:gd name="connsiteY160" fmla="*/ 167164 h 384810"/>
                  <a:gd name="connsiteX161" fmla="*/ 45054 w 406051"/>
                  <a:gd name="connsiteY161" fmla="*/ 167164 h 384810"/>
                  <a:gd name="connsiteX162" fmla="*/ 42482 w 406051"/>
                  <a:gd name="connsiteY162" fmla="*/ 166307 h 384810"/>
                  <a:gd name="connsiteX163" fmla="*/ 39625 w 406051"/>
                  <a:gd name="connsiteY163" fmla="*/ 165259 h 384810"/>
                  <a:gd name="connsiteX164" fmla="*/ 32195 w 406051"/>
                  <a:gd name="connsiteY164" fmla="*/ 160211 h 384810"/>
                  <a:gd name="connsiteX165" fmla="*/ 24766 w 406051"/>
                  <a:gd name="connsiteY165" fmla="*/ 142304 h 384810"/>
                  <a:gd name="connsiteX166" fmla="*/ 24766 w 406051"/>
                  <a:gd name="connsiteY166" fmla="*/ 140113 h 384810"/>
                  <a:gd name="connsiteX167" fmla="*/ 35529 w 406051"/>
                  <a:gd name="connsiteY167" fmla="*/ 98298 h 384810"/>
                  <a:gd name="connsiteX168" fmla="*/ 64104 w 406051"/>
                  <a:gd name="connsiteY168" fmla="*/ 45815 h 384810"/>
                  <a:gd name="connsiteX169" fmla="*/ 97441 w 406051"/>
                  <a:gd name="connsiteY169" fmla="*/ 26099 h 384810"/>
                  <a:gd name="connsiteX170" fmla="*/ 306991 w 406051"/>
                  <a:gd name="connsiteY170" fmla="*/ 26099 h 384810"/>
                  <a:gd name="connsiteX171" fmla="*/ 340329 w 406051"/>
                  <a:gd name="connsiteY171" fmla="*/ 45815 h 384810"/>
                  <a:gd name="connsiteX172" fmla="*/ 368904 w 406051"/>
                  <a:gd name="connsiteY172" fmla="*/ 98298 h 384810"/>
                  <a:gd name="connsiteX173" fmla="*/ 379667 w 406051"/>
                  <a:gd name="connsiteY173" fmla="*/ 140113 h 384810"/>
                  <a:gd name="connsiteX174" fmla="*/ 360712 w 406051"/>
                  <a:gd name="connsiteY174" fmla="*/ 166497 h 38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406051" h="384810">
                    <a:moveTo>
                      <a:pt x="392812" y="359283"/>
                    </a:moveTo>
                    <a:lnTo>
                      <a:pt x="384334" y="359283"/>
                    </a:lnTo>
                    <a:lnTo>
                      <a:pt x="384334" y="182404"/>
                    </a:lnTo>
                    <a:cubicBezTo>
                      <a:pt x="397755" y="172174"/>
                      <a:pt x="405585" y="156229"/>
                      <a:pt x="405480" y="139351"/>
                    </a:cubicBezTo>
                    <a:cubicBezTo>
                      <a:pt x="405480" y="120472"/>
                      <a:pt x="400727" y="101898"/>
                      <a:pt x="391669" y="85344"/>
                    </a:cubicBezTo>
                    <a:lnTo>
                      <a:pt x="363094" y="32861"/>
                    </a:lnTo>
                    <a:cubicBezTo>
                      <a:pt x="351921" y="12592"/>
                      <a:pt x="330614" y="0"/>
                      <a:pt x="307467" y="0"/>
                    </a:cubicBezTo>
                    <a:lnTo>
                      <a:pt x="97918" y="0"/>
                    </a:lnTo>
                    <a:cubicBezTo>
                      <a:pt x="74800" y="0"/>
                      <a:pt x="53512" y="12592"/>
                      <a:pt x="42387" y="32861"/>
                    </a:cubicBezTo>
                    <a:lnTo>
                      <a:pt x="13812" y="85344"/>
                    </a:lnTo>
                    <a:cubicBezTo>
                      <a:pt x="4754" y="101898"/>
                      <a:pt x="1" y="120472"/>
                      <a:pt x="1" y="139351"/>
                    </a:cubicBezTo>
                    <a:lnTo>
                      <a:pt x="1" y="141542"/>
                    </a:lnTo>
                    <a:cubicBezTo>
                      <a:pt x="-66" y="154991"/>
                      <a:pt x="5287" y="167897"/>
                      <a:pt x="14860" y="177356"/>
                    </a:cubicBezTo>
                    <a:cubicBezTo>
                      <a:pt x="16774" y="179280"/>
                      <a:pt x="18879" y="181004"/>
                      <a:pt x="21146" y="182499"/>
                    </a:cubicBezTo>
                    <a:lnTo>
                      <a:pt x="21146" y="359283"/>
                    </a:lnTo>
                    <a:lnTo>
                      <a:pt x="12669" y="359283"/>
                    </a:lnTo>
                    <a:cubicBezTo>
                      <a:pt x="5668" y="359283"/>
                      <a:pt x="1" y="364950"/>
                      <a:pt x="1" y="371951"/>
                    </a:cubicBezTo>
                    <a:cubicBezTo>
                      <a:pt x="1" y="378952"/>
                      <a:pt x="5668" y="384620"/>
                      <a:pt x="12669" y="384620"/>
                    </a:cubicBezTo>
                    <a:lnTo>
                      <a:pt x="77534" y="384620"/>
                    </a:lnTo>
                    <a:cubicBezTo>
                      <a:pt x="84535" y="384620"/>
                      <a:pt x="90202" y="378952"/>
                      <a:pt x="90202" y="371951"/>
                    </a:cubicBezTo>
                    <a:cubicBezTo>
                      <a:pt x="90202" y="364950"/>
                      <a:pt x="84535" y="359283"/>
                      <a:pt x="77534" y="359283"/>
                    </a:cubicBezTo>
                    <a:lnTo>
                      <a:pt x="46387" y="359283"/>
                    </a:lnTo>
                    <a:lnTo>
                      <a:pt x="46387" y="192119"/>
                    </a:lnTo>
                    <a:cubicBezTo>
                      <a:pt x="47083" y="192167"/>
                      <a:pt x="47788" y="192167"/>
                      <a:pt x="48483" y="192119"/>
                    </a:cubicBezTo>
                    <a:lnTo>
                      <a:pt x="50578" y="192119"/>
                    </a:lnTo>
                    <a:cubicBezTo>
                      <a:pt x="52045" y="192062"/>
                      <a:pt x="53512" y="191900"/>
                      <a:pt x="54960" y="191643"/>
                    </a:cubicBezTo>
                    <a:cubicBezTo>
                      <a:pt x="56446" y="191738"/>
                      <a:pt x="57951" y="191738"/>
                      <a:pt x="59437" y="191643"/>
                    </a:cubicBezTo>
                    <a:cubicBezTo>
                      <a:pt x="62199" y="191176"/>
                      <a:pt x="64914" y="190443"/>
                      <a:pt x="67533" y="189452"/>
                    </a:cubicBezTo>
                    <a:lnTo>
                      <a:pt x="70104" y="188595"/>
                    </a:lnTo>
                    <a:cubicBezTo>
                      <a:pt x="72838" y="187414"/>
                      <a:pt x="75448" y="185976"/>
                      <a:pt x="77915" y="184309"/>
                    </a:cubicBezTo>
                    <a:lnTo>
                      <a:pt x="80296" y="182975"/>
                    </a:lnTo>
                    <a:cubicBezTo>
                      <a:pt x="82611" y="181223"/>
                      <a:pt x="84773" y="179280"/>
                      <a:pt x="86773" y="177165"/>
                    </a:cubicBezTo>
                    <a:cubicBezTo>
                      <a:pt x="87345" y="176594"/>
                      <a:pt x="88107" y="176117"/>
                      <a:pt x="88678" y="175451"/>
                    </a:cubicBezTo>
                    <a:cubicBezTo>
                      <a:pt x="107052" y="196491"/>
                      <a:pt x="138999" y="198654"/>
                      <a:pt x="160040" y="180289"/>
                    </a:cubicBezTo>
                    <a:cubicBezTo>
                      <a:pt x="161763" y="178784"/>
                      <a:pt x="163373" y="177175"/>
                      <a:pt x="164878" y="175451"/>
                    </a:cubicBezTo>
                    <a:cubicBezTo>
                      <a:pt x="183252" y="196491"/>
                      <a:pt x="215199" y="198654"/>
                      <a:pt x="236240" y="180289"/>
                    </a:cubicBezTo>
                    <a:cubicBezTo>
                      <a:pt x="237963" y="178784"/>
                      <a:pt x="239573" y="177175"/>
                      <a:pt x="241078" y="175451"/>
                    </a:cubicBezTo>
                    <a:cubicBezTo>
                      <a:pt x="259366" y="196491"/>
                      <a:pt x="291256" y="198720"/>
                      <a:pt x="312297" y="180432"/>
                    </a:cubicBezTo>
                    <a:cubicBezTo>
                      <a:pt x="314069" y="178889"/>
                      <a:pt x="315735" y="177222"/>
                      <a:pt x="317278" y="175451"/>
                    </a:cubicBezTo>
                    <a:lnTo>
                      <a:pt x="319564" y="177832"/>
                    </a:lnTo>
                    <a:cubicBezTo>
                      <a:pt x="322422" y="180661"/>
                      <a:pt x="325622" y="183118"/>
                      <a:pt x="329089" y="185166"/>
                    </a:cubicBezTo>
                    <a:cubicBezTo>
                      <a:pt x="329947" y="185738"/>
                      <a:pt x="330804" y="186023"/>
                      <a:pt x="331661" y="186500"/>
                    </a:cubicBezTo>
                    <a:cubicBezTo>
                      <a:pt x="334338" y="187957"/>
                      <a:pt x="337147" y="189167"/>
                      <a:pt x="340043" y="190119"/>
                    </a:cubicBezTo>
                    <a:lnTo>
                      <a:pt x="343281" y="190881"/>
                    </a:lnTo>
                    <a:cubicBezTo>
                      <a:pt x="346063" y="191605"/>
                      <a:pt x="348901" y="192081"/>
                      <a:pt x="351759" y="192310"/>
                    </a:cubicBezTo>
                    <a:lnTo>
                      <a:pt x="355474" y="192310"/>
                    </a:lnTo>
                    <a:cubicBezTo>
                      <a:pt x="356807" y="192310"/>
                      <a:pt x="358140" y="192310"/>
                      <a:pt x="359569" y="192310"/>
                    </a:cubicBezTo>
                    <a:lnTo>
                      <a:pt x="359569" y="359474"/>
                    </a:lnTo>
                    <a:lnTo>
                      <a:pt x="328518" y="359474"/>
                    </a:lnTo>
                    <a:cubicBezTo>
                      <a:pt x="321517" y="359474"/>
                      <a:pt x="315849" y="365141"/>
                      <a:pt x="315849" y="372142"/>
                    </a:cubicBezTo>
                    <a:cubicBezTo>
                      <a:pt x="315849" y="379143"/>
                      <a:pt x="321517" y="384810"/>
                      <a:pt x="328518" y="384810"/>
                    </a:cubicBezTo>
                    <a:lnTo>
                      <a:pt x="393383" y="384810"/>
                    </a:lnTo>
                    <a:cubicBezTo>
                      <a:pt x="400384" y="384810"/>
                      <a:pt x="406051" y="379143"/>
                      <a:pt x="406051" y="372142"/>
                    </a:cubicBezTo>
                    <a:cubicBezTo>
                      <a:pt x="406051" y="365141"/>
                      <a:pt x="400384" y="359474"/>
                      <a:pt x="393383" y="359474"/>
                    </a:cubicBezTo>
                    <a:close/>
                    <a:moveTo>
                      <a:pt x="360712" y="166497"/>
                    </a:moveTo>
                    <a:cubicBezTo>
                      <a:pt x="354397" y="167869"/>
                      <a:pt x="347806" y="166811"/>
                      <a:pt x="342234" y="163544"/>
                    </a:cubicBezTo>
                    <a:cubicBezTo>
                      <a:pt x="342234" y="163544"/>
                      <a:pt x="342234" y="163544"/>
                      <a:pt x="342234" y="163544"/>
                    </a:cubicBezTo>
                    <a:cubicBezTo>
                      <a:pt x="340548" y="162468"/>
                      <a:pt x="338986" y="161230"/>
                      <a:pt x="337567" y="159829"/>
                    </a:cubicBezTo>
                    <a:lnTo>
                      <a:pt x="337567" y="159353"/>
                    </a:lnTo>
                    <a:cubicBezTo>
                      <a:pt x="336157" y="157896"/>
                      <a:pt x="334947" y="156258"/>
                      <a:pt x="333947" y="154496"/>
                    </a:cubicBezTo>
                    <a:lnTo>
                      <a:pt x="332804" y="152495"/>
                    </a:lnTo>
                    <a:cubicBezTo>
                      <a:pt x="332804" y="151638"/>
                      <a:pt x="332137" y="150781"/>
                      <a:pt x="331851" y="149924"/>
                    </a:cubicBezTo>
                    <a:cubicBezTo>
                      <a:pt x="331557" y="149076"/>
                      <a:pt x="331299" y="148219"/>
                      <a:pt x="331090" y="147352"/>
                    </a:cubicBezTo>
                    <a:cubicBezTo>
                      <a:pt x="330708" y="145666"/>
                      <a:pt x="330518" y="143942"/>
                      <a:pt x="330518" y="142208"/>
                    </a:cubicBezTo>
                    <a:cubicBezTo>
                      <a:pt x="330518" y="142208"/>
                      <a:pt x="330518" y="142208"/>
                      <a:pt x="330518" y="142208"/>
                    </a:cubicBezTo>
                    <a:cubicBezTo>
                      <a:pt x="330518" y="135207"/>
                      <a:pt x="324851" y="129540"/>
                      <a:pt x="317850" y="129540"/>
                    </a:cubicBezTo>
                    <a:cubicBezTo>
                      <a:pt x="310849" y="129540"/>
                      <a:pt x="305181" y="135207"/>
                      <a:pt x="305181" y="142208"/>
                    </a:cubicBezTo>
                    <a:lnTo>
                      <a:pt x="305181" y="142208"/>
                    </a:lnTo>
                    <a:cubicBezTo>
                      <a:pt x="305153" y="143971"/>
                      <a:pt x="304934" y="145733"/>
                      <a:pt x="304515" y="147447"/>
                    </a:cubicBezTo>
                    <a:cubicBezTo>
                      <a:pt x="303981" y="149219"/>
                      <a:pt x="303382" y="150962"/>
                      <a:pt x="302705" y="152686"/>
                    </a:cubicBezTo>
                    <a:cubicBezTo>
                      <a:pt x="302410" y="153353"/>
                      <a:pt x="302067" y="153991"/>
                      <a:pt x="301657" y="154591"/>
                    </a:cubicBezTo>
                    <a:cubicBezTo>
                      <a:pt x="300810" y="156001"/>
                      <a:pt x="299857" y="157334"/>
                      <a:pt x="298800" y="158591"/>
                    </a:cubicBezTo>
                    <a:lnTo>
                      <a:pt x="297942" y="159544"/>
                    </a:lnTo>
                    <a:cubicBezTo>
                      <a:pt x="296571" y="160963"/>
                      <a:pt x="295037" y="162211"/>
                      <a:pt x="293371" y="163259"/>
                    </a:cubicBezTo>
                    <a:cubicBezTo>
                      <a:pt x="293371" y="163259"/>
                      <a:pt x="292323" y="163830"/>
                      <a:pt x="291751" y="164211"/>
                    </a:cubicBezTo>
                    <a:lnTo>
                      <a:pt x="287846" y="165830"/>
                    </a:lnTo>
                    <a:lnTo>
                      <a:pt x="284512" y="166497"/>
                    </a:lnTo>
                    <a:cubicBezTo>
                      <a:pt x="282922" y="166869"/>
                      <a:pt x="281293" y="167097"/>
                      <a:pt x="279654" y="167164"/>
                    </a:cubicBezTo>
                    <a:lnTo>
                      <a:pt x="277464" y="167164"/>
                    </a:lnTo>
                    <a:cubicBezTo>
                      <a:pt x="275826" y="167078"/>
                      <a:pt x="274207" y="166859"/>
                      <a:pt x="272606" y="166497"/>
                    </a:cubicBezTo>
                    <a:lnTo>
                      <a:pt x="270511" y="165830"/>
                    </a:lnTo>
                    <a:cubicBezTo>
                      <a:pt x="269167" y="165354"/>
                      <a:pt x="267863" y="164783"/>
                      <a:pt x="266605" y="164116"/>
                    </a:cubicBezTo>
                    <a:cubicBezTo>
                      <a:pt x="266081" y="163868"/>
                      <a:pt x="265567" y="163582"/>
                      <a:pt x="265082" y="163259"/>
                    </a:cubicBezTo>
                    <a:cubicBezTo>
                      <a:pt x="263386" y="162211"/>
                      <a:pt x="261814" y="160963"/>
                      <a:pt x="260414" y="159544"/>
                    </a:cubicBezTo>
                    <a:lnTo>
                      <a:pt x="259652" y="158591"/>
                    </a:lnTo>
                    <a:cubicBezTo>
                      <a:pt x="258595" y="157315"/>
                      <a:pt x="257604" y="155981"/>
                      <a:pt x="256699" y="154591"/>
                    </a:cubicBezTo>
                    <a:cubicBezTo>
                      <a:pt x="256309" y="153943"/>
                      <a:pt x="255966" y="153276"/>
                      <a:pt x="255651" y="152591"/>
                    </a:cubicBezTo>
                    <a:cubicBezTo>
                      <a:pt x="255651" y="151733"/>
                      <a:pt x="254985" y="150876"/>
                      <a:pt x="254699" y="150019"/>
                    </a:cubicBezTo>
                    <a:cubicBezTo>
                      <a:pt x="254414" y="149162"/>
                      <a:pt x="254032" y="148304"/>
                      <a:pt x="253842" y="147447"/>
                    </a:cubicBezTo>
                    <a:cubicBezTo>
                      <a:pt x="253508" y="145723"/>
                      <a:pt x="253318" y="143971"/>
                      <a:pt x="253270" y="142208"/>
                    </a:cubicBezTo>
                    <a:lnTo>
                      <a:pt x="253270" y="142208"/>
                    </a:lnTo>
                    <a:cubicBezTo>
                      <a:pt x="252661" y="135189"/>
                      <a:pt x="246479" y="129988"/>
                      <a:pt x="239449" y="130597"/>
                    </a:cubicBezTo>
                    <a:cubicBezTo>
                      <a:pt x="233277" y="131131"/>
                      <a:pt x="228372" y="136027"/>
                      <a:pt x="227838" y="142208"/>
                    </a:cubicBezTo>
                    <a:lnTo>
                      <a:pt x="227838" y="142208"/>
                    </a:lnTo>
                    <a:cubicBezTo>
                      <a:pt x="227791" y="143971"/>
                      <a:pt x="227601" y="145723"/>
                      <a:pt x="227267" y="147447"/>
                    </a:cubicBezTo>
                    <a:cubicBezTo>
                      <a:pt x="227267" y="148304"/>
                      <a:pt x="226696" y="149066"/>
                      <a:pt x="226505" y="149828"/>
                    </a:cubicBezTo>
                    <a:cubicBezTo>
                      <a:pt x="226315" y="150590"/>
                      <a:pt x="225839" y="151733"/>
                      <a:pt x="225362" y="152686"/>
                    </a:cubicBezTo>
                    <a:cubicBezTo>
                      <a:pt x="225067" y="153353"/>
                      <a:pt x="224724" y="153991"/>
                      <a:pt x="224314" y="154591"/>
                    </a:cubicBezTo>
                    <a:cubicBezTo>
                      <a:pt x="223467" y="156001"/>
                      <a:pt x="222514" y="157334"/>
                      <a:pt x="221457" y="158591"/>
                    </a:cubicBezTo>
                    <a:cubicBezTo>
                      <a:pt x="221200" y="158934"/>
                      <a:pt x="220914" y="159249"/>
                      <a:pt x="220599" y="159544"/>
                    </a:cubicBezTo>
                    <a:cubicBezTo>
                      <a:pt x="219247" y="160982"/>
                      <a:pt x="217714" y="162230"/>
                      <a:pt x="216028" y="163259"/>
                    </a:cubicBezTo>
                    <a:cubicBezTo>
                      <a:pt x="215551" y="163259"/>
                      <a:pt x="214980" y="163830"/>
                      <a:pt x="214408" y="164211"/>
                    </a:cubicBezTo>
                    <a:lnTo>
                      <a:pt x="210598" y="165830"/>
                    </a:lnTo>
                    <a:lnTo>
                      <a:pt x="208312" y="166497"/>
                    </a:lnTo>
                    <a:cubicBezTo>
                      <a:pt x="206712" y="166859"/>
                      <a:pt x="205093" y="167078"/>
                      <a:pt x="203454" y="167164"/>
                    </a:cubicBezTo>
                    <a:lnTo>
                      <a:pt x="201169" y="167164"/>
                    </a:lnTo>
                    <a:cubicBezTo>
                      <a:pt x="199530" y="167078"/>
                      <a:pt x="197911" y="166859"/>
                      <a:pt x="196311" y="166497"/>
                    </a:cubicBezTo>
                    <a:lnTo>
                      <a:pt x="194311" y="165830"/>
                    </a:lnTo>
                    <a:cubicBezTo>
                      <a:pt x="192939" y="165354"/>
                      <a:pt x="191596" y="164783"/>
                      <a:pt x="190310" y="164116"/>
                    </a:cubicBezTo>
                    <a:cubicBezTo>
                      <a:pt x="189786" y="163868"/>
                      <a:pt x="189272" y="163582"/>
                      <a:pt x="188786" y="163259"/>
                    </a:cubicBezTo>
                    <a:cubicBezTo>
                      <a:pt x="187090" y="162211"/>
                      <a:pt x="185519" y="160963"/>
                      <a:pt x="184119" y="159544"/>
                    </a:cubicBezTo>
                    <a:lnTo>
                      <a:pt x="183357" y="158591"/>
                    </a:lnTo>
                    <a:cubicBezTo>
                      <a:pt x="182299" y="157334"/>
                      <a:pt x="181347" y="156001"/>
                      <a:pt x="180499" y="154591"/>
                    </a:cubicBezTo>
                    <a:lnTo>
                      <a:pt x="179357" y="152591"/>
                    </a:lnTo>
                    <a:cubicBezTo>
                      <a:pt x="179357" y="151733"/>
                      <a:pt x="178690" y="150876"/>
                      <a:pt x="178404" y="150019"/>
                    </a:cubicBezTo>
                    <a:lnTo>
                      <a:pt x="177547" y="147447"/>
                    </a:lnTo>
                    <a:cubicBezTo>
                      <a:pt x="177213" y="145723"/>
                      <a:pt x="177023" y="143971"/>
                      <a:pt x="176975" y="142208"/>
                    </a:cubicBezTo>
                    <a:lnTo>
                      <a:pt x="176975" y="142208"/>
                    </a:lnTo>
                    <a:cubicBezTo>
                      <a:pt x="176975" y="135207"/>
                      <a:pt x="171308" y="129540"/>
                      <a:pt x="164307" y="129540"/>
                    </a:cubicBezTo>
                    <a:cubicBezTo>
                      <a:pt x="157306" y="129540"/>
                      <a:pt x="151638" y="135207"/>
                      <a:pt x="151638" y="142208"/>
                    </a:cubicBezTo>
                    <a:cubicBezTo>
                      <a:pt x="151638" y="142208"/>
                      <a:pt x="151638" y="142208"/>
                      <a:pt x="151638" y="142208"/>
                    </a:cubicBezTo>
                    <a:cubicBezTo>
                      <a:pt x="151638" y="143971"/>
                      <a:pt x="151448" y="145723"/>
                      <a:pt x="151067" y="147447"/>
                    </a:cubicBezTo>
                    <a:cubicBezTo>
                      <a:pt x="150867" y="148257"/>
                      <a:pt x="150619" y="149057"/>
                      <a:pt x="150305" y="149828"/>
                    </a:cubicBezTo>
                    <a:cubicBezTo>
                      <a:pt x="150305" y="150781"/>
                      <a:pt x="149639" y="151733"/>
                      <a:pt x="149162" y="152686"/>
                    </a:cubicBezTo>
                    <a:cubicBezTo>
                      <a:pt x="148867" y="153353"/>
                      <a:pt x="148524" y="153991"/>
                      <a:pt x="148114" y="154591"/>
                    </a:cubicBezTo>
                    <a:cubicBezTo>
                      <a:pt x="147304" y="156020"/>
                      <a:pt x="146343" y="157362"/>
                      <a:pt x="145257" y="158591"/>
                    </a:cubicBezTo>
                    <a:lnTo>
                      <a:pt x="144495" y="159544"/>
                    </a:lnTo>
                    <a:cubicBezTo>
                      <a:pt x="143104" y="160944"/>
                      <a:pt x="141571" y="162182"/>
                      <a:pt x="139923" y="163259"/>
                    </a:cubicBezTo>
                    <a:lnTo>
                      <a:pt x="138208" y="164211"/>
                    </a:lnTo>
                    <a:lnTo>
                      <a:pt x="134398" y="165830"/>
                    </a:lnTo>
                    <a:lnTo>
                      <a:pt x="132112" y="166497"/>
                    </a:lnTo>
                    <a:cubicBezTo>
                      <a:pt x="130512" y="166859"/>
                      <a:pt x="128893" y="167078"/>
                      <a:pt x="127254" y="167164"/>
                    </a:cubicBezTo>
                    <a:lnTo>
                      <a:pt x="125064" y="167164"/>
                    </a:lnTo>
                    <a:cubicBezTo>
                      <a:pt x="123426" y="167097"/>
                      <a:pt x="121797" y="166869"/>
                      <a:pt x="120206" y="166497"/>
                    </a:cubicBezTo>
                    <a:lnTo>
                      <a:pt x="118111" y="165830"/>
                    </a:lnTo>
                    <a:lnTo>
                      <a:pt x="114110" y="164116"/>
                    </a:lnTo>
                    <a:cubicBezTo>
                      <a:pt x="113586" y="163868"/>
                      <a:pt x="113072" y="163582"/>
                      <a:pt x="112586" y="163259"/>
                    </a:cubicBezTo>
                    <a:cubicBezTo>
                      <a:pt x="110900" y="162182"/>
                      <a:pt x="109338" y="160944"/>
                      <a:pt x="107919" y="159544"/>
                    </a:cubicBezTo>
                    <a:lnTo>
                      <a:pt x="107252" y="158591"/>
                    </a:lnTo>
                    <a:cubicBezTo>
                      <a:pt x="106128" y="157362"/>
                      <a:pt x="105147" y="156020"/>
                      <a:pt x="104299" y="154591"/>
                    </a:cubicBezTo>
                    <a:lnTo>
                      <a:pt x="103156" y="152591"/>
                    </a:lnTo>
                    <a:cubicBezTo>
                      <a:pt x="103156" y="151733"/>
                      <a:pt x="102490" y="150876"/>
                      <a:pt x="102204" y="150019"/>
                    </a:cubicBezTo>
                    <a:cubicBezTo>
                      <a:pt x="101909" y="149171"/>
                      <a:pt x="101651" y="148314"/>
                      <a:pt x="101442" y="147447"/>
                    </a:cubicBezTo>
                    <a:cubicBezTo>
                      <a:pt x="101070" y="145723"/>
                      <a:pt x="100851" y="143971"/>
                      <a:pt x="100775" y="142208"/>
                    </a:cubicBezTo>
                    <a:lnTo>
                      <a:pt x="100775" y="142208"/>
                    </a:lnTo>
                    <a:cubicBezTo>
                      <a:pt x="100775" y="135207"/>
                      <a:pt x="95108" y="129540"/>
                      <a:pt x="88107" y="129540"/>
                    </a:cubicBezTo>
                    <a:cubicBezTo>
                      <a:pt x="81106" y="129540"/>
                      <a:pt x="75438" y="135207"/>
                      <a:pt x="75438" y="142208"/>
                    </a:cubicBezTo>
                    <a:cubicBezTo>
                      <a:pt x="75438" y="142208"/>
                      <a:pt x="75438" y="142208"/>
                      <a:pt x="75438" y="142208"/>
                    </a:cubicBezTo>
                    <a:cubicBezTo>
                      <a:pt x="75438" y="143971"/>
                      <a:pt x="75248" y="145723"/>
                      <a:pt x="74867" y="147447"/>
                    </a:cubicBezTo>
                    <a:cubicBezTo>
                      <a:pt x="74667" y="148257"/>
                      <a:pt x="74419" y="149057"/>
                      <a:pt x="74105" y="149828"/>
                    </a:cubicBezTo>
                    <a:cubicBezTo>
                      <a:pt x="74105" y="150781"/>
                      <a:pt x="73438" y="151733"/>
                      <a:pt x="73057" y="152686"/>
                    </a:cubicBezTo>
                    <a:lnTo>
                      <a:pt x="71914" y="154591"/>
                    </a:lnTo>
                    <a:cubicBezTo>
                      <a:pt x="71133" y="156020"/>
                      <a:pt x="70209" y="157362"/>
                      <a:pt x="69152" y="158591"/>
                    </a:cubicBezTo>
                    <a:lnTo>
                      <a:pt x="68295" y="159544"/>
                    </a:lnTo>
                    <a:cubicBezTo>
                      <a:pt x="66904" y="160944"/>
                      <a:pt x="65371" y="162182"/>
                      <a:pt x="63723" y="163259"/>
                    </a:cubicBezTo>
                    <a:lnTo>
                      <a:pt x="62008" y="164211"/>
                    </a:lnTo>
                    <a:lnTo>
                      <a:pt x="58198" y="165830"/>
                    </a:lnTo>
                    <a:lnTo>
                      <a:pt x="56103" y="166497"/>
                    </a:lnTo>
                    <a:cubicBezTo>
                      <a:pt x="54503" y="166869"/>
                      <a:pt x="52883" y="167088"/>
                      <a:pt x="51245" y="167164"/>
                    </a:cubicBezTo>
                    <a:lnTo>
                      <a:pt x="50102" y="167164"/>
                    </a:lnTo>
                    <a:cubicBezTo>
                      <a:pt x="49054" y="167164"/>
                      <a:pt x="48102" y="167164"/>
                      <a:pt x="47054" y="167164"/>
                    </a:cubicBezTo>
                    <a:lnTo>
                      <a:pt x="45054" y="167164"/>
                    </a:lnTo>
                    <a:cubicBezTo>
                      <a:pt x="44196" y="167164"/>
                      <a:pt x="43339" y="166592"/>
                      <a:pt x="42482" y="166307"/>
                    </a:cubicBezTo>
                    <a:cubicBezTo>
                      <a:pt x="41491" y="166059"/>
                      <a:pt x="40539" y="165706"/>
                      <a:pt x="39625" y="165259"/>
                    </a:cubicBezTo>
                    <a:cubicBezTo>
                      <a:pt x="36872" y="164021"/>
                      <a:pt x="34357" y="162316"/>
                      <a:pt x="32195" y="160211"/>
                    </a:cubicBezTo>
                    <a:cubicBezTo>
                      <a:pt x="27433" y="155467"/>
                      <a:pt x="24756" y="149028"/>
                      <a:pt x="24766" y="142304"/>
                    </a:cubicBezTo>
                    <a:lnTo>
                      <a:pt x="24766" y="140113"/>
                    </a:lnTo>
                    <a:cubicBezTo>
                      <a:pt x="24775" y="125492"/>
                      <a:pt x="28471" y="111109"/>
                      <a:pt x="35529" y="98298"/>
                    </a:cubicBezTo>
                    <a:lnTo>
                      <a:pt x="64104" y="45815"/>
                    </a:lnTo>
                    <a:cubicBezTo>
                      <a:pt x="70800" y="33661"/>
                      <a:pt x="83564" y="26108"/>
                      <a:pt x="97441" y="26099"/>
                    </a:cubicBezTo>
                    <a:lnTo>
                      <a:pt x="306991" y="26099"/>
                    </a:lnTo>
                    <a:cubicBezTo>
                      <a:pt x="320869" y="26108"/>
                      <a:pt x="333633" y="33661"/>
                      <a:pt x="340329" y="45815"/>
                    </a:cubicBezTo>
                    <a:lnTo>
                      <a:pt x="368904" y="98298"/>
                    </a:lnTo>
                    <a:cubicBezTo>
                      <a:pt x="375962" y="111109"/>
                      <a:pt x="379658" y="125492"/>
                      <a:pt x="379667" y="140113"/>
                    </a:cubicBezTo>
                    <a:cubicBezTo>
                      <a:pt x="379886" y="152133"/>
                      <a:pt x="372180" y="162868"/>
                      <a:pt x="360712" y="1664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E69019A-D963-4E12-A95A-9A7399120848}"/>
                  </a:ext>
                </a:extLst>
              </p:cNvPr>
              <p:cNvSpPr/>
              <p:nvPr/>
            </p:nvSpPr>
            <p:spPr>
              <a:xfrm>
                <a:off x="4838128" y="4540662"/>
                <a:ext cx="199453" cy="175355"/>
              </a:xfrm>
              <a:custGeom>
                <a:avLst/>
                <a:gdLst>
                  <a:gd name="connsiteX0" fmla="*/ 152971 w 199453"/>
                  <a:gd name="connsiteY0" fmla="*/ 0 h 175355"/>
                  <a:gd name="connsiteX1" fmla="*/ 46482 w 199453"/>
                  <a:gd name="connsiteY1" fmla="*/ 0 h 175355"/>
                  <a:gd name="connsiteX2" fmla="*/ 0 w 199453"/>
                  <a:gd name="connsiteY2" fmla="*/ 46577 h 175355"/>
                  <a:gd name="connsiteX3" fmla="*/ 0 w 199453"/>
                  <a:gd name="connsiteY3" fmla="*/ 128873 h 175355"/>
                  <a:gd name="connsiteX4" fmla="*/ 46482 w 199453"/>
                  <a:gd name="connsiteY4" fmla="*/ 175355 h 175355"/>
                  <a:gd name="connsiteX5" fmla="*/ 152971 w 199453"/>
                  <a:gd name="connsiteY5" fmla="*/ 175355 h 175355"/>
                  <a:gd name="connsiteX6" fmla="*/ 199454 w 199453"/>
                  <a:gd name="connsiteY6" fmla="*/ 128873 h 175355"/>
                  <a:gd name="connsiteX7" fmla="*/ 199454 w 199453"/>
                  <a:gd name="connsiteY7" fmla="*/ 46577 h 175355"/>
                  <a:gd name="connsiteX8" fmla="*/ 152971 w 199453"/>
                  <a:gd name="connsiteY8" fmla="*/ 0 h 175355"/>
                  <a:gd name="connsiteX9" fmla="*/ 174117 w 199453"/>
                  <a:gd name="connsiteY9" fmla="*/ 128873 h 175355"/>
                  <a:gd name="connsiteX10" fmla="*/ 153162 w 199453"/>
                  <a:gd name="connsiteY10" fmla="*/ 150019 h 175355"/>
                  <a:gd name="connsiteX11" fmla="*/ 152971 w 199453"/>
                  <a:gd name="connsiteY11" fmla="*/ 150019 h 175355"/>
                  <a:gd name="connsiteX12" fmla="*/ 46482 w 199453"/>
                  <a:gd name="connsiteY12" fmla="*/ 150019 h 175355"/>
                  <a:gd name="connsiteX13" fmla="*/ 25337 w 199453"/>
                  <a:gd name="connsiteY13" fmla="*/ 129064 h 175355"/>
                  <a:gd name="connsiteX14" fmla="*/ 25337 w 199453"/>
                  <a:gd name="connsiteY14" fmla="*/ 128873 h 175355"/>
                  <a:gd name="connsiteX15" fmla="*/ 25337 w 199453"/>
                  <a:gd name="connsiteY15" fmla="*/ 46577 h 175355"/>
                  <a:gd name="connsiteX16" fmla="*/ 46291 w 199453"/>
                  <a:gd name="connsiteY16" fmla="*/ 25432 h 175355"/>
                  <a:gd name="connsiteX17" fmla="*/ 46482 w 199453"/>
                  <a:gd name="connsiteY17" fmla="*/ 25432 h 175355"/>
                  <a:gd name="connsiteX18" fmla="*/ 152971 w 199453"/>
                  <a:gd name="connsiteY18" fmla="*/ 25432 h 175355"/>
                  <a:gd name="connsiteX19" fmla="*/ 174117 w 199453"/>
                  <a:gd name="connsiteY19" fmla="*/ 46387 h 175355"/>
                  <a:gd name="connsiteX20" fmla="*/ 174117 w 199453"/>
                  <a:gd name="connsiteY20" fmla="*/ 46577 h 175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9453" h="175355">
                    <a:moveTo>
                      <a:pt x="152971" y="0"/>
                    </a:moveTo>
                    <a:lnTo>
                      <a:pt x="46482" y="0"/>
                    </a:lnTo>
                    <a:cubicBezTo>
                      <a:pt x="20793" y="57"/>
                      <a:pt x="0" y="20889"/>
                      <a:pt x="0" y="46577"/>
                    </a:cubicBezTo>
                    <a:lnTo>
                      <a:pt x="0" y="128873"/>
                    </a:lnTo>
                    <a:cubicBezTo>
                      <a:pt x="48" y="154524"/>
                      <a:pt x="20831" y="175308"/>
                      <a:pt x="46482" y="175355"/>
                    </a:cubicBezTo>
                    <a:lnTo>
                      <a:pt x="152971" y="175355"/>
                    </a:lnTo>
                    <a:cubicBezTo>
                      <a:pt x="178622" y="175308"/>
                      <a:pt x="199406" y="154524"/>
                      <a:pt x="199454" y="128873"/>
                    </a:cubicBezTo>
                    <a:lnTo>
                      <a:pt x="199454" y="46577"/>
                    </a:lnTo>
                    <a:cubicBezTo>
                      <a:pt x="199454" y="20889"/>
                      <a:pt x="178661" y="57"/>
                      <a:pt x="152971" y="0"/>
                    </a:cubicBezTo>
                    <a:close/>
                    <a:moveTo>
                      <a:pt x="174117" y="128873"/>
                    </a:moveTo>
                    <a:cubicBezTo>
                      <a:pt x="174174" y="140503"/>
                      <a:pt x="164792" y="149962"/>
                      <a:pt x="153162" y="150019"/>
                    </a:cubicBezTo>
                    <a:cubicBezTo>
                      <a:pt x="153095" y="150019"/>
                      <a:pt x="153038" y="150019"/>
                      <a:pt x="152971" y="150019"/>
                    </a:cubicBezTo>
                    <a:lnTo>
                      <a:pt x="46482" y="150019"/>
                    </a:lnTo>
                    <a:cubicBezTo>
                      <a:pt x="34852" y="150076"/>
                      <a:pt x="25394" y="140694"/>
                      <a:pt x="25337" y="129064"/>
                    </a:cubicBezTo>
                    <a:cubicBezTo>
                      <a:pt x="25337" y="128997"/>
                      <a:pt x="25337" y="128940"/>
                      <a:pt x="25337" y="128873"/>
                    </a:cubicBezTo>
                    <a:lnTo>
                      <a:pt x="25337" y="46577"/>
                    </a:lnTo>
                    <a:cubicBezTo>
                      <a:pt x="25279" y="34947"/>
                      <a:pt x="34662" y="25489"/>
                      <a:pt x="46291" y="25432"/>
                    </a:cubicBezTo>
                    <a:cubicBezTo>
                      <a:pt x="46358" y="25432"/>
                      <a:pt x="46415" y="25432"/>
                      <a:pt x="46482" y="25432"/>
                    </a:cubicBezTo>
                    <a:lnTo>
                      <a:pt x="152971" y="25432"/>
                    </a:lnTo>
                    <a:cubicBezTo>
                      <a:pt x="164602" y="25375"/>
                      <a:pt x="174060" y="34757"/>
                      <a:pt x="174117" y="46387"/>
                    </a:cubicBezTo>
                    <a:cubicBezTo>
                      <a:pt x="174117" y="46454"/>
                      <a:pt x="174117" y="46511"/>
                      <a:pt x="174117" y="4657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44E67A0-E1BD-4342-B385-3E7999032531}"/>
                  </a:ext>
                </a:extLst>
              </p:cNvPr>
              <p:cNvSpPr/>
              <p:nvPr/>
            </p:nvSpPr>
            <p:spPr>
              <a:xfrm>
                <a:off x="4888230" y="4597241"/>
                <a:ext cx="99059" cy="62198"/>
              </a:xfrm>
              <a:custGeom>
                <a:avLst/>
                <a:gdLst>
                  <a:gd name="connsiteX0" fmla="*/ 86392 w 99059"/>
                  <a:gd name="connsiteY0" fmla="*/ 0 h 62198"/>
                  <a:gd name="connsiteX1" fmla="*/ 73723 w 99059"/>
                  <a:gd name="connsiteY1" fmla="*/ 12668 h 62198"/>
                  <a:gd name="connsiteX2" fmla="*/ 49530 w 99059"/>
                  <a:gd name="connsiteY2" fmla="*/ 36862 h 62198"/>
                  <a:gd name="connsiteX3" fmla="*/ 25336 w 99059"/>
                  <a:gd name="connsiteY3" fmla="*/ 12668 h 62198"/>
                  <a:gd name="connsiteX4" fmla="*/ 12668 w 99059"/>
                  <a:gd name="connsiteY4" fmla="*/ 0 h 62198"/>
                  <a:gd name="connsiteX5" fmla="*/ 0 w 99059"/>
                  <a:gd name="connsiteY5" fmla="*/ 12668 h 62198"/>
                  <a:gd name="connsiteX6" fmla="*/ 49530 w 99059"/>
                  <a:gd name="connsiteY6" fmla="*/ 62198 h 62198"/>
                  <a:gd name="connsiteX7" fmla="*/ 99060 w 99059"/>
                  <a:gd name="connsiteY7" fmla="*/ 12668 h 62198"/>
                  <a:gd name="connsiteX8" fmla="*/ 86392 w 99059"/>
                  <a:gd name="connsiteY8" fmla="*/ 0 h 6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59" h="62198">
                    <a:moveTo>
                      <a:pt x="86392" y="0"/>
                    </a:moveTo>
                    <a:cubicBezTo>
                      <a:pt x="79420" y="48"/>
                      <a:pt x="73771" y="5696"/>
                      <a:pt x="73723" y="12668"/>
                    </a:cubicBezTo>
                    <a:cubicBezTo>
                      <a:pt x="73723" y="26032"/>
                      <a:pt x="62893" y="36862"/>
                      <a:pt x="49530" y="36862"/>
                    </a:cubicBezTo>
                    <a:cubicBezTo>
                      <a:pt x="36166" y="36862"/>
                      <a:pt x="25336" y="26032"/>
                      <a:pt x="25336" y="12668"/>
                    </a:cubicBezTo>
                    <a:cubicBezTo>
                      <a:pt x="25336" y="5667"/>
                      <a:pt x="19669" y="0"/>
                      <a:pt x="12668" y="0"/>
                    </a:cubicBezTo>
                    <a:cubicBezTo>
                      <a:pt x="5667" y="0"/>
                      <a:pt x="0" y="5667"/>
                      <a:pt x="0" y="12668"/>
                    </a:cubicBezTo>
                    <a:cubicBezTo>
                      <a:pt x="0" y="40024"/>
                      <a:pt x="22174" y="62198"/>
                      <a:pt x="49530" y="62198"/>
                    </a:cubicBezTo>
                    <a:cubicBezTo>
                      <a:pt x="76885" y="62198"/>
                      <a:pt x="99060" y="40024"/>
                      <a:pt x="99060" y="12668"/>
                    </a:cubicBezTo>
                    <a:cubicBezTo>
                      <a:pt x="99060" y="5667"/>
                      <a:pt x="93393" y="0"/>
                      <a:pt x="86392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D4747BF-B6BF-42B1-97B5-4EDB11869D50}"/>
              </a:ext>
            </a:extLst>
          </p:cNvPr>
          <p:cNvGrpSpPr/>
          <p:nvPr/>
        </p:nvGrpSpPr>
        <p:grpSpPr>
          <a:xfrm>
            <a:off x="4604861" y="4312990"/>
            <a:ext cx="1838807" cy="1031421"/>
            <a:chOff x="4604861" y="4312990"/>
            <a:chExt cx="1838807" cy="10314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487D3C8-C72C-4D67-B334-AC181957397E}"/>
                </a:ext>
              </a:extLst>
            </p:cNvPr>
            <p:cNvSpPr txBox="1"/>
            <p:nvPr/>
          </p:nvSpPr>
          <p:spPr>
            <a:xfrm>
              <a:off x="4604861" y="4774311"/>
              <a:ext cx="1425390" cy="311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2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Our Location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75A11D-C24F-4035-8B2C-91A52674D497}"/>
                </a:ext>
              </a:extLst>
            </p:cNvPr>
            <p:cNvSpPr txBox="1"/>
            <p:nvPr/>
          </p:nvSpPr>
          <p:spPr>
            <a:xfrm>
              <a:off x="4607909" y="5055870"/>
              <a:ext cx="1835759" cy="288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75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Max Street, Toronto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8F96D5C-33AE-4E59-88B2-E8A22F5F45A7}"/>
                </a:ext>
              </a:extLst>
            </p:cNvPr>
            <p:cNvGrpSpPr/>
            <p:nvPr/>
          </p:nvGrpSpPr>
          <p:grpSpPr>
            <a:xfrm>
              <a:off x="4734320" y="4312990"/>
              <a:ext cx="402336" cy="402336"/>
              <a:chOff x="8548021" y="3614617"/>
              <a:chExt cx="327849" cy="327875"/>
            </a:xfr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E81C5C1-1C69-4DB2-9958-9704A2758082}"/>
                  </a:ext>
                </a:extLst>
              </p:cNvPr>
              <p:cNvSpPr/>
              <p:nvPr/>
            </p:nvSpPr>
            <p:spPr>
              <a:xfrm>
                <a:off x="8548021" y="3614617"/>
                <a:ext cx="327849" cy="327875"/>
              </a:xfrm>
              <a:custGeom>
                <a:avLst/>
                <a:gdLst>
                  <a:gd name="connsiteX0" fmla="*/ 319754 w 327849"/>
                  <a:gd name="connsiteY0" fmla="*/ 214433 h 327875"/>
                  <a:gd name="connsiteX1" fmla="*/ 323469 w 327849"/>
                  <a:gd name="connsiteY1" fmla="*/ 201002 h 327875"/>
                  <a:gd name="connsiteX2" fmla="*/ 324326 w 327849"/>
                  <a:gd name="connsiteY2" fmla="*/ 197669 h 327875"/>
                  <a:gd name="connsiteX3" fmla="*/ 327850 w 327849"/>
                  <a:gd name="connsiteY3" fmla="*/ 163855 h 327875"/>
                  <a:gd name="connsiteX4" fmla="*/ 326707 w 327849"/>
                  <a:gd name="connsiteY4" fmla="*/ 144805 h 327875"/>
                  <a:gd name="connsiteX5" fmla="*/ 324707 w 327849"/>
                  <a:gd name="connsiteY5" fmla="*/ 131470 h 327875"/>
                  <a:gd name="connsiteX6" fmla="*/ 323469 w 327849"/>
                  <a:gd name="connsiteY6" fmla="*/ 126326 h 327875"/>
                  <a:gd name="connsiteX7" fmla="*/ 322040 w 327849"/>
                  <a:gd name="connsiteY7" fmla="*/ 120421 h 327875"/>
                  <a:gd name="connsiteX8" fmla="*/ 321373 w 327849"/>
                  <a:gd name="connsiteY8" fmla="*/ 118421 h 327875"/>
                  <a:gd name="connsiteX9" fmla="*/ 318802 w 327849"/>
                  <a:gd name="connsiteY9" fmla="*/ 110229 h 327875"/>
                  <a:gd name="connsiteX10" fmla="*/ 316039 w 327849"/>
                  <a:gd name="connsiteY10" fmla="*/ 102800 h 327875"/>
                  <a:gd name="connsiteX11" fmla="*/ 313468 w 327849"/>
                  <a:gd name="connsiteY11" fmla="*/ 96704 h 327875"/>
                  <a:gd name="connsiteX12" fmla="*/ 309371 w 327849"/>
                  <a:gd name="connsiteY12" fmla="*/ 88131 h 327875"/>
                  <a:gd name="connsiteX13" fmla="*/ 306705 w 327849"/>
                  <a:gd name="connsiteY13" fmla="*/ 83178 h 327875"/>
                  <a:gd name="connsiteX14" fmla="*/ 301466 w 327849"/>
                  <a:gd name="connsiteY14" fmla="*/ 74606 h 327875"/>
                  <a:gd name="connsiteX15" fmla="*/ 298418 w 327849"/>
                  <a:gd name="connsiteY15" fmla="*/ 70034 h 327875"/>
                  <a:gd name="connsiteX16" fmla="*/ 296227 w 327849"/>
                  <a:gd name="connsiteY16" fmla="*/ 66700 h 327875"/>
                  <a:gd name="connsiteX17" fmla="*/ 291941 w 327849"/>
                  <a:gd name="connsiteY17" fmla="*/ 61366 h 327875"/>
                  <a:gd name="connsiteX18" fmla="*/ 289465 w 327849"/>
                  <a:gd name="connsiteY18" fmla="*/ 58318 h 327875"/>
                  <a:gd name="connsiteX19" fmla="*/ 280606 w 327849"/>
                  <a:gd name="connsiteY19" fmla="*/ 48793 h 327875"/>
                  <a:gd name="connsiteX20" fmla="*/ 279653 w 327849"/>
                  <a:gd name="connsiteY20" fmla="*/ 47841 h 327875"/>
                  <a:gd name="connsiteX21" fmla="*/ 268605 w 327849"/>
                  <a:gd name="connsiteY21" fmla="*/ 37744 h 327875"/>
                  <a:gd name="connsiteX22" fmla="*/ 266128 w 327849"/>
                  <a:gd name="connsiteY22" fmla="*/ 35839 h 327875"/>
                  <a:gd name="connsiteX23" fmla="*/ 259365 w 327849"/>
                  <a:gd name="connsiteY23" fmla="*/ 30600 h 327875"/>
                  <a:gd name="connsiteX24" fmla="*/ 258889 w 327849"/>
                  <a:gd name="connsiteY24" fmla="*/ 30600 h 327875"/>
                  <a:gd name="connsiteX25" fmla="*/ 96964 w 327849"/>
                  <a:gd name="connsiteY25" fmla="*/ 14598 h 327875"/>
                  <a:gd name="connsiteX26" fmla="*/ 14478 w 327849"/>
                  <a:gd name="connsiteY26" fmla="*/ 20647 h 327875"/>
                  <a:gd name="connsiteX27" fmla="*/ 14478 w 327849"/>
                  <a:gd name="connsiteY27" fmla="*/ 97085 h 327875"/>
                  <a:gd name="connsiteX28" fmla="*/ 11239 w 327849"/>
                  <a:gd name="connsiteY28" fmla="*/ 223291 h 327875"/>
                  <a:gd name="connsiteX29" fmla="*/ 11239 w 327849"/>
                  <a:gd name="connsiteY29" fmla="*/ 223958 h 327875"/>
                  <a:gd name="connsiteX30" fmla="*/ 12192 w 327849"/>
                  <a:gd name="connsiteY30" fmla="*/ 226053 h 327875"/>
                  <a:gd name="connsiteX31" fmla="*/ 14478 w 327849"/>
                  <a:gd name="connsiteY31" fmla="*/ 231197 h 327875"/>
                  <a:gd name="connsiteX32" fmla="*/ 18859 w 327849"/>
                  <a:gd name="connsiteY32" fmla="*/ 240245 h 327875"/>
                  <a:gd name="connsiteX33" fmla="*/ 21526 w 327849"/>
                  <a:gd name="connsiteY33" fmla="*/ 245008 h 327875"/>
                  <a:gd name="connsiteX34" fmla="*/ 26479 w 327849"/>
                  <a:gd name="connsiteY34" fmla="*/ 253199 h 327875"/>
                  <a:gd name="connsiteX35" fmla="*/ 30289 w 327849"/>
                  <a:gd name="connsiteY35" fmla="*/ 258724 h 327875"/>
                  <a:gd name="connsiteX36" fmla="*/ 35052 w 327849"/>
                  <a:gd name="connsiteY36" fmla="*/ 265106 h 327875"/>
                  <a:gd name="connsiteX37" fmla="*/ 40290 w 327849"/>
                  <a:gd name="connsiteY37" fmla="*/ 271392 h 327875"/>
                  <a:gd name="connsiteX38" fmla="*/ 42481 w 327849"/>
                  <a:gd name="connsiteY38" fmla="*/ 274059 h 327875"/>
                  <a:gd name="connsiteX39" fmla="*/ 44672 w 327849"/>
                  <a:gd name="connsiteY39" fmla="*/ 276155 h 327875"/>
                  <a:gd name="connsiteX40" fmla="*/ 51720 w 327849"/>
                  <a:gd name="connsiteY40" fmla="*/ 283299 h 327875"/>
                  <a:gd name="connsiteX41" fmla="*/ 57626 w 327849"/>
                  <a:gd name="connsiteY41" fmla="*/ 288633 h 327875"/>
                  <a:gd name="connsiteX42" fmla="*/ 64770 w 327849"/>
                  <a:gd name="connsiteY42" fmla="*/ 294252 h 327875"/>
                  <a:gd name="connsiteX43" fmla="*/ 69627 w 327849"/>
                  <a:gd name="connsiteY43" fmla="*/ 298158 h 327875"/>
                  <a:gd name="connsiteX44" fmla="*/ 71532 w 327849"/>
                  <a:gd name="connsiteY44" fmla="*/ 299300 h 327875"/>
                  <a:gd name="connsiteX45" fmla="*/ 74961 w 327849"/>
                  <a:gd name="connsiteY45" fmla="*/ 301491 h 327875"/>
                  <a:gd name="connsiteX46" fmla="*/ 84486 w 327849"/>
                  <a:gd name="connsiteY46" fmla="*/ 307206 h 327875"/>
                  <a:gd name="connsiteX47" fmla="*/ 89916 w 327849"/>
                  <a:gd name="connsiteY47" fmla="*/ 309968 h 327875"/>
                  <a:gd name="connsiteX48" fmla="*/ 98012 w 327849"/>
                  <a:gd name="connsiteY48" fmla="*/ 313874 h 327875"/>
                  <a:gd name="connsiteX49" fmla="*/ 104298 w 327849"/>
                  <a:gd name="connsiteY49" fmla="*/ 316445 h 327875"/>
                  <a:gd name="connsiteX50" fmla="*/ 112776 w 327849"/>
                  <a:gd name="connsiteY50" fmla="*/ 319589 h 327875"/>
                  <a:gd name="connsiteX51" fmla="*/ 118205 w 327849"/>
                  <a:gd name="connsiteY51" fmla="*/ 321208 h 327875"/>
                  <a:gd name="connsiteX52" fmla="*/ 123729 w 327849"/>
                  <a:gd name="connsiteY52" fmla="*/ 322923 h 327875"/>
                  <a:gd name="connsiteX53" fmla="*/ 127444 w 327849"/>
                  <a:gd name="connsiteY53" fmla="*/ 323589 h 327875"/>
                  <a:gd name="connsiteX54" fmla="*/ 139350 w 327849"/>
                  <a:gd name="connsiteY54" fmla="*/ 325780 h 327875"/>
                  <a:gd name="connsiteX55" fmla="*/ 145256 w 327849"/>
                  <a:gd name="connsiteY55" fmla="*/ 326733 h 327875"/>
                  <a:gd name="connsiteX56" fmla="*/ 164306 w 327849"/>
                  <a:gd name="connsiteY56" fmla="*/ 327875 h 327875"/>
                  <a:gd name="connsiteX57" fmla="*/ 180308 w 327849"/>
                  <a:gd name="connsiteY57" fmla="*/ 327018 h 327875"/>
                  <a:gd name="connsiteX58" fmla="*/ 184499 w 327849"/>
                  <a:gd name="connsiteY58" fmla="*/ 326447 h 327875"/>
                  <a:gd name="connsiteX59" fmla="*/ 196024 w 327849"/>
                  <a:gd name="connsiteY59" fmla="*/ 324732 h 327875"/>
                  <a:gd name="connsiteX60" fmla="*/ 200405 w 327849"/>
                  <a:gd name="connsiteY60" fmla="*/ 323684 h 327875"/>
                  <a:gd name="connsiteX61" fmla="*/ 211550 w 327849"/>
                  <a:gd name="connsiteY61" fmla="*/ 320827 h 327875"/>
                  <a:gd name="connsiteX62" fmla="*/ 215360 w 327849"/>
                  <a:gd name="connsiteY62" fmla="*/ 319589 h 327875"/>
                  <a:gd name="connsiteX63" fmla="*/ 221932 w 327849"/>
                  <a:gd name="connsiteY63" fmla="*/ 317493 h 327875"/>
                  <a:gd name="connsiteX64" fmla="*/ 223361 w 327849"/>
                  <a:gd name="connsiteY64" fmla="*/ 316731 h 327875"/>
                  <a:gd name="connsiteX65" fmla="*/ 318611 w 327849"/>
                  <a:gd name="connsiteY65" fmla="*/ 217481 h 327875"/>
                  <a:gd name="connsiteX66" fmla="*/ 319182 w 327849"/>
                  <a:gd name="connsiteY66" fmla="*/ 216338 h 327875"/>
                  <a:gd name="connsiteX67" fmla="*/ 319754 w 327849"/>
                  <a:gd name="connsiteY67" fmla="*/ 214433 h 327875"/>
                  <a:gd name="connsiteX68" fmla="*/ 228314 w 327849"/>
                  <a:gd name="connsiteY68" fmla="*/ 113182 h 327875"/>
                  <a:gd name="connsiteX69" fmla="*/ 200882 w 327849"/>
                  <a:gd name="connsiteY69" fmla="*/ 113182 h 327875"/>
                  <a:gd name="connsiteX70" fmla="*/ 186023 w 327849"/>
                  <a:gd name="connsiteY70" fmla="*/ 98323 h 327875"/>
                  <a:gd name="connsiteX71" fmla="*/ 200882 w 327849"/>
                  <a:gd name="connsiteY71" fmla="*/ 83464 h 327875"/>
                  <a:gd name="connsiteX72" fmla="*/ 228314 w 327849"/>
                  <a:gd name="connsiteY72" fmla="*/ 83464 h 327875"/>
                  <a:gd name="connsiteX73" fmla="*/ 261842 w 327849"/>
                  <a:gd name="connsiteY73" fmla="*/ 59270 h 327875"/>
                  <a:gd name="connsiteX74" fmla="*/ 263842 w 327849"/>
                  <a:gd name="connsiteY74" fmla="*/ 61080 h 327875"/>
                  <a:gd name="connsiteX75" fmla="*/ 267747 w 327849"/>
                  <a:gd name="connsiteY75" fmla="*/ 65176 h 327875"/>
                  <a:gd name="connsiteX76" fmla="*/ 273081 w 327849"/>
                  <a:gd name="connsiteY76" fmla="*/ 71082 h 327875"/>
                  <a:gd name="connsiteX77" fmla="*/ 276511 w 327849"/>
                  <a:gd name="connsiteY77" fmla="*/ 75273 h 327875"/>
                  <a:gd name="connsiteX78" fmla="*/ 281654 w 327849"/>
                  <a:gd name="connsiteY78" fmla="*/ 82226 h 327875"/>
                  <a:gd name="connsiteX79" fmla="*/ 284226 w 327849"/>
                  <a:gd name="connsiteY79" fmla="*/ 85941 h 327875"/>
                  <a:gd name="connsiteX80" fmla="*/ 288893 w 327849"/>
                  <a:gd name="connsiteY80" fmla="*/ 93656 h 327875"/>
                  <a:gd name="connsiteX81" fmla="*/ 291179 w 327849"/>
                  <a:gd name="connsiteY81" fmla="*/ 97942 h 327875"/>
                  <a:gd name="connsiteX82" fmla="*/ 294798 w 327849"/>
                  <a:gd name="connsiteY82" fmla="*/ 105371 h 327875"/>
                  <a:gd name="connsiteX83" fmla="*/ 297084 w 327849"/>
                  <a:gd name="connsiteY83" fmla="*/ 110896 h 327875"/>
                  <a:gd name="connsiteX84" fmla="*/ 299370 w 327849"/>
                  <a:gd name="connsiteY84" fmla="*/ 117087 h 327875"/>
                  <a:gd name="connsiteX85" fmla="*/ 301752 w 327849"/>
                  <a:gd name="connsiteY85" fmla="*/ 124707 h 327875"/>
                  <a:gd name="connsiteX86" fmla="*/ 303561 w 327849"/>
                  <a:gd name="connsiteY86" fmla="*/ 131375 h 327875"/>
                  <a:gd name="connsiteX87" fmla="*/ 304609 w 327849"/>
                  <a:gd name="connsiteY87" fmla="*/ 135756 h 327875"/>
                  <a:gd name="connsiteX88" fmla="*/ 306514 w 327849"/>
                  <a:gd name="connsiteY88" fmla="*/ 148710 h 327875"/>
                  <a:gd name="connsiteX89" fmla="*/ 306514 w 327849"/>
                  <a:gd name="connsiteY89" fmla="*/ 178619 h 327875"/>
                  <a:gd name="connsiteX90" fmla="*/ 306514 w 327849"/>
                  <a:gd name="connsiteY90" fmla="*/ 180143 h 327875"/>
                  <a:gd name="connsiteX91" fmla="*/ 304704 w 327849"/>
                  <a:gd name="connsiteY91" fmla="*/ 191858 h 327875"/>
                  <a:gd name="connsiteX92" fmla="*/ 303657 w 327849"/>
                  <a:gd name="connsiteY92" fmla="*/ 196335 h 327875"/>
                  <a:gd name="connsiteX93" fmla="*/ 301942 w 327849"/>
                  <a:gd name="connsiteY93" fmla="*/ 202812 h 327875"/>
                  <a:gd name="connsiteX94" fmla="*/ 278701 w 327849"/>
                  <a:gd name="connsiteY94" fmla="*/ 202812 h 327875"/>
                  <a:gd name="connsiteX95" fmla="*/ 263747 w 327849"/>
                  <a:gd name="connsiteY95" fmla="*/ 187858 h 327875"/>
                  <a:gd name="connsiteX96" fmla="*/ 263747 w 327849"/>
                  <a:gd name="connsiteY96" fmla="*/ 148520 h 327875"/>
                  <a:gd name="connsiteX97" fmla="*/ 228600 w 327849"/>
                  <a:gd name="connsiteY97" fmla="*/ 113182 h 327875"/>
                  <a:gd name="connsiteX98" fmla="*/ 31718 w 327849"/>
                  <a:gd name="connsiteY98" fmla="*/ 31743 h 327875"/>
                  <a:gd name="connsiteX99" fmla="*/ 85868 w 327849"/>
                  <a:gd name="connsiteY99" fmla="*/ 31696 h 327875"/>
                  <a:gd name="connsiteX100" fmla="*/ 85915 w 327849"/>
                  <a:gd name="connsiteY100" fmla="*/ 85845 h 327875"/>
                  <a:gd name="connsiteX101" fmla="*/ 58864 w 327849"/>
                  <a:gd name="connsiteY101" fmla="*/ 112896 h 327875"/>
                  <a:gd name="connsiteX102" fmla="*/ 31813 w 327849"/>
                  <a:gd name="connsiteY102" fmla="*/ 85845 h 327875"/>
                  <a:gd name="connsiteX103" fmla="*/ 31785 w 327849"/>
                  <a:gd name="connsiteY103" fmla="*/ 31962 h 327875"/>
                  <a:gd name="connsiteX104" fmla="*/ 32003 w 327849"/>
                  <a:gd name="connsiteY104" fmla="*/ 31743 h 327875"/>
                  <a:gd name="connsiteX105" fmla="*/ 149447 w 327849"/>
                  <a:gd name="connsiteY105" fmla="*/ 277393 h 327875"/>
                  <a:gd name="connsiteX106" fmla="*/ 194595 w 327849"/>
                  <a:gd name="connsiteY106" fmla="*/ 277393 h 327875"/>
                  <a:gd name="connsiteX107" fmla="*/ 207645 w 327849"/>
                  <a:gd name="connsiteY107" fmla="*/ 290442 h 327875"/>
                  <a:gd name="connsiteX108" fmla="*/ 207645 w 327849"/>
                  <a:gd name="connsiteY108" fmla="*/ 299967 h 327875"/>
                  <a:gd name="connsiteX109" fmla="*/ 206692 w 327849"/>
                  <a:gd name="connsiteY109" fmla="*/ 299967 h 327875"/>
                  <a:gd name="connsiteX110" fmla="*/ 190309 w 327849"/>
                  <a:gd name="connsiteY110" fmla="*/ 303968 h 327875"/>
                  <a:gd name="connsiteX111" fmla="*/ 185356 w 327849"/>
                  <a:gd name="connsiteY111" fmla="*/ 304730 h 327875"/>
                  <a:gd name="connsiteX112" fmla="*/ 171354 w 327849"/>
                  <a:gd name="connsiteY112" fmla="*/ 306158 h 327875"/>
                  <a:gd name="connsiteX113" fmla="*/ 167068 w 327849"/>
                  <a:gd name="connsiteY113" fmla="*/ 306158 h 327875"/>
                  <a:gd name="connsiteX114" fmla="*/ 148780 w 327849"/>
                  <a:gd name="connsiteY114" fmla="*/ 305492 h 327875"/>
                  <a:gd name="connsiteX115" fmla="*/ 147637 w 327849"/>
                  <a:gd name="connsiteY115" fmla="*/ 305492 h 327875"/>
                  <a:gd name="connsiteX116" fmla="*/ 131826 w 327849"/>
                  <a:gd name="connsiteY116" fmla="*/ 302729 h 327875"/>
                  <a:gd name="connsiteX117" fmla="*/ 123729 w 327849"/>
                  <a:gd name="connsiteY117" fmla="*/ 300634 h 327875"/>
                  <a:gd name="connsiteX118" fmla="*/ 119729 w 327849"/>
                  <a:gd name="connsiteY118" fmla="*/ 300158 h 327875"/>
                  <a:gd name="connsiteX119" fmla="*/ 112014 w 327849"/>
                  <a:gd name="connsiteY119" fmla="*/ 297300 h 327875"/>
                  <a:gd name="connsiteX120" fmla="*/ 106680 w 327849"/>
                  <a:gd name="connsiteY120" fmla="*/ 295205 h 327875"/>
                  <a:gd name="connsiteX121" fmla="*/ 99536 w 327849"/>
                  <a:gd name="connsiteY121" fmla="*/ 291680 h 327875"/>
                  <a:gd name="connsiteX122" fmla="*/ 94773 w 327849"/>
                  <a:gd name="connsiteY122" fmla="*/ 289299 h 327875"/>
                  <a:gd name="connsiteX123" fmla="*/ 86772 w 327849"/>
                  <a:gd name="connsiteY123" fmla="*/ 284346 h 327875"/>
                  <a:gd name="connsiteX124" fmla="*/ 83629 w 327849"/>
                  <a:gd name="connsiteY124" fmla="*/ 282346 h 327875"/>
                  <a:gd name="connsiteX125" fmla="*/ 77819 w 327849"/>
                  <a:gd name="connsiteY125" fmla="*/ 278060 h 327875"/>
                  <a:gd name="connsiteX126" fmla="*/ 71532 w 327849"/>
                  <a:gd name="connsiteY126" fmla="*/ 273107 h 327875"/>
                  <a:gd name="connsiteX127" fmla="*/ 66389 w 327849"/>
                  <a:gd name="connsiteY127" fmla="*/ 268440 h 327875"/>
                  <a:gd name="connsiteX128" fmla="*/ 60102 w 327849"/>
                  <a:gd name="connsiteY128" fmla="*/ 262058 h 327875"/>
                  <a:gd name="connsiteX129" fmla="*/ 57054 w 327849"/>
                  <a:gd name="connsiteY129" fmla="*/ 258724 h 327875"/>
                  <a:gd name="connsiteX130" fmla="*/ 48291 w 327849"/>
                  <a:gd name="connsiteY130" fmla="*/ 247866 h 327875"/>
                  <a:gd name="connsiteX131" fmla="*/ 46291 w 327849"/>
                  <a:gd name="connsiteY131" fmla="*/ 245199 h 327875"/>
                  <a:gd name="connsiteX132" fmla="*/ 37909 w 327849"/>
                  <a:gd name="connsiteY132" fmla="*/ 231483 h 327875"/>
                  <a:gd name="connsiteX133" fmla="*/ 37909 w 327849"/>
                  <a:gd name="connsiteY133" fmla="*/ 230435 h 327875"/>
                  <a:gd name="connsiteX134" fmla="*/ 53054 w 327849"/>
                  <a:gd name="connsiteY134" fmla="*/ 230435 h 327875"/>
                  <a:gd name="connsiteX135" fmla="*/ 86677 w 327849"/>
                  <a:gd name="connsiteY135" fmla="*/ 196907 h 327875"/>
                  <a:gd name="connsiteX136" fmla="*/ 86677 w 327849"/>
                  <a:gd name="connsiteY136" fmla="*/ 193287 h 327875"/>
                  <a:gd name="connsiteX137" fmla="*/ 99727 w 327849"/>
                  <a:gd name="connsiteY137" fmla="*/ 180238 h 327875"/>
                  <a:gd name="connsiteX138" fmla="*/ 150114 w 327849"/>
                  <a:gd name="connsiteY138" fmla="*/ 180238 h 327875"/>
                  <a:gd name="connsiteX139" fmla="*/ 163258 w 327849"/>
                  <a:gd name="connsiteY139" fmla="*/ 193192 h 327875"/>
                  <a:gd name="connsiteX140" fmla="*/ 163258 w 327849"/>
                  <a:gd name="connsiteY140" fmla="*/ 193287 h 327875"/>
                  <a:gd name="connsiteX141" fmla="*/ 163258 w 327849"/>
                  <a:gd name="connsiteY141" fmla="*/ 196907 h 327875"/>
                  <a:gd name="connsiteX142" fmla="*/ 150209 w 327849"/>
                  <a:gd name="connsiteY142" fmla="*/ 209956 h 327875"/>
                  <a:gd name="connsiteX143" fmla="*/ 150114 w 327849"/>
                  <a:gd name="connsiteY143" fmla="*/ 209956 h 327875"/>
                  <a:gd name="connsiteX144" fmla="*/ 118138 w 327849"/>
                  <a:gd name="connsiteY144" fmla="*/ 245513 h 327875"/>
                  <a:gd name="connsiteX145" fmla="*/ 150114 w 327849"/>
                  <a:gd name="connsiteY145" fmla="*/ 277488 h 327875"/>
                  <a:gd name="connsiteX146" fmla="*/ 228123 w 327849"/>
                  <a:gd name="connsiteY146" fmla="*/ 291871 h 327875"/>
                  <a:gd name="connsiteX147" fmla="*/ 228123 w 327849"/>
                  <a:gd name="connsiteY147" fmla="*/ 290633 h 327875"/>
                  <a:gd name="connsiteX148" fmla="*/ 194595 w 327849"/>
                  <a:gd name="connsiteY148" fmla="*/ 257105 h 327875"/>
                  <a:gd name="connsiteX149" fmla="*/ 149447 w 327849"/>
                  <a:gd name="connsiteY149" fmla="*/ 257105 h 327875"/>
                  <a:gd name="connsiteX150" fmla="*/ 137284 w 327849"/>
                  <a:gd name="connsiteY150" fmla="*/ 242693 h 327875"/>
                  <a:gd name="connsiteX151" fmla="*/ 149447 w 327849"/>
                  <a:gd name="connsiteY151" fmla="*/ 230530 h 327875"/>
                  <a:gd name="connsiteX152" fmla="*/ 183070 w 327849"/>
                  <a:gd name="connsiteY152" fmla="*/ 197002 h 327875"/>
                  <a:gd name="connsiteX153" fmla="*/ 183070 w 327849"/>
                  <a:gd name="connsiteY153" fmla="*/ 193383 h 327875"/>
                  <a:gd name="connsiteX154" fmla="*/ 149447 w 327849"/>
                  <a:gd name="connsiteY154" fmla="*/ 159854 h 327875"/>
                  <a:gd name="connsiteX155" fmla="*/ 99060 w 327849"/>
                  <a:gd name="connsiteY155" fmla="*/ 159854 h 327875"/>
                  <a:gd name="connsiteX156" fmla="*/ 65532 w 327849"/>
                  <a:gd name="connsiteY156" fmla="*/ 193383 h 327875"/>
                  <a:gd name="connsiteX157" fmla="*/ 65532 w 327849"/>
                  <a:gd name="connsiteY157" fmla="*/ 197002 h 327875"/>
                  <a:gd name="connsiteX158" fmla="*/ 52482 w 327849"/>
                  <a:gd name="connsiteY158" fmla="*/ 210051 h 327875"/>
                  <a:gd name="connsiteX159" fmla="*/ 52387 w 327849"/>
                  <a:gd name="connsiteY159" fmla="*/ 210051 h 327875"/>
                  <a:gd name="connsiteX160" fmla="*/ 28289 w 327849"/>
                  <a:gd name="connsiteY160" fmla="*/ 210051 h 327875"/>
                  <a:gd name="connsiteX161" fmla="*/ 30004 w 327849"/>
                  <a:gd name="connsiteY161" fmla="*/ 113182 h 327875"/>
                  <a:gd name="connsiteX162" fmla="*/ 51625 w 327849"/>
                  <a:gd name="connsiteY162" fmla="*/ 134804 h 327875"/>
                  <a:gd name="connsiteX163" fmla="*/ 58864 w 327849"/>
                  <a:gd name="connsiteY163" fmla="*/ 137852 h 327875"/>
                  <a:gd name="connsiteX164" fmla="*/ 66103 w 327849"/>
                  <a:gd name="connsiteY164" fmla="*/ 134804 h 327875"/>
                  <a:gd name="connsiteX165" fmla="*/ 100679 w 327849"/>
                  <a:gd name="connsiteY165" fmla="*/ 100133 h 327875"/>
                  <a:gd name="connsiteX166" fmla="*/ 110204 w 327849"/>
                  <a:gd name="connsiteY166" fmla="*/ 30695 h 327875"/>
                  <a:gd name="connsiteX167" fmla="*/ 243554 w 327849"/>
                  <a:gd name="connsiteY167" fmla="*/ 44411 h 327875"/>
                  <a:gd name="connsiteX168" fmla="*/ 243554 w 327849"/>
                  <a:gd name="connsiteY168" fmla="*/ 48031 h 327875"/>
                  <a:gd name="connsiteX169" fmla="*/ 228695 w 327849"/>
                  <a:gd name="connsiteY169" fmla="*/ 62890 h 327875"/>
                  <a:gd name="connsiteX170" fmla="*/ 201263 w 327849"/>
                  <a:gd name="connsiteY170" fmla="*/ 62890 h 327875"/>
                  <a:gd name="connsiteX171" fmla="*/ 164039 w 327849"/>
                  <a:gd name="connsiteY171" fmla="*/ 96437 h 327875"/>
                  <a:gd name="connsiteX172" fmla="*/ 197586 w 327849"/>
                  <a:gd name="connsiteY172" fmla="*/ 133661 h 327875"/>
                  <a:gd name="connsiteX173" fmla="*/ 201263 w 327849"/>
                  <a:gd name="connsiteY173" fmla="*/ 133661 h 327875"/>
                  <a:gd name="connsiteX174" fmla="*/ 228695 w 327849"/>
                  <a:gd name="connsiteY174" fmla="*/ 133661 h 327875"/>
                  <a:gd name="connsiteX175" fmla="*/ 243554 w 327849"/>
                  <a:gd name="connsiteY175" fmla="*/ 148520 h 327875"/>
                  <a:gd name="connsiteX176" fmla="*/ 243554 w 327849"/>
                  <a:gd name="connsiteY176" fmla="*/ 187858 h 327875"/>
                  <a:gd name="connsiteX177" fmla="*/ 278987 w 327849"/>
                  <a:gd name="connsiteY177" fmla="*/ 223291 h 327875"/>
                  <a:gd name="connsiteX178" fmla="*/ 294703 w 327849"/>
                  <a:gd name="connsiteY178" fmla="*/ 223291 h 327875"/>
                  <a:gd name="connsiteX179" fmla="*/ 228409 w 327849"/>
                  <a:gd name="connsiteY179" fmla="*/ 291871 h 327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</a:cxnLst>
                <a:rect l="l" t="t" r="r" b="b"/>
                <a:pathLst>
                  <a:path w="327849" h="327875">
                    <a:moveTo>
                      <a:pt x="319754" y="214433"/>
                    </a:moveTo>
                    <a:cubicBezTo>
                      <a:pt x="321154" y="210051"/>
                      <a:pt x="322392" y="205574"/>
                      <a:pt x="323469" y="201002"/>
                    </a:cubicBezTo>
                    <a:lnTo>
                      <a:pt x="324326" y="197669"/>
                    </a:lnTo>
                    <a:cubicBezTo>
                      <a:pt x="326659" y="186553"/>
                      <a:pt x="327841" y="175218"/>
                      <a:pt x="327850" y="163855"/>
                    </a:cubicBezTo>
                    <a:cubicBezTo>
                      <a:pt x="327821" y="157492"/>
                      <a:pt x="327441" y="151130"/>
                      <a:pt x="326707" y="144805"/>
                    </a:cubicBezTo>
                    <a:cubicBezTo>
                      <a:pt x="326707" y="140233"/>
                      <a:pt x="325564" y="135280"/>
                      <a:pt x="324707" y="131470"/>
                    </a:cubicBezTo>
                    <a:cubicBezTo>
                      <a:pt x="324707" y="129755"/>
                      <a:pt x="323850" y="128041"/>
                      <a:pt x="323469" y="126326"/>
                    </a:cubicBezTo>
                    <a:cubicBezTo>
                      <a:pt x="323087" y="124612"/>
                      <a:pt x="322611" y="122326"/>
                      <a:pt x="322040" y="120421"/>
                    </a:cubicBezTo>
                    <a:lnTo>
                      <a:pt x="321373" y="118421"/>
                    </a:lnTo>
                    <a:cubicBezTo>
                      <a:pt x="320611" y="115658"/>
                      <a:pt x="319754" y="112896"/>
                      <a:pt x="318802" y="110229"/>
                    </a:cubicBezTo>
                    <a:cubicBezTo>
                      <a:pt x="317849" y="107562"/>
                      <a:pt x="317087" y="105181"/>
                      <a:pt x="316039" y="102800"/>
                    </a:cubicBezTo>
                    <a:cubicBezTo>
                      <a:pt x="314991" y="100418"/>
                      <a:pt x="314420" y="98704"/>
                      <a:pt x="313468" y="96704"/>
                    </a:cubicBezTo>
                    <a:cubicBezTo>
                      <a:pt x="312515" y="94703"/>
                      <a:pt x="310800" y="90893"/>
                      <a:pt x="309371" y="88131"/>
                    </a:cubicBezTo>
                    <a:cubicBezTo>
                      <a:pt x="307943" y="85369"/>
                      <a:pt x="307562" y="84798"/>
                      <a:pt x="306705" y="83178"/>
                    </a:cubicBezTo>
                    <a:cubicBezTo>
                      <a:pt x="305847" y="81559"/>
                      <a:pt x="303276" y="77368"/>
                      <a:pt x="301466" y="74606"/>
                    </a:cubicBezTo>
                    <a:lnTo>
                      <a:pt x="298418" y="70034"/>
                    </a:lnTo>
                    <a:cubicBezTo>
                      <a:pt x="297656" y="68986"/>
                      <a:pt x="296989" y="67748"/>
                      <a:pt x="296227" y="66700"/>
                    </a:cubicBezTo>
                    <a:cubicBezTo>
                      <a:pt x="295465" y="65652"/>
                      <a:pt x="293370" y="63176"/>
                      <a:pt x="291941" y="61366"/>
                    </a:cubicBezTo>
                    <a:cubicBezTo>
                      <a:pt x="290512" y="59556"/>
                      <a:pt x="290321" y="59270"/>
                      <a:pt x="289465" y="58318"/>
                    </a:cubicBezTo>
                    <a:cubicBezTo>
                      <a:pt x="286607" y="54889"/>
                      <a:pt x="283654" y="51650"/>
                      <a:pt x="280606" y="48793"/>
                    </a:cubicBezTo>
                    <a:lnTo>
                      <a:pt x="279653" y="47841"/>
                    </a:lnTo>
                    <a:cubicBezTo>
                      <a:pt x="276158" y="44278"/>
                      <a:pt x="272472" y="40906"/>
                      <a:pt x="268605" y="37744"/>
                    </a:cubicBezTo>
                    <a:lnTo>
                      <a:pt x="266128" y="35839"/>
                    </a:lnTo>
                    <a:cubicBezTo>
                      <a:pt x="263842" y="34029"/>
                      <a:pt x="261652" y="32219"/>
                      <a:pt x="259365" y="30600"/>
                    </a:cubicBezTo>
                    <a:lnTo>
                      <a:pt x="258889" y="30600"/>
                    </a:lnTo>
                    <a:cubicBezTo>
                      <a:pt x="211712" y="-3433"/>
                      <a:pt x="149895" y="-9538"/>
                      <a:pt x="96964" y="14598"/>
                    </a:cubicBezTo>
                    <a:cubicBezTo>
                      <a:pt x="72514" y="-6509"/>
                      <a:pt x="35585" y="-3795"/>
                      <a:pt x="14478" y="20647"/>
                    </a:cubicBezTo>
                    <a:cubicBezTo>
                      <a:pt x="-4477" y="42602"/>
                      <a:pt x="-4477" y="75130"/>
                      <a:pt x="14478" y="97085"/>
                    </a:cubicBezTo>
                    <a:cubicBezTo>
                      <a:pt x="-3629" y="136985"/>
                      <a:pt x="-4801" y="182514"/>
                      <a:pt x="11239" y="223291"/>
                    </a:cubicBezTo>
                    <a:cubicBezTo>
                      <a:pt x="11239" y="223291"/>
                      <a:pt x="11239" y="223767"/>
                      <a:pt x="11239" y="223958"/>
                    </a:cubicBezTo>
                    <a:cubicBezTo>
                      <a:pt x="11239" y="224148"/>
                      <a:pt x="11906" y="225386"/>
                      <a:pt x="12192" y="226053"/>
                    </a:cubicBezTo>
                    <a:cubicBezTo>
                      <a:pt x="12477" y="226720"/>
                      <a:pt x="13716" y="229482"/>
                      <a:pt x="14478" y="231197"/>
                    </a:cubicBezTo>
                    <a:cubicBezTo>
                      <a:pt x="15240" y="232911"/>
                      <a:pt x="17240" y="237293"/>
                      <a:pt x="18859" y="240245"/>
                    </a:cubicBezTo>
                    <a:cubicBezTo>
                      <a:pt x="20479" y="243198"/>
                      <a:pt x="20574" y="243484"/>
                      <a:pt x="21526" y="245008"/>
                    </a:cubicBezTo>
                    <a:cubicBezTo>
                      <a:pt x="22478" y="246532"/>
                      <a:pt x="24765" y="250533"/>
                      <a:pt x="26479" y="253199"/>
                    </a:cubicBezTo>
                    <a:cubicBezTo>
                      <a:pt x="28194" y="255866"/>
                      <a:pt x="29051" y="256914"/>
                      <a:pt x="30289" y="258724"/>
                    </a:cubicBezTo>
                    <a:cubicBezTo>
                      <a:pt x="31527" y="260534"/>
                      <a:pt x="33432" y="263010"/>
                      <a:pt x="35052" y="265106"/>
                    </a:cubicBezTo>
                    <a:cubicBezTo>
                      <a:pt x="36671" y="267201"/>
                      <a:pt x="38480" y="269392"/>
                      <a:pt x="40290" y="271392"/>
                    </a:cubicBezTo>
                    <a:lnTo>
                      <a:pt x="42481" y="274059"/>
                    </a:lnTo>
                    <a:cubicBezTo>
                      <a:pt x="43148" y="274726"/>
                      <a:pt x="44005" y="275393"/>
                      <a:pt x="44672" y="276155"/>
                    </a:cubicBezTo>
                    <a:cubicBezTo>
                      <a:pt x="46958" y="278631"/>
                      <a:pt x="49339" y="281012"/>
                      <a:pt x="51720" y="283299"/>
                    </a:cubicBezTo>
                    <a:lnTo>
                      <a:pt x="57626" y="288633"/>
                    </a:lnTo>
                    <a:cubicBezTo>
                      <a:pt x="60007" y="290633"/>
                      <a:pt x="62388" y="292442"/>
                      <a:pt x="64770" y="294252"/>
                    </a:cubicBezTo>
                    <a:cubicBezTo>
                      <a:pt x="67151" y="296062"/>
                      <a:pt x="67913" y="296919"/>
                      <a:pt x="69627" y="298158"/>
                    </a:cubicBezTo>
                    <a:lnTo>
                      <a:pt x="71532" y="299300"/>
                    </a:lnTo>
                    <a:lnTo>
                      <a:pt x="74961" y="301491"/>
                    </a:lnTo>
                    <a:cubicBezTo>
                      <a:pt x="78009" y="303491"/>
                      <a:pt x="81057" y="305396"/>
                      <a:pt x="84486" y="307206"/>
                    </a:cubicBezTo>
                    <a:lnTo>
                      <a:pt x="89916" y="309968"/>
                    </a:lnTo>
                    <a:lnTo>
                      <a:pt x="98012" y="313874"/>
                    </a:lnTo>
                    <a:lnTo>
                      <a:pt x="104298" y="316445"/>
                    </a:lnTo>
                    <a:cubicBezTo>
                      <a:pt x="107061" y="317588"/>
                      <a:pt x="109918" y="318636"/>
                      <a:pt x="112776" y="319589"/>
                    </a:cubicBezTo>
                    <a:lnTo>
                      <a:pt x="118205" y="321208"/>
                    </a:lnTo>
                    <a:cubicBezTo>
                      <a:pt x="120110" y="321779"/>
                      <a:pt x="121824" y="322446"/>
                      <a:pt x="123729" y="322923"/>
                    </a:cubicBezTo>
                    <a:lnTo>
                      <a:pt x="127444" y="323589"/>
                    </a:lnTo>
                    <a:cubicBezTo>
                      <a:pt x="131349" y="324446"/>
                      <a:pt x="135255" y="325208"/>
                      <a:pt x="139350" y="325780"/>
                    </a:cubicBezTo>
                    <a:lnTo>
                      <a:pt x="145256" y="326733"/>
                    </a:lnTo>
                    <a:cubicBezTo>
                      <a:pt x="151580" y="327466"/>
                      <a:pt x="157943" y="327847"/>
                      <a:pt x="164306" y="327875"/>
                    </a:cubicBezTo>
                    <a:cubicBezTo>
                      <a:pt x="169650" y="327875"/>
                      <a:pt x="174993" y="327590"/>
                      <a:pt x="180308" y="327018"/>
                    </a:cubicBezTo>
                    <a:cubicBezTo>
                      <a:pt x="181737" y="327018"/>
                      <a:pt x="183070" y="327018"/>
                      <a:pt x="184499" y="326447"/>
                    </a:cubicBezTo>
                    <a:cubicBezTo>
                      <a:pt x="188404" y="325970"/>
                      <a:pt x="192214" y="325494"/>
                      <a:pt x="196024" y="324732"/>
                    </a:cubicBezTo>
                    <a:lnTo>
                      <a:pt x="200405" y="323684"/>
                    </a:lnTo>
                    <a:cubicBezTo>
                      <a:pt x="204149" y="322923"/>
                      <a:pt x="207864" y="321970"/>
                      <a:pt x="211550" y="320827"/>
                    </a:cubicBezTo>
                    <a:lnTo>
                      <a:pt x="215360" y="319589"/>
                    </a:lnTo>
                    <a:cubicBezTo>
                      <a:pt x="217551" y="318922"/>
                      <a:pt x="219741" y="318350"/>
                      <a:pt x="221932" y="317493"/>
                    </a:cubicBezTo>
                    <a:lnTo>
                      <a:pt x="223361" y="316731"/>
                    </a:lnTo>
                    <a:cubicBezTo>
                      <a:pt x="268052" y="299100"/>
                      <a:pt x="302838" y="262858"/>
                      <a:pt x="318611" y="217481"/>
                    </a:cubicBezTo>
                    <a:cubicBezTo>
                      <a:pt x="318839" y="217119"/>
                      <a:pt x="319030" y="216738"/>
                      <a:pt x="319182" y="216338"/>
                    </a:cubicBezTo>
                    <a:cubicBezTo>
                      <a:pt x="319754" y="215671"/>
                      <a:pt x="319754" y="215099"/>
                      <a:pt x="319754" y="214433"/>
                    </a:cubicBezTo>
                    <a:close/>
                    <a:moveTo>
                      <a:pt x="228314" y="113182"/>
                    </a:moveTo>
                    <a:lnTo>
                      <a:pt x="200882" y="113182"/>
                    </a:lnTo>
                    <a:cubicBezTo>
                      <a:pt x="192672" y="113182"/>
                      <a:pt x="186023" y="106533"/>
                      <a:pt x="186023" y="98323"/>
                    </a:cubicBezTo>
                    <a:cubicBezTo>
                      <a:pt x="186023" y="90112"/>
                      <a:pt x="192672" y="83464"/>
                      <a:pt x="200882" y="83464"/>
                    </a:cubicBezTo>
                    <a:lnTo>
                      <a:pt x="228314" y="83464"/>
                    </a:lnTo>
                    <a:cubicBezTo>
                      <a:pt x="243506" y="83378"/>
                      <a:pt x="256965" y="73663"/>
                      <a:pt x="261842" y="59270"/>
                    </a:cubicBezTo>
                    <a:lnTo>
                      <a:pt x="263842" y="61080"/>
                    </a:lnTo>
                    <a:lnTo>
                      <a:pt x="267747" y="65176"/>
                    </a:lnTo>
                    <a:cubicBezTo>
                      <a:pt x="269557" y="67081"/>
                      <a:pt x="271367" y="68986"/>
                      <a:pt x="273081" y="71082"/>
                    </a:cubicBezTo>
                    <a:lnTo>
                      <a:pt x="276511" y="75273"/>
                    </a:lnTo>
                    <a:cubicBezTo>
                      <a:pt x="278320" y="77558"/>
                      <a:pt x="280035" y="79844"/>
                      <a:pt x="281654" y="82226"/>
                    </a:cubicBezTo>
                    <a:cubicBezTo>
                      <a:pt x="283273" y="84607"/>
                      <a:pt x="283368" y="84702"/>
                      <a:pt x="284226" y="85941"/>
                    </a:cubicBezTo>
                    <a:cubicBezTo>
                      <a:pt x="285083" y="87179"/>
                      <a:pt x="287369" y="91084"/>
                      <a:pt x="288893" y="93656"/>
                    </a:cubicBezTo>
                    <a:lnTo>
                      <a:pt x="291179" y="97942"/>
                    </a:lnTo>
                    <a:cubicBezTo>
                      <a:pt x="292417" y="100323"/>
                      <a:pt x="293656" y="102800"/>
                      <a:pt x="294798" y="105371"/>
                    </a:cubicBezTo>
                    <a:cubicBezTo>
                      <a:pt x="295941" y="107943"/>
                      <a:pt x="296418" y="108991"/>
                      <a:pt x="297084" y="110896"/>
                    </a:cubicBezTo>
                    <a:cubicBezTo>
                      <a:pt x="297751" y="112801"/>
                      <a:pt x="298609" y="114992"/>
                      <a:pt x="299370" y="117087"/>
                    </a:cubicBezTo>
                    <a:cubicBezTo>
                      <a:pt x="300132" y="119183"/>
                      <a:pt x="301085" y="122135"/>
                      <a:pt x="301752" y="124707"/>
                    </a:cubicBezTo>
                    <a:cubicBezTo>
                      <a:pt x="302418" y="127279"/>
                      <a:pt x="302990" y="129184"/>
                      <a:pt x="303561" y="131375"/>
                    </a:cubicBezTo>
                    <a:cubicBezTo>
                      <a:pt x="304133" y="133566"/>
                      <a:pt x="304228" y="134327"/>
                      <a:pt x="304609" y="135756"/>
                    </a:cubicBezTo>
                    <a:cubicBezTo>
                      <a:pt x="305486" y="140033"/>
                      <a:pt x="306123" y="144357"/>
                      <a:pt x="306514" y="148710"/>
                    </a:cubicBezTo>
                    <a:lnTo>
                      <a:pt x="306514" y="178619"/>
                    </a:lnTo>
                    <a:cubicBezTo>
                      <a:pt x="306466" y="179123"/>
                      <a:pt x="306466" y="179638"/>
                      <a:pt x="306514" y="180143"/>
                    </a:cubicBezTo>
                    <a:cubicBezTo>
                      <a:pt x="306514" y="184048"/>
                      <a:pt x="305466" y="187953"/>
                      <a:pt x="304704" y="191858"/>
                    </a:cubicBezTo>
                    <a:cubicBezTo>
                      <a:pt x="304704" y="193287"/>
                      <a:pt x="303943" y="194811"/>
                      <a:pt x="303657" y="196335"/>
                    </a:cubicBezTo>
                    <a:cubicBezTo>
                      <a:pt x="303371" y="197859"/>
                      <a:pt x="302609" y="200621"/>
                      <a:pt x="301942" y="202812"/>
                    </a:cubicBezTo>
                    <a:lnTo>
                      <a:pt x="278701" y="202812"/>
                    </a:lnTo>
                    <a:cubicBezTo>
                      <a:pt x="270443" y="202812"/>
                      <a:pt x="263747" y="196116"/>
                      <a:pt x="263747" y="187858"/>
                    </a:cubicBezTo>
                    <a:lnTo>
                      <a:pt x="263747" y="148520"/>
                    </a:lnTo>
                    <a:cubicBezTo>
                      <a:pt x="263699" y="129098"/>
                      <a:pt x="248021" y="113334"/>
                      <a:pt x="228600" y="113182"/>
                    </a:cubicBezTo>
                    <a:close/>
                    <a:moveTo>
                      <a:pt x="31718" y="31743"/>
                    </a:moveTo>
                    <a:cubicBezTo>
                      <a:pt x="46653" y="16779"/>
                      <a:pt x="70904" y="16760"/>
                      <a:pt x="85868" y="31696"/>
                    </a:cubicBezTo>
                    <a:cubicBezTo>
                      <a:pt x="100831" y="46631"/>
                      <a:pt x="100850" y="70881"/>
                      <a:pt x="85915" y="85845"/>
                    </a:cubicBezTo>
                    <a:lnTo>
                      <a:pt x="58864" y="112896"/>
                    </a:lnTo>
                    <a:lnTo>
                      <a:pt x="31813" y="85845"/>
                    </a:lnTo>
                    <a:cubicBezTo>
                      <a:pt x="16925" y="70977"/>
                      <a:pt x="16916" y="46850"/>
                      <a:pt x="31785" y="31962"/>
                    </a:cubicBezTo>
                    <a:cubicBezTo>
                      <a:pt x="31851" y="31886"/>
                      <a:pt x="31927" y="31819"/>
                      <a:pt x="32003" y="31743"/>
                    </a:cubicBezTo>
                    <a:close/>
                    <a:moveTo>
                      <a:pt x="149447" y="277393"/>
                    </a:moveTo>
                    <a:lnTo>
                      <a:pt x="194595" y="277393"/>
                    </a:lnTo>
                    <a:cubicBezTo>
                      <a:pt x="201806" y="277393"/>
                      <a:pt x="207645" y="283232"/>
                      <a:pt x="207645" y="290442"/>
                    </a:cubicBezTo>
                    <a:lnTo>
                      <a:pt x="207645" y="299967"/>
                    </a:lnTo>
                    <a:lnTo>
                      <a:pt x="206692" y="299967"/>
                    </a:lnTo>
                    <a:cubicBezTo>
                      <a:pt x="201320" y="301634"/>
                      <a:pt x="195843" y="302968"/>
                      <a:pt x="190309" y="303968"/>
                    </a:cubicBezTo>
                    <a:lnTo>
                      <a:pt x="185356" y="304730"/>
                    </a:lnTo>
                    <a:cubicBezTo>
                      <a:pt x="180660" y="305368"/>
                      <a:pt x="175993" y="305844"/>
                      <a:pt x="171354" y="306158"/>
                    </a:cubicBezTo>
                    <a:lnTo>
                      <a:pt x="167068" y="306158"/>
                    </a:lnTo>
                    <a:cubicBezTo>
                      <a:pt x="160962" y="306320"/>
                      <a:pt x="154857" y="306092"/>
                      <a:pt x="148780" y="305492"/>
                    </a:cubicBezTo>
                    <a:lnTo>
                      <a:pt x="147637" y="305492"/>
                    </a:lnTo>
                    <a:cubicBezTo>
                      <a:pt x="142322" y="304854"/>
                      <a:pt x="137045" y="303939"/>
                      <a:pt x="131826" y="302729"/>
                    </a:cubicBezTo>
                    <a:lnTo>
                      <a:pt x="123729" y="300634"/>
                    </a:lnTo>
                    <a:lnTo>
                      <a:pt x="119729" y="300158"/>
                    </a:lnTo>
                    <a:cubicBezTo>
                      <a:pt x="117062" y="299300"/>
                      <a:pt x="114586" y="298348"/>
                      <a:pt x="112014" y="297300"/>
                    </a:cubicBezTo>
                    <a:lnTo>
                      <a:pt x="106680" y="295205"/>
                    </a:lnTo>
                    <a:lnTo>
                      <a:pt x="99536" y="291680"/>
                    </a:lnTo>
                    <a:lnTo>
                      <a:pt x="94773" y="289299"/>
                    </a:lnTo>
                    <a:cubicBezTo>
                      <a:pt x="92011" y="287775"/>
                      <a:pt x="89344" y="286061"/>
                      <a:pt x="86772" y="284346"/>
                    </a:cubicBezTo>
                    <a:cubicBezTo>
                      <a:pt x="85725" y="283679"/>
                      <a:pt x="84677" y="283108"/>
                      <a:pt x="83629" y="282346"/>
                    </a:cubicBezTo>
                    <a:cubicBezTo>
                      <a:pt x="82581" y="281584"/>
                      <a:pt x="79724" y="279488"/>
                      <a:pt x="77819" y="278060"/>
                    </a:cubicBezTo>
                    <a:cubicBezTo>
                      <a:pt x="75914" y="276631"/>
                      <a:pt x="73533" y="274821"/>
                      <a:pt x="71532" y="273107"/>
                    </a:cubicBezTo>
                    <a:lnTo>
                      <a:pt x="66389" y="268440"/>
                    </a:lnTo>
                    <a:cubicBezTo>
                      <a:pt x="64198" y="266344"/>
                      <a:pt x="62103" y="264249"/>
                      <a:pt x="60102" y="262058"/>
                    </a:cubicBezTo>
                    <a:cubicBezTo>
                      <a:pt x="58102" y="259867"/>
                      <a:pt x="58007" y="259867"/>
                      <a:pt x="57054" y="258724"/>
                    </a:cubicBezTo>
                    <a:cubicBezTo>
                      <a:pt x="53949" y="255257"/>
                      <a:pt x="51025" y="251628"/>
                      <a:pt x="48291" y="247866"/>
                    </a:cubicBezTo>
                    <a:lnTo>
                      <a:pt x="46291" y="245199"/>
                    </a:lnTo>
                    <a:cubicBezTo>
                      <a:pt x="43253" y="240779"/>
                      <a:pt x="40452" y="236207"/>
                      <a:pt x="37909" y="231483"/>
                    </a:cubicBezTo>
                    <a:cubicBezTo>
                      <a:pt x="37890" y="231130"/>
                      <a:pt x="37890" y="230787"/>
                      <a:pt x="37909" y="230435"/>
                    </a:cubicBezTo>
                    <a:lnTo>
                      <a:pt x="53054" y="230435"/>
                    </a:lnTo>
                    <a:cubicBezTo>
                      <a:pt x="71589" y="230435"/>
                      <a:pt x="86620" y="215442"/>
                      <a:pt x="86677" y="196907"/>
                    </a:cubicBezTo>
                    <a:lnTo>
                      <a:pt x="86677" y="193287"/>
                    </a:lnTo>
                    <a:cubicBezTo>
                      <a:pt x="86677" y="186077"/>
                      <a:pt x="92516" y="180238"/>
                      <a:pt x="99727" y="180238"/>
                    </a:cubicBezTo>
                    <a:lnTo>
                      <a:pt x="150114" y="180238"/>
                    </a:lnTo>
                    <a:cubicBezTo>
                      <a:pt x="157324" y="180181"/>
                      <a:pt x="163201" y="185982"/>
                      <a:pt x="163258" y="193192"/>
                    </a:cubicBezTo>
                    <a:cubicBezTo>
                      <a:pt x="163258" y="193221"/>
                      <a:pt x="163258" y="193259"/>
                      <a:pt x="163258" y="193287"/>
                    </a:cubicBezTo>
                    <a:lnTo>
                      <a:pt x="163258" y="196907"/>
                    </a:lnTo>
                    <a:cubicBezTo>
                      <a:pt x="163258" y="204117"/>
                      <a:pt x="157419" y="209956"/>
                      <a:pt x="150209" y="209956"/>
                    </a:cubicBezTo>
                    <a:cubicBezTo>
                      <a:pt x="150181" y="209956"/>
                      <a:pt x="150142" y="209956"/>
                      <a:pt x="150114" y="209956"/>
                    </a:cubicBezTo>
                    <a:cubicBezTo>
                      <a:pt x="131464" y="210947"/>
                      <a:pt x="117148" y="226872"/>
                      <a:pt x="118138" y="245513"/>
                    </a:cubicBezTo>
                    <a:cubicBezTo>
                      <a:pt x="119062" y="262781"/>
                      <a:pt x="132854" y="276574"/>
                      <a:pt x="150114" y="277488"/>
                    </a:cubicBezTo>
                    <a:close/>
                    <a:moveTo>
                      <a:pt x="228123" y="291871"/>
                    </a:moveTo>
                    <a:lnTo>
                      <a:pt x="228123" y="290633"/>
                    </a:lnTo>
                    <a:cubicBezTo>
                      <a:pt x="228076" y="272135"/>
                      <a:pt x="213093" y="257162"/>
                      <a:pt x="194595" y="257105"/>
                    </a:cubicBezTo>
                    <a:lnTo>
                      <a:pt x="149447" y="257105"/>
                    </a:lnTo>
                    <a:cubicBezTo>
                      <a:pt x="142112" y="256486"/>
                      <a:pt x="136665" y="250028"/>
                      <a:pt x="137284" y="242693"/>
                    </a:cubicBezTo>
                    <a:cubicBezTo>
                      <a:pt x="137836" y="236216"/>
                      <a:pt x="142970" y="231082"/>
                      <a:pt x="149447" y="230530"/>
                    </a:cubicBezTo>
                    <a:cubicBezTo>
                      <a:pt x="167982" y="230530"/>
                      <a:pt x="183013" y="215538"/>
                      <a:pt x="183070" y="197002"/>
                    </a:cubicBezTo>
                    <a:lnTo>
                      <a:pt x="183070" y="193383"/>
                    </a:lnTo>
                    <a:cubicBezTo>
                      <a:pt x="183023" y="174847"/>
                      <a:pt x="167982" y="159854"/>
                      <a:pt x="149447" y="159854"/>
                    </a:cubicBezTo>
                    <a:lnTo>
                      <a:pt x="99060" y="159854"/>
                    </a:lnTo>
                    <a:cubicBezTo>
                      <a:pt x="80562" y="159902"/>
                      <a:pt x="65579" y="174885"/>
                      <a:pt x="65532" y="193383"/>
                    </a:cubicBezTo>
                    <a:lnTo>
                      <a:pt x="65532" y="197002"/>
                    </a:lnTo>
                    <a:cubicBezTo>
                      <a:pt x="65532" y="204212"/>
                      <a:pt x="59693" y="210051"/>
                      <a:pt x="52482" y="210051"/>
                    </a:cubicBezTo>
                    <a:cubicBezTo>
                      <a:pt x="52454" y="210051"/>
                      <a:pt x="52416" y="210051"/>
                      <a:pt x="52387" y="210051"/>
                    </a:cubicBezTo>
                    <a:lnTo>
                      <a:pt x="28289" y="210051"/>
                    </a:lnTo>
                    <a:cubicBezTo>
                      <a:pt x="17440" y="178571"/>
                      <a:pt x="18050" y="144262"/>
                      <a:pt x="30004" y="113182"/>
                    </a:cubicBezTo>
                    <a:lnTo>
                      <a:pt x="51625" y="134804"/>
                    </a:lnTo>
                    <a:cubicBezTo>
                      <a:pt x="53521" y="136766"/>
                      <a:pt x="56140" y="137861"/>
                      <a:pt x="58864" y="137852"/>
                    </a:cubicBezTo>
                    <a:cubicBezTo>
                      <a:pt x="61607" y="137928"/>
                      <a:pt x="64236" y="136814"/>
                      <a:pt x="66103" y="134804"/>
                    </a:cubicBezTo>
                    <a:lnTo>
                      <a:pt x="100679" y="100133"/>
                    </a:lnTo>
                    <a:cubicBezTo>
                      <a:pt x="118757" y="81588"/>
                      <a:pt x="122625" y="53422"/>
                      <a:pt x="110204" y="30695"/>
                    </a:cubicBezTo>
                    <a:cubicBezTo>
                      <a:pt x="154172" y="12836"/>
                      <a:pt x="204139" y="17980"/>
                      <a:pt x="243554" y="44411"/>
                    </a:cubicBezTo>
                    <a:lnTo>
                      <a:pt x="243554" y="48031"/>
                    </a:lnTo>
                    <a:cubicBezTo>
                      <a:pt x="243554" y="56241"/>
                      <a:pt x="236906" y="62890"/>
                      <a:pt x="228695" y="62890"/>
                    </a:cubicBezTo>
                    <a:lnTo>
                      <a:pt x="201263" y="62890"/>
                    </a:lnTo>
                    <a:cubicBezTo>
                      <a:pt x="181718" y="61880"/>
                      <a:pt x="165058" y="76892"/>
                      <a:pt x="164039" y="96437"/>
                    </a:cubicBezTo>
                    <a:cubicBezTo>
                      <a:pt x="163030" y="115982"/>
                      <a:pt x="178050" y="132651"/>
                      <a:pt x="197586" y="133661"/>
                    </a:cubicBezTo>
                    <a:cubicBezTo>
                      <a:pt x="198815" y="133727"/>
                      <a:pt x="200044" y="133727"/>
                      <a:pt x="201263" y="133661"/>
                    </a:cubicBezTo>
                    <a:lnTo>
                      <a:pt x="228695" y="133661"/>
                    </a:lnTo>
                    <a:cubicBezTo>
                      <a:pt x="236906" y="133661"/>
                      <a:pt x="243554" y="140309"/>
                      <a:pt x="243554" y="148520"/>
                    </a:cubicBezTo>
                    <a:lnTo>
                      <a:pt x="243554" y="187858"/>
                    </a:lnTo>
                    <a:cubicBezTo>
                      <a:pt x="243602" y="207403"/>
                      <a:pt x="259442" y="223234"/>
                      <a:pt x="278987" y="223291"/>
                    </a:cubicBezTo>
                    <a:lnTo>
                      <a:pt x="294703" y="223291"/>
                    </a:lnTo>
                    <a:cubicBezTo>
                      <a:pt x="281054" y="253028"/>
                      <a:pt x="257670" y="277222"/>
                      <a:pt x="228409" y="29187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3E43E33-84AB-4175-A4FD-AB19D00F1427}"/>
                  </a:ext>
                </a:extLst>
              </p:cNvPr>
              <p:cNvSpPr/>
              <p:nvPr/>
            </p:nvSpPr>
            <p:spPr>
              <a:xfrm>
                <a:off x="8591836" y="3652456"/>
                <a:ext cx="30670" cy="30670"/>
              </a:xfrm>
              <a:custGeom>
                <a:avLst/>
                <a:gdLst>
                  <a:gd name="connsiteX0" fmla="*/ 15335 w 30670"/>
                  <a:gd name="connsiteY0" fmla="*/ 30671 h 30670"/>
                  <a:gd name="connsiteX1" fmla="*/ 30670 w 30670"/>
                  <a:gd name="connsiteY1" fmla="*/ 15335 h 30670"/>
                  <a:gd name="connsiteX2" fmla="*/ 15335 w 30670"/>
                  <a:gd name="connsiteY2" fmla="*/ 0 h 30670"/>
                  <a:gd name="connsiteX3" fmla="*/ 0 w 30670"/>
                  <a:gd name="connsiteY3" fmla="*/ 15335 h 30670"/>
                  <a:gd name="connsiteX4" fmla="*/ 15335 w 30670"/>
                  <a:gd name="connsiteY4" fmla="*/ 30671 h 30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670" h="30670">
                    <a:moveTo>
                      <a:pt x="15335" y="30671"/>
                    </a:moveTo>
                    <a:cubicBezTo>
                      <a:pt x="23803" y="30671"/>
                      <a:pt x="30670" y="23803"/>
                      <a:pt x="30670" y="15335"/>
                    </a:cubicBezTo>
                    <a:cubicBezTo>
                      <a:pt x="30670" y="6868"/>
                      <a:pt x="23803" y="0"/>
                      <a:pt x="15335" y="0"/>
                    </a:cubicBezTo>
                    <a:cubicBezTo>
                      <a:pt x="6867" y="0"/>
                      <a:pt x="0" y="6868"/>
                      <a:pt x="0" y="15335"/>
                    </a:cubicBezTo>
                    <a:cubicBezTo>
                      <a:pt x="0" y="23803"/>
                      <a:pt x="6867" y="30671"/>
                      <a:pt x="15335" y="3067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0F46A9E4-7CD1-4EEF-AAED-7408D4B9A5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6045</TotalTime>
  <Words>413</Words>
  <Application>Microsoft Office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Akira Expanded</vt:lpstr>
      <vt:lpstr>Montserrat SemiBold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63</cp:revision>
  <dcterms:created xsi:type="dcterms:W3CDTF">2024-02-18T05:14:35Z</dcterms:created>
  <dcterms:modified xsi:type="dcterms:W3CDTF">2025-09-18T13:47:17Z</dcterms:modified>
</cp:coreProperties>
</file>