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11"/>
  </p:handout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2"/>
    </p:embeddedFont>
    <p:embeddedFont>
      <p:font typeface="Bungee" pitchFamily="2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ontserrat" panose="02000505000000020004" pitchFamily="2" charset="0"/>
      <p:regular r:id="rId18"/>
      <p:bold r:id="rId19"/>
      <p:italic r:id="rId20"/>
      <p:boldItalic r:id="rId21"/>
    </p:embeddedFont>
    <p:embeddedFont>
      <p:font typeface="Montserrat ExtraBold" panose="00000900000000000000" pitchFamily="2" charset="0"/>
      <p:bold r:id="rId22"/>
      <p:boldItalic r:id="rId23"/>
    </p:embeddedFont>
    <p:embeddedFont>
      <p:font typeface="Montserrat-Regular" panose="02000505000000020004" pitchFamily="2" charset="0"/>
      <p:regular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DD"/>
    <a:srgbClr val="FFEFF2"/>
    <a:srgbClr val="FFC9D1"/>
    <a:srgbClr val="FF9BB8"/>
    <a:srgbClr val="FFA7B4"/>
    <a:srgbClr val="FF81A5"/>
    <a:srgbClr val="DFEFCD"/>
    <a:srgbClr val="EFF7E6"/>
    <a:srgbClr val="BFE094"/>
    <a:srgbClr val="8ED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75" d="100"/>
          <a:sy n="75" d="100"/>
        </p:scale>
        <p:origin x="3608" y="21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8" d="100"/>
          <a:sy n="128" d="100"/>
        </p:scale>
        <p:origin x="4868" y="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1339F0-182A-43F6-A2EA-0606056F13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8CB4DE-207E-4EBB-A498-7C6680F88A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D5A9B-37B9-4E15-BEB8-6EF30B5E6E0D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7B6A1-7881-4D2F-998D-06914F93B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5DE50A-B377-468D-AC34-C61F52D6C2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E2788-C851-4224-9E91-2B88C1563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07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harts Right Side Squar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FC778E-B02D-40DB-A9FC-E76463DC51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27197" y="1782889"/>
            <a:ext cx="5664803" cy="5075111"/>
          </a:xfrm>
          <a:custGeom>
            <a:avLst/>
            <a:gdLst>
              <a:gd name="connsiteX0" fmla="*/ 0 w 5664803"/>
              <a:gd name="connsiteY0" fmla="*/ 0 h 5075111"/>
              <a:gd name="connsiteX1" fmla="*/ 5664803 w 5664803"/>
              <a:gd name="connsiteY1" fmla="*/ 0 h 5075111"/>
              <a:gd name="connsiteX2" fmla="*/ 5664803 w 5664803"/>
              <a:gd name="connsiteY2" fmla="*/ 5075111 h 5075111"/>
              <a:gd name="connsiteX3" fmla="*/ 0 w 5664803"/>
              <a:gd name="connsiteY3" fmla="*/ 5075111 h 5075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4803" h="5075111">
                <a:moveTo>
                  <a:pt x="0" y="0"/>
                </a:moveTo>
                <a:lnTo>
                  <a:pt x="5664803" y="0"/>
                </a:lnTo>
                <a:lnTo>
                  <a:pt x="5664803" y="5075111"/>
                </a:lnTo>
                <a:lnTo>
                  <a:pt x="0" y="5075111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 Animation_Data Charts Right Side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4AD4B1-14C8-44A3-8365-45B6CB9FFA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27197" y="1782889"/>
            <a:ext cx="5664803" cy="5075111"/>
          </a:xfrm>
          <a:custGeom>
            <a:avLst/>
            <a:gdLst>
              <a:gd name="connsiteX0" fmla="*/ 0 w 5664803"/>
              <a:gd name="connsiteY0" fmla="*/ 0 h 5075111"/>
              <a:gd name="connsiteX1" fmla="*/ 5664803 w 5664803"/>
              <a:gd name="connsiteY1" fmla="*/ 0 h 5075111"/>
              <a:gd name="connsiteX2" fmla="*/ 5664803 w 5664803"/>
              <a:gd name="connsiteY2" fmla="*/ 5075111 h 5075111"/>
              <a:gd name="connsiteX3" fmla="*/ 0 w 5664803"/>
              <a:gd name="connsiteY3" fmla="*/ 5075111 h 5075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4803" h="5075111">
                <a:moveTo>
                  <a:pt x="0" y="0"/>
                </a:moveTo>
                <a:lnTo>
                  <a:pt x="5664803" y="0"/>
                </a:lnTo>
                <a:lnTo>
                  <a:pt x="5664803" y="5075111"/>
                </a:lnTo>
                <a:lnTo>
                  <a:pt x="0" y="5075111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CF2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779DFD"/>
              </a:gs>
              <a:gs pos="100000">
                <a:srgbClr val="A3BAF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4177FD"/>
              </a:gs>
              <a:gs pos="100000">
                <a:srgbClr val="7396F9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779DFD"/>
              </a:gs>
              <a:gs pos="100000">
                <a:srgbClr val="A3BAF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4177FD"/>
              </a:gs>
              <a:gs pos="100000">
                <a:srgbClr val="7396F9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779DFD"/>
              </a:gs>
              <a:gs pos="100000">
                <a:srgbClr val="A3BAF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4177FD"/>
              </a:gs>
              <a:gs pos="100000">
                <a:srgbClr val="7396F9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9F2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779DFD"/>
                </a:gs>
                <a:gs pos="100000">
                  <a:srgbClr val="A3BAFB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4177FD"/>
                </a:gs>
                <a:gs pos="100000">
                  <a:srgbClr val="7396F9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D9E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FF5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FEC490"/>
              </a:gs>
              <a:gs pos="100000">
                <a:srgbClr val="FFE4A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FE9F48"/>
              </a:gs>
              <a:gs pos="100000">
                <a:srgbClr val="FFD37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FEC490"/>
              </a:gs>
              <a:gs pos="100000">
                <a:srgbClr val="FFE4A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FE9F48"/>
              </a:gs>
              <a:gs pos="100000">
                <a:srgbClr val="FFD37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FEC490"/>
              </a:gs>
              <a:gs pos="100000">
                <a:srgbClr val="FFE4A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FE9F48"/>
              </a:gs>
              <a:gs pos="100000">
                <a:srgbClr val="FFD37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FF5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FEC490"/>
                </a:gs>
                <a:gs pos="100000">
                  <a:srgbClr val="FFE4A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FE9F48"/>
                </a:gs>
                <a:gs pos="100000">
                  <a:srgbClr val="FFD37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FFE8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5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8F2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8D6AFE"/>
              </a:gs>
              <a:gs pos="100000">
                <a:srgbClr val="D5A0E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7950FE"/>
              </a:gs>
              <a:gs pos="100000">
                <a:srgbClr val="C47BE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8D6AFE"/>
              </a:gs>
              <a:gs pos="100000">
                <a:srgbClr val="D5A0E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7950FE"/>
              </a:gs>
              <a:gs pos="100000">
                <a:srgbClr val="C47BE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8D6AFE"/>
              </a:gs>
              <a:gs pos="100000">
                <a:srgbClr val="D5A0E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7950FE"/>
              </a:gs>
              <a:gs pos="100000">
                <a:srgbClr val="C47BE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8F2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8D6AFE"/>
                </a:gs>
                <a:gs pos="100000">
                  <a:srgbClr val="D5A0E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7950FE"/>
                </a:gs>
                <a:gs pos="100000">
                  <a:srgbClr val="C47BE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F1E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5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EF2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EF9681"/>
              </a:gs>
              <a:gs pos="100000">
                <a:srgbClr val="FFAD9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E76445"/>
              </a:gs>
              <a:gs pos="100000">
                <a:srgbClr val="FF90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EF9681"/>
              </a:gs>
              <a:gs pos="100000">
                <a:srgbClr val="FFAD9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E76445"/>
              </a:gs>
              <a:gs pos="100000">
                <a:srgbClr val="FF90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EF9681"/>
              </a:gs>
              <a:gs pos="100000">
                <a:srgbClr val="FFAD9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E76445"/>
              </a:gs>
              <a:gs pos="100000">
                <a:srgbClr val="FF90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EF2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EF9681"/>
                </a:gs>
                <a:gs pos="100000">
                  <a:srgbClr val="FFAD9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E76445"/>
                </a:gs>
                <a:gs pos="100000">
                  <a:srgbClr val="FF90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FDE5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9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FF7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B6E571"/>
              </a:gs>
              <a:gs pos="100000">
                <a:srgbClr val="D5EBB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8ED426"/>
              </a:gs>
              <a:gs pos="100000">
                <a:srgbClr val="BFE09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B6E571"/>
              </a:gs>
              <a:gs pos="100000">
                <a:srgbClr val="D5EBB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8ED426"/>
              </a:gs>
              <a:gs pos="100000">
                <a:srgbClr val="BFE09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B6E571"/>
              </a:gs>
              <a:gs pos="100000">
                <a:srgbClr val="D5EBB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8ED426"/>
              </a:gs>
              <a:gs pos="100000">
                <a:srgbClr val="BFE09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FF7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B6E571"/>
                </a:gs>
                <a:gs pos="100000">
                  <a:srgbClr val="D5EBB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8ED426"/>
                </a:gs>
                <a:gs pos="100000">
                  <a:srgbClr val="BFE094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DFEF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3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FEF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FF9BB8"/>
              </a:gs>
              <a:gs pos="100000">
                <a:srgbClr val="FFC9D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FF81A5"/>
              </a:gs>
              <a:gs pos="100000">
                <a:srgbClr val="FFA7B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FF9BB8"/>
              </a:gs>
              <a:gs pos="100000">
                <a:srgbClr val="FFC9D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FF81A5"/>
              </a:gs>
              <a:gs pos="100000">
                <a:srgbClr val="FFA7B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FF9BB8"/>
              </a:gs>
              <a:gs pos="100000">
                <a:srgbClr val="FFC9D1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FF81A5"/>
              </a:gs>
              <a:gs pos="100000">
                <a:srgbClr val="FFA7B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FFEF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FF9BB8"/>
                </a:gs>
                <a:gs pos="100000">
                  <a:srgbClr val="FFC9D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FF81A5"/>
                </a:gs>
                <a:gs pos="100000">
                  <a:srgbClr val="FFA7B4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FFD5D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2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4CEE8C5-1F75-45B0-9C23-5F800A7DE21C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CF2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5130CC8-2258-42FC-94FA-ED36B56C3B34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gradFill>
            <a:gsLst>
              <a:gs pos="0">
                <a:srgbClr val="779DFD"/>
              </a:gs>
              <a:gs pos="100000">
                <a:srgbClr val="A3BAF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3F85914-A356-4425-8DF6-B3EB6B3D8D0D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gradFill>
            <a:gsLst>
              <a:gs pos="0">
                <a:srgbClr val="4177FD"/>
              </a:gs>
              <a:gs pos="100000">
                <a:srgbClr val="7396F9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9042396-DE22-46DA-8A47-C5B2D18C33EB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08D28AF-17CA-431C-BD93-265BA427F80F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gradFill>
            <a:gsLst>
              <a:gs pos="0">
                <a:srgbClr val="779DFD"/>
              </a:gs>
              <a:gs pos="100000">
                <a:srgbClr val="A3BAF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AEAD1F4-3F5B-421C-8274-CD3E3320EAF6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gradFill>
            <a:gsLst>
              <a:gs pos="0">
                <a:srgbClr val="4177FD"/>
              </a:gs>
              <a:gs pos="100000">
                <a:srgbClr val="7396F9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38397AD-9C76-4497-A7A7-5A1B66B8A708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23ECD-16EE-4F04-A7CD-5419B2A14522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gradFill>
            <a:gsLst>
              <a:gs pos="0">
                <a:srgbClr val="779DFD"/>
              </a:gs>
              <a:gs pos="100000">
                <a:srgbClr val="A3BAF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B2B1558-E7A3-44FD-8159-F6E71F844D50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gradFill>
            <a:gsLst>
              <a:gs pos="0">
                <a:srgbClr val="4177FD"/>
              </a:gs>
              <a:gs pos="100000">
                <a:srgbClr val="7396F9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C3CFA3F-886D-48E8-9986-90F41136F587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6D8212-3A69-4175-8A24-378530C7847F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6C6CA9-EF6C-4CBA-B243-BD1F7014B905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F90217-5BBE-47E5-86A9-C149AACFAD36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61FAD-66C0-43EB-A2D4-30E92AA6492E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779DFD"/>
                </a:gs>
                <a:gs pos="100000">
                  <a:srgbClr val="A3BAFB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9DFA06-1CC3-44B9-A43C-73012741F769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8328789-7F1A-4F5B-BEFA-20EB5E1A6DE8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491163A-99FE-4606-81E5-FEF3AA1318A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4177FD"/>
                </a:gs>
                <a:gs pos="100000">
                  <a:srgbClr val="7396F9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D72656-6FDA-4216-BD55-6C9B88163679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50651B3-42C0-44D6-8716-26094C18523A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756393-D251-465A-B280-417CDCFB4372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7B76F0-823D-464C-874A-9E0C8D2D3B39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2130117-292F-4856-96D9-BA19A9C2F2E0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257122-8C93-4181-8A40-105B9C0F86DE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C1684F-0297-42D1-9C2C-705294868922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6EF18F-6AD5-491A-8B3E-D889CFF06CF1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063A3-989B-412A-AD2D-725B0D2347AA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F916BE-564D-44B6-963A-F316D488DBF4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8D5EB5-E2CE-4F52-AB74-91A1DEC0053A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8CA8CD-610E-4814-88A0-6AF7F358EC27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C5A93D-1B92-48B1-A4EE-ABCB4D78240D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D056F5E-2FCE-4D5B-BD7F-F7E96C82746C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D9E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AF774570-5925-4422-8112-13D840548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4062</TotalTime>
  <Words>511</Words>
  <Application>Microsoft Office PowerPoint</Application>
  <PresentationFormat>Widescreen</PresentationFormat>
  <Paragraphs>126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Akira Expanded</vt:lpstr>
      <vt:lpstr>Montserrat-Regular</vt:lpstr>
      <vt:lpstr>Bungee</vt:lpstr>
      <vt:lpstr>Montserrat ExtraBold</vt:lpstr>
      <vt:lpstr>Arial</vt:lpstr>
      <vt:lpstr>Pacifico</vt:lpstr>
      <vt:lpstr>Montserrat</vt:lpstr>
      <vt:lpstr>Poppins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66</cp:revision>
  <dcterms:created xsi:type="dcterms:W3CDTF">2024-02-18T05:14:35Z</dcterms:created>
  <dcterms:modified xsi:type="dcterms:W3CDTF">2025-09-18T13:36:30Z</dcterms:modified>
</cp:coreProperties>
</file>