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2"/>
    </p:embeddedFont>
    <p:embeddedFont>
      <p:font typeface="Bungee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-Regular" panose="02000505000000020004" pitchFamily="2" charset="0"/>
      <p:regular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D"/>
    <a:srgbClr val="FFEFF2"/>
    <a:srgbClr val="FFC9D1"/>
    <a:srgbClr val="FF9BB8"/>
    <a:srgbClr val="FFA7B4"/>
    <a:srgbClr val="FF81A5"/>
    <a:srgbClr val="DFEFCD"/>
    <a:srgbClr val="EFF7E6"/>
    <a:srgbClr val="BFE094"/>
    <a:srgbClr val="8ED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>
        <p:scale>
          <a:sx n="75" d="100"/>
          <a:sy n="75" d="100"/>
        </p:scale>
        <p:origin x="3608" y="21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8" d="100"/>
          <a:sy n="128" d="100"/>
        </p:scale>
        <p:origin x="4868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339F0-182A-43F6-A2EA-0606056F13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CB4DE-207E-4EBB-A498-7C6680F88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5A9B-37B9-4E15-BEB8-6EF30B5E6E0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7B6A1-7881-4D2F-998D-06914F93B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E50A-B377-468D-AC34-C61F52D6C2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E2788-C851-4224-9E91-2B88C156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s Right Side Squar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C778E-B02D-40DB-A9FC-E76463DC51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7197" y="1782889"/>
            <a:ext cx="5664803" cy="5075111"/>
          </a:xfrm>
          <a:custGeom>
            <a:avLst/>
            <a:gdLst>
              <a:gd name="connsiteX0" fmla="*/ 0 w 5664803"/>
              <a:gd name="connsiteY0" fmla="*/ 0 h 5075111"/>
              <a:gd name="connsiteX1" fmla="*/ 5664803 w 5664803"/>
              <a:gd name="connsiteY1" fmla="*/ 0 h 5075111"/>
              <a:gd name="connsiteX2" fmla="*/ 5664803 w 5664803"/>
              <a:gd name="connsiteY2" fmla="*/ 5075111 h 5075111"/>
              <a:gd name="connsiteX3" fmla="*/ 0 w 5664803"/>
              <a:gd name="connsiteY3" fmla="*/ 5075111 h 50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03" h="5075111">
                <a:moveTo>
                  <a:pt x="0" y="0"/>
                </a:moveTo>
                <a:lnTo>
                  <a:pt x="5664803" y="0"/>
                </a:lnTo>
                <a:lnTo>
                  <a:pt x="5664803" y="5075111"/>
                </a:lnTo>
                <a:lnTo>
                  <a:pt x="0" y="507511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nimation_Data Charts Right Sid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4AD4B1-14C8-44A3-8365-45B6CB9FFA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7197" y="1782889"/>
            <a:ext cx="5664803" cy="5075111"/>
          </a:xfrm>
          <a:custGeom>
            <a:avLst/>
            <a:gdLst>
              <a:gd name="connsiteX0" fmla="*/ 0 w 5664803"/>
              <a:gd name="connsiteY0" fmla="*/ 0 h 5075111"/>
              <a:gd name="connsiteX1" fmla="*/ 5664803 w 5664803"/>
              <a:gd name="connsiteY1" fmla="*/ 0 h 5075111"/>
              <a:gd name="connsiteX2" fmla="*/ 5664803 w 5664803"/>
              <a:gd name="connsiteY2" fmla="*/ 5075111 h 5075111"/>
              <a:gd name="connsiteX3" fmla="*/ 0 w 5664803"/>
              <a:gd name="connsiteY3" fmla="*/ 5075111 h 50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03" h="5075111">
                <a:moveTo>
                  <a:pt x="0" y="0"/>
                </a:moveTo>
                <a:lnTo>
                  <a:pt x="5664803" y="0"/>
                </a:lnTo>
                <a:lnTo>
                  <a:pt x="5664803" y="5075111"/>
                </a:lnTo>
                <a:lnTo>
                  <a:pt x="0" y="507511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CF2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9F2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779DFD"/>
                </a:gs>
                <a:gs pos="100000">
                  <a:srgbClr val="A3BAFB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4177FD"/>
                </a:gs>
                <a:gs pos="100000">
                  <a:srgbClr val="7396F9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D9E5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FF5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FEC490"/>
              </a:gs>
              <a:gs pos="100000">
                <a:srgbClr val="FFE4A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FE9F48"/>
              </a:gs>
              <a:gs pos="100000">
                <a:srgbClr val="FFD37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FEC490"/>
              </a:gs>
              <a:gs pos="100000">
                <a:srgbClr val="FFE4A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FE9F48"/>
              </a:gs>
              <a:gs pos="100000">
                <a:srgbClr val="FFD37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FEC490"/>
              </a:gs>
              <a:gs pos="100000">
                <a:srgbClr val="FFE4A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FE9F48"/>
              </a:gs>
              <a:gs pos="100000">
                <a:srgbClr val="FFD37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FE7C04"/>
                  </a:gs>
                  <a:gs pos="100000">
                    <a:srgbClr val="FFCA4E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FF5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EC490"/>
                </a:gs>
                <a:gs pos="100000">
                  <a:srgbClr val="FFE4A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E9F48"/>
                </a:gs>
                <a:gs pos="100000">
                  <a:srgbClr val="FFD37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FFE8C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8F2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8D6AFE"/>
              </a:gs>
              <a:gs pos="100000">
                <a:srgbClr val="D5A0EA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7950FE"/>
              </a:gs>
              <a:gs pos="100000">
                <a:srgbClr val="C47BE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8D6AFE"/>
              </a:gs>
              <a:gs pos="100000">
                <a:srgbClr val="D5A0EA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7950FE"/>
              </a:gs>
              <a:gs pos="100000">
                <a:srgbClr val="C47BE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8D6AFE"/>
              </a:gs>
              <a:gs pos="100000">
                <a:srgbClr val="D5A0EA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7950FE"/>
              </a:gs>
              <a:gs pos="100000">
                <a:srgbClr val="C47BE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8F2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8D6AFE"/>
                </a:gs>
                <a:gs pos="100000">
                  <a:srgbClr val="D5A0E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7950FE"/>
                </a:gs>
                <a:gs pos="100000">
                  <a:srgbClr val="C47BE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F1E5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EF2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EF9681"/>
              </a:gs>
              <a:gs pos="100000">
                <a:srgbClr val="FFAD9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E76445"/>
              </a:gs>
              <a:gs pos="100000">
                <a:srgbClr val="FF907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EF9681"/>
              </a:gs>
              <a:gs pos="100000">
                <a:srgbClr val="FFAD9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E76445"/>
              </a:gs>
              <a:gs pos="100000">
                <a:srgbClr val="FF907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EF9681"/>
              </a:gs>
              <a:gs pos="100000">
                <a:srgbClr val="FFAD9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E76445"/>
              </a:gs>
              <a:gs pos="100000">
                <a:srgbClr val="FF907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DD421D"/>
                  </a:gs>
                  <a:gs pos="100000">
                    <a:srgbClr val="FF6F57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EF2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EF9681"/>
                </a:gs>
                <a:gs pos="100000">
                  <a:srgbClr val="FFAD9F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E76445"/>
                </a:gs>
                <a:gs pos="100000">
                  <a:srgbClr val="FF90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FDE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FF7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B6E571"/>
              </a:gs>
              <a:gs pos="100000">
                <a:srgbClr val="D5EBB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8ED426"/>
              </a:gs>
              <a:gs pos="100000">
                <a:srgbClr val="BFE09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B6E571"/>
              </a:gs>
              <a:gs pos="100000">
                <a:srgbClr val="D5EBB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8ED426"/>
              </a:gs>
              <a:gs pos="100000">
                <a:srgbClr val="BFE09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B6E571"/>
              </a:gs>
              <a:gs pos="100000">
                <a:srgbClr val="D5EBB7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8ED426"/>
              </a:gs>
              <a:gs pos="100000">
                <a:srgbClr val="BFE09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81C123"/>
                  </a:gs>
                  <a:gs pos="100000">
                    <a:srgbClr val="B3DA7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FF7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B6E571"/>
                </a:gs>
                <a:gs pos="100000">
                  <a:srgbClr val="D5EBB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8ED426"/>
                </a:gs>
                <a:gs pos="100000">
                  <a:srgbClr val="BFE094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DFEF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FEF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FF9BB8"/>
              </a:gs>
              <a:gs pos="100000">
                <a:srgbClr val="FFC9D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FF81A5"/>
              </a:gs>
              <a:gs pos="100000">
                <a:srgbClr val="FFA7B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FF9BB8"/>
              </a:gs>
              <a:gs pos="100000">
                <a:srgbClr val="FFC9D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FF81A5"/>
              </a:gs>
              <a:gs pos="100000">
                <a:srgbClr val="FFA7B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FF9BB8"/>
              </a:gs>
              <a:gs pos="100000">
                <a:srgbClr val="FFC9D1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FF81A5"/>
              </a:gs>
              <a:gs pos="100000">
                <a:srgbClr val="FFA7B4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FFEF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F9BB8"/>
                </a:gs>
                <a:gs pos="100000">
                  <a:srgbClr val="FFC9D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F81A5"/>
                </a:gs>
                <a:gs pos="100000">
                  <a:srgbClr val="FFA7B4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FFD5D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CEE8C5-1F75-45B0-9C23-5F800A7DE21C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CF2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5130CC8-2258-42FC-94FA-ED36B56C3B34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85914-A356-4425-8DF6-B3EB6B3D8D0D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042396-DE22-46DA-8A47-C5B2D18C33EB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8D28AF-17CA-431C-BD93-265BA427F80F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EAD1F4-3F5B-421C-8274-CD3E3320EAF6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8397AD-9C76-4497-A7A7-5A1B66B8A708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23ECD-16EE-4F04-A7CD-5419B2A14522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gradFill>
            <a:gsLst>
              <a:gs pos="0">
                <a:srgbClr val="779DFD"/>
              </a:gs>
              <a:gs pos="100000">
                <a:srgbClr val="A3BAF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2B1558-E7A3-44FD-8159-F6E71F844D50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gradFill>
            <a:gsLst>
              <a:gs pos="0">
                <a:srgbClr val="4177FD"/>
              </a:gs>
              <a:gs pos="100000">
                <a:srgbClr val="7396F9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3CFA3F-886D-48E8-9986-90F41136F587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D8212-3A69-4175-8A24-378530C7847F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C6CA9-EF6C-4CBA-B243-BD1F7014B905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90217-5BBE-47E5-86A9-C149AACFAD36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61FAD-66C0-43EB-A2D4-30E92AA6492E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779DFD"/>
                </a:gs>
                <a:gs pos="100000">
                  <a:srgbClr val="A3BAFB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9DFA06-1CC3-44B9-A43C-73012741F769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328789-7F1A-4F5B-BEFA-20EB5E1A6DE8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91163A-99FE-4606-81E5-FEF3AA1318A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4177FD"/>
                </a:gs>
                <a:gs pos="100000">
                  <a:srgbClr val="7396F9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72656-6FDA-4216-BD55-6C9B88163679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0651B3-42C0-44D6-8716-26094C18523A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756393-D251-465A-B280-417CDCFB4372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B76F0-823D-464C-874A-9E0C8D2D3B39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2130117-292F-4856-96D9-BA19A9C2F2E0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257122-8C93-4181-8A40-105B9C0F86DE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1684F-0297-42D1-9C2C-705294868922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EF18F-6AD5-491A-8B3E-D889CFF06CF1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F063A3-989B-412A-AD2D-725B0D2347AA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F916BE-564D-44B6-963A-F316D488DBF4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8D5EB5-E2CE-4F52-AB74-91A1DEC0053A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8CA8CD-610E-4814-88A0-6AF7F358EC27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C5A93D-1B92-48B1-A4EE-ABCB4D78240D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056F5E-2FCE-4D5B-BD7F-F7E96C82746C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D9E5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F774570-5925-4422-8112-13D8405482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8427CF6F-30EA-4CF0-9102-14EBBA1A3B54}"/>
              </a:ext>
            </a:extLst>
          </p:cNvPr>
          <p:cNvSpPr>
            <a:spLocks/>
          </p:cNvSpPr>
          <p:nvPr/>
        </p:nvSpPr>
        <p:spPr bwMode="auto">
          <a:xfrm>
            <a:off x="123676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0529A-4844-4906-9C5A-CAAADDE3EE3B}"/>
              </a:ext>
            </a:extLst>
          </p:cNvPr>
          <p:cNvSpPr/>
          <p:nvPr/>
        </p:nvSpPr>
        <p:spPr>
          <a:xfrm>
            <a:off x="138829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CAD47-5804-40DB-902F-4452A17D9480}"/>
              </a:ext>
            </a:extLst>
          </p:cNvPr>
          <p:cNvSpPr/>
          <p:nvPr/>
        </p:nvSpPr>
        <p:spPr>
          <a:xfrm>
            <a:off x="153190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487ED942-B6E6-4218-BFCC-4F4CDE967078}"/>
              </a:ext>
            </a:extLst>
          </p:cNvPr>
          <p:cNvSpPr>
            <a:spLocks/>
          </p:cNvSpPr>
          <p:nvPr/>
        </p:nvSpPr>
        <p:spPr bwMode="auto">
          <a:xfrm>
            <a:off x="3240239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D9639BC-451A-4B33-A01A-688E62A9B3DE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B8DDB21-5FF8-43D8-ABCC-9375AE8682E0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9101665F-878C-4CAB-A07D-1C83D66BDBC5}"/>
              </a:ext>
            </a:extLst>
          </p:cNvPr>
          <p:cNvSpPr>
            <a:spLocks/>
          </p:cNvSpPr>
          <p:nvPr/>
        </p:nvSpPr>
        <p:spPr bwMode="auto">
          <a:xfrm>
            <a:off x="7247195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6D0D53-EC3F-4E78-B2BF-B6FDAE3CFDD9}"/>
              </a:ext>
            </a:extLst>
          </p:cNvPr>
          <p:cNvSpPr/>
          <p:nvPr/>
        </p:nvSpPr>
        <p:spPr>
          <a:xfrm>
            <a:off x="7398729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E35BD3-A5AF-4AB3-BBC4-B72B143A262F}"/>
              </a:ext>
            </a:extLst>
          </p:cNvPr>
          <p:cNvSpPr/>
          <p:nvPr/>
        </p:nvSpPr>
        <p:spPr>
          <a:xfrm>
            <a:off x="7542342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8B58A2CC-CAD0-440D-A1BA-82621D89C67A}"/>
              </a:ext>
            </a:extLst>
          </p:cNvPr>
          <p:cNvSpPr>
            <a:spLocks/>
          </p:cNvSpPr>
          <p:nvPr/>
        </p:nvSpPr>
        <p:spPr bwMode="auto">
          <a:xfrm>
            <a:off x="925067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7A81DB-7D06-4284-97FA-D25798844460}"/>
              </a:ext>
            </a:extLst>
          </p:cNvPr>
          <p:cNvSpPr/>
          <p:nvPr/>
        </p:nvSpPr>
        <p:spPr>
          <a:xfrm>
            <a:off x="940220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F3F08D4-7C73-4ED3-BDF9-51DE8F9D88F4}"/>
              </a:ext>
            </a:extLst>
          </p:cNvPr>
          <p:cNvSpPr/>
          <p:nvPr/>
        </p:nvSpPr>
        <p:spPr>
          <a:xfrm>
            <a:off x="954581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900F7527-8FC7-47F4-9BCD-1EE102CAD5AD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8403BF-4376-42E4-AAFE-2A382A90AA3B}"/>
              </a:ext>
            </a:extLst>
          </p:cNvPr>
          <p:cNvSpPr/>
          <p:nvPr/>
        </p:nvSpPr>
        <p:spPr>
          <a:xfrm>
            <a:off x="5389122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C0BAFC3-5635-4FE5-AE25-F8ACF44707E9}"/>
              </a:ext>
            </a:extLst>
          </p:cNvPr>
          <p:cNvSpPr/>
          <p:nvPr/>
        </p:nvSpPr>
        <p:spPr>
          <a:xfrm>
            <a:off x="5532735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483E3-ECCA-46BC-B36A-D9EAD85AEB01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5CD91D-8BB7-4E44-8289-0D5C622FEBAB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22FEF9-F91D-4D74-8C33-904FF068825F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7C37FE-A8FD-4307-80C9-67149BBCF1D8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DEF3BB-9347-44D2-99C7-B7C3D592DEA9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0B6892-49D7-4AD6-985D-5A9DB52B9D7D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5D180E-5F7E-4D5B-A7C2-FCE0E3EA196B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7080F59-041E-4C75-8051-0D887F8F8494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CF5E68-734E-4F5F-9CF2-7F541B77FF59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564256-78FC-45C1-8A9E-565E82F822D0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1539E3-2C45-48B8-8F95-009F40560613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62EC6A6-E408-48C9-B88F-42D871C7F131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69BB5E7-D3CA-4113-B009-60E0F9405D24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702339-295F-4A29-94E5-A2D12A28193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D92B7A-A479-4375-88C9-E22D65F08622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7C0976E-49D2-406B-AC73-C96397D776CB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A40861-29DA-4BEB-A7F8-04C3E4AE6F7E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CEF619C-A077-448B-AA1B-30196D9222C2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2802841-7F3B-43FE-8C95-38C6078C0E20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F7594AC-9C9A-438A-9AD8-6BDEAB3BE643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3C81E0-C7D3-418A-960F-4025FF7F50B7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3A984B-CCFE-4B01-9F05-3E21FAF4EAAA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CCC388B-0559-4118-BBFA-357744412D7E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23E54A6-E43B-4E3D-AC35-CD230A736665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EAF66B-0373-4321-B0CA-B6813FA8263A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434F457-CFEE-49AC-B559-3FD5F5980C93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EF261D-02A5-4D8E-A801-14DECF146F11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1DE65-942B-4446-8D81-43FE6D54B081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DA16D6F-5ADB-406C-AC94-322140911749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601804-7244-4558-893A-2E2CCDFB10E3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1EFB94-CD64-4C76-9593-16351D1FA56A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DEDA3C5-17E7-4519-966A-05DB04B23FE8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6DD20CA-21FA-4A48-B2C9-3F9B49760250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FDA2BA2-DC96-40FA-A39F-7BD7DBBE4DE0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51DDE5-B57D-47F8-B763-A7A87DA98D5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9689334-94D8-4ED2-87C6-EDCD0298A628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86639E-CE26-42EB-A69E-31EB4EBCDD84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D737D16-0D19-4925-8F0C-A036023CB828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CF0E137-38E5-412C-8BA6-09EF614D0207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4A1C5BE-7647-4771-89B3-E3C185CB6F6B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63C3264-FAEE-47E1-91BF-3654648323C1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AC8DCF-595D-4361-8203-C2D5D9D63B02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28E0BBE-C448-43EF-8A28-77FD400A13A5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3C0299-D8AF-4545-B8B2-3108D45E5EC7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FAD90A4-7BC5-4D52-A165-1B8AC43A6F90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AFD0956-687F-45F7-933B-DC96715DCD12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F91676D-761F-4F28-8C54-78B59E0CC683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542D6E-0C37-41F1-8C15-7D1EAF7AD11D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F5B2B19-8C61-40BE-B3DD-FE4A5829EFD4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F97817-19D4-4AB9-B06B-2BD6F13A89D4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9EB6D9A-68A5-43AE-9BA6-03461032F559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E86779B-EF4C-421E-92AB-6755D0E89496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BF7D1A-3DCA-4FEA-BE65-F1C8DA3CD1F4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F0F5C0-6339-4B44-8A95-724B0BC9D15E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94223F-6C8D-4BC1-A6E9-70926CF851EC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33360F9-EE67-458A-BFF9-7FCB8CCA143C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F3ACA80-67BD-43ED-B4C5-B9D8A4B22286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2EA697E-484F-4D11-9C01-40C48C77D444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EE8E496-50EC-46AF-B1E9-1335350BBF1F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050D756-E59D-43AD-8ED1-DA122BC6E5A7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30E5B98-6331-414F-89F7-F3F9A331633D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2D1A1DA-56F8-44C2-AA2C-5974B3DE9EF6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E981EAA-7DAD-4A6F-8C28-52C9AADDB7B3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8D8D87F-E9CC-4F54-8176-0A5C2AB59935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95D7DF5-7EFE-4687-A239-4AE4CA8336AC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CFCF47E-A610-4C80-B673-1DE39FA931D0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1CB407-60AC-442F-9524-C2B449B1F661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36CB209-5200-48F8-8F0F-BF02C48B74E5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A86DA84-A221-4246-86ED-FF400FDF34D3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E038298-0242-4EA8-803F-118B4EF9CBFB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FD9E2BC-BAB8-42BF-88E2-04F113D24EAE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63AEA33-1F39-44B2-BC23-D853510CE0B6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C9845-F461-4ECD-B983-B07A8541A887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012E96-0EE0-4857-B29D-F1CDBB50A669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DCAB1BB-9932-443C-9FA9-A4E25ABEE211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18EBB49-2701-4F8C-BAA2-7C4D48A890AD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EA5597A-A28E-4C1D-A423-D4727A9B8F36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277FCAE-AC24-495E-B618-C1CA7682713F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A3780FE-7639-4A54-832B-7636338D6FE2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6DD419E-0A76-4161-A896-032CB676CDC5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BABECAD-0D2B-4E23-A8EC-141AF99CDF1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ADBE6FE-E14E-4177-98AE-87BCA3814037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E53B2F5-FE3F-49FC-8ADF-E5250B71A2A0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B1494A7-025B-4728-A215-00AE58FBCCAD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853330-BFC8-4592-A11F-18C8E6BCEE1A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F33741B-89B1-4A80-8E85-580A091A543C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4C91C2E-2D91-4233-A45A-8B86D7AC7547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AA8E8E8-8C50-481C-9215-A99B659ED080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580C9E0-FB5D-4ED7-9509-2486F5406AB1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298F78C2-86F9-4DFF-9982-ACF205A50BD9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51C84E49-F4B5-4F7A-805D-D1270C6105FB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28115-F80D-4474-9110-6260216E4D3A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7C0170-1BFC-4980-867A-E10E2BA0AA3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C8B85F74-801C-4746-AF8D-20C21F527821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84C958-64E1-4B2A-B076-744233AB5A7B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30476D-5F09-4E64-8016-718D8F2749DB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A931824-C1A4-490F-8443-45D4D2E4D7F6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07F87C-4FBC-40A8-9E40-0652CB0DD377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A51393F-E0E4-4039-B89A-92E7C98CABB1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B348E43-AED9-4318-93E1-BD54E87782E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26E48C-A518-45F9-8644-A6C7353BAA30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F816E9-AF48-440F-86CF-7BF3423813CB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93D3849B-6FA8-4C2F-9F4F-1CC472F375F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E5CE03D4-3562-40B2-9195-7A4D9E268AD3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5E7816F0-74F9-4C9C-B202-058F94CE6850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EEDACB3-5296-4BF3-86A2-8B01977C0AD2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6AABD86-C8FB-45F9-B44A-6778E345D03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EFC22B93-A382-4065-94C6-67B39E960145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8AF6B176-3A44-4CC6-8312-BF7168F4E4DA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053550B6-7B27-4753-A69D-228069EF7FE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AA62BD-2EC6-4119-A999-1791039548F4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AE8449-02F0-4C04-99C8-A69C0AA1FEB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AA0895-05EC-4064-9AF9-6C30898D9C5F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0D659652-2C7E-4C13-84C6-94ADA35A157B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CF94DABE-37AB-4224-A0C6-DE9C6B0BA0D0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80C7F14D-AC17-4B38-B77C-50DF4C616EB5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F151F471-6DDF-4438-84ED-D24C079E8DF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E7C63E96-EB6E-4EFF-A61A-375B9A09D0AE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09760F1-E184-46A9-9C56-59A39F70CCB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E67F6FF-1B2C-4426-A057-E86F5F3CBB6D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511</Words>
  <Application>Microsoft Office PowerPoint</Application>
  <PresentationFormat>Widescreen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Akira Expanded</vt:lpstr>
      <vt:lpstr>Montserrat-Regular</vt:lpstr>
      <vt:lpstr>Bungee</vt:lpstr>
      <vt:lpstr>Montserrat ExtraBold</vt:lpstr>
      <vt:lpstr>Arial</vt:lpstr>
      <vt:lpstr>Pacifico</vt:lpstr>
      <vt:lpstr>Montserrat</vt:lpstr>
      <vt:lpstr>Poppins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66</cp:revision>
  <dcterms:created xsi:type="dcterms:W3CDTF">2024-02-18T05:14:35Z</dcterms:created>
  <dcterms:modified xsi:type="dcterms:W3CDTF">2025-09-18T13:36:30Z</dcterms:modified>
</cp:coreProperties>
</file>