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3" r:id="rId7"/>
    <p:sldId id="552" r:id="rId8"/>
    <p:sldId id="554" r:id="rId9"/>
    <p:sldId id="542" r:id="rId10"/>
    <p:sldId id="546" r:id="rId11"/>
    <p:sldId id="266" r:id="rId12"/>
  </p:sldIdLst>
  <p:sldSz cx="12192000" cy="6858000"/>
  <p:notesSz cx="6858000" cy="9144000"/>
  <p:embeddedFontLst>
    <p:embeddedFont>
      <p:font typeface="Akira Expanded" panose="02000800000000000000" pitchFamily="50" charset="0"/>
      <p:bold r:id="rId13"/>
    </p:embeddedFont>
    <p:embeddedFont>
      <p:font typeface="Bungee" pitchFamily="2" charset="0"/>
      <p:regular r:id="rId14"/>
    </p:embeddedFont>
    <p:embeddedFont>
      <p:font typeface="Montserrat" panose="02000505000000020004" pitchFamily="2" charset="0"/>
      <p:regular r:id="rId15"/>
      <p:bold r:id="rId16"/>
      <p:italic r:id="rId17"/>
      <p:boldItalic r:id="rId18"/>
    </p:embeddedFont>
    <p:embeddedFont>
      <p:font typeface="Montserrat ExtraBold" panose="00000900000000000000" pitchFamily="2" charset="0"/>
      <p:bold r:id="rId19"/>
      <p:boldItalic r:id="rId20"/>
    </p:embeddedFont>
    <p:embeddedFont>
      <p:font typeface="Montserrat-Regular" panose="02000505000000020004" pitchFamily="2" charset="0"/>
      <p:regular r:id="rId21"/>
    </p:embeddedFont>
    <p:embeddedFont>
      <p:font typeface="Pacifico" panose="00000500000000000000" pitchFamily="2" charset="0"/>
      <p:regular r:id="rId22"/>
    </p:embeddedFont>
    <p:embeddedFont>
      <p:font typeface="Poppins ExtraBold" panose="00000900000000000000" pitchFamily="2" charset="0"/>
      <p:bold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3"/>
            <p14:sldId id="552"/>
            <p14:sldId id="554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975"/>
    <a:srgbClr val="C984E8"/>
    <a:srgbClr val="FFD169"/>
    <a:srgbClr val="7296FA"/>
    <a:srgbClr val="B0F2D4"/>
    <a:srgbClr val="AFE0FB"/>
    <a:srgbClr val="FECD86"/>
    <a:srgbClr val="FF9FAD"/>
    <a:srgbClr val="FFD9DE"/>
    <a:srgbClr val="FFBD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7" autoAdjust="0"/>
    <p:restoredTop sz="94660"/>
  </p:normalViewPr>
  <p:slideViewPr>
    <p:cSldViewPr snapToGrid="0">
      <p:cViewPr>
        <p:scale>
          <a:sx n="125" d="100"/>
          <a:sy n="125" d="100"/>
        </p:scale>
        <p:origin x="1688" y="10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5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2.fntdata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9FE98C45-2985-48F1-AB73-D104F1EBCC78}"/>
              </a:ext>
            </a:extLst>
          </p:cNvPr>
          <p:cNvGrpSpPr/>
          <p:nvPr/>
        </p:nvGrpSpPr>
        <p:grpSpPr>
          <a:xfrm>
            <a:off x="3479004" y="2006727"/>
            <a:ext cx="2486217" cy="4058410"/>
            <a:chOff x="3479004" y="2006727"/>
            <a:chExt cx="2486217" cy="4058410"/>
          </a:xfrm>
        </p:grpSpPr>
        <p:sp>
          <p:nvSpPr>
            <p:cNvPr id="2" name="Freeform: Shape 1">
              <a:extLst>
                <a:ext uri="{FF2B5EF4-FFF2-40B4-BE49-F238E27FC236}">
                  <a16:creationId xmlns:a16="http://schemas.microsoft.com/office/drawing/2014/main" id="{D77EA096-38BD-46D7-AF90-FDDD6178CF28}"/>
                </a:ext>
              </a:extLst>
            </p:cNvPr>
            <p:cNvSpPr/>
            <p:nvPr/>
          </p:nvSpPr>
          <p:spPr>
            <a:xfrm>
              <a:off x="3479005" y="2006727"/>
              <a:ext cx="2486215" cy="4058126"/>
            </a:xfrm>
            <a:custGeom>
              <a:avLst/>
              <a:gdLst>
                <a:gd name="connsiteX0" fmla="*/ 2482337 w 2486215"/>
                <a:gd name="connsiteY0" fmla="*/ 136865 h 4058126"/>
                <a:gd name="connsiteX1" fmla="*/ 2482337 w 2486215"/>
                <a:gd name="connsiteY1" fmla="*/ 3926673 h 4058126"/>
                <a:gd name="connsiteX2" fmla="*/ 2348131 w 2486215"/>
                <a:gd name="connsiteY2" fmla="*/ 4060881 h 4058126"/>
                <a:gd name="connsiteX3" fmla="*/ 130234 w 2486215"/>
                <a:gd name="connsiteY3" fmla="*/ 4060881 h 4058126"/>
                <a:gd name="connsiteX4" fmla="*/ -3879 w 2486215"/>
                <a:gd name="connsiteY4" fmla="*/ 3926768 h 4058126"/>
                <a:gd name="connsiteX5" fmla="*/ -3879 w 2486215"/>
                <a:gd name="connsiteY5" fmla="*/ 3926673 h 4058126"/>
                <a:gd name="connsiteX6" fmla="*/ -3879 w 2486215"/>
                <a:gd name="connsiteY6" fmla="*/ 136865 h 4058126"/>
                <a:gd name="connsiteX7" fmla="*/ 130043 w 2486215"/>
                <a:gd name="connsiteY7" fmla="*/ 2754 h 4058126"/>
                <a:gd name="connsiteX8" fmla="*/ 130234 w 2486215"/>
                <a:gd name="connsiteY8" fmla="*/ 2754 h 4058126"/>
                <a:gd name="connsiteX9" fmla="*/ 2348131 w 2486215"/>
                <a:gd name="connsiteY9" fmla="*/ 2754 h 4058126"/>
                <a:gd name="connsiteX10" fmla="*/ 2482337 w 2486215"/>
                <a:gd name="connsiteY10" fmla="*/ 136581 h 4058126"/>
                <a:gd name="connsiteX11" fmla="*/ 2482337 w 2486215"/>
                <a:gd name="connsiteY11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6215" h="4058126">
                  <a:moveTo>
                    <a:pt x="2482337" y="136865"/>
                  </a:moveTo>
                  <a:lnTo>
                    <a:pt x="2482337" y="3926673"/>
                  </a:lnTo>
                  <a:cubicBezTo>
                    <a:pt x="2482337" y="4000778"/>
                    <a:pt x="2422233" y="4060881"/>
                    <a:pt x="2348131" y="4060881"/>
                  </a:cubicBezTo>
                  <a:lnTo>
                    <a:pt x="130234" y="4060881"/>
                  </a:lnTo>
                  <a:cubicBezTo>
                    <a:pt x="56127" y="4060881"/>
                    <a:pt x="-3879" y="4000873"/>
                    <a:pt x="-3879" y="3926768"/>
                  </a:cubicBezTo>
                  <a:cubicBezTo>
                    <a:pt x="-3879" y="3926768"/>
                    <a:pt x="-3879" y="3926673"/>
                    <a:pt x="-3879" y="3926673"/>
                  </a:cubicBezTo>
                  <a:lnTo>
                    <a:pt x="-3879" y="136865"/>
                  </a:lnTo>
                  <a:cubicBezTo>
                    <a:pt x="-3972" y="62858"/>
                    <a:pt x="56034" y="2850"/>
                    <a:pt x="130043" y="2754"/>
                  </a:cubicBezTo>
                  <a:cubicBezTo>
                    <a:pt x="130136" y="2754"/>
                    <a:pt x="130136" y="2754"/>
                    <a:pt x="130234" y="2754"/>
                  </a:cubicBezTo>
                  <a:lnTo>
                    <a:pt x="2348131" y="2754"/>
                  </a:lnTo>
                  <a:cubicBezTo>
                    <a:pt x="2422140" y="2659"/>
                    <a:pt x="2482244" y="62572"/>
                    <a:pt x="2482337" y="136581"/>
                  </a:cubicBezTo>
                  <a:cubicBezTo>
                    <a:pt x="2482337" y="136676"/>
                    <a:pt x="2482337" y="136772"/>
                    <a:pt x="2482337" y="13686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3DC817E-D5B9-4A22-87B3-370BF501A65D}"/>
                </a:ext>
              </a:extLst>
            </p:cNvPr>
            <p:cNvSpPr txBox="1"/>
            <p:nvPr/>
          </p:nvSpPr>
          <p:spPr>
            <a:xfrm>
              <a:off x="4035360" y="2111955"/>
              <a:ext cx="1373504" cy="367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PREMIUM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7878183-D380-4447-8032-1888A0C66797}"/>
                </a:ext>
              </a:extLst>
            </p:cNvPr>
            <p:cNvSpPr txBox="1"/>
            <p:nvPr/>
          </p:nvSpPr>
          <p:spPr>
            <a:xfrm>
              <a:off x="3932491" y="2346293"/>
              <a:ext cx="1271502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69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C4691D7-4D8F-48E3-9BE4-DA9E43C8469F}"/>
                </a:ext>
              </a:extLst>
            </p:cNvPr>
            <p:cNvSpPr txBox="1"/>
            <p:nvPr/>
          </p:nvSpPr>
          <p:spPr>
            <a:xfrm>
              <a:off x="5009387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9FB1FD9-4175-491B-9924-A9FFBDDAD280}"/>
                </a:ext>
              </a:extLst>
            </p:cNvPr>
            <p:cNvSpPr txBox="1"/>
            <p:nvPr/>
          </p:nvSpPr>
          <p:spPr>
            <a:xfrm>
              <a:off x="3668553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408C7A1B-8503-4F4C-AA34-AC47BD681E8E}"/>
                </a:ext>
              </a:extLst>
            </p:cNvPr>
            <p:cNvSpPr/>
            <p:nvPr/>
          </p:nvSpPr>
          <p:spPr>
            <a:xfrm>
              <a:off x="3479004" y="3400426"/>
              <a:ext cx="2486216" cy="451865"/>
            </a:xfrm>
            <a:custGeom>
              <a:avLst/>
              <a:gdLst>
                <a:gd name="connsiteX0" fmla="*/ 2469004 w 2486216"/>
                <a:gd name="connsiteY0" fmla="*/ 454620 h 451865"/>
                <a:gd name="connsiteX1" fmla="*/ 9363 w 2486216"/>
                <a:gd name="connsiteY1" fmla="*/ 454620 h 451865"/>
                <a:gd name="connsiteX2" fmla="*/ -3878 w 2486216"/>
                <a:gd name="connsiteY2" fmla="*/ 441188 h 451865"/>
                <a:gd name="connsiteX3" fmla="*/ -3878 w 2486216"/>
                <a:gd name="connsiteY3" fmla="*/ 441188 h 451865"/>
                <a:gd name="connsiteX4" fmla="*/ -3878 w 2486216"/>
                <a:gd name="connsiteY4" fmla="*/ 16088 h 451865"/>
                <a:gd name="connsiteX5" fmla="*/ 9363 w 2486216"/>
                <a:gd name="connsiteY5" fmla="*/ 2754 h 451865"/>
                <a:gd name="connsiteX6" fmla="*/ 2469004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88 h 451865"/>
                <a:gd name="connsiteX9" fmla="*/ 2469004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18 h 451865"/>
                <a:gd name="connsiteX13" fmla="*/ 22697 w 2486216"/>
                <a:gd name="connsiteY13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9004" y="454620"/>
                  </a:moveTo>
                  <a:lnTo>
                    <a:pt x="9363" y="454620"/>
                  </a:lnTo>
                  <a:cubicBezTo>
                    <a:pt x="2028" y="454524"/>
                    <a:pt x="-3971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8" y="2847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4"/>
                    <a:pt x="2482338" y="16088"/>
                  </a:cubicBezTo>
                  <a:lnTo>
                    <a:pt x="2482338" y="441188"/>
                  </a:lnTo>
                  <a:cubicBezTo>
                    <a:pt x="2482338" y="448522"/>
                    <a:pt x="2476431" y="454524"/>
                    <a:pt x="2469004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97" y="29518"/>
                  </a:lnTo>
                  <a:close/>
                </a:path>
              </a:pathLst>
            </a:custGeom>
            <a:solidFill>
              <a:srgbClr val="6A90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4649E68-0C4F-4857-ADD7-B0323AD4D2F7}"/>
                </a:ext>
              </a:extLst>
            </p:cNvPr>
            <p:cNvSpPr/>
            <p:nvPr/>
          </p:nvSpPr>
          <p:spPr>
            <a:xfrm>
              <a:off x="3479004" y="3825525"/>
              <a:ext cx="2486216" cy="451865"/>
            </a:xfrm>
            <a:custGeom>
              <a:avLst/>
              <a:gdLst>
                <a:gd name="connsiteX0" fmla="*/ 2469004 w 2486216"/>
                <a:gd name="connsiteY0" fmla="*/ 454620 h 451865"/>
                <a:gd name="connsiteX1" fmla="*/ 9363 w 2486216"/>
                <a:gd name="connsiteY1" fmla="*/ 454620 h 451865"/>
                <a:gd name="connsiteX2" fmla="*/ -3878 w 2486216"/>
                <a:gd name="connsiteY2" fmla="*/ 441190 h 451865"/>
                <a:gd name="connsiteX3" fmla="*/ -3878 w 2486216"/>
                <a:gd name="connsiteY3" fmla="*/ 441190 h 451865"/>
                <a:gd name="connsiteX4" fmla="*/ -3878 w 2486216"/>
                <a:gd name="connsiteY4" fmla="*/ 16088 h 451865"/>
                <a:gd name="connsiteX5" fmla="*/ 9363 w 2486216"/>
                <a:gd name="connsiteY5" fmla="*/ 2754 h 451865"/>
                <a:gd name="connsiteX6" fmla="*/ 2469004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90 h 451865"/>
                <a:gd name="connsiteX9" fmla="*/ 2469004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20 h 451865"/>
                <a:gd name="connsiteX13" fmla="*/ 22697 w 2486216"/>
                <a:gd name="connsiteY13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9004" y="454620"/>
                  </a:moveTo>
                  <a:lnTo>
                    <a:pt x="9363" y="454620"/>
                  </a:lnTo>
                  <a:cubicBezTo>
                    <a:pt x="2028" y="454524"/>
                    <a:pt x="-3971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4"/>
                    <a:pt x="2482338" y="16088"/>
                  </a:cubicBezTo>
                  <a:lnTo>
                    <a:pt x="2482338" y="441190"/>
                  </a:lnTo>
                  <a:cubicBezTo>
                    <a:pt x="2482338" y="448525"/>
                    <a:pt x="2476431" y="454524"/>
                    <a:pt x="2469004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6A90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232792F3-FC73-4AEB-8565-B68277031196}"/>
                </a:ext>
              </a:extLst>
            </p:cNvPr>
            <p:cNvSpPr/>
            <p:nvPr/>
          </p:nvSpPr>
          <p:spPr>
            <a:xfrm>
              <a:off x="3479004" y="4250625"/>
              <a:ext cx="2486216" cy="451867"/>
            </a:xfrm>
            <a:custGeom>
              <a:avLst/>
              <a:gdLst>
                <a:gd name="connsiteX0" fmla="*/ 2469004 w 2486216"/>
                <a:gd name="connsiteY0" fmla="*/ 454622 h 451867"/>
                <a:gd name="connsiteX1" fmla="*/ 9363 w 2486216"/>
                <a:gd name="connsiteY1" fmla="*/ 454622 h 451867"/>
                <a:gd name="connsiteX2" fmla="*/ -3878 w 2486216"/>
                <a:gd name="connsiteY2" fmla="*/ 441190 h 451867"/>
                <a:gd name="connsiteX3" fmla="*/ -3878 w 2486216"/>
                <a:gd name="connsiteY3" fmla="*/ 441190 h 451867"/>
                <a:gd name="connsiteX4" fmla="*/ -3878 w 2486216"/>
                <a:gd name="connsiteY4" fmla="*/ 16091 h 451867"/>
                <a:gd name="connsiteX5" fmla="*/ 9363 w 2486216"/>
                <a:gd name="connsiteY5" fmla="*/ 2754 h 451867"/>
                <a:gd name="connsiteX6" fmla="*/ 2469004 w 2486216"/>
                <a:gd name="connsiteY6" fmla="*/ 2754 h 451867"/>
                <a:gd name="connsiteX7" fmla="*/ 2482338 w 2486216"/>
                <a:gd name="connsiteY7" fmla="*/ 16091 h 451867"/>
                <a:gd name="connsiteX8" fmla="*/ 2482338 w 2486216"/>
                <a:gd name="connsiteY8" fmla="*/ 441190 h 451867"/>
                <a:gd name="connsiteX9" fmla="*/ 2469004 w 2486216"/>
                <a:gd name="connsiteY9" fmla="*/ 454622 h 451867"/>
                <a:gd name="connsiteX10" fmla="*/ 22697 w 2486216"/>
                <a:gd name="connsiteY10" fmla="*/ 427761 h 451867"/>
                <a:gd name="connsiteX11" fmla="*/ 2455763 w 2486216"/>
                <a:gd name="connsiteY11" fmla="*/ 427761 h 451867"/>
                <a:gd name="connsiteX12" fmla="*/ 2455763 w 2486216"/>
                <a:gd name="connsiteY12" fmla="*/ 29520 h 451867"/>
                <a:gd name="connsiteX13" fmla="*/ 22697 w 2486216"/>
                <a:gd name="connsiteY13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7">
                  <a:moveTo>
                    <a:pt x="2469004" y="454622"/>
                  </a:moveTo>
                  <a:lnTo>
                    <a:pt x="9363" y="454622"/>
                  </a:lnTo>
                  <a:cubicBezTo>
                    <a:pt x="2028" y="454527"/>
                    <a:pt x="-3971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6"/>
                    <a:pt x="2482338" y="16091"/>
                  </a:cubicBezTo>
                  <a:lnTo>
                    <a:pt x="2482338" y="441190"/>
                  </a:lnTo>
                  <a:cubicBezTo>
                    <a:pt x="2482338" y="448525"/>
                    <a:pt x="2476431" y="454527"/>
                    <a:pt x="2469004" y="454622"/>
                  </a:cubicBezTo>
                  <a:close/>
                  <a:moveTo>
                    <a:pt x="22697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6A90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49EE0C27-0D88-4951-97E4-2AFE7685F4BB}"/>
                </a:ext>
              </a:extLst>
            </p:cNvPr>
            <p:cNvSpPr/>
            <p:nvPr/>
          </p:nvSpPr>
          <p:spPr>
            <a:xfrm>
              <a:off x="3479004" y="4675632"/>
              <a:ext cx="2486216" cy="451960"/>
            </a:xfrm>
            <a:custGeom>
              <a:avLst/>
              <a:gdLst>
                <a:gd name="connsiteX0" fmla="*/ 2469004 w 2486216"/>
                <a:gd name="connsiteY0" fmla="*/ 454715 h 451960"/>
                <a:gd name="connsiteX1" fmla="*/ 9363 w 2486216"/>
                <a:gd name="connsiteY1" fmla="*/ 454715 h 451960"/>
                <a:gd name="connsiteX2" fmla="*/ -3878 w 2486216"/>
                <a:gd name="connsiteY2" fmla="*/ 441286 h 451960"/>
                <a:gd name="connsiteX3" fmla="*/ -3878 w 2486216"/>
                <a:gd name="connsiteY3" fmla="*/ 441286 h 451960"/>
                <a:gd name="connsiteX4" fmla="*/ -3878 w 2486216"/>
                <a:gd name="connsiteY4" fmla="*/ 16184 h 451960"/>
                <a:gd name="connsiteX5" fmla="*/ 9363 w 2486216"/>
                <a:gd name="connsiteY5" fmla="*/ 2754 h 451960"/>
                <a:gd name="connsiteX6" fmla="*/ 2469004 w 2486216"/>
                <a:gd name="connsiteY6" fmla="*/ 2754 h 451960"/>
                <a:gd name="connsiteX7" fmla="*/ 2482338 w 2486216"/>
                <a:gd name="connsiteY7" fmla="*/ 16184 h 451960"/>
                <a:gd name="connsiteX8" fmla="*/ 2482338 w 2486216"/>
                <a:gd name="connsiteY8" fmla="*/ 441286 h 451960"/>
                <a:gd name="connsiteX9" fmla="*/ 2469004 w 2486216"/>
                <a:gd name="connsiteY9" fmla="*/ 454715 h 451960"/>
                <a:gd name="connsiteX10" fmla="*/ 22697 w 2486216"/>
                <a:gd name="connsiteY10" fmla="*/ 427854 h 451960"/>
                <a:gd name="connsiteX11" fmla="*/ 2455763 w 2486216"/>
                <a:gd name="connsiteY11" fmla="*/ 427854 h 451960"/>
                <a:gd name="connsiteX12" fmla="*/ 2455763 w 2486216"/>
                <a:gd name="connsiteY12" fmla="*/ 29615 h 451960"/>
                <a:gd name="connsiteX13" fmla="*/ 22697 w 2486216"/>
                <a:gd name="connsiteY13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960">
                  <a:moveTo>
                    <a:pt x="2469004" y="454715"/>
                  </a:moveTo>
                  <a:lnTo>
                    <a:pt x="9363" y="454715"/>
                  </a:lnTo>
                  <a:cubicBezTo>
                    <a:pt x="2028" y="454620"/>
                    <a:pt x="-3971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878" y="8849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431" y="2849"/>
                    <a:pt x="2482338" y="8849"/>
                    <a:pt x="2482338" y="16184"/>
                  </a:cubicBezTo>
                  <a:lnTo>
                    <a:pt x="2482338" y="441286"/>
                  </a:lnTo>
                  <a:cubicBezTo>
                    <a:pt x="2482338" y="448620"/>
                    <a:pt x="2476431" y="454620"/>
                    <a:pt x="2469004" y="454715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97" y="29615"/>
                  </a:lnTo>
                  <a:close/>
                </a:path>
              </a:pathLst>
            </a:custGeom>
            <a:solidFill>
              <a:srgbClr val="6A90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5C892F3-5CA8-4BEA-B350-E61F943B14F4}"/>
                </a:ext>
              </a:extLst>
            </p:cNvPr>
            <p:cNvSpPr txBox="1"/>
            <p:nvPr/>
          </p:nvSpPr>
          <p:spPr>
            <a:xfrm>
              <a:off x="3936480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2B797E6-C6D3-4785-93AC-517C68831164}"/>
                </a:ext>
              </a:extLst>
            </p:cNvPr>
            <p:cNvSpPr txBox="1"/>
            <p:nvPr/>
          </p:nvSpPr>
          <p:spPr>
            <a:xfrm>
              <a:off x="4134451" y="3918680"/>
              <a:ext cx="117532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3.0 GB Storage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2628E2E-CDDB-47EE-9889-9D51E904AC01}"/>
                </a:ext>
              </a:extLst>
            </p:cNvPr>
            <p:cNvSpPr txBox="1"/>
            <p:nvPr/>
          </p:nvSpPr>
          <p:spPr>
            <a:xfrm>
              <a:off x="3987776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9A37600-B6B1-473A-8065-DE3E28797152}"/>
                </a:ext>
              </a:extLst>
            </p:cNvPr>
            <p:cNvSpPr txBox="1"/>
            <p:nvPr/>
          </p:nvSpPr>
          <p:spPr>
            <a:xfrm>
              <a:off x="3996593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A0A47BD-1BF7-42BE-B721-A45339D70D1B}"/>
                </a:ext>
              </a:extLst>
            </p:cNvPr>
            <p:cNvSpPr/>
            <p:nvPr/>
          </p:nvSpPr>
          <p:spPr>
            <a:xfrm>
              <a:off x="3479006" y="5640038"/>
              <a:ext cx="2486215" cy="425099"/>
            </a:xfrm>
            <a:custGeom>
              <a:avLst/>
              <a:gdLst>
                <a:gd name="connsiteX0" fmla="*/ 2482337 w 2486215"/>
                <a:gd name="connsiteY0" fmla="*/ 2754 h 425099"/>
                <a:gd name="connsiteX1" fmla="*/ 2482337 w 2486215"/>
                <a:gd name="connsiteY1" fmla="*/ 293648 h 425099"/>
                <a:gd name="connsiteX2" fmla="*/ 2348131 w 2486215"/>
                <a:gd name="connsiteY2" fmla="*/ 427854 h 425099"/>
                <a:gd name="connsiteX3" fmla="*/ 130234 w 2486215"/>
                <a:gd name="connsiteY3" fmla="*/ 427854 h 425099"/>
                <a:gd name="connsiteX4" fmla="*/ -3879 w 2486215"/>
                <a:gd name="connsiteY4" fmla="*/ 293743 h 425099"/>
                <a:gd name="connsiteX5" fmla="*/ -3879 w 2486215"/>
                <a:gd name="connsiteY5" fmla="*/ 293648 h 425099"/>
                <a:gd name="connsiteX6" fmla="*/ -3879 w 2486215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215" h="425099">
                  <a:moveTo>
                    <a:pt x="2482337" y="2754"/>
                  </a:moveTo>
                  <a:lnTo>
                    <a:pt x="2482337" y="293648"/>
                  </a:lnTo>
                  <a:cubicBezTo>
                    <a:pt x="2482337" y="367753"/>
                    <a:pt x="2422233" y="427854"/>
                    <a:pt x="2348131" y="427854"/>
                  </a:cubicBezTo>
                  <a:lnTo>
                    <a:pt x="130234" y="427854"/>
                  </a:lnTo>
                  <a:cubicBezTo>
                    <a:pt x="56126" y="427854"/>
                    <a:pt x="-3879" y="367848"/>
                    <a:pt x="-3879" y="293743"/>
                  </a:cubicBezTo>
                  <a:cubicBezTo>
                    <a:pt x="-3879" y="293743"/>
                    <a:pt x="-3879" y="293648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6A90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CAB721F-0955-4417-8678-CF8F3E0E6119}"/>
                </a:ext>
              </a:extLst>
            </p:cNvPr>
            <p:cNvSpPr txBox="1"/>
            <p:nvPr/>
          </p:nvSpPr>
          <p:spPr>
            <a:xfrm>
              <a:off x="3627904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A11DEB0-BF34-4F0E-9F7C-6BF418E52F86}"/>
                </a:ext>
              </a:extLst>
            </p:cNvPr>
            <p:cNvSpPr txBox="1"/>
            <p:nvPr/>
          </p:nvSpPr>
          <p:spPr>
            <a:xfrm>
              <a:off x="3601453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 dirty="0">
                  <a:solidFill>
                    <a:srgbClr val="FFFFFF"/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3E63C649-C921-4F28-A9FB-02ECFB4BBE46}"/>
              </a:ext>
            </a:extLst>
          </p:cNvPr>
          <p:cNvGrpSpPr/>
          <p:nvPr/>
        </p:nvGrpSpPr>
        <p:grpSpPr>
          <a:xfrm>
            <a:off x="731138" y="2006727"/>
            <a:ext cx="2486215" cy="4058410"/>
            <a:chOff x="731138" y="2006727"/>
            <a:chExt cx="2486215" cy="405841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EFE079C-B748-4BEA-ACEF-834F335E1F8F}"/>
                </a:ext>
              </a:extLst>
            </p:cNvPr>
            <p:cNvSpPr/>
            <p:nvPr/>
          </p:nvSpPr>
          <p:spPr>
            <a:xfrm>
              <a:off x="731138" y="2006727"/>
              <a:ext cx="2486120" cy="4058126"/>
            </a:xfrm>
            <a:custGeom>
              <a:avLst/>
              <a:gdLst>
                <a:gd name="connsiteX0" fmla="*/ 2482241 w 2486120"/>
                <a:gd name="connsiteY0" fmla="*/ 136865 h 4058126"/>
                <a:gd name="connsiteX1" fmla="*/ 2482241 w 2486120"/>
                <a:gd name="connsiteY1" fmla="*/ 3926673 h 4058126"/>
                <a:gd name="connsiteX2" fmla="*/ 2348226 w 2486120"/>
                <a:gd name="connsiteY2" fmla="*/ 4060881 h 4058126"/>
                <a:gd name="connsiteX3" fmla="*/ 2348128 w 2486120"/>
                <a:gd name="connsiteY3" fmla="*/ 4060881 h 4058126"/>
                <a:gd name="connsiteX4" fmla="*/ 130234 w 2486120"/>
                <a:gd name="connsiteY4" fmla="*/ 4060881 h 4058126"/>
                <a:gd name="connsiteX5" fmla="*/ -3879 w 2486120"/>
                <a:gd name="connsiteY5" fmla="*/ 3926673 h 4058126"/>
                <a:gd name="connsiteX6" fmla="*/ -3879 w 2486120"/>
                <a:gd name="connsiteY6" fmla="*/ 136865 h 4058126"/>
                <a:gd name="connsiteX7" fmla="*/ 130234 w 2486120"/>
                <a:gd name="connsiteY7" fmla="*/ 2754 h 4058126"/>
                <a:gd name="connsiteX8" fmla="*/ 2348226 w 2486120"/>
                <a:gd name="connsiteY8" fmla="*/ 2754 h 4058126"/>
                <a:gd name="connsiteX9" fmla="*/ 2482241 w 2486120"/>
                <a:gd name="connsiteY9" fmla="*/ 136581 h 4058126"/>
                <a:gd name="connsiteX10" fmla="*/ 2482241 w 2486120"/>
                <a:gd name="connsiteY10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6120" h="4058126">
                  <a:moveTo>
                    <a:pt x="2482241" y="136865"/>
                  </a:moveTo>
                  <a:lnTo>
                    <a:pt x="2482241" y="3926673"/>
                  </a:lnTo>
                  <a:cubicBezTo>
                    <a:pt x="2482334" y="4000778"/>
                    <a:pt x="2422329" y="4060786"/>
                    <a:pt x="2348226" y="4060881"/>
                  </a:cubicBezTo>
                  <a:cubicBezTo>
                    <a:pt x="2348226" y="4060881"/>
                    <a:pt x="2348128" y="4060881"/>
                    <a:pt x="2348128" y="4060881"/>
                  </a:cubicBezTo>
                  <a:lnTo>
                    <a:pt x="130234" y="4060881"/>
                  </a:lnTo>
                  <a:cubicBezTo>
                    <a:pt x="56129" y="4060786"/>
                    <a:pt x="-3879" y="4000778"/>
                    <a:pt x="-3879" y="3926673"/>
                  </a:cubicBezTo>
                  <a:lnTo>
                    <a:pt x="-3879" y="136865"/>
                  </a:lnTo>
                  <a:cubicBezTo>
                    <a:pt x="-3879" y="62762"/>
                    <a:pt x="56129" y="2754"/>
                    <a:pt x="130234" y="2754"/>
                  </a:cubicBezTo>
                  <a:lnTo>
                    <a:pt x="2348226" y="2754"/>
                  </a:lnTo>
                  <a:cubicBezTo>
                    <a:pt x="2422236" y="2659"/>
                    <a:pt x="2482148" y="62572"/>
                    <a:pt x="2482241" y="136581"/>
                  </a:cubicBezTo>
                  <a:cubicBezTo>
                    <a:pt x="2482241" y="136676"/>
                    <a:pt x="2482241" y="136772"/>
                    <a:pt x="2482241" y="136865"/>
                  </a:cubicBezTo>
                  <a:close/>
                </a:path>
              </a:pathLst>
            </a:custGeom>
            <a:solidFill>
              <a:srgbClr val="CAD9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2B6F9DA-E8A0-47DA-B9BC-84C9E394F7BD}"/>
                </a:ext>
              </a:extLst>
            </p:cNvPr>
            <p:cNvSpPr txBox="1"/>
            <p:nvPr/>
          </p:nvSpPr>
          <p:spPr>
            <a:xfrm>
              <a:off x="1183757" y="2111121"/>
              <a:ext cx="15808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STANDARD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C70275B-253E-40D5-890F-41CD00099272}"/>
                </a:ext>
              </a:extLst>
            </p:cNvPr>
            <p:cNvSpPr txBox="1"/>
            <p:nvPr/>
          </p:nvSpPr>
          <p:spPr>
            <a:xfrm>
              <a:off x="1202055" y="2346293"/>
              <a:ext cx="1236236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59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6CDCF81-3120-4D99-8BF5-006A109446F2}"/>
                </a:ext>
              </a:extLst>
            </p:cNvPr>
            <p:cNvSpPr txBox="1"/>
            <p:nvPr/>
          </p:nvSpPr>
          <p:spPr>
            <a:xfrm>
              <a:off x="2244185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987BB1D-702E-46F6-92DD-B00405AF3855}"/>
                </a:ext>
              </a:extLst>
            </p:cNvPr>
            <p:cNvSpPr txBox="1"/>
            <p:nvPr/>
          </p:nvSpPr>
          <p:spPr>
            <a:xfrm>
              <a:off x="920781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8AA68B9-CBF4-4ED3-8974-97F4D9A04FD3}"/>
                </a:ext>
              </a:extLst>
            </p:cNvPr>
            <p:cNvSpPr/>
            <p:nvPr/>
          </p:nvSpPr>
          <p:spPr>
            <a:xfrm>
              <a:off x="731233" y="3400426"/>
              <a:ext cx="2486120" cy="451865"/>
            </a:xfrm>
            <a:custGeom>
              <a:avLst/>
              <a:gdLst>
                <a:gd name="connsiteX0" fmla="*/ 2469004 w 2486120"/>
                <a:gd name="connsiteY0" fmla="*/ 454620 h 451865"/>
                <a:gd name="connsiteX1" fmla="*/ 9361 w 2486120"/>
                <a:gd name="connsiteY1" fmla="*/ 454620 h 451865"/>
                <a:gd name="connsiteX2" fmla="*/ -3878 w 2486120"/>
                <a:gd name="connsiteY2" fmla="*/ 441188 h 451865"/>
                <a:gd name="connsiteX3" fmla="*/ -3878 w 2486120"/>
                <a:gd name="connsiteY3" fmla="*/ 441188 h 451865"/>
                <a:gd name="connsiteX4" fmla="*/ -3878 w 2486120"/>
                <a:gd name="connsiteY4" fmla="*/ 16088 h 451865"/>
                <a:gd name="connsiteX5" fmla="*/ 9361 w 2486120"/>
                <a:gd name="connsiteY5" fmla="*/ 2754 h 451865"/>
                <a:gd name="connsiteX6" fmla="*/ 2469004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88 h 451865"/>
                <a:gd name="connsiteX9" fmla="*/ 2469004 w 2486120"/>
                <a:gd name="connsiteY9" fmla="*/ 454620 h 451865"/>
                <a:gd name="connsiteX10" fmla="*/ 2469004 w 2486120"/>
                <a:gd name="connsiteY10" fmla="*/ 454620 h 451865"/>
                <a:gd name="connsiteX11" fmla="*/ 22602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18 h 451865"/>
                <a:gd name="connsiteX14" fmla="*/ 22602 w 2486120"/>
                <a:gd name="connsiteY14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9004" y="454620"/>
                  </a:moveTo>
                  <a:lnTo>
                    <a:pt x="9361" y="454620"/>
                  </a:lnTo>
                  <a:cubicBezTo>
                    <a:pt x="2029" y="454524"/>
                    <a:pt x="-3973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9" y="2847"/>
                    <a:pt x="9361" y="2754"/>
                  </a:cubicBezTo>
                  <a:lnTo>
                    <a:pt x="2469004" y="2754"/>
                  </a:lnTo>
                  <a:cubicBezTo>
                    <a:pt x="2476338" y="2847"/>
                    <a:pt x="2482240" y="8754"/>
                    <a:pt x="2482240" y="16088"/>
                  </a:cubicBezTo>
                  <a:lnTo>
                    <a:pt x="2482240" y="441188"/>
                  </a:lnTo>
                  <a:cubicBezTo>
                    <a:pt x="2482338" y="448522"/>
                    <a:pt x="2476338" y="454524"/>
                    <a:pt x="2469004" y="454620"/>
                  </a:cubicBezTo>
                  <a:cubicBezTo>
                    <a:pt x="2469004" y="454620"/>
                    <a:pt x="2469004" y="454620"/>
                    <a:pt x="2469004" y="454620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02" y="29518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5DD0036-9C80-4479-B074-051E37E0A4F7}"/>
                </a:ext>
              </a:extLst>
            </p:cNvPr>
            <p:cNvSpPr/>
            <p:nvPr/>
          </p:nvSpPr>
          <p:spPr>
            <a:xfrm>
              <a:off x="731233" y="3825525"/>
              <a:ext cx="2486120" cy="451865"/>
            </a:xfrm>
            <a:custGeom>
              <a:avLst/>
              <a:gdLst>
                <a:gd name="connsiteX0" fmla="*/ 2469004 w 2486120"/>
                <a:gd name="connsiteY0" fmla="*/ 454620 h 451865"/>
                <a:gd name="connsiteX1" fmla="*/ 9361 w 2486120"/>
                <a:gd name="connsiteY1" fmla="*/ 454620 h 451865"/>
                <a:gd name="connsiteX2" fmla="*/ -3878 w 2486120"/>
                <a:gd name="connsiteY2" fmla="*/ 441190 h 451865"/>
                <a:gd name="connsiteX3" fmla="*/ -3878 w 2486120"/>
                <a:gd name="connsiteY3" fmla="*/ 441190 h 451865"/>
                <a:gd name="connsiteX4" fmla="*/ -3878 w 2486120"/>
                <a:gd name="connsiteY4" fmla="*/ 16088 h 451865"/>
                <a:gd name="connsiteX5" fmla="*/ 9361 w 2486120"/>
                <a:gd name="connsiteY5" fmla="*/ 2754 h 451865"/>
                <a:gd name="connsiteX6" fmla="*/ 2469004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90 h 451865"/>
                <a:gd name="connsiteX9" fmla="*/ 2469004 w 2486120"/>
                <a:gd name="connsiteY9" fmla="*/ 454620 h 451865"/>
                <a:gd name="connsiteX10" fmla="*/ 2469004 w 2486120"/>
                <a:gd name="connsiteY10" fmla="*/ 454620 h 451865"/>
                <a:gd name="connsiteX11" fmla="*/ 22602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20 h 451865"/>
                <a:gd name="connsiteX14" fmla="*/ 22602 w 2486120"/>
                <a:gd name="connsiteY14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9004" y="454620"/>
                  </a:moveTo>
                  <a:lnTo>
                    <a:pt x="9361" y="454620"/>
                  </a:lnTo>
                  <a:cubicBezTo>
                    <a:pt x="2029" y="454524"/>
                    <a:pt x="-3973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9" y="2849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240" y="8754"/>
                    <a:pt x="2482240" y="16088"/>
                  </a:cubicBezTo>
                  <a:lnTo>
                    <a:pt x="2482240" y="441190"/>
                  </a:lnTo>
                  <a:cubicBezTo>
                    <a:pt x="2482338" y="448525"/>
                    <a:pt x="2476338" y="454524"/>
                    <a:pt x="2469004" y="454620"/>
                  </a:cubicBezTo>
                  <a:cubicBezTo>
                    <a:pt x="2469004" y="454620"/>
                    <a:pt x="2469004" y="454620"/>
                    <a:pt x="2469004" y="454620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02" y="29520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21605CF-23D4-4119-BF58-6AF40E5811BB}"/>
                </a:ext>
              </a:extLst>
            </p:cNvPr>
            <p:cNvSpPr/>
            <p:nvPr/>
          </p:nvSpPr>
          <p:spPr>
            <a:xfrm>
              <a:off x="731233" y="4250625"/>
              <a:ext cx="2486120" cy="451867"/>
            </a:xfrm>
            <a:custGeom>
              <a:avLst/>
              <a:gdLst>
                <a:gd name="connsiteX0" fmla="*/ 2469004 w 2486120"/>
                <a:gd name="connsiteY0" fmla="*/ 454622 h 451867"/>
                <a:gd name="connsiteX1" fmla="*/ 9361 w 2486120"/>
                <a:gd name="connsiteY1" fmla="*/ 454622 h 451867"/>
                <a:gd name="connsiteX2" fmla="*/ -3878 w 2486120"/>
                <a:gd name="connsiteY2" fmla="*/ 441190 h 451867"/>
                <a:gd name="connsiteX3" fmla="*/ -3878 w 2486120"/>
                <a:gd name="connsiteY3" fmla="*/ 441190 h 451867"/>
                <a:gd name="connsiteX4" fmla="*/ -3878 w 2486120"/>
                <a:gd name="connsiteY4" fmla="*/ 16091 h 451867"/>
                <a:gd name="connsiteX5" fmla="*/ 9361 w 2486120"/>
                <a:gd name="connsiteY5" fmla="*/ 2754 h 451867"/>
                <a:gd name="connsiteX6" fmla="*/ 2469004 w 2486120"/>
                <a:gd name="connsiteY6" fmla="*/ 2754 h 451867"/>
                <a:gd name="connsiteX7" fmla="*/ 2482240 w 2486120"/>
                <a:gd name="connsiteY7" fmla="*/ 16091 h 451867"/>
                <a:gd name="connsiteX8" fmla="*/ 2482240 w 2486120"/>
                <a:gd name="connsiteY8" fmla="*/ 441190 h 451867"/>
                <a:gd name="connsiteX9" fmla="*/ 2469004 w 2486120"/>
                <a:gd name="connsiteY9" fmla="*/ 454622 h 451867"/>
                <a:gd name="connsiteX10" fmla="*/ 2469004 w 2486120"/>
                <a:gd name="connsiteY10" fmla="*/ 454622 h 451867"/>
                <a:gd name="connsiteX11" fmla="*/ 22602 w 2486120"/>
                <a:gd name="connsiteY11" fmla="*/ 427761 h 451867"/>
                <a:gd name="connsiteX12" fmla="*/ 2455763 w 2486120"/>
                <a:gd name="connsiteY12" fmla="*/ 427761 h 451867"/>
                <a:gd name="connsiteX13" fmla="*/ 2455763 w 2486120"/>
                <a:gd name="connsiteY13" fmla="*/ 29520 h 451867"/>
                <a:gd name="connsiteX14" fmla="*/ 22602 w 2486120"/>
                <a:gd name="connsiteY14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7">
                  <a:moveTo>
                    <a:pt x="2469004" y="454622"/>
                  </a:moveTo>
                  <a:lnTo>
                    <a:pt x="9361" y="454622"/>
                  </a:lnTo>
                  <a:cubicBezTo>
                    <a:pt x="2029" y="454527"/>
                    <a:pt x="-3973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9" y="2849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240" y="8756"/>
                    <a:pt x="2482240" y="16091"/>
                  </a:cubicBezTo>
                  <a:lnTo>
                    <a:pt x="2482240" y="441190"/>
                  </a:lnTo>
                  <a:cubicBezTo>
                    <a:pt x="2482338" y="448525"/>
                    <a:pt x="2476338" y="454527"/>
                    <a:pt x="2469004" y="454622"/>
                  </a:cubicBezTo>
                  <a:cubicBezTo>
                    <a:pt x="2469004" y="454622"/>
                    <a:pt x="2469004" y="454622"/>
                    <a:pt x="2469004" y="454622"/>
                  </a:cubicBezTo>
                  <a:close/>
                  <a:moveTo>
                    <a:pt x="22602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02" y="29520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7C202E5-297E-4E40-A39D-90427D0B5734}"/>
                </a:ext>
              </a:extLst>
            </p:cNvPr>
            <p:cNvSpPr/>
            <p:nvPr/>
          </p:nvSpPr>
          <p:spPr>
            <a:xfrm>
              <a:off x="731233" y="4675632"/>
              <a:ext cx="2486120" cy="451960"/>
            </a:xfrm>
            <a:custGeom>
              <a:avLst/>
              <a:gdLst>
                <a:gd name="connsiteX0" fmla="*/ 2469004 w 2486120"/>
                <a:gd name="connsiteY0" fmla="*/ 454715 h 451960"/>
                <a:gd name="connsiteX1" fmla="*/ 9361 w 2486120"/>
                <a:gd name="connsiteY1" fmla="*/ 454715 h 451960"/>
                <a:gd name="connsiteX2" fmla="*/ -3878 w 2486120"/>
                <a:gd name="connsiteY2" fmla="*/ 441286 h 451960"/>
                <a:gd name="connsiteX3" fmla="*/ -3878 w 2486120"/>
                <a:gd name="connsiteY3" fmla="*/ 441286 h 451960"/>
                <a:gd name="connsiteX4" fmla="*/ -3878 w 2486120"/>
                <a:gd name="connsiteY4" fmla="*/ 16184 h 451960"/>
                <a:gd name="connsiteX5" fmla="*/ 9361 w 2486120"/>
                <a:gd name="connsiteY5" fmla="*/ 2754 h 451960"/>
                <a:gd name="connsiteX6" fmla="*/ 9361 w 2486120"/>
                <a:gd name="connsiteY6" fmla="*/ 2754 h 451960"/>
                <a:gd name="connsiteX7" fmla="*/ 2469004 w 2486120"/>
                <a:gd name="connsiteY7" fmla="*/ 2754 h 451960"/>
                <a:gd name="connsiteX8" fmla="*/ 2482240 w 2486120"/>
                <a:gd name="connsiteY8" fmla="*/ 16184 h 451960"/>
                <a:gd name="connsiteX9" fmla="*/ 2482240 w 2486120"/>
                <a:gd name="connsiteY9" fmla="*/ 16184 h 451960"/>
                <a:gd name="connsiteX10" fmla="*/ 2482240 w 2486120"/>
                <a:gd name="connsiteY10" fmla="*/ 441286 h 451960"/>
                <a:gd name="connsiteX11" fmla="*/ 2469004 w 2486120"/>
                <a:gd name="connsiteY11" fmla="*/ 454715 h 451960"/>
                <a:gd name="connsiteX12" fmla="*/ 2469004 w 2486120"/>
                <a:gd name="connsiteY12" fmla="*/ 454715 h 451960"/>
                <a:gd name="connsiteX13" fmla="*/ 22602 w 2486120"/>
                <a:gd name="connsiteY13" fmla="*/ 427854 h 451960"/>
                <a:gd name="connsiteX14" fmla="*/ 2455763 w 2486120"/>
                <a:gd name="connsiteY14" fmla="*/ 427854 h 451960"/>
                <a:gd name="connsiteX15" fmla="*/ 2455763 w 2486120"/>
                <a:gd name="connsiteY15" fmla="*/ 29615 h 451960"/>
                <a:gd name="connsiteX16" fmla="*/ 22602 w 2486120"/>
                <a:gd name="connsiteY16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6120" h="451960">
                  <a:moveTo>
                    <a:pt x="2469004" y="454715"/>
                  </a:moveTo>
                  <a:lnTo>
                    <a:pt x="9361" y="454715"/>
                  </a:lnTo>
                  <a:cubicBezTo>
                    <a:pt x="2029" y="454620"/>
                    <a:pt x="-3973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973" y="8849"/>
                    <a:pt x="2029" y="2849"/>
                    <a:pt x="9361" y="2754"/>
                  </a:cubicBezTo>
                  <a:cubicBezTo>
                    <a:pt x="9361" y="2754"/>
                    <a:pt x="9361" y="2754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338" y="8849"/>
                    <a:pt x="2482240" y="16184"/>
                  </a:cubicBezTo>
                  <a:cubicBezTo>
                    <a:pt x="2482240" y="16184"/>
                    <a:pt x="2482240" y="16184"/>
                    <a:pt x="2482240" y="16184"/>
                  </a:cubicBezTo>
                  <a:lnTo>
                    <a:pt x="2482240" y="441286"/>
                  </a:lnTo>
                  <a:cubicBezTo>
                    <a:pt x="2482338" y="448620"/>
                    <a:pt x="2476338" y="454620"/>
                    <a:pt x="2469004" y="454715"/>
                  </a:cubicBezTo>
                  <a:cubicBezTo>
                    <a:pt x="2469004" y="454715"/>
                    <a:pt x="2469004" y="454715"/>
                    <a:pt x="2469004" y="454715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02" y="29615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A42C6C6-634C-4625-8721-5DB2100373A0}"/>
                </a:ext>
              </a:extLst>
            </p:cNvPr>
            <p:cNvSpPr txBox="1"/>
            <p:nvPr/>
          </p:nvSpPr>
          <p:spPr>
            <a:xfrm>
              <a:off x="1188566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ECB0276-A2DC-4117-821D-3995F3B1E1CD}"/>
                </a:ext>
              </a:extLst>
            </p:cNvPr>
            <p:cNvSpPr txBox="1"/>
            <p:nvPr/>
          </p:nvSpPr>
          <p:spPr>
            <a:xfrm>
              <a:off x="1386537" y="3918680"/>
              <a:ext cx="117532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2.0 GB Storage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24A175F-1FD4-4CE9-837E-9EF03D9FAC4B}"/>
                </a:ext>
              </a:extLst>
            </p:cNvPr>
            <p:cNvSpPr txBox="1"/>
            <p:nvPr/>
          </p:nvSpPr>
          <p:spPr>
            <a:xfrm>
              <a:off x="1239862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C2FC0E0-A778-474C-ADA6-EA3533866369}"/>
                </a:ext>
              </a:extLst>
            </p:cNvPr>
            <p:cNvSpPr txBox="1"/>
            <p:nvPr/>
          </p:nvSpPr>
          <p:spPr>
            <a:xfrm>
              <a:off x="1248679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05A5EB4-60B7-4B57-A707-5D731F96F5F2}"/>
                </a:ext>
              </a:extLst>
            </p:cNvPr>
            <p:cNvSpPr/>
            <p:nvPr/>
          </p:nvSpPr>
          <p:spPr>
            <a:xfrm>
              <a:off x="731138" y="5640038"/>
              <a:ext cx="2486120" cy="425099"/>
            </a:xfrm>
            <a:custGeom>
              <a:avLst/>
              <a:gdLst>
                <a:gd name="connsiteX0" fmla="*/ 2482241 w 2486120"/>
                <a:gd name="connsiteY0" fmla="*/ 2754 h 425099"/>
                <a:gd name="connsiteX1" fmla="*/ 2482241 w 2486120"/>
                <a:gd name="connsiteY1" fmla="*/ 293648 h 425099"/>
                <a:gd name="connsiteX2" fmla="*/ 2348226 w 2486120"/>
                <a:gd name="connsiteY2" fmla="*/ 427854 h 425099"/>
                <a:gd name="connsiteX3" fmla="*/ 2348128 w 2486120"/>
                <a:gd name="connsiteY3" fmla="*/ 427854 h 425099"/>
                <a:gd name="connsiteX4" fmla="*/ 130234 w 2486120"/>
                <a:gd name="connsiteY4" fmla="*/ 427854 h 425099"/>
                <a:gd name="connsiteX5" fmla="*/ -3879 w 2486120"/>
                <a:gd name="connsiteY5" fmla="*/ 293648 h 425099"/>
                <a:gd name="connsiteX6" fmla="*/ -3879 w 2486120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120" h="425099">
                  <a:moveTo>
                    <a:pt x="2482241" y="2754"/>
                  </a:moveTo>
                  <a:lnTo>
                    <a:pt x="2482241" y="293648"/>
                  </a:lnTo>
                  <a:cubicBezTo>
                    <a:pt x="2482334" y="367753"/>
                    <a:pt x="2422329" y="427761"/>
                    <a:pt x="2348226" y="427854"/>
                  </a:cubicBezTo>
                  <a:cubicBezTo>
                    <a:pt x="2348226" y="427854"/>
                    <a:pt x="2348128" y="427854"/>
                    <a:pt x="2348128" y="427854"/>
                  </a:cubicBezTo>
                  <a:lnTo>
                    <a:pt x="130234" y="427854"/>
                  </a:lnTo>
                  <a:cubicBezTo>
                    <a:pt x="56129" y="427761"/>
                    <a:pt x="-3879" y="367753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7721376-6E69-4094-9A12-0510673F7234}"/>
                </a:ext>
              </a:extLst>
            </p:cNvPr>
            <p:cNvSpPr txBox="1"/>
            <p:nvPr/>
          </p:nvSpPr>
          <p:spPr>
            <a:xfrm>
              <a:off x="879989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E54C230-CBB9-4A5F-94EA-949B95CD3436}"/>
                </a:ext>
              </a:extLst>
            </p:cNvPr>
            <p:cNvSpPr txBox="1"/>
            <p:nvPr/>
          </p:nvSpPr>
          <p:spPr>
            <a:xfrm>
              <a:off x="853539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25" spc="0" baseline="0" dirty="0">
                  <a:solidFill>
                    <a:schemeClr val="bg2">
                      <a:lumMod val="25000"/>
                    </a:schemeClr>
                  </a:solidFill>
                  <a:latin typeface="Montserrat" panose="02000505000000020004" pitchFamily="2" charset="0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397885FA-E4ED-42A6-B43A-BA4A8EE74098}"/>
              </a:ext>
            </a:extLst>
          </p:cNvPr>
          <p:cNvGrpSpPr/>
          <p:nvPr/>
        </p:nvGrpSpPr>
        <p:grpSpPr>
          <a:xfrm>
            <a:off x="6226396" y="2006727"/>
            <a:ext cx="2486787" cy="4058410"/>
            <a:chOff x="6226396" y="2006727"/>
            <a:chExt cx="2486787" cy="4058410"/>
          </a:xfrm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CD998C5-6C79-43A6-B4C1-920F071E90B1}"/>
                </a:ext>
              </a:extLst>
            </p:cNvPr>
            <p:cNvSpPr/>
            <p:nvPr/>
          </p:nvSpPr>
          <p:spPr>
            <a:xfrm>
              <a:off x="6226396" y="2006727"/>
              <a:ext cx="2486787" cy="4058127"/>
            </a:xfrm>
            <a:custGeom>
              <a:avLst/>
              <a:gdLst>
                <a:gd name="connsiteX0" fmla="*/ 2482909 w 2486787"/>
                <a:gd name="connsiteY0" fmla="*/ 136865 h 4058127"/>
                <a:gd name="connsiteX1" fmla="*/ 2482909 w 2486787"/>
                <a:gd name="connsiteY1" fmla="*/ 3926673 h 4058127"/>
                <a:gd name="connsiteX2" fmla="*/ 2348894 w 2486787"/>
                <a:gd name="connsiteY2" fmla="*/ 4060881 h 4058127"/>
                <a:gd name="connsiteX3" fmla="*/ 2348796 w 2486787"/>
                <a:gd name="connsiteY3" fmla="*/ 4060881 h 4058127"/>
                <a:gd name="connsiteX4" fmla="*/ 130234 w 2486787"/>
                <a:gd name="connsiteY4" fmla="*/ 4060881 h 4058127"/>
                <a:gd name="connsiteX5" fmla="*/ -3879 w 2486787"/>
                <a:gd name="connsiteY5" fmla="*/ 3926673 h 4058127"/>
                <a:gd name="connsiteX6" fmla="*/ -3879 w 2486787"/>
                <a:gd name="connsiteY6" fmla="*/ 136865 h 4058127"/>
                <a:gd name="connsiteX7" fmla="*/ 130234 w 2486787"/>
                <a:gd name="connsiteY7" fmla="*/ 2755 h 4058127"/>
                <a:gd name="connsiteX8" fmla="*/ 2348605 w 2486787"/>
                <a:gd name="connsiteY8" fmla="*/ 2755 h 4058127"/>
                <a:gd name="connsiteX9" fmla="*/ 2482909 w 2486787"/>
                <a:gd name="connsiteY9" fmla="*/ 136295 h 4058127"/>
                <a:gd name="connsiteX10" fmla="*/ 2482909 w 2486787"/>
                <a:gd name="connsiteY10" fmla="*/ 136865 h 4058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6787" h="4058127">
                  <a:moveTo>
                    <a:pt x="2482909" y="136865"/>
                  </a:moveTo>
                  <a:lnTo>
                    <a:pt x="2482909" y="3926673"/>
                  </a:lnTo>
                  <a:cubicBezTo>
                    <a:pt x="2483002" y="4000778"/>
                    <a:pt x="2422996" y="4060786"/>
                    <a:pt x="2348894" y="4060881"/>
                  </a:cubicBezTo>
                  <a:cubicBezTo>
                    <a:pt x="2348894" y="4060881"/>
                    <a:pt x="2348796" y="4060881"/>
                    <a:pt x="2348796" y="4060881"/>
                  </a:cubicBezTo>
                  <a:lnTo>
                    <a:pt x="130234" y="4060881"/>
                  </a:lnTo>
                  <a:cubicBezTo>
                    <a:pt x="56131" y="4060786"/>
                    <a:pt x="-3879" y="4000778"/>
                    <a:pt x="-3879" y="3926673"/>
                  </a:cubicBezTo>
                  <a:lnTo>
                    <a:pt x="-3879" y="136865"/>
                  </a:lnTo>
                  <a:cubicBezTo>
                    <a:pt x="-3879" y="62763"/>
                    <a:pt x="56131" y="2755"/>
                    <a:pt x="130234" y="2755"/>
                  </a:cubicBezTo>
                  <a:lnTo>
                    <a:pt x="2348605" y="2755"/>
                  </a:lnTo>
                  <a:cubicBezTo>
                    <a:pt x="2422615" y="2564"/>
                    <a:pt x="2482718" y="62286"/>
                    <a:pt x="2482909" y="136295"/>
                  </a:cubicBezTo>
                  <a:cubicBezTo>
                    <a:pt x="2482909" y="136486"/>
                    <a:pt x="2482909" y="136677"/>
                    <a:pt x="2482909" y="136865"/>
                  </a:cubicBezTo>
                  <a:close/>
                </a:path>
              </a:pathLst>
            </a:custGeom>
            <a:solidFill>
              <a:srgbClr val="CAD9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58442AB-A9CF-4E7F-976F-9950493CCF6A}"/>
                </a:ext>
              </a:extLst>
            </p:cNvPr>
            <p:cNvSpPr txBox="1"/>
            <p:nvPr/>
          </p:nvSpPr>
          <p:spPr>
            <a:xfrm>
              <a:off x="6688966" y="2111121"/>
              <a:ext cx="15616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EXCLUSIVE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3C7A185-033E-4FBC-B8AF-8DA43CA23AF5}"/>
                </a:ext>
              </a:extLst>
            </p:cNvPr>
            <p:cNvSpPr txBox="1"/>
            <p:nvPr/>
          </p:nvSpPr>
          <p:spPr>
            <a:xfrm>
              <a:off x="6687311" y="2346293"/>
              <a:ext cx="1257075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79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B1183EFB-B438-4BE9-AFA8-DCD4FD5263BE}"/>
                </a:ext>
              </a:extLst>
            </p:cNvPr>
            <p:cNvSpPr txBox="1"/>
            <p:nvPr/>
          </p:nvSpPr>
          <p:spPr>
            <a:xfrm>
              <a:off x="7750111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B912C5DD-724C-45D8-A05F-88BF5F8F66FE}"/>
                </a:ext>
              </a:extLst>
            </p:cNvPr>
            <p:cNvSpPr txBox="1"/>
            <p:nvPr/>
          </p:nvSpPr>
          <p:spPr>
            <a:xfrm>
              <a:off x="6416421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E88C2143-3779-4466-BC55-B3F040E1C1F5}"/>
                </a:ext>
              </a:extLst>
            </p:cNvPr>
            <p:cNvSpPr/>
            <p:nvPr/>
          </p:nvSpPr>
          <p:spPr>
            <a:xfrm>
              <a:off x="6226874" y="3400426"/>
              <a:ext cx="2486120" cy="451865"/>
            </a:xfrm>
            <a:custGeom>
              <a:avLst/>
              <a:gdLst>
                <a:gd name="connsiteX0" fmla="*/ 2468999 w 2486120"/>
                <a:gd name="connsiteY0" fmla="*/ 454620 h 451865"/>
                <a:gd name="connsiteX1" fmla="*/ 9358 w 2486120"/>
                <a:gd name="connsiteY1" fmla="*/ 454620 h 451865"/>
                <a:gd name="connsiteX2" fmla="*/ -3878 w 2486120"/>
                <a:gd name="connsiteY2" fmla="*/ 441188 h 451865"/>
                <a:gd name="connsiteX3" fmla="*/ -3878 w 2486120"/>
                <a:gd name="connsiteY3" fmla="*/ 441188 h 451865"/>
                <a:gd name="connsiteX4" fmla="*/ -3878 w 2486120"/>
                <a:gd name="connsiteY4" fmla="*/ 16088 h 451865"/>
                <a:gd name="connsiteX5" fmla="*/ 9358 w 2486120"/>
                <a:gd name="connsiteY5" fmla="*/ 2754 h 451865"/>
                <a:gd name="connsiteX6" fmla="*/ 2468999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88 h 451865"/>
                <a:gd name="connsiteX9" fmla="*/ 2468999 w 2486120"/>
                <a:gd name="connsiteY9" fmla="*/ 454620 h 451865"/>
                <a:gd name="connsiteX10" fmla="*/ 2468999 w 2486120"/>
                <a:gd name="connsiteY10" fmla="*/ 454620 h 451865"/>
                <a:gd name="connsiteX11" fmla="*/ 22599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18 h 451865"/>
                <a:gd name="connsiteX14" fmla="*/ 22599 w 2486120"/>
                <a:gd name="connsiteY14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4" y="2847"/>
                    <a:pt x="9358" y="2754"/>
                  </a:cubicBezTo>
                  <a:lnTo>
                    <a:pt x="2468999" y="2754"/>
                  </a:lnTo>
                  <a:cubicBezTo>
                    <a:pt x="2476333" y="2847"/>
                    <a:pt x="2482240" y="8754"/>
                    <a:pt x="2482240" y="16088"/>
                  </a:cubicBezTo>
                  <a:lnTo>
                    <a:pt x="2482240" y="441188"/>
                  </a:lnTo>
                  <a:cubicBezTo>
                    <a:pt x="2482338" y="448522"/>
                    <a:pt x="2476333" y="454524"/>
                    <a:pt x="2468999" y="454620"/>
                  </a:cubicBezTo>
                  <a:cubicBezTo>
                    <a:pt x="2468999" y="454620"/>
                    <a:pt x="2468999" y="454620"/>
                    <a:pt x="2468999" y="454620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599" y="29518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3065581A-D8BC-48D4-8BCF-FD524A42AE6D}"/>
                </a:ext>
              </a:extLst>
            </p:cNvPr>
            <p:cNvSpPr/>
            <p:nvPr/>
          </p:nvSpPr>
          <p:spPr>
            <a:xfrm>
              <a:off x="6226874" y="3825525"/>
              <a:ext cx="2486120" cy="451865"/>
            </a:xfrm>
            <a:custGeom>
              <a:avLst/>
              <a:gdLst>
                <a:gd name="connsiteX0" fmla="*/ 2468999 w 2486120"/>
                <a:gd name="connsiteY0" fmla="*/ 454620 h 451865"/>
                <a:gd name="connsiteX1" fmla="*/ 9358 w 2486120"/>
                <a:gd name="connsiteY1" fmla="*/ 454620 h 451865"/>
                <a:gd name="connsiteX2" fmla="*/ -3878 w 2486120"/>
                <a:gd name="connsiteY2" fmla="*/ 441190 h 451865"/>
                <a:gd name="connsiteX3" fmla="*/ -3878 w 2486120"/>
                <a:gd name="connsiteY3" fmla="*/ 441190 h 451865"/>
                <a:gd name="connsiteX4" fmla="*/ -3878 w 2486120"/>
                <a:gd name="connsiteY4" fmla="*/ 16088 h 451865"/>
                <a:gd name="connsiteX5" fmla="*/ 9358 w 2486120"/>
                <a:gd name="connsiteY5" fmla="*/ 2754 h 451865"/>
                <a:gd name="connsiteX6" fmla="*/ 2468999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90 h 451865"/>
                <a:gd name="connsiteX9" fmla="*/ 2468999 w 2486120"/>
                <a:gd name="connsiteY9" fmla="*/ 454620 h 451865"/>
                <a:gd name="connsiteX10" fmla="*/ 2468999 w 2486120"/>
                <a:gd name="connsiteY10" fmla="*/ 454620 h 451865"/>
                <a:gd name="connsiteX11" fmla="*/ 22599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20 h 451865"/>
                <a:gd name="connsiteX14" fmla="*/ 22599 w 2486120"/>
                <a:gd name="connsiteY14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240" y="8754"/>
                    <a:pt x="2482240" y="16088"/>
                  </a:cubicBezTo>
                  <a:lnTo>
                    <a:pt x="2482240" y="441190"/>
                  </a:lnTo>
                  <a:cubicBezTo>
                    <a:pt x="2482338" y="448525"/>
                    <a:pt x="2476333" y="454524"/>
                    <a:pt x="2468999" y="454620"/>
                  </a:cubicBezTo>
                  <a:cubicBezTo>
                    <a:pt x="2468999" y="454620"/>
                    <a:pt x="2468999" y="454620"/>
                    <a:pt x="2468999" y="454620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599" y="29520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E5E74270-26AF-493D-B727-F85C89EB797A}"/>
                </a:ext>
              </a:extLst>
            </p:cNvPr>
            <p:cNvSpPr/>
            <p:nvPr/>
          </p:nvSpPr>
          <p:spPr>
            <a:xfrm>
              <a:off x="6226874" y="4250625"/>
              <a:ext cx="2486120" cy="451867"/>
            </a:xfrm>
            <a:custGeom>
              <a:avLst/>
              <a:gdLst>
                <a:gd name="connsiteX0" fmla="*/ 2468999 w 2486120"/>
                <a:gd name="connsiteY0" fmla="*/ 454622 h 451867"/>
                <a:gd name="connsiteX1" fmla="*/ 9358 w 2486120"/>
                <a:gd name="connsiteY1" fmla="*/ 454622 h 451867"/>
                <a:gd name="connsiteX2" fmla="*/ -3878 w 2486120"/>
                <a:gd name="connsiteY2" fmla="*/ 441190 h 451867"/>
                <a:gd name="connsiteX3" fmla="*/ -3878 w 2486120"/>
                <a:gd name="connsiteY3" fmla="*/ 441190 h 451867"/>
                <a:gd name="connsiteX4" fmla="*/ -3878 w 2486120"/>
                <a:gd name="connsiteY4" fmla="*/ 16091 h 451867"/>
                <a:gd name="connsiteX5" fmla="*/ 9358 w 2486120"/>
                <a:gd name="connsiteY5" fmla="*/ 2754 h 451867"/>
                <a:gd name="connsiteX6" fmla="*/ 2468999 w 2486120"/>
                <a:gd name="connsiteY6" fmla="*/ 2754 h 451867"/>
                <a:gd name="connsiteX7" fmla="*/ 2482240 w 2486120"/>
                <a:gd name="connsiteY7" fmla="*/ 16091 h 451867"/>
                <a:gd name="connsiteX8" fmla="*/ 2482240 w 2486120"/>
                <a:gd name="connsiteY8" fmla="*/ 441190 h 451867"/>
                <a:gd name="connsiteX9" fmla="*/ 2468999 w 2486120"/>
                <a:gd name="connsiteY9" fmla="*/ 454622 h 451867"/>
                <a:gd name="connsiteX10" fmla="*/ 2468999 w 2486120"/>
                <a:gd name="connsiteY10" fmla="*/ 454622 h 451867"/>
                <a:gd name="connsiteX11" fmla="*/ 22599 w 2486120"/>
                <a:gd name="connsiteY11" fmla="*/ 427761 h 451867"/>
                <a:gd name="connsiteX12" fmla="*/ 2455763 w 2486120"/>
                <a:gd name="connsiteY12" fmla="*/ 427761 h 451867"/>
                <a:gd name="connsiteX13" fmla="*/ 2455763 w 2486120"/>
                <a:gd name="connsiteY13" fmla="*/ 29520 h 451867"/>
                <a:gd name="connsiteX14" fmla="*/ 22599 w 2486120"/>
                <a:gd name="connsiteY14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7">
                  <a:moveTo>
                    <a:pt x="2468999" y="454622"/>
                  </a:moveTo>
                  <a:lnTo>
                    <a:pt x="9358" y="454622"/>
                  </a:lnTo>
                  <a:cubicBezTo>
                    <a:pt x="2024" y="454527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240" y="8756"/>
                    <a:pt x="2482240" y="16091"/>
                  </a:cubicBezTo>
                  <a:lnTo>
                    <a:pt x="2482240" y="441190"/>
                  </a:lnTo>
                  <a:cubicBezTo>
                    <a:pt x="2482338" y="448525"/>
                    <a:pt x="2476333" y="454527"/>
                    <a:pt x="2468999" y="454622"/>
                  </a:cubicBezTo>
                  <a:cubicBezTo>
                    <a:pt x="2468999" y="454622"/>
                    <a:pt x="2468999" y="454622"/>
                    <a:pt x="2468999" y="454622"/>
                  </a:cubicBezTo>
                  <a:close/>
                  <a:moveTo>
                    <a:pt x="22599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599" y="29520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814A529-8ABE-4D0E-B5FF-18213A367F0C}"/>
                </a:ext>
              </a:extLst>
            </p:cNvPr>
            <p:cNvSpPr/>
            <p:nvPr/>
          </p:nvSpPr>
          <p:spPr>
            <a:xfrm>
              <a:off x="6226874" y="4675632"/>
              <a:ext cx="2486120" cy="451960"/>
            </a:xfrm>
            <a:custGeom>
              <a:avLst/>
              <a:gdLst>
                <a:gd name="connsiteX0" fmla="*/ 2468999 w 2486120"/>
                <a:gd name="connsiteY0" fmla="*/ 454715 h 451960"/>
                <a:gd name="connsiteX1" fmla="*/ 9358 w 2486120"/>
                <a:gd name="connsiteY1" fmla="*/ 454715 h 451960"/>
                <a:gd name="connsiteX2" fmla="*/ -3878 w 2486120"/>
                <a:gd name="connsiteY2" fmla="*/ 441286 h 451960"/>
                <a:gd name="connsiteX3" fmla="*/ -3878 w 2486120"/>
                <a:gd name="connsiteY3" fmla="*/ 441286 h 451960"/>
                <a:gd name="connsiteX4" fmla="*/ -3878 w 2486120"/>
                <a:gd name="connsiteY4" fmla="*/ 16184 h 451960"/>
                <a:gd name="connsiteX5" fmla="*/ 9358 w 2486120"/>
                <a:gd name="connsiteY5" fmla="*/ 2754 h 451960"/>
                <a:gd name="connsiteX6" fmla="*/ 9358 w 2486120"/>
                <a:gd name="connsiteY6" fmla="*/ 2754 h 451960"/>
                <a:gd name="connsiteX7" fmla="*/ 2468999 w 2486120"/>
                <a:gd name="connsiteY7" fmla="*/ 2754 h 451960"/>
                <a:gd name="connsiteX8" fmla="*/ 2482240 w 2486120"/>
                <a:gd name="connsiteY8" fmla="*/ 16184 h 451960"/>
                <a:gd name="connsiteX9" fmla="*/ 2482240 w 2486120"/>
                <a:gd name="connsiteY9" fmla="*/ 16184 h 451960"/>
                <a:gd name="connsiteX10" fmla="*/ 2482240 w 2486120"/>
                <a:gd name="connsiteY10" fmla="*/ 441286 h 451960"/>
                <a:gd name="connsiteX11" fmla="*/ 2468999 w 2486120"/>
                <a:gd name="connsiteY11" fmla="*/ 454715 h 451960"/>
                <a:gd name="connsiteX12" fmla="*/ 2468999 w 2486120"/>
                <a:gd name="connsiteY12" fmla="*/ 454715 h 451960"/>
                <a:gd name="connsiteX13" fmla="*/ 22599 w 2486120"/>
                <a:gd name="connsiteY13" fmla="*/ 427854 h 451960"/>
                <a:gd name="connsiteX14" fmla="*/ 2455763 w 2486120"/>
                <a:gd name="connsiteY14" fmla="*/ 427854 h 451960"/>
                <a:gd name="connsiteX15" fmla="*/ 2455763 w 2486120"/>
                <a:gd name="connsiteY15" fmla="*/ 29615 h 451960"/>
                <a:gd name="connsiteX16" fmla="*/ 22599 w 2486120"/>
                <a:gd name="connsiteY16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6120" h="451960">
                  <a:moveTo>
                    <a:pt x="2468999" y="454715"/>
                  </a:moveTo>
                  <a:lnTo>
                    <a:pt x="9358" y="454715"/>
                  </a:lnTo>
                  <a:cubicBezTo>
                    <a:pt x="2024" y="454620"/>
                    <a:pt x="-3976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976" y="8849"/>
                    <a:pt x="2024" y="2849"/>
                    <a:pt x="9358" y="2754"/>
                  </a:cubicBezTo>
                  <a:cubicBezTo>
                    <a:pt x="9358" y="2754"/>
                    <a:pt x="9358" y="2754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338" y="8849"/>
                    <a:pt x="2482240" y="16184"/>
                  </a:cubicBezTo>
                  <a:cubicBezTo>
                    <a:pt x="2482240" y="16184"/>
                    <a:pt x="2482240" y="16184"/>
                    <a:pt x="2482240" y="16184"/>
                  </a:cubicBezTo>
                  <a:lnTo>
                    <a:pt x="2482240" y="441286"/>
                  </a:lnTo>
                  <a:cubicBezTo>
                    <a:pt x="2482338" y="448620"/>
                    <a:pt x="2476333" y="454620"/>
                    <a:pt x="2468999" y="454715"/>
                  </a:cubicBezTo>
                  <a:cubicBezTo>
                    <a:pt x="2468999" y="454715"/>
                    <a:pt x="2468999" y="454715"/>
                    <a:pt x="2468999" y="454715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599" y="29615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C9A69406-D8E1-40C6-A3DF-D84D37FF13D2}"/>
                </a:ext>
              </a:extLst>
            </p:cNvPr>
            <p:cNvSpPr txBox="1"/>
            <p:nvPr/>
          </p:nvSpPr>
          <p:spPr>
            <a:xfrm>
              <a:off x="6684157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9969E0F-B555-4D3C-BB13-D63BFEDAD097}"/>
                </a:ext>
              </a:extLst>
            </p:cNvPr>
            <p:cNvSpPr txBox="1"/>
            <p:nvPr/>
          </p:nvSpPr>
          <p:spPr>
            <a:xfrm>
              <a:off x="6875716" y="3918680"/>
              <a:ext cx="118814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4.0 GB Storage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4BEEA233-9D76-4670-B1A1-8C3A925BB4E3}"/>
                </a:ext>
              </a:extLst>
            </p:cNvPr>
            <p:cNvSpPr txBox="1"/>
            <p:nvPr/>
          </p:nvSpPr>
          <p:spPr>
            <a:xfrm>
              <a:off x="6735453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1ED02B0-9F75-4913-8334-29E8495A0303}"/>
                </a:ext>
              </a:extLst>
            </p:cNvPr>
            <p:cNvSpPr txBox="1"/>
            <p:nvPr/>
          </p:nvSpPr>
          <p:spPr>
            <a:xfrm>
              <a:off x="6744270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517E18E9-A212-42A1-BD4A-2F998EDE0EA0}"/>
                </a:ext>
              </a:extLst>
            </p:cNvPr>
            <p:cNvSpPr/>
            <p:nvPr/>
          </p:nvSpPr>
          <p:spPr>
            <a:xfrm>
              <a:off x="6226396" y="5640038"/>
              <a:ext cx="2486787" cy="425099"/>
            </a:xfrm>
            <a:custGeom>
              <a:avLst/>
              <a:gdLst>
                <a:gd name="connsiteX0" fmla="*/ 2482909 w 2486787"/>
                <a:gd name="connsiteY0" fmla="*/ 2754 h 425099"/>
                <a:gd name="connsiteX1" fmla="*/ 2482909 w 2486787"/>
                <a:gd name="connsiteY1" fmla="*/ 293648 h 425099"/>
                <a:gd name="connsiteX2" fmla="*/ 2348894 w 2486787"/>
                <a:gd name="connsiteY2" fmla="*/ 427854 h 425099"/>
                <a:gd name="connsiteX3" fmla="*/ 2348796 w 2486787"/>
                <a:gd name="connsiteY3" fmla="*/ 427854 h 425099"/>
                <a:gd name="connsiteX4" fmla="*/ 130234 w 2486787"/>
                <a:gd name="connsiteY4" fmla="*/ 427854 h 425099"/>
                <a:gd name="connsiteX5" fmla="*/ -3879 w 2486787"/>
                <a:gd name="connsiteY5" fmla="*/ 293648 h 425099"/>
                <a:gd name="connsiteX6" fmla="*/ -3879 w 2486787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787" h="425099">
                  <a:moveTo>
                    <a:pt x="2482909" y="2754"/>
                  </a:moveTo>
                  <a:lnTo>
                    <a:pt x="2482909" y="293648"/>
                  </a:lnTo>
                  <a:cubicBezTo>
                    <a:pt x="2483002" y="367753"/>
                    <a:pt x="2422996" y="427761"/>
                    <a:pt x="2348894" y="427854"/>
                  </a:cubicBezTo>
                  <a:cubicBezTo>
                    <a:pt x="2348894" y="427854"/>
                    <a:pt x="2348796" y="427854"/>
                    <a:pt x="2348796" y="427854"/>
                  </a:cubicBezTo>
                  <a:lnTo>
                    <a:pt x="130234" y="427854"/>
                  </a:lnTo>
                  <a:cubicBezTo>
                    <a:pt x="56131" y="427761"/>
                    <a:pt x="-3879" y="367753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14FCC2E-5C6F-4CDF-B7E2-3E8970A2C1A5}"/>
                </a:ext>
              </a:extLst>
            </p:cNvPr>
            <p:cNvSpPr txBox="1"/>
            <p:nvPr/>
          </p:nvSpPr>
          <p:spPr>
            <a:xfrm>
              <a:off x="6375580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6E44B52-75BA-40D0-A8B5-5860A5174956}"/>
                </a:ext>
              </a:extLst>
            </p:cNvPr>
            <p:cNvSpPr txBox="1"/>
            <p:nvPr/>
          </p:nvSpPr>
          <p:spPr>
            <a:xfrm>
              <a:off x="6349130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>
                  <a:solidFill>
                    <a:schemeClr val="bg2">
                      <a:lumMod val="25000"/>
                    </a:schemeClr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CCFFF45D-D1EB-41FD-BEDD-A10328D333CB}"/>
              </a:ext>
            </a:extLst>
          </p:cNvPr>
          <p:cNvGrpSpPr/>
          <p:nvPr/>
        </p:nvGrpSpPr>
        <p:grpSpPr>
          <a:xfrm>
            <a:off x="8974646" y="2006727"/>
            <a:ext cx="2486216" cy="4058410"/>
            <a:chOff x="8974646" y="2006727"/>
            <a:chExt cx="2486216" cy="4058410"/>
          </a:xfrm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8A9E338E-6AC6-423A-8152-18B7B17DC675}"/>
                </a:ext>
              </a:extLst>
            </p:cNvPr>
            <p:cNvSpPr/>
            <p:nvPr/>
          </p:nvSpPr>
          <p:spPr>
            <a:xfrm>
              <a:off x="8974647" y="2006727"/>
              <a:ext cx="2486215" cy="4058126"/>
            </a:xfrm>
            <a:custGeom>
              <a:avLst/>
              <a:gdLst>
                <a:gd name="connsiteX0" fmla="*/ 2482337 w 2486215"/>
                <a:gd name="connsiteY0" fmla="*/ 136865 h 4058126"/>
                <a:gd name="connsiteX1" fmla="*/ 2482337 w 2486215"/>
                <a:gd name="connsiteY1" fmla="*/ 3926673 h 4058126"/>
                <a:gd name="connsiteX2" fmla="*/ 2348126 w 2486215"/>
                <a:gd name="connsiteY2" fmla="*/ 4060881 h 4058126"/>
                <a:gd name="connsiteX3" fmla="*/ 130229 w 2486215"/>
                <a:gd name="connsiteY3" fmla="*/ 4060881 h 4058126"/>
                <a:gd name="connsiteX4" fmla="*/ -3879 w 2486215"/>
                <a:gd name="connsiteY4" fmla="*/ 3926768 h 4058126"/>
                <a:gd name="connsiteX5" fmla="*/ -3879 w 2486215"/>
                <a:gd name="connsiteY5" fmla="*/ 3926673 h 4058126"/>
                <a:gd name="connsiteX6" fmla="*/ -3879 w 2486215"/>
                <a:gd name="connsiteY6" fmla="*/ 136865 h 4058126"/>
                <a:gd name="connsiteX7" fmla="*/ 130038 w 2486215"/>
                <a:gd name="connsiteY7" fmla="*/ 2754 h 4058126"/>
                <a:gd name="connsiteX8" fmla="*/ 130229 w 2486215"/>
                <a:gd name="connsiteY8" fmla="*/ 2754 h 4058126"/>
                <a:gd name="connsiteX9" fmla="*/ 2348126 w 2486215"/>
                <a:gd name="connsiteY9" fmla="*/ 2754 h 4058126"/>
                <a:gd name="connsiteX10" fmla="*/ 2482337 w 2486215"/>
                <a:gd name="connsiteY10" fmla="*/ 136581 h 4058126"/>
                <a:gd name="connsiteX11" fmla="*/ 2482337 w 2486215"/>
                <a:gd name="connsiteY11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6215" h="4058126">
                  <a:moveTo>
                    <a:pt x="2482337" y="136865"/>
                  </a:moveTo>
                  <a:lnTo>
                    <a:pt x="2482337" y="3926673"/>
                  </a:lnTo>
                  <a:cubicBezTo>
                    <a:pt x="2482337" y="4000778"/>
                    <a:pt x="2422233" y="4060881"/>
                    <a:pt x="2348126" y="4060881"/>
                  </a:cubicBezTo>
                  <a:lnTo>
                    <a:pt x="130229" y="4060881"/>
                  </a:lnTo>
                  <a:cubicBezTo>
                    <a:pt x="56127" y="4060881"/>
                    <a:pt x="-3879" y="4000873"/>
                    <a:pt x="-3879" y="3926768"/>
                  </a:cubicBezTo>
                  <a:cubicBezTo>
                    <a:pt x="-3879" y="3926768"/>
                    <a:pt x="-3879" y="3926673"/>
                    <a:pt x="-3879" y="3926673"/>
                  </a:cubicBezTo>
                  <a:lnTo>
                    <a:pt x="-3879" y="136865"/>
                  </a:lnTo>
                  <a:cubicBezTo>
                    <a:pt x="-3977" y="62858"/>
                    <a:pt x="56034" y="2850"/>
                    <a:pt x="130038" y="2754"/>
                  </a:cubicBezTo>
                  <a:cubicBezTo>
                    <a:pt x="130136" y="2754"/>
                    <a:pt x="130136" y="2754"/>
                    <a:pt x="130229" y="2754"/>
                  </a:cubicBezTo>
                  <a:lnTo>
                    <a:pt x="2348126" y="2754"/>
                  </a:lnTo>
                  <a:cubicBezTo>
                    <a:pt x="2422136" y="2659"/>
                    <a:pt x="2482239" y="62572"/>
                    <a:pt x="2482337" y="136581"/>
                  </a:cubicBezTo>
                  <a:cubicBezTo>
                    <a:pt x="2482337" y="136676"/>
                    <a:pt x="2482337" y="136772"/>
                    <a:pt x="2482337" y="136865"/>
                  </a:cubicBezTo>
                  <a:close/>
                </a:path>
              </a:pathLst>
            </a:custGeom>
            <a:solidFill>
              <a:srgbClr val="CAD9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F58E929-EF1C-4A40-9094-7339CF832468}"/>
                </a:ext>
              </a:extLst>
            </p:cNvPr>
            <p:cNvSpPr txBox="1"/>
            <p:nvPr/>
          </p:nvSpPr>
          <p:spPr>
            <a:xfrm>
              <a:off x="9353575" y="2111121"/>
              <a:ext cx="17283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CORPORATE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F76C930B-FEF5-47C0-92D2-37BCE7522E88}"/>
                </a:ext>
              </a:extLst>
            </p:cNvPr>
            <p:cNvSpPr txBox="1"/>
            <p:nvPr/>
          </p:nvSpPr>
          <p:spPr>
            <a:xfrm>
              <a:off x="9419844" y="2346293"/>
              <a:ext cx="1287532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89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00198D31-9DA6-4EFD-8D36-5A64AF02EF47}"/>
                </a:ext>
              </a:extLst>
            </p:cNvPr>
            <p:cNvSpPr txBox="1"/>
            <p:nvPr/>
          </p:nvSpPr>
          <p:spPr>
            <a:xfrm>
              <a:off x="10513409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ED05DFD1-3E9D-476E-AEFD-6F9976291DC7}"/>
                </a:ext>
              </a:extLst>
            </p:cNvPr>
            <p:cNvSpPr txBox="1"/>
            <p:nvPr/>
          </p:nvSpPr>
          <p:spPr>
            <a:xfrm>
              <a:off x="9164193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1D878928-01B9-4367-89AF-A48B439EFDA4}"/>
                </a:ext>
              </a:extLst>
            </p:cNvPr>
            <p:cNvSpPr/>
            <p:nvPr/>
          </p:nvSpPr>
          <p:spPr>
            <a:xfrm>
              <a:off x="8974646" y="3400426"/>
              <a:ext cx="2486216" cy="451865"/>
            </a:xfrm>
            <a:custGeom>
              <a:avLst/>
              <a:gdLst>
                <a:gd name="connsiteX0" fmla="*/ 2468999 w 2486216"/>
                <a:gd name="connsiteY0" fmla="*/ 454620 h 451865"/>
                <a:gd name="connsiteX1" fmla="*/ 9358 w 2486216"/>
                <a:gd name="connsiteY1" fmla="*/ 454620 h 451865"/>
                <a:gd name="connsiteX2" fmla="*/ -3878 w 2486216"/>
                <a:gd name="connsiteY2" fmla="*/ 441188 h 451865"/>
                <a:gd name="connsiteX3" fmla="*/ -3878 w 2486216"/>
                <a:gd name="connsiteY3" fmla="*/ 441188 h 451865"/>
                <a:gd name="connsiteX4" fmla="*/ -3878 w 2486216"/>
                <a:gd name="connsiteY4" fmla="*/ 16088 h 451865"/>
                <a:gd name="connsiteX5" fmla="*/ 9358 w 2486216"/>
                <a:gd name="connsiteY5" fmla="*/ 2754 h 451865"/>
                <a:gd name="connsiteX6" fmla="*/ 2468999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88 h 451865"/>
                <a:gd name="connsiteX9" fmla="*/ 2468999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18 h 451865"/>
                <a:gd name="connsiteX13" fmla="*/ 22697 w 2486216"/>
                <a:gd name="connsiteY13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4" y="2847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4"/>
                    <a:pt x="2482338" y="16088"/>
                  </a:cubicBezTo>
                  <a:lnTo>
                    <a:pt x="2482338" y="441188"/>
                  </a:lnTo>
                  <a:cubicBezTo>
                    <a:pt x="2482338" y="448522"/>
                    <a:pt x="2476431" y="454524"/>
                    <a:pt x="2468999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97" y="29518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B5D7EF47-B647-45A3-9D8A-246715402987}"/>
                </a:ext>
              </a:extLst>
            </p:cNvPr>
            <p:cNvSpPr/>
            <p:nvPr/>
          </p:nvSpPr>
          <p:spPr>
            <a:xfrm>
              <a:off x="8974646" y="3825525"/>
              <a:ext cx="2486216" cy="451865"/>
            </a:xfrm>
            <a:custGeom>
              <a:avLst/>
              <a:gdLst>
                <a:gd name="connsiteX0" fmla="*/ 2468999 w 2486216"/>
                <a:gd name="connsiteY0" fmla="*/ 454620 h 451865"/>
                <a:gd name="connsiteX1" fmla="*/ 9358 w 2486216"/>
                <a:gd name="connsiteY1" fmla="*/ 454620 h 451865"/>
                <a:gd name="connsiteX2" fmla="*/ -3878 w 2486216"/>
                <a:gd name="connsiteY2" fmla="*/ 441190 h 451865"/>
                <a:gd name="connsiteX3" fmla="*/ -3878 w 2486216"/>
                <a:gd name="connsiteY3" fmla="*/ 441190 h 451865"/>
                <a:gd name="connsiteX4" fmla="*/ -3878 w 2486216"/>
                <a:gd name="connsiteY4" fmla="*/ 16088 h 451865"/>
                <a:gd name="connsiteX5" fmla="*/ 9358 w 2486216"/>
                <a:gd name="connsiteY5" fmla="*/ 2754 h 451865"/>
                <a:gd name="connsiteX6" fmla="*/ 2468999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90 h 451865"/>
                <a:gd name="connsiteX9" fmla="*/ 2468999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20 h 451865"/>
                <a:gd name="connsiteX13" fmla="*/ 22697 w 2486216"/>
                <a:gd name="connsiteY13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4"/>
                    <a:pt x="2482338" y="16088"/>
                  </a:cubicBezTo>
                  <a:lnTo>
                    <a:pt x="2482338" y="441190"/>
                  </a:lnTo>
                  <a:cubicBezTo>
                    <a:pt x="2482338" y="448525"/>
                    <a:pt x="2476431" y="454524"/>
                    <a:pt x="2468999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7F2C0088-E627-4B20-970D-42A879D87E50}"/>
                </a:ext>
              </a:extLst>
            </p:cNvPr>
            <p:cNvSpPr/>
            <p:nvPr/>
          </p:nvSpPr>
          <p:spPr>
            <a:xfrm>
              <a:off x="8974646" y="4250625"/>
              <a:ext cx="2486216" cy="451867"/>
            </a:xfrm>
            <a:custGeom>
              <a:avLst/>
              <a:gdLst>
                <a:gd name="connsiteX0" fmla="*/ 2468999 w 2486216"/>
                <a:gd name="connsiteY0" fmla="*/ 454622 h 451867"/>
                <a:gd name="connsiteX1" fmla="*/ 9358 w 2486216"/>
                <a:gd name="connsiteY1" fmla="*/ 454622 h 451867"/>
                <a:gd name="connsiteX2" fmla="*/ -3878 w 2486216"/>
                <a:gd name="connsiteY2" fmla="*/ 441190 h 451867"/>
                <a:gd name="connsiteX3" fmla="*/ -3878 w 2486216"/>
                <a:gd name="connsiteY3" fmla="*/ 441190 h 451867"/>
                <a:gd name="connsiteX4" fmla="*/ -3878 w 2486216"/>
                <a:gd name="connsiteY4" fmla="*/ 16091 h 451867"/>
                <a:gd name="connsiteX5" fmla="*/ 9358 w 2486216"/>
                <a:gd name="connsiteY5" fmla="*/ 2754 h 451867"/>
                <a:gd name="connsiteX6" fmla="*/ 2468999 w 2486216"/>
                <a:gd name="connsiteY6" fmla="*/ 2754 h 451867"/>
                <a:gd name="connsiteX7" fmla="*/ 2482338 w 2486216"/>
                <a:gd name="connsiteY7" fmla="*/ 16091 h 451867"/>
                <a:gd name="connsiteX8" fmla="*/ 2482338 w 2486216"/>
                <a:gd name="connsiteY8" fmla="*/ 441190 h 451867"/>
                <a:gd name="connsiteX9" fmla="*/ 2468999 w 2486216"/>
                <a:gd name="connsiteY9" fmla="*/ 454622 h 451867"/>
                <a:gd name="connsiteX10" fmla="*/ 22697 w 2486216"/>
                <a:gd name="connsiteY10" fmla="*/ 427761 h 451867"/>
                <a:gd name="connsiteX11" fmla="*/ 2455763 w 2486216"/>
                <a:gd name="connsiteY11" fmla="*/ 427761 h 451867"/>
                <a:gd name="connsiteX12" fmla="*/ 2455763 w 2486216"/>
                <a:gd name="connsiteY12" fmla="*/ 29520 h 451867"/>
                <a:gd name="connsiteX13" fmla="*/ 22697 w 2486216"/>
                <a:gd name="connsiteY13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7">
                  <a:moveTo>
                    <a:pt x="2468999" y="454622"/>
                  </a:moveTo>
                  <a:lnTo>
                    <a:pt x="9358" y="454622"/>
                  </a:lnTo>
                  <a:cubicBezTo>
                    <a:pt x="2024" y="454527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6"/>
                    <a:pt x="2482338" y="16091"/>
                  </a:cubicBezTo>
                  <a:lnTo>
                    <a:pt x="2482338" y="441190"/>
                  </a:lnTo>
                  <a:cubicBezTo>
                    <a:pt x="2482338" y="448525"/>
                    <a:pt x="2476431" y="454527"/>
                    <a:pt x="2468999" y="454622"/>
                  </a:cubicBezTo>
                  <a:close/>
                  <a:moveTo>
                    <a:pt x="22697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45064695-D5E7-449D-942D-6518BB8DD470}"/>
                </a:ext>
              </a:extLst>
            </p:cNvPr>
            <p:cNvSpPr/>
            <p:nvPr/>
          </p:nvSpPr>
          <p:spPr>
            <a:xfrm>
              <a:off x="8974646" y="4675632"/>
              <a:ext cx="2486216" cy="451960"/>
            </a:xfrm>
            <a:custGeom>
              <a:avLst/>
              <a:gdLst>
                <a:gd name="connsiteX0" fmla="*/ 2468999 w 2486216"/>
                <a:gd name="connsiteY0" fmla="*/ 454715 h 451960"/>
                <a:gd name="connsiteX1" fmla="*/ 9358 w 2486216"/>
                <a:gd name="connsiteY1" fmla="*/ 454715 h 451960"/>
                <a:gd name="connsiteX2" fmla="*/ -3878 w 2486216"/>
                <a:gd name="connsiteY2" fmla="*/ 441286 h 451960"/>
                <a:gd name="connsiteX3" fmla="*/ -3878 w 2486216"/>
                <a:gd name="connsiteY3" fmla="*/ 441286 h 451960"/>
                <a:gd name="connsiteX4" fmla="*/ -3878 w 2486216"/>
                <a:gd name="connsiteY4" fmla="*/ 16184 h 451960"/>
                <a:gd name="connsiteX5" fmla="*/ 9358 w 2486216"/>
                <a:gd name="connsiteY5" fmla="*/ 2754 h 451960"/>
                <a:gd name="connsiteX6" fmla="*/ 2468999 w 2486216"/>
                <a:gd name="connsiteY6" fmla="*/ 2754 h 451960"/>
                <a:gd name="connsiteX7" fmla="*/ 2482338 w 2486216"/>
                <a:gd name="connsiteY7" fmla="*/ 16184 h 451960"/>
                <a:gd name="connsiteX8" fmla="*/ 2482338 w 2486216"/>
                <a:gd name="connsiteY8" fmla="*/ 441286 h 451960"/>
                <a:gd name="connsiteX9" fmla="*/ 2468999 w 2486216"/>
                <a:gd name="connsiteY9" fmla="*/ 454715 h 451960"/>
                <a:gd name="connsiteX10" fmla="*/ 22697 w 2486216"/>
                <a:gd name="connsiteY10" fmla="*/ 427854 h 451960"/>
                <a:gd name="connsiteX11" fmla="*/ 2455763 w 2486216"/>
                <a:gd name="connsiteY11" fmla="*/ 427854 h 451960"/>
                <a:gd name="connsiteX12" fmla="*/ 2455763 w 2486216"/>
                <a:gd name="connsiteY12" fmla="*/ 29615 h 451960"/>
                <a:gd name="connsiteX13" fmla="*/ 22697 w 2486216"/>
                <a:gd name="connsiteY13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960">
                  <a:moveTo>
                    <a:pt x="2468999" y="454715"/>
                  </a:moveTo>
                  <a:lnTo>
                    <a:pt x="9358" y="454715"/>
                  </a:lnTo>
                  <a:cubicBezTo>
                    <a:pt x="2024" y="454620"/>
                    <a:pt x="-3976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878" y="8849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338" y="8849"/>
                    <a:pt x="2482338" y="16184"/>
                  </a:cubicBezTo>
                  <a:lnTo>
                    <a:pt x="2482338" y="441286"/>
                  </a:lnTo>
                  <a:cubicBezTo>
                    <a:pt x="2482338" y="448620"/>
                    <a:pt x="2476431" y="454620"/>
                    <a:pt x="2468999" y="454715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97" y="29615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A35FFA4-007A-4080-B038-486C29F95BC1}"/>
                </a:ext>
              </a:extLst>
            </p:cNvPr>
            <p:cNvSpPr txBox="1"/>
            <p:nvPr/>
          </p:nvSpPr>
          <p:spPr>
            <a:xfrm>
              <a:off x="9432122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CDA28DC0-3A19-4ADF-A9DD-458103529FEB}"/>
                </a:ext>
              </a:extLst>
            </p:cNvPr>
            <p:cNvSpPr txBox="1"/>
            <p:nvPr/>
          </p:nvSpPr>
          <p:spPr>
            <a:xfrm>
              <a:off x="9629292" y="3918680"/>
              <a:ext cx="117692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5.0 GB Storage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F3E19C25-AE35-4749-AC77-8DE9B30AAEFC}"/>
                </a:ext>
              </a:extLst>
            </p:cNvPr>
            <p:cNvSpPr txBox="1"/>
            <p:nvPr/>
          </p:nvSpPr>
          <p:spPr>
            <a:xfrm>
              <a:off x="9483418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29E3286C-AA4A-4BAA-8191-CD0B286793B8}"/>
                </a:ext>
              </a:extLst>
            </p:cNvPr>
            <p:cNvSpPr txBox="1"/>
            <p:nvPr/>
          </p:nvSpPr>
          <p:spPr>
            <a:xfrm>
              <a:off x="9492235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6C72E94D-A629-4235-91F0-7510730EE15F}"/>
                </a:ext>
              </a:extLst>
            </p:cNvPr>
            <p:cNvSpPr/>
            <p:nvPr/>
          </p:nvSpPr>
          <p:spPr>
            <a:xfrm>
              <a:off x="8974647" y="5640038"/>
              <a:ext cx="2486215" cy="425099"/>
            </a:xfrm>
            <a:custGeom>
              <a:avLst/>
              <a:gdLst>
                <a:gd name="connsiteX0" fmla="*/ 2482337 w 2486215"/>
                <a:gd name="connsiteY0" fmla="*/ 2754 h 425099"/>
                <a:gd name="connsiteX1" fmla="*/ 2482337 w 2486215"/>
                <a:gd name="connsiteY1" fmla="*/ 293648 h 425099"/>
                <a:gd name="connsiteX2" fmla="*/ 2348126 w 2486215"/>
                <a:gd name="connsiteY2" fmla="*/ 427854 h 425099"/>
                <a:gd name="connsiteX3" fmla="*/ 130229 w 2486215"/>
                <a:gd name="connsiteY3" fmla="*/ 427854 h 425099"/>
                <a:gd name="connsiteX4" fmla="*/ -3879 w 2486215"/>
                <a:gd name="connsiteY4" fmla="*/ 293743 h 425099"/>
                <a:gd name="connsiteX5" fmla="*/ -3879 w 2486215"/>
                <a:gd name="connsiteY5" fmla="*/ 293648 h 425099"/>
                <a:gd name="connsiteX6" fmla="*/ -3879 w 2486215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215" h="425099">
                  <a:moveTo>
                    <a:pt x="2482337" y="2754"/>
                  </a:moveTo>
                  <a:lnTo>
                    <a:pt x="2482337" y="293648"/>
                  </a:lnTo>
                  <a:cubicBezTo>
                    <a:pt x="2482337" y="367753"/>
                    <a:pt x="2422233" y="427854"/>
                    <a:pt x="2348126" y="427854"/>
                  </a:cubicBezTo>
                  <a:lnTo>
                    <a:pt x="130229" y="427854"/>
                  </a:lnTo>
                  <a:cubicBezTo>
                    <a:pt x="56126" y="427854"/>
                    <a:pt x="-3879" y="367848"/>
                    <a:pt x="-3879" y="293743"/>
                  </a:cubicBezTo>
                  <a:cubicBezTo>
                    <a:pt x="-3879" y="293743"/>
                    <a:pt x="-3879" y="293648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62D20DF-EF43-4BB2-99D0-D93EB57DAD28}"/>
                </a:ext>
              </a:extLst>
            </p:cNvPr>
            <p:cNvSpPr txBox="1"/>
            <p:nvPr/>
          </p:nvSpPr>
          <p:spPr>
            <a:xfrm>
              <a:off x="9097095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 dirty="0">
                  <a:solidFill>
                    <a:schemeClr val="bg2">
                      <a:lumMod val="25000"/>
                    </a:schemeClr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384F095E-B68B-4035-9318-411CE334F931}"/>
                </a:ext>
              </a:extLst>
            </p:cNvPr>
            <p:cNvSpPr txBox="1"/>
            <p:nvPr/>
          </p:nvSpPr>
          <p:spPr>
            <a:xfrm>
              <a:off x="9123545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BEE1FBB8-D939-4D36-828B-997D6D7F1CC4}"/>
              </a:ext>
            </a:extLst>
          </p:cNvPr>
          <p:cNvSpPr txBox="1"/>
          <p:nvPr/>
        </p:nvSpPr>
        <p:spPr>
          <a:xfrm>
            <a:off x="1173018" y="360045"/>
            <a:ext cx="98459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Let’s Know Our </a:t>
            </a:r>
            <a:r>
              <a:rPr lang="en-US" sz="40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Premium Packages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C12B93E-2B15-4709-A6FB-F3F51022DB93}"/>
              </a:ext>
            </a:extLst>
          </p:cNvPr>
          <p:cNvSpPr txBox="1"/>
          <p:nvPr/>
        </p:nvSpPr>
        <p:spPr>
          <a:xfrm>
            <a:off x="996688" y="987028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53333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5333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53333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oup 67">
            <a:extLst>
              <a:ext uri="{FF2B5EF4-FFF2-40B4-BE49-F238E27FC236}">
                <a16:creationId xmlns:a16="http://schemas.microsoft.com/office/drawing/2014/main" id="{3E63C649-C921-4F28-A9FB-02ECFB4BBE46}"/>
              </a:ext>
            </a:extLst>
          </p:cNvPr>
          <p:cNvGrpSpPr/>
          <p:nvPr/>
        </p:nvGrpSpPr>
        <p:grpSpPr>
          <a:xfrm>
            <a:off x="731138" y="2006727"/>
            <a:ext cx="2486215" cy="4058410"/>
            <a:chOff x="731138" y="2006727"/>
            <a:chExt cx="2486215" cy="405841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EFE079C-B748-4BEA-ACEF-834F335E1F8F}"/>
                </a:ext>
              </a:extLst>
            </p:cNvPr>
            <p:cNvSpPr/>
            <p:nvPr/>
          </p:nvSpPr>
          <p:spPr>
            <a:xfrm>
              <a:off x="731138" y="2006727"/>
              <a:ext cx="2486120" cy="4058126"/>
            </a:xfrm>
            <a:custGeom>
              <a:avLst/>
              <a:gdLst>
                <a:gd name="connsiteX0" fmla="*/ 2482241 w 2486120"/>
                <a:gd name="connsiteY0" fmla="*/ 136865 h 4058126"/>
                <a:gd name="connsiteX1" fmla="*/ 2482241 w 2486120"/>
                <a:gd name="connsiteY1" fmla="*/ 3926673 h 4058126"/>
                <a:gd name="connsiteX2" fmla="*/ 2348226 w 2486120"/>
                <a:gd name="connsiteY2" fmla="*/ 4060881 h 4058126"/>
                <a:gd name="connsiteX3" fmla="*/ 2348128 w 2486120"/>
                <a:gd name="connsiteY3" fmla="*/ 4060881 h 4058126"/>
                <a:gd name="connsiteX4" fmla="*/ 130234 w 2486120"/>
                <a:gd name="connsiteY4" fmla="*/ 4060881 h 4058126"/>
                <a:gd name="connsiteX5" fmla="*/ -3879 w 2486120"/>
                <a:gd name="connsiteY5" fmla="*/ 3926673 h 4058126"/>
                <a:gd name="connsiteX6" fmla="*/ -3879 w 2486120"/>
                <a:gd name="connsiteY6" fmla="*/ 136865 h 4058126"/>
                <a:gd name="connsiteX7" fmla="*/ 130234 w 2486120"/>
                <a:gd name="connsiteY7" fmla="*/ 2754 h 4058126"/>
                <a:gd name="connsiteX8" fmla="*/ 2348226 w 2486120"/>
                <a:gd name="connsiteY8" fmla="*/ 2754 h 4058126"/>
                <a:gd name="connsiteX9" fmla="*/ 2482241 w 2486120"/>
                <a:gd name="connsiteY9" fmla="*/ 136581 h 4058126"/>
                <a:gd name="connsiteX10" fmla="*/ 2482241 w 2486120"/>
                <a:gd name="connsiteY10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6120" h="4058126">
                  <a:moveTo>
                    <a:pt x="2482241" y="136865"/>
                  </a:moveTo>
                  <a:lnTo>
                    <a:pt x="2482241" y="3926673"/>
                  </a:lnTo>
                  <a:cubicBezTo>
                    <a:pt x="2482334" y="4000778"/>
                    <a:pt x="2422329" y="4060786"/>
                    <a:pt x="2348226" y="4060881"/>
                  </a:cubicBezTo>
                  <a:cubicBezTo>
                    <a:pt x="2348226" y="4060881"/>
                    <a:pt x="2348128" y="4060881"/>
                    <a:pt x="2348128" y="4060881"/>
                  </a:cubicBezTo>
                  <a:lnTo>
                    <a:pt x="130234" y="4060881"/>
                  </a:lnTo>
                  <a:cubicBezTo>
                    <a:pt x="56129" y="4060786"/>
                    <a:pt x="-3879" y="4000778"/>
                    <a:pt x="-3879" y="3926673"/>
                  </a:cubicBezTo>
                  <a:lnTo>
                    <a:pt x="-3879" y="136865"/>
                  </a:lnTo>
                  <a:cubicBezTo>
                    <a:pt x="-3879" y="62762"/>
                    <a:pt x="56129" y="2754"/>
                    <a:pt x="130234" y="2754"/>
                  </a:cubicBezTo>
                  <a:lnTo>
                    <a:pt x="2348226" y="2754"/>
                  </a:lnTo>
                  <a:cubicBezTo>
                    <a:pt x="2422236" y="2659"/>
                    <a:pt x="2482148" y="62572"/>
                    <a:pt x="2482241" y="136581"/>
                  </a:cubicBezTo>
                  <a:cubicBezTo>
                    <a:pt x="2482241" y="136676"/>
                    <a:pt x="2482241" y="136772"/>
                    <a:pt x="2482241" y="136865"/>
                  </a:cubicBezTo>
                  <a:close/>
                </a:path>
              </a:pathLst>
            </a:custGeom>
            <a:solidFill>
              <a:srgbClr val="FFE4A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2B6F9DA-E8A0-47DA-B9BC-84C9E394F7BD}"/>
                </a:ext>
              </a:extLst>
            </p:cNvPr>
            <p:cNvSpPr txBox="1"/>
            <p:nvPr/>
          </p:nvSpPr>
          <p:spPr>
            <a:xfrm>
              <a:off x="1183757" y="2111121"/>
              <a:ext cx="15808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STANDARD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C70275B-253E-40D5-890F-41CD00099272}"/>
                </a:ext>
              </a:extLst>
            </p:cNvPr>
            <p:cNvSpPr txBox="1"/>
            <p:nvPr/>
          </p:nvSpPr>
          <p:spPr>
            <a:xfrm>
              <a:off x="1202055" y="2346293"/>
              <a:ext cx="1217000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59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6CDCF81-3120-4D99-8BF5-006A109446F2}"/>
                </a:ext>
              </a:extLst>
            </p:cNvPr>
            <p:cNvSpPr txBox="1"/>
            <p:nvPr/>
          </p:nvSpPr>
          <p:spPr>
            <a:xfrm>
              <a:off x="2244185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987BB1D-702E-46F6-92DD-B00405AF3855}"/>
                </a:ext>
              </a:extLst>
            </p:cNvPr>
            <p:cNvSpPr txBox="1"/>
            <p:nvPr/>
          </p:nvSpPr>
          <p:spPr>
            <a:xfrm>
              <a:off x="920781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8AA68B9-CBF4-4ED3-8974-97F4D9A04FD3}"/>
                </a:ext>
              </a:extLst>
            </p:cNvPr>
            <p:cNvSpPr/>
            <p:nvPr/>
          </p:nvSpPr>
          <p:spPr>
            <a:xfrm>
              <a:off x="731233" y="3400426"/>
              <a:ext cx="2486120" cy="451865"/>
            </a:xfrm>
            <a:custGeom>
              <a:avLst/>
              <a:gdLst>
                <a:gd name="connsiteX0" fmla="*/ 2469004 w 2486120"/>
                <a:gd name="connsiteY0" fmla="*/ 454620 h 451865"/>
                <a:gd name="connsiteX1" fmla="*/ 9361 w 2486120"/>
                <a:gd name="connsiteY1" fmla="*/ 454620 h 451865"/>
                <a:gd name="connsiteX2" fmla="*/ -3878 w 2486120"/>
                <a:gd name="connsiteY2" fmla="*/ 441188 h 451865"/>
                <a:gd name="connsiteX3" fmla="*/ -3878 w 2486120"/>
                <a:gd name="connsiteY3" fmla="*/ 441188 h 451865"/>
                <a:gd name="connsiteX4" fmla="*/ -3878 w 2486120"/>
                <a:gd name="connsiteY4" fmla="*/ 16088 h 451865"/>
                <a:gd name="connsiteX5" fmla="*/ 9361 w 2486120"/>
                <a:gd name="connsiteY5" fmla="*/ 2754 h 451865"/>
                <a:gd name="connsiteX6" fmla="*/ 2469004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88 h 451865"/>
                <a:gd name="connsiteX9" fmla="*/ 2469004 w 2486120"/>
                <a:gd name="connsiteY9" fmla="*/ 454620 h 451865"/>
                <a:gd name="connsiteX10" fmla="*/ 2469004 w 2486120"/>
                <a:gd name="connsiteY10" fmla="*/ 454620 h 451865"/>
                <a:gd name="connsiteX11" fmla="*/ 22602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18 h 451865"/>
                <a:gd name="connsiteX14" fmla="*/ 22602 w 2486120"/>
                <a:gd name="connsiteY14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9004" y="454620"/>
                  </a:moveTo>
                  <a:lnTo>
                    <a:pt x="9361" y="454620"/>
                  </a:lnTo>
                  <a:cubicBezTo>
                    <a:pt x="2029" y="454524"/>
                    <a:pt x="-3973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9" y="2847"/>
                    <a:pt x="9361" y="2754"/>
                  </a:cubicBezTo>
                  <a:lnTo>
                    <a:pt x="2469004" y="2754"/>
                  </a:lnTo>
                  <a:cubicBezTo>
                    <a:pt x="2476338" y="2847"/>
                    <a:pt x="2482240" y="8754"/>
                    <a:pt x="2482240" y="16088"/>
                  </a:cubicBezTo>
                  <a:lnTo>
                    <a:pt x="2482240" y="441188"/>
                  </a:lnTo>
                  <a:cubicBezTo>
                    <a:pt x="2482338" y="448522"/>
                    <a:pt x="2476338" y="454524"/>
                    <a:pt x="2469004" y="454620"/>
                  </a:cubicBezTo>
                  <a:cubicBezTo>
                    <a:pt x="2469004" y="454620"/>
                    <a:pt x="2469004" y="454620"/>
                    <a:pt x="2469004" y="454620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02" y="29518"/>
                  </a:lnTo>
                  <a:close/>
                </a:path>
              </a:pathLst>
            </a:custGeom>
            <a:solidFill>
              <a:srgbClr val="FFF4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5DD0036-9C80-4479-B074-051E37E0A4F7}"/>
                </a:ext>
              </a:extLst>
            </p:cNvPr>
            <p:cNvSpPr/>
            <p:nvPr/>
          </p:nvSpPr>
          <p:spPr>
            <a:xfrm>
              <a:off x="731233" y="3825525"/>
              <a:ext cx="2486120" cy="451865"/>
            </a:xfrm>
            <a:custGeom>
              <a:avLst/>
              <a:gdLst>
                <a:gd name="connsiteX0" fmla="*/ 2469004 w 2486120"/>
                <a:gd name="connsiteY0" fmla="*/ 454620 h 451865"/>
                <a:gd name="connsiteX1" fmla="*/ 9361 w 2486120"/>
                <a:gd name="connsiteY1" fmla="*/ 454620 h 451865"/>
                <a:gd name="connsiteX2" fmla="*/ -3878 w 2486120"/>
                <a:gd name="connsiteY2" fmla="*/ 441190 h 451865"/>
                <a:gd name="connsiteX3" fmla="*/ -3878 w 2486120"/>
                <a:gd name="connsiteY3" fmla="*/ 441190 h 451865"/>
                <a:gd name="connsiteX4" fmla="*/ -3878 w 2486120"/>
                <a:gd name="connsiteY4" fmla="*/ 16088 h 451865"/>
                <a:gd name="connsiteX5" fmla="*/ 9361 w 2486120"/>
                <a:gd name="connsiteY5" fmla="*/ 2754 h 451865"/>
                <a:gd name="connsiteX6" fmla="*/ 2469004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90 h 451865"/>
                <a:gd name="connsiteX9" fmla="*/ 2469004 w 2486120"/>
                <a:gd name="connsiteY9" fmla="*/ 454620 h 451865"/>
                <a:gd name="connsiteX10" fmla="*/ 2469004 w 2486120"/>
                <a:gd name="connsiteY10" fmla="*/ 454620 h 451865"/>
                <a:gd name="connsiteX11" fmla="*/ 22602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20 h 451865"/>
                <a:gd name="connsiteX14" fmla="*/ 22602 w 2486120"/>
                <a:gd name="connsiteY14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9004" y="454620"/>
                  </a:moveTo>
                  <a:lnTo>
                    <a:pt x="9361" y="454620"/>
                  </a:lnTo>
                  <a:cubicBezTo>
                    <a:pt x="2029" y="454524"/>
                    <a:pt x="-3973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9" y="2849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240" y="8754"/>
                    <a:pt x="2482240" y="16088"/>
                  </a:cubicBezTo>
                  <a:lnTo>
                    <a:pt x="2482240" y="441190"/>
                  </a:lnTo>
                  <a:cubicBezTo>
                    <a:pt x="2482338" y="448525"/>
                    <a:pt x="2476338" y="454524"/>
                    <a:pt x="2469004" y="454620"/>
                  </a:cubicBezTo>
                  <a:cubicBezTo>
                    <a:pt x="2469004" y="454620"/>
                    <a:pt x="2469004" y="454620"/>
                    <a:pt x="2469004" y="454620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02" y="29520"/>
                  </a:lnTo>
                  <a:close/>
                </a:path>
              </a:pathLst>
            </a:custGeom>
            <a:solidFill>
              <a:srgbClr val="FFF4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21605CF-23D4-4119-BF58-6AF40E5811BB}"/>
                </a:ext>
              </a:extLst>
            </p:cNvPr>
            <p:cNvSpPr/>
            <p:nvPr/>
          </p:nvSpPr>
          <p:spPr>
            <a:xfrm>
              <a:off x="731233" y="4250625"/>
              <a:ext cx="2486120" cy="451867"/>
            </a:xfrm>
            <a:custGeom>
              <a:avLst/>
              <a:gdLst>
                <a:gd name="connsiteX0" fmla="*/ 2469004 w 2486120"/>
                <a:gd name="connsiteY0" fmla="*/ 454622 h 451867"/>
                <a:gd name="connsiteX1" fmla="*/ 9361 w 2486120"/>
                <a:gd name="connsiteY1" fmla="*/ 454622 h 451867"/>
                <a:gd name="connsiteX2" fmla="*/ -3878 w 2486120"/>
                <a:gd name="connsiteY2" fmla="*/ 441190 h 451867"/>
                <a:gd name="connsiteX3" fmla="*/ -3878 w 2486120"/>
                <a:gd name="connsiteY3" fmla="*/ 441190 h 451867"/>
                <a:gd name="connsiteX4" fmla="*/ -3878 w 2486120"/>
                <a:gd name="connsiteY4" fmla="*/ 16091 h 451867"/>
                <a:gd name="connsiteX5" fmla="*/ 9361 w 2486120"/>
                <a:gd name="connsiteY5" fmla="*/ 2754 h 451867"/>
                <a:gd name="connsiteX6" fmla="*/ 2469004 w 2486120"/>
                <a:gd name="connsiteY6" fmla="*/ 2754 h 451867"/>
                <a:gd name="connsiteX7" fmla="*/ 2482240 w 2486120"/>
                <a:gd name="connsiteY7" fmla="*/ 16091 h 451867"/>
                <a:gd name="connsiteX8" fmla="*/ 2482240 w 2486120"/>
                <a:gd name="connsiteY8" fmla="*/ 441190 h 451867"/>
                <a:gd name="connsiteX9" fmla="*/ 2469004 w 2486120"/>
                <a:gd name="connsiteY9" fmla="*/ 454622 h 451867"/>
                <a:gd name="connsiteX10" fmla="*/ 2469004 w 2486120"/>
                <a:gd name="connsiteY10" fmla="*/ 454622 h 451867"/>
                <a:gd name="connsiteX11" fmla="*/ 22602 w 2486120"/>
                <a:gd name="connsiteY11" fmla="*/ 427761 h 451867"/>
                <a:gd name="connsiteX12" fmla="*/ 2455763 w 2486120"/>
                <a:gd name="connsiteY12" fmla="*/ 427761 h 451867"/>
                <a:gd name="connsiteX13" fmla="*/ 2455763 w 2486120"/>
                <a:gd name="connsiteY13" fmla="*/ 29520 h 451867"/>
                <a:gd name="connsiteX14" fmla="*/ 22602 w 2486120"/>
                <a:gd name="connsiteY14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7">
                  <a:moveTo>
                    <a:pt x="2469004" y="454622"/>
                  </a:moveTo>
                  <a:lnTo>
                    <a:pt x="9361" y="454622"/>
                  </a:lnTo>
                  <a:cubicBezTo>
                    <a:pt x="2029" y="454527"/>
                    <a:pt x="-3973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9" y="2849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240" y="8756"/>
                    <a:pt x="2482240" y="16091"/>
                  </a:cubicBezTo>
                  <a:lnTo>
                    <a:pt x="2482240" y="441190"/>
                  </a:lnTo>
                  <a:cubicBezTo>
                    <a:pt x="2482338" y="448525"/>
                    <a:pt x="2476338" y="454527"/>
                    <a:pt x="2469004" y="454622"/>
                  </a:cubicBezTo>
                  <a:cubicBezTo>
                    <a:pt x="2469004" y="454622"/>
                    <a:pt x="2469004" y="454622"/>
                    <a:pt x="2469004" y="454622"/>
                  </a:cubicBezTo>
                  <a:close/>
                  <a:moveTo>
                    <a:pt x="22602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02" y="29520"/>
                  </a:lnTo>
                  <a:close/>
                </a:path>
              </a:pathLst>
            </a:custGeom>
            <a:solidFill>
              <a:srgbClr val="FFF4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7C202E5-297E-4E40-A39D-90427D0B5734}"/>
                </a:ext>
              </a:extLst>
            </p:cNvPr>
            <p:cNvSpPr/>
            <p:nvPr/>
          </p:nvSpPr>
          <p:spPr>
            <a:xfrm>
              <a:off x="731233" y="4675632"/>
              <a:ext cx="2486120" cy="451960"/>
            </a:xfrm>
            <a:custGeom>
              <a:avLst/>
              <a:gdLst>
                <a:gd name="connsiteX0" fmla="*/ 2469004 w 2486120"/>
                <a:gd name="connsiteY0" fmla="*/ 454715 h 451960"/>
                <a:gd name="connsiteX1" fmla="*/ 9361 w 2486120"/>
                <a:gd name="connsiteY1" fmla="*/ 454715 h 451960"/>
                <a:gd name="connsiteX2" fmla="*/ -3878 w 2486120"/>
                <a:gd name="connsiteY2" fmla="*/ 441286 h 451960"/>
                <a:gd name="connsiteX3" fmla="*/ -3878 w 2486120"/>
                <a:gd name="connsiteY3" fmla="*/ 441286 h 451960"/>
                <a:gd name="connsiteX4" fmla="*/ -3878 w 2486120"/>
                <a:gd name="connsiteY4" fmla="*/ 16184 h 451960"/>
                <a:gd name="connsiteX5" fmla="*/ 9361 w 2486120"/>
                <a:gd name="connsiteY5" fmla="*/ 2754 h 451960"/>
                <a:gd name="connsiteX6" fmla="*/ 9361 w 2486120"/>
                <a:gd name="connsiteY6" fmla="*/ 2754 h 451960"/>
                <a:gd name="connsiteX7" fmla="*/ 2469004 w 2486120"/>
                <a:gd name="connsiteY7" fmla="*/ 2754 h 451960"/>
                <a:gd name="connsiteX8" fmla="*/ 2482240 w 2486120"/>
                <a:gd name="connsiteY8" fmla="*/ 16184 h 451960"/>
                <a:gd name="connsiteX9" fmla="*/ 2482240 w 2486120"/>
                <a:gd name="connsiteY9" fmla="*/ 16184 h 451960"/>
                <a:gd name="connsiteX10" fmla="*/ 2482240 w 2486120"/>
                <a:gd name="connsiteY10" fmla="*/ 441286 h 451960"/>
                <a:gd name="connsiteX11" fmla="*/ 2469004 w 2486120"/>
                <a:gd name="connsiteY11" fmla="*/ 454715 h 451960"/>
                <a:gd name="connsiteX12" fmla="*/ 2469004 w 2486120"/>
                <a:gd name="connsiteY12" fmla="*/ 454715 h 451960"/>
                <a:gd name="connsiteX13" fmla="*/ 22602 w 2486120"/>
                <a:gd name="connsiteY13" fmla="*/ 427854 h 451960"/>
                <a:gd name="connsiteX14" fmla="*/ 2455763 w 2486120"/>
                <a:gd name="connsiteY14" fmla="*/ 427854 h 451960"/>
                <a:gd name="connsiteX15" fmla="*/ 2455763 w 2486120"/>
                <a:gd name="connsiteY15" fmla="*/ 29615 h 451960"/>
                <a:gd name="connsiteX16" fmla="*/ 22602 w 2486120"/>
                <a:gd name="connsiteY16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6120" h="451960">
                  <a:moveTo>
                    <a:pt x="2469004" y="454715"/>
                  </a:moveTo>
                  <a:lnTo>
                    <a:pt x="9361" y="454715"/>
                  </a:lnTo>
                  <a:cubicBezTo>
                    <a:pt x="2029" y="454620"/>
                    <a:pt x="-3973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973" y="8849"/>
                    <a:pt x="2029" y="2849"/>
                    <a:pt x="9361" y="2754"/>
                  </a:cubicBezTo>
                  <a:cubicBezTo>
                    <a:pt x="9361" y="2754"/>
                    <a:pt x="9361" y="2754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338" y="8849"/>
                    <a:pt x="2482240" y="16184"/>
                  </a:cubicBezTo>
                  <a:cubicBezTo>
                    <a:pt x="2482240" y="16184"/>
                    <a:pt x="2482240" y="16184"/>
                    <a:pt x="2482240" y="16184"/>
                  </a:cubicBezTo>
                  <a:lnTo>
                    <a:pt x="2482240" y="441286"/>
                  </a:lnTo>
                  <a:cubicBezTo>
                    <a:pt x="2482338" y="448620"/>
                    <a:pt x="2476338" y="454620"/>
                    <a:pt x="2469004" y="454715"/>
                  </a:cubicBezTo>
                  <a:cubicBezTo>
                    <a:pt x="2469004" y="454715"/>
                    <a:pt x="2469004" y="454715"/>
                    <a:pt x="2469004" y="454715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02" y="29615"/>
                  </a:lnTo>
                  <a:close/>
                </a:path>
              </a:pathLst>
            </a:custGeom>
            <a:solidFill>
              <a:srgbClr val="FFF4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A42C6C6-634C-4625-8721-5DB2100373A0}"/>
                </a:ext>
              </a:extLst>
            </p:cNvPr>
            <p:cNvSpPr txBox="1"/>
            <p:nvPr/>
          </p:nvSpPr>
          <p:spPr>
            <a:xfrm>
              <a:off x="1188566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ECB0276-A2DC-4117-821D-3995F3B1E1CD}"/>
                </a:ext>
              </a:extLst>
            </p:cNvPr>
            <p:cNvSpPr txBox="1"/>
            <p:nvPr/>
          </p:nvSpPr>
          <p:spPr>
            <a:xfrm>
              <a:off x="1386537" y="3918680"/>
              <a:ext cx="117532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2.0 GB Storage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24A175F-1FD4-4CE9-837E-9EF03D9FAC4B}"/>
                </a:ext>
              </a:extLst>
            </p:cNvPr>
            <p:cNvSpPr txBox="1"/>
            <p:nvPr/>
          </p:nvSpPr>
          <p:spPr>
            <a:xfrm>
              <a:off x="1239862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C2FC0E0-A778-474C-ADA6-EA3533866369}"/>
                </a:ext>
              </a:extLst>
            </p:cNvPr>
            <p:cNvSpPr txBox="1"/>
            <p:nvPr/>
          </p:nvSpPr>
          <p:spPr>
            <a:xfrm>
              <a:off x="1248679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05A5EB4-60B7-4B57-A707-5D731F96F5F2}"/>
                </a:ext>
              </a:extLst>
            </p:cNvPr>
            <p:cNvSpPr/>
            <p:nvPr/>
          </p:nvSpPr>
          <p:spPr>
            <a:xfrm>
              <a:off x="731138" y="5640038"/>
              <a:ext cx="2486120" cy="425099"/>
            </a:xfrm>
            <a:custGeom>
              <a:avLst/>
              <a:gdLst>
                <a:gd name="connsiteX0" fmla="*/ 2482241 w 2486120"/>
                <a:gd name="connsiteY0" fmla="*/ 2754 h 425099"/>
                <a:gd name="connsiteX1" fmla="*/ 2482241 w 2486120"/>
                <a:gd name="connsiteY1" fmla="*/ 293648 h 425099"/>
                <a:gd name="connsiteX2" fmla="*/ 2348226 w 2486120"/>
                <a:gd name="connsiteY2" fmla="*/ 427854 h 425099"/>
                <a:gd name="connsiteX3" fmla="*/ 2348128 w 2486120"/>
                <a:gd name="connsiteY3" fmla="*/ 427854 h 425099"/>
                <a:gd name="connsiteX4" fmla="*/ 130234 w 2486120"/>
                <a:gd name="connsiteY4" fmla="*/ 427854 h 425099"/>
                <a:gd name="connsiteX5" fmla="*/ -3879 w 2486120"/>
                <a:gd name="connsiteY5" fmla="*/ 293648 h 425099"/>
                <a:gd name="connsiteX6" fmla="*/ -3879 w 2486120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120" h="425099">
                  <a:moveTo>
                    <a:pt x="2482241" y="2754"/>
                  </a:moveTo>
                  <a:lnTo>
                    <a:pt x="2482241" y="293648"/>
                  </a:lnTo>
                  <a:cubicBezTo>
                    <a:pt x="2482334" y="367753"/>
                    <a:pt x="2422329" y="427761"/>
                    <a:pt x="2348226" y="427854"/>
                  </a:cubicBezTo>
                  <a:cubicBezTo>
                    <a:pt x="2348226" y="427854"/>
                    <a:pt x="2348128" y="427854"/>
                    <a:pt x="2348128" y="427854"/>
                  </a:cubicBezTo>
                  <a:lnTo>
                    <a:pt x="130234" y="427854"/>
                  </a:lnTo>
                  <a:cubicBezTo>
                    <a:pt x="56129" y="427761"/>
                    <a:pt x="-3879" y="367753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FFF4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7721376-6E69-4094-9A12-0510673F7234}"/>
                </a:ext>
              </a:extLst>
            </p:cNvPr>
            <p:cNvSpPr txBox="1"/>
            <p:nvPr/>
          </p:nvSpPr>
          <p:spPr>
            <a:xfrm>
              <a:off x="879989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E54C230-CBB9-4A5F-94EA-949B95CD3436}"/>
                </a:ext>
              </a:extLst>
            </p:cNvPr>
            <p:cNvSpPr txBox="1"/>
            <p:nvPr/>
          </p:nvSpPr>
          <p:spPr>
            <a:xfrm>
              <a:off x="853539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25" spc="0" baseline="0" dirty="0">
                  <a:solidFill>
                    <a:schemeClr val="bg2">
                      <a:lumMod val="25000"/>
                    </a:schemeClr>
                  </a:solidFill>
                  <a:latin typeface="Montserrat" panose="02000505000000020004" pitchFamily="2" charset="0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BEE1FBB8-D939-4D36-828B-997D6D7F1CC4}"/>
              </a:ext>
            </a:extLst>
          </p:cNvPr>
          <p:cNvSpPr txBox="1"/>
          <p:nvPr/>
        </p:nvSpPr>
        <p:spPr>
          <a:xfrm>
            <a:off x="1173018" y="360045"/>
            <a:ext cx="98459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Let’s Know Our </a:t>
            </a:r>
            <a:r>
              <a:rPr lang="en-US" sz="40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Premium Packages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C12B93E-2B15-4709-A6FB-F3F51022DB93}"/>
              </a:ext>
            </a:extLst>
          </p:cNvPr>
          <p:cNvSpPr txBox="1"/>
          <p:nvPr/>
        </p:nvSpPr>
        <p:spPr>
          <a:xfrm>
            <a:off x="996688" y="987028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9FE98C45-2985-48F1-AB73-D104F1EBCC78}"/>
              </a:ext>
            </a:extLst>
          </p:cNvPr>
          <p:cNvGrpSpPr/>
          <p:nvPr/>
        </p:nvGrpSpPr>
        <p:grpSpPr>
          <a:xfrm>
            <a:off x="3479004" y="2006727"/>
            <a:ext cx="2486217" cy="4058410"/>
            <a:chOff x="3479004" y="2006727"/>
            <a:chExt cx="2486217" cy="4058410"/>
          </a:xfrm>
        </p:grpSpPr>
        <p:sp>
          <p:nvSpPr>
            <p:cNvPr id="2" name="Freeform: Shape 1">
              <a:extLst>
                <a:ext uri="{FF2B5EF4-FFF2-40B4-BE49-F238E27FC236}">
                  <a16:creationId xmlns:a16="http://schemas.microsoft.com/office/drawing/2014/main" id="{D77EA096-38BD-46D7-AF90-FDDD6178CF28}"/>
                </a:ext>
              </a:extLst>
            </p:cNvPr>
            <p:cNvSpPr/>
            <p:nvPr/>
          </p:nvSpPr>
          <p:spPr>
            <a:xfrm>
              <a:off x="3479005" y="2006727"/>
              <a:ext cx="2486215" cy="4058126"/>
            </a:xfrm>
            <a:custGeom>
              <a:avLst/>
              <a:gdLst>
                <a:gd name="connsiteX0" fmla="*/ 2482337 w 2486215"/>
                <a:gd name="connsiteY0" fmla="*/ 136865 h 4058126"/>
                <a:gd name="connsiteX1" fmla="*/ 2482337 w 2486215"/>
                <a:gd name="connsiteY1" fmla="*/ 3926673 h 4058126"/>
                <a:gd name="connsiteX2" fmla="*/ 2348131 w 2486215"/>
                <a:gd name="connsiteY2" fmla="*/ 4060881 h 4058126"/>
                <a:gd name="connsiteX3" fmla="*/ 130234 w 2486215"/>
                <a:gd name="connsiteY3" fmla="*/ 4060881 h 4058126"/>
                <a:gd name="connsiteX4" fmla="*/ -3879 w 2486215"/>
                <a:gd name="connsiteY4" fmla="*/ 3926768 h 4058126"/>
                <a:gd name="connsiteX5" fmla="*/ -3879 w 2486215"/>
                <a:gd name="connsiteY5" fmla="*/ 3926673 h 4058126"/>
                <a:gd name="connsiteX6" fmla="*/ -3879 w 2486215"/>
                <a:gd name="connsiteY6" fmla="*/ 136865 h 4058126"/>
                <a:gd name="connsiteX7" fmla="*/ 130043 w 2486215"/>
                <a:gd name="connsiteY7" fmla="*/ 2754 h 4058126"/>
                <a:gd name="connsiteX8" fmla="*/ 130234 w 2486215"/>
                <a:gd name="connsiteY8" fmla="*/ 2754 h 4058126"/>
                <a:gd name="connsiteX9" fmla="*/ 2348131 w 2486215"/>
                <a:gd name="connsiteY9" fmla="*/ 2754 h 4058126"/>
                <a:gd name="connsiteX10" fmla="*/ 2482337 w 2486215"/>
                <a:gd name="connsiteY10" fmla="*/ 136581 h 4058126"/>
                <a:gd name="connsiteX11" fmla="*/ 2482337 w 2486215"/>
                <a:gd name="connsiteY11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6215" h="4058126">
                  <a:moveTo>
                    <a:pt x="2482337" y="136865"/>
                  </a:moveTo>
                  <a:lnTo>
                    <a:pt x="2482337" y="3926673"/>
                  </a:lnTo>
                  <a:cubicBezTo>
                    <a:pt x="2482337" y="4000778"/>
                    <a:pt x="2422233" y="4060881"/>
                    <a:pt x="2348131" y="4060881"/>
                  </a:cubicBezTo>
                  <a:lnTo>
                    <a:pt x="130234" y="4060881"/>
                  </a:lnTo>
                  <a:cubicBezTo>
                    <a:pt x="56127" y="4060881"/>
                    <a:pt x="-3879" y="4000873"/>
                    <a:pt x="-3879" y="3926768"/>
                  </a:cubicBezTo>
                  <a:cubicBezTo>
                    <a:pt x="-3879" y="3926768"/>
                    <a:pt x="-3879" y="3926673"/>
                    <a:pt x="-3879" y="3926673"/>
                  </a:cubicBezTo>
                  <a:lnTo>
                    <a:pt x="-3879" y="136865"/>
                  </a:lnTo>
                  <a:cubicBezTo>
                    <a:pt x="-3972" y="62858"/>
                    <a:pt x="56034" y="2850"/>
                    <a:pt x="130043" y="2754"/>
                  </a:cubicBezTo>
                  <a:cubicBezTo>
                    <a:pt x="130136" y="2754"/>
                    <a:pt x="130136" y="2754"/>
                    <a:pt x="130234" y="2754"/>
                  </a:cubicBezTo>
                  <a:lnTo>
                    <a:pt x="2348131" y="2754"/>
                  </a:lnTo>
                  <a:cubicBezTo>
                    <a:pt x="2422140" y="2659"/>
                    <a:pt x="2482244" y="62572"/>
                    <a:pt x="2482337" y="136581"/>
                  </a:cubicBezTo>
                  <a:cubicBezTo>
                    <a:pt x="2482337" y="136676"/>
                    <a:pt x="2482337" y="136772"/>
                    <a:pt x="2482337" y="13686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3DC817E-D5B9-4A22-87B3-370BF501A65D}"/>
                </a:ext>
              </a:extLst>
            </p:cNvPr>
            <p:cNvSpPr txBox="1"/>
            <p:nvPr/>
          </p:nvSpPr>
          <p:spPr>
            <a:xfrm>
              <a:off x="4035360" y="2111955"/>
              <a:ext cx="1373504" cy="367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PREMIUM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7878183-D380-4447-8032-1888A0C66797}"/>
                </a:ext>
              </a:extLst>
            </p:cNvPr>
            <p:cNvSpPr txBox="1"/>
            <p:nvPr/>
          </p:nvSpPr>
          <p:spPr>
            <a:xfrm>
              <a:off x="3932491" y="2346293"/>
              <a:ext cx="1271502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69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C4691D7-4D8F-48E3-9BE4-DA9E43C8469F}"/>
                </a:ext>
              </a:extLst>
            </p:cNvPr>
            <p:cNvSpPr txBox="1"/>
            <p:nvPr/>
          </p:nvSpPr>
          <p:spPr>
            <a:xfrm>
              <a:off x="5009387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9FB1FD9-4175-491B-9924-A9FFBDDAD280}"/>
                </a:ext>
              </a:extLst>
            </p:cNvPr>
            <p:cNvSpPr txBox="1"/>
            <p:nvPr/>
          </p:nvSpPr>
          <p:spPr>
            <a:xfrm>
              <a:off x="3668553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408C7A1B-8503-4F4C-AA34-AC47BD681E8E}"/>
                </a:ext>
              </a:extLst>
            </p:cNvPr>
            <p:cNvSpPr/>
            <p:nvPr/>
          </p:nvSpPr>
          <p:spPr>
            <a:xfrm>
              <a:off x="3479004" y="3400426"/>
              <a:ext cx="2486216" cy="451865"/>
            </a:xfrm>
            <a:custGeom>
              <a:avLst/>
              <a:gdLst>
                <a:gd name="connsiteX0" fmla="*/ 2469004 w 2486216"/>
                <a:gd name="connsiteY0" fmla="*/ 454620 h 451865"/>
                <a:gd name="connsiteX1" fmla="*/ 9363 w 2486216"/>
                <a:gd name="connsiteY1" fmla="*/ 454620 h 451865"/>
                <a:gd name="connsiteX2" fmla="*/ -3878 w 2486216"/>
                <a:gd name="connsiteY2" fmla="*/ 441188 h 451865"/>
                <a:gd name="connsiteX3" fmla="*/ -3878 w 2486216"/>
                <a:gd name="connsiteY3" fmla="*/ 441188 h 451865"/>
                <a:gd name="connsiteX4" fmla="*/ -3878 w 2486216"/>
                <a:gd name="connsiteY4" fmla="*/ 16088 h 451865"/>
                <a:gd name="connsiteX5" fmla="*/ 9363 w 2486216"/>
                <a:gd name="connsiteY5" fmla="*/ 2754 h 451865"/>
                <a:gd name="connsiteX6" fmla="*/ 2469004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88 h 451865"/>
                <a:gd name="connsiteX9" fmla="*/ 2469004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18 h 451865"/>
                <a:gd name="connsiteX13" fmla="*/ 22697 w 2486216"/>
                <a:gd name="connsiteY13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9004" y="454620"/>
                  </a:moveTo>
                  <a:lnTo>
                    <a:pt x="9363" y="454620"/>
                  </a:lnTo>
                  <a:cubicBezTo>
                    <a:pt x="2028" y="454524"/>
                    <a:pt x="-3971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8" y="2847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4"/>
                    <a:pt x="2482338" y="16088"/>
                  </a:cubicBezTo>
                  <a:lnTo>
                    <a:pt x="2482338" y="441188"/>
                  </a:lnTo>
                  <a:cubicBezTo>
                    <a:pt x="2482338" y="448522"/>
                    <a:pt x="2476431" y="454524"/>
                    <a:pt x="2469004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97" y="29518"/>
                  </a:lnTo>
                  <a:close/>
                </a:path>
              </a:pathLst>
            </a:custGeom>
            <a:solidFill>
              <a:srgbClr val="FFD16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4649E68-0C4F-4857-ADD7-B0323AD4D2F7}"/>
                </a:ext>
              </a:extLst>
            </p:cNvPr>
            <p:cNvSpPr/>
            <p:nvPr/>
          </p:nvSpPr>
          <p:spPr>
            <a:xfrm>
              <a:off x="3479004" y="3825525"/>
              <a:ext cx="2486216" cy="451865"/>
            </a:xfrm>
            <a:custGeom>
              <a:avLst/>
              <a:gdLst>
                <a:gd name="connsiteX0" fmla="*/ 2469004 w 2486216"/>
                <a:gd name="connsiteY0" fmla="*/ 454620 h 451865"/>
                <a:gd name="connsiteX1" fmla="*/ 9363 w 2486216"/>
                <a:gd name="connsiteY1" fmla="*/ 454620 h 451865"/>
                <a:gd name="connsiteX2" fmla="*/ -3878 w 2486216"/>
                <a:gd name="connsiteY2" fmla="*/ 441190 h 451865"/>
                <a:gd name="connsiteX3" fmla="*/ -3878 w 2486216"/>
                <a:gd name="connsiteY3" fmla="*/ 441190 h 451865"/>
                <a:gd name="connsiteX4" fmla="*/ -3878 w 2486216"/>
                <a:gd name="connsiteY4" fmla="*/ 16088 h 451865"/>
                <a:gd name="connsiteX5" fmla="*/ 9363 w 2486216"/>
                <a:gd name="connsiteY5" fmla="*/ 2754 h 451865"/>
                <a:gd name="connsiteX6" fmla="*/ 2469004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90 h 451865"/>
                <a:gd name="connsiteX9" fmla="*/ 2469004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20 h 451865"/>
                <a:gd name="connsiteX13" fmla="*/ 22697 w 2486216"/>
                <a:gd name="connsiteY13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9004" y="454620"/>
                  </a:moveTo>
                  <a:lnTo>
                    <a:pt x="9363" y="454620"/>
                  </a:lnTo>
                  <a:cubicBezTo>
                    <a:pt x="2028" y="454524"/>
                    <a:pt x="-3971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4"/>
                    <a:pt x="2482338" y="16088"/>
                  </a:cubicBezTo>
                  <a:lnTo>
                    <a:pt x="2482338" y="441190"/>
                  </a:lnTo>
                  <a:cubicBezTo>
                    <a:pt x="2482338" y="448525"/>
                    <a:pt x="2476431" y="454524"/>
                    <a:pt x="2469004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FFD16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232792F3-FC73-4AEB-8565-B68277031196}"/>
                </a:ext>
              </a:extLst>
            </p:cNvPr>
            <p:cNvSpPr/>
            <p:nvPr/>
          </p:nvSpPr>
          <p:spPr>
            <a:xfrm>
              <a:off x="3479004" y="4250625"/>
              <a:ext cx="2486216" cy="451867"/>
            </a:xfrm>
            <a:custGeom>
              <a:avLst/>
              <a:gdLst>
                <a:gd name="connsiteX0" fmla="*/ 2469004 w 2486216"/>
                <a:gd name="connsiteY0" fmla="*/ 454622 h 451867"/>
                <a:gd name="connsiteX1" fmla="*/ 9363 w 2486216"/>
                <a:gd name="connsiteY1" fmla="*/ 454622 h 451867"/>
                <a:gd name="connsiteX2" fmla="*/ -3878 w 2486216"/>
                <a:gd name="connsiteY2" fmla="*/ 441190 h 451867"/>
                <a:gd name="connsiteX3" fmla="*/ -3878 w 2486216"/>
                <a:gd name="connsiteY3" fmla="*/ 441190 h 451867"/>
                <a:gd name="connsiteX4" fmla="*/ -3878 w 2486216"/>
                <a:gd name="connsiteY4" fmla="*/ 16091 h 451867"/>
                <a:gd name="connsiteX5" fmla="*/ 9363 w 2486216"/>
                <a:gd name="connsiteY5" fmla="*/ 2754 h 451867"/>
                <a:gd name="connsiteX6" fmla="*/ 2469004 w 2486216"/>
                <a:gd name="connsiteY6" fmla="*/ 2754 h 451867"/>
                <a:gd name="connsiteX7" fmla="*/ 2482338 w 2486216"/>
                <a:gd name="connsiteY7" fmla="*/ 16091 h 451867"/>
                <a:gd name="connsiteX8" fmla="*/ 2482338 w 2486216"/>
                <a:gd name="connsiteY8" fmla="*/ 441190 h 451867"/>
                <a:gd name="connsiteX9" fmla="*/ 2469004 w 2486216"/>
                <a:gd name="connsiteY9" fmla="*/ 454622 h 451867"/>
                <a:gd name="connsiteX10" fmla="*/ 22697 w 2486216"/>
                <a:gd name="connsiteY10" fmla="*/ 427761 h 451867"/>
                <a:gd name="connsiteX11" fmla="*/ 2455763 w 2486216"/>
                <a:gd name="connsiteY11" fmla="*/ 427761 h 451867"/>
                <a:gd name="connsiteX12" fmla="*/ 2455763 w 2486216"/>
                <a:gd name="connsiteY12" fmla="*/ 29520 h 451867"/>
                <a:gd name="connsiteX13" fmla="*/ 22697 w 2486216"/>
                <a:gd name="connsiteY13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7">
                  <a:moveTo>
                    <a:pt x="2469004" y="454622"/>
                  </a:moveTo>
                  <a:lnTo>
                    <a:pt x="9363" y="454622"/>
                  </a:lnTo>
                  <a:cubicBezTo>
                    <a:pt x="2028" y="454527"/>
                    <a:pt x="-3971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6"/>
                    <a:pt x="2482338" y="16091"/>
                  </a:cubicBezTo>
                  <a:lnTo>
                    <a:pt x="2482338" y="441190"/>
                  </a:lnTo>
                  <a:cubicBezTo>
                    <a:pt x="2482338" y="448525"/>
                    <a:pt x="2476431" y="454527"/>
                    <a:pt x="2469004" y="454622"/>
                  </a:cubicBezTo>
                  <a:close/>
                  <a:moveTo>
                    <a:pt x="22697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FFD16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49EE0C27-0D88-4951-97E4-2AFE7685F4BB}"/>
                </a:ext>
              </a:extLst>
            </p:cNvPr>
            <p:cNvSpPr/>
            <p:nvPr/>
          </p:nvSpPr>
          <p:spPr>
            <a:xfrm>
              <a:off x="3479004" y="4675632"/>
              <a:ext cx="2486216" cy="451960"/>
            </a:xfrm>
            <a:custGeom>
              <a:avLst/>
              <a:gdLst>
                <a:gd name="connsiteX0" fmla="*/ 2469004 w 2486216"/>
                <a:gd name="connsiteY0" fmla="*/ 454715 h 451960"/>
                <a:gd name="connsiteX1" fmla="*/ 9363 w 2486216"/>
                <a:gd name="connsiteY1" fmla="*/ 454715 h 451960"/>
                <a:gd name="connsiteX2" fmla="*/ -3878 w 2486216"/>
                <a:gd name="connsiteY2" fmla="*/ 441286 h 451960"/>
                <a:gd name="connsiteX3" fmla="*/ -3878 w 2486216"/>
                <a:gd name="connsiteY3" fmla="*/ 441286 h 451960"/>
                <a:gd name="connsiteX4" fmla="*/ -3878 w 2486216"/>
                <a:gd name="connsiteY4" fmla="*/ 16184 h 451960"/>
                <a:gd name="connsiteX5" fmla="*/ 9363 w 2486216"/>
                <a:gd name="connsiteY5" fmla="*/ 2754 h 451960"/>
                <a:gd name="connsiteX6" fmla="*/ 2469004 w 2486216"/>
                <a:gd name="connsiteY6" fmla="*/ 2754 h 451960"/>
                <a:gd name="connsiteX7" fmla="*/ 2482338 w 2486216"/>
                <a:gd name="connsiteY7" fmla="*/ 16184 h 451960"/>
                <a:gd name="connsiteX8" fmla="*/ 2482338 w 2486216"/>
                <a:gd name="connsiteY8" fmla="*/ 441286 h 451960"/>
                <a:gd name="connsiteX9" fmla="*/ 2469004 w 2486216"/>
                <a:gd name="connsiteY9" fmla="*/ 454715 h 451960"/>
                <a:gd name="connsiteX10" fmla="*/ 22697 w 2486216"/>
                <a:gd name="connsiteY10" fmla="*/ 427854 h 451960"/>
                <a:gd name="connsiteX11" fmla="*/ 2455763 w 2486216"/>
                <a:gd name="connsiteY11" fmla="*/ 427854 h 451960"/>
                <a:gd name="connsiteX12" fmla="*/ 2455763 w 2486216"/>
                <a:gd name="connsiteY12" fmla="*/ 29615 h 451960"/>
                <a:gd name="connsiteX13" fmla="*/ 22697 w 2486216"/>
                <a:gd name="connsiteY13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960">
                  <a:moveTo>
                    <a:pt x="2469004" y="454715"/>
                  </a:moveTo>
                  <a:lnTo>
                    <a:pt x="9363" y="454715"/>
                  </a:lnTo>
                  <a:cubicBezTo>
                    <a:pt x="2028" y="454620"/>
                    <a:pt x="-3971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878" y="8849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431" y="2849"/>
                    <a:pt x="2482338" y="8849"/>
                    <a:pt x="2482338" y="16184"/>
                  </a:cubicBezTo>
                  <a:lnTo>
                    <a:pt x="2482338" y="441286"/>
                  </a:lnTo>
                  <a:cubicBezTo>
                    <a:pt x="2482338" y="448620"/>
                    <a:pt x="2476431" y="454620"/>
                    <a:pt x="2469004" y="454715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97" y="29615"/>
                  </a:lnTo>
                  <a:close/>
                </a:path>
              </a:pathLst>
            </a:custGeom>
            <a:solidFill>
              <a:srgbClr val="FFD16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5C892F3-5CA8-4BEA-B350-E61F943B14F4}"/>
                </a:ext>
              </a:extLst>
            </p:cNvPr>
            <p:cNvSpPr txBox="1"/>
            <p:nvPr/>
          </p:nvSpPr>
          <p:spPr>
            <a:xfrm>
              <a:off x="3936480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2B797E6-C6D3-4785-93AC-517C68831164}"/>
                </a:ext>
              </a:extLst>
            </p:cNvPr>
            <p:cNvSpPr txBox="1"/>
            <p:nvPr/>
          </p:nvSpPr>
          <p:spPr>
            <a:xfrm>
              <a:off x="4134451" y="3918680"/>
              <a:ext cx="117532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3.0 GB Storage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2628E2E-CDDB-47EE-9889-9D51E904AC01}"/>
                </a:ext>
              </a:extLst>
            </p:cNvPr>
            <p:cNvSpPr txBox="1"/>
            <p:nvPr/>
          </p:nvSpPr>
          <p:spPr>
            <a:xfrm>
              <a:off x="3987776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9A37600-B6B1-473A-8065-DE3E28797152}"/>
                </a:ext>
              </a:extLst>
            </p:cNvPr>
            <p:cNvSpPr txBox="1"/>
            <p:nvPr/>
          </p:nvSpPr>
          <p:spPr>
            <a:xfrm>
              <a:off x="3996593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A0A47BD-1BF7-42BE-B721-A45339D70D1B}"/>
                </a:ext>
              </a:extLst>
            </p:cNvPr>
            <p:cNvSpPr/>
            <p:nvPr/>
          </p:nvSpPr>
          <p:spPr>
            <a:xfrm>
              <a:off x="3479006" y="5640038"/>
              <a:ext cx="2486215" cy="425099"/>
            </a:xfrm>
            <a:custGeom>
              <a:avLst/>
              <a:gdLst>
                <a:gd name="connsiteX0" fmla="*/ 2482337 w 2486215"/>
                <a:gd name="connsiteY0" fmla="*/ 2754 h 425099"/>
                <a:gd name="connsiteX1" fmla="*/ 2482337 w 2486215"/>
                <a:gd name="connsiteY1" fmla="*/ 293648 h 425099"/>
                <a:gd name="connsiteX2" fmla="*/ 2348131 w 2486215"/>
                <a:gd name="connsiteY2" fmla="*/ 427854 h 425099"/>
                <a:gd name="connsiteX3" fmla="*/ 130234 w 2486215"/>
                <a:gd name="connsiteY3" fmla="*/ 427854 h 425099"/>
                <a:gd name="connsiteX4" fmla="*/ -3879 w 2486215"/>
                <a:gd name="connsiteY4" fmla="*/ 293743 h 425099"/>
                <a:gd name="connsiteX5" fmla="*/ -3879 w 2486215"/>
                <a:gd name="connsiteY5" fmla="*/ 293648 h 425099"/>
                <a:gd name="connsiteX6" fmla="*/ -3879 w 2486215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215" h="425099">
                  <a:moveTo>
                    <a:pt x="2482337" y="2754"/>
                  </a:moveTo>
                  <a:lnTo>
                    <a:pt x="2482337" y="293648"/>
                  </a:lnTo>
                  <a:cubicBezTo>
                    <a:pt x="2482337" y="367753"/>
                    <a:pt x="2422233" y="427854"/>
                    <a:pt x="2348131" y="427854"/>
                  </a:cubicBezTo>
                  <a:lnTo>
                    <a:pt x="130234" y="427854"/>
                  </a:lnTo>
                  <a:cubicBezTo>
                    <a:pt x="56126" y="427854"/>
                    <a:pt x="-3879" y="367848"/>
                    <a:pt x="-3879" y="293743"/>
                  </a:cubicBezTo>
                  <a:cubicBezTo>
                    <a:pt x="-3879" y="293743"/>
                    <a:pt x="-3879" y="293648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FFD16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CAB721F-0955-4417-8678-CF8F3E0E6119}"/>
                </a:ext>
              </a:extLst>
            </p:cNvPr>
            <p:cNvSpPr txBox="1"/>
            <p:nvPr/>
          </p:nvSpPr>
          <p:spPr>
            <a:xfrm>
              <a:off x="3627904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A11DEB0-BF34-4F0E-9F7C-6BF418E52F86}"/>
                </a:ext>
              </a:extLst>
            </p:cNvPr>
            <p:cNvSpPr txBox="1"/>
            <p:nvPr/>
          </p:nvSpPr>
          <p:spPr>
            <a:xfrm>
              <a:off x="3601453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 dirty="0">
                  <a:solidFill>
                    <a:srgbClr val="FFFFFF"/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397885FA-E4ED-42A6-B43A-BA4A8EE74098}"/>
              </a:ext>
            </a:extLst>
          </p:cNvPr>
          <p:cNvGrpSpPr/>
          <p:nvPr/>
        </p:nvGrpSpPr>
        <p:grpSpPr>
          <a:xfrm>
            <a:off x="6226396" y="2006727"/>
            <a:ext cx="2486787" cy="4058410"/>
            <a:chOff x="6226396" y="2006727"/>
            <a:chExt cx="2486787" cy="4058410"/>
          </a:xfrm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CD998C5-6C79-43A6-B4C1-920F071E90B1}"/>
                </a:ext>
              </a:extLst>
            </p:cNvPr>
            <p:cNvSpPr/>
            <p:nvPr/>
          </p:nvSpPr>
          <p:spPr>
            <a:xfrm>
              <a:off x="6226396" y="2006727"/>
              <a:ext cx="2486787" cy="4058127"/>
            </a:xfrm>
            <a:custGeom>
              <a:avLst/>
              <a:gdLst>
                <a:gd name="connsiteX0" fmla="*/ 2482909 w 2486787"/>
                <a:gd name="connsiteY0" fmla="*/ 136865 h 4058127"/>
                <a:gd name="connsiteX1" fmla="*/ 2482909 w 2486787"/>
                <a:gd name="connsiteY1" fmla="*/ 3926673 h 4058127"/>
                <a:gd name="connsiteX2" fmla="*/ 2348894 w 2486787"/>
                <a:gd name="connsiteY2" fmla="*/ 4060881 h 4058127"/>
                <a:gd name="connsiteX3" fmla="*/ 2348796 w 2486787"/>
                <a:gd name="connsiteY3" fmla="*/ 4060881 h 4058127"/>
                <a:gd name="connsiteX4" fmla="*/ 130234 w 2486787"/>
                <a:gd name="connsiteY4" fmla="*/ 4060881 h 4058127"/>
                <a:gd name="connsiteX5" fmla="*/ -3879 w 2486787"/>
                <a:gd name="connsiteY5" fmla="*/ 3926673 h 4058127"/>
                <a:gd name="connsiteX6" fmla="*/ -3879 w 2486787"/>
                <a:gd name="connsiteY6" fmla="*/ 136865 h 4058127"/>
                <a:gd name="connsiteX7" fmla="*/ 130234 w 2486787"/>
                <a:gd name="connsiteY7" fmla="*/ 2755 h 4058127"/>
                <a:gd name="connsiteX8" fmla="*/ 2348605 w 2486787"/>
                <a:gd name="connsiteY8" fmla="*/ 2755 h 4058127"/>
                <a:gd name="connsiteX9" fmla="*/ 2482909 w 2486787"/>
                <a:gd name="connsiteY9" fmla="*/ 136295 h 4058127"/>
                <a:gd name="connsiteX10" fmla="*/ 2482909 w 2486787"/>
                <a:gd name="connsiteY10" fmla="*/ 136865 h 4058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6787" h="4058127">
                  <a:moveTo>
                    <a:pt x="2482909" y="136865"/>
                  </a:moveTo>
                  <a:lnTo>
                    <a:pt x="2482909" y="3926673"/>
                  </a:lnTo>
                  <a:cubicBezTo>
                    <a:pt x="2483002" y="4000778"/>
                    <a:pt x="2422996" y="4060786"/>
                    <a:pt x="2348894" y="4060881"/>
                  </a:cubicBezTo>
                  <a:cubicBezTo>
                    <a:pt x="2348894" y="4060881"/>
                    <a:pt x="2348796" y="4060881"/>
                    <a:pt x="2348796" y="4060881"/>
                  </a:cubicBezTo>
                  <a:lnTo>
                    <a:pt x="130234" y="4060881"/>
                  </a:lnTo>
                  <a:cubicBezTo>
                    <a:pt x="56131" y="4060786"/>
                    <a:pt x="-3879" y="4000778"/>
                    <a:pt x="-3879" y="3926673"/>
                  </a:cubicBezTo>
                  <a:lnTo>
                    <a:pt x="-3879" y="136865"/>
                  </a:lnTo>
                  <a:cubicBezTo>
                    <a:pt x="-3879" y="62763"/>
                    <a:pt x="56131" y="2755"/>
                    <a:pt x="130234" y="2755"/>
                  </a:cubicBezTo>
                  <a:lnTo>
                    <a:pt x="2348605" y="2755"/>
                  </a:lnTo>
                  <a:cubicBezTo>
                    <a:pt x="2422615" y="2564"/>
                    <a:pt x="2482718" y="62286"/>
                    <a:pt x="2482909" y="136295"/>
                  </a:cubicBezTo>
                  <a:cubicBezTo>
                    <a:pt x="2482909" y="136486"/>
                    <a:pt x="2482909" y="136677"/>
                    <a:pt x="2482909" y="136865"/>
                  </a:cubicBezTo>
                  <a:close/>
                </a:path>
              </a:pathLst>
            </a:custGeom>
            <a:solidFill>
              <a:srgbClr val="FFE4A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58442AB-A9CF-4E7F-976F-9950493CCF6A}"/>
                </a:ext>
              </a:extLst>
            </p:cNvPr>
            <p:cNvSpPr txBox="1"/>
            <p:nvPr/>
          </p:nvSpPr>
          <p:spPr>
            <a:xfrm>
              <a:off x="6688966" y="2111121"/>
              <a:ext cx="15616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EXCLUSIVE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3C7A185-033E-4FBC-B8AF-8DA43CA23AF5}"/>
                </a:ext>
              </a:extLst>
            </p:cNvPr>
            <p:cNvSpPr txBox="1"/>
            <p:nvPr/>
          </p:nvSpPr>
          <p:spPr>
            <a:xfrm>
              <a:off x="6687311" y="2346293"/>
              <a:ext cx="1257075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79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B1183EFB-B438-4BE9-AFA8-DCD4FD5263BE}"/>
                </a:ext>
              </a:extLst>
            </p:cNvPr>
            <p:cNvSpPr txBox="1"/>
            <p:nvPr/>
          </p:nvSpPr>
          <p:spPr>
            <a:xfrm>
              <a:off x="7750111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B912C5DD-724C-45D8-A05F-88BF5F8F66FE}"/>
                </a:ext>
              </a:extLst>
            </p:cNvPr>
            <p:cNvSpPr txBox="1"/>
            <p:nvPr/>
          </p:nvSpPr>
          <p:spPr>
            <a:xfrm>
              <a:off x="6416421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E88C2143-3779-4466-BC55-B3F040E1C1F5}"/>
                </a:ext>
              </a:extLst>
            </p:cNvPr>
            <p:cNvSpPr/>
            <p:nvPr/>
          </p:nvSpPr>
          <p:spPr>
            <a:xfrm>
              <a:off x="6226874" y="3400426"/>
              <a:ext cx="2486120" cy="451865"/>
            </a:xfrm>
            <a:custGeom>
              <a:avLst/>
              <a:gdLst>
                <a:gd name="connsiteX0" fmla="*/ 2468999 w 2486120"/>
                <a:gd name="connsiteY0" fmla="*/ 454620 h 451865"/>
                <a:gd name="connsiteX1" fmla="*/ 9358 w 2486120"/>
                <a:gd name="connsiteY1" fmla="*/ 454620 h 451865"/>
                <a:gd name="connsiteX2" fmla="*/ -3878 w 2486120"/>
                <a:gd name="connsiteY2" fmla="*/ 441188 h 451865"/>
                <a:gd name="connsiteX3" fmla="*/ -3878 w 2486120"/>
                <a:gd name="connsiteY3" fmla="*/ 441188 h 451865"/>
                <a:gd name="connsiteX4" fmla="*/ -3878 w 2486120"/>
                <a:gd name="connsiteY4" fmla="*/ 16088 h 451865"/>
                <a:gd name="connsiteX5" fmla="*/ 9358 w 2486120"/>
                <a:gd name="connsiteY5" fmla="*/ 2754 h 451865"/>
                <a:gd name="connsiteX6" fmla="*/ 2468999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88 h 451865"/>
                <a:gd name="connsiteX9" fmla="*/ 2468999 w 2486120"/>
                <a:gd name="connsiteY9" fmla="*/ 454620 h 451865"/>
                <a:gd name="connsiteX10" fmla="*/ 2468999 w 2486120"/>
                <a:gd name="connsiteY10" fmla="*/ 454620 h 451865"/>
                <a:gd name="connsiteX11" fmla="*/ 22599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18 h 451865"/>
                <a:gd name="connsiteX14" fmla="*/ 22599 w 2486120"/>
                <a:gd name="connsiteY14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4" y="2847"/>
                    <a:pt x="9358" y="2754"/>
                  </a:cubicBezTo>
                  <a:lnTo>
                    <a:pt x="2468999" y="2754"/>
                  </a:lnTo>
                  <a:cubicBezTo>
                    <a:pt x="2476333" y="2847"/>
                    <a:pt x="2482240" y="8754"/>
                    <a:pt x="2482240" y="16088"/>
                  </a:cubicBezTo>
                  <a:lnTo>
                    <a:pt x="2482240" y="441188"/>
                  </a:lnTo>
                  <a:cubicBezTo>
                    <a:pt x="2482338" y="448522"/>
                    <a:pt x="2476333" y="454524"/>
                    <a:pt x="2468999" y="454620"/>
                  </a:cubicBezTo>
                  <a:cubicBezTo>
                    <a:pt x="2468999" y="454620"/>
                    <a:pt x="2468999" y="454620"/>
                    <a:pt x="2468999" y="454620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599" y="29518"/>
                  </a:lnTo>
                  <a:close/>
                </a:path>
              </a:pathLst>
            </a:custGeom>
            <a:solidFill>
              <a:srgbClr val="FFF4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3065581A-D8BC-48D4-8BCF-FD524A42AE6D}"/>
                </a:ext>
              </a:extLst>
            </p:cNvPr>
            <p:cNvSpPr/>
            <p:nvPr/>
          </p:nvSpPr>
          <p:spPr>
            <a:xfrm>
              <a:off x="6226874" y="3825525"/>
              <a:ext cx="2486120" cy="451865"/>
            </a:xfrm>
            <a:custGeom>
              <a:avLst/>
              <a:gdLst>
                <a:gd name="connsiteX0" fmla="*/ 2468999 w 2486120"/>
                <a:gd name="connsiteY0" fmla="*/ 454620 h 451865"/>
                <a:gd name="connsiteX1" fmla="*/ 9358 w 2486120"/>
                <a:gd name="connsiteY1" fmla="*/ 454620 h 451865"/>
                <a:gd name="connsiteX2" fmla="*/ -3878 w 2486120"/>
                <a:gd name="connsiteY2" fmla="*/ 441190 h 451865"/>
                <a:gd name="connsiteX3" fmla="*/ -3878 w 2486120"/>
                <a:gd name="connsiteY3" fmla="*/ 441190 h 451865"/>
                <a:gd name="connsiteX4" fmla="*/ -3878 w 2486120"/>
                <a:gd name="connsiteY4" fmla="*/ 16088 h 451865"/>
                <a:gd name="connsiteX5" fmla="*/ 9358 w 2486120"/>
                <a:gd name="connsiteY5" fmla="*/ 2754 h 451865"/>
                <a:gd name="connsiteX6" fmla="*/ 2468999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90 h 451865"/>
                <a:gd name="connsiteX9" fmla="*/ 2468999 w 2486120"/>
                <a:gd name="connsiteY9" fmla="*/ 454620 h 451865"/>
                <a:gd name="connsiteX10" fmla="*/ 2468999 w 2486120"/>
                <a:gd name="connsiteY10" fmla="*/ 454620 h 451865"/>
                <a:gd name="connsiteX11" fmla="*/ 22599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20 h 451865"/>
                <a:gd name="connsiteX14" fmla="*/ 22599 w 2486120"/>
                <a:gd name="connsiteY14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240" y="8754"/>
                    <a:pt x="2482240" y="16088"/>
                  </a:cubicBezTo>
                  <a:lnTo>
                    <a:pt x="2482240" y="441190"/>
                  </a:lnTo>
                  <a:cubicBezTo>
                    <a:pt x="2482338" y="448525"/>
                    <a:pt x="2476333" y="454524"/>
                    <a:pt x="2468999" y="454620"/>
                  </a:cubicBezTo>
                  <a:cubicBezTo>
                    <a:pt x="2468999" y="454620"/>
                    <a:pt x="2468999" y="454620"/>
                    <a:pt x="2468999" y="454620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599" y="29520"/>
                  </a:lnTo>
                  <a:close/>
                </a:path>
              </a:pathLst>
            </a:custGeom>
            <a:solidFill>
              <a:srgbClr val="FFF4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E5E74270-26AF-493D-B727-F85C89EB797A}"/>
                </a:ext>
              </a:extLst>
            </p:cNvPr>
            <p:cNvSpPr/>
            <p:nvPr/>
          </p:nvSpPr>
          <p:spPr>
            <a:xfrm>
              <a:off x="6226874" y="4250625"/>
              <a:ext cx="2486120" cy="451867"/>
            </a:xfrm>
            <a:custGeom>
              <a:avLst/>
              <a:gdLst>
                <a:gd name="connsiteX0" fmla="*/ 2468999 w 2486120"/>
                <a:gd name="connsiteY0" fmla="*/ 454622 h 451867"/>
                <a:gd name="connsiteX1" fmla="*/ 9358 w 2486120"/>
                <a:gd name="connsiteY1" fmla="*/ 454622 h 451867"/>
                <a:gd name="connsiteX2" fmla="*/ -3878 w 2486120"/>
                <a:gd name="connsiteY2" fmla="*/ 441190 h 451867"/>
                <a:gd name="connsiteX3" fmla="*/ -3878 w 2486120"/>
                <a:gd name="connsiteY3" fmla="*/ 441190 h 451867"/>
                <a:gd name="connsiteX4" fmla="*/ -3878 w 2486120"/>
                <a:gd name="connsiteY4" fmla="*/ 16091 h 451867"/>
                <a:gd name="connsiteX5" fmla="*/ 9358 w 2486120"/>
                <a:gd name="connsiteY5" fmla="*/ 2754 h 451867"/>
                <a:gd name="connsiteX6" fmla="*/ 2468999 w 2486120"/>
                <a:gd name="connsiteY6" fmla="*/ 2754 h 451867"/>
                <a:gd name="connsiteX7" fmla="*/ 2482240 w 2486120"/>
                <a:gd name="connsiteY7" fmla="*/ 16091 h 451867"/>
                <a:gd name="connsiteX8" fmla="*/ 2482240 w 2486120"/>
                <a:gd name="connsiteY8" fmla="*/ 441190 h 451867"/>
                <a:gd name="connsiteX9" fmla="*/ 2468999 w 2486120"/>
                <a:gd name="connsiteY9" fmla="*/ 454622 h 451867"/>
                <a:gd name="connsiteX10" fmla="*/ 2468999 w 2486120"/>
                <a:gd name="connsiteY10" fmla="*/ 454622 h 451867"/>
                <a:gd name="connsiteX11" fmla="*/ 22599 w 2486120"/>
                <a:gd name="connsiteY11" fmla="*/ 427761 h 451867"/>
                <a:gd name="connsiteX12" fmla="*/ 2455763 w 2486120"/>
                <a:gd name="connsiteY12" fmla="*/ 427761 h 451867"/>
                <a:gd name="connsiteX13" fmla="*/ 2455763 w 2486120"/>
                <a:gd name="connsiteY13" fmla="*/ 29520 h 451867"/>
                <a:gd name="connsiteX14" fmla="*/ 22599 w 2486120"/>
                <a:gd name="connsiteY14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7">
                  <a:moveTo>
                    <a:pt x="2468999" y="454622"/>
                  </a:moveTo>
                  <a:lnTo>
                    <a:pt x="9358" y="454622"/>
                  </a:lnTo>
                  <a:cubicBezTo>
                    <a:pt x="2024" y="454527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240" y="8756"/>
                    <a:pt x="2482240" y="16091"/>
                  </a:cubicBezTo>
                  <a:lnTo>
                    <a:pt x="2482240" y="441190"/>
                  </a:lnTo>
                  <a:cubicBezTo>
                    <a:pt x="2482338" y="448525"/>
                    <a:pt x="2476333" y="454527"/>
                    <a:pt x="2468999" y="454622"/>
                  </a:cubicBezTo>
                  <a:cubicBezTo>
                    <a:pt x="2468999" y="454622"/>
                    <a:pt x="2468999" y="454622"/>
                    <a:pt x="2468999" y="454622"/>
                  </a:cubicBezTo>
                  <a:close/>
                  <a:moveTo>
                    <a:pt x="22599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599" y="29520"/>
                  </a:lnTo>
                  <a:close/>
                </a:path>
              </a:pathLst>
            </a:custGeom>
            <a:solidFill>
              <a:srgbClr val="FFF4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814A529-8ABE-4D0E-B5FF-18213A367F0C}"/>
                </a:ext>
              </a:extLst>
            </p:cNvPr>
            <p:cNvSpPr/>
            <p:nvPr/>
          </p:nvSpPr>
          <p:spPr>
            <a:xfrm>
              <a:off x="6226874" y="4675632"/>
              <a:ext cx="2486120" cy="451960"/>
            </a:xfrm>
            <a:custGeom>
              <a:avLst/>
              <a:gdLst>
                <a:gd name="connsiteX0" fmla="*/ 2468999 w 2486120"/>
                <a:gd name="connsiteY0" fmla="*/ 454715 h 451960"/>
                <a:gd name="connsiteX1" fmla="*/ 9358 w 2486120"/>
                <a:gd name="connsiteY1" fmla="*/ 454715 h 451960"/>
                <a:gd name="connsiteX2" fmla="*/ -3878 w 2486120"/>
                <a:gd name="connsiteY2" fmla="*/ 441286 h 451960"/>
                <a:gd name="connsiteX3" fmla="*/ -3878 w 2486120"/>
                <a:gd name="connsiteY3" fmla="*/ 441286 h 451960"/>
                <a:gd name="connsiteX4" fmla="*/ -3878 w 2486120"/>
                <a:gd name="connsiteY4" fmla="*/ 16184 h 451960"/>
                <a:gd name="connsiteX5" fmla="*/ 9358 w 2486120"/>
                <a:gd name="connsiteY5" fmla="*/ 2754 h 451960"/>
                <a:gd name="connsiteX6" fmla="*/ 9358 w 2486120"/>
                <a:gd name="connsiteY6" fmla="*/ 2754 h 451960"/>
                <a:gd name="connsiteX7" fmla="*/ 2468999 w 2486120"/>
                <a:gd name="connsiteY7" fmla="*/ 2754 h 451960"/>
                <a:gd name="connsiteX8" fmla="*/ 2482240 w 2486120"/>
                <a:gd name="connsiteY8" fmla="*/ 16184 h 451960"/>
                <a:gd name="connsiteX9" fmla="*/ 2482240 w 2486120"/>
                <a:gd name="connsiteY9" fmla="*/ 16184 h 451960"/>
                <a:gd name="connsiteX10" fmla="*/ 2482240 w 2486120"/>
                <a:gd name="connsiteY10" fmla="*/ 441286 h 451960"/>
                <a:gd name="connsiteX11" fmla="*/ 2468999 w 2486120"/>
                <a:gd name="connsiteY11" fmla="*/ 454715 h 451960"/>
                <a:gd name="connsiteX12" fmla="*/ 2468999 w 2486120"/>
                <a:gd name="connsiteY12" fmla="*/ 454715 h 451960"/>
                <a:gd name="connsiteX13" fmla="*/ 22599 w 2486120"/>
                <a:gd name="connsiteY13" fmla="*/ 427854 h 451960"/>
                <a:gd name="connsiteX14" fmla="*/ 2455763 w 2486120"/>
                <a:gd name="connsiteY14" fmla="*/ 427854 h 451960"/>
                <a:gd name="connsiteX15" fmla="*/ 2455763 w 2486120"/>
                <a:gd name="connsiteY15" fmla="*/ 29615 h 451960"/>
                <a:gd name="connsiteX16" fmla="*/ 22599 w 2486120"/>
                <a:gd name="connsiteY16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6120" h="451960">
                  <a:moveTo>
                    <a:pt x="2468999" y="454715"/>
                  </a:moveTo>
                  <a:lnTo>
                    <a:pt x="9358" y="454715"/>
                  </a:lnTo>
                  <a:cubicBezTo>
                    <a:pt x="2024" y="454620"/>
                    <a:pt x="-3976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976" y="8849"/>
                    <a:pt x="2024" y="2849"/>
                    <a:pt x="9358" y="2754"/>
                  </a:cubicBezTo>
                  <a:cubicBezTo>
                    <a:pt x="9358" y="2754"/>
                    <a:pt x="9358" y="2754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338" y="8849"/>
                    <a:pt x="2482240" y="16184"/>
                  </a:cubicBezTo>
                  <a:cubicBezTo>
                    <a:pt x="2482240" y="16184"/>
                    <a:pt x="2482240" y="16184"/>
                    <a:pt x="2482240" y="16184"/>
                  </a:cubicBezTo>
                  <a:lnTo>
                    <a:pt x="2482240" y="441286"/>
                  </a:lnTo>
                  <a:cubicBezTo>
                    <a:pt x="2482338" y="448620"/>
                    <a:pt x="2476333" y="454620"/>
                    <a:pt x="2468999" y="454715"/>
                  </a:cubicBezTo>
                  <a:cubicBezTo>
                    <a:pt x="2468999" y="454715"/>
                    <a:pt x="2468999" y="454715"/>
                    <a:pt x="2468999" y="454715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599" y="29615"/>
                  </a:lnTo>
                  <a:close/>
                </a:path>
              </a:pathLst>
            </a:custGeom>
            <a:solidFill>
              <a:srgbClr val="FFF4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C9A69406-D8E1-40C6-A3DF-D84D37FF13D2}"/>
                </a:ext>
              </a:extLst>
            </p:cNvPr>
            <p:cNvSpPr txBox="1"/>
            <p:nvPr/>
          </p:nvSpPr>
          <p:spPr>
            <a:xfrm>
              <a:off x="6684157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9969E0F-B555-4D3C-BB13-D63BFEDAD097}"/>
                </a:ext>
              </a:extLst>
            </p:cNvPr>
            <p:cNvSpPr txBox="1"/>
            <p:nvPr/>
          </p:nvSpPr>
          <p:spPr>
            <a:xfrm>
              <a:off x="6875716" y="3918680"/>
              <a:ext cx="118814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4.0 GB Storage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4BEEA233-9D76-4670-B1A1-8C3A925BB4E3}"/>
                </a:ext>
              </a:extLst>
            </p:cNvPr>
            <p:cNvSpPr txBox="1"/>
            <p:nvPr/>
          </p:nvSpPr>
          <p:spPr>
            <a:xfrm>
              <a:off x="6735453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1ED02B0-9F75-4913-8334-29E8495A0303}"/>
                </a:ext>
              </a:extLst>
            </p:cNvPr>
            <p:cNvSpPr txBox="1"/>
            <p:nvPr/>
          </p:nvSpPr>
          <p:spPr>
            <a:xfrm>
              <a:off x="6744270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517E18E9-A212-42A1-BD4A-2F998EDE0EA0}"/>
                </a:ext>
              </a:extLst>
            </p:cNvPr>
            <p:cNvSpPr/>
            <p:nvPr/>
          </p:nvSpPr>
          <p:spPr>
            <a:xfrm>
              <a:off x="6226396" y="5640038"/>
              <a:ext cx="2486787" cy="425099"/>
            </a:xfrm>
            <a:custGeom>
              <a:avLst/>
              <a:gdLst>
                <a:gd name="connsiteX0" fmla="*/ 2482909 w 2486787"/>
                <a:gd name="connsiteY0" fmla="*/ 2754 h 425099"/>
                <a:gd name="connsiteX1" fmla="*/ 2482909 w 2486787"/>
                <a:gd name="connsiteY1" fmla="*/ 293648 h 425099"/>
                <a:gd name="connsiteX2" fmla="*/ 2348894 w 2486787"/>
                <a:gd name="connsiteY2" fmla="*/ 427854 h 425099"/>
                <a:gd name="connsiteX3" fmla="*/ 2348796 w 2486787"/>
                <a:gd name="connsiteY3" fmla="*/ 427854 h 425099"/>
                <a:gd name="connsiteX4" fmla="*/ 130234 w 2486787"/>
                <a:gd name="connsiteY4" fmla="*/ 427854 h 425099"/>
                <a:gd name="connsiteX5" fmla="*/ -3879 w 2486787"/>
                <a:gd name="connsiteY5" fmla="*/ 293648 h 425099"/>
                <a:gd name="connsiteX6" fmla="*/ -3879 w 2486787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787" h="425099">
                  <a:moveTo>
                    <a:pt x="2482909" y="2754"/>
                  </a:moveTo>
                  <a:lnTo>
                    <a:pt x="2482909" y="293648"/>
                  </a:lnTo>
                  <a:cubicBezTo>
                    <a:pt x="2483002" y="367753"/>
                    <a:pt x="2422996" y="427761"/>
                    <a:pt x="2348894" y="427854"/>
                  </a:cubicBezTo>
                  <a:cubicBezTo>
                    <a:pt x="2348894" y="427854"/>
                    <a:pt x="2348796" y="427854"/>
                    <a:pt x="2348796" y="427854"/>
                  </a:cubicBezTo>
                  <a:lnTo>
                    <a:pt x="130234" y="427854"/>
                  </a:lnTo>
                  <a:cubicBezTo>
                    <a:pt x="56131" y="427761"/>
                    <a:pt x="-3879" y="367753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FFF4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14FCC2E-5C6F-4CDF-B7E2-3E8970A2C1A5}"/>
                </a:ext>
              </a:extLst>
            </p:cNvPr>
            <p:cNvSpPr txBox="1"/>
            <p:nvPr/>
          </p:nvSpPr>
          <p:spPr>
            <a:xfrm>
              <a:off x="6375580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6E44B52-75BA-40D0-A8B5-5860A5174956}"/>
                </a:ext>
              </a:extLst>
            </p:cNvPr>
            <p:cNvSpPr txBox="1"/>
            <p:nvPr/>
          </p:nvSpPr>
          <p:spPr>
            <a:xfrm>
              <a:off x="6349130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>
                  <a:solidFill>
                    <a:schemeClr val="bg2">
                      <a:lumMod val="25000"/>
                    </a:schemeClr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CCFFF45D-D1EB-41FD-BEDD-A10328D333CB}"/>
              </a:ext>
            </a:extLst>
          </p:cNvPr>
          <p:cNvGrpSpPr/>
          <p:nvPr/>
        </p:nvGrpSpPr>
        <p:grpSpPr>
          <a:xfrm>
            <a:off x="8974646" y="2006727"/>
            <a:ext cx="2486216" cy="4058410"/>
            <a:chOff x="8974646" y="2006727"/>
            <a:chExt cx="2486216" cy="4058410"/>
          </a:xfrm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8A9E338E-6AC6-423A-8152-18B7B17DC675}"/>
                </a:ext>
              </a:extLst>
            </p:cNvPr>
            <p:cNvSpPr/>
            <p:nvPr/>
          </p:nvSpPr>
          <p:spPr>
            <a:xfrm>
              <a:off x="8974647" y="2006727"/>
              <a:ext cx="2486215" cy="4058126"/>
            </a:xfrm>
            <a:custGeom>
              <a:avLst/>
              <a:gdLst>
                <a:gd name="connsiteX0" fmla="*/ 2482337 w 2486215"/>
                <a:gd name="connsiteY0" fmla="*/ 136865 h 4058126"/>
                <a:gd name="connsiteX1" fmla="*/ 2482337 w 2486215"/>
                <a:gd name="connsiteY1" fmla="*/ 3926673 h 4058126"/>
                <a:gd name="connsiteX2" fmla="*/ 2348126 w 2486215"/>
                <a:gd name="connsiteY2" fmla="*/ 4060881 h 4058126"/>
                <a:gd name="connsiteX3" fmla="*/ 130229 w 2486215"/>
                <a:gd name="connsiteY3" fmla="*/ 4060881 h 4058126"/>
                <a:gd name="connsiteX4" fmla="*/ -3879 w 2486215"/>
                <a:gd name="connsiteY4" fmla="*/ 3926768 h 4058126"/>
                <a:gd name="connsiteX5" fmla="*/ -3879 w 2486215"/>
                <a:gd name="connsiteY5" fmla="*/ 3926673 h 4058126"/>
                <a:gd name="connsiteX6" fmla="*/ -3879 w 2486215"/>
                <a:gd name="connsiteY6" fmla="*/ 136865 h 4058126"/>
                <a:gd name="connsiteX7" fmla="*/ 130038 w 2486215"/>
                <a:gd name="connsiteY7" fmla="*/ 2754 h 4058126"/>
                <a:gd name="connsiteX8" fmla="*/ 130229 w 2486215"/>
                <a:gd name="connsiteY8" fmla="*/ 2754 h 4058126"/>
                <a:gd name="connsiteX9" fmla="*/ 2348126 w 2486215"/>
                <a:gd name="connsiteY9" fmla="*/ 2754 h 4058126"/>
                <a:gd name="connsiteX10" fmla="*/ 2482337 w 2486215"/>
                <a:gd name="connsiteY10" fmla="*/ 136581 h 4058126"/>
                <a:gd name="connsiteX11" fmla="*/ 2482337 w 2486215"/>
                <a:gd name="connsiteY11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6215" h="4058126">
                  <a:moveTo>
                    <a:pt x="2482337" y="136865"/>
                  </a:moveTo>
                  <a:lnTo>
                    <a:pt x="2482337" y="3926673"/>
                  </a:lnTo>
                  <a:cubicBezTo>
                    <a:pt x="2482337" y="4000778"/>
                    <a:pt x="2422233" y="4060881"/>
                    <a:pt x="2348126" y="4060881"/>
                  </a:cubicBezTo>
                  <a:lnTo>
                    <a:pt x="130229" y="4060881"/>
                  </a:lnTo>
                  <a:cubicBezTo>
                    <a:pt x="56127" y="4060881"/>
                    <a:pt x="-3879" y="4000873"/>
                    <a:pt x="-3879" y="3926768"/>
                  </a:cubicBezTo>
                  <a:cubicBezTo>
                    <a:pt x="-3879" y="3926768"/>
                    <a:pt x="-3879" y="3926673"/>
                    <a:pt x="-3879" y="3926673"/>
                  </a:cubicBezTo>
                  <a:lnTo>
                    <a:pt x="-3879" y="136865"/>
                  </a:lnTo>
                  <a:cubicBezTo>
                    <a:pt x="-3977" y="62858"/>
                    <a:pt x="56034" y="2850"/>
                    <a:pt x="130038" y="2754"/>
                  </a:cubicBezTo>
                  <a:cubicBezTo>
                    <a:pt x="130136" y="2754"/>
                    <a:pt x="130136" y="2754"/>
                    <a:pt x="130229" y="2754"/>
                  </a:cubicBezTo>
                  <a:lnTo>
                    <a:pt x="2348126" y="2754"/>
                  </a:lnTo>
                  <a:cubicBezTo>
                    <a:pt x="2422136" y="2659"/>
                    <a:pt x="2482239" y="62572"/>
                    <a:pt x="2482337" y="136581"/>
                  </a:cubicBezTo>
                  <a:cubicBezTo>
                    <a:pt x="2482337" y="136676"/>
                    <a:pt x="2482337" y="136772"/>
                    <a:pt x="2482337" y="136865"/>
                  </a:cubicBezTo>
                  <a:close/>
                </a:path>
              </a:pathLst>
            </a:custGeom>
            <a:solidFill>
              <a:srgbClr val="FFE4A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F58E929-EF1C-4A40-9094-7339CF832468}"/>
                </a:ext>
              </a:extLst>
            </p:cNvPr>
            <p:cNvSpPr txBox="1"/>
            <p:nvPr/>
          </p:nvSpPr>
          <p:spPr>
            <a:xfrm>
              <a:off x="9353575" y="2111121"/>
              <a:ext cx="17283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CORPORATE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F76C930B-FEF5-47C0-92D2-37BCE7522E88}"/>
                </a:ext>
              </a:extLst>
            </p:cNvPr>
            <p:cNvSpPr txBox="1"/>
            <p:nvPr/>
          </p:nvSpPr>
          <p:spPr>
            <a:xfrm>
              <a:off x="9419844" y="2346293"/>
              <a:ext cx="1287532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89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00198D31-9DA6-4EFD-8D36-5A64AF02EF47}"/>
                </a:ext>
              </a:extLst>
            </p:cNvPr>
            <p:cNvSpPr txBox="1"/>
            <p:nvPr/>
          </p:nvSpPr>
          <p:spPr>
            <a:xfrm>
              <a:off x="10513409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ED05DFD1-3E9D-476E-AEFD-6F9976291DC7}"/>
                </a:ext>
              </a:extLst>
            </p:cNvPr>
            <p:cNvSpPr txBox="1"/>
            <p:nvPr/>
          </p:nvSpPr>
          <p:spPr>
            <a:xfrm>
              <a:off x="9164193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1D878928-01B9-4367-89AF-A48B439EFDA4}"/>
                </a:ext>
              </a:extLst>
            </p:cNvPr>
            <p:cNvSpPr/>
            <p:nvPr/>
          </p:nvSpPr>
          <p:spPr>
            <a:xfrm>
              <a:off x="8974646" y="3400426"/>
              <a:ext cx="2486216" cy="451865"/>
            </a:xfrm>
            <a:custGeom>
              <a:avLst/>
              <a:gdLst>
                <a:gd name="connsiteX0" fmla="*/ 2468999 w 2486216"/>
                <a:gd name="connsiteY0" fmla="*/ 454620 h 451865"/>
                <a:gd name="connsiteX1" fmla="*/ 9358 w 2486216"/>
                <a:gd name="connsiteY1" fmla="*/ 454620 h 451865"/>
                <a:gd name="connsiteX2" fmla="*/ -3878 w 2486216"/>
                <a:gd name="connsiteY2" fmla="*/ 441188 h 451865"/>
                <a:gd name="connsiteX3" fmla="*/ -3878 w 2486216"/>
                <a:gd name="connsiteY3" fmla="*/ 441188 h 451865"/>
                <a:gd name="connsiteX4" fmla="*/ -3878 w 2486216"/>
                <a:gd name="connsiteY4" fmla="*/ 16088 h 451865"/>
                <a:gd name="connsiteX5" fmla="*/ 9358 w 2486216"/>
                <a:gd name="connsiteY5" fmla="*/ 2754 h 451865"/>
                <a:gd name="connsiteX6" fmla="*/ 2468999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88 h 451865"/>
                <a:gd name="connsiteX9" fmla="*/ 2468999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18 h 451865"/>
                <a:gd name="connsiteX13" fmla="*/ 22697 w 2486216"/>
                <a:gd name="connsiteY13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4" y="2847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4"/>
                    <a:pt x="2482338" y="16088"/>
                  </a:cubicBezTo>
                  <a:lnTo>
                    <a:pt x="2482338" y="441188"/>
                  </a:lnTo>
                  <a:cubicBezTo>
                    <a:pt x="2482338" y="448522"/>
                    <a:pt x="2476431" y="454524"/>
                    <a:pt x="2468999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97" y="29518"/>
                  </a:lnTo>
                  <a:close/>
                </a:path>
              </a:pathLst>
            </a:custGeom>
            <a:solidFill>
              <a:srgbClr val="FFF4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B5D7EF47-B647-45A3-9D8A-246715402987}"/>
                </a:ext>
              </a:extLst>
            </p:cNvPr>
            <p:cNvSpPr/>
            <p:nvPr/>
          </p:nvSpPr>
          <p:spPr>
            <a:xfrm>
              <a:off x="8974646" y="3825525"/>
              <a:ext cx="2486216" cy="451865"/>
            </a:xfrm>
            <a:custGeom>
              <a:avLst/>
              <a:gdLst>
                <a:gd name="connsiteX0" fmla="*/ 2468999 w 2486216"/>
                <a:gd name="connsiteY0" fmla="*/ 454620 h 451865"/>
                <a:gd name="connsiteX1" fmla="*/ 9358 w 2486216"/>
                <a:gd name="connsiteY1" fmla="*/ 454620 h 451865"/>
                <a:gd name="connsiteX2" fmla="*/ -3878 w 2486216"/>
                <a:gd name="connsiteY2" fmla="*/ 441190 h 451865"/>
                <a:gd name="connsiteX3" fmla="*/ -3878 w 2486216"/>
                <a:gd name="connsiteY3" fmla="*/ 441190 h 451865"/>
                <a:gd name="connsiteX4" fmla="*/ -3878 w 2486216"/>
                <a:gd name="connsiteY4" fmla="*/ 16088 h 451865"/>
                <a:gd name="connsiteX5" fmla="*/ 9358 w 2486216"/>
                <a:gd name="connsiteY5" fmla="*/ 2754 h 451865"/>
                <a:gd name="connsiteX6" fmla="*/ 2468999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90 h 451865"/>
                <a:gd name="connsiteX9" fmla="*/ 2468999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20 h 451865"/>
                <a:gd name="connsiteX13" fmla="*/ 22697 w 2486216"/>
                <a:gd name="connsiteY13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4"/>
                    <a:pt x="2482338" y="16088"/>
                  </a:cubicBezTo>
                  <a:lnTo>
                    <a:pt x="2482338" y="441190"/>
                  </a:lnTo>
                  <a:cubicBezTo>
                    <a:pt x="2482338" y="448525"/>
                    <a:pt x="2476431" y="454524"/>
                    <a:pt x="2468999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FFF4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7F2C0088-E627-4B20-970D-42A879D87E50}"/>
                </a:ext>
              </a:extLst>
            </p:cNvPr>
            <p:cNvSpPr/>
            <p:nvPr/>
          </p:nvSpPr>
          <p:spPr>
            <a:xfrm>
              <a:off x="8974646" y="4250625"/>
              <a:ext cx="2486216" cy="451867"/>
            </a:xfrm>
            <a:custGeom>
              <a:avLst/>
              <a:gdLst>
                <a:gd name="connsiteX0" fmla="*/ 2468999 w 2486216"/>
                <a:gd name="connsiteY0" fmla="*/ 454622 h 451867"/>
                <a:gd name="connsiteX1" fmla="*/ 9358 w 2486216"/>
                <a:gd name="connsiteY1" fmla="*/ 454622 h 451867"/>
                <a:gd name="connsiteX2" fmla="*/ -3878 w 2486216"/>
                <a:gd name="connsiteY2" fmla="*/ 441190 h 451867"/>
                <a:gd name="connsiteX3" fmla="*/ -3878 w 2486216"/>
                <a:gd name="connsiteY3" fmla="*/ 441190 h 451867"/>
                <a:gd name="connsiteX4" fmla="*/ -3878 w 2486216"/>
                <a:gd name="connsiteY4" fmla="*/ 16091 h 451867"/>
                <a:gd name="connsiteX5" fmla="*/ 9358 w 2486216"/>
                <a:gd name="connsiteY5" fmla="*/ 2754 h 451867"/>
                <a:gd name="connsiteX6" fmla="*/ 2468999 w 2486216"/>
                <a:gd name="connsiteY6" fmla="*/ 2754 h 451867"/>
                <a:gd name="connsiteX7" fmla="*/ 2482338 w 2486216"/>
                <a:gd name="connsiteY7" fmla="*/ 16091 h 451867"/>
                <a:gd name="connsiteX8" fmla="*/ 2482338 w 2486216"/>
                <a:gd name="connsiteY8" fmla="*/ 441190 h 451867"/>
                <a:gd name="connsiteX9" fmla="*/ 2468999 w 2486216"/>
                <a:gd name="connsiteY9" fmla="*/ 454622 h 451867"/>
                <a:gd name="connsiteX10" fmla="*/ 22697 w 2486216"/>
                <a:gd name="connsiteY10" fmla="*/ 427761 h 451867"/>
                <a:gd name="connsiteX11" fmla="*/ 2455763 w 2486216"/>
                <a:gd name="connsiteY11" fmla="*/ 427761 h 451867"/>
                <a:gd name="connsiteX12" fmla="*/ 2455763 w 2486216"/>
                <a:gd name="connsiteY12" fmla="*/ 29520 h 451867"/>
                <a:gd name="connsiteX13" fmla="*/ 22697 w 2486216"/>
                <a:gd name="connsiteY13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7">
                  <a:moveTo>
                    <a:pt x="2468999" y="454622"/>
                  </a:moveTo>
                  <a:lnTo>
                    <a:pt x="9358" y="454622"/>
                  </a:lnTo>
                  <a:cubicBezTo>
                    <a:pt x="2024" y="454527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6"/>
                    <a:pt x="2482338" y="16091"/>
                  </a:cubicBezTo>
                  <a:lnTo>
                    <a:pt x="2482338" y="441190"/>
                  </a:lnTo>
                  <a:cubicBezTo>
                    <a:pt x="2482338" y="448525"/>
                    <a:pt x="2476431" y="454527"/>
                    <a:pt x="2468999" y="454622"/>
                  </a:cubicBezTo>
                  <a:close/>
                  <a:moveTo>
                    <a:pt x="22697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FFF4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45064695-D5E7-449D-942D-6518BB8DD470}"/>
                </a:ext>
              </a:extLst>
            </p:cNvPr>
            <p:cNvSpPr/>
            <p:nvPr/>
          </p:nvSpPr>
          <p:spPr>
            <a:xfrm>
              <a:off x="8974646" y="4675632"/>
              <a:ext cx="2486216" cy="451960"/>
            </a:xfrm>
            <a:custGeom>
              <a:avLst/>
              <a:gdLst>
                <a:gd name="connsiteX0" fmla="*/ 2468999 w 2486216"/>
                <a:gd name="connsiteY0" fmla="*/ 454715 h 451960"/>
                <a:gd name="connsiteX1" fmla="*/ 9358 w 2486216"/>
                <a:gd name="connsiteY1" fmla="*/ 454715 h 451960"/>
                <a:gd name="connsiteX2" fmla="*/ -3878 w 2486216"/>
                <a:gd name="connsiteY2" fmla="*/ 441286 h 451960"/>
                <a:gd name="connsiteX3" fmla="*/ -3878 w 2486216"/>
                <a:gd name="connsiteY3" fmla="*/ 441286 h 451960"/>
                <a:gd name="connsiteX4" fmla="*/ -3878 w 2486216"/>
                <a:gd name="connsiteY4" fmla="*/ 16184 h 451960"/>
                <a:gd name="connsiteX5" fmla="*/ 9358 w 2486216"/>
                <a:gd name="connsiteY5" fmla="*/ 2754 h 451960"/>
                <a:gd name="connsiteX6" fmla="*/ 2468999 w 2486216"/>
                <a:gd name="connsiteY6" fmla="*/ 2754 h 451960"/>
                <a:gd name="connsiteX7" fmla="*/ 2482338 w 2486216"/>
                <a:gd name="connsiteY7" fmla="*/ 16184 h 451960"/>
                <a:gd name="connsiteX8" fmla="*/ 2482338 w 2486216"/>
                <a:gd name="connsiteY8" fmla="*/ 441286 h 451960"/>
                <a:gd name="connsiteX9" fmla="*/ 2468999 w 2486216"/>
                <a:gd name="connsiteY9" fmla="*/ 454715 h 451960"/>
                <a:gd name="connsiteX10" fmla="*/ 22697 w 2486216"/>
                <a:gd name="connsiteY10" fmla="*/ 427854 h 451960"/>
                <a:gd name="connsiteX11" fmla="*/ 2455763 w 2486216"/>
                <a:gd name="connsiteY11" fmla="*/ 427854 h 451960"/>
                <a:gd name="connsiteX12" fmla="*/ 2455763 w 2486216"/>
                <a:gd name="connsiteY12" fmla="*/ 29615 h 451960"/>
                <a:gd name="connsiteX13" fmla="*/ 22697 w 2486216"/>
                <a:gd name="connsiteY13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960">
                  <a:moveTo>
                    <a:pt x="2468999" y="454715"/>
                  </a:moveTo>
                  <a:lnTo>
                    <a:pt x="9358" y="454715"/>
                  </a:lnTo>
                  <a:cubicBezTo>
                    <a:pt x="2024" y="454620"/>
                    <a:pt x="-3976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878" y="8849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338" y="8849"/>
                    <a:pt x="2482338" y="16184"/>
                  </a:cubicBezTo>
                  <a:lnTo>
                    <a:pt x="2482338" y="441286"/>
                  </a:lnTo>
                  <a:cubicBezTo>
                    <a:pt x="2482338" y="448620"/>
                    <a:pt x="2476431" y="454620"/>
                    <a:pt x="2468999" y="454715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97" y="29615"/>
                  </a:lnTo>
                  <a:close/>
                </a:path>
              </a:pathLst>
            </a:custGeom>
            <a:solidFill>
              <a:srgbClr val="FFF4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A35FFA4-007A-4080-B038-486C29F95BC1}"/>
                </a:ext>
              </a:extLst>
            </p:cNvPr>
            <p:cNvSpPr txBox="1"/>
            <p:nvPr/>
          </p:nvSpPr>
          <p:spPr>
            <a:xfrm>
              <a:off x="9432122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CDA28DC0-3A19-4ADF-A9DD-458103529FEB}"/>
                </a:ext>
              </a:extLst>
            </p:cNvPr>
            <p:cNvSpPr txBox="1"/>
            <p:nvPr/>
          </p:nvSpPr>
          <p:spPr>
            <a:xfrm>
              <a:off x="9629292" y="3918680"/>
              <a:ext cx="117692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5.0 GB Storage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F3E19C25-AE35-4749-AC77-8DE9B30AAEFC}"/>
                </a:ext>
              </a:extLst>
            </p:cNvPr>
            <p:cNvSpPr txBox="1"/>
            <p:nvPr/>
          </p:nvSpPr>
          <p:spPr>
            <a:xfrm>
              <a:off x="9483418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29E3286C-AA4A-4BAA-8191-CD0B286793B8}"/>
                </a:ext>
              </a:extLst>
            </p:cNvPr>
            <p:cNvSpPr txBox="1"/>
            <p:nvPr/>
          </p:nvSpPr>
          <p:spPr>
            <a:xfrm>
              <a:off x="9492235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6C72E94D-A629-4235-91F0-7510730EE15F}"/>
                </a:ext>
              </a:extLst>
            </p:cNvPr>
            <p:cNvSpPr/>
            <p:nvPr/>
          </p:nvSpPr>
          <p:spPr>
            <a:xfrm>
              <a:off x="8974647" y="5640038"/>
              <a:ext cx="2486215" cy="425099"/>
            </a:xfrm>
            <a:custGeom>
              <a:avLst/>
              <a:gdLst>
                <a:gd name="connsiteX0" fmla="*/ 2482337 w 2486215"/>
                <a:gd name="connsiteY0" fmla="*/ 2754 h 425099"/>
                <a:gd name="connsiteX1" fmla="*/ 2482337 w 2486215"/>
                <a:gd name="connsiteY1" fmla="*/ 293648 h 425099"/>
                <a:gd name="connsiteX2" fmla="*/ 2348126 w 2486215"/>
                <a:gd name="connsiteY2" fmla="*/ 427854 h 425099"/>
                <a:gd name="connsiteX3" fmla="*/ 130229 w 2486215"/>
                <a:gd name="connsiteY3" fmla="*/ 427854 h 425099"/>
                <a:gd name="connsiteX4" fmla="*/ -3879 w 2486215"/>
                <a:gd name="connsiteY4" fmla="*/ 293743 h 425099"/>
                <a:gd name="connsiteX5" fmla="*/ -3879 w 2486215"/>
                <a:gd name="connsiteY5" fmla="*/ 293648 h 425099"/>
                <a:gd name="connsiteX6" fmla="*/ -3879 w 2486215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215" h="425099">
                  <a:moveTo>
                    <a:pt x="2482337" y="2754"/>
                  </a:moveTo>
                  <a:lnTo>
                    <a:pt x="2482337" y="293648"/>
                  </a:lnTo>
                  <a:cubicBezTo>
                    <a:pt x="2482337" y="367753"/>
                    <a:pt x="2422233" y="427854"/>
                    <a:pt x="2348126" y="427854"/>
                  </a:cubicBezTo>
                  <a:lnTo>
                    <a:pt x="130229" y="427854"/>
                  </a:lnTo>
                  <a:cubicBezTo>
                    <a:pt x="56126" y="427854"/>
                    <a:pt x="-3879" y="367848"/>
                    <a:pt x="-3879" y="293743"/>
                  </a:cubicBezTo>
                  <a:cubicBezTo>
                    <a:pt x="-3879" y="293743"/>
                    <a:pt x="-3879" y="293648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FFF4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62D20DF-EF43-4BB2-99D0-D93EB57DAD28}"/>
                </a:ext>
              </a:extLst>
            </p:cNvPr>
            <p:cNvSpPr txBox="1"/>
            <p:nvPr/>
          </p:nvSpPr>
          <p:spPr>
            <a:xfrm>
              <a:off x="9097095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 dirty="0">
                  <a:solidFill>
                    <a:schemeClr val="bg2">
                      <a:lumMod val="25000"/>
                    </a:schemeClr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384F095E-B68B-4035-9318-411CE334F931}"/>
                </a:ext>
              </a:extLst>
            </p:cNvPr>
            <p:cNvSpPr txBox="1"/>
            <p:nvPr/>
          </p:nvSpPr>
          <p:spPr>
            <a:xfrm>
              <a:off x="9123545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0687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53333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53333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53333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oup 67">
            <a:extLst>
              <a:ext uri="{FF2B5EF4-FFF2-40B4-BE49-F238E27FC236}">
                <a16:creationId xmlns:a16="http://schemas.microsoft.com/office/drawing/2014/main" id="{3E63C649-C921-4F28-A9FB-02ECFB4BBE46}"/>
              </a:ext>
            </a:extLst>
          </p:cNvPr>
          <p:cNvGrpSpPr/>
          <p:nvPr/>
        </p:nvGrpSpPr>
        <p:grpSpPr>
          <a:xfrm>
            <a:off x="731138" y="2006727"/>
            <a:ext cx="2486215" cy="4058410"/>
            <a:chOff x="731138" y="2006727"/>
            <a:chExt cx="2486215" cy="405841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EFE079C-B748-4BEA-ACEF-834F335E1F8F}"/>
                </a:ext>
              </a:extLst>
            </p:cNvPr>
            <p:cNvSpPr/>
            <p:nvPr/>
          </p:nvSpPr>
          <p:spPr>
            <a:xfrm>
              <a:off x="731138" y="2006727"/>
              <a:ext cx="2486120" cy="4058126"/>
            </a:xfrm>
            <a:custGeom>
              <a:avLst/>
              <a:gdLst>
                <a:gd name="connsiteX0" fmla="*/ 2482241 w 2486120"/>
                <a:gd name="connsiteY0" fmla="*/ 136865 h 4058126"/>
                <a:gd name="connsiteX1" fmla="*/ 2482241 w 2486120"/>
                <a:gd name="connsiteY1" fmla="*/ 3926673 h 4058126"/>
                <a:gd name="connsiteX2" fmla="*/ 2348226 w 2486120"/>
                <a:gd name="connsiteY2" fmla="*/ 4060881 h 4058126"/>
                <a:gd name="connsiteX3" fmla="*/ 2348128 w 2486120"/>
                <a:gd name="connsiteY3" fmla="*/ 4060881 h 4058126"/>
                <a:gd name="connsiteX4" fmla="*/ 130234 w 2486120"/>
                <a:gd name="connsiteY4" fmla="*/ 4060881 h 4058126"/>
                <a:gd name="connsiteX5" fmla="*/ -3879 w 2486120"/>
                <a:gd name="connsiteY5" fmla="*/ 3926673 h 4058126"/>
                <a:gd name="connsiteX6" fmla="*/ -3879 w 2486120"/>
                <a:gd name="connsiteY6" fmla="*/ 136865 h 4058126"/>
                <a:gd name="connsiteX7" fmla="*/ 130234 w 2486120"/>
                <a:gd name="connsiteY7" fmla="*/ 2754 h 4058126"/>
                <a:gd name="connsiteX8" fmla="*/ 2348226 w 2486120"/>
                <a:gd name="connsiteY8" fmla="*/ 2754 h 4058126"/>
                <a:gd name="connsiteX9" fmla="*/ 2482241 w 2486120"/>
                <a:gd name="connsiteY9" fmla="*/ 136581 h 4058126"/>
                <a:gd name="connsiteX10" fmla="*/ 2482241 w 2486120"/>
                <a:gd name="connsiteY10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6120" h="4058126">
                  <a:moveTo>
                    <a:pt x="2482241" y="136865"/>
                  </a:moveTo>
                  <a:lnTo>
                    <a:pt x="2482241" y="3926673"/>
                  </a:lnTo>
                  <a:cubicBezTo>
                    <a:pt x="2482334" y="4000778"/>
                    <a:pt x="2422329" y="4060786"/>
                    <a:pt x="2348226" y="4060881"/>
                  </a:cubicBezTo>
                  <a:cubicBezTo>
                    <a:pt x="2348226" y="4060881"/>
                    <a:pt x="2348128" y="4060881"/>
                    <a:pt x="2348128" y="4060881"/>
                  </a:cubicBezTo>
                  <a:lnTo>
                    <a:pt x="130234" y="4060881"/>
                  </a:lnTo>
                  <a:cubicBezTo>
                    <a:pt x="56129" y="4060786"/>
                    <a:pt x="-3879" y="4000778"/>
                    <a:pt x="-3879" y="3926673"/>
                  </a:cubicBezTo>
                  <a:lnTo>
                    <a:pt x="-3879" y="136865"/>
                  </a:lnTo>
                  <a:cubicBezTo>
                    <a:pt x="-3879" y="62762"/>
                    <a:pt x="56129" y="2754"/>
                    <a:pt x="130234" y="2754"/>
                  </a:cubicBezTo>
                  <a:lnTo>
                    <a:pt x="2348226" y="2754"/>
                  </a:lnTo>
                  <a:cubicBezTo>
                    <a:pt x="2422236" y="2659"/>
                    <a:pt x="2482148" y="62572"/>
                    <a:pt x="2482241" y="136581"/>
                  </a:cubicBezTo>
                  <a:cubicBezTo>
                    <a:pt x="2482241" y="136676"/>
                    <a:pt x="2482241" y="136772"/>
                    <a:pt x="2482241" y="136865"/>
                  </a:cubicBezTo>
                  <a:close/>
                </a:path>
              </a:pathLst>
            </a:custGeom>
            <a:solidFill>
              <a:srgbClr val="E6C8F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2B6F9DA-E8A0-47DA-B9BC-84C9E394F7BD}"/>
                </a:ext>
              </a:extLst>
            </p:cNvPr>
            <p:cNvSpPr txBox="1"/>
            <p:nvPr/>
          </p:nvSpPr>
          <p:spPr>
            <a:xfrm>
              <a:off x="1183757" y="2111121"/>
              <a:ext cx="15808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STANDARD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C70275B-253E-40D5-890F-41CD00099272}"/>
                </a:ext>
              </a:extLst>
            </p:cNvPr>
            <p:cNvSpPr txBox="1"/>
            <p:nvPr/>
          </p:nvSpPr>
          <p:spPr>
            <a:xfrm>
              <a:off x="1202055" y="2346293"/>
              <a:ext cx="1217000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59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6CDCF81-3120-4D99-8BF5-006A109446F2}"/>
                </a:ext>
              </a:extLst>
            </p:cNvPr>
            <p:cNvSpPr txBox="1"/>
            <p:nvPr/>
          </p:nvSpPr>
          <p:spPr>
            <a:xfrm>
              <a:off x="2244185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987BB1D-702E-46F6-92DD-B00405AF3855}"/>
                </a:ext>
              </a:extLst>
            </p:cNvPr>
            <p:cNvSpPr txBox="1"/>
            <p:nvPr/>
          </p:nvSpPr>
          <p:spPr>
            <a:xfrm>
              <a:off x="920781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8AA68B9-CBF4-4ED3-8974-97F4D9A04FD3}"/>
                </a:ext>
              </a:extLst>
            </p:cNvPr>
            <p:cNvSpPr/>
            <p:nvPr/>
          </p:nvSpPr>
          <p:spPr>
            <a:xfrm>
              <a:off x="731233" y="3400426"/>
              <a:ext cx="2486120" cy="451865"/>
            </a:xfrm>
            <a:custGeom>
              <a:avLst/>
              <a:gdLst>
                <a:gd name="connsiteX0" fmla="*/ 2469004 w 2486120"/>
                <a:gd name="connsiteY0" fmla="*/ 454620 h 451865"/>
                <a:gd name="connsiteX1" fmla="*/ 9361 w 2486120"/>
                <a:gd name="connsiteY1" fmla="*/ 454620 h 451865"/>
                <a:gd name="connsiteX2" fmla="*/ -3878 w 2486120"/>
                <a:gd name="connsiteY2" fmla="*/ 441188 h 451865"/>
                <a:gd name="connsiteX3" fmla="*/ -3878 w 2486120"/>
                <a:gd name="connsiteY3" fmla="*/ 441188 h 451865"/>
                <a:gd name="connsiteX4" fmla="*/ -3878 w 2486120"/>
                <a:gd name="connsiteY4" fmla="*/ 16088 h 451865"/>
                <a:gd name="connsiteX5" fmla="*/ 9361 w 2486120"/>
                <a:gd name="connsiteY5" fmla="*/ 2754 h 451865"/>
                <a:gd name="connsiteX6" fmla="*/ 2469004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88 h 451865"/>
                <a:gd name="connsiteX9" fmla="*/ 2469004 w 2486120"/>
                <a:gd name="connsiteY9" fmla="*/ 454620 h 451865"/>
                <a:gd name="connsiteX10" fmla="*/ 2469004 w 2486120"/>
                <a:gd name="connsiteY10" fmla="*/ 454620 h 451865"/>
                <a:gd name="connsiteX11" fmla="*/ 22602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18 h 451865"/>
                <a:gd name="connsiteX14" fmla="*/ 22602 w 2486120"/>
                <a:gd name="connsiteY14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9004" y="454620"/>
                  </a:moveTo>
                  <a:lnTo>
                    <a:pt x="9361" y="454620"/>
                  </a:lnTo>
                  <a:cubicBezTo>
                    <a:pt x="2029" y="454524"/>
                    <a:pt x="-3973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9" y="2847"/>
                    <a:pt x="9361" y="2754"/>
                  </a:cubicBezTo>
                  <a:lnTo>
                    <a:pt x="2469004" y="2754"/>
                  </a:lnTo>
                  <a:cubicBezTo>
                    <a:pt x="2476338" y="2847"/>
                    <a:pt x="2482240" y="8754"/>
                    <a:pt x="2482240" y="16088"/>
                  </a:cubicBezTo>
                  <a:lnTo>
                    <a:pt x="2482240" y="441188"/>
                  </a:lnTo>
                  <a:cubicBezTo>
                    <a:pt x="2482338" y="448522"/>
                    <a:pt x="2476338" y="454524"/>
                    <a:pt x="2469004" y="454620"/>
                  </a:cubicBezTo>
                  <a:cubicBezTo>
                    <a:pt x="2469004" y="454620"/>
                    <a:pt x="2469004" y="454620"/>
                    <a:pt x="2469004" y="454620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02" y="29518"/>
                  </a:lnTo>
                  <a:close/>
                </a:path>
              </a:pathLst>
            </a:custGeom>
            <a:solidFill>
              <a:srgbClr val="F2E3F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5DD0036-9C80-4479-B074-051E37E0A4F7}"/>
                </a:ext>
              </a:extLst>
            </p:cNvPr>
            <p:cNvSpPr/>
            <p:nvPr/>
          </p:nvSpPr>
          <p:spPr>
            <a:xfrm>
              <a:off x="731233" y="3825525"/>
              <a:ext cx="2486120" cy="451865"/>
            </a:xfrm>
            <a:custGeom>
              <a:avLst/>
              <a:gdLst>
                <a:gd name="connsiteX0" fmla="*/ 2469004 w 2486120"/>
                <a:gd name="connsiteY0" fmla="*/ 454620 h 451865"/>
                <a:gd name="connsiteX1" fmla="*/ 9361 w 2486120"/>
                <a:gd name="connsiteY1" fmla="*/ 454620 h 451865"/>
                <a:gd name="connsiteX2" fmla="*/ -3878 w 2486120"/>
                <a:gd name="connsiteY2" fmla="*/ 441190 h 451865"/>
                <a:gd name="connsiteX3" fmla="*/ -3878 w 2486120"/>
                <a:gd name="connsiteY3" fmla="*/ 441190 h 451865"/>
                <a:gd name="connsiteX4" fmla="*/ -3878 w 2486120"/>
                <a:gd name="connsiteY4" fmla="*/ 16088 h 451865"/>
                <a:gd name="connsiteX5" fmla="*/ 9361 w 2486120"/>
                <a:gd name="connsiteY5" fmla="*/ 2754 h 451865"/>
                <a:gd name="connsiteX6" fmla="*/ 2469004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90 h 451865"/>
                <a:gd name="connsiteX9" fmla="*/ 2469004 w 2486120"/>
                <a:gd name="connsiteY9" fmla="*/ 454620 h 451865"/>
                <a:gd name="connsiteX10" fmla="*/ 2469004 w 2486120"/>
                <a:gd name="connsiteY10" fmla="*/ 454620 h 451865"/>
                <a:gd name="connsiteX11" fmla="*/ 22602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20 h 451865"/>
                <a:gd name="connsiteX14" fmla="*/ 22602 w 2486120"/>
                <a:gd name="connsiteY14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9004" y="454620"/>
                  </a:moveTo>
                  <a:lnTo>
                    <a:pt x="9361" y="454620"/>
                  </a:lnTo>
                  <a:cubicBezTo>
                    <a:pt x="2029" y="454524"/>
                    <a:pt x="-3973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9" y="2849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240" y="8754"/>
                    <a:pt x="2482240" y="16088"/>
                  </a:cubicBezTo>
                  <a:lnTo>
                    <a:pt x="2482240" y="441190"/>
                  </a:lnTo>
                  <a:cubicBezTo>
                    <a:pt x="2482338" y="448525"/>
                    <a:pt x="2476338" y="454524"/>
                    <a:pt x="2469004" y="454620"/>
                  </a:cubicBezTo>
                  <a:cubicBezTo>
                    <a:pt x="2469004" y="454620"/>
                    <a:pt x="2469004" y="454620"/>
                    <a:pt x="2469004" y="454620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02" y="29520"/>
                  </a:lnTo>
                  <a:close/>
                </a:path>
              </a:pathLst>
            </a:custGeom>
            <a:solidFill>
              <a:srgbClr val="F2E3F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21605CF-23D4-4119-BF58-6AF40E5811BB}"/>
                </a:ext>
              </a:extLst>
            </p:cNvPr>
            <p:cNvSpPr/>
            <p:nvPr/>
          </p:nvSpPr>
          <p:spPr>
            <a:xfrm>
              <a:off x="731233" y="4250625"/>
              <a:ext cx="2486120" cy="451867"/>
            </a:xfrm>
            <a:custGeom>
              <a:avLst/>
              <a:gdLst>
                <a:gd name="connsiteX0" fmla="*/ 2469004 w 2486120"/>
                <a:gd name="connsiteY0" fmla="*/ 454622 h 451867"/>
                <a:gd name="connsiteX1" fmla="*/ 9361 w 2486120"/>
                <a:gd name="connsiteY1" fmla="*/ 454622 h 451867"/>
                <a:gd name="connsiteX2" fmla="*/ -3878 w 2486120"/>
                <a:gd name="connsiteY2" fmla="*/ 441190 h 451867"/>
                <a:gd name="connsiteX3" fmla="*/ -3878 w 2486120"/>
                <a:gd name="connsiteY3" fmla="*/ 441190 h 451867"/>
                <a:gd name="connsiteX4" fmla="*/ -3878 w 2486120"/>
                <a:gd name="connsiteY4" fmla="*/ 16091 h 451867"/>
                <a:gd name="connsiteX5" fmla="*/ 9361 w 2486120"/>
                <a:gd name="connsiteY5" fmla="*/ 2754 h 451867"/>
                <a:gd name="connsiteX6" fmla="*/ 2469004 w 2486120"/>
                <a:gd name="connsiteY6" fmla="*/ 2754 h 451867"/>
                <a:gd name="connsiteX7" fmla="*/ 2482240 w 2486120"/>
                <a:gd name="connsiteY7" fmla="*/ 16091 h 451867"/>
                <a:gd name="connsiteX8" fmla="*/ 2482240 w 2486120"/>
                <a:gd name="connsiteY8" fmla="*/ 441190 h 451867"/>
                <a:gd name="connsiteX9" fmla="*/ 2469004 w 2486120"/>
                <a:gd name="connsiteY9" fmla="*/ 454622 h 451867"/>
                <a:gd name="connsiteX10" fmla="*/ 2469004 w 2486120"/>
                <a:gd name="connsiteY10" fmla="*/ 454622 h 451867"/>
                <a:gd name="connsiteX11" fmla="*/ 22602 w 2486120"/>
                <a:gd name="connsiteY11" fmla="*/ 427761 h 451867"/>
                <a:gd name="connsiteX12" fmla="*/ 2455763 w 2486120"/>
                <a:gd name="connsiteY12" fmla="*/ 427761 h 451867"/>
                <a:gd name="connsiteX13" fmla="*/ 2455763 w 2486120"/>
                <a:gd name="connsiteY13" fmla="*/ 29520 h 451867"/>
                <a:gd name="connsiteX14" fmla="*/ 22602 w 2486120"/>
                <a:gd name="connsiteY14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7">
                  <a:moveTo>
                    <a:pt x="2469004" y="454622"/>
                  </a:moveTo>
                  <a:lnTo>
                    <a:pt x="9361" y="454622"/>
                  </a:lnTo>
                  <a:cubicBezTo>
                    <a:pt x="2029" y="454527"/>
                    <a:pt x="-3973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9" y="2849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240" y="8756"/>
                    <a:pt x="2482240" y="16091"/>
                  </a:cubicBezTo>
                  <a:lnTo>
                    <a:pt x="2482240" y="441190"/>
                  </a:lnTo>
                  <a:cubicBezTo>
                    <a:pt x="2482338" y="448525"/>
                    <a:pt x="2476338" y="454527"/>
                    <a:pt x="2469004" y="454622"/>
                  </a:cubicBezTo>
                  <a:cubicBezTo>
                    <a:pt x="2469004" y="454622"/>
                    <a:pt x="2469004" y="454622"/>
                    <a:pt x="2469004" y="454622"/>
                  </a:cubicBezTo>
                  <a:close/>
                  <a:moveTo>
                    <a:pt x="22602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02" y="29520"/>
                  </a:lnTo>
                  <a:close/>
                </a:path>
              </a:pathLst>
            </a:custGeom>
            <a:solidFill>
              <a:srgbClr val="F2E3F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7C202E5-297E-4E40-A39D-90427D0B5734}"/>
                </a:ext>
              </a:extLst>
            </p:cNvPr>
            <p:cNvSpPr/>
            <p:nvPr/>
          </p:nvSpPr>
          <p:spPr>
            <a:xfrm>
              <a:off x="731233" y="4675632"/>
              <a:ext cx="2486120" cy="451960"/>
            </a:xfrm>
            <a:custGeom>
              <a:avLst/>
              <a:gdLst>
                <a:gd name="connsiteX0" fmla="*/ 2469004 w 2486120"/>
                <a:gd name="connsiteY0" fmla="*/ 454715 h 451960"/>
                <a:gd name="connsiteX1" fmla="*/ 9361 w 2486120"/>
                <a:gd name="connsiteY1" fmla="*/ 454715 h 451960"/>
                <a:gd name="connsiteX2" fmla="*/ -3878 w 2486120"/>
                <a:gd name="connsiteY2" fmla="*/ 441286 h 451960"/>
                <a:gd name="connsiteX3" fmla="*/ -3878 w 2486120"/>
                <a:gd name="connsiteY3" fmla="*/ 441286 h 451960"/>
                <a:gd name="connsiteX4" fmla="*/ -3878 w 2486120"/>
                <a:gd name="connsiteY4" fmla="*/ 16184 h 451960"/>
                <a:gd name="connsiteX5" fmla="*/ 9361 w 2486120"/>
                <a:gd name="connsiteY5" fmla="*/ 2754 h 451960"/>
                <a:gd name="connsiteX6" fmla="*/ 9361 w 2486120"/>
                <a:gd name="connsiteY6" fmla="*/ 2754 h 451960"/>
                <a:gd name="connsiteX7" fmla="*/ 2469004 w 2486120"/>
                <a:gd name="connsiteY7" fmla="*/ 2754 h 451960"/>
                <a:gd name="connsiteX8" fmla="*/ 2482240 w 2486120"/>
                <a:gd name="connsiteY8" fmla="*/ 16184 h 451960"/>
                <a:gd name="connsiteX9" fmla="*/ 2482240 w 2486120"/>
                <a:gd name="connsiteY9" fmla="*/ 16184 h 451960"/>
                <a:gd name="connsiteX10" fmla="*/ 2482240 w 2486120"/>
                <a:gd name="connsiteY10" fmla="*/ 441286 h 451960"/>
                <a:gd name="connsiteX11" fmla="*/ 2469004 w 2486120"/>
                <a:gd name="connsiteY11" fmla="*/ 454715 h 451960"/>
                <a:gd name="connsiteX12" fmla="*/ 2469004 w 2486120"/>
                <a:gd name="connsiteY12" fmla="*/ 454715 h 451960"/>
                <a:gd name="connsiteX13" fmla="*/ 22602 w 2486120"/>
                <a:gd name="connsiteY13" fmla="*/ 427854 h 451960"/>
                <a:gd name="connsiteX14" fmla="*/ 2455763 w 2486120"/>
                <a:gd name="connsiteY14" fmla="*/ 427854 h 451960"/>
                <a:gd name="connsiteX15" fmla="*/ 2455763 w 2486120"/>
                <a:gd name="connsiteY15" fmla="*/ 29615 h 451960"/>
                <a:gd name="connsiteX16" fmla="*/ 22602 w 2486120"/>
                <a:gd name="connsiteY16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6120" h="451960">
                  <a:moveTo>
                    <a:pt x="2469004" y="454715"/>
                  </a:moveTo>
                  <a:lnTo>
                    <a:pt x="9361" y="454715"/>
                  </a:lnTo>
                  <a:cubicBezTo>
                    <a:pt x="2029" y="454620"/>
                    <a:pt x="-3973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973" y="8849"/>
                    <a:pt x="2029" y="2849"/>
                    <a:pt x="9361" y="2754"/>
                  </a:cubicBezTo>
                  <a:cubicBezTo>
                    <a:pt x="9361" y="2754"/>
                    <a:pt x="9361" y="2754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338" y="8849"/>
                    <a:pt x="2482240" y="16184"/>
                  </a:cubicBezTo>
                  <a:cubicBezTo>
                    <a:pt x="2482240" y="16184"/>
                    <a:pt x="2482240" y="16184"/>
                    <a:pt x="2482240" y="16184"/>
                  </a:cubicBezTo>
                  <a:lnTo>
                    <a:pt x="2482240" y="441286"/>
                  </a:lnTo>
                  <a:cubicBezTo>
                    <a:pt x="2482338" y="448620"/>
                    <a:pt x="2476338" y="454620"/>
                    <a:pt x="2469004" y="454715"/>
                  </a:cubicBezTo>
                  <a:cubicBezTo>
                    <a:pt x="2469004" y="454715"/>
                    <a:pt x="2469004" y="454715"/>
                    <a:pt x="2469004" y="454715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02" y="29615"/>
                  </a:lnTo>
                  <a:close/>
                </a:path>
              </a:pathLst>
            </a:custGeom>
            <a:solidFill>
              <a:srgbClr val="F2E3F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A42C6C6-634C-4625-8721-5DB2100373A0}"/>
                </a:ext>
              </a:extLst>
            </p:cNvPr>
            <p:cNvSpPr txBox="1"/>
            <p:nvPr/>
          </p:nvSpPr>
          <p:spPr>
            <a:xfrm>
              <a:off x="1188566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ECB0276-A2DC-4117-821D-3995F3B1E1CD}"/>
                </a:ext>
              </a:extLst>
            </p:cNvPr>
            <p:cNvSpPr txBox="1"/>
            <p:nvPr/>
          </p:nvSpPr>
          <p:spPr>
            <a:xfrm>
              <a:off x="1386537" y="3918680"/>
              <a:ext cx="117532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2.0 GB Storage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24A175F-1FD4-4CE9-837E-9EF03D9FAC4B}"/>
                </a:ext>
              </a:extLst>
            </p:cNvPr>
            <p:cNvSpPr txBox="1"/>
            <p:nvPr/>
          </p:nvSpPr>
          <p:spPr>
            <a:xfrm>
              <a:off x="1239862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C2FC0E0-A778-474C-ADA6-EA3533866369}"/>
                </a:ext>
              </a:extLst>
            </p:cNvPr>
            <p:cNvSpPr txBox="1"/>
            <p:nvPr/>
          </p:nvSpPr>
          <p:spPr>
            <a:xfrm>
              <a:off x="1248679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05A5EB4-60B7-4B57-A707-5D731F96F5F2}"/>
                </a:ext>
              </a:extLst>
            </p:cNvPr>
            <p:cNvSpPr/>
            <p:nvPr/>
          </p:nvSpPr>
          <p:spPr>
            <a:xfrm>
              <a:off x="731138" y="5640038"/>
              <a:ext cx="2486120" cy="425099"/>
            </a:xfrm>
            <a:custGeom>
              <a:avLst/>
              <a:gdLst>
                <a:gd name="connsiteX0" fmla="*/ 2482241 w 2486120"/>
                <a:gd name="connsiteY0" fmla="*/ 2754 h 425099"/>
                <a:gd name="connsiteX1" fmla="*/ 2482241 w 2486120"/>
                <a:gd name="connsiteY1" fmla="*/ 293648 h 425099"/>
                <a:gd name="connsiteX2" fmla="*/ 2348226 w 2486120"/>
                <a:gd name="connsiteY2" fmla="*/ 427854 h 425099"/>
                <a:gd name="connsiteX3" fmla="*/ 2348128 w 2486120"/>
                <a:gd name="connsiteY3" fmla="*/ 427854 h 425099"/>
                <a:gd name="connsiteX4" fmla="*/ 130234 w 2486120"/>
                <a:gd name="connsiteY4" fmla="*/ 427854 h 425099"/>
                <a:gd name="connsiteX5" fmla="*/ -3879 w 2486120"/>
                <a:gd name="connsiteY5" fmla="*/ 293648 h 425099"/>
                <a:gd name="connsiteX6" fmla="*/ -3879 w 2486120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120" h="425099">
                  <a:moveTo>
                    <a:pt x="2482241" y="2754"/>
                  </a:moveTo>
                  <a:lnTo>
                    <a:pt x="2482241" y="293648"/>
                  </a:lnTo>
                  <a:cubicBezTo>
                    <a:pt x="2482334" y="367753"/>
                    <a:pt x="2422329" y="427761"/>
                    <a:pt x="2348226" y="427854"/>
                  </a:cubicBezTo>
                  <a:cubicBezTo>
                    <a:pt x="2348226" y="427854"/>
                    <a:pt x="2348128" y="427854"/>
                    <a:pt x="2348128" y="427854"/>
                  </a:cubicBezTo>
                  <a:lnTo>
                    <a:pt x="130234" y="427854"/>
                  </a:lnTo>
                  <a:cubicBezTo>
                    <a:pt x="56129" y="427761"/>
                    <a:pt x="-3879" y="367753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F2E3F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7721376-6E69-4094-9A12-0510673F7234}"/>
                </a:ext>
              </a:extLst>
            </p:cNvPr>
            <p:cNvSpPr txBox="1"/>
            <p:nvPr/>
          </p:nvSpPr>
          <p:spPr>
            <a:xfrm>
              <a:off x="879989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E54C230-CBB9-4A5F-94EA-949B95CD3436}"/>
                </a:ext>
              </a:extLst>
            </p:cNvPr>
            <p:cNvSpPr txBox="1"/>
            <p:nvPr/>
          </p:nvSpPr>
          <p:spPr>
            <a:xfrm>
              <a:off x="853539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25" spc="0" baseline="0" dirty="0">
                  <a:solidFill>
                    <a:schemeClr val="bg2">
                      <a:lumMod val="25000"/>
                    </a:schemeClr>
                  </a:solidFill>
                  <a:latin typeface="Montserrat" panose="02000505000000020004" pitchFamily="2" charset="0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BEE1FBB8-D939-4D36-828B-997D6D7F1CC4}"/>
              </a:ext>
            </a:extLst>
          </p:cNvPr>
          <p:cNvSpPr txBox="1"/>
          <p:nvPr/>
        </p:nvSpPr>
        <p:spPr>
          <a:xfrm>
            <a:off x="1173018" y="360045"/>
            <a:ext cx="98459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Let’s Know Our </a:t>
            </a:r>
            <a:r>
              <a:rPr lang="en-US" sz="40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Premium Packages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C12B93E-2B15-4709-A6FB-F3F51022DB93}"/>
              </a:ext>
            </a:extLst>
          </p:cNvPr>
          <p:cNvSpPr txBox="1"/>
          <p:nvPr/>
        </p:nvSpPr>
        <p:spPr>
          <a:xfrm>
            <a:off x="996688" y="987028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9FE98C45-2985-48F1-AB73-D104F1EBCC78}"/>
              </a:ext>
            </a:extLst>
          </p:cNvPr>
          <p:cNvGrpSpPr/>
          <p:nvPr/>
        </p:nvGrpSpPr>
        <p:grpSpPr>
          <a:xfrm>
            <a:off x="3479004" y="2006727"/>
            <a:ext cx="2486217" cy="4058410"/>
            <a:chOff x="3479004" y="2006727"/>
            <a:chExt cx="2486217" cy="4058410"/>
          </a:xfrm>
        </p:grpSpPr>
        <p:sp>
          <p:nvSpPr>
            <p:cNvPr id="2" name="Freeform: Shape 1">
              <a:extLst>
                <a:ext uri="{FF2B5EF4-FFF2-40B4-BE49-F238E27FC236}">
                  <a16:creationId xmlns:a16="http://schemas.microsoft.com/office/drawing/2014/main" id="{D77EA096-38BD-46D7-AF90-FDDD6178CF28}"/>
                </a:ext>
              </a:extLst>
            </p:cNvPr>
            <p:cNvSpPr/>
            <p:nvPr/>
          </p:nvSpPr>
          <p:spPr>
            <a:xfrm>
              <a:off x="3479005" y="2006727"/>
              <a:ext cx="2486215" cy="4058126"/>
            </a:xfrm>
            <a:custGeom>
              <a:avLst/>
              <a:gdLst>
                <a:gd name="connsiteX0" fmla="*/ 2482337 w 2486215"/>
                <a:gd name="connsiteY0" fmla="*/ 136865 h 4058126"/>
                <a:gd name="connsiteX1" fmla="*/ 2482337 w 2486215"/>
                <a:gd name="connsiteY1" fmla="*/ 3926673 h 4058126"/>
                <a:gd name="connsiteX2" fmla="*/ 2348131 w 2486215"/>
                <a:gd name="connsiteY2" fmla="*/ 4060881 h 4058126"/>
                <a:gd name="connsiteX3" fmla="*/ 130234 w 2486215"/>
                <a:gd name="connsiteY3" fmla="*/ 4060881 h 4058126"/>
                <a:gd name="connsiteX4" fmla="*/ -3879 w 2486215"/>
                <a:gd name="connsiteY4" fmla="*/ 3926768 h 4058126"/>
                <a:gd name="connsiteX5" fmla="*/ -3879 w 2486215"/>
                <a:gd name="connsiteY5" fmla="*/ 3926673 h 4058126"/>
                <a:gd name="connsiteX6" fmla="*/ -3879 w 2486215"/>
                <a:gd name="connsiteY6" fmla="*/ 136865 h 4058126"/>
                <a:gd name="connsiteX7" fmla="*/ 130043 w 2486215"/>
                <a:gd name="connsiteY7" fmla="*/ 2754 h 4058126"/>
                <a:gd name="connsiteX8" fmla="*/ 130234 w 2486215"/>
                <a:gd name="connsiteY8" fmla="*/ 2754 h 4058126"/>
                <a:gd name="connsiteX9" fmla="*/ 2348131 w 2486215"/>
                <a:gd name="connsiteY9" fmla="*/ 2754 h 4058126"/>
                <a:gd name="connsiteX10" fmla="*/ 2482337 w 2486215"/>
                <a:gd name="connsiteY10" fmla="*/ 136581 h 4058126"/>
                <a:gd name="connsiteX11" fmla="*/ 2482337 w 2486215"/>
                <a:gd name="connsiteY11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6215" h="4058126">
                  <a:moveTo>
                    <a:pt x="2482337" y="136865"/>
                  </a:moveTo>
                  <a:lnTo>
                    <a:pt x="2482337" y="3926673"/>
                  </a:lnTo>
                  <a:cubicBezTo>
                    <a:pt x="2482337" y="4000778"/>
                    <a:pt x="2422233" y="4060881"/>
                    <a:pt x="2348131" y="4060881"/>
                  </a:cubicBezTo>
                  <a:lnTo>
                    <a:pt x="130234" y="4060881"/>
                  </a:lnTo>
                  <a:cubicBezTo>
                    <a:pt x="56127" y="4060881"/>
                    <a:pt x="-3879" y="4000873"/>
                    <a:pt x="-3879" y="3926768"/>
                  </a:cubicBezTo>
                  <a:cubicBezTo>
                    <a:pt x="-3879" y="3926768"/>
                    <a:pt x="-3879" y="3926673"/>
                    <a:pt x="-3879" y="3926673"/>
                  </a:cubicBezTo>
                  <a:lnTo>
                    <a:pt x="-3879" y="136865"/>
                  </a:lnTo>
                  <a:cubicBezTo>
                    <a:pt x="-3972" y="62858"/>
                    <a:pt x="56034" y="2850"/>
                    <a:pt x="130043" y="2754"/>
                  </a:cubicBezTo>
                  <a:cubicBezTo>
                    <a:pt x="130136" y="2754"/>
                    <a:pt x="130136" y="2754"/>
                    <a:pt x="130234" y="2754"/>
                  </a:cubicBezTo>
                  <a:lnTo>
                    <a:pt x="2348131" y="2754"/>
                  </a:lnTo>
                  <a:cubicBezTo>
                    <a:pt x="2422140" y="2659"/>
                    <a:pt x="2482244" y="62572"/>
                    <a:pt x="2482337" y="136581"/>
                  </a:cubicBezTo>
                  <a:cubicBezTo>
                    <a:pt x="2482337" y="136676"/>
                    <a:pt x="2482337" y="136772"/>
                    <a:pt x="2482337" y="13686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D28FE"/>
                </a:gs>
                <a:gs pos="100000">
                  <a:srgbClr val="BB66DD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3DC817E-D5B9-4A22-87B3-370BF501A65D}"/>
                </a:ext>
              </a:extLst>
            </p:cNvPr>
            <p:cNvSpPr txBox="1"/>
            <p:nvPr/>
          </p:nvSpPr>
          <p:spPr>
            <a:xfrm>
              <a:off x="4035360" y="2111955"/>
              <a:ext cx="1373504" cy="367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PREMIUM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7878183-D380-4447-8032-1888A0C66797}"/>
                </a:ext>
              </a:extLst>
            </p:cNvPr>
            <p:cNvSpPr txBox="1"/>
            <p:nvPr/>
          </p:nvSpPr>
          <p:spPr>
            <a:xfrm>
              <a:off x="3932491" y="2346293"/>
              <a:ext cx="1271502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69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C4691D7-4D8F-48E3-9BE4-DA9E43C8469F}"/>
                </a:ext>
              </a:extLst>
            </p:cNvPr>
            <p:cNvSpPr txBox="1"/>
            <p:nvPr/>
          </p:nvSpPr>
          <p:spPr>
            <a:xfrm>
              <a:off x="5009387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9FB1FD9-4175-491B-9924-A9FFBDDAD280}"/>
                </a:ext>
              </a:extLst>
            </p:cNvPr>
            <p:cNvSpPr txBox="1"/>
            <p:nvPr/>
          </p:nvSpPr>
          <p:spPr>
            <a:xfrm>
              <a:off x="3668553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408C7A1B-8503-4F4C-AA34-AC47BD681E8E}"/>
                </a:ext>
              </a:extLst>
            </p:cNvPr>
            <p:cNvSpPr/>
            <p:nvPr/>
          </p:nvSpPr>
          <p:spPr>
            <a:xfrm>
              <a:off x="3479004" y="3400426"/>
              <a:ext cx="2486216" cy="451865"/>
            </a:xfrm>
            <a:custGeom>
              <a:avLst/>
              <a:gdLst>
                <a:gd name="connsiteX0" fmla="*/ 2469004 w 2486216"/>
                <a:gd name="connsiteY0" fmla="*/ 454620 h 451865"/>
                <a:gd name="connsiteX1" fmla="*/ 9363 w 2486216"/>
                <a:gd name="connsiteY1" fmla="*/ 454620 h 451865"/>
                <a:gd name="connsiteX2" fmla="*/ -3878 w 2486216"/>
                <a:gd name="connsiteY2" fmla="*/ 441188 h 451865"/>
                <a:gd name="connsiteX3" fmla="*/ -3878 w 2486216"/>
                <a:gd name="connsiteY3" fmla="*/ 441188 h 451865"/>
                <a:gd name="connsiteX4" fmla="*/ -3878 w 2486216"/>
                <a:gd name="connsiteY4" fmla="*/ 16088 h 451865"/>
                <a:gd name="connsiteX5" fmla="*/ 9363 w 2486216"/>
                <a:gd name="connsiteY5" fmla="*/ 2754 h 451865"/>
                <a:gd name="connsiteX6" fmla="*/ 2469004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88 h 451865"/>
                <a:gd name="connsiteX9" fmla="*/ 2469004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18 h 451865"/>
                <a:gd name="connsiteX13" fmla="*/ 22697 w 2486216"/>
                <a:gd name="connsiteY13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9004" y="454620"/>
                  </a:moveTo>
                  <a:lnTo>
                    <a:pt x="9363" y="454620"/>
                  </a:lnTo>
                  <a:cubicBezTo>
                    <a:pt x="2028" y="454524"/>
                    <a:pt x="-3971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8" y="2847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4"/>
                    <a:pt x="2482338" y="16088"/>
                  </a:cubicBezTo>
                  <a:lnTo>
                    <a:pt x="2482338" y="441188"/>
                  </a:lnTo>
                  <a:cubicBezTo>
                    <a:pt x="2482338" y="448522"/>
                    <a:pt x="2476431" y="454524"/>
                    <a:pt x="2469004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97" y="29518"/>
                  </a:lnTo>
                  <a:close/>
                </a:path>
              </a:pathLst>
            </a:custGeom>
            <a:solidFill>
              <a:srgbClr val="CF91E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4649E68-0C4F-4857-ADD7-B0323AD4D2F7}"/>
                </a:ext>
              </a:extLst>
            </p:cNvPr>
            <p:cNvSpPr/>
            <p:nvPr/>
          </p:nvSpPr>
          <p:spPr>
            <a:xfrm>
              <a:off x="3479004" y="3825525"/>
              <a:ext cx="2486216" cy="451865"/>
            </a:xfrm>
            <a:custGeom>
              <a:avLst/>
              <a:gdLst>
                <a:gd name="connsiteX0" fmla="*/ 2469004 w 2486216"/>
                <a:gd name="connsiteY0" fmla="*/ 454620 h 451865"/>
                <a:gd name="connsiteX1" fmla="*/ 9363 w 2486216"/>
                <a:gd name="connsiteY1" fmla="*/ 454620 h 451865"/>
                <a:gd name="connsiteX2" fmla="*/ -3878 w 2486216"/>
                <a:gd name="connsiteY2" fmla="*/ 441190 h 451865"/>
                <a:gd name="connsiteX3" fmla="*/ -3878 w 2486216"/>
                <a:gd name="connsiteY3" fmla="*/ 441190 h 451865"/>
                <a:gd name="connsiteX4" fmla="*/ -3878 w 2486216"/>
                <a:gd name="connsiteY4" fmla="*/ 16088 h 451865"/>
                <a:gd name="connsiteX5" fmla="*/ 9363 w 2486216"/>
                <a:gd name="connsiteY5" fmla="*/ 2754 h 451865"/>
                <a:gd name="connsiteX6" fmla="*/ 2469004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90 h 451865"/>
                <a:gd name="connsiteX9" fmla="*/ 2469004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20 h 451865"/>
                <a:gd name="connsiteX13" fmla="*/ 22697 w 2486216"/>
                <a:gd name="connsiteY13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9004" y="454620"/>
                  </a:moveTo>
                  <a:lnTo>
                    <a:pt x="9363" y="454620"/>
                  </a:lnTo>
                  <a:cubicBezTo>
                    <a:pt x="2028" y="454524"/>
                    <a:pt x="-3971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4"/>
                    <a:pt x="2482338" y="16088"/>
                  </a:cubicBezTo>
                  <a:lnTo>
                    <a:pt x="2482338" y="441190"/>
                  </a:lnTo>
                  <a:cubicBezTo>
                    <a:pt x="2482338" y="448525"/>
                    <a:pt x="2476431" y="454524"/>
                    <a:pt x="2469004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CF91E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232792F3-FC73-4AEB-8565-B68277031196}"/>
                </a:ext>
              </a:extLst>
            </p:cNvPr>
            <p:cNvSpPr/>
            <p:nvPr/>
          </p:nvSpPr>
          <p:spPr>
            <a:xfrm>
              <a:off x="3479004" y="4250625"/>
              <a:ext cx="2486216" cy="451867"/>
            </a:xfrm>
            <a:custGeom>
              <a:avLst/>
              <a:gdLst>
                <a:gd name="connsiteX0" fmla="*/ 2469004 w 2486216"/>
                <a:gd name="connsiteY0" fmla="*/ 454622 h 451867"/>
                <a:gd name="connsiteX1" fmla="*/ 9363 w 2486216"/>
                <a:gd name="connsiteY1" fmla="*/ 454622 h 451867"/>
                <a:gd name="connsiteX2" fmla="*/ -3878 w 2486216"/>
                <a:gd name="connsiteY2" fmla="*/ 441190 h 451867"/>
                <a:gd name="connsiteX3" fmla="*/ -3878 w 2486216"/>
                <a:gd name="connsiteY3" fmla="*/ 441190 h 451867"/>
                <a:gd name="connsiteX4" fmla="*/ -3878 w 2486216"/>
                <a:gd name="connsiteY4" fmla="*/ 16091 h 451867"/>
                <a:gd name="connsiteX5" fmla="*/ 9363 w 2486216"/>
                <a:gd name="connsiteY5" fmla="*/ 2754 h 451867"/>
                <a:gd name="connsiteX6" fmla="*/ 2469004 w 2486216"/>
                <a:gd name="connsiteY6" fmla="*/ 2754 h 451867"/>
                <a:gd name="connsiteX7" fmla="*/ 2482338 w 2486216"/>
                <a:gd name="connsiteY7" fmla="*/ 16091 h 451867"/>
                <a:gd name="connsiteX8" fmla="*/ 2482338 w 2486216"/>
                <a:gd name="connsiteY8" fmla="*/ 441190 h 451867"/>
                <a:gd name="connsiteX9" fmla="*/ 2469004 w 2486216"/>
                <a:gd name="connsiteY9" fmla="*/ 454622 h 451867"/>
                <a:gd name="connsiteX10" fmla="*/ 22697 w 2486216"/>
                <a:gd name="connsiteY10" fmla="*/ 427761 h 451867"/>
                <a:gd name="connsiteX11" fmla="*/ 2455763 w 2486216"/>
                <a:gd name="connsiteY11" fmla="*/ 427761 h 451867"/>
                <a:gd name="connsiteX12" fmla="*/ 2455763 w 2486216"/>
                <a:gd name="connsiteY12" fmla="*/ 29520 h 451867"/>
                <a:gd name="connsiteX13" fmla="*/ 22697 w 2486216"/>
                <a:gd name="connsiteY13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7">
                  <a:moveTo>
                    <a:pt x="2469004" y="454622"/>
                  </a:moveTo>
                  <a:lnTo>
                    <a:pt x="9363" y="454622"/>
                  </a:lnTo>
                  <a:cubicBezTo>
                    <a:pt x="2028" y="454527"/>
                    <a:pt x="-3971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6"/>
                    <a:pt x="2482338" y="16091"/>
                  </a:cubicBezTo>
                  <a:lnTo>
                    <a:pt x="2482338" y="441190"/>
                  </a:lnTo>
                  <a:cubicBezTo>
                    <a:pt x="2482338" y="448525"/>
                    <a:pt x="2476431" y="454527"/>
                    <a:pt x="2469004" y="454622"/>
                  </a:cubicBezTo>
                  <a:close/>
                  <a:moveTo>
                    <a:pt x="22697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CF91E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49EE0C27-0D88-4951-97E4-2AFE7685F4BB}"/>
                </a:ext>
              </a:extLst>
            </p:cNvPr>
            <p:cNvSpPr/>
            <p:nvPr/>
          </p:nvSpPr>
          <p:spPr>
            <a:xfrm>
              <a:off x="3479004" y="4675632"/>
              <a:ext cx="2486216" cy="451960"/>
            </a:xfrm>
            <a:custGeom>
              <a:avLst/>
              <a:gdLst>
                <a:gd name="connsiteX0" fmla="*/ 2469004 w 2486216"/>
                <a:gd name="connsiteY0" fmla="*/ 454715 h 451960"/>
                <a:gd name="connsiteX1" fmla="*/ 9363 w 2486216"/>
                <a:gd name="connsiteY1" fmla="*/ 454715 h 451960"/>
                <a:gd name="connsiteX2" fmla="*/ -3878 w 2486216"/>
                <a:gd name="connsiteY2" fmla="*/ 441286 h 451960"/>
                <a:gd name="connsiteX3" fmla="*/ -3878 w 2486216"/>
                <a:gd name="connsiteY3" fmla="*/ 441286 h 451960"/>
                <a:gd name="connsiteX4" fmla="*/ -3878 w 2486216"/>
                <a:gd name="connsiteY4" fmla="*/ 16184 h 451960"/>
                <a:gd name="connsiteX5" fmla="*/ 9363 w 2486216"/>
                <a:gd name="connsiteY5" fmla="*/ 2754 h 451960"/>
                <a:gd name="connsiteX6" fmla="*/ 2469004 w 2486216"/>
                <a:gd name="connsiteY6" fmla="*/ 2754 h 451960"/>
                <a:gd name="connsiteX7" fmla="*/ 2482338 w 2486216"/>
                <a:gd name="connsiteY7" fmla="*/ 16184 h 451960"/>
                <a:gd name="connsiteX8" fmla="*/ 2482338 w 2486216"/>
                <a:gd name="connsiteY8" fmla="*/ 441286 h 451960"/>
                <a:gd name="connsiteX9" fmla="*/ 2469004 w 2486216"/>
                <a:gd name="connsiteY9" fmla="*/ 454715 h 451960"/>
                <a:gd name="connsiteX10" fmla="*/ 22697 w 2486216"/>
                <a:gd name="connsiteY10" fmla="*/ 427854 h 451960"/>
                <a:gd name="connsiteX11" fmla="*/ 2455763 w 2486216"/>
                <a:gd name="connsiteY11" fmla="*/ 427854 h 451960"/>
                <a:gd name="connsiteX12" fmla="*/ 2455763 w 2486216"/>
                <a:gd name="connsiteY12" fmla="*/ 29615 h 451960"/>
                <a:gd name="connsiteX13" fmla="*/ 22697 w 2486216"/>
                <a:gd name="connsiteY13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960">
                  <a:moveTo>
                    <a:pt x="2469004" y="454715"/>
                  </a:moveTo>
                  <a:lnTo>
                    <a:pt x="9363" y="454715"/>
                  </a:lnTo>
                  <a:cubicBezTo>
                    <a:pt x="2028" y="454620"/>
                    <a:pt x="-3971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878" y="8849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431" y="2849"/>
                    <a:pt x="2482338" y="8849"/>
                    <a:pt x="2482338" y="16184"/>
                  </a:cubicBezTo>
                  <a:lnTo>
                    <a:pt x="2482338" y="441286"/>
                  </a:lnTo>
                  <a:cubicBezTo>
                    <a:pt x="2482338" y="448620"/>
                    <a:pt x="2476431" y="454620"/>
                    <a:pt x="2469004" y="454715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97" y="29615"/>
                  </a:lnTo>
                  <a:close/>
                </a:path>
              </a:pathLst>
            </a:custGeom>
            <a:solidFill>
              <a:srgbClr val="CF91E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5C892F3-5CA8-4BEA-B350-E61F943B14F4}"/>
                </a:ext>
              </a:extLst>
            </p:cNvPr>
            <p:cNvSpPr txBox="1"/>
            <p:nvPr/>
          </p:nvSpPr>
          <p:spPr>
            <a:xfrm>
              <a:off x="3936480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2B797E6-C6D3-4785-93AC-517C68831164}"/>
                </a:ext>
              </a:extLst>
            </p:cNvPr>
            <p:cNvSpPr txBox="1"/>
            <p:nvPr/>
          </p:nvSpPr>
          <p:spPr>
            <a:xfrm>
              <a:off x="4134451" y="3918680"/>
              <a:ext cx="117532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3.0 GB Storage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2628E2E-CDDB-47EE-9889-9D51E904AC01}"/>
                </a:ext>
              </a:extLst>
            </p:cNvPr>
            <p:cNvSpPr txBox="1"/>
            <p:nvPr/>
          </p:nvSpPr>
          <p:spPr>
            <a:xfrm>
              <a:off x="3987776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9A37600-B6B1-473A-8065-DE3E28797152}"/>
                </a:ext>
              </a:extLst>
            </p:cNvPr>
            <p:cNvSpPr txBox="1"/>
            <p:nvPr/>
          </p:nvSpPr>
          <p:spPr>
            <a:xfrm>
              <a:off x="3996593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A0A47BD-1BF7-42BE-B721-A45339D70D1B}"/>
                </a:ext>
              </a:extLst>
            </p:cNvPr>
            <p:cNvSpPr/>
            <p:nvPr/>
          </p:nvSpPr>
          <p:spPr>
            <a:xfrm>
              <a:off x="3479006" y="5640038"/>
              <a:ext cx="2486215" cy="425099"/>
            </a:xfrm>
            <a:custGeom>
              <a:avLst/>
              <a:gdLst>
                <a:gd name="connsiteX0" fmla="*/ 2482337 w 2486215"/>
                <a:gd name="connsiteY0" fmla="*/ 2754 h 425099"/>
                <a:gd name="connsiteX1" fmla="*/ 2482337 w 2486215"/>
                <a:gd name="connsiteY1" fmla="*/ 293648 h 425099"/>
                <a:gd name="connsiteX2" fmla="*/ 2348131 w 2486215"/>
                <a:gd name="connsiteY2" fmla="*/ 427854 h 425099"/>
                <a:gd name="connsiteX3" fmla="*/ 130234 w 2486215"/>
                <a:gd name="connsiteY3" fmla="*/ 427854 h 425099"/>
                <a:gd name="connsiteX4" fmla="*/ -3879 w 2486215"/>
                <a:gd name="connsiteY4" fmla="*/ 293743 h 425099"/>
                <a:gd name="connsiteX5" fmla="*/ -3879 w 2486215"/>
                <a:gd name="connsiteY5" fmla="*/ 293648 h 425099"/>
                <a:gd name="connsiteX6" fmla="*/ -3879 w 2486215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215" h="425099">
                  <a:moveTo>
                    <a:pt x="2482337" y="2754"/>
                  </a:moveTo>
                  <a:lnTo>
                    <a:pt x="2482337" y="293648"/>
                  </a:lnTo>
                  <a:cubicBezTo>
                    <a:pt x="2482337" y="367753"/>
                    <a:pt x="2422233" y="427854"/>
                    <a:pt x="2348131" y="427854"/>
                  </a:cubicBezTo>
                  <a:lnTo>
                    <a:pt x="130234" y="427854"/>
                  </a:lnTo>
                  <a:cubicBezTo>
                    <a:pt x="56126" y="427854"/>
                    <a:pt x="-3879" y="367848"/>
                    <a:pt x="-3879" y="293743"/>
                  </a:cubicBezTo>
                  <a:cubicBezTo>
                    <a:pt x="-3879" y="293743"/>
                    <a:pt x="-3879" y="293648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CF91E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CAB721F-0955-4417-8678-CF8F3E0E6119}"/>
                </a:ext>
              </a:extLst>
            </p:cNvPr>
            <p:cNvSpPr txBox="1"/>
            <p:nvPr/>
          </p:nvSpPr>
          <p:spPr>
            <a:xfrm>
              <a:off x="3627904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A11DEB0-BF34-4F0E-9F7C-6BF418E52F86}"/>
                </a:ext>
              </a:extLst>
            </p:cNvPr>
            <p:cNvSpPr txBox="1"/>
            <p:nvPr/>
          </p:nvSpPr>
          <p:spPr>
            <a:xfrm>
              <a:off x="3601453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 dirty="0">
                  <a:solidFill>
                    <a:srgbClr val="FFFFFF"/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397885FA-E4ED-42A6-B43A-BA4A8EE74098}"/>
              </a:ext>
            </a:extLst>
          </p:cNvPr>
          <p:cNvGrpSpPr/>
          <p:nvPr/>
        </p:nvGrpSpPr>
        <p:grpSpPr>
          <a:xfrm>
            <a:off x="6226396" y="2006727"/>
            <a:ext cx="2486787" cy="4058410"/>
            <a:chOff x="6226396" y="2006727"/>
            <a:chExt cx="2486787" cy="4058410"/>
          </a:xfrm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CD998C5-6C79-43A6-B4C1-920F071E90B1}"/>
                </a:ext>
              </a:extLst>
            </p:cNvPr>
            <p:cNvSpPr/>
            <p:nvPr/>
          </p:nvSpPr>
          <p:spPr>
            <a:xfrm>
              <a:off x="6226396" y="2006727"/>
              <a:ext cx="2486787" cy="4058127"/>
            </a:xfrm>
            <a:custGeom>
              <a:avLst/>
              <a:gdLst>
                <a:gd name="connsiteX0" fmla="*/ 2482909 w 2486787"/>
                <a:gd name="connsiteY0" fmla="*/ 136865 h 4058127"/>
                <a:gd name="connsiteX1" fmla="*/ 2482909 w 2486787"/>
                <a:gd name="connsiteY1" fmla="*/ 3926673 h 4058127"/>
                <a:gd name="connsiteX2" fmla="*/ 2348894 w 2486787"/>
                <a:gd name="connsiteY2" fmla="*/ 4060881 h 4058127"/>
                <a:gd name="connsiteX3" fmla="*/ 2348796 w 2486787"/>
                <a:gd name="connsiteY3" fmla="*/ 4060881 h 4058127"/>
                <a:gd name="connsiteX4" fmla="*/ 130234 w 2486787"/>
                <a:gd name="connsiteY4" fmla="*/ 4060881 h 4058127"/>
                <a:gd name="connsiteX5" fmla="*/ -3879 w 2486787"/>
                <a:gd name="connsiteY5" fmla="*/ 3926673 h 4058127"/>
                <a:gd name="connsiteX6" fmla="*/ -3879 w 2486787"/>
                <a:gd name="connsiteY6" fmla="*/ 136865 h 4058127"/>
                <a:gd name="connsiteX7" fmla="*/ 130234 w 2486787"/>
                <a:gd name="connsiteY7" fmla="*/ 2755 h 4058127"/>
                <a:gd name="connsiteX8" fmla="*/ 2348605 w 2486787"/>
                <a:gd name="connsiteY8" fmla="*/ 2755 h 4058127"/>
                <a:gd name="connsiteX9" fmla="*/ 2482909 w 2486787"/>
                <a:gd name="connsiteY9" fmla="*/ 136295 h 4058127"/>
                <a:gd name="connsiteX10" fmla="*/ 2482909 w 2486787"/>
                <a:gd name="connsiteY10" fmla="*/ 136865 h 4058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6787" h="4058127">
                  <a:moveTo>
                    <a:pt x="2482909" y="136865"/>
                  </a:moveTo>
                  <a:lnTo>
                    <a:pt x="2482909" y="3926673"/>
                  </a:lnTo>
                  <a:cubicBezTo>
                    <a:pt x="2483002" y="4000778"/>
                    <a:pt x="2422996" y="4060786"/>
                    <a:pt x="2348894" y="4060881"/>
                  </a:cubicBezTo>
                  <a:cubicBezTo>
                    <a:pt x="2348894" y="4060881"/>
                    <a:pt x="2348796" y="4060881"/>
                    <a:pt x="2348796" y="4060881"/>
                  </a:cubicBezTo>
                  <a:lnTo>
                    <a:pt x="130234" y="4060881"/>
                  </a:lnTo>
                  <a:cubicBezTo>
                    <a:pt x="56131" y="4060786"/>
                    <a:pt x="-3879" y="4000778"/>
                    <a:pt x="-3879" y="3926673"/>
                  </a:cubicBezTo>
                  <a:lnTo>
                    <a:pt x="-3879" y="136865"/>
                  </a:lnTo>
                  <a:cubicBezTo>
                    <a:pt x="-3879" y="62763"/>
                    <a:pt x="56131" y="2755"/>
                    <a:pt x="130234" y="2755"/>
                  </a:cubicBezTo>
                  <a:lnTo>
                    <a:pt x="2348605" y="2755"/>
                  </a:lnTo>
                  <a:cubicBezTo>
                    <a:pt x="2422615" y="2564"/>
                    <a:pt x="2482718" y="62286"/>
                    <a:pt x="2482909" y="136295"/>
                  </a:cubicBezTo>
                  <a:cubicBezTo>
                    <a:pt x="2482909" y="136486"/>
                    <a:pt x="2482909" y="136677"/>
                    <a:pt x="2482909" y="136865"/>
                  </a:cubicBezTo>
                  <a:close/>
                </a:path>
              </a:pathLst>
            </a:custGeom>
            <a:solidFill>
              <a:srgbClr val="E6C8F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58442AB-A9CF-4E7F-976F-9950493CCF6A}"/>
                </a:ext>
              </a:extLst>
            </p:cNvPr>
            <p:cNvSpPr txBox="1"/>
            <p:nvPr/>
          </p:nvSpPr>
          <p:spPr>
            <a:xfrm>
              <a:off x="6688966" y="2111121"/>
              <a:ext cx="15616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EXCLUSIVE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3C7A185-033E-4FBC-B8AF-8DA43CA23AF5}"/>
                </a:ext>
              </a:extLst>
            </p:cNvPr>
            <p:cNvSpPr txBox="1"/>
            <p:nvPr/>
          </p:nvSpPr>
          <p:spPr>
            <a:xfrm>
              <a:off x="6687311" y="2346293"/>
              <a:ext cx="1257075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79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B1183EFB-B438-4BE9-AFA8-DCD4FD5263BE}"/>
                </a:ext>
              </a:extLst>
            </p:cNvPr>
            <p:cNvSpPr txBox="1"/>
            <p:nvPr/>
          </p:nvSpPr>
          <p:spPr>
            <a:xfrm>
              <a:off x="7750111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B912C5DD-724C-45D8-A05F-88BF5F8F66FE}"/>
                </a:ext>
              </a:extLst>
            </p:cNvPr>
            <p:cNvSpPr txBox="1"/>
            <p:nvPr/>
          </p:nvSpPr>
          <p:spPr>
            <a:xfrm>
              <a:off x="6416421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E88C2143-3779-4466-BC55-B3F040E1C1F5}"/>
                </a:ext>
              </a:extLst>
            </p:cNvPr>
            <p:cNvSpPr/>
            <p:nvPr/>
          </p:nvSpPr>
          <p:spPr>
            <a:xfrm>
              <a:off x="6226874" y="3400426"/>
              <a:ext cx="2486120" cy="451865"/>
            </a:xfrm>
            <a:custGeom>
              <a:avLst/>
              <a:gdLst>
                <a:gd name="connsiteX0" fmla="*/ 2468999 w 2486120"/>
                <a:gd name="connsiteY0" fmla="*/ 454620 h 451865"/>
                <a:gd name="connsiteX1" fmla="*/ 9358 w 2486120"/>
                <a:gd name="connsiteY1" fmla="*/ 454620 h 451865"/>
                <a:gd name="connsiteX2" fmla="*/ -3878 w 2486120"/>
                <a:gd name="connsiteY2" fmla="*/ 441188 h 451865"/>
                <a:gd name="connsiteX3" fmla="*/ -3878 w 2486120"/>
                <a:gd name="connsiteY3" fmla="*/ 441188 h 451865"/>
                <a:gd name="connsiteX4" fmla="*/ -3878 w 2486120"/>
                <a:gd name="connsiteY4" fmla="*/ 16088 h 451865"/>
                <a:gd name="connsiteX5" fmla="*/ 9358 w 2486120"/>
                <a:gd name="connsiteY5" fmla="*/ 2754 h 451865"/>
                <a:gd name="connsiteX6" fmla="*/ 2468999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88 h 451865"/>
                <a:gd name="connsiteX9" fmla="*/ 2468999 w 2486120"/>
                <a:gd name="connsiteY9" fmla="*/ 454620 h 451865"/>
                <a:gd name="connsiteX10" fmla="*/ 2468999 w 2486120"/>
                <a:gd name="connsiteY10" fmla="*/ 454620 h 451865"/>
                <a:gd name="connsiteX11" fmla="*/ 22599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18 h 451865"/>
                <a:gd name="connsiteX14" fmla="*/ 22599 w 2486120"/>
                <a:gd name="connsiteY14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4" y="2847"/>
                    <a:pt x="9358" y="2754"/>
                  </a:cubicBezTo>
                  <a:lnTo>
                    <a:pt x="2468999" y="2754"/>
                  </a:lnTo>
                  <a:cubicBezTo>
                    <a:pt x="2476333" y="2847"/>
                    <a:pt x="2482240" y="8754"/>
                    <a:pt x="2482240" y="16088"/>
                  </a:cubicBezTo>
                  <a:lnTo>
                    <a:pt x="2482240" y="441188"/>
                  </a:lnTo>
                  <a:cubicBezTo>
                    <a:pt x="2482338" y="448522"/>
                    <a:pt x="2476333" y="454524"/>
                    <a:pt x="2468999" y="454620"/>
                  </a:cubicBezTo>
                  <a:cubicBezTo>
                    <a:pt x="2468999" y="454620"/>
                    <a:pt x="2468999" y="454620"/>
                    <a:pt x="2468999" y="454620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599" y="29518"/>
                  </a:lnTo>
                  <a:close/>
                </a:path>
              </a:pathLst>
            </a:custGeom>
            <a:solidFill>
              <a:srgbClr val="F2E3F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3065581A-D8BC-48D4-8BCF-FD524A42AE6D}"/>
                </a:ext>
              </a:extLst>
            </p:cNvPr>
            <p:cNvSpPr/>
            <p:nvPr/>
          </p:nvSpPr>
          <p:spPr>
            <a:xfrm>
              <a:off x="6226874" y="3825525"/>
              <a:ext cx="2486120" cy="451865"/>
            </a:xfrm>
            <a:custGeom>
              <a:avLst/>
              <a:gdLst>
                <a:gd name="connsiteX0" fmla="*/ 2468999 w 2486120"/>
                <a:gd name="connsiteY0" fmla="*/ 454620 h 451865"/>
                <a:gd name="connsiteX1" fmla="*/ 9358 w 2486120"/>
                <a:gd name="connsiteY1" fmla="*/ 454620 h 451865"/>
                <a:gd name="connsiteX2" fmla="*/ -3878 w 2486120"/>
                <a:gd name="connsiteY2" fmla="*/ 441190 h 451865"/>
                <a:gd name="connsiteX3" fmla="*/ -3878 w 2486120"/>
                <a:gd name="connsiteY3" fmla="*/ 441190 h 451865"/>
                <a:gd name="connsiteX4" fmla="*/ -3878 w 2486120"/>
                <a:gd name="connsiteY4" fmla="*/ 16088 h 451865"/>
                <a:gd name="connsiteX5" fmla="*/ 9358 w 2486120"/>
                <a:gd name="connsiteY5" fmla="*/ 2754 h 451865"/>
                <a:gd name="connsiteX6" fmla="*/ 2468999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90 h 451865"/>
                <a:gd name="connsiteX9" fmla="*/ 2468999 w 2486120"/>
                <a:gd name="connsiteY9" fmla="*/ 454620 h 451865"/>
                <a:gd name="connsiteX10" fmla="*/ 2468999 w 2486120"/>
                <a:gd name="connsiteY10" fmla="*/ 454620 h 451865"/>
                <a:gd name="connsiteX11" fmla="*/ 22599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20 h 451865"/>
                <a:gd name="connsiteX14" fmla="*/ 22599 w 2486120"/>
                <a:gd name="connsiteY14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240" y="8754"/>
                    <a:pt x="2482240" y="16088"/>
                  </a:cubicBezTo>
                  <a:lnTo>
                    <a:pt x="2482240" y="441190"/>
                  </a:lnTo>
                  <a:cubicBezTo>
                    <a:pt x="2482338" y="448525"/>
                    <a:pt x="2476333" y="454524"/>
                    <a:pt x="2468999" y="454620"/>
                  </a:cubicBezTo>
                  <a:cubicBezTo>
                    <a:pt x="2468999" y="454620"/>
                    <a:pt x="2468999" y="454620"/>
                    <a:pt x="2468999" y="454620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599" y="29520"/>
                  </a:lnTo>
                  <a:close/>
                </a:path>
              </a:pathLst>
            </a:custGeom>
            <a:solidFill>
              <a:srgbClr val="F2E3F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E5E74270-26AF-493D-B727-F85C89EB797A}"/>
                </a:ext>
              </a:extLst>
            </p:cNvPr>
            <p:cNvSpPr/>
            <p:nvPr/>
          </p:nvSpPr>
          <p:spPr>
            <a:xfrm>
              <a:off x="6226874" y="4250625"/>
              <a:ext cx="2486120" cy="451867"/>
            </a:xfrm>
            <a:custGeom>
              <a:avLst/>
              <a:gdLst>
                <a:gd name="connsiteX0" fmla="*/ 2468999 w 2486120"/>
                <a:gd name="connsiteY0" fmla="*/ 454622 h 451867"/>
                <a:gd name="connsiteX1" fmla="*/ 9358 w 2486120"/>
                <a:gd name="connsiteY1" fmla="*/ 454622 h 451867"/>
                <a:gd name="connsiteX2" fmla="*/ -3878 w 2486120"/>
                <a:gd name="connsiteY2" fmla="*/ 441190 h 451867"/>
                <a:gd name="connsiteX3" fmla="*/ -3878 w 2486120"/>
                <a:gd name="connsiteY3" fmla="*/ 441190 h 451867"/>
                <a:gd name="connsiteX4" fmla="*/ -3878 w 2486120"/>
                <a:gd name="connsiteY4" fmla="*/ 16091 h 451867"/>
                <a:gd name="connsiteX5" fmla="*/ 9358 w 2486120"/>
                <a:gd name="connsiteY5" fmla="*/ 2754 h 451867"/>
                <a:gd name="connsiteX6" fmla="*/ 2468999 w 2486120"/>
                <a:gd name="connsiteY6" fmla="*/ 2754 h 451867"/>
                <a:gd name="connsiteX7" fmla="*/ 2482240 w 2486120"/>
                <a:gd name="connsiteY7" fmla="*/ 16091 h 451867"/>
                <a:gd name="connsiteX8" fmla="*/ 2482240 w 2486120"/>
                <a:gd name="connsiteY8" fmla="*/ 441190 h 451867"/>
                <a:gd name="connsiteX9" fmla="*/ 2468999 w 2486120"/>
                <a:gd name="connsiteY9" fmla="*/ 454622 h 451867"/>
                <a:gd name="connsiteX10" fmla="*/ 2468999 w 2486120"/>
                <a:gd name="connsiteY10" fmla="*/ 454622 h 451867"/>
                <a:gd name="connsiteX11" fmla="*/ 22599 w 2486120"/>
                <a:gd name="connsiteY11" fmla="*/ 427761 h 451867"/>
                <a:gd name="connsiteX12" fmla="*/ 2455763 w 2486120"/>
                <a:gd name="connsiteY12" fmla="*/ 427761 h 451867"/>
                <a:gd name="connsiteX13" fmla="*/ 2455763 w 2486120"/>
                <a:gd name="connsiteY13" fmla="*/ 29520 h 451867"/>
                <a:gd name="connsiteX14" fmla="*/ 22599 w 2486120"/>
                <a:gd name="connsiteY14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7">
                  <a:moveTo>
                    <a:pt x="2468999" y="454622"/>
                  </a:moveTo>
                  <a:lnTo>
                    <a:pt x="9358" y="454622"/>
                  </a:lnTo>
                  <a:cubicBezTo>
                    <a:pt x="2024" y="454527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240" y="8756"/>
                    <a:pt x="2482240" y="16091"/>
                  </a:cubicBezTo>
                  <a:lnTo>
                    <a:pt x="2482240" y="441190"/>
                  </a:lnTo>
                  <a:cubicBezTo>
                    <a:pt x="2482338" y="448525"/>
                    <a:pt x="2476333" y="454527"/>
                    <a:pt x="2468999" y="454622"/>
                  </a:cubicBezTo>
                  <a:cubicBezTo>
                    <a:pt x="2468999" y="454622"/>
                    <a:pt x="2468999" y="454622"/>
                    <a:pt x="2468999" y="454622"/>
                  </a:cubicBezTo>
                  <a:close/>
                  <a:moveTo>
                    <a:pt x="22599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599" y="29520"/>
                  </a:lnTo>
                  <a:close/>
                </a:path>
              </a:pathLst>
            </a:custGeom>
            <a:solidFill>
              <a:srgbClr val="F2E3F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814A529-8ABE-4D0E-B5FF-18213A367F0C}"/>
                </a:ext>
              </a:extLst>
            </p:cNvPr>
            <p:cNvSpPr/>
            <p:nvPr/>
          </p:nvSpPr>
          <p:spPr>
            <a:xfrm>
              <a:off x="6226874" y="4675632"/>
              <a:ext cx="2486120" cy="451960"/>
            </a:xfrm>
            <a:custGeom>
              <a:avLst/>
              <a:gdLst>
                <a:gd name="connsiteX0" fmla="*/ 2468999 w 2486120"/>
                <a:gd name="connsiteY0" fmla="*/ 454715 h 451960"/>
                <a:gd name="connsiteX1" fmla="*/ 9358 w 2486120"/>
                <a:gd name="connsiteY1" fmla="*/ 454715 h 451960"/>
                <a:gd name="connsiteX2" fmla="*/ -3878 w 2486120"/>
                <a:gd name="connsiteY2" fmla="*/ 441286 h 451960"/>
                <a:gd name="connsiteX3" fmla="*/ -3878 w 2486120"/>
                <a:gd name="connsiteY3" fmla="*/ 441286 h 451960"/>
                <a:gd name="connsiteX4" fmla="*/ -3878 w 2486120"/>
                <a:gd name="connsiteY4" fmla="*/ 16184 h 451960"/>
                <a:gd name="connsiteX5" fmla="*/ 9358 w 2486120"/>
                <a:gd name="connsiteY5" fmla="*/ 2754 h 451960"/>
                <a:gd name="connsiteX6" fmla="*/ 9358 w 2486120"/>
                <a:gd name="connsiteY6" fmla="*/ 2754 h 451960"/>
                <a:gd name="connsiteX7" fmla="*/ 2468999 w 2486120"/>
                <a:gd name="connsiteY7" fmla="*/ 2754 h 451960"/>
                <a:gd name="connsiteX8" fmla="*/ 2482240 w 2486120"/>
                <a:gd name="connsiteY8" fmla="*/ 16184 h 451960"/>
                <a:gd name="connsiteX9" fmla="*/ 2482240 w 2486120"/>
                <a:gd name="connsiteY9" fmla="*/ 16184 h 451960"/>
                <a:gd name="connsiteX10" fmla="*/ 2482240 w 2486120"/>
                <a:gd name="connsiteY10" fmla="*/ 441286 h 451960"/>
                <a:gd name="connsiteX11" fmla="*/ 2468999 w 2486120"/>
                <a:gd name="connsiteY11" fmla="*/ 454715 h 451960"/>
                <a:gd name="connsiteX12" fmla="*/ 2468999 w 2486120"/>
                <a:gd name="connsiteY12" fmla="*/ 454715 h 451960"/>
                <a:gd name="connsiteX13" fmla="*/ 22599 w 2486120"/>
                <a:gd name="connsiteY13" fmla="*/ 427854 h 451960"/>
                <a:gd name="connsiteX14" fmla="*/ 2455763 w 2486120"/>
                <a:gd name="connsiteY14" fmla="*/ 427854 h 451960"/>
                <a:gd name="connsiteX15" fmla="*/ 2455763 w 2486120"/>
                <a:gd name="connsiteY15" fmla="*/ 29615 h 451960"/>
                <a:gd name="connsiteX16" fmla="*/ 22599 w 2486120"/>
                <a:gd name="connsiteY16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6120" h="451960">
                  <a:moveTo>
                    <a:pt x="2468999" y="454715"/>
                  </a:moveTo>
                  <a:lnTo>
                    <a:pt x="9358" y="454715"/>
                  </a:lnTo>
                  <a:cubicBezTo>
                    <a:pt x="2024" y="454620"/>
                    <a:pt x="-3976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976" y="8849"/>
                    <a:pt x="2024" y="2849"/>
                    <a:pt x="9358" y="2754"/>
                  </a:cubicBezTo>
                  <a:cubicBezTo>
                    <a:pt x="9358" y="2754"/>
                    <a:pt x="9358" y="2754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338" y="8849"/>
                    <a:pt x="2482240" y="16184"/>
                  </a:cubicBezTo>
                  <a:cubicBezTo>
                    <a:pt x="2482240" y="16184"/>
                    <a:pt x="2482240" y="16184"/>
                    <a:pt x="2482240" y="16184"/>
                  </a:cubicBezTo>
                  <a:lnTo>
                    <a:pt x="2482240" y="441286"/>
                  </a:lnTo>
                  <a:cubicBezTo>
                    <a:pt x="2482338" y="448620"/>
                    <a:pt x="2476333" y="454620"/>
                    <a:pt x="2468999" y="454715"/>
                  </a:cubicBezTo>
                  <a:cubicBezTo>
                    <a:pt x="2468999" y="454715"/>
                    <a:pt x="2468999" y="454715"/>
                    <a:pt x="2468999" y="454715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599" y="29615"/>
                  </a:lnTo>
                  <a:close/>
                </a:path>
              </a:pathLst>
            </a:custGeom>
            <a:solidFill>
              <a:srgbClr val="F2E3F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C9A69406-D8E1-40C6-A3DF-D84D37FF13D2}"/>
                </a:ext>
              </a:extLst>
            </p:cNvPr>
            <p:cNvSpPr txBox="1"/>
            <p:nvPr/>
          </p:nvSpPr>
          <p:spPr>
            <a:xfrm>
              <a:off x="6684157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9969E0F-B555-4D3C-BB13-D63BFEDAD097}"/>
                </a:ext>
              </a:extLst>
            </p:cNvPr>
            <p:cNvSpPr txBox="1"/>
            <p:nvPr/>
          </p:nvSpPr>
          <p:spPr>
            <a:xfrm>
              <a:off x="6875716" y="3918680"/>
              <a:ext cx="118814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4.0 GB Storage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4BEEA233-9D76-4670-B1A1-8C3A925BB4E3}"/>
                </a:ext>
              </a:extLst>
            </p:cNvPr>
            <p:cNvSpPr txBox="1"/>
            <p:nvPr/>
          </p:nvSpPr>
          <p:spPr>
            <a:xfrm>
              <a:off x="6735453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1ED02B0-9F75-4913-8334-29E8495A0303}"/>
                </a:ext>
              </a:extLst>
            </p:cNvPr>
            <p:cNvSpPr txBox="1"/>
            <p:nvPr/>
          </p:nvSpPr>
          <p:spPr>
            <a:xfrm>
              <a:off x="6744270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517E18E9-A212-42A1-BD4A-2F998EDE0EA0}"/>
                </a:ext>
              </a:extLst>
            </p:cNvPr>
            <p:cNvSpPr/>
            <p:nvPr/>
          </p:nvSpPr>
          <p:spPr>
            <a:xfrm>
              <a:off x="6226396" y="5640038"/>
              <a:ext cx="2486787" cy="425099"/>
            </a:xfrm>
            <a:custGeom>
              <a:avLst/>
              <a:gdLst>
                <a:gd name="connsiteX0" fmla="*/ 2482909 w 2486787"/>
                <a:gd name="connsiteY0" fmla="*/ 2754 h 425099"/>
                <a:gd name="connsiteX1" fmla="*/ 2482909 w 2486787"/>
                <a:gd name="connsiteY1" fmla="*/ 293648 h 425099"/>
                <a:gd name="connsiteX2" fmla="*/ 2348894 w 2486787"/>
                <a:gd name="connsiteY2" fmla="*/ 427854 h 425099"/>
                <a:gd name="connsiteX3" fmla="*/ 2348796 w 2486787"/>
                <a:gd name="connsiteY3" fmla="*/ 427854 h 425099"/>
                <a:gd name="connsiteX4" fmla="*/ 130234 w 2486787"/>
                <a:gd name="connsiteY4" fmla="*/ 427854 h 425099"/>
                <a:gd name="connsiteX5" fmla="*/ -3879 w 2486787"/>
                <a:gd name="connsiteY5" fmla="*/ 293648 h 425099"/>
                <a:gd name="connsiteX6" fmla="*/ -3879 w 2486787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787" h="425099">
                  <a:moveTo>
                    <a:pt x="2482909" y="2754"/>
                  </a:moveTo>
                  <a:lnTo>
                    <a:pt x="2482909" y="293648"/>
                  </a:lnTo>
                  <a:cubicBezTo>
                    <a:pt x="2483002" y="367753"/>
                    <a:pt x="2422996" y="427761"/>
                    <a:pt x="2348894" y="427854"/>
                  </a:cubicBezTo>
                  <a:cubicBezTo>
                    <a:pt x="2348894" y="427854"/>
                    <a:pt x="2348796" y="427854"/>
                    <a:pt x="2348796" y="427854"/>
                  </a:cubicBezTo>
                  <a:lnTo>
                    <a:pt x="130234" y="427854"/>
                  </a:lnTo>
                  <a:cubicBezTo>
                    <a:pt x="56131" y="427761"/>
                    <a:pt x="-3879" y="367753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F2E3F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14FCC2E-5C6F-4CDF-B7E2-3E8970A2C1A5}"/>
                </a:ext>
              </a:extLst>
            </p:cNvPr>
            <p:cNvSpPr txBox="1"/>
            <p:nvPr/>
          </p:nvSpPr>
          <p:spPr>
            <a:xfrm>
              <a:off x="6375580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6E44B52-75BA-40D0-A8B5-5860A5174956}"/>
                </a:ext>
              </a:extLst>
            </p:cNvPr>
            <p:cNvSpPr txBox="1"/>
            <p:nvPr/>
          </p:nvSpPr>
          <p:spPr>
            <a:xfrm>
              <a:off x="6349130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>
                  <a:solidFill>
                    <a:schemeClr val="bg2">
                      <a:lumMod val="25000"/>
                    </a:schemeClr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CCFFF45D-D1EB-41FD-BEDD-A10328D333CB}"/>
              </a:ext>
            </a:extLst>
          </p:cNvPr>
          <p:cNvGrpSpPr/>
          <p:nvPr/>
        </p:nvGrpSpPr>
        <p:grpSpPr>
          <a:xfrm>
            <a:off x="8974646" y="2006727"/>
            <a:ext cx="2486216" cy="4058410"/>
            <a:chOff x="8974646" y="2006727"/>
            <a:chExt cx="2486216" cy="4058410"/>
          </a:xfrm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8A9E338E-6AC6-423A-8152-18B7B17DC675}"/>
                </a:ext>
              </a:extLst>
            </p:cNvPr>
            <p:cNvSpPr/>
            <p:nvPr/>
          </p:nvSpPr>
          <p:spPr>
            <a:xfrm>
              <a:off x="8974647" y="2006727"/>
              <a:ext cx="2486215" cy="4058126"/>
            </a:xfrm>
            <a:custGeom>
              <a:avLst/>
              <a:gdLst>
                <a:gd name="connsiteX0" fmla="*/ 2482337 w 2486215"/>
                <a:gd name="connsiteY0" fmla="*/ 136865 h 4058126"/>
                <a:gd name="connsiteX1" fmla="*/ 2482337 w 2486215"/>
                <a:gd name="connsiteY1" fmla="*/ 3926673 h 4058126"/>
                <a:gd name="connsiteX2" fmla="*/ 2348126 w 2486215"/>
                <a:gd name="connsiteY2" fmla="*/ 4060881 h 4058126"/>
                <a:gd name="connsiteX3" fmla="*/ 130229 w 2486215"/>
                <a:gd name="connsiteY3" fmla="*/ 4060881 h 4058126"/>
                <a:gd name="connsiteX4" fmla="*/ -3879 w 2486215"/>
                <a:gd name="connsiteY4" fmla="*/ 3926768 h 4058126"/>
                <a:gd name="connsiteX5" fmla="*/ -3879 w 2486215"/>
                <a:gd name="connsiteY5" fmla="*/ 3926673 h 4058126"/>
                <a:gd name="connsiteX6" fmla="*/ -3879 w 2486215"/>
                <a:gd name="connsiteY6" fmla="*/ 136865 h 4058126"/>
                <a:gd name="connsiteX7" fmla="*/ 130038 w 2486215"/>
                <a:gd name="connsiteY7" fmla="*/ 2754 h 4058126"/>
                <a:gd name="connsiteX8" fmla="*/ 130229 w 2486215"/>
                <a:gd name="connsiteY8" fmla="*/ 2754 h 4058126"/>
                <a:gd name="connsiteX9" fmla="*/ 2348126 w 2486215"/>
                <a:gd name="connsiteY9" fmla="*/ 2754 h 4058126"/>
                <a:gd name="connsiteX10" fmla="*/ 2482337 w 2486215"/>
                <a:gd name="connsiteY10" fmla="*/ 136581 h 4058126"/>
                <a:gd name="connsiteX11" fmla="*/ 2482337 w 2486215"/>
                <a:gd name="connsiteY11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6215" h="4058126">
                  <a:moveTo>
                    <a:pt x="2482337" y="136865"/>
                  </a:moveTo>
                  <a:lnTo>
                    <a:pt x="2482337" y="3926673"/>
                  </a:lnTo>
                  <a:cubicBezTo>
                    <a:pt x="2482337" y="4000778"/>
                    <a:pt x="2422233" y="4060881"/>
                    <a:pt x="2348126" y="4060881"/>
                  </a:cubicBezTo>
                  <a:lnTo>
                    <a:pt x="130229" y="4060881"/>
                  </a:lnTo>
                  <a:cubicBezTo>
                    <a:pt x="56127" y="4060881"/>
                    <a:pt x="-3879" y="4000873"/>
                    <a:pt x="-3879" y="3926768"/>
                  </a:cubicBezTo>
                  <a:cubicBezTo>
                    <a:pt x="-3879" y="3926768"/>
                    <a:pt x="-3879" y="3926673"/>
                    <a:pt x="-3879" y="3926673"/>
                  </a:cubicBezTo>
                  <a:lnTo>
                    <a:pt x="-3879" y="136865"/>
                  </a:lnTo>
                  <a:cubicBezTo>
                    <a:pt x="-3977" y="62858"/>
                    <a:pt x="56034" y="2850"/>
                    <a:pt x="130038" y="2754"/>
                  </a:cubicBezTo>
                  <a:cubicBezTo>
                    <a:pt x="130136" y="2754"/>
                    <a:pt x="130136" y="2754"/>
                    <a:pt x="130229" y="2754"/>
                  </a:cubicBezTo>
                  <a:lnTo>
                    <a:pt x="2348126" y="2754"/>
                  </a:lnTo>
                  <a:cubicBezTo>
                    <a:pt x="2422136" y="2659"/>
                    <a:pt x="2482239" y="62572"/>
                    <a:pt x="2482337" y="136581"/>
                  </a:cubicBezTo>
                  <a:cubicBezTo>
                    <a:pt x="2482337" y="136676"/>
                    <a:pt x="2482337" y="136772"/>
                    <a:pt x="2482337" y="136865"/>
                  </a:cubicBezTo>
                  <a:close/>
                </a:path>
              </a:pathLst>
            </a:custGeom>
            <a:solidFill>
              <a:srgbClr val="E6C8F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F58E929-EF1C-4A40-9094-7339CF832468}"/>
                </a:ext>
              </a:extLst>
            </p:cNvPr>
            <p:cNvSpPr txBox="1"/>
            <p:nvPr/>
          </p:nvSpPr>
          <p:spPr>
            <a:xfrm>
              <a:off x="9353575" y="2111121"/>
              <a:ext cx="17283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CORPORATE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F76C930B-FEF5-47C0-92D2-37BCE7522E88}"/>
                </a:ext>
              </a:extLst>
            </p:cNvPr>
            <p:cNvSpPr txBox="1"/>
            <p:nvPr/>
          </p:nvSpPr>
          <p:spPr>
            <a:xfrm>
              <a:off x="9419844" y="2346293"/>
              <a:ext cx="1287532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89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00198D31-9DA6-4EFD-8D36-5A64AF02EF47}"/>
                </a:ext>
              </a:extLst>
            </p:cNvPr>
            <p:cNvSpPr txBox="1"/>
            <p:nvPr/>
          </p:nvSpPr>
          <p:spPr>
            <a:xfrm>
              <a:off x="10513409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ED05DFD1-3E9D-476E-AEFD-6F9976291DC7}"/>
                </a:ext>
              </a:extLst>
            </p:cNvPr>
            <p:cNvSpPr txBox="1"/>
            <p:nvPr/>
          </p:nvSpPr>
          <p:spPr>
            <a:xfrm>
              <a:off x="9164193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1D878928-01B9-4367-89AF-A48B439EFDA4}"/>
                </a:ext>
              </a:extLst>
            </p:cNvPr>
            <p:cNvSpPr/>
            <p:nvPr/>
          </p:nvSpPr>
          <p:spPr>
            <a:xfrm>
              <a:off x="8974646" y="3400426"/>
              <a:ext cx="2486216" cy="451865"/>
            </a:xfrm>
            <a:custGeom>
              <a:avLst/>
              <a:gdLst>
                <a:gd name="connsiteX0" fmla="*/ 2468999 w 2486216"/>
                <a:gd name="connsiteY0" fmla="*/ 454620 h 451865"/>
                <a:gd name="connsiteX1" fmla="*/ 9358 w 2486216"/>
                <a:gd name="connsiteY1" fmla="*/ 454620 h 451865"/>
                <a:gd name="connsiteX2" fmla="*/ -3878 w 2486216"/>
                <a:gd name="connsiteY2" fmla="*/ 441188 h 451865"/>
                <a:gd name="connsiteX3" fmla="*/ -3878 w 2486216"/>
                <a:gd name="connsiteY3" fmla="*/ 441188 h 451865"/>
                <a:gd name="connsiteX4" fmla="*/ -3878 w 2486216"/>
                <a:gd name="connsiteY4" fmla="*/ 16088 h 451865"/>
                <a:gd name="connsiteX5" fmla="*/ 9358 w 2486216"/>
                <a:gd name="connsiteY5" fmla="*/ 2754 h 451865"/>
                <a:gd name="connsiteX6" fmla="*/ 2468999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88 h 451865"/>
                <a:gd name="connsiteX9" fmla="*/ 2468999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18 h 451865"/>
                <a:gd name="connsiteX13" fmla="*/ 22697 w 2486216"/>
                <a:gd name="connsiteY13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4" y="2847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4"/>
                    <a:pt x="2482338" y="16088"/>
                  </a:cubicBezTo>
                  <a:lnTo>
                    <a:pt x="2482338" y="441188"/>
                  </a:lnTo>
                  <a:cubicBezTo>
                    <a:pt x="2482338" y="448522"/>
                    <a:pt x="2476431" y="454524"/>
                    <a:pt x="2468999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97" y="29518"/>
                  </a:lnTo>
                  <a:close/>
                </a:path>
              </a:pathLst>
            </a:custGeom>
            <a:solidFill>
              <a:srgbClr val="F2E3F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B5D7EF47-B647-45A3-9D8A-246715402987}"/>
                </a:ext>
              </a:extLst>
            </p:cNvPr>
            <p:cNvSpPr/>
            <p:nvPr/>
          </p:nvSpPr>
          <p:spPr>
            <a:xfrm>
              <a:off x="8974646" y="3825525"/>
              <a:ext cx="2486216" cy="451865"/>
            </a:xfrm>
            <a:custGeom>
              <a:avLst/>
              <a:gdLst>
                <a:gd name="connsiteX0" fmla="*/ 2468999 w 2486216"/>
                <a:gd name="connsiteY0" fmla="*/ 454620 h 451865"/>
                <a:gd name="connsiteX1" fmla="*/ 9358 w 2486216"/>
                <a:gd name="connsiteY1" fmla="*/ 454620 h 451865"/>
                <a:gd name="connsiteX2" fmla="*/ -3878 w 2486216"/>
                <a:gd name="connsiteY2" fmla="*/ 441190 h 451865"/>
                <a:gd name="connsiteX3" fmla="*/ -3878 w 2486216"/>
                <a:gd name="connsiteY3" fmla="*/ 441190 h 451865"/>
                <a:gd name="connsiteX4" fmla="*/ -3878 w 2486216"/>
                <a:gd name="connsiteY4" fmla="*/ 16088 h 451865"/>
                <a:gd name="connsiteX5" fmla="*/ 9358 w 2486216"/>
                <a:gd name="connsiteY5" fmla="*/ 2754 h 451865"/>
                <a:gd name="connsiteX6" fmla="*/ 2468999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90 h 451865"/>
                <a:gd name="connsiteX9" fmla="*/ 2468999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20 h 451865"/>
                <a:gd name="connsiteX13" fmla="*/ 22697 w 2486216"/>
                <a:gd name="connsiteY13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4"/>
                    <a:pt x="2482338" y="16088"/>
                  </a:cubicBezTo>
                  <a:lnTo>
                    <a:pt x="2482338" y="441190"/>
                  </a:lnTo>
                  <a:cubicBezTo>
                    <a:pt x="2482338" y="448525"/>
                    <a:pt x="2476431" y="454524"/>
                    <a:pt x="2468999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F2E3F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7F2C0088-E627-4B20-970D-42A879D87E50}"/>
                </a:ext>
              </a:extLst>
            </p:cNvPr>
            <p:cNvSpPr/>
            <p:nvPr/>
          </p:nvSpPr>
          <p:spPr>
            <a:xfrm>
              <a:off x="8974646" y="4250625"/>
              <a:ext cx="2486216" cy="451867"/>
            </a:xfrm>
            <a:custGeom>
              <a:avLst/>
              <a:gdLst>
                <a:gd name="connsiteX0" fmla="*/ 2468999 w 2486216"/>
                <a:gd name="connsiteY0" fmla="*/ 454622 h 451867"/>
                <a:gd name="connsiteX1" fmla="*/ 9358 w 2486216"/>
                <a:gd name="connsiteY1" fmla="*/ 454622 h 451867"/>
                <a:gd name="connsiteX2" fmla="*/ -3878 w 2486216"/>
                <a:gd name="connsiteY2" fmla="*/ 441190 h 451867"/>
                <a:gd name="connsiteX3" fmla="*/ -3878 w 2486216"/>
                <a:gd name="connsiteY3" fmla="*/ 441190 h 451867"/>
                <a:gd name="connsiteX4" fmla="*/ -3878 w 2486216"/>
                <a:gd name="connsiteY4" fmla="*/ 16091 h 451867"/>
                <a:gd name="connsiteX5" fmla="*/ 9358 w 2486216"/>
                <a:gd name="connsiteY5" fmla="*/ 2754 h 451867"/>
                <a:gd name="connsiteX6" fmla="*/ 2468999 w 2486216"/>
                <a:gd name="connsiteY6" fmla="*/ 2754 h 451867"/>
                <a:gd name="connsiteX7" fmla="*/ 2482338 w 2486216"/>
                <a:gd name="connsiteY7" fmla="*/ 16091 h 451867"/>
                <a:gd name="connsiteX8" fmla="*/ 2482338 w 2486216"/>
                <a:gd name="connsiteY8" fmla="*/ 441190 h 451867"/>
                <a:gd name="connsiteX9" fmla="*/ 2468999 w 2486216"/>
                <a:gd name="connsiteY9" fmla="*/ 454622 h 451867"/>
                <a:gd name="connsiteX10" fmla="*/ 22697 w 2486216"/>
                <a:gd name="connsiteY10" fmla="*/ 427761 h 451867"/>
                <a:gd name="connsiteX11" fmla="*/ 2455763 w 2486216"/>
                <a:gd name="connsiteY11" fmla="*/ 427761 h 451867"/>
                <a:gd name="connsiteX12" fmla="*/ 2455763 w 2486216"/>
                <a:gd name="connsiteY12" fmla="*/ 29520 h 451867"/>
                <a:gd name="connsiteX13" fmla="*/ 22697 w 2486216"/>
                <a:gd name="connsiteY13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7">
                  <a:moveTo>
                    <a:pt x="2468999" y="454622"/>
                  </a:moveTo>
                  <a:lnTo>
                    <a:pt x="9358" y="454622"/>
                  </a:lnTo>
                  <a:cubicBezTo>
                    <a:pt x="2024" y="454527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6"/>
                    <a:pt x="2482338" y="16091"/>
                  </a:cubicBezTo>
                  <a:lnTo>
                    <a:pt x="2482338" y="441190"/>
                  </a:lnTo>
                  <a:cubicBezTo>
                    <a:pt x="2482338" y="448525"/>
                    <a:pt x="2476431" y="454527"/>
                    <a:pt x="2468999" y="454622"/>
                  </a:cubicBezTo>
                  <a:close/>
                  <a:moveTo>
                    <a:pt x="22697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F2E3F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45064695-D5E7-449D-942D-6518BB8DD470}"/>
                </a:ext>
              </a:extLst>
            </p:cNvPr>
            <p:cNvSpPr/>
            <p:nvPr/>
          </p:nvSpPr>
          <p:spPr>
            <a:xfrm>
              <a:off x="8974646" y="4675632"/>
              <a:ext cx="2486216" cy="451960"/>
            </a:xfrm>
            <a:custGeom>
              <a:avLst/>
              <a:gdLst>
                <a:gd name="connsiteX0" fmla="*/ 2468999 w 2486216"/>
                <a:gd name="connsiteY0" fmla="*/ 454715 h 451960"/>
                <a:gd name="connsiteX1" fmla="*/ 9358 w 2486216"/>
                <a:gd name="connsiteY1" fmla="*/ 454715 h 451960"/>
                <a:gd name="connsiteX2" fmla="*/ -3878 w 2486216"/>
                <a:gd name="connsiteY2" fmla="*/ 441286 h 451960"/>
                <a:gd name="connsiteX3" fmla="*/ -3878 w 2486216"/>
                <a:gd name="connsiteY3" fmla="*/ 441286 h 451960"/>
                <a:gd name="connsiteX4" fmla="*/ -3878 w 2486216"/>
                <a:gd name="connsiteY4" fmla="*/ 16184 h 451960"/>
                <a:gd name="connsiteX5" fmla="*/ 9358 w 2486216"/>
                <a:gd name="connsiteY5" fmla="*/ 2754 h 451960"/>
                <a:gd name="connsiteX6" fmla="*/ 2468999 w 2486216"/>
                <a:gd name="connsiteY6" fmla="*/ 2754 h 451960"/>
                <a:gd name="connsiteX7" fmla="*/ 2482338 w 2486216"/>
                <a:gd name="connsiteY7" fmla="*/ 16184 h 451960"/>
                <a:gd name="connsiteX8" fmla="*/ 2482338 w 2486216"/>
                <a:gd name="connsiteY8" fmla="*/ 441286 h 451960"/>
                <a:gd name="connsiteX9" fmla="*/ 2468999 w 2486216"/>
                <a:gd name="connsiteY9" fmla="*/ 454715 h 451960"/>
                <a:gd name="connsiteX10" fmla="*/ 22697 w 2486216"/>
                <a:gd name="connsiteY10" fmla="*/ 427854 h 451960"/>
                <a:gd name="connsiteX11" fmla="*/ 2455763 w 2486216"/>
                <a:gd name="connsiteY11" fmla="*/ 427854 h 451960"/>
                <a:gd name="connsiteX12" fmla="*/ 2455763 w 2486216"/>
                <a:gd name="connsiteY12" fmla="*/ 29615 h 451960"/>
                <a:gd name="connsiteX13" fmla="*/ 22697 w 2486216"/>
                <a:gd name="connsiteY13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960">
                  <a:moveTo>
                    <a:pt x="2468999" y="454715"/>
                  </a:moveTo>
                  <a:lnTo>
                    <a:pt x="9358" y="454715"/>
                  </a:lnTo>
                  <a:cubicBezTo>
                    <a:pt x="2024" y="454620"/>
                    <a:pt x="-3976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878" y="8849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338" y="8849"/>
                    <a:pt x="2482338" y="16184"/>
                  </a:cubicBezTo>
                  <a:lnTo>
                    <a:pt x="2482338" y="441286"/>
                  </a:lnTo>
                  <a:cubicBezTo>
                    <a:pt x="2482338" y="448620"/>
                    <a:pt x="2476431" y="454620"/>
                    <a:pt x="2468999" y="454715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97" y="29615"/>
                  </a:lnTo>
                  <a:close/>
                </a:path>
              </a:pathLst>
            </a:custGeom>
            <a:solidFill>
              <a:srgbClr val="F2E3F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A35FFA4-007A-4080-B038-486C29F95BC1}"/>
                </a:ext>
              </a:extLst>
            </p:cNvPr>
            <p:cNvSpPr txBox="1"/>
            <p:nvPr/>
          </p:nvSpPr>
          <p:spPr>
            <a:xfrm>
              <a:off x="9432122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CDA28DC0-3A19-4ADF-A9DD-458103529FEB}"/>
                </a:ext>
              </a:extLst>
            </p:cNvPr>
            <p:cNvSpPr txBox="1"/>
            <p:nvPr/>
          </p:nvSpPr>
          <p:spPr>
            <a:xfrm>
              <a:off x="9629292" y="3918680"/>
              <a:ext cx="117692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5.0 GB Storage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F3E19C25-AE35-4749-AC77-8DE9B30AAEFC}"/>
                </a:ext>
              </a:extLst>
            </p:cNvPr>
            <p:cNvSpPr txBox="1"/>
            <p:nvPr/>
          </p:nvSpPr>
          <p:spPr>
            <a:xfrm>
              <a:off x="9483418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29E3286C-AA4A-4BAA-8191-CD0B286793B8}"/>
                </a:ext>
              </a:extLst>
            </p:cNvPr>
            <p:cNvSpPr txBox="1"/>
            <p:nvPr/>
          </p:nvSpPr>
          <p:spPr>
            <a:xfrm>
              <a:off x="9492235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6C72E94D-A629-4235-91F0-7510730EE15F}"/>
                </a:ext>
              </a:extLst>
            </p:cNvPr>
            <p:cNvSpPr/>
            <p:nvPr/>
          </p:nvSpPr>
          <p:spPr>
            <a:xfrm>
              <a:off x="8974647" y="5640038"/>
              <a:ext cx="2486215" cy="425099"/>
            </a:xfrm>
            <a:custGeom>
              <a:avLst/>
              <a:gdLst>
                <a:gd name="connsiteX0" fmla="*/ 2482337 w 2486215"/>
                <a:gd name="connsiteY0" fmla="*/ 2754 h 425099"/>
                <a:gd name="connsiteX1" fmla="*/ 2482337 w 2486215"/>
                <a:gd name="connsiteY1" fmla="*/ 293648 h 425099"/>
                <a:gd name="connsiteX2" fmla="*/ 2348126 w 2486215"/>
                <a:gd name="connsiteY2" fmla="*/ 427854 h 425099"/>
                <a:gd name="connsiteX3" fmla="*/ 130229 w 2486215"/>
                <a:gd name="connsiteY3" fmla="*/ 427854 h 425099"/>
                <a:gd name="connsiteX4" fmla="*/ -3879 w 2486215"/>
                <a:gd name="connsiteY4" fmla="*/ 293743 h 425099"/>
                <a:gd name="connsiteX5" fmla="*/ -3879 w 2486215"/>
                <a:gd name="connsiteY5" fmla="*/ 293648 h 425099"/>
                <a:gd name="connsiteX6" fmla="*/ -3879 w 2486215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215" h="425099">
                  <a:moveTo>
                    <a:pt x="2482337" y="2754"/>
                  </a:moveTo>
                  <a:lnTo>
                    <a:pt x="2482337" y="293648"/>
                  </a:lnTo>
                  <a:cubicBezTo>
                    <a:pt x="2482337" y="367753"/>
                    <a:pt x="2422233" y="427854"/>
                    <a:pt x="2348126" y="427854"/>
                  </a:cubicBezTo>
                  <a:lnTo>
                    <a:pt x="130229" y="427854"/>
                  </a:lnTo>
                  <a:cubicBezTo>
                    <a:pt x="56126" y="427854"/>
                    <a:pt x="-3879" y="367848"/>
                    <a:pt x="-3879" y="293743"/>
                  </a:cubicBezTo>
                  <a:cubicBezTo>
                    <a:pt x="-3879" y="293743"/>
                    <a:pt x="-3879" y="293648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F2E3F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62D20DF-EF43-4BB2-99D0-D93EB57DAD28}"/>
                </a:ext>
              </a:extLst>
            </p:cNvPr>
            <p:cNvSpPr txBox="1"/>
            <p:nvPr/>
          </p:nvSpPr>
          <p:spPr>
            <a:xfrm>
              <a:off x="9097095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 dirty="0">
                  <a:solidFill>
                    <a:schemeClr val="bg2">
                      <a:lumMod val="25000"/>
                    </a:schemeClr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384F095E-B68B-4035-9318-411CE334F931}"/>
                </a:ext>
              </a:extLst>
            </p:cNvPr>
            <p:cNvSpPr txBox="1"/>
            <p:nvPr/>
          </p:nvSpPr>
          <p:spPr>
            <a:xfrm>
              <a:off x="9123545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2279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53333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53333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53333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9FE98C45-2985-48F1-AB73-D104F1EBCC78}"/>
              </a:ext>
            </a:extLst>
          </p:cNvPr>
          <p:cNvGrpSpPr/>
          <p:nvPr/>
        </p:nvGrpSpPr>
        <p:grpSpPr>
          <a:xfrm>
            <a:off x="3479004" y="2006727"/>
            <a:ext cx="2486217" cy="4058410"/>
            <a:chOff x="3479004" y="2006727"/>
            <a:chExt cx="2486217" cy="4058410"/>
          </a:xfrm>
        </p:grpSpPr>
        <p:sp>
          <p:nvSpPr>
            <p:cNvPr id="2" name="Freeform: Shape 1">
              <a:extLst>
                <a:ext uri="{FF2B5EF4-FFF2-40B4-BE49-F238E27FC236}">
                  <a16:creationId xmlns:a16="http://schemas.microsoft.com/office/drawing/2014/main" id="{D77EA096-38BD-46D7-AF90-FDDD6178CF28}"/>
                </a:ext>
              </a:extLst>
            </p:cNvPr>
            <p:cNvSpPr/>
            <p:nvPr/>
          </p:nvSpPr>
          <p:spPr>
            <a:xfrm>
              <a:off x="3479005" y="2006727"/>
              <a:ext cx="2486215" cy="4058126"/>
            </a:xfrm>
            <a:custGeom>
              <a:avLst/>
              <a:gdLst>
                <a:gd name="connsiteX0" fmla="*/ 2482337 w 2486215"/>
                <a:gd name="connsiteY0" fmla="*/ 136865 h 4058126"/>
                <a:gd name="connsiteX1" fmla="*/ 2482337 w 2486215"/>
                <a:gd name="connsiteY1" fmla="*/ 3926673 h 4058126"/>
                <a:gd name="connsiteX2" fmla="*/ 2348131 w 2486215"/>
                <a:gd name="connsiteY2" fmla="*/ 4060881 h 4058126"/>
                <a:gd name="connsiteX3" fmla="*/ 130234 w 2486215"/>
                <a:gd name="connsiteY3" fmla="*/ 4060881 h 4058126"/>
                <a:gd name="connsiteX4" fmla="*/ -3879 w 2486215"/>
                <a:gd name="connsiteY4" fmla="*/ 3926768 h 4058126"/>
                <a:gd name="connsiteX5" fmla="*/ -3879 w 2486215"/>
                <a:gd name="connsiteY5" fmla="*/ 3926673 h 4058126"/>
                <a:gd name="connsiteX6" fmla="*/ -3879 w 2486215"/>
                <a:gd name="connsiteY6" fmla="*/ 136865 h 4058126"/>
                <a:gd name="connsiteX7" fmla="*/ 130043 w 2486215"/>
                <a:gd name="connsiteY7" fmla="*/ 2754 h 4058126"/>
                <a:gd name="connsiteX8" fmla="*/ 130234 w 2486215"/>
                <a:gd name="connsiteY8" fmla="*/ 2754 h 4058126"/>
                <a:gd name="connsiteX9" fmla="*/ 2348131 w 2486215"/>
                <a:gd name="connsiteY9" fmla="*/ 2754 h 4058126"/>
                <a:gd name="connsiteX10" fmla="*/ 2482337 w 2486215"/>
                <a:gd name="connsiteY10" fmla="*/ 136581 h 4058126"/>
                <a:gd name="connsiteX11" fmla="*/ 2482337 w 2486215"/>
                <a:gd name="connsiteY11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6215" h="4058126">
                  <a:moveTo>
                    <a:pt x="2482337" y="136865"/>
                  </a:moveTo>
                  <a:lnTo>
                    <a:pt x="2482337" y="3926673"/>
                  </a:lnTo>
                  <a:cubicBezTo>
                    <a:pt x="2482337" y="4000778"/>
                    <a:pt x="2422233" y="4060881"/>
                    <a:pt x="2348131" y="4060881"/>
                  </a:cubicBezTo>
                  <a:lnTo>
                    <a:pt x="130234" y="4060881"/>
                  </a:lnTo>
                  <a:cubicBezTo>
                    <a:pt x="56127" y="4060881"/>
                    <a:pt x="-3879" y="4000873"/>
                    <a:pt x="-3879" y="3926768"/>
                  </a:cubicBezTo>
                  <a:cubicBezTo>
                    <a:pt x="-3879" y="3926768"/>
                    <a:pt x="-3879" y="3926673"/>
                    <a:pt x="-3879" y="3926673"/>
                  </a:cubicBezTo>
                  <a:lnTo>
                    <a:pt x="-3879" y="136865"/>
                  </a:lnTo>
                  <a:cubicBezTo>
                    <a:pt x="-3972" y="62858"/>
                    <a:pt x="56034" y="2850"/>
                    <a:pt x="130043" y="2754"/>
                  </a:cubicBezTo>
                  <a:cubicBezTo>
                    <a:pt x="130136" y="2754"/>
                    <a:pt x="130136" y="2754"/>
                    <a:pt x="130234" y="2754"/>
                  </a:cubicBezTo>
                  <a:lnTo>
                    <a:pt x="2348131" y="2754"/>
                  </a:lnTo>
                  <a:cubicBezTo>
                    <a:pt x="2422140" y="2659"/>
                    <a:pt x="2482244" y="62572"/>
                    <a:pt x="2482337" y="136581"/>
                  </a:cubicBezTo>
                  <a:cubicBezTo>
                    <a:pt x="2482337" y="136676"/>
                    <a:pt x="2482337" y="136772"/>
                    <a:pt x="2482337" y="136865"/>
                  </a:cubicBezTo>
                  <a:close/>
                </a:path>
              </a:pathLst>
            </a:cu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3DC817E-D5B9-4A22-87B3-370BF501A65D}"/>
                </a:ext>
              </a:extLst>
            </p:cNvPr>
            <p:cNvSpPr txBox="1"/>
            <p:nvPr/>
          </p:nvSpPr>
          <p:spPr>
            <a:xfrm>
              <a:off x="4035360" y="2111955"/>
              <a:ext cx="1373504" cy="367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PREMIUM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7878183-D380-4447-8032-1888A0C66797}"/>
                </a:ext>
              </a:extLst>
            </p:cNvPr>
            <p:cNvSpPr txBox="1"/>
            <p:nvPr/>
          </p:nvSpPr>
          <p:spPr>
            <a:xfrm>
              <a:off x="3932491" y="2346293"/>
              <a:ext cx="1271502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69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C4691D7-4D8F-48E3-9BE4-DA9E43C8469F}"/>
                </a:ext>
              </a:extLst>
            </p:cNvPr>
            <p:cNvSpPr txBox="1"/>
            <p:nvPr/>
          </p:nvSpPr>
          <p:spPr>
            <a:xfrm>
              <a:off x="5009387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9FB1FD9-4175-491B-9924-A9FFBDDAD280}"/>
                </a:ext>
              </a:extLst>
            </p:cNvPr>
            <p:cNvSpPr txBox="1"/>
            <p:nvPr/>
          </p:nvSpPr>
          <p:spPr>
            <a:xfrm>
              <a:off x="3668553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408C7A1B-8503-4F4C-AA34-AC47BD681E8E}"/>
                </a:ext>
              </a:extLst>
            </p:cNvPr>
            <p:cNvSpPr/>
            <p:nvPr/>
          </p:nvSpPr>
          <p:spPr>
            <a:xfrm>
              <a:off x="3479004" y="3400426"/>
              <a:ext cx="2486216" cy="451865"/>
            </a:xfrm>
            <a:custGeom>
              <a:avLst/>
              <a:gdLst>
                <a:gd name="connsiteX0" fmla="*/ 2469004 w 2486216"/>
                <a:gd name="connsiteY0" fmla="*/ 454620 h 451865"/>
                <a:gd name="connsiteX1" fmla="*/ 9363 w 2486216"/>
                <a:gd name="connsiteY1" fmla="*/ 454620 h 451865"/>
                <a:gd name="connsiteX2" fmla="*/ -3878 w 2486216"/>
                <a:gd name="connsiteY2" fmla="*/ 441188 h 451865"/>
                <a:gd name="connsiteX3" fmla="*/ -3878 w 2486216"/>
                <a:gd name="connsiteY3" fmla="*/ 441188 h 451865"/>
                <a:gd name="connsiteX4" fmla="*/ -3878 w 2486216"/>
                <a:gd name="connsiteY4" fmla="*/ 16088 h 451865"/>
                <a:gd name="connsiteX5" fmla="*/ 9363 w 2486216"/>
                <a:gd name="connsiteY5" fmla="*/ 2754 h 451865"/>
                <a:gd name="connsiteX6" fmla="*/ 2469004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88 h 451865"/>
                <a:gd name="connsiteX9" fmla="*/ 2469004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18 h 451865"/>
                <a:gd name="connsiteX13" fmla="*/ 22697 w 2486216"/>
                <a:gd name="connsiteY13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9004" y="454620"/>
                  </a:moveTo>
                  <a:lnTo>
                    <a:pt x="9363" y="454620"/>
                  </a:lnTo>
                  <a:cubicBezTo>
                    <a:pt x="2028" y="454524"/>
                    <a:pt x="-3971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8" y="2847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4"/>
                    <a:pt x="2482338" y="16088"/>
                  </a:cubicBezTo>
                  <a:lnTo>
                    <a:pt x="2482338" y="441188"/>
                  </a:lnTo>
                  <a:cubicBezTo>
                    <a:pt x="2482338" y="448522"/>
                    <a:pt x="2476431" y="454524"/>
                    <a:pt x="2469004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97" y="29518"/>
                  </a:lnTo>
                  <a:close/>
                </a:path>
              </a:pathLst>
            </a:custGeom>
            <a:solidFill>
              <a:srgbClr val="FF968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4649E68-0C4F-4857-ADD7-B0323AD4D2F7}"/>
                </a:ext>
              </a:extLst>
            </p:cNvPr>
            <p:cNvSpPr/>
            <p:nvPr/>
          </p:nvSpPr>
          <p:spPr>
            <a:xfrm>
              <a:off x="3479004" y="3825525"/>
              <a:ext cx="2486216" cy="451865"/>
            </a:xfrm>
            <a:custGeom>
              <a:avLst/>
              <a:gdLst>
                <a:gd name="connsiteX0" fmla="*/ 2469004 w 2486216"/>
                <a:gd name="connsiteY0" fmla="*/ 454620 h 451865"/>
                <a:gd name="connsiteX1" fmla="*/ 9363 w 2486216"/>
                <a:gd name="connsiteY1" fmla="*/ 454620 h 451865"/>
                <a:gd name="connsiteX2" fmla="*/ -3878 w 2486216"/>
                <a:gd name="connsiteY2" fmla="*/ 441190 h 451865"/>
                <a:gd name="connsiteX3" fmla="*/ -3878 w 2486216"/>
                <a:gd name="connsiteY3" fmla="*/ 441190 h 451865"/>
                <a:gd name="connsiteX4" fmla="*/ -3878 w 2486216"/>
                <a:gd name="connsiteY4" fmla="*/ 16088 h 451865"/>
                <a:gd name="connsiteX5" fmla="*/ 9363 w 2486216"/>
                <a:gd name="connsiteY5" fmla="*/ 2754 h 451865"/>
                <a:gd name="connsiteX6" fmla="*/ 2469004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90 h 451865"/>
                <a:gd name="connsiteX9" fmla="*/ 2469004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20 h 451865"/>
                <a:gd name="connsiteX13" fmla="*/ 22697 w 2486216"/>
                <a:gd name="connsiteY13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9004" y="454620"/>
                  </a:moveTo>
                  <a:lnTo>
                    <a:pt x="9363" y="454620"/>
                  </a:lnTo>
                  <a:cubicBezTo>
                    <a:pt x="2028" y="454524"/>
                    <a:pt x="-3971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4"/>
                    <a:pt x="2482338" y="16088"/>
                  </a:cubicBezTo>
                  <a:lnTo>
                    <a:pt x="2482338" y="441190"/>
                  </a:lnTo>
                  <a:cubicBezTo>
                    <a:pt x="2482338" y="448525"/>
                    <a:pt x="2476431" y="454524"/>
                    <a:pt x="2469004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FF968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232792F3-FC73-4AEB-8565-B68277031196}"/>
                </a:ext>
              </a:extLst>
            </p:cNvPr>
            <p:cNvSpPr/>
            <p:nvPr/>
          </p:nvSpPr>
          <p:spPr>
            <a:xfrm>
              <a:off x="3479004" y="4250625"/>
              <a:ext cx="2486216" cy="451867"/>
            </a:xfrm>
            <a:custGeom>
              <a:avLst/>
              <a:gdLst>
                <a:gd name="connsiteX0" fmla="*/ 2469004 w 2486216"/>
                <a:gd name="connsiteY0" fmla="*/ 454622 h 451867"/>
                <a:gd name="connsiteX1" fmla="*/ 9363 w 2486216"/>
                <a:gd name="connsiteY1" fmla="*/ 454622 h 451867"/>
                <a:gd name="connsiteX2" fmla="*/ -3878 w 2486216"/>
                <a:gd name="connsiteY2" fmla="*/ 441190 h 451867"/>
                <a:gd name="connsiteX3" fmla="*/ -3878 w 2486216"/>
                <a:gd name="connsiteY3" fmla="*/ 441190 h 451867"/>
                <a:gd name="connsiteX4" fmla="*/ -3878 w 2486216"/>
                <a:gd name="connsiteY4" fmla="*/ 16091 h 451867"/>
                <a:gd name="connsiteX5" fmla="*/ 9363 w 2486216"/>
                <a:gd name="connsiteY5" fmla="*/ 2754 h 451867"/>
                <a:gd name="connsiteX6" fmla="*/ 2469004 w 2486216"/>
                <a:gd name="connsiteY6" fmla="*/ 2754 h 451867"/>
                <a:gd name="connsiteX7" fmla="*/ 2482338 w 2486216"/>
                <a:gd name="connsiteY7" fmla="*/ 16091 h 451867"/>
                <a:gd name="connsiteX8" fmla="*/ 2482338 w 2486216"/>
                <a:gd name="connsiteY8" fmla="*/ 441190 h 451867"/>
                <a:gd name="connsiteX9" fmla="*/ 2469004 w 2486216"/>
                <a:gd name="connsiteY9" fmla="*/ 454622 h 451867"/>
                <a:gd name="connsiteX10" fmla="*/ 22697 w 2486216"/>
                <a:gd name="connsiteY10" fmla="*/ 427761 h 451867"/>
                <a:gd name="connsiteX11" fmla="*/ 2455763 w 2486216"/>
                <a:gd name="connsiteY11" fmla="*/ 427761 h 451867"/>
                <a:gd name="connsiteX12" fmla="*/ 2455763 w 2486216"/>
                <a:gd name="connsiteY12" fmla="*/ 29520 h 451867"/>
                <a:gd name="connsiteX13" fmla="*/ 22697 w 2486216"/>
                <a:gd name="connsiteY13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7">
                  <a:moveTo>
                    <a:pt x="2469004" y="454622"/>
                  </a:moveTo>
                  <a:lnTo>
                    <a:pt x="9363" y="454622"/>
                  </a:lnTo>
                  <a:cubicBezTo>
                    <a:pt x="2028" y="454527"/>
                    <a:pt x="-3971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6"/>
                    <a:pt x="2482338" y="16091"/>
                  </a:cubicBezTo>
                  <a:lnTo>
                    <a:pt x="2482338" y="441190"/>
                  </a:lnTo>
                  <a:cubicBezTo>
                    <a:pt x="2482338" y="448525"/>
                    <a:pt x="2476431" y="454527"/>
                    <a:pt x="2469004" y="454622"/>
                  </a:cubicBezTo>
                  <a:close/>
                  <a:moveTo>
                    <a:pt x="22697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FF968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49EE0C27-0D88-4951-97E4-2AFE7685F4BB}"/>
                </a:ext>
              </a:extLst>
            </p:cNvPr>
            <p:cNvSpPr/>
            <p:nvPr/>
          </p:nvSpPr>
          <p:spPr>
            <a:xfrm>
              <a:off x="3479004" y="4675632"/>
              <a:ext cx="2486216" cy="451960"/>
            </a:xfrm>
            <a:custGeom>
              <a:avLst/>
              <a:gdLst>
                <a:gd name="connsiteX0" fmla="*/ 2469004 w 2486216"/>
                <a:gd name="connsiteY0" fmla="*/ 454715 h 451960"/>
                <a:gd name="connsiteX1" fmla="*/ 9363 w 2486216"/>
                <a:gd name="connsiteY1" fmla="*/ 454715 h 451960"/>
                <a:gd name="connsiteX2" fmla="*/ -3878 w 2486216"/>
                <a:gd name="connsiteY2" fmla="*/ 441286 h 451960"/>
                <a:gd name="connsiteX3" fmla="*/ -3878 w 2486216"/>
                <a:gd name="connsiteY3" fmla="*/ 441286 h 451960"/>
                <a:gd name="connsiteX4" fmla="*/ -3878 w 2486216"/>
                <a:gd name="connsiteY4" fmla="*/ 16184 h 451960"/>
                <a:gd name="connsiteX5" fmla="*/ 9363 w 2486216"/>
                <a:gd name="connsiteY5" fmla="*/ 2754 h 451960"/>
                <a:gd name="connsiteX6" fmla="*/ 2469004 w 2486216"/>
                <a:gd name="connsiteY6" fmla="*/ 2754 h 451960"/>
                <a:gd name="connsiteX7" fmla="*/ 2482338 w 2486216"/>
                <a:gd name="connsiteY7" fmla="*/ 16184 h 451960"/>
                <a:gd name="connsiteX8" fmla="*/ 2482338 w 2486216"/>
                <a:gd name="connsiteY8" fmla="*/ 441286 h 451960"/>
                <a:gd name="connsiteX9" fmla="*/ 2469004 w 2486216"/>
                <a:gd name="connsiteY9" fmla="*/ 454715 h 451960"/>
                <a:gd name="connsiteX10" fmla="*/ 22697 w 2486216"/>
                <a:gd name="connsiteY10" fmla="*/ 427854 h 451960"/>
                <a:gd name="connsiteX11" fmla="*/ 2455763 w 2486216"/>
                <a:gd name="connsiteY11" fmla="*/ 427854 h 451960"/>
                <a:gd name="connsiteX12" fmla="*/ 2455763 w 2486216"/>
                <a:gd name="connsiteY12" fmla="*/ 29615 h 451960"/>
                <a:gd name="connsiteX13" fmla="*/ 22697 w 2486216"/>
                <a:gd name="connsiteY13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960">
                  <a:moveTo>
                    <a:pt x="2469004" y="454715"/>
                  </a:moveTo>
                  <a:lnTo>
                    <a:pt x="9363" y="454715"/>
                  </a:lnTo>
                  <a:cubicBezTo>
                    <a:pt x="2028" y="454620"/>
                    <a:pt x="-3971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878" y="8849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431" y="2849"/>
                    <a:pt x="2482338" y="8849"/>
                    <a:pt x="2482338" y="16184"/>
                  </a:cubicBezTo>
                  <a:lnTo>
                    <a:pt x="2482338" y="441286"/>
                  </a:lnTo>
                  <a:cubicBezTo>
                    <a:pt x="2482338" y="448620"/>
                    <a:pt x="2476431" y="454620"/>
                    <a:pt x="2469004" y="454715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97" y="29615"/>
                  </a:lnTo>
                  <a:close/>
                </a:path>
              </a:pathLst>
            </a:custGeom>
            <a:solidFill>
              <a:srgbClr val="FF968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5C892F3-5CA8-4BEA-B350-E61F943B14F4}"/>
                </a:ext>
              </a:extLst>
            </p:cNvPr>
            <p:cNvSpPr txBox="1"/>
            <p:nvPr/>
          </p:nvSpPr>
          <p:spPr>
            <a:xfrm>
              <a:off x="3936480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2B797E6-C6D3-4785-93AC-517C68831164}"/>
                </a:ext>
              </a:extLst>
            </p:cNvPr>
            <p:cNvSpPr txBox="1"/>
            <p:nvPr/>
          </p:nvSpPr>
          <p:spPr>
            <a:xfrm>
              <a:off x="4134451" y="3918680"/>
              <a:ext cx="117532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3.0 GB Storage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2628E2E-CDDB-47EE-9889-9D51E904AC01}"/>
                </a:ext>
              </a:extLst>
            </p:cNvPr>
            <p:cNvSpPr txBox="1"/>
            <p:nvPr/>
          </p:nvSpPr>
          <p:spPr>
            <a:xfrm>
              <a:off x="3987776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9A37600-B6B1-473A-8065-DE3E28797152}"/>
                </a:ext>
              </a:extLst>
            </p:cNvPr>
            <p:cNvSpPr txBox="1"/>
            <p:nvPr/>
          </p:nvSpPr>
          <p:spPr>
            <a:xfrm>
              <a:off x="3996593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A0A47BD-1BF7-42BE-B721-A45339D70D1B}"/>
                </a:ext>
              </a:extLst>
            </p:cNvPr>
            <p:cNvSpPr/>
            <p:nvPr/>
          </p:nvSpPr>
          <p:spPr>
            <a:xfrm>
              <a:off x="3479006" y="5640038"/>
              <a:ext cx="2486215" cy="425099"/>
            </a:xfrm>
            <a:custGeom>
              <a:avLst/>
              <a:gdLst>
                <a:gd name="connsiteX0" fmla="*/ 2482337 w 2486215"/>
                <a:gd name="connsiteY0" fmla="*/ 2754 h 425099"/>
                <a:gd name="connsiteX1" fmla="*/ 2482337 w 2486215"/>
                <a:gd name="connsiteY1" fmla="*/ 293648 h 425099"/>
                <a:gd name="connsiteX2" fmla="*/ 2348131 w 2486215"/>
                <a:gd name="connsiteY2" fmla="*/ 427854 h 425099"/>
                <a:gd name="connsiteX3" fmla="*/ 130234 w 2486215"/>
                <a:gd name="connsiteY3" fmla="*/ 427854 h 425099"/>
                <a:gd name="connsiteX4" fmla="*/ -3879 w 2486215"/>
                <a:gd name="connsiteY4" fmla="*/ 293743 h 425099"/>
                <a:gd name="connsiteX5" fmla="*/ -3879 w 2486215"/>
                <a:gd name="connsiteY5" fmla="*/ 293648 h 425099"/>
                <a:gd name="connsiteX6" fmla="*/ -3879 w 2486215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215" h="425099">
                  <a:moveTo>
                    <a:pt x="2482337" y="2754"/>
                  </a:moveTo>
                  <a:lnTo>
                    <a:pt x="2482337" y="293648"/>
                  </a:lnTo>
                  <a:cubicBezTo>
                    <a:pt x="2482337" y="367753"/>
                    <a:pt x="2422233" y="427854"/>
                    <a:pt x="2348131" y="427854"/>
                  </a:cubicBezTo>
                  <a:lnTo>
                    <a:pt x="130234" y="427854"/>
                  </a:lnTo>
                  <a:cubicBezTo>
                    <a:pt x="56126" y="427854"/>
                    <a:pt x="-3879" y="367848"/>
                    <a:pt x="-3879" y="293743"/>
                  </a:cubicBezTo>
                  <a:cubicBezTo>
                    <a:pt x="-3879" y="293743"/>
                    <a:pt x="-3879" y="293648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FF968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CAB721F-0955-4417-8678-CF8F3E0E6119}"/>
                </a:ext>
              </a:extLst>
            </p:cNvPr>
            <p:cNvSpPr txBox="1"/>
            <p:nvPr/>
          </p:nvSpPr>
          <p:spPr>
            <a:xfrm>
              <a:off x="3627904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A11DEB0-BF34-4F0E-9F7C-6BF418E52F86}"/>
                </a:ext>
              </a:extLst>
            </p:cNvPr>
            <p:cNvSpPr txBox="1"/>
            <p:nvPr/>
          </p:nvSpPr>
          <p:spPr>
            <a:xfrm>
              <a:off x="3601453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 dirty="0">
                  <a:solidFill>
                    <a:srgbClr val="FFFFFF"/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3E63C649-C921-4F28-A9FB-02ECFB4BBE46}"/>
              </a:ext>
            </a:extLst>
          </p:cNvPr>
          <p:cNvGrpSpPr/>
          <p:nvPr/>
        </p:nvGrpSpPr>
        <p:grpSpPr>
          <a:xfrm>
            <a:off x="731138" y="2006727"/>
            <a:ext cx="2486215" cy="4058410"/>
            <a:chOff x="731138" y="2006727"/>
            <a:chExt cx="2486215" cy="405841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EFE079C-B748-4BEA-ACEF-834F335E1F8F}"/>
                </a:ext>
              </a:extLst>
            </p:cNvPr>
            <p:cNvSpPr/>
            <p:nvPr/>
          </p:nvSpPr>
          <p:spPr>
            <a:xfrm>
              <a:off x="731138" y="2006727"/>
              <a:ext cx="2486120" cy="4058126"/>
            </a:xfrm>
            <a:custGeom>
              <a:avLst/>
              <a:gdLst>
                <a:gd name="connsiteX0" fmla="*/ 2482241 w 2486120"/>
                <a:gd name="connsiteY0" fmla="*/ 136865 h 4058126"/>
                <a:gd name="connsiteX1" fmla="*/ 2482241 w 2486120"/>
                <a:gd name="connsiteY1" fmla="*/ 3926673 h 4058126"/>
                <a:gd name="connsiteX2" fmla="*/ 2348226 w 2486120"/>
                <a:gd name="connsiteY2" fmla="*/ 4060881 h 4058126"/>
                <a:gd name="connsiteX3" fmla="*/ 2348128 w 2486120"/>
                <a:gd name="connsiteY3" fmla="*/ 4060881 h 4058126"/>
                <a:gd name="connsiteX4" fmla="*/ 130234 w 2486120"/>
                <a:gd name="connsiteY4" fmla="*/ 4060881 h 4058126"/>
                <a:gd name="connsiteX5" fmla="*/ -3879 w 2486120"/>
                <a:gd name="connsiteY5" fmla="*/ 3926673 h 4058126"/>
                <a:gd name="connsiteX6" fmla="*/ -3879 w 2486120"/>
                <a:gd name="connsiteY6" fmla="*/ 136865 h 4058126"/>
                <a:gd name="connsiteX7" fmla="*/ 130234 w 2486120"/>
                <a:gd name="connsiteY7" fmla="*/ 2754 h 4058126"/>
                <a:gd name="connsiteX8" fmla="*/ 2348226 w 2486120"/>
                <a:gd name="connsiteY8" fmla="*/ 2754 h 4058126"/>
                <a:gd name="connsiteX9" fmla="*/ 2482241 w 2486120"/>
                <a:gd name="connsiteY9" fmla="*/ 136581 h 4058126"/>
                <a:gd name="connsiteX10" fmla="*/ 2482241 w 2486120"/>
                <a:gd name="connsiteY10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6120" h="4058126">
                  <a:moveTo>
                    <a:pt x="2482241" y="136865"/>
                  </a:moveTo>
                  <a:lnTo>
                    <a:pt x="2482241" y="3926673"/>
                  </a:lnTo>
                  <a:cubicBezTo>
                    <a:pt x="2482334" y="4000778"/>
                    <a:pt x="2422329" y="4060786"/>
                    <a:pt x="2348226" y="4060881"/>
                  </a:cubicBezTo>
                  <a:cubicBezTo>
                    <a:pt x="2348226" y="4060881"/>
                    <a:pt x="2348128" y="4060881"/>
                    <a:pt x="2348128" y="4060881"/>
                  </a:cubicBezTo>
                  <a:lnTo>
                    <a:pt x="130234" y="4060881"/>
                  </a:lnTo>
                  <a:cubicBezTo>
                    <a:pt x="56129" y="4060786"/>
                    <a:pt x="-3879" y="4000778"/>
                    <a:pt x="-3879" y="3926673"/>
                  </a:cubicBezTo>
                  <a:lnTo>
                    <a:pt x="-3879" y="136865"/>
                  </a:lnTo>
                  <a:cubicBezTo>
                    <a:pt x="-3879" y="62762"/>
                    <a:pt x="56129" y="2754"/>
                    <a:pt x="130234" y="2754"/>
                  </a:cubicBezTo>
                  <a:lnTo>
                    <a:pt x="2348226" y="2754"/>
                  </a:lnTo>
                  <a:cubicBezTo>
                    <a:pt x="2422236" y="2659"/>
                    <a:pt x="2482148" y="62572"/>
                    <a:pt x="2482241" y="136581"/>
                  </a:cubicBezTo>
                  <a:cubicBezTo>
                    <a:pt x="2482241" y="136676"/>
                    <a:pt x="2482241" y="136772"/>
                    <a:pt x="2482241" y="136865"/>
                  </a:cubicBezTo>
                  <a:close/>
                </a:path>
              </a:pathLst>
            </a:custGeom>
            <a:solidFill>
              <a:srgbClr val="FFD4C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2B6F9DA-E8A0-47DA-B9BC-84C9E394F7BD}"/>
                </a:ext>
              </a:extLst>
            </p:cNvPr>
            <p:cNvSpPr txBox="1"/>
            <p:nvPr/>
          </p:nvSpPr>
          <p:spPr>
            <a:xfrm>
              <a:off x="1183757" y="2111121"/>
              <a:ext cx="15808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STANDARD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C70275B-253E-40D5-890F-41CD00099272}"/>
                </a:ext>
              </a:extLst>
            </p:cNvPr>
            <p:cNvSpPr txBox="1"/>
            <p:nvPr/>
          </p:nvSpPr>
          <p:spPr>
            <a:xfrm>
              <a:off x="1202055" y="2346293"/>
              <a:ext cx="1217000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59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6CDCF81-3120-4D99-8BF5-006A109446F2}"/>
                </a:ext>
              </a:extLst>
            </p:cNvPr>
            <p:cNvSpPr txBox="1"/>
            <p:nvPr/>
          </p:nvSpPr>
          <p:spPr>
            <a:xfrm>
              <a:off x="2244185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987BB1D-702E-46F6-92DD-B00405AF3855}"/>
                </a:ext>
              </a:extLst>
            </p:cNvPr>
            <p:cNvSpPr txBox="1"/>
            <p:nvPr/>
          </p:nvSpPr>
          <p:spPr>
            <a:xfrm>
              <a:off x="920781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8AA68B9-CBF4-4ED3-8974-97F4D9A04FD3}"/>
                </a:ext>
              </a:extLst>
            </p:cNvPr>
            <p:cNvSpPr/>
            <p:nvPr/>
          </p:nvSpPr>
          <p:spPr>
            <a:xfrm>
              <a:off x="731233" y="3400426"/>
              <a:ext cx="2486120" cy="451865"/>
            </a:xfrm>
            <a:custGeom>
              <a:avLst/>
              <a:gdLst>
                <a:gd name="connsiteX0" fmla="*/ 2469004 w 2486120"/>
                <a:gd name="connsiteY0" fmla="*/ 454620 h 451865"/>
                <a:gd name="connsiteX1" fmla="*/ 9361 w 2486120"/>
                <a:gd name="connsiteY1" fmla="*/ 454620 h 451865"/>
                <a:gd name="connsiteX2" fmla="*/ -3878 w 2486120"/>
                <a:gd name="connsiteY2" fmla="*/ 441188 h 451865"/>
                <a:gd name="connsiteX3" fmla="*/ -3878 w 2486120"/>
                <a:gd name="connsiteY3" fmla="*/ 441188 h 451865"/>
                <a:gd name="connsiteX4" fmla="*/ -3878 w 2486120"/>
                <a:gd name="connsiteY4" fmla="*/ 16088 h 451865"/>
                <a:gd name="connsiteX5" fmla="*/ 9361 w 2486120"/>
                <a:gd name="connsiteY5" fmla="*/ 2754 h 451865"/>
                <a:gd name="connsiteX6" fmla="*/ 2469004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88 h 451865"/>
                <a:gd name="connsiteX9" fmla="*/ 2469004 w 2486120"/>
                <a:gd name="connsiteY9" fmla="*/ 454620 h 451865"/>
                <a:gd name="connsiteX10" fmla="*/ 2469004 w 2486120"/>
                <a:gd name="connsiteY10" fmla="*/ 454620 h 451865"/>
                <a:gd name="connsiteX11" fmla="*/ 22602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18 h 451865"/>
                <a:gd name="connsiteX14" fmla="*/ 22602 w 2486120"/>
                <a:gd name="connsiteY14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9004" y="454620"/>
                  </a:moveTo>
                  <a:lnTo>
                    <a:pt x="9361" y="454620"/>
                  </a:lnTo>
                  <a:cubicBezTo>
                    <a:pt x="2029" y="454524"/>
                    <a:pt x="-3973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9" y="2847"/>
                    <a:pt x="9361" y="2754"/>
                  </a:cubicBezTo>
                  <a:lnTo>
                    <a:pt x="2469004" y="2754"/>
                  </a:lnTo>
                  <a:cubicBezTo>
                    <a:pt x="2476338" y="2847"/>
                    <a:pt x="2482240" y="8754"/>
                    <a:pt x="2482240" y="16088"/>
                  </a:cubicBezTo>
                  <a:lnTo>
                    <a:pt x="2482240" y="441188"/>
                  </a:lnTo>
                  <a:cubicBezTo>
                    <a:pt x="2482338" y="448522"/>
                    <a:pt x="2476338" y="454524"/>
                    <a:pt x="2469004" y="454620"/>
                  </a:cubicBezTo>
                  <a:cubicBezTo>
                    <a:pt x="2469004" y="454620"/>
                    <a:pt x="2469004" y="454620"/>
                    <a:pt x="2469004" y="454620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02" y="29518"/>
                  </a:lnTo>
                  <a:close/>
                </a:path>
              </a:pathLst>
            </a:custGeom>
            <a:solidFill>
              <a:srgbClr val="FFE5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5DD0036-9C80-4479-B074-051E37E0A4F7}"/>
                </a:ext>
              </a:extLst>
            </p:cNvPr>
            <p:cNvSpPr/>
            <p:nvPr/>
          </p:nvSpPr>
          <p:spPr>
            <a:xfrm>
              <a:off x="731233" y="3825525"/>
              <a:ext cx="2486120" cy="451865"/>
            </a:xfrm>
            <a:custGeom>
              <a:avLst/>
              <a:gdLst>
                <a:gd name="connsiteX0" fmla="*/ 2469004 w 2486120"/>
                <a:gd name="connsiteY0" fmla="*/ 454620 h 451865"/>
                <a:gd name="connsiteX1" fmla="*/ 9361 w 2486120"/>
                <a:gd name="connsiteY1" fmla="*/ 454620 h 451865"/>
                <a:gd name="connsiteX2" fmla="*/ -3878 w 2486120"/>
                <a:gd name="connsiteY2" fmla="*/ 441190 h 451865"/>
                <a:gd name="connsiteX3" fmla="*/ -3878 w 2486120"/>
                <a:gd name="connsiteY3" fmla="*/ 441190 h 451865"/>
                <a:gd name="connsiteX4" fmla="*/ -3878 w 2486120"/>
                <a:gd name="connsiteY4" fmla="*/ 16088 h 451865"/>
                <a:gd name="connsiteX5" fmla="*/ 9361 w 2486120"/>
                <a:gd name="connsiteY5" fmla="*/ 2754 h 451865"/>
                <a:gd name="connsiteX6" fmla="*/ 2469004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90 h 451865"/>
                <a:gd name="connsiteX9" fmla="*/ 2469004 w 2486120"/>
                <a:gd name="connsiteY9" fmla="*/ 454620 h 451865"/>
                <a:gd name="connsiteX10" fmla="*/ 2469004 w 2486120"/>
                <a:gd name="connsiteY10" fmla="*/ 454620 h 451865"/>
                <a:gd name="connsiteX11" fmla="*/ 22602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20 h 451865"/>
                <a:gd name="connsiteX14" fmla="*/ 22602 w 2486120"/>
                <a:gd name="connsiteY14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9004" y="454620"/>
                  </a:moveTo>
                  <a:lnTo>
                    <a:pt x="9361" y="454620"/>
                  </a:lnTo>
                  <a:cubicBezTo>
                    <a:pt x="2029" y="454524"/>
                    <a:pt x="-3973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9" y="2849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240" y="8754"/>
                    <a:pt x="2482240" y="16088"/>
                  </a:cubicBezTo>
                  <a:lnTo>
                    <a:pt x="2482240" y="441190"/>
                  </a:lnTo>
                  <a:cubicBezTo>
                    <a:pt x="2482338" y="448525"/>
                    <a:pt x="2476338" y="454524"/>
                    <a:pt x="2469004" y="454620"/>
                  </a:cubicBezTo>
                  <a:cubicBezTo>
                    <a:pt x="2469004" y="454620"/>
                    <a:pt x="2469004" y="454620"/>
                    <a:pt x="2469004" y="454620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02" y="29520"/>
                  </a:lnTo>
                  <a:close/>
                </a:path>
              </a:pathLst>
            </a:custGeom>
            <a:solidFill>
              <a:srgbClr val="FFE5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21605CF-23D4-4119-BF58-6AF40E5811BB}"/>
                </a:ext>
              </a:extLst>
            </p:cNvPr>
            <p:cNvSpPr/>
            <p:nvPr/>
          </p:nvSpPr>
          <p:spPr>
            <a:xfrm>
              <a:off x="731233" y="4250625"/>
              <a:ext cx="2486120" cy="451867"/>
            </a:xfrm>
            <a:custGeom>
              <a:avLst/>
              <a:gdLst>
                <a:gd name="connsiteX0" fmla="*/ 2469004 w 2486120"/>
                <a:gd name="connsiteY0" fmla="*/ 454622 h 451867"/>
                <a:gd name="connsiteX1" fmla="*/ 9361 w 2486120"/>
                <a:gd name="connsiteY1" fmla="*/ 454622 h 451867"/>
                <a:gd name="connsiteX2" fmla="*/ -3878 w 2486120"/>
                <a:gd name="connsiteY2" fmla="*/ 441190 h 451867"/>
                <a:gd name="connsiteX3" fmla="*/ -3878 w 2486120"/>
                <a:gd name="connsiteY3" fmla="*/ 441190 h 451867"/>
                <a:gd name="connsiteX4" fmla="*/ -3878 w 2486120"/>
                <a:gd name="connsiteY4" fmla="*/ 16091 h 451867"/>
                <a:gd name="connsiteX5" fmla="*/ 9361 w 2486120"/>
                <a:gd name="connsiteY5" fmla="*/ 2754 h 451867"/>
                <a:gd name="connsiteX6" fmla="*/ 2469004 w 2486120"/>
                <a:gd name="connsiteY6" fmla="*/ 2754 h 451867"/>
                <a:gd name="connsiteX7" fmla="*/ 2482240 w 2486120"/>
                <a:gd name="connsiteY7" fmla="*/ 16091 h 451867"/>
                <a:gd name="connsiteX8" fmla="*/ 2482240 w 2486120"/>
                <a:gd name="connsiteY8" fmla="*/ 441190 h 451867"/>
                <a:gd name="connsiteX9" fmla="*/ 2469004 w 2486120"/>
                <a:gd name="connsiteY9" fmla="*/ 454622 h 451867"/>
                <a:gd name="connsiteX10" fmla="*/ 2469004 w 2486120"/>
                <a:gd name="connsiteY10" fmla="*/ 454622 h 451867"/>
                <a:gd name="connsiteX11" fmla="*/ 22602 w 2486120"/>
                <a:gd name="connsiteY11" fmla="*/ 427761 h 451867"/>
                <a:gd name="connsiteX12" fmla="*/ 2455763 w 2486120"/>
                <a:gd name="connsiteY12" fmla="*/ 427761 h 451867"/>
                <a:gd name="connsiteX13" fmla="*/ 2455763 w 2486120"/>
                <a:gd name="connsiteY13" fmla="*/ 29520 h 451867"/>
                <a:gd name="connsiteX14" fmla="*/ 22602 w 2486120"/>
                <a:gd name="connsiteY14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7">
                  <a:moveTo>
                    <a:pt x="2469004" y="454622"/>
                  </a:moveTo>
                  <a:lnTo>
                    <a:pt x="9361" y="454622"/>
                  </a:lnTo>
                  <a:cubicBezTo>
                    <a:pt x="2029" y="454527"/>
                    <a:pt x="-3973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9" y="2849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240" y="8756"/>
                    <a:pt x="2482240" y="16091"/>
                  </a:cubicBezTo>
                  <a:lnTo>
                    <a:pt x="2482240" y="441190"/>
                  </a:lnTo>
                  <a:cubicBezTo>
                    <a:pt x="2482338" y="448525"/>
                    <a:pt x="2476338" y="454527"/>
                    <a:pt x="2469004" y="454622"/>
                  </a:cubicBezTo>
                  <a:cubicBezTo>
                    <a:pt x="2469004" y="454622"/>
                    <a:pt x="2469004" y="454622"/>
                    <a:pt x="2469004" y="454622"/>
                  </a:cubicBezTo>
                  <a:close/>
                  <a:moveTo>
                    <a:pt x="22602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02" y="29520"/>
                  </a:lnTo>
                  <a:close/>
                </a:path>
              </a:pathLst>
            </a:custGeom>
            <a:solidFill>
              <a:srgbClr val="FFE5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7C202E5-297E-4E40-A39D-90427D0B5734}"/>
                </a:ext>
              </a:extLst>
            </p:cNvPr>
            <p:cNvSpPr/>
            <p:nvPr/>
          </p:nvSpPr>
          <p:spPr>
            <a:xfrm>
              <a:off x="731233" y="4675632"/>
              <a:ext cx="2486120" cy="451960"/>
            </a:xfrm>
            <a:custGeom>
              <a:avLst/>
              <a:gdLst>
                <a:gd name="connsiteX0" fmla="*/ 2469004 w 2486120"/>
                <a:gd name="connsiteY0" fmla="*/ 454715 h 451960"/>
                <a:gd name="connsiteX1" fmla="*/ 9361 w 2486120"/>
                <a:gd name="connsiteY1" fmla="*/ 454715 h 451960"/>
                <a:gd name="connsiteX2" fmla="*/ -3878 w 2486120"/>
                <a:gd name="connsiteY2" fmla="*/ 441286 h 451960"/>
                <a:gd name="connsiteX3" fmla="*/ -3878 w 2486120"/>
                <a:gd name="connsiteY3" fmla="*/ 441286 h 451960"/>
                <a:gd name="connsiteX4" fmla="*/ -3878 w 2486120"/>
                <a:gd name="connsiteY4" fmla="*/ 16184 h 451960"/>
                <a:gd name="connsiteX5" fmla="*/ 9361 w 2486120"/>
                <a:gd name="connsiteY5" fmla="*/ 2754 h 451960"/>
                <a:gd name="connsiteX6" fmla="*/ 9361 w 2486120"/>
                <a:gd name="connsiteY6" fmla="*/ 2754 h 451960"/>
                <a:gd name="connsiteX7" fmla="*/ 2469004 w 2486120"/>
                <a:gd name="connsiteY7" fmla="*/ 2754 h 451960"/>
                <a:gd name="connsiteX8" fmla="*/ 2482240 w 2486120"/>
                <a:gd name="connsiteY8" fmla="*/ 16184 h 451960"/>
                <a:gd name="connsiteX9" fmla="*/ 2482240 w 2486120"/>
                <a:gd name="connsiteY9" fmla="*/ 16184 h 451960"/>
                <a:gd name="connsiteX10" fmla="*/ 2482240 w 2486120"/>
                <a:gd name="connsiteY10" fmla="*/ 441286 h 451960"/>
                <a:gd name="connsiteX11" fmla="*/ 2469004 w 2486120"/>
                <a:gd name="connsiteY11" fmla="*/ 454715 h 451960"/>
                <a:gd name="connsiteX12" fmla="*/ 2469004 w 2486120"/>
                <a:gd name="connsiteY12" fmla="*/ 454715 h 451960"/>
                <a:gd name="connsiteX13" fmla="*/ 22602 w 2486120"/>
                <a:gd name="connsiteY13" fmla="*/ 427854 h 451960"/>
                <a:gd name="connsiteX14" fmla="*/ 2455763 w 2486120"/>
                <a:gd name="connsiteY14" fmla="*/ 427854 h 451960"/>
                <a:gd name="connsiteX15" fmla="*/ 2455763 w 2486120"/>
                <a:gd name="connsiteY15" fmla="*/ 29615 h 451960"/>
                <a:gd name="connsiteX16" fmla="*/ 22602 w 2486120"/>
                <a:gd name="connsiteY16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6120" h="451960">
                  <a:moveTo>
                    <a:pt x="2469004" y="454715"/>
                  </a:moveTo>
                  <a:lnTo>
                    <a:pt x="9361" y="454715"/>
                  </a:lnTo>
                  <a:cubicBezTo>
                    <a:pt x="2029" y="454620"/>
                    <a:pt x="-3973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973" y="8849"/>
                    <a:pt x="2029" y="2849"/>
                    <a:pt x="9361" y="2754"/>
                  </a:cubicBezTo>
                  <a:cubicBezTo>
                    <a:pt x="9361" y="2754"/>
                    <a:pt x="9361" y="2754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338" y="8849"/>
                    <a:pt x="2482240" y="16184"/>
                  </a:cubicBezTo>
                  <a:cubicBezTo>
                    <a:pt x="2482240" y="16184"/>
                    <a:pt x="2482240" y="16184"/>
                    <a:pt x="2482240" y="16184"/>
                  </a:cubicBezTo>
                  <a:lnTo>
                    <a:pt x="2482240" y="441286"/>
                  </a:lnTo>
                  <a:cubicBezTo>
                    <a:pt x="2482338" y="448620"/>
                    <a:pt x="2476338" y="454620"/>
                    <a:pt x="2469004" y="454715"/>
                  </a:cubicBezTo>
                  <a:cubicBezTo>
                    <a:pt x="2469004" y="454715"/>
                    <a:pt x="2469004" y="454715"/>
                    <a:pt x="2469004" y="454715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02" y="29615"/>
                  </a:lnTo>
                  <a:close/>
                </a:path>
              </a:pathLst>
            </a:custGeom>
            <a:solidFill>
              <a:srgbClr val="FFE5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A42C6C6-634C-4625-8721-5DB2100373A0}"/>
                </a:ext>
              </a:extLst>
            </p:cNvPr>
            <p:cNvSpPr txBox="1"/>
            <p:nvPr/>
          </p:nvSpPr>
          <p:spPr>
            <a:xfrm>
              <a:off x="1188566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ECB0276-A2DC-4117-821D-3995F3B1E1CD}"/>
                </a:ext>
              </a:extLst>
            </p:cNvPr>
            <p:cNvSpPr txBox="1"/>
            <p:nvPr/>
          </p:nvSpPr>
          <p:spPr>
            <a:xfrm>
              <a:off x="1386537" y="3918680"/>
              <a:ext cx="117532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2.0 GB Storage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24A175F-1FD4-4CE9-837E-9EF03D9FAC4B}"/>
                </a:ext>
              </a:extLst>
            </p:cNvPr>
            <p:cNvSpPr txBox="1"/>
            <p:nvPr/>
          </p:nvSpPr>
          <p:spPr>
            <a:xfrm>
              <a:off x="1239862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C2FC0E0-A778-474C-ADA6-EA3533866369}"/>
                </a:ext>
              </a:extLst>
            </p:cNvPr>
            <p:cNvSpPr txBox="1"/>
            <p:nvPr/>
          </p:nvSpPr>
          <p:spPr>
            <a:xfrm>
              <a:off x="1248679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05A5EB4-60B7-4B57-A707-5D731F96F5F2}"/>
                </a:ext>
              </a:extLst>
            </p:cNvPr>
            <p:cNvSpPr/>
            <p:nvPr/>
          </p:nvSpPr>
          <p:spPr>
            <a:xfrm>
              <a:off x="731138" y="5640038"/>
              <a:ext cx="2486120" cy="425099"/>
            </a:xfrm>
            <a:custGeom>
              <a:avLst/>
              <a:gdLst>
                <a:gd name="connsiteX0" fmla="*/ 2482241 w 2486120"/>
                <a:gd name="connsiteY0" fmla="*/ 2754 h 425099"/>
                <a:gd name="connsiteX1" fmla="*/ 2482241 w 2486120"/>
                <a:gd name="connsiteY1" fmla="*/ 293648 h 425099"/>
                <a:gd name="connsiteX2" fmla="*/ 2348226 w 2486120"/>
                <a:gd name="connsiteY2" fmla="*/ 427854 h 425099"/>
                <a:gd name="connsiteX3" fmla="*/ 2348128 w 2486120"/>
                <a:gd name="connsiteY3" fmla="*/ 427854 h 425099"/>
                <a:gd name="connsiteX4" fmla="*/ 130234 w 2486120"/>
                <a:gd name="connsiteY4" fmla="*/ 427854 h 425099"/>
                <a:gd name="connsiteX5" fmla="*/ -3879 w 2486120"/>
                <a:gd name="connsiteY5" fmla="*/ 293648 h 425099"/>
                <a:gd name="connsiteX6" fmla="*/ -3879 w 2486120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120" h="425099">
                  <a:moveTo>
                    <a:pt x="2482241" y="2754"/>
                  </a:moveTo>
                  <a:lnTo>
                    <a:pt x="2482241" y="293648"/>
                  </a:lnTo>
                  <a:cubicBezTo>
                    <a:pt x="2482334" y="367753"/>
                    <a:pt x="2422329" y="427761"/>
                    <a:pt x="2348226" y="427854"/>
                  </a:cubicBezTo>
                  <a:cubicBezTo>
                    <a:pt x="2348226" y="427854"/>
                    <a:pt x="2348128" y="427854"/>
                    <a:pt x="2348128" y="427854"/>
                  </a:cubicBezTo>
                  <a:lnTo>
                    <a:pt x="130234" y="427854"/>
                  </a:lnTo>
                  <a:cubicBezTo>
                    <a:pt x="56129" y="427761"/>
                    <a:pt x="-3879" y="367753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FFE5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7721376-6E69-4094-9A12-0510673F7234}"/>
                </a:ext>
              </a:extLst>
            </p:cNvPr>
            <p:cNvSpPr txBox="1"/>
            <p:nvPr/>
          </p:nvSpPr>
          <p:spPr>
            <a:xfrm>
              <a:off x="879989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E54C230-CBB9-4A5F-94EA-949B95CD3436}"/>
                </a:ext>
              </a:extLst>
            </p:cNvPr>
            <p:cNvSpPr txBox="1"/>
            <p:nvPr/>
          </p:nvSpPr>
          <p:spPr>
            <a:xfrm>
              <a:off x="853539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25" spc="0" baseline="0" dirty="0">
                  <a:solidFill>
                    <a:schemeClr val="bg2">
                      <a:lumMod val="25000"/>
                    </a:schemeClr>
                  </a:solidFill>
                  <a:latin typeface="Montserrat" panose="02000505000000020004" pitchFamily="2" charset="0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397885FA-E4ED-42A6-B43A-BA4A8EE74098}"/>
              </a:ext>
            </a:extLst>
          </p:cNvPr>
          <p:cNvGrpSpPr/>
          <p:nvPr/>
        </p:nvGrpSpPr>
        <p:grpSpPr>
          <a:xfrm>
            <a:off x="6226396" y="2006727"/>
            <a:ext cx="2486787" cy="4058410"/>
            <a:chOff x="6226396" y="2006727"/>
            <a:chExt cx="2486787" cy="4058410"/>
          </a:xfrm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CD998C5-6C79-43A6-B4C1-920F071E90B1}"/>
                </a:ext>
              </a:extLst>
            </p:cNvPr>
            <p:cNvSpPr/>
            <p:nvPr/>
          </p:nvSpPr>
          <p:spPr>
            <a:xfrm>
              <a:off x="6226396" y="2006727"/>
              <a:ext cx="2486787" cy="4058127"/>
            </a:xfrm>
            <a:custGeom>
              <a:avLst/>
              <a:gdLst>
                <a:gd name="connsiteX0" fmla="*/ 2482909 w 2486787"/>
                <a:gd name="connsiteY0" fmla="*/ 136865 h 4058127"/>
                <a:gd name="connsiteX1" fmla="*/ 2482909 w 2486787"/>
                <a:gd name="connsiteY1" fmla="*/ 3926673 h 4058127"/>
                <a:gd name="connsiteX2" fmla="*/ 2348894 w 2486787"/>
                <a:gd name="connsiteY2" fmla="*/ 4060881 h 4058127"/>
                <a:gd name="connsiteX3" fmla="*/ 2348796 w 2486787"/>
                <a:gd name="connsiteY3" fmla="*/ 4060881 h 4058127"/>
                <a:gd name="connsiteX4" fmla="*/ 130234 w 2486787"/>
                <a:gd name="connsiteY4" fmla="*/ 4060881 h 4058127"/>
                <a:gd name="connsiteX5" fmla="*/ -3879 w 2486787"/>
                <a:gd name="connsiteY5" fmla="*/ 3926673 h 4058127"/>
                <a:gd name="connsiteX6" fmla="*/ -3879 w 2486787"/>
                <a:gd name="connsiteY6" fmla="*/ 136865 h 4058127"/>
                <a:gd name="connsiteX7" fmla="*/ 130234 w 2486787"/>
                <a:gd name="connsiteY7" fmla="*/ 2755 h 4058127"/>
                <a:gd name="connsiteX8" fmla="*/ 2348605 w 2486787"/>
                <a:gd name="connsiteY8" fmla="*/ 2755 h 4058127"/>
                <a:gd name="connsiteX9" fmla="*/ 2482909 w 2486787"/>
                <a:gd name="connsiteY9" fmla="*/ 136295 h 4058127"/>
                <a:gd name="connsiteX10" fmla="*/ 2482909 w 2486787"/>
                <a:gd name="connsiteY10" fmla="*/ 136865 h 4058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6787" h="4058127">
                  <a:moveTo>
                    <a:pt x="2482909" y="136865"/>
                  </a:moveTo>
                  <a:lnTo>
                    <a:pt x="2482909" y="3926673"/>
                  </a:lnTo>
                  <a:cubicBezTo>
                    <a:pt x="2483002" y="4000778"/>
                    <a:pt x="2422996" y="4060786"/>
                    <a:pt x="2348894" y="4060881"/>
                  </a:cubicBezTo>
                  <a:cubicBezTo>
                    <a:pt x="2348894" y="4060881"/>
                    <a:pt x="2348796" y="4060881"/>
                    <a:pt x="2348796" y="4060881"/>
                  </a:cubicBezTo>
                  <a:lnTo>
                    <a:pt x="130234" y="4060881"/>
                  </a:lnTo>
                  <a:cubicBezTo>
                    <a:pt x="56131" y="4060786"/>
                    <a:pt x="-3879" y="4000778"/>
                    <a:pt x="-3879" y="3926673"/>
                  </a:cubicBezTo>
                  <a:lnTo>
                    <a:pt x="-3879" y="136865"/>
                  </a:lnTo>
                  <a:cubicBezTo>
                    <a:pt x="-3879" y="62763"/>
                    <a:pt x="56131" y="2755"/>
                    <a:pt x="130234" y="2755"/>
                  </a:cubicBezTo>
                  <a:lnTo>
                    <a:pt x="2348605" y="2755"/>
                  </a:lnTo>
                  <a:cubicBezTo>
                    <a:pt x="2422615" y="2564"/>
                    <a:pt x="2482718" y="62286"/>
                    <a:pt x="2482909" y="136295"/>
                  </a:cubicBezTo>
                  <a:cubicBezTo>
                    <a:pt x="2482909" y="136486"/>
                    <a:pt x="2482909" y="136677"/>
                    <a:pt x="2482909" y="136865"/>
                  </a:cubicBezTo>
                  <a:close/>
                </a:path>
              </a:pathLst>
            </a:custGeom>
            <a:solidFill>
              <a:srgbClr val="FFD4C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58442AB-A9CF-4E7F-976F-9950493CCF6A}"/>
                </a:ext>
              </a:extLst>
            </p:cNvPr>
            <p:cNvSpPr txBox="1"/>
            <p:nvPr/>
          </p:nvSpPr>
          <p:spPr>
            <a:xfrm>
              <a:off x="6688966" y="2111121"/>
              <a:ext cx="15616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EXCLUSIVE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3C7A185-033E-4FBC-B8AF-8DA43CA23AF5}"/>
                </a:ext>
              </a:extLst>
            </p:cNvPr>
            <p:cNvSpPr txBox="1"/>
            <p:nvPr/>
          </p:nvSpPr>
          <p:spPr>
            <a:xfrm>
              <a:off x="6687311" y="2346293"/>
              <a:ext cx="1257075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79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B1183EFB-B438-4BE9-AFA8-DCD4FD5263BE}"/>
                </a:ext>
              </a:extLst>
            </p:cNvPr>
            <p:cNvSpPr txBox="1"/>
            <p:nvPr/>
          </p:nvSpPr>
          <p:spPr>
            <a:xfrm>
              <a:off x="7750111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B912C5DD-724C-45D8-A05F-88BF5F8F66FE}"/>
                </a:ext>
              </a:extLst>
            </p:cNvPr>
            <p:cNvSpPr txBox="1"/>
            <p:nvPr/>
          </p:nvSpPr>
          <p:spPr>
            <a:xfrm>
              <a:off x="6416421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E88C2143-3779-4466-BC55-B3F040E1C1F5}"/>
                </a:ext>
              </a:extLst>
            </p:cNvPr>
            <p:cNvSpPr/>
            <p:nvPr/>
          </p:nvSpPr>
          <p:spPr>
            <a:xfrm>
              <a:off x="6226874" y="3400426"/>
              <a:ext cx="2486120" cy="451865"/>
            </a:xfrm>
            <a:custGeom>
              <a:avLst/>
              <a:gdLst>
                <a:gd name="connsiteX0" fmla="*/ 2468999 w 2486120"/>
                <a:gd name="connsiteY0" fmla="*/ 454620 h 451865"/>
                <a:gd name="connsiteX1" fmla="*/ 9358 w 2486120"/>
                <a:gd name="connsiteY1" fmla="*/ 454620 h 451865"/>
                <a:gd name="connsiteX2" fmla="*/ -3878 w 2486120"/>
                <a:gd name="connsiteY2" fmla="*/ 441188 h 451865"/>
                <a:gd name="connsiteX3" fmla="*/ -3878 w 2486120"/>
                <a:gd name="connsiteY3" fmla="*/ 441188 h 451865"/>
                <a:gd name="connsiteX4" fmla="*/ -3878 w 2486120"/>
                <a:gd name="connsiteY4" fmla="*/ 16088 h 451865"/>
                <a:gd name="connsiteX5" fmla="*/ 9358 w 2486120"/>
                <a:gd name="connsiteY5" fmla="*/ 2754 h 451865"/>
                <a:gd name="connsiteX6" fmla="*/ 2468999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88 h 451865"/>
                <a:gd name="connsiteX9" fmla="*/ 2468999 w 2486120"/>
                <a:gd name="connsiteY9" fmla="*/ 454620 h 451865"/>
                <a:gd name="connsiteX10" fmla="*/ 2468999 w 2486120"/>
                <a:gd name="connsiteY10" fmla="*/ 454620 h 451865"/>
                <a:gd name="connsiteX11" fmla="*/ 22599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18 h 451865"/>
                <a:gd name="connsiteX14" fmla="*/ 22599 w 2486120"/>
                <a:gd name="connsiteY14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4" y="2847"/>
                    <a:pt x="9358" y="2754"/>
                  </a:cubicBezTo>
                  <a:lnTo>
                    <a:pt x="2468999" y="2754"/>
                  </a:lnTo>
                  <a:cubicBezTo>
                    <a:pt x="2476333" y="2847"/>
                    <a:pt x="2482240" y="8754"/>
                    <a:pt x="2482240" y="16088"/>
                  </a:cubicBezTo>
                  <a:lnTo>
                    <a:pt x="2482240" y="441188"/>
                  </a:lnTo>
                  <a:cubicBezTo>
                    <a:pt x="2482338" y="448522"/>
                    <a:pt x="2476333" y="454524"/>
                    <a:pt x="2468999" y="454620"/>
                  </a:cubicBezTo>
                  <a:cubicBezTo>
                    <a:pt x="2468999" y="454620"/>
                    <a:pt x="2468999" y="454620"/>
                    <a:pt x="2468999" y="454620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599" y="29518"/>
                  </a:lnTo>
                  <a:close/>
                </a:path>
              </a:pathLst>
            </a:custGeom>
            <a:solidFill>
              <a:srgbClr val="FFE5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3065581A-D8BC-48D4-8BCF-FD524A42AE6D}"/>
                </a:ext>
              </a:extLst>
            </p:cNvPr>
            <p:cNvSpPr/>
            <p:nvPr/>
          </p:nvSpPr>
          <p:spPr>
            <a:xfrm>
              <a:off x="6226874" y="3825525"/>
              <a:ext cx="2486120" cy="451865"/>
            </a:xfrm>
            <a:custGeom>
              <a:avLst/>
              <a:gdLst>
                <a:gd name="connsiteX0" fmla="*/ 2468999 w 2486120"/>
                <a:gd name="connsiteY0" fmla="*/ 454620 h 451865"/>
                <a:gd name="connsiteX1" fmla="*/ 9358 w 2486120"/>
                <a:gd name="connsiteY1" fmla="*/ 454620 h 451865"/>
                <a:gd name="connsiteX2" fmla="*/ -3878 w 2486120"/>
                <a:gd name="connsiteY2" fmla="*/ 441190 h 451865"/>
                <a:gd name="connsiteX3" fmla="*/ -3878 w 2486120"/>
                <a:gd name="connsiteY3" fmla="*/ 441190 h 451865"/>
                <a:gd name="connsiteX4" fmla="*/ -3878 w 2486120"/>
                <a:gd name="connsiteY4" fmla="*/ 16088 h 451865"/>
                <a:gd name="connsiteX5" fmla="*/ 9358 w 2486120"/>
                <a:gd name="connsiteY5" fmla="*/ 2754 h 451865"/>
                <a:gd name="connsiteX6" fmla="*/ 2468999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90 h 451865"/>
                <a:gd name="connsiteX9" fmla="*/ 2468999 w 2486120"/>
                <a:gd name="connsiteY9" fmla="*/ 454620 h 451865"/>
                <a:gd name="connsiteX10" fmla="*/ 2468999 w 2486120"/>
                <a:gd name="connsiteY10" fmla="*/ 454620 h 451865"/>
                <a:gd name="connsiteX11" fmla="*/ 22599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20 h 451865"/>
                <a:gd name="connsiteX14" fmla="*/ 22599 w 2486120"/>
                <a:gd name="connsiteY14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240" y="8754"/>
                    <a:pt x="2482240" y="16088"/>
                  </a:cubicBezTo>
                  <a:lnTo>
                    <a:pt x="2482240" y="441190"/>
                  </a:lnTo>
                  <a:cubicBezTo>
                    <a:pt x="2482338" y="448525"/>
                    <a:pt x="2476333" y="454524"/>
                    <a:pt x="2468999" y="454620"/>
                  </a:cubicBezTo>
                  <a:cubicBezTo>
                    <a:pt x="2468999" y="454620"/>
                    <a:pt x="2468999" y="454620"/>
                    <a:pt x="2468999" y="454620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599" y="29520"/>
                  </a:lnTo>
                  <a:close/>
                </a:path>
              </a:pathLst>
            </a:custGeom>
            <a:solidFill>
              <a:srgbClr val="FFE5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E5E74270-26AF-493D-B727-F85C89EB797A}"/>
                </a:ext>
              </a:extLst>
            </p:cNvPr>
            <p:cNvSpPr/>
            <p:nvPr/>
          </p:nvSpPr>
          <p:spPr>
            <a:xfrm>
              <a:off x="6226874" y="4250625"/>
              <a:ext cx="2486120" cy="451867"/>
            </a:xfrm>
            <a:custGeom>
              <a:avLst/>
              <a:gdLst>
                <a:gd name="connsiteX0" fmla="*/ 2468999 w 2486120"/>
                <a:gd name="connsiteY0" fmla="*/ 454622 h 451867"/>
                <a:gd name="connsiteX1" fmla="*/ 9358 w 2486120"/>
                <a:gd name="connsiteY1" fmla="*/ 454622 h 451867"/>
                <a:gd name="connsiteX2" fmla="*/ -3878 w 2486120"/>
                <a:gd name="connsiteY2" fmla="*/ 441190 h 451867"/>
                <a:gd name="connsiteX3" fmla="*/ -3878 w 2486120"/>
                <a:gd name="connsiteY3" fmla="*/ 441190 h 451867"/>
                <a:gd name="connsiteX4" fmla="*/ -3878 w 2486120"/>
                <a:gd name="connsiteY4" fmla="*/ 16091 h 451867"/>
                <a:gd name="connsiteX5" fmla="*/ 9358 w 2486120"/>
                <a:gd name="connsiteY5" fmla="*/ 2754 h 451867"/>
                <a:gd name="connsiteX6" fmla="*/ 2468999 w 2486120"/>
                <a:gd name="connsiteY6" fmla="*/ 2754 h 451867"/>
                <a:gd name="connsiteX7" fmla="*/ 2482240 w 2486120"/>
                <a:gd name="connsiteY7" fmla="*/ 16091 h 451867"/>
                <a:gd name="connsiteX8" fmla="*/ 2482240 w 2486120"/>
                <a:gd name="connsiteY8" fmla="*/ 441190 h 451867"/>
                <a:gd name="connsiteX9" fmla="*/ 2468999 w 2486120"/>
                <a:gd name="connsiteY9" fmla="*/ 454622 h 451867"/>
                <a:gd name="connsiteX10" fmla="*/ 2468999 w 2486120"/>
                <a:gd name="connsiteY10" fmla="*/ 454622 h 451867"/>
                <a:gd name="connsiteX11" fmla="*/ 22599 w 2486120"/>
                <a:gd name="connsiteY11" fmla="*/ 427761 h 451867"/>
                <a:gd name="connsiteX12" fmla="*/ 2455763 w 2486120"/>
                <a:gd name="connsiteY12" fmla="*/ 427761 h 451867"/>
                <a:gd name="connsiteX13" fmla="*/ 2455763 w 2486120"/>
                <a:gd name="connsiteY13" fmla="*/ 29520 h 451867"/>
                <a:gd name="connsiteX14" fmla="*/ 22599 w 2486120"/>
                <a:gd name="connsiteY14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7">
                  <a:moveTo>
                    <a:pt x="2468999" y="454622"/>
                  </a:moveTo>
                  <a:lnTo>
                    <a:pt x="9358" y="454622"/>
                  </a:lnTo>
                  <a:cubicBezTo>
                    <a:pt x="2024" y="454527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240" y="8756"/>
                    <a:pt x="2482240" y="16091"/>
                  </a:cubicBezTo>
                  <a:lnTo>
                    <a:pt x="2482240" y="441190"/>
                  </a:lnTo>
                  <a:cubicBezTo>
                    <a:pt x="2482338" y="448525"/>
                    <a:pt x="2476333" y="454527"/>
                    <a:pt x="2468999" y="454622"/>
                  </a:cubicBezTo>
                  <a:cubicBezTo>
                    <a:pt x="2468999" y="454622"/>
                    <a:pt x="2468999" y="454622"/>
                    <a:pt x="2468999" y="454622"/>
                  </a:cubicBezTo>
                  <a:close/>
                  <a:moveTo>
                    <a:pt x="22599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599" y="29520"/>
                  </a:lnTo>
                  <a:close/>
                </a:path>
              </a:pathLst>
            </a:custGeom>
            <a:solidFill>
              <a:srgbClr val="FFE5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814A529-8ABE-4D0E-B5FF-18213A367F0C}"/>
                </a:ext>
              </a:extLst>
            </p:cNvPr>
            <p:cNvSpPr/>
            <p:nvPr/>
          </p:nvSpPr>
          <p:spPr>
            <a:xfrm>
              <a:off x="6226874" y="4675632"/>
              <a:ext cx="2486120" cy="451960"/>
            </a:xfrm>
            <a:custGeom>
              <a:avLst/>
              <a:gdLst>
                <a:gd name="connsiteX0" fmla="*/ 2468999 w 2486120"/>
                <a:gd name="connsiteY0" fmla="*/ 454715 h 451960"/>
                <a:gd name="connsiteX1" fmla="*/ 9358 w 2486120"/>
                <a:gd name="connsiteY1" fmla="*/ 454715 h 451960"/>
                <a:gd name="connsiteX2" fmla="*/ -3878 w 2486120"/>
                <a:gd name="connsiteY2" fmla="*/ 441286 h 451960"/>
                <a:gd name="connsiteX3" fmla="*/ -3878 w 2486120"/>
                <a:gd name="connsiteY3" fmla="*/ 441286 h 451960"/>
                <a:gd name="connsiteX4" fmla="*/ -3878 w 2486120"/>
                <a:gd name="connsiteY4" fmla="*/ 16184 h 451960"/>
                <a:gd name="connsiteX5" fmla="*/ 9358 w 2486120"/>
                <a:gd name="connsiteY5" fmla="*/ 2754 h 451960"/>
                <a:gd name="connsiteX6" fmla="*/ 9358 w 2486120"/>
                <a:gd name="connsiteY6" fmla="*/ 2754 h 451960"/>
                <a:gd name="connsiteX7" fmla="*/ 2468999 w 2486120"/>
                <a:gd name="connsiteY7" fmla="*/ 2754 h 451960"/>
                <a:gd name="connsiteX8" fmla="*/ 2482240 w 2486120"/>
                <a:gd name="connsiteY8" fmla="*/ 16184 h 451960"/>
                <a:gd name="connsiteX9" fmla="*/ 2482240 w 2486120"/>
                <a:gd name="connsiteY9" fmla="*/ 16184 h 451960"/>
                <a:gd name="connsiteX10" fmla="*/ 2482240 w 2486120"/>
                <a:gd name="connsiteY10" fmla="*/ 441286 h 451960"/>
                <a:gd name="connsiteX11" fmla="*/ 2468999 w 2486120"/>
                <a:gd name="connsiteY11" fmla="*/ 454715 h 451960"/>
                <a:gd name="connsiteX12" fmla="*/ 2468999 w 2486120"/>
                <a:gd name="connsiteY12" fmla="*/ 454715 h 451960"/>
                <a:gd name="connsiteX13" fmla="*/ 22599 w 2486120"/>
                <a:gd name="connsiteY13" fmla="*/ 427854 h 451960"/>
                <a:gd name="connsiteX14" fmla="*/ 2455763 w 2486120"/>
                <a:gd name="connsiteY14" fmla="*/ 427854 h 451960"/>
                <a:gd name="connsiteX15" fmla="*/ 2455763 w 2486120"/>
                <a:gd name="connsiteY15" fmla="*/ 29615 h 451960"/>
                <a:gd name="connsiteX16" fmla="*/ 22599 w 2486120"/>
                <a:gd name="connsiteY16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6120" h="451960">
                  <a:moveTo>
                    <a:pt x="2468999" y="454715"/>
                  </a:moveTo>
                  <a:lnTo>
                    <a:pt x="9358" y="454715"/>
                  </a:lnTo>
                  <a:cubicBezTo>
                    <a:pt x="2024" y="454620"/>
                    <a:pt x="-3976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976" y="8849"/>
                    <a:pt x="2024" y="2849"/>
                    <a:pt x="9358" y="2754"/>
                  </a:cubicBezTo>
                  <a:cubicBezTo>
                    <a:pt x="9358" y="2754"/>
                    <a:pt x="9358" y="2754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338" y="8849"/>
                    <a:pt x="2482240" y="16184"/>
                  </a:cubicBezTo>
                  <a:cubicBezTo>
                    <a:pt x="2482240" y="16184"/>
                    <a:pt x="2482240" y="16184"/>
                    <a:pt x="2482240" y="16184"/>
                  </a:cubicBezTo>
                  <a:lnTo>
                    <a:pt x="2482240" y="441286"/>
                  </a:lnTo>
                  <a:cubicBezTo>
                    <a:pt x="2482338" y="448620"/>
                    <a:pt x="2476333" y="454620"/>
                    <a:pt x="2468999" y="454715"/>
                  </a:cubicBezTo>
                  <a:cubicBezTo>
                    <a:pt x="2468999" y="454715"/>
                    <a:pt x="2468999" y="454715"/>
                    <a:pt x="2468999" y="454715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599" y="29615"/>
                  </a:lnTo>
                  <a:close/>
                </a:path>
              </a:pathLst>
            </a:custGeom>
            <a:solidFill>
              <a:srgbClr val="FFE5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C9A69406-D8E1-40C6-A3DF-D84D37FF13D2}"/>
                </a:ext>
              </a:extLst>
            </p:cNvPr>
            <p:cNvSpPr txBox="1"/>
            <p:nvPr/>
          </p:nvSpPr>
          <p:spPr>
            <a:xfrm>
              <a:off x="6684157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9969E0F-B555-4D3C-BB13-D63BFEDAD097}"/>
                </a:ext>
              </a:extLst>
            </p:cNvPr>
            <p:cNvSpPr txBox="1"/>
            <p:nvPr/>
          </p:nvSpPr>
          <p:spPr>
            <a:xfrm>
              <a:off x="6875716" y="3918680"/>
              <a:ext cx="118814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4.0 GB Storage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4BEEA233-9D76-4670-B1A1-8C3A925BB4E3}"/>
                </a:ext>
              </a:extLst>
            </p:cNvPr>
            <p:cNvSpPr txBox="1"/>
            <p:nvPr/>
          </p:nvSpPr>
          <p:spPr>
            <a:xfrm>
              <a:off x="6735453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1ED02B0-9F75-4913-8334-29E8495A0303}"/>
                </a:ext>
              </a:extLst>
            </p:cNvPr>
            <p:cNvSpPr txBox="1"/>
            <p:nvPr/>
          </p:nvSpPr>
          <p:spPr>
            <a:xfrm>
              <a:off x="6744270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517E18E9-A212-42A1-BD4A-2F998EDE0EA0}"/>
                </a:ext>
              </a:extLst>
            </p:cNvPr>
            <p:cNvSpPr/>
            <p:nvPr/>
          </p:nvSpPr>
          <p:spPr>
            <a:xfrm>
              <a:off x="6226396" y="5640038"/>
              <a:ext cx="2486787" cy="425099"/>
            </a:xfrm>
            <a:custGeom>
              <a:avLst/>
              <a:gdLst>
                <a:gd name="connsiteX0" fmla="*/ 2482909 w 2486787"/>
                <a:gd name="connsiteY0" fmla="*/ 2754 h 425099"/>
                <a:gd name="connsiteX1" fmla="*/ 2482909 w 2486787"/>
                <a:gd name="connsiteY1" fmla="*/ 293648 h 425099"/>
                <a:gd name="connsiteX2" fmla="*/ 2348894 w 2486787"/>
                <a:gd name="connsiteY2" fmla="*/ 427854 h 425099"/>
                <a:gd name="connsiteX3" fmla="*/ 2348796 w 2486787"/>
                <a:gd name="connsiteY3" fmla="*/ 427854 h 425099"/>
                <a:gd name="connsiteX4" fmla="*/ 130234 w 2486787"/>
                <a:gd name="connsiteY4" fmla="*/ 427854 h 425099"/>
                <a:gd name="connsiteX5" fmla="*/ -3879 w 2486787"/>
                <a:gd name="connsiteY5" fmla="*/ 293648 h 425099"/>
                <a:gd name="connsiteX6" fmla="*/ -3879 w 2486787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787" h="425099">
                  <a:moveTo>
                    <a:pt x="2482909" y="2754"/>
                  </a:moveTo>
                  <a:lnTo>
                    <a:pt x="2482909" y="293648"/>
                  </a:lnTo>
                  <a:cubicBezTo>
                    <a:pt x="2483002" y="367753"/>
                    <a:pt x="2422996" y="427761"/>
                    <a:pt x="2348894" y="427854"/>
                  </a:cubicBezTo>
                  <a:cubicBezTo>
                    <a:pt x="2348894" y="427854"/>
                    <a:pt x="2348796" y="427854"/>
                    <a:pt x="2348796" y="427854"/>
                  </a:cubicBezTo>
                  <a:lnTo>
                    <a:pt x="130234" y="427854"/>
                  </a:lnTo>
                  <a:cubicBezTo>
                    <a:pt x="56131" y="427761"/>
                    <a:pt x="-3879" y="367753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FFE5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14FCC2E-5C6F-4CDF-B7E2-3E8970A2C1A5}"/>
                </a:ext>
              </a:extLst>
            </p:cNvPr>
            <p:cNvSpPr txBox="1"/>
            <p:nvPr/>
          </p:nvSpPr>
          <p:spPr>
            <a:xfrm>
              <a:off x="6375580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6E44B52-75BA-40D0-A8B5-5860A5174956}"/>
                </a:ext>
              </a:extLst>
            </p:cNvPr>
            <p:cNvSpPr txBox="1"/>
            <p:nvPr/>
          </p:nvSpPr>
          <p:spPr>
            <a:xfrm>
              <a:off x="6349130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>
                  <a:solidFill>
                    <a:schemeClr val="bg2">
                      <a:lumMod val="25000"/>
                    </a:schemeClr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CCFFF45D-D1EB-41FD-BEDD-A10328D333CB}"/>
              </a:ext>
            </a:extLst>
          </p:cNvPr>
          <p:cNvGrpSpPr/>
          <p:nvPr/>
        </p:nvGrpSpPr>
        <p:grpSpPr>
          <a:xfrm>
            <a:off x="8974646" y="2006727"/>
            <a:ext cx="2486216" cy="4058410"/>
            <a:chOff x="8974646" y="2006727"/>
            <a:chExt cx="2486216" cy="4058410"/>
          </a:xfrm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8A9E338E-6AC6-423A-8152-18B7B17DC675}"/>
                </a:ext>
              </a:extLst>
            </p:cNvPr>
            <p:cNvSpPr/>
            <p:nvPr/>
          </p:nvSpPr>
          <p:spPr>
            <a:xfrm>
              <a:off x="8974647" y="2006727"/>
              <a:ext cx="2486215" cy="4058126"/>
            </a:xfrm>
            <a:custGeom>
              <a:avLst/>
              <a:gdLst>
                <a:gd name="connsiteX0" fmla="*/ 2482337 w 2486215"/>
                <a:gd name="connsiteY0" fmla="*/ 136865 h 4058126"/>
                <a:gd name="connsiteX1" fmla="*/ 2482337 w 2486215"/>
                <a:gd name="connsiteY1" fmla="*/ 3926673 h 4058126"/>
                <a:gd name="connsiteX2" fmla="*/ 2348126 w 2486215"/>
                <a:gd name="connsiteY2" fmla="*/ 4060881 h 4058126"/>
                <a:gd name="connsiteX3" fmla="*/ 130229 w 2486215"/>
                <a:gd name="connsiteY3" fmla="*/ 4060881 h 4058126"/>
                <a:gd name="connsiteX4" fmla="*/ -3879 w 2486215"/>
                <a:gd name="connsiteY4" fmla="*/ 3926768 h 4058126"/>
                <a:gd name="connsiteX5" fmla="*/ -3879 w 2486215"/>
                <a:gd name="connsiteY5" fmla="*/ 3926673 h 4058126"/>
                <a:gd name="connsiteX6" fmla="*/ -3879 w 2486215"/>
                <a:gd name="connsiteY6" fmla="*/ 136865 h 4058126"/>
                <a:gd name="connsiteX7" fmla="*/ 130038 w 2486215"/>
                <a:gd name="connsiteY7" fmla="*/ 2754 h 4058126"/>
                <a:gd name="connsiteX8" fmla="*/ 130229 w 2486215"/>
                <a:gd name="connsiteY8" fmla="*/ 2754 h 4058126"/>
                <a:gd name="connsiteX9" fmla="*/ 2348126 w 2486215"/>
                <a:gd name="connsiteY9" fmla="*/ 2754 h 4058126"/>
                <a:gd name="connsiteX10" fmla="*/ 2482337 w 2486215"/>
                <a:gd name="connsiteY10" fmla="*/ 136581 h 4058126"/>
                <a:gd name="connsiteX11" fmla="*/ 2482337 w 2486215"/>
                <a:gd name="connsiteY11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6215" h="4058126">
                  <a:moveTo>
                    <a:pt x="2482337" y="136865"/>
                  </a:moveTo>
                  <a:lnTo>
                    <a:pt x="2482337" y="3926673"/>
                  </a:lnTo>
                  <a:cubicBezTo>
                    <a:pt x="2482337" y="4000778"/>
                    <a:pt x="2422233" y="4060881"/>
                    <a:pt x="2348126" y="4060881"/>
                  </a:cubicBezTo>
                  <a:lnTo>
                    <a:pt x="130229" y="4060881"/>
                  </a:lnTo>
                  <a:cubicBezTo>
                    <a:pt x="56127" y="4060881"/>
                    <a:pt x="-3879" y="4000873"/>
                    <a:pt x="-3879" y="3926768"/>
                  </a:cubicBezTo>
                  <a:cubicBezTo>
                    <a:pt x="-3879" y="3926768"/>
                    <a:pt x="-3879" y="3926673"/>
                    <a:pt x="-3879" y="3926673"/>
                  </a:cubicBezTo>
                  <a:lnTo>
                    <a:pt x="-3879" y="136865"/>
                  </a:lnTo>
                  <a:cubicBezTo>
                    <a:pt x="-3977" y="62858"/>
                    <a:pt x="56034" y="2850"/>
                    <a:pt x="130038" y="2754"/>
                  </a:cubicBezTo>
                  <a:cubicBezTo>
                    <a:pt x="130136" y="2754"/>
                    <a:pt x="130136" y="2754"/>
                    <a:pt x="130229" y="2754"/>
                  </a:cubicBezTo>
                  <a:lnTo>
                    <a:pt x="2348126" y="2754"/>
                  </a:lnTo>
                  <a:cubicBezTo>
                    <a:pt x="2422136" y="2659"/>
                    <a:pt x="2482239" y="62572"/>
                    <a:pt x="2482337" y="136581"/>
                  </a:cubicBezTo>
                  <a:cubicBezTo>
                    <a:pt x="2482337" y="136676"/>
                    <a:pt x="2482337" y="136772"/>
                    <a:pt x="2482337" y="136865"/>
                  </a:cubicBezTo>
                  <a:close/>
                </a:path>
              </a:pathLst>
            </a:custGeom>
            <a:solidFill>
              <a:srgbClr val="FFD4C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F58E929-EF1C-4A40-9094-7339CF832468}"/>
                </a:ext>
              </a:extLst>
            </p:cNvPr>
            <p:cNvSpPr txBox="1"/>
            <p:nvPr/>
          </p:nvSpPr>
          <p:spPr>
            <a:xfrm>
              <a:off x="9353575" y="2111121"/>
              <a:ext cx="17283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CORPORATE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F76C930B-FEF5-47C0-92D2-37BCE7522E88}"/>
                </a:ext>
              </a:extLst>
            </p:cNvPr>
            <p:cNvSpPr txBox="1"/>
            <p:nvPr/>
          </p:nvSpPr>
          <p:spPr>
            <a:xfrm>
              <a:off x="9419844" y="2346293"/>
              <a:ext cx="1287532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89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00198D31-9DA6-4EFD-8D36-5A64AF02EF47}"/>
                </a:ext>
              </a:extLst>
            </p:cNvPr>
            <p:cNvSpPr txBox="1"/>
            <p:nvPr/>
          </p:nvSpPr>
          <p:spPr>
            <a:xfrm>
              <a:off x="10513409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ED05DFD1-3E9D-476E-AEFD-6F9976291DC7}"/>
                </a:ext>
              </a:extLst>
            </p:cNvPr>
            <p:cNvSpPr txBox="1"/>
            <p:nvPr/>
          </p:nvSpPr>
          <p:spPr>
            <a:xfrm>
              <a:off x="9164193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1D878928-01B9-4367-89AF-A48B439EFDA4}"/>
                </a:ext>
              </a:extLst>
            </p:cNvPr>
            <p:cNvSpPr/>
            <p:nvPr/>
          </p:nvSpPr>
          <p:spPr>
            <a:xfrm>
              <a:off x="8974646" y="3400426"/>
              <a:ext cx="2486216" cy="451865"/>
            </a:xfrm>
            <a:custGeom>
              <a:avLst/>
              <a:gdLst>
                <a:gd name="connsiteX0" fmla="*/ 2468999 w 2486216"/>
                <a:gd name="connsiteY0" fmla="*/ 454620 h 451865"/>
                <a:gd name="connsiteX1" fmla="*/ 9358 w 2486216"/>
                <a:gd name="connsiteY1" fmla="*/ 454620 h 451865"/>
                <a:gd name="connsiteX2" fmla="*/ -3878 w 2486216"/>
                <a:gd name="connsiteY2" fmla="*/ 441188 h 451865"/>
                <a:gd name="connsiteX3" fmla="*/ -3878 w 2486216"/>
                <a:gd name="connsiteY3" fmla="*/ 441188 h 451865"/>
                <a:gd name="connsiteX4" fmla="*/ -3878 w 2486216"/>
                <a:gd name="connsiteY4" fmla="*/ 16088 h 451865"/>
                <a:gd name="connsiteX5" fmla="*/ 9358 w 2486216"/>
                <a:gd name="connsiteY5" fmla="*/ 2754 h 451865"/>
                <a:gd name="connsiteX6" fmla="*/ 2468999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88 h 451865"/>
                <a:gd name="connsiteX9" fmla="*/ 2468999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18 h 451865"/>
                <a:gd name="connsiteX13" fmla="*/ 22697 w 2486216"/>
                <a:gd name="connsiteY13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4" y="2847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4"/>
                    <a:pt x="2482338" y="16088"/>
                  </a:cubicBezTo>
                  <a:lnTo>
                    <a:pt x="2482338" y="441188"/>
                  </a:lnTo>
                  <a:cubicBezTo>
                    <a:pt x="2482338" y="448522"/>
                    <a:pt x="2476431" y="454524"/>
                    <a:pt x="2468999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97" y="29518"/>
                  </a:lnTo>
                  <a:close/>
                </a:path>
              </a:pathLst>
            </a:custGeom>
            <a:solidFill>
              <a:srgbClr val="FFE5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B5D7EF47-B647-45A3-9D8A-246715402987}"/>
                </a:ext>
              </a:extLst>
            </p:cNvPr>
            <p:cNvSpPr/>
            <p:nvPr/>
          </p:nvSpPr>
          <p:spPr>
            <a:xfrm>
              <a:off x="8974646" y="3825525"/>
              <a:ext cx="2486216" cy="451865"/>
            </a:xfrm>
            <a:custGeom>
              <a:avLst/>
              <a:gdLst>
                <a:gd name="connsiteX0" fmla="*/ 2468999 w 2486216"/>
                <a:gd name="connsiteY0" fmla="*/ 454620 h 451865"/>
                <a:gd name="connsiteX1" fmla="*/ 9358 w 2486216"/>
                <a:gd name="connsiteY1" fmla="*/ 454620 h 451865"/>
                <a:gd name="connsiteX2" fmla="*/ -3878 w 2486216"/>
                <a:gd name="connsiteY2" fmla="*/ 441190 h 451865"/>
                <a:gd name="connsiteX3" fmla="*/ -3878 w 2486216"/>
                <a:gd name="connsiteY3" fmla="*/ 441190 h 451865"/>
                <a:gd name="connsiteX4" fmla="*/ -3878 w 2486216"/>
                <a:gd name="connsiteY4" fmla="*/ 16088 h 451865"/>
                <a:gd name="connsiteX5" fmla="*/ 9358 w 2486216"/>
                <a:gd name="connsiteY5" fmla="*/ 2754 h 451865"/>
                <a:gd name="connsiteX6" fmla="*/ 2468999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90 h 451865"/>
                <a:gd name="connsiteX9" fmla="*/ 2468999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20 h 451865"/>
                <a:gd name="connsiteX13" fmla="*/ 22697 w 2486216"/>
                <a:gd name="connsiteY13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4"/>
                    <a:pt x="2482338" y="16088"/>
                  </a:cubicBezTo>
                  <a:lnTo>
                    <a:pt x="2482338" y="441190"/>
                  </a:lnTo>
                  <a:cubicBezTo>
                    <a:pt x="2482338" y="448525"/>
                    <a:pt x="2476431" y="454524"/>
                    <a:pt x="2468999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FFE5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7F2C0088-E627-4B20-970D-42A879D87E50}"/>
                </a:ext>
              </a:extLst>
            </p:cNvPr>
            <p:cNvSpPr/>
            <p:nvPr/>
          </p:nvSpPr>
          <p:spPr>
            <a:xfrm>
              <a:off x="8974646" y="4250625"/>
              <a:ext cx="2486216" cy="451867"/>
            </a:xfrm>
            <a:custGeom>
              <a:avLst/>
              <a:gdLst>
                <a:gd name="connsiteX0" fmla="*/ 2468999 w 2486216"/>
                <a:gd name="connsiteY0" fmla="*/ 454622 h 451867"/>
                <a:gd name="connsiteX1" fmla="*/ 9358 w 2486216"/>
                <a:gd name="connsiteY1" fmla="*/ 454622 h 451867"/>
                <a:gd name="connsiteX2" fmla="*/ -3878 w 2486216"/>
                <a:gd name="connsiteY2" fmla="*/ 441190 h 451867"/>
                <a:gd name="connsiteX3" fmla="*/ -3878 w 2486216"/>
                <a:gd name="connsiteY3" fmla="*/ 441190 h 451867"/>
                <a:gd name="connsiteX4" fmla="*/ -3878 w 2486216"/>
                <a:gd name="connsiteY4" fmla="*/ 16091 h 451867"/>
                <a:gd name="connsiteX5" fmla="*/ 9358 w 2486216"/>
                <a:gd name="connsiteY5" fmla="*/ 2754 h 451867"/>
                <a:gd name="connsiteX6" fmla="*/ 2468999 w 2486216"/>
                <a:gd name="connsiteY6" fmla="*/ 2754 h 451867"/>
                <a:gd name="connsiteX7" fmla="*/ 2482338 w 2486216"/>
                <a:gd name="connsiteY7" fmla="*/ 16091 h 451867"/>
                <a:gd name="connsiteX8" fmla="*/ 2482338 w 2486216"/>
                <a:gd name="connsiteY8" fmla="*/ 441190 h 451867"/>
                <a:gd name="connsiteX9" fmla="*/ 2468999 w 2486216"/>
                <a:gd name="connsiteY9" fmla="*/ 454622 h 451867"/>
                <a:gd name="connsiteX10" fmla="*/ 22697 w 2486216"/>
                <a:gd name="connsiteY10" fmla="*/ 427761 h 451867"/>
                <a:gd name="connsiteX11" fmla="*/ 2455763 w 2486216"/>
                <a:gd name="connsiteY11" fmla="*/ 427761 h 451867"/>
                <a:gd name="connsiteX12" fmla="*/ 2455763 w 2486216"/>
                <a:gd name="connsiteY12" fmla="*/ 29520 h 451867"/>
                <a:gd name="connsiteX13" fmla="*/ 22697 w 2486216"/>
                <a:gd name="connsiteY13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7">
                  <a:moveTo>
                    <a:pt x="2468999" y="454622"/>
                  </a:moveTo>
                  <a:lnTo>
                    <a:pt x="9358" y="454622"/>
                  </a:lnTo>
                  <a:cubicBezTo>
                    <a:pt x="2024" y="454527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6"/>
                    <a:pt x="2482338" y="16091"/>
                  </a:cubicBezTo>
                  <a:lnTo>
                    <a:pt x="2482338" y="441190"/>
                  </a:lnTo>
                  <a:cubicBezTo>
                    <a:pt x="2482338" y="448525"/>
                    <a:pt x="2476431" y="454527"/>
                    <a:pt x="2468999" y="454622"/>
                  </a:cubicBezTo>
                  <a:close/>
                  <a:moveTo>
                    <a:pt x="22697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FFE5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45064695-D5E7-449D-942D-6518BB8DD470}"/>
                </a:ext>
              </a:extLst>
            </p:cNvPr>
            <p:cNvSpPr/>
            <p:nvPr/>
          </p:nvSpPr>
          <p:spPr>
            <a:xfrm>
              <a:off x="8974646" y="4675632"/>
              <a:ext cx="2486216" cy="451960"/>
            </a:xfrm>
            <a:custGeom>
              <a:avLst/>
              <a:gdLst>
                <a:gd name="connsiteX0" fmla="*/ 2468999 w 2486216"/>
                <a:gd name="connsiteY0" fmla="*/ 454715 h 451960"/>
                <a:gd name="connsiteX1" fmla="*/ 9358 w 2486216"/>
                <a:gd name="connsiteY1" fmla="*/ 454715 h 451960"/>
                <a:gd name="connsiteX2" fmla="*/ -3878 w 2486216"/>
                <a:gd name="connsiteY2" fmla="*/ 441286 h 451960"/>
                <a:gd name="connsiteX3" fmla="*/ -3878 w 2486216"/>
                <a:gd name="connsiteY3" fmla="*/ 441286 h 451960"/>
                <a:gd name="connsiteX4" fmla="*/ -3878 w 2486216"/>
                <a:gd name="connsiteY4" fmla="*/ 16184 h 451960"/>
                <a:gd name="connsiteX5" fmla="*/ 9358 w 2486216"/>
                <a:gd name="connsiteY5" fmla="*/ 2754 h 451960"/>
                <a:gd name="connsiteX6" fmla="*/ 2468999 w 2486216"/>
                <a:gd name="connsiteY6" fmla="*/ 2754 h 451960"/>
                <a:gd name="connsiteX7" fmla="*/ 2482338 w 2486216"/>
                <a:gd name="connsiteY7" fmla="*/ 16184 h 451960"/>
                <a:gd name="connsiteX8" fmla="*/ 2482338 w 2486216"/>
                <a:gd name="connsiteY8" fmla="*/ 441286 h 451960"/>
                <a:gd name="connsiteX9" fmla="*/ 2468999 w 2486216"/>
                <a:gd name="connsiteY9" fmla="*/ 454715 h 451960"/>
                <a:gd name="connsiteX10" fmla="*/ 22697 w 2486216"/>
                <a:gd name="connsiteY10" fmla="*/ 427854 h 451960"/>
                <a:gd name="connsiteX11" fmla="*/ 2455763 w 2486216"/>
                <a:gd name="connsiteY11" fmla="*/ 427854 h 451960"/>
                <a:gd name="connsiteX12" fmla="*/ 2455763 w 2486216"/>
                <a:gd name="connsiteY12" fmla="*/ 29615 h 451960"/>
                <a:gd name="connsiteX13" fmla="*/ 22697 w 2486216"/>
                <a:gd name="connsiteY13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960">
                  <a:moveTo>
                    <a:pt x="2468999" y="454715"/>
                  </a:moveTo>
                  <a:lnTo>
                    <a:pt x="9358" y="454715"/>
                  </a:lnTo>
                  <a:cubicBezTo>
                    <a:pt x="2024" y="454620"/>
                    <a:pt x="-3976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878" y="8849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338" y="8849"/>
                    <a:pt x="2482338" y="16184"/>
                  </a:cubicBezTo>
                  <a:lnTo>
                    <a:pt x="2482338" y="441286"/>
                  </a:lnTo>
                  <a:cubicBezTo>
                    <a:pt x="2482338" y="448620"/>
                    <a:pt x="2476431" y="454620"/>
                    <a:pt x="2468999" y="454715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97" y="29615"/>
                  </a:lnTo>
                  <a:close/>
                </a:path>
              </a:pathLst>
            </a:custGeom>
            <a:solidFill>
              <a:srgbClr val="FFE5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A35FFA4-007A-4080-B038-486C29F95BC1}"/>
                </a:ext>
              </a:extLst>
            </p:cNvPr>
            <p:cNvSpPr txBox="1"/>
            <p:nvPr/>
          </p:nvSpPr>
          <p:spPr>
            <a:xfrm>
              <a:off x="9432122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CDA28DC0-3A19-4ADF-A9DD-458103529FEB}"/>
                </a:ext>
              </a:extLst>
            </p:cNvPr>
            <p:cNvSpPr txBox="1"/>
            <p:nvPr/>
          </p:nvSpPr>
          <p:spPr>
            <a:xfrm>
              <a:off x="9629292" y="3918680"/>
              <a:ext cx="117692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5.0 GB Storage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F3E19C25-AE35-4749-AC77-8DE9B30AAEFC}"/>
                </a:ext>
              </a:extLst>
            </p:cNvPr>
            <p:cNvSpPr txBox="1"/>
            <p:nvPr/>
          </p:nvSpPr>
          <p:spPr>
            <a:xfrm>
              <a:off x="9483418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29E3286C-AA4A-4BAA-8191-CD0B286793B8}"/>
                </a:ext>
              </a:extLst>
            </p:cNvPr>
            <p:cNvSpPr txBox="1"/>
            <p:nvPr/>
          </p:nvSpPr>
          <p:spPr>
            <a:xfrm>
              <a:off x="9492235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6C72E94D-A629-4235-91F0-7510730EE15F}"/>
                </a:ext>
              </a:extLst>
            </p:cNvPr>
            <p:cNvSpPr/>
            <p:nvPr/>
          </p:nvSpPr>
          <p:spPr>
            <a:xfrm>
              <a:off x="8974647" y="5640038"/>
              <a:ext cx="2486215" cy="425099"/>
            </a:xfrm>
            <a:custGeom>
              <a:avLst/>
              <a:gdLst>
                <a:gd name="connsiteX0" fmla="*/ 2482337 w 2486215"/>
                <a:gd name="connsiteY0" fmla="*/ 2754 h 425099"/>
                <a:gd name="connsiteX1" fmla="*/ 2482337 w 2486215"/>
                <a:gd name="connsiteY1" fmla="*/ 293648 h 425099"/>
                <a:gd name="connsiteX2" fmla="*/ 2348126 w 2486215"/>
                <a:gd name="connsiteY2" fmla="*/ 427854 h 425099"/>
                <a:gd name="connsiteX3" fmla="*/ 130229 w 2486215"/>
                <a:gd name="connsiteY3" fmla="*/ 427854 h 425099"/>
                <a:gd name="connsiteX4" fmla="*/ -3879 w 2486215"/>
                <a:gd name="connsiteY4" fmla="*/ 293743 h 425099"/>
                <a:gd name="connsiteX5" fmla="*/ -3879 w 2486215"/>
                <a:gd name="connsiteY5" fmla="*/ 293648 h 425099"/>
                <a:gd name="connsiteX6" fmla="*/ -3879 w 2486215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215" h="425099">
                  <a:moveTo>
                    <a:pt x="2482337" y="2754"/>
                  </a:moveTo>
                  <a:lnTo>
                    <a:pt x="2482337" y="293648"/>
                  </a:lnTo>
                  <a:cubicBezTo>
                    <a:pt x="2482337" y="367753"/>
                    <a:pt x="2422233" y="427854"/>
                    <a:pt x="2348126" y="427854"/>
                  </a:cubicBezTo>
                  <a:lnTo>
                    <a:pt x="130229" y="427854"/>
                  </a:lnTo>
                  <a:cubicBezTo>
                    <a:pt x="56126" y="427854"/>
                    <a:pt x="-3879" y="367848"/>
                    <a:pt x="-3879" y="293743"/>
                  </a:cubicBezTo>
                  <a:cubicBezTo>
                    <a:pt x="-3879" y="293743"/>
                    <a:pt x="-3879" y="293648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FFE5E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62D20DF-EF43-4BB2-99D0-D93EB57DAD28}"/>
                </a:ext>
              </a:extLst>
            </p:cNvPr>
            <p:cNvSpPr txBox="1"/>
            <p:nvPr/>
          </p:nvSpPr>
          <p:spPr>
            <a:xfrm>
              <a:off x="9097095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 dirty="0">
                  <a:solidFill>
                    <a:schemeClr val="bg2">
                      <a:lumMod val="25000"/>
                    </a:schemeClr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384F095E-B68B-4035-9318-411CE334F931}"/>
                </a:ext>
              </a:extLst>
            </p:cNvPr>
            <p:cNvSpPr txBox="1"/>
            <p:nvPr/>
          </p:nvSpPr>
          <p:spPr>
            <a:xfrm>
              <a:off x="9123545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BEE1FBB8-D939-4D36-828B-997D6D7F1CC4}"/>
              </a:ext>
            </a:extLst>
          </p:cNvPr>
          <p:cNvSpPr txBox="1"/>
          <p:nvPr/>
        </p:nvSpPr>
        <p:spPr>
          <a:xfrm>
            <a:off x="1173018" y="360045"/>
            <a:ext cx="98459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Let’s Know Our </a:t>
            </a:r>
            <a:r>
              <a:rPr lang="en-US" sz="40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Premium Packages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C12B93E-2B15-4709-A6FB-F3F51022DB93}"/>
              </a:ext>
            </a:extLst>
          </p:cNvPr>
          <p:cNvSpPr txBox="1"/>
          <p:nvPr/>
        </p:nvSpPr>
        <p:spPr>
          <a:xfrm>
            <a:off x="996688" y="987028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2754698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53333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5333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53333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oup 67">
            <a:extLst>
              <a:ext uri="{FF2B5EF4-FFF2-40B4-BE49-F238E27FC236}">
                <a16:creationId xmlns:a16="http://schemas.microsoft.com/office/drawing/2014/main" id="{3E63C649-C921-4F28-A9FB-02ECFB4BBE46}"/>
              </a:ext>
            </a:extLst>
          </p:cNvPr>
          <p:cNvGrpSpPr/>
          <p:nvPr/>
        </p:nvGrpSpPr>
        <p:grpSpPr>
          <a:xfrm>
            <a:off x="731138" y="2006727"/>
            <a:ext cx="2486215" cy="4058410"/>
            <a:chOff x="731138" y="2006727"/>
            <a:chExt cx="2486215" cy="405841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EFE079C-B748-4BEA-ACEF-834F335E1F8F}"/>
                </a:ext>
              </a:extLst>
            </p:cNvPr>
            <p:cNvSpPr/>
            <p:nvPr/>
          </p:nvSpPr>
          <p:spPr>
            <a:xfrm>
              <a:off x="731138" y="2006727"/>
              <a:ext cx="2486120" cy="4058126"/>
            </a:xfrm>
            <a:custGeom>
              <a:avLst/>
              <a:gdLst>
                <a:gd name="connsiteX0" fmla="*/ 2482241 w 2486120"/>
                <a:gd name="connsiteY0" fmla="*/ 136865 h 4058126"/>
                <a:gd name="connsiteX1" fmla="*/ 2482241 w 2486120"/>
                <a:gd name="connsiteY1" fmla="*/ 3926673 h 4058126"/>
                <a:gd name="connsiteX2" fmla="*/ 2348226 w 2486120"/>
                <a:gd name="connsiteY2" fmla="*/ 4060881 h 4058126"/>
                <a:gd name="connsiteX3" fmla="*/ 2348128 w 2486120"/>
                <a:gd name="connsiteY3" fmla="*/ 4060881 h 4058126"/>
                <a:gd name="connsiteX4" fmla="*/ 130234 w 2486120"/>
                <a:gd name="connsiteY4" fmla="*/ 4060881 h 4058126"/>
                <a:gd name="connsiteX5" fmla="*/ -3879 w 2486120"/>
                <a:gd name="connsiteY5" fmla="*/ 3926673 h 4058126"/>
                <a:gd name="connsiteX6" fmla="*/ -3879 w 2486120"/>
                <a:gd name="connsiteY6" fmla="*/ 136865 h 4058126"/>
                <a:gd name="connsiteX7" fmla="*/ 130234 w 2486120"/>
                <a:gd name="connsiteY7" fmla="*/ 2754 h 4058126"/>
                <a:gd name="connsiteX8" fmla="*/ 2348226 w 2486120"/>
                <a:gd name="connsiteY8" fmla="*/ 2754 h 4058126"/>
                <a:gd name="connsiteX9" fmla="*/ 2482241 w 2486120"/>
                <a:gd name="connsiteY9" fmla="*/ 136581 h 4058126"/>
                <a:gd name="connsiteX10" fmla="*/ 2482241 w 2486120"/>
                <a:gd name="connsiteY10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6120" h="4058126">
                  <a:moveTo>
                    <a:pt x="2482241" y="136865"/>
                  </a:moveTo>
                  <a:lnTo>
                    <a:pt x="2482241" y="3926673"/>
                  </a:lnTo>
                  <a:cubicBezTo>
                    <a:pt x="2482334" y="4000778"/>
                    <a:pt x="2422329" y="4060786"/>
                    <a:pt x="2348226" y="4060881"/>
                  </a:cubicBezTo>
                  <a:cubicBezTo>
                    <a:pt x="2348226" y="4060881"/>
                    <a:pt x="2348128" y="4060881"/>
                    <a:pt x="2348128" y="4060881"/>
                  </a:cubicBezTo>
                  <a:lnTo>
                    <a:pt x="130234" y="4060881"/>
                  </a:lnTo>
                  <a:cubicBezTo>
                    <a:pt x="56129" y="4060786"/>
                    <a:pt x="-3879" y="4000778"/>
                    <a:pt x="-3879" y="3926673"/>
                  </a:cubicBezTo>
                  <a:lnTo>
                    <a:pt x="-3879" y="136865"/>
                  </a:lnTo>
                  <a:cubicBezTo>
                    <a:pt x="-3879" y="62762"/>
                    <a:pt x="56129" y="2754"/>
                    <a:pt x="130234" y="2754"/>
                  </a:cubicBezTo>
                  <a:lnTo>
                    <a:pt x="2348226" y="2754"/>
                  </a:lnTo>
                  <a:cubicBezTo>
                    <a:pt x="2422236" y="2659"/>
                    <a:pt x="2482148" y="62572"/>
                    <a:pt x="2482241" y="136581"/>
                  </a:cubicBezTo>
                  <a:cubicBezTo>
                    <a:pt x="2482241" y="136676"/>
                    <a:pt x="2482241" y="136772"/>
                    <a:pt x="2482241" y="136865"/>
                  </a:cubicBezTo>
                  <a:close/>
                </a:path>
              </a:pathLst>
            </a:custGeom>
            <a:solidFill>
              <a:srgbClr val="D7ECB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2B6F9DA-E8A0-47DA-B9BC-84C9E394F7BD}"/>
                </a:ext>
              </a:extLst>
            </p:cNvPr>
            <p:cNvSpPr txBox="1"/>
            <p:nvPr/>
          </p:nvSpPr>
          <p:spPr>
            <a:xfrm>
              <a:off x="1183757" y="2111121"/>
              <a:ext cx="15808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STANDARD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C70275B-253E-40D5-890F-41CD00099272}"/>
                </a:ext>
              </a:extLst>
            </p:cNvPr>
            <p:cNvSpPr txBox="1"/>
            <p:nvPr/>
          </p:nvSpPr>
          <p:spPr>
            <a:xfrm>
              <a:off x="1202055" y="2346293"/>
              <a:ext cx="1217000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59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6CDCF81-3120-4D99-8BF5-006A109446F2}"/>
                </a:ext>
              </a:extLst>
            </p:cNvPr>
            <p:cNvSpPr txBox="1"/>
            <p:nvPr/>
          </p:nvSpPr>
          <p:spPr>
            <a:xfrm>
              <a:off x="2244185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987BB1D-702E-46F6-92DD-B00405AF3855}"/>
                </a:ext>
              </a:extLst>
            </p:cNvPr>
            <p:cNvSpPr txBox="1"/>
            <p:nvPr/>
          </p:nvSpPr>
          <p:spPr>
            <a:xfrm>
              <a:off x="920781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8AA68B9-CBF4-4ED3-8974-97F4D9A04FD3}"/>
                </a:ext>
              </a:extLst>
            </p:cNvPr>
            <p:cNvSpPr/>
            <p:nvPr/>
          </p:nvSpPr>
          <p:spPr>
            <a:xfrm>
              <a:off x="731233" y="3400426"/>
              <a:ext cx="2486120" cy="451865"/>
            </a:xfrm>
            <a:custGeom>
              <a:avLst/>
              <a:gdLst>
                <a:gd name="connsiteX0" fmla="*/ 2469004 w 2486120"/>
                <a:gd name="connsiteY0" fmla="*/ 454620 h 451865"/>
                <a:gd name="connsiteX1" fmla="*/ 9361 w 2486120"/>
                <a:gd name="connsiteY1" fmla="*/ 454620 h 451865"/>
                <a:gd name="connsiteX2" fmla="*/ -3878 w 2486120"/>
                <a:gd name="connsiteY2" fmla="*/ 441188 h 451865"/>
                <a:gd name="connsiteX3" fmla="*/ -3878 w 2486120"/>
                <a:gd name="connsiteY3" fmla="*/ 441188 h 451865"/>
                <a:gd name="connsiteX4" fmla="*/ -3878 w 2486120"/>
                <a:gd name="connsiteY4" fmla="*/ 16088 h 451865"/>
                <a:gd name="connsiteX5" fmla="*/ 9361 w 2486120"/>
                <a:gd name="connsiteY5" fmla="*/ 2754 h 451865"/>
                <a:gd name="connsiteX6" fmla="*/ 2469004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88 h 451865"/>
                <a:gd name="connsiteX9" fmla="*/ 2469004 w 2486120"/>
                <a:gd name="connsiteY9" fmla="*/ 454620 h 451865"/>
                <a:gd name="connsiteX10" fmla="*/ 2469004 w 2486120"/>
                <a:gd name="connsiteY10" fmla="*/ 454620 h 451865"/>
                <a:gd name="connsiteX11" fmla="*/ 22602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18 h 451865"/>
                <a:gd name="connsiteX14" fmla="*/ 22602 w 2486120"/>
                <a:gd name="connsiteY14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9004" y="454620"/>
                  </a:moveTo>
                  <a:lnTo>
                    <a:pt x="9361" y="454620"/>
                  </a:lnTo>
                  <a:cubicBezTo>
                    <a:pt x="2029" y="454524"/>
                    <a:pt x="-3973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9" y="2847"/>
                    <a:pt x="9361" y="2754"/>
                  </a:cubicBezTo>
                  <a:lnTo>
                    <a:pt x="2469004" y="2754"/>
                  </a:lnTo>
                  <a:cubicBezTo>
                    <a:pt x="2476338" y="2847"/>
                    <a:pt x="2482240" y="8754"/>
                    <a:pt x="2482240" y="16088"/>
                  </a:cubicBezTo>
                  <a:lnTo>
                    <a:pt x="2482240" y="441188"/>
                  </a:lnTo>
                  <a:cubicBezTo>
                    <a:pt x="2482338" y="448522"/>
                    <a:pt x="2476338" y="454524"/>
                    <a:pt x="2469004" y="454620"/>
                  </a:cubicBezTo>
                  <a:cubicBezTo>
                    <a:pt x="2469004" y="454620"/>
                    <a:pt x="2469004" y="454620"/>
                    <a:pt x="2469004" y="454620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02" y="29518"/>
                  </a:lnTo>
                  <a:close/>
                </a:path>
              </a:pathLst>
            </a:custGeom>
            <a:solidFill>
              <a:srgbClr val="ECF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5DD0036-9C80-4479-B074-051E37E0A4F7}"/>
                </a:ext>
              </a:extLst>
            </p:cNvPr>
            <p:cNvSpPr/>
            <p:nvPr/>
          </p:nvSpPr>
          <p:spPr>
            <a:xfrm>
              <a:off x="731233" y="3825525"/>
              <a:ext cx="2486120" cy="451865"/>
            </a:xfrm>
            <a:custGeom>
              <a:avLst/>
              <a:gdLst>
                <a:gd name="connsiteX0" fmla="*/ 2469004 w 2486120"/>
                <a:gd name="connsiteY0" fmla="*/ 454620 h 451865"/>
                <a:gd name="connsiteX1" fmla="*/ 9361 w 2486120"/>
                <a:gd name="connsiteY1" fmla="*/ 454620 h 451865"/>
                <a:gd name="connsiteX2" fmla="*/ -3878 w 2486120"/>
                <a:gd name="connsiteY2" fmla="*/ 441190 h 451865"/>
                <a:gd name="connsiteX3" fmla="*/ -3878 w 2486120"/>
                <a:gd name="connsiteY3" fmla="*/ 441190 h 451865"/>
                <a:gd name="connsiteX4" fmla="*/ -3878 w 2486120"/>
                <a:gd name="connsiteY4" fmla="*/ 16088 h 451865"/>
                <a:gd name="connsiteX5" fmla="*/ 9361 w 2486120"/>
                <a:gd name="connsiteY5" fmla="*/ 2754 h 451865"/>
                <a:gd name="connsiteX6" fmla="*/ 2469004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90 h 451865"/>
                <a:gd name="connsiteX9" fmla="*/ 2469004 w 2486120"/>
                <a:gd name="connsiteY9" fmla="*/ 454620 h 451865"/>
                <a:gd name="connsiteX10" fmla="*/ 2469004 w 2486120"/>
                <a:gd name="connsiteY10" fmla="*/ 454620 h 451865"/>
                <a:gd name="connsiteX11" fmla="*/ 22602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20 h 451865"/>
                <a:gd name="connsiteX14" fmla="*/ 22602 w 2486120"/>
                <a:gd name="connsiteY14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9004" y="454620"/>
                  </a:moveTo>
                  <a:lnTo>
                    <a:pt x="9361" y="454620"/>
                  </a:lnTo>
                  <a:cubicBezTo>
                    <a:pt x="2029" y="454524"/>
                    <a:pt x="-3973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9" y="2849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240" y="8754"/>
                    <a:pt x="2482240" y="16088"/>
                  </a:cubicBezTo>
                  <a:lnTo>
                    <a:pt x="2482240" y="441190"/>
                  </a:lnTo>
                  <a:cubicBezTo>
                    <a:pt x="2482338" y="448525"/>
                    <a:pt x="2476338" y="454524"/>
                    <a:pt x="2469004" y="454620"/>
                  </a:cubicBezTo>
                  <a:cubicBezTo>
                    <a:pt x="2469004" y="454620"/>
                    <a:pt x="2469004" y="454620"/>
                    <a:pt x="2469004" y="454620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02" y="29520"/>
                  </a:lnTo>
                  <a:close/>
                </a:path>
              </a:pathLst>
            </a:custGeom>
            <a:solidFill>
              <a:srgbClr val="ECF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21605CF-23D4-4119-BF58-6AF40E5811BB}"/>
                </a:ext>
              </a:extLst>
            </p:cNvPr>
            <p:cNvSpPr/>
            <p:nvPr/>
          </p:nvSpPr>
          <p:spPr>
            <a:xfrm>
              <a:off x="731233" y="4250625"/>
              <a:ext cx="2486120" cy="451867"/>
            </a:xfrm>
            <a:custGeom>
              <a:avLst/>
              <a:gdLst>
                <a:gd name="connsiteX0" fmla="*/ 2469004 w 2486120"/>
                <a:gd name="connsiteY0" fmla="*/ 454622 h 451867"/>
                <a:gd name="connsiteX1" fmla="*/ 9361 w 2486120"/>
                <a:gd name="connsiteY1" fmla="*/ 454622 h 451867"/>
                <a:gd name="connsiteX2" fmla="*/ -3878 w 2486120"/>
                <a:gd name="connsiteY2" fmla="*/ 441190 h 451867"/>
                <a:gd name="connsiteX3" fmla="*/ -3878 w 2486120"/>
                <a:gd name="connsiteY3" fmla="*/ 441190 h 451867"/>
                <a:gd name="connsiteX4" fmla="*/ -3878 w 2486120"/>
                <a:gd name="connsiteY4" fmla="*/ 16091 h 451867"/>
                <a:gd name="connsiteX5" fmla="*/ 9361 w 2486120"/>
                <a:gd name="connsiteY5" fmla="*/ 2754 h 451867"/>
                <a:gd name="connsiteX6" fmla="*/ 2469004 w 2486120"/>
                <a:gd name="connsiteY6" fmla="*/ 2754 h 451867"/>
                <a:gd name="connsiteX7" fmla="*/ 2482240 w 2486120"/>
                <a:gd name="connsiteY7" fmla="*/ 16091 h 451867"/>
                <a:gd name="connsiteX8" fmla="*/ 2482240 w 2486120"/>
                <a:gd name="connsiteY8" fmla="*/ 441190 h 451867"/>
                <a:gd name="connsiteX9" fmla="*/ 2469004 w 2486120"/>
                <a:gd name="connsiteY9" fmla="*/ 454622 h 451867"/>
                <a:gd name="connsiteX10" fmla="*/ 2469004 w 2486120"/>
                <a:gd name="connsiteY10" fmla="*/ 454622 h 451867"/>
                <a:gd name="connsiteX11" fmla="*/ 22602 w 2486120"/>
                <a:gd name="connsiteY11" fmla="*/ 427761 h 451867"/>
                <a:gd name="connsiteX12" fmla="*/ 2455763 w 2486120"/>
                <a:gd name="connsiteY12" fmla="*/ 427761 h 451867"/>
                <a:gd name="connsiteX13" fmla="*/ 2455763 w 2486120"/>
                <a:gd name="connsiteY13" fmla="*/ 29520 h 451867"/>
                <a:gd name="connsiteX14" fmla="*/ 22602 w 2486120"/>
                <a:gd name="connsiteY14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7">
                  <a:moveTo>
                    <a:pt x="2469004" y="454622"/>
                  </a:moveTo>
                  <a:lnTo>
                    <a:pt x="9361" y="454622"/>
                  </a:lnTo>
                  <a:cubicBezTo>
                    <a:pt x="2029" y="454527"/>
                    <a:pt x="-3973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9" y="2849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240" y="8756"/>
                    <a:pt x="2482240" y="16091"/>
                  </a:cubicBezTo>
                  <a:lnTo>
                    <a:pt x="2482240" y="441190"/>
                  </a:lnTo>
                  <a:cubicBezTo>
                    <a:pt x="2482338" y="448525"/>
                    <a:pt x="2476338" y="454527"/>
                    <a:pt x="2469004" y="454622"/>
                  </a:cubicBezTo>
                  <a:cubicBezTo>
                    <a:pt x="2469004" y="454622"/>
                    <a:pt x="2469004" y="454622"/>
                    <a:pt x="2469004" y="454622"/>
                  </a:cubicBezTo>
                  <a:close/>
                  <a:moveTo>
                    <a:pt x="22602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02" y="29520"/>
                  </a:lnTo>
                  <a:close/>
                </a:path>
              </a:pathLst>
            </a:custGeom>
            <a:solidFill>
              <a:srgbClr val="ECF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7C202E5-297E-4E40-A39D-90427D0B5734}"/>
                </a:ext>
              </a:extLst>
            </p:cNvPr>
            <p:cNvSpPr/>
            <p:nvPr/>
          </p:nvSpPr>
          <p:spPr>
            <a:xfrm>
              <a:off x="731233" y="4675632"/>
              <a:ext cx="2486120" cy="451960"/>
            </a:xfrm>
            <a:custGeom>
              <a:avLst/>
              <a:gdLst>
                <a:gd name="connsiteX0" fmla="*/ 2469004 w 2486120"/>
                <a:gd name="connsiteY0" fmla="*/ 454715 h 451960"/>
                <a:gd name="connsiteX1" fmla="*/ 9361 w 2486120"/>
                <a:gd name="connsiteY1" fmla="*/ 454715 h 451960"/>
                <a:gd name="connsiteX2" fmla="*/ -3878 w 2486120"/>
                <a:gd name="connsiteY2" fmla="*/ 441286 h 451960"/>
                <a:gd name="connsiteX3" fmla="*/ -3878 w 2486120"/>
                <a:gd name="connsiteY3" fmla="*/ 441286 h 451960"/>
                <a:gd name="connsiteX4" fmla="*/ -3878 w 2486120"/>
                <a:gd name="connsiteY4" fmla="*/ 16184 h 451960"/>
                <a:gd name="connsiteX5" fmla="*/ 9361 w 2486120"/>
                <a:gd name="connsiteY5" fmla="*/ 2754 h 451960"/>
                <a:gd name="connsiteX6" fmla="*/ 9361 w 2486120"/>
                <a:gd name="connsiteY6" fmla="*/ 2754 h 451960"/>
                <a:gd name="connsiteX7" fmla="*/ 2469004 w 2486120"/>
                <a:gd name="connsiteY7" fmla="*/ 2754 h 451960"/>
                <a:gd name="connsiteX8" fmla="*/ 2482240 w 2486120"/>
                <a:gd name="connsiteY8" fmla="*/ 16184 h 451960"/>
                <a:gd name="connsiteX9" fmla="*/ 2482240 w 2486120"/>
                <a:gd name="connsiteY9" fmla="*/ 16184 h 451960"/>
                <a:gd name="connsiteX10" fmla="*/ 2482240 w 2486120"/>
                <a:gd name="connsiteY10" fmla="*/ 441286 h 451960"/>
                <a:gd name="connsiteX11" fmla="*/ 2469004 w 2486120"/>
                <a:gd name="connsiteY11" fmla="*/ 454715 h 451960"/>
                <a:gd name="connsiteX12" fmla="*/ 2469004 w 2486120"/>
                <a:gd name="connsiteY12" fmla="*/ 454715 h 451960"/>
                <a:gd name="connsiteX13" fmla="*/ 22602 w 2486120"/>
                <a:gd name="connsiteY13" fmla="*/ 427854 h 451960"/>
                <a:gd name="connsiteX14" fmla="*/ 2455763 w 2486120"/>
                <a:gd name="connsiteY14" fmla="*/ 427854 h 451960"/>
                <a:gd name="connsiteX15" fmla="*/ 2455763 w 2486120"/>
                <a:gd name="connsiteY15" fmla="*/ 29615 h 451960"/>
                <a:gd name="connsiteX16" fmla="*/ 22602 w 2486120"/>
                <a:gd name="connsiteY16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6120" h="451960">
                  <a:moveTo>
                    <a:pt x="2469004" y="454715"/>
                  </a:moveTo>
                  <a:lnTo>
                    <a:pt x="9361" y="454715"/>
                  </a:lnTo>
                  <a:cubicBezTo>
                    <a:pt x="2029" y="454620"/>
                    <a:pt x="-3973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973" y="8849"/>
                    <a:pt x="2029" y="2849"/>
                    <a:pt x="9361" y="2754"/>
                  </a:cubicBezTo>
                  <a:cubicBezTo>
                    <a:pt x="9361" y="2754"/>
                    <a:pt x="9361" y="2754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338" y="8849"/>
                    <a:pt x="2482240" y="16184"/>
                  </a:cubicBezTo>
                  <a:cubicBezTo>
                    <a:pt x="2482240" y="16184"/>
                    <a:pt x="2482240" y="16184"/>
                    <a:pt x="2482240" y="16184"/>
                  </a:cubicBezTo>
                  <a:lnTo>
                    <a:pt x="2482240" y="441286"/>
                  </a:lnTo>
                  <a:cubicBezTo>
                    <a:pt x="2482338" y="448620"/>
                    <a:pt x="2476338" y="454620"/>
                    <a:pt x="2469004" y="454715"/>
                  </a:cubicBezTo>
                  <a:cubicBezTo>
                    <a:pt x="2469004" y="454715"/>
                    <a:pt x="2469004" y="454715"/>
                    <a:pt x="2469004" y="454715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02" y="29615"/>
                  </a:lnTo>
                  <a:close/>
                </a:path>
              </a:pathLst>
            </a:custGeom>
            <a:solidFill>
              <a:srgbClr val="ECF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A42C6C6-634C-4625-8721-5DB2100373A0}"/>
                </a:ext>
              </a:extLst>
            </p:cNvPr>
            <p:cNvSpPr txBox="1"/>
            <p:nvPr/>
          </p:nvSpPr>
          <p:spPr>
            <a:xfrm>
              <a:off x="1188566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ECB0276-A2DC-4117-821D-3995F3B1E1CD}"/>
                </a:ext>
              </a:extLst>
            </p:cNvPr>
            <p:cNvSpPr txBox="1"/>
            <p:nvPr/>
          </p:nvSpPr>
          <p:spPr>
            <a:xfrm>
              <a:off x="1386537" y="3918680"/>
              <a:ext cx="117532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2.0 GB Storage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24A175F-1FD4-4CE9-837E-9EF03D9FAC4B}"/>
                </a:ext>
              </a:extLst>
            </p:cNvPr>
            <p:cNvSpPr txBox="1"/>
            <p:nvPr/>
          </p:nvSpPr>
          <p:spPr>
            <a:xfrm>
              <a:off x="1239862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C2FC0E0-A778-474C-ADA6-EA3533866369}"/>
                </a:ext>
              </a:extLst>
            </p:cNvPr>
            <p:cNvSpPr txBox="1"/>
            <p:nvPr/>
          </p:nvSpPr>
          <p:spPr>
            <a:xfrm>
              <a:off x="1248679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05A5EB4-60B7-4B57-A707-5D731F96F5F2}"/>
                </a:ext>
              </a:extLst>
            </p:cNvPr>
            <p:cNvSpPr/>
            <p:nvPr/>
          </p:nvSpPr>
          <p:spPr>
            <a:xfrm>
              <a:off x="731138" y="5640038"/>
              <a:ext cx="2486120" cy="425099"/>
            </a:xfrm>
            <a:custGeom>
              <a:avLst/>
              <a:gdLst>
                <a:gd name="connsiteX0" fmla="*/ 2482241 w 2486120"/>
                <a:gd name="connsiteY0" fmla="*/ 2754 h 425099"/>
                <a:gd name="connsiteX1" fmla="*/ 2482241 w 2486120"/>
                <a:gd name="connsiteY1" fmla="*/ 293648 h 425099"/>
                <a:gd name="connsiteX2" fmla="*/ 2348226 w 2486120"/>
                <a:gd name="connsiteY2" fmla="*/ 427854 h 425099"/>
                <a:gd name="connsiteX3" fmla="*/ 2348128 w 2486120"/>
                <a:gd name="connsiteY3" fmla="*/ 427854 h 425099"/>
                <a:gd name="connsiteX4" fmla="*/ 130234 w 2486120"/>
                <a:gd name="connsiteY4" fmla="*/ 427854 h 425099"/>
                <a:gd name="connsiteX5" fmla="*/ -3879 w 2486120"/>
                <a:gd name="connsiteY5" fmla="*/ 293648 h 425099"/>
                <a:gd name="connsiteX6" fmla="*/ -3879 w 2486120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120" h="425099">
                  <a:moveTo>
                    <a:pt x="2482241" y="2754"/>
                  </a:moveTo>
                  <a:lnTo>
                    <a:pt x="2482241" y="293648"/>
                  </a:lnTo>
                  <a:cubicBezTo>
                    <a:pt x="2482334" y="367753"/>
                    <a:pt x="2422329" y="427761"/>
                    <a:pt x="2348226" y="427854"/>
                  </a:cubicBezTo>
                  <a:cubicBezTo>
                    <a:pt x="2348226" y="427854"/>
                    <a:pt x="2348128" y="427854"/>
                    <a:pt x="2348128" y="427854"/>
                  </a:cubicBezTo>
                  <a:lnTo>
                    <a:pt x="130234" y="427854"/>
                  </a:lnTo>
                  <a:cubicBezTo>
                    <a:pt x="56129" y="427761"/>
                    <a:pt x="-3879" y="367753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ECF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7721376-6E69-4094-9A12-0510673F7234}"/>
                </a:ext>
              </a:extLst>
            </p:cNvPr>
            <p:cNvSpPr txBox="1"/>
            <p:nvPr/>
          </p:nvSpPr>
          <p:spPr>
            <a:xfrm>
              <a:off x="879989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E54C230-CBB9-4A5F-94EA-949B95CD3436}"/>
                </a:ext>
              </a:extLst>
            </p:cNvPr>
            <p:cNvSpPr txBox="1"/>
            <p:nvPr/>
          </p:nvSpPr>
          <p:spPr>
            <a:xfrm>
              <a:off x="853539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25" spc="0" baseline="0" dirty="0">
                  <a:solidFill>
                    <a:schemeClr val="bg2">
                      <a:lumMod val="25000"/>
                    </a:schemeClr>
                  </a:solidFill>
                  <a:latin typeface="Montserrat" panose="02000505000000020004" pitchFamily="2" charset="0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BEE1FBB8-D939-4D36-828B-997D6D7F1CC4}"/>
              </a:ext>
            </a:extLst>
          </p:cNvPr>
          <p:cNvSpPr txBox="1"/>
          <p:nvPr/>
        </p:nvSpPr>
        <p:spPr>
          <a:xfrm>
            <a:off x="1173018" y="360045"/>
            <a:ext cx="98459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Let’s Know Our </a:t>
            </a:r>
            <a:r>
              <a:rPr lang="en-US" sz="40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Premium Packages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C12B93E-2B15-4709-A6FB-F3F51022DB93}"/>
              </a:ext>
            </a:extLst>
          </p:cNvPr>
          <p:cNvSpPr txBox="1"/>
          <p:nvPr/>
        </p:nvSpPr>
        <p:spPr>
          <a:xfrm>
            <a:off x="996688" y="987028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9FE98C45-2985-48F1-AB73-D104F1EBCC78}"/>
              </a:ext>
            </a:extLst>
          </p:cNvPr>
          <p:cNvGrpSpPr/>
          <p:nvPr/>
        </p:nvGrpSpPr>
        <p:grpSpPr>
          <a:xfrm>
            <a:off x="3479004" y="2006727"/>
            <a:ext cx="2486217" cy="4058410"/>
            <a:chOff x="3479004" y="2006727"/>
            <a:chExt cx="2486217" cy="4058410"/>
          </a:xfrm>
        </p:grpSpPr>
        <p:sp>
          <p:nvSpPr>
            <p:cNvPr id="2" name="Freeform: Shape 1">
              <a:extLst>
                <a:ext uri="{FF2B5EF4-FFF2-40B4-BE49-F238E27FC236}">
                  <a16:creationId xmlns:a16="http://schemas.microsoft.com/office/drawing/2014/main" id="{D77EA096-38BD-46D7-AF90-FDDD6178CF28}"/>
                </a:ext>
              </a:extLst>
            </p:cNvPr>
            <p:cNvSpPr/>
            <p:nvPr/>
          </p:nvSpPr>
          <p:spPr>
            <a:xfrm>
              <a:off x="3479005" y="2006727"/>
              <a:ext cx="2486215" cy="4058126"/>
            </a:xfrm>
            <a:custGeom>
              <a:avLst/>
              <a:gdLst>
                <a:gd name="connsiteX0" fmla="*/ 2482337 w 2486215"/>
                <a:gd name="connsiteY0" fmla="*/ 136865 h 4058126"/>
                <a:gd name="connsiteX1" fmla="*/ 2482337 w 2486215"/>
                <a:gd name="connsiteY1" fmla="*/ 3926673 h 4058126"/>
                <a:gd name="connsiteX2" fmla="*/ 2348131 w 2486215"/>
                <a:gd name="connsiteY2" fmla="*/ 4060881 h 4058126"/>
                <a:gd name="connsiteX3" fmla="*/ 130234 w 2486215"/>
                <a:gd name="connsiteY3" fmla="*/ 4060881 h 4058126"/>
                <a:gd name="connsiteX4" fmla="*/ -3879 w 2486215"/>
                <a:gd name="connsiteY4" fmla="*/ 3926768 h 4058126"/>
                <a:gd name="connsiteX5" fmla="*/ -3879 w 2486215"/>
                <a:gd name="connsiteY5" fmla="*/ 3926673 h 4058126"/>
                <a:gd name="connsiteX6" fmla="*/ -3879 w 2486215"/>
                <a:gd name="connsiteY6" fmla="*/ 136865 h 4058126"/>
                <a:gd name="connsiteX7" fmla="*/ 130043 w 2486215"/>
                <a:gd name="connsiteY7" fmla="*/ 2754 h 4058126"/>
                <a:gd name="connsiteX8" fmla="*/ 130234 w 2486215"/>
                <a:gd name="connsiteY8" fmla="*/ 2754 h 4058126"/>
                <a:gd name="connsiteX9" fmla="*/ 2348131 w 2486215"/>
                <a:gd name="connsiteY9" fmla="*/ 2754 h 4058126"/>
                <a:gd name="connsiteX10" fmla="*/ 2482337 w 2486215"/>
                <a:gd name="connsiteY10" fmla="*/ 136581 h 4058126"/>
                <a:gd name="connsiteX11" fmla="*/ 2482337 w 2486215"/>
                <a:gd name="connsiteY11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6215" h="4058126">
                  <a:moveTo>
                    <a:pt x="2482337" y="136865"/>
                  </a:moveTo>
                  <a:lnTo>
                    <a:pt x="2482337" y="3926673"/>
                  </a:lnTo>
                  <a:cubicBezTo>
                    <a:pt x="2482337" y="4000778"/>
                    <a:pt x="2422233" y="4060881"/>
                    <a:pt x="2348131" y="4060881"/>
                  </a:cubicBezTo>
                  <a:lnTo>
                    <a:pt x="130234" y="4060881"/>
                  </a:lnTo>
                  <a:cubicBezTo>
                    <a:pt x="56127" y="4060881"/>
                    <a:pt x="-3879" y="4000873"/>
                    <a:pt x="-3879" y="3926768"/>
                  </a:cubicBezTo>
                  <a:cubicBezTo>
                    <a:pt x="-3879" y="3926768"/>
                    <a:pt x="-3879" y="3926673"/>
                    <a:pt x="-3879" y="3926673"/>
                  </a:cubicBezTo>
                  <a:lnTo>
                    <a:pt x="-3879" y="136865"/>
                  </a:lnTo>
                  <a:cubicBezTo>
                    <a:pt x="-3972" y="62858"/>
                    <a:pt x="56034" y="2850"/>
                    <a:pt x="130043" y="2754"/>
                  </a:cubicBezTo>
                  <a:cubicBezTo>
                    <a:pt x="130136" y="2754"/>
                    <a:pt x="130136" y="2754"/>
                    <a:pt x="130234" y="2754"/>
                  </a:cubicBezTo>
                  <a:lnTo>
                    <a:pt x="2348131" y="2754"/>
                  </a:lnTo>
                  <a:cubicBezTo>
                    <a:pt x="2422140" y="2659"/>
                    <a:pt x="2482244" y="62572"/>
                    <a:pt x="2482337" y="136581"/>
                  </a:cubicBezTo>
                  <a:cubicBezTo>
                    <a:pt x="2482337" y="136676"/>
                    <a:pt x="2482337" y="136772"/>
                    <a:pt x="2482337" y="13686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3DC817E-D5B9-4A22-87B3-370BF501A65D}"/>
                </a:ext>
              </a:extLst>
            </p:cNvPr>
            <p:cNvSpPr txBox="1"/>
            <p:nvPr/>
          </p:nvSpPr>
          <p:spPr>
            <a:xfrm>
              <a:off x="4035360" y="2111955"/>
              <a:ext cx="1373504" cy="367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PREMIUM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7878183-D380-4447-8032-1888A0C66797}"/>
                </a:ext>
              </a:extLst>
            </p:cNvPr>
            <p:cNvSpPr txBox="1"/>
            <p:nvPr/>
          </p:nvSpPr>
          <p:spPr>
            <a:xfrm>
              <a:off x="3932491" y="2346293"/>
              <a:ext cx="1271502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69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C4691D7-4D8F-48E3-9BE4-DA9E43C8469F}"/>
                </a:ext>
              </a:extLst>
            </p:cNvPr>
            <p:cNvSpPr txBox="1"/>
            <p:nvPr/>
          </p:nvSpPr>
          <p:spPr>
            <a:xfrm>
              <a:off x="5009387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9FB1FD9-4175-491B-9924-A9FFBDDAD280}"/>
                </a:ext>
              </a:extLst>
            </p:cNvPr>
            <p:cNvSpPr txBox="1"/>
            <p:nvPr/>
          </p:nvSpPr>
          <p:spPr>
            <a:xfrm>
              <a:off x="3668553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408C7A1B-8503-4F4C-AA34-AC47BD681E8E}"/>
                </a:ext>
              </a:extLst>
            </p:cNvPr>
            <p:cNvSpPr/>
            <p:nvPr/>
          </p:nvSpPr>
          <p:spPr>
            <a:xfrm>
              <a:off x="3479004" y="3400426"/>
              <a:ext cx="2486216" cy="451865"/>
            </a:xfrm>
            <a:custGeom>
              <a:avLst/>
              <a:gdLst>
                <a:gd name="connsiteX0" fmla="*/ 2469004 w 2486216"/>
                <a:gd name="connsiteY0" fmla="*/ 454620 h 451865"/>
                <a:gd name="connsiteX1" fmla="*/ 9363 w 2486216"/>
                <a:gd name="connsiteY1" fmla="*/ 454620 h 451865"/>
                <a:gd name="connsiteX2" fmla="*/ -3878 w 2486216"/>
                <a:gd name="connsiteY2" fmla="*/ 441188 h 451865"/>
                <a:gd name="connsiteX3" fmla="*/ -3878 w 2486216"/>
                <a:gd name="connsiteY3" fmla="*/ 441188 h 451865"/>
                <a:gd name="connsiteX4" fmla="*/ -3878 w 2486216"/>
                <a:gd name="connsiteY4" fmla="*/ 16088 h 451865"/>
                <a:gd name="connsiteX5" fmla="*/ 9363 w 2486216"/>
                <a:gd name="connsiteY5" fmla="*/ 2754 h 451865"/>
                <a:gd name="connsiteX6" fmla="*/ 2469004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88 h 451865"/>
                <a:gd name="connsiteX9" fmla="*/ 2469004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18 h 451865"/>
                <a:gd name="connsiteX13" fmla="*/ 22697 w 2486216"/>
                <a:gd name="connsiteY13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9004" y="454620"/>
                  </a:moveTo>
                  <a:lnTo>
                    <a:pt x="9363" y="454620"/>
                  </a:lnTo>
                  <a:cubicBezTo>
                    <a:pt x="2028" y="454524"/>
                    <a:pt x="-3971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8" y="2847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4"/>
                    <a:pt x="2482338" y="16088"/>
                  </a:cubicBezTo>
                  <a:lnTo>
                    <a:pt x="2482338" y="441188"/>
                  </a:lnTo>
                  <a:cubicBezTo>
                    <a:pt x="2482338" y="448522"/>
                    <a:pt x="2476431" y="454524"/>
                    <a:pt x="2469004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97" y="29518"/>
                  </a:lnTo>
                  <a:close/>
                </a:path>
              </a:pathLst>
            </a:custGeom>
            <a:solidFill>
              <a:srgbClr val="C7E4A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4649E68-0C4F-4857-ADD7-B0323AD4D2F7}"/>
                </a:ext>
              </a:extLst>
            </p:cNvPr>
            <p:cNvSpPr/>
            <p:nvPr/>
          </p:nvSpPr>
          <p:spPr>
            <a:xfrm>
              <a:off x="3479004" y="3825525"/>
              <a:ext cx="2486216" cy="451865"/>
            </a:xfrm>
            <a:custGeom>
              <a:avLst/>
              <a:gdLst>
                <a:gd name="connsiteX0" fmla="*/ 2469004 w 2486216"/>
                <a:gd name="connsiteY0" fmla="*/ 454620 h 451865"/>
                <a:gd name="connsiteX1" fmla="*/ 9363 w 2486216"/>
                <a:gd name="connsiteY1" fmla="*/ 454620 h 451865"/>
                <a:gd name="connsiteX2" fmla="*/ -3878 w 2486216"/>
                <a:gd name="connsiteY2" fmla="*/ 441190 h 451865"/>
                <a:gd name="connsiteX3" fmla="*/ -3878 w 2486216"/>
                <a:gd name="connsiteY3" fmla="*/ 441190 h 451865"/>
                <a:gd name="connsiteX4" fmla="*/ -3878 w 2486216"/>
                <a:gd name="connsiteY4" fmla="*/ 16088 h 451865"/>
                <a:gd name="connsiteX5" fmla="*/ 9363 w 2486216"/>
                <a:gd name="connsiteY5" fmla="*/ 2754 h 451865"/>
                <a:gd name="connsiteX6" fmla="*/ 2469004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90 h 451865"/>
                <a:gd name="connsiteX9" fmla="*/ 2469004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20 h 451865"/>
                <a:gd name="connsiteX13" fmla="*/ 22697 w 2486216"/>
                <a:gd name="connsiteY13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9004" y="454620"/>
                  </a:moveTo>
                  <a:lnTo>
                    <a:pt x="9363" y="454620"/>
                  </a:lnTo>
                  <a:cubicBezTo>
                    <a:pt x="2028" y="454524"/>
                    <a:pt x="-3971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4"/>
                    <a:pt x="2482338" y="16088"/>
                  </a:cubicBezTo>
                  <a:lnTo>
                    <a:pt x="2482338" y="441190"/>
                  </a:lnTo>
                  <a:cubicBezTo>
                    <a:pt x="2482338" y="448525"/>
                    <a:pt x="2476431" y="454524"/>
                    <a:pt x="2469004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C7E4A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232792F3-FC73-4AEB-8565-B68277031196}"/>
                </a:ext>
              </a:extLst>
            </p:cNvPr>
            <p:cNvSpPr/>
            <p:nvPr/>
          </p:nvSpPr>
          <p:spPr>
            <a:xfrm>
              <a:off x="3479004" y="4250625"/>
              <a:ext cx="2486216" cy="451867"/>
            </a:xfrm>
            <a:custGeom>
              <a:avLst/>
              <a:gdLst>
                <a:gd name="connsiteX0" fmla="*/ 2469004 w 2486216"/>
                <a:gd name="connsiteY0" fmla="*/ 454622 h 451867"/>
                <a:gd name="connsiteX1" fmla="*/ 9363 w 2486216"/>
                <a:gd name="connsiteY1" fmla="*/ 454622 h 451867"/>
                <a:gd name="connsiteX2" fmla="*/ -3878 w 2486216"/>
                <a:gd name="connsiteY2" fmla="*/ 441190 h 451867"/>
                <a:gd name="connsiteX3" fmla="*/ -3878 w 2486216"/>
                <a:gd name="connsiteY3" fmla="*/ 441190 h 451867"/>
                <a:gd name="connsiteX4" fmla="*/ -3878 w 2486216"/>
                <a:gd name="connsiteY4" fmla="*/ 16091 h 451867"/>
                <a:gd name="connsiteX5" fmla="*/ 9363 w 2486216"/>
                <a:gd name="connsiteY5" fmla="*/ 2754 h 451867"/>
                <a:gd name="connsiteX6" fmla="*/ 2469004 w 2486216"/>
                <a:gd name="connsiteY6" fmla="*/ 2754 h 451867"/>
                <a:gd name="connsiteX7" fmla="*/ 2482338 w 2486216"/>
                <a:gd name="connsiteY7" fmla="*/ 16091 h 451867"/>
                <a:gd name="connsiteX8" fmla="*/ 2482338 w 2486216"/>
                <a:gd name="connsiteY8" fmla="*/ 441190 h 451867"/>
                <a:gd name="connsiteX9" fmla="*/ 2469004 w 2486216"/>
                <a:gd name="connsiteY9" fmla="*/ 454622 h 451867"/>
                <a:gd name="connsiteX10" fmla="*/ 22697 w 2486216"/>
                <a:gd name="connsiteY10" fmla="*/ 427761 h 451867"/>
                <a:gd name="connsiteX11" fmla="*/ 2455763 w 2486216"/>
                <a:gd name="connsiteY11" fmla="*/ 427761 h 451867"/>
                <a:gd name="connsiteX12" fmla="*/ 2455763 w 2486216"/>
                <a:gd name="connsiteY12" fmla="*/ 29520 h 451867"/>
                <a:gd name="connsiteX13" fmla="*/ 22697 w 2486216"/>
                <a:gd name="connsiteY13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7">
                  <a:moveTo>
                    <a:pt x="2469004" y="454622"/>
                  </a:moveTo>
                  <a:lnTo>
                    <a:pt x="9363" y="454622"/>
                  </a:lnTo>
                  <a:cubicBezTo>
                    <a:pt x="2028" y="454527"/>
                    <a:pt x="-3971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6"/>
                    <a:pt x="2482338" y="16091"/>
                  </a:cubicBezTo>
                  <a:lnTo>
                    <a:pt x="2482338" y="441190"/>
                  </a:lnTo>
                  <a:cubicBezTo>
                    <a:pt x="2482338" y="448525"/>
                    <a:pt x="2476431" y="454527"/>
                    <a:pt x="2469004" y="454622"/>
                  </a:cubicBezTo>
                  <a:close/>
                  <a:moveTo>
                    <a:pt x="22697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C7E4A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49EE0C27-0D88-4951-97E4-2AFE7685F4BB}"/>
                </a:ext>
              </a:extLst>
            </p:cNvPr>
            <p:cNvSpPr/>
            <p:nvPr/>
          </p:nvSpPr>
          <p:spPr>
            <a:xfrm>
              <a:off x="3479004" y="4675632"/>
              <a:ext cx="2486216" cy="451960"/>
            </a:xfrm>
            <a:custGeom>
              <a:avLst/>
              <a:gdLst>
                <a:gd name="connsiteX0" fmla="*/ 2469004 w 2486216"/>
                <a:gd name="connsiteY0" fmla="*/ 454715 h 451960"/>
                <a:gd name="connsiteX1" fmla="*/ 9363 w 2486216"/>
                <a:gd name="connsiteY1" fmla="*/ 454715 h 451960"/>
                <a:gd name="connsiteX2" fmla="*/ -3878 w 2486216"/>
                <a:gd name="connsiteY2" fmla="*/ 441286 h 451960"/>
                <a:gd name="connsiteX3" fmla="*/ -3878 w 2486216"/>
                <a:gd name="connsiteY3" fmla="*/ 441286 h 451960"/>
                <a:gd name="connsiteX4" fmla="*/ -3878 w 2486216"/>
                <a:gd name="connsiteY4" fmla="*/ 16184 h 451960"/>
                <a:gd name="connsiteX5" fmla="*/ 9363 w 2486216"/>
                <a:gd name="connsiteY5" fmla="*/ 2754 h 451960"/>
                <a:gd name="connsiteX6" fmla="*/ 2469004 w 2486216"/>
                <a:gd name="connsiteY6" fmla="*/ 2754 h 451960"/>
                <a:gd name="connsiteX7" fmla="*/ 2482338 w 2486216"/>
                <a:gd name="connsiteY7" fmla="*/ 16184 h 451960"/>
                <a:gd name="connsiteX8" fmla="*/ 2482338 w 2486216"/>
                <a:gd name="connsiteY8" fmla="*/ 441286 h 451960"/>
                <a:gd name="connsiteX9" fmla="*/ 2469004 w 2486216"/>
                <a:gd name="connsiteY9" fmla="*/ 454715 h 451960"/>
                <a:gd name="connsiteX10" fmla="*/ 22697 w 2486216"/>
                <a:gd name="connsiteY10" fmla="*/ 427854 h 451960"/>
                <a:gd name="connsiteX11" fmla="*/ 2455763 w 2486216"/>
                <a:gd name="connsiteY11" fmla="*/ 427854 h 451960"/>
                <a:gd name="connsiteX12" fmla="*/ 2455763 w 2486216"/>
                <a:gd name="connsiteY12" fmla="*/ 29615 h 451960"/>
                <a:gd name="connsiteX13" fmla="*/ 22697 w 2486216"/>
                <a:gd name="connsiteY13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960">
                  <a:moveTo>
                    <a:pt x="2469004" y="454715"/>
                  </a:moveTo>
                  <a:lnTo>
                    <a:pt x="9363" y="454715"/>
                  </a:lnTo>
                  <a:cubicBezTo>
                    <a:pt x="2028" y="454620"/>
                    <a:pt x="-3971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878" y="8849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431" y="2849"/>
                    <a:pt x="2482338" y="8849"/>
                    <a:pt x="2482338" y="16184"/>
                  </a:cubicBezTo>
                  <a:lnTo>
                    <a:pt x="2482338" y="441286"/>
                  </a:lnTo>
                  <a:cubicBezTo>
                    <a:pt x="2482338" y="448620"/>
                    <a:pt x="2476431" y="454620"/>
                    <a:pt x="2469004" y="454715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97" y="29615"/>
                  </a:lnTo>
                  <a:close/>
                </a:path>
              </a:pathLst>
            </a:custGeom>
            <a:solidFill>
              <a:srgbClr val="C7E4A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5C892F3-5CA8-4BEA-B350-E61F943B14F4}"/>
                </a:ext>
              </a:extLst>
            </p:cNvPr>
            <p:cNvSpPr txBox="1"/>
            <p:nvPr/>
          </p:nvSpPr>
          <p:spPr>
            <a:xfrm>
              <a:off x="3936480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2B797E6-C6D3-4785-93AC-517C68831164}"/>
                </a:ext>
              </a:extLst>
            </p:cNvPr>
            <p:cNvSpPr txBox="1"/>
            <p:nvPr/>
          </p:nvSpPr>
          <p:spPr>
            <a:xfrm>
              <a:off x="4134451" y="3918680"/>
              <a:ext cx="117532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3.0 GB Storage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2628E2E-CDDB-47EE-9889-9D51E904AC01}"/>
                </a:ext>
              </a:extLst>
            </p:cNvPr>
            <p:cNvSpPr txBox="1"/>
            <p:nvPr/>
          </p:nvSpPr>
          <p:spPr>
            <a:xfrm>
              <a:off x="3987776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9A37600-B6B1-473A-8065-DE3E28797152}"/>
                </a:ext>
              </a:extLst>
            </p:cNvPr>
            <p:cNvSpPr txBox="1"/>
            <p:nvPr/>
          </p:nvSpPr>
          <p:spPr>
            <a:xfrm>
              <a:off x="3996593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A0A47BD-1BF7-42BE-B721-A45339D70D1B}"/>
                </a:ext>
              </a:extLst>
            </p:cNvPr>
            <p:cNvSpPr/>
            <p:nvPr/>
          </p:nvSpPr>
          <p:spPr>
            <a:xfrm>
              <a:off x="3479006" y="5640038"/>
              <a:ext cx="2486215" cy="425099"/>
            </a:xfrm>
            <a:custGeom>
              <a:avLst/>
              <a:gdLst>
                <a:gd name="connsiteX0" fmla="*/ 2482337 w 2486215"/>
                <a:gd name="connsiteY0" fmla="*/ 2754 h 425099"/>
                <a:gd name="connsiteX1" fmla="*/ 2482337 w 2486215"/>
                <a:gd name="connsiteY1" fmla="*/ 293648 h 425099"/>
                <a:gd name="connsiteX2" fmla="*/ 2348131 w 2486215"/>
                <a:gd name="connsiteY2" fmla="*/ 427854 h 425099"/>
                <a:gd name="connsiteX3" fmla="*/ 130234 w 2486215"/>
                <a:gd name="connsiteY3" fmla="*/ 427854 h 425099"/>
                <a:gd name="connsiteX4" fmla="*/ -3879 w 2486215"/>
                <a:gd name="connsiteY4" fmla="*/ 293743 h 425099"/>
                <a:gd name="connsiteX5" fmla="*/ -3879 w 2486215"/>
                <a:gd name="connsiteY5" fmla="*/ 293648 h 425099"/>
                <a:gd name="connsiteX6" fmla="*/ -3879 w 2486215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215" h="425099">
                  <a:moveTo>
                    <a:pt x="2482337" y="2754"/>
                  </a:moveTo>
                  <a:lnTo>
                    <a:pt x="2482337" y="293648"/>
                  </a:lnTo>
                  <a:cubicBezTo>
                    <a:pt x="2482337" y="367753"/>
                    <a:pt x="2422233" y="427854"/>
                    <a:pt x="2348131" y="427854"/>
                  </a:cubicBezTo>
                  <a:lnTo>
                    <a:pt x="130234" y="427854"/>
                  </a:lnTo>
                  <a:cubicBezTo>
                    <a:pt x="56126" y="427854"/>
                    <a:pt x="-3879" y="367848"/>
                    <a:pt x="-3879" y="293743"/>
                  </a:cubicBezTo>
                  <a:cubicBezTo>
                    <a:pt x="-3879" y="293743"/>
                    <a:pt x="-3879" y="293648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C7E4A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CAB721F-0955-4417-8678-CF8F3E0E6119}"/>
                </a:ext>
              </a:extLst>
            </p:cNvPr>
            <p:cNvSpPr txBox="1"/>
            <p:nvPr/>
          </p:nvSpPr>
          <p:spPr>
            <a:xfrm>
              <a:off x="3627904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A11DEB0-BF34-4F0E-9F7C-6BF418E52F86}"/>
                </a:ext>
              </a:extLst>
            </p:cNvPr>
            <p:cNvSpPr txBox="1"/>
            <p:nvPr/>
          </p:nvSpPr>
          <p:spPr>
            <a:xfrm>
              <a:off x="3601453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 dirty="0">
                  <a:solidFill>
                    <a:srgbClr val="FFFFFF"/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397885FA-E4ED-42A6-B43A-BA4A8EE74098}"/>
              </a:ext>
            </a:extLst>
          </p:cNvPr>
          <p:cNvGrpSpPr/>
          <p:nvPr/>
        </p:nvGrpSpPr>
        <p:grpSpPr>
          <a:xfrm>
            <a:off x="6226396" y="2006727"/>
            <a:ext cx="2486787" cy="4058410"/>
            <a:chOff x="6226396" y="2006727"/>
            <a:chExt cx="2486787" cy="4058410"/>
          </a:xfrm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CD998C5-6C79-43A6-B4C1-920F071E90B1}"/>
                </a:ext>
              </a:extLst>
            </p:cNvPr>
            <p:cNvSpPr/>
            <p:nvPr/>
          </p:nvSpPr>
          <p:spPr>
            <a:xfrm>
              <a:off x="6226396" y="2006727"/>
              <a:ext cx="2486787" cy="4058127"/>
            </a:xfrm>
            <a:custGeom>
              <a:avLst/>
              <a:gdLst>
                <a:gd name="connsiteX0" fmla="*/ 2482909 w 2486787"/>
                <a:gd name="connsiteY0" fmla="*/ 136865 h 4058127"/>
                <a:gd name="connsiteX1" fmla="*/ 2482909 w 2486787"/>
                <a:gd name="connsiteY1" fmla="*/ 3926673 h 4058127"/>
                <a:gd name="connsiteX2" fmla="*/ 2348894 w 2486787"/>
                <a:gd name="connsiteY2" fmla="*/ 4060881 h 4058127"/>
                <a:gd name="connsiteX3" fmla="*/ 2348796 w 2486787"/>
                <a:gd name="connsiteY3" fmla="*/ 4060881 h 4058127"/>
                <a:gd name="connsiteX4" fmla="*/ 130234 w 2486787"/>
                <a:gd name="connsiteY4" fmla="*/ 4060881 h 4058127"/>
                <a:gd name="connsiteX5" fmla="*/ -3879 w 2486787"/>
                <a:gd name="connsiteY5" fmla="*/ 3926673 h 4058127"/>
                <a:gd name="connsiteX6" fmla="*/ -3879 w 2486787"/>
                <a:gd name="connsiteY6" fmla="*/ 136865 h 4058127"/>
                <a:gd name="connsiteX7" fmla="*/ 130234 w 2486787"/>
                <a:gd name="connsiteY7" fmla="*/ 2755 h 4058127"/>
                <a:gd name="connsiteX8" fmla="*/ 2348605 w 2486787"/>
                <a:gd name="connsiteY8" fmla="*/ 2755 h 4058127"/>
                <a:gd name="connsiteX9" fmla="*/ 2482909 w 2486787"/>
                <a:gd name="connsiteY9" fmla="*/ 136295 h 4058127"/>
                <a:gd name="connsiteX10" fmla="*/ 2482909 w 2486787"/>
                <a:gd name="connsiteY10" fmla="*/ 136865 h 4058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6787" h="4058127">
                  <a:moveTo>
                    <a:pt x="2482909" y="136865"/>
                  </a:moveTo>
                  <a:lnTo>
                    <a:pt x="2482909" y="3926673"/>
                  </a:lnTo>
                  <a:cubicBezTo>
                    <a:pt x="2483002" y="4000778"/>
                    <a:pt x="2422996" y="4060786"/>
                    <a:pt x="2348894" y="4060881"/>
                  </a:cubicBezTo>
                  <a:cubicBezTo>
                    <a:pt x="2348894" y="4060881"/>
                    <a:pt x="2348796" y="4060881"/>
                    <a:pt x="2348796" y="4060881"/>
                  </a:cubicBezTo>
                  <a:lnTo>
                    <a:pt x="130234" y="4060881"/>
                  </a:lnTo>
                  <a:cubicBezTo>
                    <a:pt x="56131" y="4060786"/>
                    <a:pt x="-3879" y="4000778"/>
                    <a:pt x="-3879" y="3926673"/>
                  </a:cubicBezTo>
                  <a:lnTo>
                    <a:pt x="-3879" y="136865"/>
                  </a:lnTo>
                  <a:cubicBezTo>
                    <a:pt x="-3879" y="62763"/>
                    <a:pt x="56131" y="2755"/>
                    <a:pt x="130234" y="2755"/>
                  </a:cubicBezTo>
                  <a:lnTo>
                    <a:pt x="2348605" y="2755"/>
                  </a:lnTo>
                  <a:cubicBezTo>
                    <a:pt x="2422615" y="2564"/>
                    <a:pt x="2482718" y="62286"/>
                    <a:pt x="2482909" y="136295"/>
                  </a:cubicBezTo>
                  <a:cubicBezTo>
                    <a:pt x="2482909" y="136486"/>
                    <a:pt x="2482909" y="136677"/>
                    <a:pt x="2482909" y="136865"/>
                  </a:cubicBezTo>
                  <a:close/>
                </a:path>
              </a:pathLst>
            </a:custGeom>
            <a:solidFill>
              <a:srgbClr val="D7ECB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58442AB-A9CF-4E7F-976F-9950493CCF6A}"/>
                </a:ext>
              </a:extLst>
            </p:cNvPr>
            <p:cNvSpPr txBox="1"/>
            <p:nvPr/>
          </p:nvSpPr>
          <p:spPr>
            <a:xfrm>
              <a:off x="6688966" y="2111121"/>
              <a:ext cx="15616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EXCLUSIVE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3C7A185-033E-4FBC-B8AF-8DA43CA23AF5}"/>
                </a:ext>
              </a:extLst>
            </p:cNvPr>
            <p:cNvSpPr txBox="1"/>
            <p:nvPr/>
          </p:nvSpPr>
          <p:spPr>
            <a:xfrm>
              <a:off x="6687311" y="2346293"/>
              <a:ext cx="1257075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79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B1183EFB-B438-4BE9-AFA8-DCD4FD5263BE}"/>
                </a:ext>
              </a:extLst>
            </p:cNvPr>
            <p:cNvSpPr txBox="1"/>
            <p:nvPr/>
          </p:nvSpPr>
          <p:spPr>
            <a:xfrm>
              <a:off x="7750111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B912C5DD-724C-45D8-A05F-88BF5F8F66FE}"/>
                </a:ext>
              </a:extLst>
            </p:cNvPr>
            <p:cNvSpPr txBox="1"/>
            <p:nvPr/>
          </p:nvSpPr>
          <p:spPr>
            <a:xfrm>
              <a:off x="6416421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E88C2143-3779-4466-BC55-B3F040E1C1F5}"/>
                </a:ext>
              </a:extLst>
            </p:cNvPr>
            <p:cNvSpPr/>
            <p:nvPr/>
          </p:nvSpPr>
          <p:spPr>
            <a:xfrm>
              <a:off x="6226874" y="3400426"/>
              <a:ext cx="2486120" cy="451865"/>
            </a:xfrm>
            <a:custGeom>
              <a:avLst/>
              <a:gdLst>
                <a:gd name="connsiteX0" fmla="*/ 2468999 w 2486120"/>
                <a:gd name="connsiteY0" fmla="*/ 454620 h 451865"/>
                <a:gd name="connsiteX1" fmla="*/ 9358 w 2486120"/>
                <a:gd name="connsiteY1" fmla="*/ 454620 h 451865"/>
                <a:gd name="connsiteX2" fmla="*/ -3878 w 2486120"/>
                <a:gd name="connsiteY2" fmla="*/ 441188 h 451865"/>
                <a:gd name="connsiteX3" fmla="*/ -3878 w 2486120"/>
                <a:gd name="connsiteY3" fmla="*/ 441188 h 451865"/>
                <a:gd name="connsiteX4" fmla="*/ -3878 w 2486120"/>
                <a:gd name="connsiteY4" fmla="*/ 16088 h 451865"/>
                <a:gd name="connsiteX5" fmla="*/ 9358 w 2486120"/>
                <a:gd name="connsiteY5" fmla="*/ 2754 h 451865"/>
                <a:gd name="connsiteX6" fmla="*/ 2468999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88 h 451865"/>
                <a:gd name="connsiteX9" fmla="*/ 2468999 w 2486120"/>
                <a:gd name="connsiteY9" fmla="*/ 454620 h 451865"/>
                <a:gd name="connsiteX10" fmla="*/ 2468999 w 2486120"/>
                <a:gd name="connsiteY10" fmla="*/ 454620 h 451865"/>
                <a:gd name="connsiteX11" fmla="*/ 22599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18 h 451865"/>
                <a:gd name="connsiteX14" fmla="*/ 22599 w 2486120"/>
                <a:gd name="connsiteY14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4" y="2847"/>
                    <a:pt x="9358" y="2754"/>
                  </a:cubicBezTo>
                  <a:lnTo>
                    <a:pt x="2468999" y="2754"/>
                  </a:lnTo>
                  <a:cubicBezTo>
                    <a:pt x="2476333" y="2847"/>
                    <a:pt x="2482240" y="8754"/>
                    <a:pt x="2482240" y="16088"/>
                  </a:cubicBezTo>
                  <a:lnTo>
                    <a:pt x="2482240" y="441188"/>
                  </a:lnTo>
                  <a:cubicBezTo>
                    <a:pt x="2482338" y="448522"/>
                    <a:pt x="2476333" y="454524"/>
                    <a:pt x="2468999" y="454620"/>
                  </a:cubicBezTo>
                  <a:cubicBezTo>
                    <a:pt x="2468999" y="454620"/>
                    <a:pt x="2468999" y="454620"/>
                    <a:pt x="2468999" y="454620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599" y="29518"/>
                  </a:lnTo>
                  <a:close/>
                </a:path>
              </a:pathLst>
            </a:custGeom>
            <a:solidFill>
              <a:srgbClr val="ECF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3065581A-D8BC-48D4-8BCF-FD524A42AE6D}"/>
                </a:ext>
              </a:extLst>
            </p:cNvPr>
            <p:cNvSpPr/>
            <p:nvPr/>
          </p:nvSpPr>
          <p:spPr>
            <a:xfrm>
              <a:off x="6226874" y="3825525"/>
              <a:ext cx="2486120" cy="451865"/>
            </a:xfrm>
            <a:custGeom>
              <a:avLst/>
              <a:gdLst>
                <a:gd name="connsiteX0" fmla="*/ 2468999 w 2486120"/>
                <a:gd name="connsiteY0" fmla="*/ 454620 h 451865"/>
                <a:gd name="connsiteX1" fmla="*/ 9358 w 2486120"/>
                <a:gd name="connsiteY1" fmla="*/ 454620 h 451865"/>
                <a:gd name="connsiteX2" fmla="*/ -3878 w 2486120"/>
                <a:gd name="connsiteY2" fmla="*/ 441190 h 451865"/>
                <a:gd name="connsiteX3" fmla="*/ -3878 w 2486120"/>
                <a:gd name="connsiteY3" fmla="*/ 441190 h 451865"/>
                <a:gd name="connsiteX4" fmla="*/ -3878 w 2486120"/>
                <a:gd name="connsiteY4" fmla="*/ 16088 h 451865"/>
                <a:gd name="connsiteX5" fmla="*/ 9358 w 2486120"/>
                <a:gd name="connsiteY5" fmla="*/ 2754 h 451865"/>
                <a:gd name="connsiteX6" fmla="*/ 2468999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90 h 451865"/>
                <a:gd name="connsiteX9" fmla="*/ 2468999 w 2486120"/>
                <a:gd name="connsiteY9" fmla="*/ 454620 h 451865"/>
                <a:gd name="connsiteX10" fmla="*/ 2468999 w 2486120"/>
                <a:gd name="connsiteY10" fmla="*/ 454620 h 451865"/>
                <a:gd name="connsiteX11" fmla="*/ 22599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20 h 451865"/>
                <a:gd name="connsiteX14" fmla="*/ 22599 w 2486120"/>
                <a:gd name="connsiteY14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240" y="8754"/>
                    <a:pt x="2482240" y="16088"/>
                  </a:cubicBezTo>
                  <a:lnTo>
                    <a:pt x="2482240" y="441190"/>
                  </a:lnTo>
                  <a:cubicBezTo>
                    <a:pt x="2482338" y="448525"/>
                    <a:pt x="2476333" y="454524"/>
                    <a:pt x="2468999" y="454620"/>
                  </a:cubicBezTo>
                  <a:cubicBezTo>
                    <a:pt x="2468999" y="454620"/>
                    <a:pt x="2468999" y="454620"/>
                    <a:pt x="2468999" y="454620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599" y="29520"/>
                  </a:lnTo>
                  <a:close/>
                </a:path>
              </a:pathLst>
            </a:custGeom>
            <a:solidFill>
              <a:srgbClr val="ECF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E5E74270-26AF-493D-B727-F85C89EB797A}"/>
                </a:ext>
              </a:extLst>
            </p:cNvPr>
            <p:cNvSpPr/>
            <p:nvPr/>
          </p:nvSpPr>
          <p:spPr>
            <a:xfrm>
              <a:off x="6226874" y="4250625"/>
              <a:ext cx="2486120" cy="451867"/>
            </a:xfrm>
            <a:custGeom>
              <a:avLst/>
              <a:gdLst>
                <a:gd name="connsiteX0" fmla="*/ 2468999 w 2486120"/>
                <a:gd name="connsiteY0" fmla="*/ 454622 h 451867"/>
                <a:gd name="connsiteX1" fmla="*/ 9358 w 2486120"/>
                <a:gd name="connsiteY1" fmla="*/ 454622 h 451867"/>
                <a:gd name="connsiteX2" fmla="*/ -3878 w 2486120"/>
                <a:gd name="connsiteY2" fmla="*/ 441190 h 451867"/>
                <a:gd name="connsiteX3" fmla="*/ -3878 w 2486120"/>
                <a:gd name="connsiteY3" fmla="*/ 441190 h 451867"/>
                <a:gd name="connsiteX4" fmla="*/ -3878 w 2486120"/>
                <a:gd name="connsiteY4" fmla="*/ 16091 h 451867"/>
                <a:gd name="connsiteX5" fmla="*/ 9358 w 2486120"/>
                <a:gd name="connsiteY5" fmla="*/ 2754 h 451867"/>
                <a:gd name="connsiteX6" fmla="*/ 2468999 w 2486120"/>
                <a:gd name="connsiteY6" fmla="*/ 2754 h 451867"/>
                <a:gd name="connsiteX7" fmla="*/ 2482240 w 2486120"/>
                <a:gd name="connsiteY7" fmla="*/ 16091 h 451867"/>
                <a:gd name="connsiteX8" fmla="*/ 2482240 w 2486120"/>
                <a:gd name="connsiteY8" fmla="*/ 441190 h 451867"/>
                <a:gd name="connsiteX9" fmla="*/ 2468999 w 2486120"/>
                <a:gd name="connsiteY9" fmla="*/ 454622 h 451867"/>
                <a:gd name="connsiteX10" fmla="*/ 2468999 w 2486120"/>
                <a:gd name="connsiteY10" fmla="*/ 454622 h 451867"/>
                <a:gd name="connsiteX11" fmla="*/ 22599 w 2486120"/>
                <a:gd name="connsiteY11" fmla="*/ 427761 h 451867"/>
                <a:gd name="connsiteX12" fmla="*/ 2455763 w 2486120"/>
                <a:gd name="connsiteY12" fmla="*/ 427761 h 451867"/>
                <a:gd name="connsiteX13" fmla="*/ 2455763 w 2486120"/>
                <a:gd name="connsiteY13" fmla="*/ 29520 h 451867"/>
                <a:gd name="connsiteX14" fmla="*/ 22599 w 2486120"/>
                <a:gd name="connsiteY14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7">
                  <a:moveTo>
                    <a:pt x="2468999" y="454622"/>
                  </a:moveTo>
                  <a:lnTo>
                    <a:pt x="9358" y="454622"/>
                  </a:lnTo>
                  <a:cubicBezTo>
                    <a:pt x="2024" y="454527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240" y="8756"/>
                    <a:pt x="2482240" y="16091"/>
                  </a:cubicBezTo>
                  <a:lnTo>
                    <a:pt x="2482240" y="441190"/>
                  </a:lnTo>
                  <a:cubicBezTo>
                    <a:pt x="2482338" y="448525"/>
                    <a:pt x="2476333" y="454527"/>
                    <a:pt x="2468999" y="454622"/>
                  </a:cubicBezTo>
                  <a:cubicBezTo>
                    <a:pt x="2468999" y="454622"/>
                    <a:pt x="2468999" y="454622"/>
                    <a:pt x="2468999" y="454622"/>
                  </a:cubicBezTo>
                  <a:close/>
                  <a:moveTo>
                    <a:pt x="22599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599" y="29520"/>
                  </a:lnTo>
                  <a:close/>
                </a:path>
              </a:pathLst>
            </a:custGeom>
            <a:solidFill>
              <a:srgbClr val="ECF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814A529-8ABE-4D0E-B5FF-18213A367F0C}"/>
                </a:ext>
              </a:extLst>
            </p:cNvPr>
            <p:cNvSpPr/>
            <p:nvPr/>
          </p:nvSpPr>
          <p:spPr>
            <a:xfrm>
              <a:off x="6226874" y="4675632"/>
              <a:ext cx="2486120" cy="451960"/>
            </a:xfrm>
            <a:custGeom>
              <a:avLst/>
              <a:gdLst>
                <a:gd name="connsiteX0" fmla="*/ 2468999 w 2486120"/>
                <a:gd name="connsiteY0" fmla="*/ 454715 h 451960"/>
                <a:gd name="connsiteX1" fmla="*/ 9358 w 2486120"/>
                <a:gd name="connsiteY1" fmla="*/ 454715 h 451960"/>
                <a:gd name="connsiteX2" fmla="*/ -3878 w 2486120"/>
                <a:gd name="connsiteY2" fmla="*/ 441286 h 451960"/>
                <a:gd name="connsiteX3" fmla="*/ -3878 w 2486120"/>
                <a:gd name="connsiteY3" fmla="*/ 441286 h 451960"/>
                <a:gd name="connsiteX4" fmla="*/ -3878 w 2486120"/>
                <a:gd name="connsiteY4" fmla="*/ 16184 h 451960"/>
                <a:gd name="connsiteX5" fmla="*/ 9358 w 2486120"/>
                <a:gd name="connsiteY5" fmla="*/ 2754 h 451960"/>
                <a:gd name="connsiteX6" fmla="*/ 9358 w 2486120"/>
                <a:gd name="connsiteY6" fmla="*/ 2754 h 451960"/>
                <a:gd name="connsiteX7" fmla="*/ 2468999 w 2486120"/>
                <a:gd name="connsiteY7" fmla="*/ 2754 h 451960"/>
                <a:gd name="connsiteX8" fmla="*/ 2482240 w 2486120"/>
                <a:gd name="connsiteY8" fmla="*/ 16184 h 451960"/>
                <a:gd name="connsiteX9" fmla="*/ 2482240 w 2486120"/>
                <a:gd name="connsiteY9" fmla="*/ 16184 h 451960"/>
                <a:gd name="connsiteX10" fmla="*/ 2482240 w 2486120"/>
                <a:gd name="connsiteY10" fmla="*/ 441286 h 451960"/>
                <a:gd name="connsiteX11" fmla="*/ 2468999 w 2486120"/>
                <a:gd name="connsiteY11" fmla="*/ 454715 h 451960"/>
                <a:gd name="connsiteX12" fmla="*/ 2468999 w 2486120"/>
                <a:gd name="connsiteY12" fmla="*/ 454715 h 451960"/>
                <a:gd name="connsiteX13" fmla="*/ 22599 w 2486120"/>
                <a:gd name="connsiteY13" fmla="*/ 427854 h 451960"/>
                <a:gd name="connsiteX14" fmla="*/ 2455763 w 2486120"/>
                <a:gd name="connsiteY14" fmla="*/ 427854 h 451960"/>
                <a:gd name="connsiteX15" fmla="*/ 2455763 w 2486120"/>
                <a:gd name="connsiteY15" fmla="*/ 29615 h 451960"/>
                <a:gd name="connsiteX16" fmla="*/ 22599 w 2486120"/>
                <a:gd name="connsiteY16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6120" h="451960">
                  <a:moveTo>
                    <a:pt x="2468999" y="454715"/>
                  </a:moveTo>
                  <a:lnTo>
                    <a:pt x="9358" y="454715"/>
                  </a:lnTo>
                  <a:cubicBezTo>
                    <a:pt x="2024" y="454620"/>
                    <a:pt x="-3976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976" y="8849"/>
                    <a:pt x="2024" y="2849"/>
                    <a:pt x="9358" y="2754"/>
                  </a:cubicBezTo>
                  <a:cubicBezTo>
                    <a:pt x="9358" y="2754"/>
                    <a:pt x="9358" y="2754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338" y="8849"/>
                    <a:pt x="2482240" y="16184"/>
                  </a:cubicBezTo>
                  <a:cubicBezTo>
                    <a:pt x="2482240" y="16184"/>
                    <a:pt x="2482240" y="16184"/>
                    <a:pt x="2482240" y="16184"/>
                  </a:cubicBezTo>
                  <a:lnTo>
                    <a:pt x="2482240" y="441286"/>
                  </a:lnTo>
                  <a:cubicBezTo>
                    <a:pt x="2482338" y="448620"/>
                    <a:pt x="2476333" y="454620"/>
                    <a:pt x="2468999" y="454715"/>
                  </a:cubicBezTo>
                  <a:cubicBezTo>
                    <a:pt x="2468999" y="454715"/>
                    <a:pt x="2468999" y="454715"/>
                    <a:pt x="2468999" y="454715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599" y="29615"/>
                  </a:lnTo>
                  <a:close/>
                </a:path>
              </a:pathLst>
            </a:custGeom>
            <a:solidFill>
              <a:srgbClr val="ECF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C9A69406-D8E1-40C6-A3DF-D84D37FF13D2}"/>
                </a:ext>
              </a:extLst>
            </p:cNvPr>
            <p:cNvSpPr txBox="1"/>
            <p:nvPr/>
          </p:nvSpPr>
          <p:spPr>
            <a:xfrm>
              <a:off x="6684157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9969E0F-B555-4D3C-BB13-D63BFEDAD097}"/>
                </a:ext>
              </a:extLst>
            </p:cNvPr>
            <p:cNvSpPr txBox="1"/>
            <p:nvPr/>
          </p:nvSpPr>
          <p:spPr>
            <a:xfrm>
              <a:off x="6875716" y="3918680"/>
              <a:ext cx="118814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4.0 GB Storage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4BEEA233-9D76-4670-B1A1-8C3A925BB4E3}"/>
                </a:ext>
              </a:extLst>
            </p:cNvPr>
            <p:cNvSpPr txBox="1"/>
            <p:nvPr/>
          </p:nvSpPr>
          <p:spPr>
            <a:xfrm>
              <a:off x="6735453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1ED02B0-9F75-4913-8334-29E8495A0303}"/>
                </a:ext>
              </a:extLst>
            </p:cNvPr>
            <p:cNvSpPr txBox="1"/>
            <p:nvPr/>
          </p:nvSpPr>
          <p:spPr>
            <a:xfrm>
              <a:off x="6744270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517E18E9-A212-42A1-BD4A-2F998EDE0EA0}"/>
                </a:ext>
              </a:extLst>
            </p:cNvPr>
            <p:cNvSpPr/>
            <p:nvPr/>
          </p:nvSpPr>
          <p:spPr>
            <a:xfrm>
              <a:off x="6226396" y="5640038"/>
              <a:ext cx="2486787" cy="425099"/>
            </a:xfrm>
            <a:custGeom>
              <a:avLst/>
              <a:gdLst>
                <a:gd name="connsiteX0" fmla="*/ 2482909 w 2486787"/>
                <a:gd name="connsiteY0" fmla="*/ 2754 h 425099"/>
                <a:gd name="connsiteX1" fmla="*/ 2482909 w 2486787"/>
                <a:gd name="connsiteY1" fmla="*/ 293648 h 425099"/>
                <a:gd name="connsiteX2" fmla="*/ 2348894 w 2486787"/>
                <a:gd name="connsiteY2" fmla="*/ 427854 h 425099"/>
                <a:gd name="connsiteX3" fmla="*/ 2348796 w 2486787"/>
                <a:gd name="connsiteY3" fmla="*/ 427854 h 425099"/>
                <a:gd name="connsiteX4" fmla="*/ 130234 w 2486787"/>
                <a:gd name="connsiteY4" fmla="*/ 427854 h 425099"/>
                <a:gd name="connsiteX5" fmla="*/ -3879 w 2486787"/>
                <a:gd name="connsiteY5" fmla="*/ 293648 h 425099"/>
                <a:gd name="connsiteX6" fmla="*/ -3879 w 2486787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787" h="425099">
                  <a:moveTo>
                    <a:pt x="2482909" y="2754"/>
                  </a:moveTo>
                  <a:lnTo>
                    <a:pt x="2482909" y="293648"/>
                  </a:lnTo>
                  <a:cubicBezTo>
                    <a:pt x="2483002" y="367753"/>
                    <a:pt x="2422996" y="427761"/>
                    <a:pt x="2348894" y="427854"/>
                  </a:cubicBezTo>
                  <a:cubicBezTo>
                    <a:pt x="2348894" y="427854"/>
                    <a:pt x="2348796" y="427854"/>
                    <a:pt x="2348796" y="427854"/>
                  </a:cubicBezTo>
                  <a:lnTo>
                    <a:pt x="130234" y="427854"/>
                  </a:lnTo>
                  <a:cubicBezTo>
                    <a:pt x="56131" y="427761"/>
                    <a:pt x="-3879" y="367753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ECF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14FCC2E-5C6F-4CDF-B7E2-3E8970A2C1A5}"/>
                </a:ext>
              </a:extLst>
            </p:cNvPr>
            <p:cNvSpPr txBox="1"/>
            <p:nvPr/>
          </p:nvSpPr>
          <p:spPr>
            <a:xfrm>
              <a:off x="6375580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6E44B52-75BA-40D0-A8B5-5860A5174956}"/>
                </a:ext>
              </a:extLst>
            </p:cNvPr>
            <p:cNvSpPr txBox="1"/>
            <p:nvPr/>
          </p:nvSpPr>
          <p:spPr>
            <a:xfrm>
              <a:off x="6349130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>
                  <a:solidFill>
                    <a:schemeClr val="bg2">
                      <a:lumMod val="25000"/>
                    </a:schemeClr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CCFFF45D-D1EB-41FD-BEDD-A10328D333CB}"/>
              </a:ext>
            </a:extLst>
          </p:cNvPr>
          <p:cNvGrpSpPr/>
          <p:nvPr/>
        </p:nvGrpSpPr>
        <p:grpSpPr>
          <a:xfrm>
            <a:off x="8974646" y="2006727"/>
            <a:ext cx="2486216" cy="4058410"/>
            <a:chOff x="8974646" y="2006727"/>
            <a:chExt cx="2486216" cy="4058410"/>
          </a:xfrm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8A9E338E-6AC6-423A-8152-18B7B17DC675}"/>
                </a:ext>
              </a:extLst>
            </p:cNvPr>
            <p:cNvSpPr/>
            <p:nvPr/>
          </p:nvSpPr>
          <p:spPr>
            <a:xfrm>
              <a:off x="8974647" y="2006727"/>
              <a:ext cx="2486215" cy="4058126"/>
            </a:xfrm>
            <a:custGeom>
              <a:avLst/>
              <a:gdLst>
                <a:gd name="connsiteX0" fmla="*/ 2482337 w 2486215"/>
                <a:gd name="connsiteY0" fmla="*/ 136865 h 4058126"/>
                <a:gd name="connsiteX1" fmla="*/ 2482337 w 2486215"/>
                <a:gd name="connsiteY1" fmla="*/ 3926673 h 4058126"/>
                <a:gd name="connsiteX2" fmla="*/ 2348126 w 2486215"/>
                <a:gd name="connsiteY2" fmla="*/ 4060881 h 4058126"/>
                <a:gd name="connsiteX3" fmla="*/ 130229 w 2486215"/>
                <a:gd name="connsiteY3" fmla="*/ 4060881 h 4058126"/>
                <a:gd name="connsiteX4" fmla="*/ -3879 w 2486215"/>
                <a:gd name="connsiteY4" fmla="*/ 3926768 h 4058126"/>
                <a:gd name="connsiteX5" fmla="*/ -3879 w 2486215"/>
                <a:gd name="connsiteY5" fmla="*/ 3926673 h 4058126"/>
                <a:gd name="connsiteX6" fmla="*/ -3879 w 2486215"/>
                <a:gd name="connsiteY6" fmla="*/ 136865 h 4058126"/>
                <a:gd name="connsiteX7" fmla="*/ 130038 w 2486215"/>
                <a:gd name="connsiteY7" fmla="*/ 2754 h 4058126"/>
                <a:gd name="connsiteX8" fmla="*/ 130229 w 2486215"/>
                <a:gd name="connsiteY8" fmla="*/ 2754 h 4058126"/>
                <a:gd name="connsiteX9" fmla="*/ 2348126 w 2486215"/>
                <a:gd name="connsiteY9" fmla="*/ 2754 h 4058126"/>
                <a:gd name="connsiteX10" fmla="*/ 2482337 w 2486215"/>
                <a:gd name="connsiteY10" fmla="*/ 136581 h 4058126"/>
                <a:gd name="connsiteX11" fmla="*/ 2482337 w 2486215"/>
                <a:gd name="connsiteY11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6215" h="4058126">
                  <a:moveTo>
                    <a:pt x="2482337" y="136865"/>
                  </a:moveTo>
                  <a:lnTo>
                    <a:pt x="2482337" y="3926673"/>
                  </a:lnTo>
                  <a:cubicBezTo>
                    <a:pt x="2482337" y="4000778"/>
                    <a:pt x="2422233" y="4060881"/>
                    <a:pt x="2348126" y="4060881"/>
                  </a:cubicBezTo>
                  <a:lnTo>
                    <a:pt x="130229" y="4060881"/>
                  </a:lnTo>
                  <a:cubicBezTo>
                    <a:pt x="56127" y="4060881"/>
                    <a:pt x="-3879" y="4000873"/>
                    <a:pt x="-3879" y="3926768"/>
                  </a:cubicBezTo>
                  <a:cubicBezTo>
                    <a:pt x="-3879" y="3926768"/>
                    <a:pt x="-3879" y="3926673"/>
                    <a:pt x="-3879" y="3926673"/>
                  </a:cubicBezTo>
                  <a:lnTo>
                    <a:pt x="-3879" y="136865"/>
                  </a:lnTo>
                  <a:cubicBezTo>
                    <a:pt x="-3977" y="62858"/>
                    <a:pt x="56034" y="2850"/>
                    <a:pt x="130038" y="2754"/>
                  </a:cubicBezTo>
                  <a:cubicBezTo>
                    <a:pt x="130136" y="2754"/>
                    <a:pt x="130136" y="2754"/>
                    <a:pt x="130229" y="2754"/>
                  </a:cubicBezTo>
                  <a:lnTo>
                    <a:pt x="2348126" y="2754"/>
                  </a:lnTo>
                  <a:cubicBezTo>
                    <a:pt x="2422136" y="2659"/>
                    <a:pt x="2482239" y="62572"/>
                    <a:pt x="2482337" y="136581"/>
                  </a:cubicBezTo>
                  <a:cubicBezTo>
                    <a:pt x="2482337" y="136676"/>
                    <a:pt x="2482337" y="136772"/>
                    <a:pt x="2482337" y="136865"/>
                  </a:cubicBezTo>
                  <a:close/>
                </a:path>
              </a:pathLst>
            </a:custGeom>
            <a:solidFill>
              <a:srgbClr val="D7ECB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F58E929-EF1C-4A40-9094-7339CF832468}"/>
                </a:ext>
              </a:extLst>
            </p:cNvPr>
            <p:cNvSpPr txBox="1"/>
            <p:nvPr/>
          </p:nvSpPr>
          <p:spPr>
            <a:xfrm>
              <a:off x="9353575" y="2111121"/>
              <a:ext cx="17283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CORPORATE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F76C930B-FEF5-47C0-92D2-37BCE7522E88}"/>
                </a:ext>
              </a:extLst>
            </p:cNvPr>
            <p:cNvSpPr txBox="1"/>
            <p:nvPr/>
          </p:nvSpPr>
          <p:spPr>
            <a:xfrm>
              <a:off x="9419844" y="2346293"/>
              <a:ext cx="1287532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89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00198D31-9DA6-4EFD-8D36-5A64AF02EF47}"/>
                </a:ext>
              </a:extLst>
            </p:cNvPr>
            <p:cNvSpPr txBox="1"/>
            <p:nvPr/>
          </p:nvSpPr>
          <p:spPr>
            <a:xfrm>
              <a:off x="10513409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ED05DFD1-3E9D-476E-AEFD-6F9976291DC7}"/>
                </a:ext>
              </a:extLst>
            </p:cNvPr>
            <p:cNvSpPr txBox="1"/>
            <p:nvPr/>
          </p:nvSpPr>
          <p:spPr>
            <a:xfrm>
              <a:off x="9164193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1D878928-01B9-4367-89AF-A48B439EFDA4}"/>
                </a:ext>
              </a:extLst>
            </p:cNvPr>
            <p:cNvSpPr/>
            <p:nvPr/>
          </p:nvSpPr>
          <p:spPr>
            <a:xfrm>
              <a:off x="8974646" y="3400426"/>
              <a:ext cx="2486216" cy="451865"/>
            </a:xfrm>
            <a:custGeom>
              <a:avLst/>
              <a:gdLst>
                <a:gd name="connsiteX0" fmla="*/ 2468999 w 2486216"/>
                <a:gd name="connsiteY0" fmla="*/ 454620 h 451865"/>
                <a:gd name="connsiteX1" fmla="*/ 9358 w 2486216"/>
                <a:gd name="connsiteY1" fmla="*/ 454620 h 451865"/>
                <a:gd name="connsiteX2" fmla="*/ -3878 w 2486216"/>
                <a:gd name="connsiteY2" fmla="*/ 441188 h 451865"/>
                <a:gd name="connsiteX3" fmla="*/ -3878 w 2486216"/>
                <a:gd name="connsiteY3" fmla="*/ 441188 h 451865"/>
                <a:gd name="connsiteX4" fmla="*/ -3878 w 2486216"/>
                <a:gd name="connsiteY4" fmla="*/ 16088 h 451865"/>
                <a:gd name="connsiteX5" fmla="*/ 9358 w 2486216"/>
                <a:gd name="connsiteY5" fmla="*/ 2754 h 451865"/>
                <a:gd name="connsiteX6" fmla="*/ 2468999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88 h 451865"/>
                <a:gd name="connsiteX9" fmla="*/ 2468999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18 h 451865"/>
                <a:gd name="connsiteX13" fmla="*/ 22697 w 2486216"/>
                <a:gd name="connsiteY13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4" y="2847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4"/>
                    <a:pt x="2482338" y="16088"/>
                  </a:cubicBezTo>
                  <a:lnTo>
                    <a:pt x="2482338" y="441188"/>
                  </a:lnTo>
                  <a:cubicBezTo>
                    <a:pt x="2482338" y="448522"/>
                    <a:pt x="2476431" y="454524"/>
                    <a:pt x="2468999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97" y="29518"/>
                  </a:lnTo>
                  <a:close/>
                </a:path>
              </a:pathLst>
            </a:custGeom>
            <a:solidFill>
              <a:srgbClr val="ECF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B5D7EF47-B647-45A3-9D8A-246715402987}"/>
                </a:ext>
              </a:extLst>
            </p:cNvPr>
            <p:cNvSpPr/>
            <p:nvPr/>
          </p:nvSpPr>
          <p:spPr>
            <a:xfrm>
              <a:off x="8974646" y="3825525"/>
              <a:ext cx="2486216" cy="451865"/>
            </a:xfrm>
            <a:custGeom>
              <a:avLst/>
              <a:gdLst>
                <a:gd name="connsiteX0" fmla="*/ 2468999 w 2486216"/>
                <a:gd name="connsiteY0" fmla="*/ 454620 h 451865"/>
                <a:gd name="connsiteX1" fmla="*/ 9358 w 2486216"/>
                <a:gd name="connsiteY1" fmla="*/ 454620 h 451865"/>
                <a:gd name="connsiteX2" fmla="*/ -3878 w 2486216"/>
                <a:gd name="connsiteY2" fmla="*/ 441190 h 451865"/>
                <a:gd name="connsiteX3" fmla="*/ -3878 w 2486216"/>
                <a:gd name="connsiteY3" fmla="*/ 441190 h 451865"/>
                <a:gd name="connsiteX4" fmla="*/ -3878 w 2486216"/>
                <a:gd name="connsiteY4" fmla="*/ 16088 h 451865"/>
                <a:gd name="connsiteX5" fmla="*/ 9358 w 2486216"/>
                <a:gd name="connsiteY5" fmla="*/ 2754 h 451865"/>
                <a:gd name="connsiteX6" fmla="*/ 2468999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90 h 451865"/>
                <a:gd name="connsiteX9" fmla="*/ 2468999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20 h 451865"/>
                <a:gd name="connsiteX13" fmla="*/ 22697 w 2486216"/>
                <a:gd name="connsiteY13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4"/>
                    <a:pt x="2482338" y="16088"/>
                  </a:cubicBezTo>
                  <a:lnTo>
                    <a:pt x="2482338" y="441190"/>
                  </a:lnTo>
                  <a:cubicBezTo>
                    <a:pt x="2482338" y="448525"/>
                    <a:pt x="2476431" y="454524"/>
                    <a:pt x="2468999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ECF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7F2C0088-E627-4B20-970D-42A879D87E50}"/>
                </a:ext>
              </a:extLst>
            </p:cNvPr>
            <p:cNvSpPr/>
            <p:nvPr/>
          </p:nvSpPr>
          <p:spPr>
            <a:xfrm>
              <a:off x="8974646" y="4250625"/>
              <a:ext cx="2486216" cy="451867"/>
            </a:xfrm>
            <a:custGeom>
              <a:avLst/>
              <a:gdLst>
                <a:gd name="connsiteX0" fmla="*/ 2468999 w 2486216"/>
                <a:gd name="connsiteY0" fmla="*/ 454622 h 451867"/>
                <a:gd name="connsiteX1" fmla="*/ 9358 w 2486216"/>
                <a:gd name="connsiteY1" fmla="*/ 454622 h 451867"/>
                <a:gd name="connsiteX2" fmla="*/ -3878 w 2486216"/>
                <a:gd name="connsiteY2" fmla="*/ 441190 h 451867"/>
                <a:gd name="connsiteX3" fmla="*/ -3878 w 2486216"/>
                <a:gd name="connsiteY3" fmla="*/ 441190 h 451867"/>
                <a:gd name="connsiteX4" fmla="*/ -3878 w 2486216"/>
                <a:gd name="connsiteY4" fmla="*/ 16091 h 451867"/>
                <a:gd name="connsiteX5" fmla="*/ 9358 w 2486216"/>
                <a:gd name="connsiteY5" fmla="*/ 2754 h 451867"/>
                <a:gd name="connsiteX6" fmla="*/ 2468999 w 2486216"/>
                <a:gd name="connsiteY6" fmla="*/ 2754 h 451867"/>
                <a:gd name="connsiteX7" fmla="*/ 2482338 w 2486216"/>
                <a:gd name="connsiteY7" fmla="*/ 16091 h 451867"/>
                <a:gd name="connsiteX8" fmla="*/ 2482338 w 2486216"/>
                <a:gd name="connsiteY8" fmla="*/ 441190 h 451867"/>
                <a:gd name="connsiteX9" fmla="*/ 2468999 w 2486216"/>
                <a:gd name="connsiteY9" fmla="*/ 454622 h 451867"/>
                <a:gd name="connsiteX10" fmla="*/ 22697 w 2486216"/>
                <a:gd name="connsiteY10" fmla="*/ 427761 h 451867"/>
                <a:gd name="connsiteX11" fmla="*/ 2455763 w 2486216"/>
                <a:gd name="connsiteY11" fmla="*/ 427761 h 451867"/>
                <a:gd name="connsiteX12" fmla="*/ 2455763 w 2486216"/>
                <a:gd name="connsiteY12" fmla="*/ 29520 h 451867"/>
                <a:gd name="connsiteX13" fmla="*/ 22697 w 2486216"/>
                <a:gd name="connsiteY13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7">
                  <a:moveTo>
                    <a:pt x="2468999" y="454622"/>
                  </a:moveTo>
                  <a:lnTo>
                    <a:pt x="9358" y="454622"/>
                  </a:lnTo>
                  <a:cubicBezTo>
                    <a:pt x="2024" y="454527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6"/>
                    <a:pt x="2482338" y="16091"/>
                  </a:cubicBezTo>
                  <a:lnTo>
                    <a:pt x="2482338" y="441190"/>
                  </a:lnTo>
                  <a:cubicBezTo>
                    <a:pt x="2482338" y="448525"/>
                    <a:pt x="2476431" y="454527"/>
                    <a:pt x="2468999" y="454622"/>
                  </a:cubicBezTo>
                  <a:close/>
                  <a:moveTo>
                    <a:pt x="22697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ECF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45064695-D5E7-449D-942D-6518BB8DD470}"/>
                </a:ext>
              </a:extLst>
            </p:cNvPr>
            <p:cNvSpPr/>
            <p:nvPr/>
          </p:nvSpPr>
          <p:spPr>
            <a:xfrm>
              <a:off x="8974646" y="4675632"/>
              <a:ext cx="2486216" cy="451960"/>
            </a:xfrm>
            <a:custGeom>
              <a:avLst/>
              <a:gdLst>
                <a:gd name="connsiteX0" fmla="*/ 2468999 w 2486216"/>
                <a:gd name="connsiteY0" fmla="*/ 454715 h 451960"/>
                <a:gd name="connsiteX1" fmla="*/ 9358 w 2486216"/>
                <a:gd name="connsiteY1" fmla="*/ 454715 h 451960"/>
                <a:gd name="connsiteX2" fmla="*/ -3878 w 2486216"/>
                <a:gd name="connsiteY2" fmla="*/ 441286 h 451960"/>
                <a:gd name="connsiteX3" fmla="*/ -3878 w 2486216"/>
                <a:gd name="connsiteY3" fmla="*/ 441286 h 451960"/>
                <a:gd name="connsiteX4" fmla="*/ -3878 w 2486216"/>
                <a:gd name="connsiteY4" fmla="*/ 16184 h 451960"/>
                <a:gd name="connsiteX5" fmla="*/ 9358 w 2486216"/>
                <a:gd name="connsiteY5" fmla="*/ 2754 h 451960"/>
                <a:gd name="connsiteX6" fmla="*/ 2468999 w 2486216"/>
                <a:gd name="connsiteY6" fmla="*/ 2754 h 451960"/>
                <a:gd name="connsiteX7" fmla="*/ 2482338 w 2486216"/>
                <a:gd name="connsiteY7" fmla="*/ 16184 h 451960"/>
                <a:gd name="connsiteX8" fmla="*/ 2482338 w 2486216"/>
                <a:gd name="connsiteY8" fmla="*/ 441286 h 451960"/>
                <a:gd name="connsiteX9" fmla="*/ 2468999 w 2486216"/>
                <a:gd name="connsiteY9" fmla="*/ 454715 h 451960"/>
                <a:gd name="connsiteX10" fmla="*/ 22697 w 2486216"/>
                <a:gd name="connsiteY10" fmla="*/ 427854 h 451960"/>
                <a:gd name="connsiteX11" fmla="*/ 2455763 w 2486216"/>
                <a:gd name="connsiteY11" fmla="*/ 427854 h 451960"/>
                <a:gd name="connsiteX12" fmla="*/ 2455763 w 2486216"/>
                <a:gd name="connsiteY12" fmla="*/ 29615 h 451960"/>
                <a:gd name="connsiteX13" fmla="*/ 22697 w 2486216"/>
                <a:gd name="connsiteY13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960">
                  <a:moveTo>
                    <a:pt x="2468999" y="454715"/>
                  </a:moveTo>
                  <a:lnTo>
                    <a:pt x="9358" y="454715"/>
                  </a:lnTo>
                  <a:cubicBezTo>
                    <a:pt x="2024" y="454620"/>
                    <a:pt x="-3976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878" y="8849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338" y="8849"/>
                    <a:pt x="2482338" y="16184"/>
                  </a:cubicBezTo>
                  <a:lnTo>
                    <a:pt x="2482338" y="441286"/>
                  </a:lnTo>
                  <a:cubicBezTo>
                    <a:pt x="2482338" y="448620"/>
                    <a:pt x="2476431" y="454620"/>
                    <a:pt x="2468999" y="454715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97" y="29615"/>
                  </a:lnTo>
                  <a:close/>
                </a:path>
              </a:pathLst>
            </a:custGeom>
            <a:solidFill>
              <a:srgbClr val="ECF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A35FFA4-007A-4080-B038-486C29F95BC1}"/>
                </a:ext>
              </a:extLst>
            </p:cNvPr>
            <p:cNvSpPr txBox="1"/>
            <p:nvPr/>
          </p:nvSpPr>
          <p:spPr>
            <a:xfrm>
              <a:off x="9432122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CDA28DC0-3A19-4ADF-A9DD-458103529FEB}"/>
                </a:ext>
              </a:extLst>
            </p:cNvPr>
            <p:cNvSpPr txBox="1"/>
            <p:nvPr/>
          </p:nvSpPr>
          <p:spPr>
            <a:xfrm>
              <a:off x="9629292" y="3918680"/>
              <a:ext cx="117692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5.0 GB Storage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F3E19C25-AE35-4749-AC77-8DE9B30AAEFC}"/>
                </a:ext>
              </a:extLst>
            </p:cNvPr>
            <p:cNvSpPr txBox="1"/>
            <p:nvPr/>
          </p:nvSpPr>
          <p:spPr>
            <a:xfrm>
              <a:off x="9483418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29E3286C-AA4A-4BAA-8191-CD0B286793B8}"/>
                </a:ext>
              </a:extLst>
            </p:cNvPr>
            <p:cNvSpPr txBox="1"/>
            <p:nvPr/>
          </p:nvSpPr>
          <p:spPr>
            <a:xfrm>
              <a:off x="9492235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6C72E94D-A629-4235-91F0-7510730EE15F}"/>
                </a:ext>
              </a:extLst>
            </p:cNvPr>
            <p:cNvSpPr/>
            <p:nvPr/>
          </p:nvSpPr>
          <p:spPr>
            <a:xfrm>
              <a:off x="8974647" y="5640038"/>
              <a:ext cx="2486215" cy="425099"/>
            </a:xfrm>
            <a:custGeom>
              <a:avLst/>
              <a:gdLst>
                <a:gd name="connsiteX0" fmla="*/ 2482337 w 2486215"/>
                <a:gd name="connsiteY0" fmla="*/ 2754 h 425099"/>
                <a:gd name="connsiteX1" fmla="*/ 2482337 w 2486215"/>
                <a:gd name="connsiteY1" fmla="*/ 293648 h 425099"/>
                <a:gd name="connsiteX2" fmla="*/ 2348126 w 2486215"/>
                <a:gd name="connsiteY2" fmla="*/ 427854 h 425099"/>
                <a:gd name="connsiteX3" fmla="*/ 130229 w 2486215"/>
                <a:gd name="connsiteY3" fmla="*/ 427854 h 425099"/>
                <a:gd name="connsiteX4" fmla="*/ -3879 w 2486215"/>
                <a:gd name="connsiteY4" fmla="*/ 293743 h 425099"/>
                <a:gd name="connsiteX5" fmla="*/ -3879 w 2486215"/>
                <a:gd name="connsiteY5" fmla="*/ 293648 h 425099"/>
                <a:gd name="connsiteX6" fmla="*/ -3879 w 2486215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215" h="425099">
                  <a:moveTo>
                    <a:pt x="2482337" y="2754"/>
                  </a:moveTo>
                  <a:lnTo>
                    <a:pt x="2482337" y="293648"/>
                  </a:lnTo>
                  <a:cubicBezTo>
                    <a:pt x="2482337" y="367753"/>
                    <a:pt x="2422233" y="427854"/>
                    <a:pt x="2348126" y="427854"/>
                  </a:cubicBezTo>
                  <a:lnTo>
                    <a:pt x="130229" y="427854"/>
                  </a:lnTo>
                  <a:cubicBezTo>
                    <a:pt x="56126" y="427854"/>
                    <a:pt x="-3879" y="367848"/>
                    <a:pt x="-3879" y="293743"/>
                  </a:cubicBezTo>
                  <a:cubicBezTo>
                    <a:pt x="-3879" y="293743"/>
                    <a:pt x="-3879" y="293648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ECF7D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62D20DF-EF43-4BB2-99D0-D93EB57DAD28}"/>
                </a:ext>
              </a:extLst>
            </p:cNvPr>
            <p:cNvSpPr txBox="1"/>
            <p:nvPr/>
          </p:nvSpPr>
          <p:spPr>
            <a:xfrm>
              <a:off x="9097095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 dirty="0">
                  <a:solidFill>
                    <a:schemeClr val="bg2">
                      <a:lumMod val="25000"/>
                    </a:schemeClr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384F095E-B68B-4035-9318-411CE334F931}"/>
                </a:ext>
              </a:extLst>
            </p:cNvPr>
            <p:cNvSpPr txBox="1"/>
            <p:nvPr/>
          </p:nvSpPr>
          <p:spPr>
            <a:xfrm>
              <a:off x="9123545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0285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53333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53333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53333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9FE98C45-2985-48F1-AB73-D104F1EBCC78}"/>
              </a:ext>
            </a:extLst>
          </p:cNvPr>
          <p:cNvGrpSpPr/>
          <p:nvPr/>
        </p:nvGrpSpPr>
        <p:grpSpPr>
          <a:xfrm>
            <a:off x="3479004" y="2006727"/>
            <a:ext cx="2486217" cy="4058410"/>
            <a:chOff x="3479004" y="2006727"/>
            <a:chExt cx="2486217" cy="4058410"/>
          </a:xfrm>
        </p:grpSpPr>
        <p:sp>
          <p:nvSpPr>
            <p:cNvPr id="2" name="Freeform: Shape 1">
              <a:extLst>
                <a:ext uri="{FF2B5EF4-FFF2-40B4-BE49-F238E27FC236}">
                  <a16:creationId xmlns:a16="http://schemas.microsoft.com/office/drawing/2014/main" id="{D77EA096-38BD-46D7-AF90-FDDD6178CF28}"/>
                </a:ext>
              </a:extLst>
            </p:cNvPr>
            <p:cNvSpPr/>
            <p:nvPr/>
          </p:nvSpPr>
          <p:spPr>
            <a:xfrm>
              <a:off x="3479005" y="2006727"/>
              <a:ext cx="2486215" cy="4058126"/>
            </a:xfrm>
            <a:custGeom>
              <a:avLst/>
              <a:gdLst>
                <a:gd name="connsiteX0" fmla="*/ 2482337 w 2486215"/>
                <a:gd name="connsiteY0" fmla="*/ 136865 h 4058126"/>
                <a:gd name="connsiteX1" fmla="*/ 2482337 w 2486215"/>
                <a:gd name="connsiteY1" fmla="*/ 3926673 h 4058126"/>
                <a:gd name="connsiteX2" fmla="*/ 2348131 w 2486215"/>
                <a:gd name="connsiteY2" fmla="*/ 4060881 h 4058126"/>
                <a:gd name="connsiteX3" fmla="*/ 130234 w 2486215"/>
                <a:gd name="connsiteY3" fmla="*/ 4060881 h 4058126"/>
                <a:gd name="connsiteX4" fmla="*/ -3879 w 2486215"/>
                <a:gd name="connsiteY4" fmla="*/ 3926768 h 4058126"/>
                <a:gd name="connsiteX5" fmla="*/ -3879 w 2486215"/>
                <a:gd name="connsiteY5" fmla="*/ 3926673 h 4058126"/>
                <a:gd name="connsiteX6" fmla="*/ -3879 w 2486215"/>
                <a:gd name="connsiteY6" fmla="*/ 136865 h 4058126"/>
                <a:gd name="connsiteX7" fmla="*/ 130043 w 2486215"/>
                <a:gd name="connsiteY7" fmla="*/ 2754 h 4058126"/>
                <a:gd name="connsiteX8" fmla="*/ 130234 w 2486215"/>
                <a:gd name="connsiteY8" fmla="*/ 2754 h 4058126"/>
                <a:gd name="connsiteX9" fmla="*/ 2348131 w 2486215"/>
                <a:gd name="connsiteY9" fmla="*/ 2754 h 4058126"/>
                <a:gd name="connsiteX10" fmla="*/ 2482337 w 2486215"/>
                <a:gd name="connsiteY10" fmla="*/ 136581 h 4058126"/>
                <a:gd name="connsiteX11" fmla="*/ 2482337 w 2486215"/>
                <a:gd name="connsiteY11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6215" h="4058126">
                  <a:moveTo>
                    <a:pt x="2482337" y="136865"/>
                  </a:moveTo>
                  <a:lnTo>
                    <a:pt x="2482337" y="3926673"/>
                  </a:lnTo>
                  <a:cubicBezTo>
                    <a:pt x="2482337" y="4000778"/>
                    <a:pt x="2422233" y="4060881"/>
                    <a:pt x="2348131" y="4060881"/>
                  </a:cubicBezTo>
                  <a:lnTo>
                    <a:pt x="130234" y="4060881"/>
                  </a:lnTo>
                  <a:cubicBezTo>
                    <a:pt x="56127" y="4060881"/>
                    <a:pt x="-3879" y="4000873"/>
                    <a:pt x="-3879" y="3926768"/>
                  </a:cubicBezTo>
                  <a:cubicBezTo>
                    <a:pt x="-3879" y="3926768"/>
                    <a:pt x="-3879" y="3926673"/>
                    <a:pt x="-3879" y="3926673"/>
                  </a:cubicBezTo>
                  <a:lnTo>
                    <a:pt x="-3879" y="136865"/>
                  </a:lnTo>
                  <a:cubicBezTo>
                    <a:pt x="-3972" y="62858"/>
                    <a:pt x="56034" y="2850"/>
                    <a:pt x="130043" y="2754"/>
                  </a:cubicBezTo>
                  <a:cubicBezTo>
                    <a:pt x="130136" y="2754"/>
                    <a:pt x="130136" y="2754"/>
                    <a:pt x="130234" y="2754"/>
                  </a:cubicBezTo>
                  <a:lnTo>
                    <a:pt x="2348131" y="2754"/>
                  </a:lnTo>
                  <a:cubicBezTo>
                    <a:pt x="2422140" y="2659"/>
                    <a:pt x="2482244" y="62572"/>
                    <a:pt x="2482337" y="136581"/>
                  </a:cubicBezTo>
                  <a:cubicBezTo>
                    <a:pt x="2482337" y="136676"/>
                    <a:pt x="2482337" y="136772"/>
                    <a:pt x="2482337" y="13686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3DC817E-D5B9-4A22-87B3-370BF501A65D}"/>
                </a:ext>
              </a:extLst>
            </p:cNvPr>
            <p:cNvSpPr txBox="1"/>
            <p:nvPr/>
          </p:nvSpPr>
          <p:spPr>
            <a:xfrm>
              <a:off x="4035360" y="2111955"/>
              <a:ext cx="1373504" cy="367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PREMIUM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7878183-D380-4447-8032-1888A0C66797}"/>
                </a:ext>
              </a:extLst>
            </p:cNvPr>
            <p:cNvSpPr txBox="1"/>
            <p:nvPr/>
          </p:nvSpPr>
          <p:spPr>
            <a:xfrm>
              <a:off x="3932491" y="2346293"/>
              <a:ext cx="1271502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69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C4691D7-4D8F-48E3-9BE4-DA9E43C8469F}"/>
                </a:ext>
              </a:extLst>
            </p:cNvPr>
            <p:cNvSpPr txBox="1"/>
            <p:nvPr/>
          </p:nvSpPr>
          <p:spPr>
            <a:xfrm>
              <a:off x="5009387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9FB1FD9-4175-491B-9924-A9FFBDDAD280}"/>
                </a:ext>
              </a:extLst>
            </p:cNvPr>
            <p:cNvSpPr txBox="1"/>
            <p:nvPr/>
          </p:nvSpPr>
          <p:spPr>
            <a:xfrm>
              <a:off x="3668553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408C7A1B-8503-4F4C-AA34-AC47BD681E8E}"/>
                </a:ext>
              </a:extLst>
            </p:cNvPr>
            <p:cNvSpPr/>
            <p:nvPr/>
          </p:nvSpPr>
          <p:spPr>
            <a:xfrm>
              <a:off x="3479004" y="3400426"/>
              <a:ext cx="2486216" cy="451865"/>
            </a:xfrm>
            <a:custGeom>
              <a:avLst/>
              <a:gdLst>
                <a:gd name="connsiteX0" fmla="*/ 2469004 w 2486216"/>
                <a:gd name="connsiteY0" fmla="*/ 454620 h 451865"/>
                <a:gd name="connsiteX1" fmla="*/ 9363 w 2486216"/>
                <a:gd name="connsiteY1" fmla="*/ 454620 h 451865"/>
                <a:gd name="connsiteX2" fmla="*/ -3878 w 2486216"/>
                <a:gd name="connsiteY2" fmla="*/ 441188 h 451865"/>
                <a:gd name="connsiteX3" fmla="*/ -3878 w 2486216"/>
                <a:gd name="connsiteY3" fmla="*/ 441188 h 451865"/>
                <a:gd name="connsiteX4" fmla="*/ -3878 w 2486216"/>
                <a:gd name="connsiteY4" fmla="*/ 16088 h 451865"/>
                <a:gd name="connsiteX5" fmla="*/ 9363 w 2486216"/>
                <a:gd name="connsiteY5" fmla="*/ 2754 h 451865"/>
                <a:gd name="connsiteX6" fmla="*/ 2469004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88 h 451865"/>
                <a:gd name="connsiteX9" fmla="*/ 2469004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18 h 451865"/>
                <a:gd name="connsiteX13" fmla="*/ 22697 w 2486216"/>
                <a:gd name="connsiteY13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9004" y="454620"/>
                  </a:moveTo>
                  <a:lnTo>
                    <a:pt x="9363" y="454620"/>
                  </a:lnTo>
                  <a:cubicBezTo>
                    <a:pt x="2028" y="454524"/>
                    <a:pt x="-3971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8" y="2847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4"/>
                    <a:pt x="2482338" y="16088"/>
                  </a:cubicBezTo>
                  <a:lnTo>
                    <a:pt x="2482338" y="441188"/>
                  </a:lnTo>
                  <a:cubicBezTo>
                    <a:pt x="2482338" y="448522"/>
                    <a:pt x="2476431" y="454524"/>
                    <a:pt x="2469004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97" y="29518"/>
                  </a:lnTo>
                  <a:close/>
                </a:path>
              </a:pathLst>
            </a:custGeom>
            <a:solidFill>
              <a:srgbClr val="FF9FA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4649E68-0C4F-4857-ADD7-B0323AD4D2F7}"/>
                </a:ext>
              </a:extLst>
            </p:cNvPr>
            <p:cNvSpPr/>
            <p:nvPr/>
          </p:nvSpPr>
          <p:spPr>
            <a:xfrm>
              <a:off x="3479004" y="3825525"/>
              <a:ext cx="2486216" cy="451865"/>
            </a:xfrm>
            <a:custGeom>
              <a:avLst/>
              <a:gdLst>
                <a:gd name="connsiteX0" fmla="*/ 2469004 w 2486216"/>
                <a:gd name="connsiteY0" fmla="*/ 454620 h 451865"/>
                <a:gd name="connsiteX1" fmla="*/ 9363 w 2486216"/>
                <a:gd name="connsiteY1" fmla="*/ 454620 h 451865"/>
                <a:gd name="connsiteX2" fmla="*/ -3878 w 2486216"/>
                <a:gd name="connsiteY2" fmla="*/ 441190 h 451865"/>
                <a:gd name="connsiteX3" fmla="*/ -3878 w 2486216"/>
                <a:gd name="connsiteY3" fmla="*/ 441190 h 451865"/>
                <a:gd name="connsiteX4" fmla="*/ -3878 w 2486216"/>
                <a:gd name="connsiteY4" fmla="*/ 16088 h 451865"/>
                <a:gd name="connsiteX5" fmla="*/ 9363 w 2486216"/>
                <a:gd name="connsiteY5" fmla="*/ 2754 h 451865"/>
                <a:gd name="connsiteX6" fmla="*/ 2469004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90 h 451865"/>
                <a:gd name="connsiteX9" fmla="*/ 2469004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20 h 451865"/>
                <a:gd name="connsiteX13" fmla="*/ 22697 w 2486216"/>
                <a:gd name="connsiteY13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9004" y="454620"/>
                  </a:moveTo>
                  <a:lnTo>
                    <a:pt x="9363" y="454620"/>
                  </a:lnTo>
                  <a:cubicBezTo>
                    <a:pt x="2028" y="454524"/>
                    <a:pt x="-3971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4"/>
                    <a:pt x="2482338" y="16088"/>
                  </a:cubicBezTo>
                  <a:lnTo>
                    <a:pt x="2482338" y="441190"/>
                  </a:lnTo>
                  <a:cubicBezTo>
                    <a:pt x="2482338" y="448525"/>
                    <a:pt x="2476431" y="454524"/>
                    <a:pt x="2469004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FF9FA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232792F3-FC73-4AEB-8565-B68277031196}"/>
                </a:ext>
              </a:extLst>
            </p:cNvPr>
            <p:cNvSpPr/>
            <p:nvPr/>
          </p:nvSpPr>
          <p:spPr>
            <a:xfrm>
              <a:off x="3479004" y="4250625"/>
              <a:ext cx="2486216" cy="451867"/>
            </a:xfrm>
            <a:custGeom>
              <a:avLst/>
              <a:gdLst>
                <a:gd name="connsiteX0" fmla="*/ 2469004 w 2486216"/>
                <a:gd name="connsiteY0" fmla="*/ 454622 h 451867"/>
                <a:gd name="connsiteX1" fmla="*/ 9363 w 2486216"/>
                <a:gd name="connsiteY1" fmla="*/ 454622 h 451867"/>
                <a:gd name="connsiteX2" fmla="*/ -3878 w 2486216"/>
                <a:gd name="connsiteY2" fmla="*/ 441190 h 451867"/>
                <a:gd name="connsiteX3" fmla="*/ -3878 w 2486216"/>
                <a:gd name="connsiteY3" fmla="*/ 441190 h 451867"/>
                <a:gd name="connsiteX4" fmla="*/ -3878 w 2486216"/>
                <a:gd name="connsiteY4" fmla="*/ 16091 h 451867"/>
                <a:gd name="connsiteX5" fmla="*/ 9363 w 2486216"/>
                <a:gd name="connsiteY5" fmla="*/ 2754 h 451867"/>
                <a:gd name="connsiteX6" fmla="*/ 2469004 w 2486216"/>
                <a:gd name="connsiteY6" fmla="*/ 2754 h 451867"/>
                <a:gd name="connsiteX7" fmla="*/ 2482338 w 2486216"/>
                <a:gd name="connsiteY7" fmla="*/ 16091 h 451867"/>
                <a:gd name="connsiteX8" fmla="*/ 2482338 w 2486216"/>
                <a:gd name="connsiteY8" fmla="*/ 441190 h 451867"/>
                <a:gd name="connsiteX9" fmla="*/ 2469004 w 2486216"/>
                <a:gd name="connsiteY9" fmla="*/ 454622 h 451867"/>
                <a:gd name="connsiteX10" fmla="*/ 22697 w 2486216"/>
                <a:gd name="connsiteY10" fmla="*/ 427761 h 451867"/>
                <a:gd name="connsiteX11" fmla="*/ 2455763 w 2486216"/>
                <a:gd name="connsiteY11" fmla="*/ 427761 h 451867"/>
                <a:gd name="connsiteX12" fmla="*/ 2455763 w 2486216"/>
                <a:gd name="connsiteY12" fmla="*/ 29520 h 451867"/>
                <a:gd name="connsiteX13" fmla="*/ 22697 w 2486216"/>
                <a:gd name="connsiteY13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7">
                  <a:moveTo>
                    <a:pt x="2469004" y="454622"/>
                  </a:moveTo>
                  <a:lnTo>
                    <a:pt x="9363" y="454622"/>
                  </a:lnTo>
                  <a:cubicBezTo>
                    <a:pt x="2028" y="454527"/>
                    <a:pt x="-3971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6"/>
                    <a:pt x="2482338" y="16091"/>
                  </a:cubicBezTo>
                  <a:lnTo>
                    <a:pt x="2482338" y="441190"/>
                  </a:lnTo>
                  <a:cubicBezTo>
                    <a:pt x="2482338" y="448525"/>
                    <a:pt x="2476431" y="454527"/>
                    <a:pt x="2469004" y="454622"/>
                  </a:cubicBezTo>
                  <a:close/>
                  <a:moveTo>
                    <a:pt x="22697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FF9FA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49EE0C27-0D88-4951-97E4-2AFE7685F4BB}"/>
                </a:ext>
              </a:extLst>
            </p:cNvPr>
            <p:cNvSpPr/>
            <p:nvPr/>
          </p:nvSpPr>
          <p:spPr>
            <a:xfrm>
              <a:off x="3479004" y="4675632"/>
              <a:ext cx="2486216" cy="451960"/>
            </a:xfrm>
            <a:custGeom>
              <a:avLst/>
              <a:gdLst>
                <a:gd name="connsiteX0" fmla="*/ 2469004 w 2486216"/>
                <a:gd name="connsiteY0" fmla="*/ 454715 h 451960"/>
                <a:gd name="connsiteX1" fmla="*/ 9363 w 2486216"/>
                <a:gd name="connsiteY1" fmla="*/ 454715 h 451960"/>
                <a:gd name="connsiteX2" fmla="*/ -3878 w 2486216"/>
                <a:gd name="connsiteY2" fmla="*/ 441286 h 451960"/>
                <a:gd name="connsiteX3" fmla="*/ -3878 w 2486216"/>
                <a:gd name="connsiteY3" fmla="*/ 441286 h 451960"/>
                <a:gd name="connsiteX4" fmla="*/ -3878 w 2486216"/>
                <a:gd name="connsiteY4" fmla="*/ 16184 h 451960"/>
                <a:gd name="connsiteX5" fmla="*/ 9363 w 2486216"/>
                <a:gd name="connsiteY5" fmla="*/ 2754 h 451960"/>
                <a:gd name="connsiteX6" fmla="*/ 2469004 w 2486216"/>
                <a:gd name="connsiteY6" fmla="*/ 2754 h 451960"/>
                <a:gd name="connsiteX7" fmla="*/ 2482338 w 2486216"/>
                <a:gd name="connsiteY7" fmla="*/ 16184 h 451960"/>
                <a:gd name="connsiteX8" fmla="*/ 2482338 w 2486216"/>
                <a:gd name="connsiteY8" fmla="*/ 441286 h 451960"/>
                <a:gd name="connsiteX9" fmla="*/ 2469004 w 2486216"/>
                <a:gd name="connsiteY9" fmla="*/ 454715 h 451960"/>
                <a:gd name="connsiteX10" fmla="*/ 22697 w 2486216"/>
                <a:gd name="connsiteY10" fmla="*/ 427854 h 451960"/>
                <a:gd name="connsiteX11" fmla="*/ 2455763 w 2486216"/>
                <a:gd name="connsiteY11" fmla="*/ 427854 h 451960"/>
                <a:gd name="connsiteX12" fmla="*/ 2455763 w 2486216"/>
                <a:gd name="connsiteY12" fmla="*/ 29615 h 451960"/>
                <a:gd name="connsiteX13" fmla="*/ 22697 w 2486216"/>
                <a:gd name="connsiteY13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960">
                  <a:moveTo>
                    <a:pt x="2469004" y="454715"/>
                  </a:moveTo>
                  <a:lnTo>
                    <a:pt x="9363" y="454715"/>
                  </a:lnTo>
                  <a:cubicBezTo>
                    <a:pt x="2028" y="454620"/>
                    <a:pt x="-3971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878" y="8849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431" y="2849"/>
                    <a:pt x="2482338" y="8849"/>
                    <a:pt x="2482338" y="16184"/>
                  </a:cubicBezTo>
                  <a:lnTo>
                    <a:pt x="2482338" y="441286"/>
                  </a:lnTo>
                  <a:cubicBezTo>
                    <a:pt x="2482338" y="448620"/>
                    <a:pt x="2476431" y="454620"/>
                    <a:pt x="2469004" y="454715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97" y="29615"/>
                  </a:lnTo>
                  <a:close/>
                </a:path>
              </a:pathLst>
            </a:custGeom>
            <a:solidFill>
              <a:srgbClr val="FF9FA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5C892F3-5CA8-4BEA-B350-E61F943B14F4}"/>
                </a:ext>
              </a:extLst>
            </p:cNvPr>
            <p:cNvSpPr txBox="1"/>
            <p:nvPr/>
          </p:nvSpPr>
          <p:spPr>
            <a:xfrm>
              <a:off x="3936480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2B797E6-C6D3-4785-93AC-517C68831164}"/>
                </a:ext>
              </a:extLst>
            </p:cNvPr>
            <p:cNvSpPr txBox="1"/>
            <p:nvPr/>
          </p:nvSpPr>
          <p:spPr>
            <a:xfrm>
              <a:off x="4134451" y="3918680"/>
              <a:ext cx="117532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3.0 GB Storage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2628E2E-CDDB-47EE-9889-9D51E904AC01}"/>
                </a:ext>
              </a:extLst>
            </p:cNvPr>
            <p:cNvSpPr txBox="1"/>
            <p:nvPr/>
          </p:nvSpPr>
          <p:spPr>
            <a:xfrm>
              <a:off x="3987776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9A37600-B6B1-473A-8065-DE3E28797152}"/>
                </a:ext>
              </a:extLst>
            </p:cNvPr>
            <p:cNvSpPr txBox="1"/>
            <p:nvPr/>
          </p:nvSpPr>
          <p:spPr>
            <a:xfrm>
              <a:off x="3996593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A0A47BD-1BF7-42BE-B721-A45339D70D1B}"/>
                </a:ext>
              </a:extLst>
            </p:cNvPr>
            <p:cNvSpPr/>
            <p:nvPr/>
          </p:nvSpPr>
          <p:spPr>
            <a:xfrm>
              <a:off x="3479006" y="5640038"/>
              <a:ext cx="2486215" cy="425099"/>
            </a:xfrm>
            <a:custGeom>
              <a:avLst/>
              <a:gdLst>
                <a:gd name="connsiteX0" fmla="*/ 2482337 w 2486215"/>
                <a:gd name="connsiteY0" fmla="*/ 2754 h 425099"/>
                <a:gd name="connsiteX1" fmla="*/ 2482337 w 2486215"/>
                <a:gd name="connsiteY1" fmla="*/ 293648 h 425099"/>
                <a:gd name="connsiteX2" fmla="*/ 2348131 w 2486215"/>
                <a:gd name="connsiteY2" fmla="*/ 427854 h 425099"/>
                <a:gd name="connsiteX3" fmla="*/ 130234 w 2486215"/>
                <a:gd name="connsiteY3" fmla="*/ 427854 h 425099"/>
                <a:gd name="connsiteX4" fmla="*/ -3879 w 2486215"/>
                <a:gd name="connsiteY4" fmla="*/ 293743 h 425099"/>
                <a:gd name="connsiteX5" fmla="*/ -3879 w 2486215"/>
                <a:gd name="connsiteY5" fmla="*/ 293648 h 425099"/>
                <a:gd name="connsiteX6" fmla="*/ -3879 w 2486215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215" h="425099">
                  <a:moveTo>
                    <a:pt x="2482337" y="2754"/>
                  </a:moveTo>
                  <a:lnTo>
                    <a:pt x="2482337" y="293648"/>
                  </a:lnTo>
                  <a:cubicBezTo>
                    <a:pt x="2482337" y="367753"/>
                    <a:pt x="2422233" y="427854"/>
                    <a:pt x="2348131" y="427854"/>
                  </a:cubicBezTo>
                  <a:lnTo>
                    <a:pt x="130234" y="427854"/>
                  </a:lnTo>
                  <a:cubicBezTo>
                    <a:pt x="56126" y="427854"/>
                    <a:pt x="-3879" y="367848"/>
                    <a:pt x="-3879" y="293743"/>
                  </a:cubicBezTo>
                  <a:cubicBezTo>
                    <a:pt x="-3879" y="293743"/>
                    <a:pt x="-3879" y="293648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FF9FA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CAB721F-0955-4417-8678-CF8F3E0E6119}"/>
                </a:ext>
              </a:extLst>
            </p:cNvPr>
            <p:cNvSpPr txBox="1"/>
            <p:nvPr/>
          </p:nvSpPr>
          <p:spPr>
            <a:xfrm>
              <a:off x="3627904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A11DEB0-BF34-4F0E-9F7C-6BF418E52F86}"/>
                </a:ext>
              </a:extLst>
            </p:cNvPr>
            <p:cNvSpPr txBox="1"/>
            <p:nvPr/>
          </p:nvSpPr>
          <p:spPr>
            <a:xfrm>
              <a:off x="3601453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 dirty="0">
                  <a:solidFill>
                    <a:srgbClr val="FFFFFF"/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3E63C649-C921-4F28-A9FB-02ECFB4BBE46}"/>
              </a:ext>
            </a:extLst>
          </p:cNvPr>
          <p:cNvGrpSpPr/>
          <p:nvPr/>
        </p:nvGrpSpPr>
        <p:grpSpPr>
          <a:xfrm>
            <a:off x="731138" y="2006727"/>
            <a:ext cx="2486215" cy="4058410"/>
            <a:chOff x="731138" y="2006727"/>
            <a:chExt cx="2486215" cy="405841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EFE079C-B748-4BEA-ACEF-834F335E1F8F}"/>
                </a:ext>
              </a:extLst>
            </p:cNvPr>
            <p:cNvSpPr/>
            <p:nvPr/>
          </p:nvSpPr>
          <p:spPr>
            <a:xfrm>
              <a:off x="731138" y="2006727"/>
              <a:ext cx="2486120" cy="4058126"/>
            </a:xfrm>
            <a:custGeom>
              <a:avLst/>
              <a:gdLst>
                <a:gd name="connsiteX0" fmla="*/ 2482241 w 2486120"/>
                <a:gd name="connsiteY0" fmla="*/ 136865 h 4058126"/>
                <a:gd name="connsiteX1" fmla="*/ 2482241 w 2486120"/>
                <a:gd name="connsiteY1" fmla="*/ 3926673 h 4058126"/>
                <a:gd name="connsiteX2" fmla="*/ 2348226 w 2486120"/>
                <a:gd name="connsiteY2" fmla="*/ 4060881 h 4058126"/>
                <a:gd name="connsiteX3" fmla="*/ 2348128 w 2486120"/>
                <a:gd name="connsiteY3" fmla="*/ 4060881 h 4058126"/>
                <a:gd name="connsiteX4" fmla="*/ 130234 w 2486120"/>
                <a:gd name="connsiteY4" fmla="*/ 4060881 h 4058126"/>
                <a:gd name="connsiteX5" fmla="*/ -3879 w 2486120"/>
                <a:gd name="connsiteY5" fmla="*/ 3926673 h 4058126"/>
                <a:gd name="connsiteX6" fmla="*/ -3879 w 2486120"/>
                <a:gd name="connsiteY6" fmla="*/ 136865 h 4058126"/>
                <a:gd name="connsiteX7" fmla="*/ 130234 w 2486120"/>
                <a:gd name="connsiteY7" fmla="*/ 2754 h 4058126"/>
                <a:gd name="connsiteX8" fmla="*/ 2348226 w 2486120"/>
                <a:gd name="connsiteY8" fmla="*/ 2754 h 4058126"/>
                <a:gd name="connsiteX9" fmla="*/ 2482241 w 2486120"/>
                <a:gd name="connsiteY9" fmla="*/ 136581 h 4058126"/>
                <a:gd name="connsiteX10" fmla="*/ 2482241 w 2486120"/>
                <a:gd name="connsiteY10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6120" h="4058126">
                  <a:moveTo>
                    <a:pt x="2482241" y="136865"/>
                  </a:moveTo>
                  <a:lnTo>
                    <a:pt x="2482241" y="3926673"/>
                  </a:lnTo>
                  <a:cubicBezTo>
                    <a:pt x="2482334" y="4000778"/>
                    <a:pt x="2422329" y="4060786"/>
                    <a:pt x="2348226" y="4060881"/>
                  </a:cubicBezTo>
                  <a:cubicBezTo>
                    <a:pt x="2348226" y="4060881"/>
                    <a:pt x="2348128" y="4060881"/>
                    <a:pt x="2348128" y="4060881"/>
                  </a:cubicBezTo>
                  <a:lnTo>
                    <a:pt x="130234" y="4060881"/>
                  </a:lnTo>
                  <a:cubicBezTo>
                    <a:pt x="56129" y="4060786"/>
                    <a:pt x="-3879" y="4000778"/>
                    <a:pt x="-3879" y="3926673"/>
                  </a:cubicBezTo>
                  <a:lnTo>
                    <a:pt x="-3879" y="136865"/>
                  </a:lnTo>
                  <a:cubicBezTo>
                    <a:pt x="-3879" y="62762"/>
                    <a:pt x="56129" y="2754"/>
                    <a:pt x="130234" y="2754"/>
                  </a:cubicBezTo>
                  <a:lnTo>
                    <a:pt x="2348226" y="2754"/>
                  </a:lnTo>
                  <a:cubicBezTo>
                    <a:pt x="2422236" y="2659"/>
                    <a:pt x="2482148" y="62572"/>
                    <a:pt x="2482241" y="136581"/>
                  </a:cubicBezTo>
                  <a:cubicBezTo>
                    <a:pt x="2482241" y="136676"/>
                    <a:pt x="2482241" y="136772"/>
                    <a:pt x="2482241" y="136865"/>
                  </a:cubicBezTo>
                  <a:close/>
                </a:path>
              </a:pathLst>
            </a:custGeom>
            <a:solidFill>
              <a:srgbClr val="FFBDC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2B6F9DA-E8A0-47DA-B9BC-84C9E394F7BD}"/>
                </a:ext>
              </a:extLst>
            </p:cNvPr>
            <p:cNvSpPr txBox="1"/>
            <p:nvPr/>
          </p:nvSpPr>
          <p:spPr>
            <a:xfrm>
              <a:off x="1183757" y="2111121"/>
              <a:ext cx="15808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STANDARD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C70275B-253E-40D5-890F-41CD00099272}"/>
                </a:ext>
              </a:extLst>
            </p:cNvPr>
            <p:cNvSpPr txBox="1"/>
            <p:nvPr/>
          </p:nvSpPr>
          <p:spPr>
            <a:xfrm>
              <a:off x="1202055" y="2346293"/>
              <a:ext cx="1217000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59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6CDCF81-3120-4D99-8BF5-006A109446F2}"/>
                </a:ext>
              </a:extLst>
            </p:cNvPr>
            <p:cNvSpPr txBox="1"/>
            <p:nvPr/>
          </p:nvSpPr>
          <p:spPr>
            <a:xfrm>
              <a:off x="2244185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987BB1D-702E-46F6-92DD-B00405AF3855}"/>
                </a:ext>
              </a:extLst>
            </p:cNvPr>
            <p:cNvSpPr txBox="1"/>
            <p:nvPr/>
          </p:nvSpPr>
          <p:spPr>
            <a:xfrm>
              <a:off x="920781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8AA68B9-CBF4-4ED3-8974-97F4D9A04FD3}"/>
                </a:ext>
              </a:extLst>
            </p:cNvPr>
            <p:cNvSpPr/>
            <p:nvPr/>
          </p:nvSpPr>
          <p:spPr>
            <a:xfrm>
              <a:off x="731233" y="3400426"/>
              <a:ext cx="2486120" cy="451865"/>
            </a:xfrm>
            <a:custGeom>
              <a:avLst/>
              <a:gdLst>
                <a:gd name="connsiteX0" fmla="*/ 2469004 w 2486120"/>
                <a:gd name="connsiteY0" fmla="*/ 454620 h 451865"/>
                <a:gd name="connsiteX1" fmla="*/ 9361 w 2486120"/>
                <a:gd name="connsiteY1" fmla="*/ 454620 h 451865"/>
                <a:gd name="connsiteX2" fmla="*/ -3878 w 2486120"/>
                <a:gd name="connsiteY2" fmla="*/ 441188 h 451865"/>
                <a:gd name="connsiteX3" fmla="*/ -3878 w 2486120"/>
                <a:gd name="connsiteY3" fmla="*/ 441188 h 451865"/>
                <a:gd name="connsiteX4" fmla="*/ -3878 w 2486120"/>
                <a:gd name="connsiteY4" fmla="*/ 16088 h 451865"/>
                <a:gd name="connsiteX5" fmla="*/ 9361 w 2486120"/>
                <a:gd name="connsiteY5" fmla="*/ 2754 h 451865"/>
                <a:gd name="connsiteX6" fmla="*/ 2469004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88 h 451865"/>
                <a:gd name="connsiteX9" fmla="*/ 2469004 w 2486120"/>
                <a:gd name="connsiteY9" fmla="*/ 454620 h 451865"/>
                <a:gd name="connsiteX10" fmla="*/ 2469004 w 2486120"/>
                <a:gd name="connsiteY10" fmla="*/ 454620 h 451865"/>
                <a:gd name="connsiteX11" fmla="*/ 22602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18 h 451865"/>
                <a:gd name="connsiteX14" fmla="*/ 22602 w 2486120"/>
                <a:gd name="connsiteY14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9004" y="454620"/>
                  </a:moveTo>
                  <a:lnTo>
                    <a:pt x="9361" y="454620"/>
                  </a:lnTo>
                  <a:cubicBezTo>
                    <a:pt x="2029" y="454524"/>
                    <a:pt x="-3973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9" y="2847"/>
                    <a:pt x="9361" y="2754"/>
                  </a:cubicBezTo>
                  <a:lnTo>
                    <a:pt x="2469004" y="2754"/>
                  </a:lnTo>
                  <a:cubicBezTo>
                    <a:pt x="2476338" y="2847"/>
                    <a:pt x="2482240" y="8754"/>
                    <a:pt x="2482240" y="16088"/>
                  </a:cubicBezTo>
                  <a:lnTo>
                    <a:pt x="2482240" y="441188"/>
                  </a:lnTo>
                  <a:cubicBezTo>
                    <a:pt x="2482338" y="448522"/>
                    <a:pt x="2476338" y="454524"/>
                    <a:pt x="2469004" y="454620"/>
                  </a:cubicBezTo>
                  <a:cubicBezTo>
                    <a:pt x="2469004" y="454620"/>
                    <a:pt x="2469004" y="454620"/>
                    <a:pt x="2469004" y="454620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02" y="29518"/>
                  </a:lnTo>
                  <a:close/>
                </a:path>
              </a:pathLst>
            </a:cu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5DD0036-9C80-4479-B074-051E37E0A4F7}"/>
                </a:ext>
              </a:extLst>
            </p:cNvPr>
            <p:cNvSpPr/>
            <p:nvPr/>
          </p:nvSpPr>
          <p:spPr>
            <a:xfrm>
              <a:off x="731233" y="3825525"/>
              <a:ext cx="2486120" cy="451865"/>
            </a:xfrm>
            <a:custGeom>
              <a:avLst/>
              <a:gdLst>
                <a:gd name="connsiteX0" fmla="*/ 2469004 w 2486120"/>
                <a:gd name="connsiteY0" fmla="*/ 454620 h 451865"/>
                <a:gd name="connsiteX1" fmla="*/ 9361 w 2486120"/>
                <a:gd name="connsiteY1" fmla="*/ 454620 h 451865"/>
                <a:gd name="connsiteX2" fmla="*/ -3878 w 2486120"/>
                <a:gd name="connsiteY2" fmla="*/ 441190 h 451865"/>
                <a:gd name="connsiteX3" fmla="*/ -3878 w 2486120"/>
                <a:gd name="connsiteY3" fmla="*/ 441190 h 451865"/>
                <a:gd name="connsiteX4" fmla="*/ -3878 w 2486120"/>
                <a:gd name="connsiteY4" fmla="*/ 16088 h 451865"/>
                <a:gd name="connsiteX5" fmla="*/ 9361 w 2486120"/>
                <a:gd name="connsiteY5" fmla="*/ 2754 h 451865"/>
                <a:gd name="connsiteX6" fmla="*/ 2469004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90 h 451865"/>
                <a:gd name="connsiteX9" fmla="*/ 2469004 w 2486120"/>
                <a:gd name="connsiteY9" fmla="*/ 454620 h 451865"/>
                <a:gd name="connsiteX10" fmla="*/ 2469004 w 2486120"/>
                <a:gd name="connsiteY10" fmla="*/ 454620 h 451865"/>
                <a:gd name="connsiteX11" fmla="*/ 22602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20 h 451865"/>
                <a:gd name="connsiteX14" fmla="*/ 22602 w 2486120"/>
                <a:gd name="connsiteY14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9004" y="454620"/>
                  </a:moveTo>
                  <a:lnTo>
                    <a:pt x="9361" y="454620"/>
                  </a:lnTo>
                  <a:cubicBezTo>
                    <a:pt x="2029" y="454524"/>
                    <a:pt x="-3973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9" y="2849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240" y="8754"/>
                    <a:pt x="2482240" y="16088"/>
                  </a:cubicBezTo>
                  <a:lnTo>
                    <a:pt x="2482240" y="441190"/>
                  </a:lnTo>
                  <a:cubicBezTo>
                    <a:pt x="2482338" y="448525"/>
                    <a:pt x="2476338" y="454524"/>
                    <a:pt x="2469004" y="454620"/>
                  </a:cubicBezTo>
                  <a:cubicBezTo>
                    <a:pt x="2469004" y="454620"/>
                    <a:pt x="2469004" y="454620"/>
                    <a:pt x="2469004" y="454620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02" y="29520"/>
                  </a:lnTo>
                  <a:close/>
                </a:path>
              </a:pathLst>
            </a:cu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21605CF-23D4-4119-BF58-6AF40E5811BB}"/>
                </a:ext>
              </a:extLst>
            </p:cNvPr>
            <p:cNvSpPr/>
            <p:nvPr/>
          </p:nvSpPr>
          <p:spPr>
            <a:xfrm>
              <a:off x="731233" y="4250625"/>
              <a:ext cx="2486120" cy="451867"/>
            </a:xfrm>
            <a:custGeom>
              <a:avLst/>
              <a:gdLst>
                <a:gd name="connsiteX0" fmla="*/ 2469004 w 2486120"/>
                <a:gd name="connsiteY0" fmla="*/ 454622 h 451867"/>
                <a:gd name="connsiteX1" fmla="*/ 9361 w 2486120"/>
                <a:gd name="connsiteY1" fmla="*/ 454622 h 451867"/>
                <a:gd name="connsiteX2" fmla="*/ -3878 w 2486120"/>
                <a:gd name="connsiteY2" fmla="*/ 441190 h 451867"/>
                <a:gd name="connsiteX3" fmla="*/ -3878 w 2486120"/>
                <a:gd name="connsiteY3" fmla="*/ 441190 h 451867"/>
                <a:gd name="connsiteX4" fmla="*/ -3878 w 2486120"/>
                <a:gd name="connsiteY4" fmla="*/ 16091 h 451867"/>
                <a:gd name="connsiteX5" fmla="*/ 9361 w 2486120"/>
                <a:gd name="connsiteY5" fmla="*/ 2754 h 451867"/>
                <a:gd name="connsiteX6" fmla="*/ 2469004 w 2486120"/>
                <a:gd name="connsiteY6" fmla="*/ 2754 h 451867"/>
                <a:gd name="connsiteX7" fmla="*/ 2482240 w 2486120"/>
                <a:gd name="connsiteY7" fmla="*/ 16091 h 451867"/>
                <a:gd name="connsiteX8" fmla="*/ 2482240 w 2486120"/>
                <a:gd name="connsiteY8" fmla="*/ 441190 h 451867"/>
                <a:gd name="connsiteX9" fmla="*/ 2469004 w 2486120"/>
                <a:gd name="connsiteY9" fmla="*/ 454622 h 451867"/>
                <a:gd name="connsiteX10" fmla="*/ 2469004 w 2486120"/>
                <a:gd name="connsiteY10" fmla="*/ 454622 h 451867"/>
                <a:gd name="connsiteX11" fmla="*/ 22602 w 2486120"/>
                <a:gd name="connsiteY11" fmla="*/ 427761 h 451867"/>
                <a:gd name="connsiteX12" fmla="*/ 2455763 w 2486120"/>
                <a:gd name="connsiteY12" fmla="*/ 427761 h 451867"/>
                <a:gd name="connsiteX13" fmla="*/ 2455763 w 2486120"/>
                <a:gd name="connsiteY13" fmla="*/ 29520 h 451867"/>
                <a:gd name="connsiteX14" fmla="*/ 22602 w 2486120"/>
                <a:gd name="connsiteY14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7">
                  <a:moveTo>
                    <a:pt x="2469004" y="454622"/>
                  </a:moveTo>
                  <a:lnTo>
                    <a:pt x="9361" y="454622"/>
                  </a:lnTo>
                  <a:cubicBezTo>
                    <a:pt x="2029" y="454527"/>
                    <a:pt x="-3973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9" y="2849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240" y="8756"/>
                    <a:pt x="2482240" y="16091"/>
                  </a:cubicBezTo>
                  <a:lnTo>
                    <a:pt x="2482240" y="441190"/>
                  </a:lnTo>
                  <a:cubicBezTo>
                    <a:pt x="2482338" y="448525"/>
                    <a:pt x="2476338" y="454527"/>
                    <a:pt x="2469004" y="454622"/>
                  </a:cubicBezTo>
                  <a:cubicBezTo>
                    <a:pt x="2469004" y="454622"/>
                    <a:pt x="2469004" y="454622"/>
                    <a:pt x="2469004" y="454622"/>
                  </a:cubicBezTo>
                  <a:close/>
                  <a:moveTo>
                    <a:pt x="22602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02" y="29520"/>
                  </a:lnTo>
                  <a:close/>
                </a:path>
              </a:pathLst>
            </a:cu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7C202E5-297E-4E40-A39D-90427D0B5734}"/>
                </a:ext>
              </a:extLst>
            </p:cNvPr>
            <p:cNvSpPr/>
            <p:nvPr/>
          </p:nvSpPr>
          <p:spPr>
            <a:xfrm>
              <a:off x="731233" y="4675632"/>
              <a:ext cx="2486120" cy="451960"/>
            </a:xfrm>
            <a:custGeom>
              <a:avLst/>
              <a:gdLst>
                <a:gd name="connsiteX0" fmla="*/ 2469004 w 2486120"/>
                <a:gd name="connsiteY0" fmla="*/ 454715 h 451960"/>
                <a:gd name="connsiteX1" fmla="*/ 9361 w 2486120"/>
                <a:gd name="connsiteY1" fmla="*/ 454715 h 451960"/>
                <a:gd name="connsiteX2" fmla="*/ -3878 w 2486120"/>
                <a:gd name="connsiteY2" fmla="*/ 441286 h 451960"/>
                <a:gd name="connsiteX3" fmla="*/ -3878 w 2486120"/>
                <a:gd name="connsiteY3" fmla="*/ 441286 h 451960"/>
                <a:gd name="connsiteX4" fmla="*/ -3878 w 2486120"/>
                <a:gd name="connsiteY4" fmla="*/ 16184 h 451960"/>
                <a:gd name="connsiteX5" fmla="*/ 9361 w 2486120"/>
                <a:gd name="connsiteY5" fmla="*/ 2754 h 451960"/>
                <a:gd name="connsiteX6" fmla="*/ 9361 w 2486120"/>
                <a:gd name="connsiteY6" fmla="*/ 2754 h 451960"/>
                <a:gd name="connsiteX7" fmla="*/ 2469004 w 2486120"/>
                <a:gd name="connsiteY7" fmla="*/ 2754 h 451960"/>
                <a:gd name="connsiteX8" fmla="*/ 2482240 w 2486120"/>
                <a:gd name="connsiteY8" fmla="*/ 16184 h 451960"/>
                <a:gd name="connsiteX9" fmla="*/ 2482240 w 2486120"/>
                <a:gd name="connsiteY9" fmla="*/ 16184 h 451960"/>
                <a:gd name="connsiteX10" fmla="*/ 2482240 w 2486120"/>
                <a:gd name="connsiteY10" fmla="*/ 441286 h 451960"/>
                <a:gd name="connsiteX11" fmla="*/ 2469004 w 2486120"/>
                <a:gd name="connsiteY11" fmla="*/ 454715 h 451960"/>
                <a:gd name="connsiteX12" fmla="*/ 2469004 w 2486120"/>
                <a:gd name="connsiteY12" fmla="*/ 454715 h 451960"/>
                <a:gd name="connsiteX13" fmla="*/ 22602 w 2486120"/>
                <a:gd name="connsiteY13" fmla="*/ 427854 h 451960"/>
                <a:gd name="connsiteX14" fmla="*/ 2455763 w 2486120"/>
                <a:gd name="connsiteY14" fmla="*/ 427854 h 451960"/>
                <a:gd name="connsiteX15" fmla="*/ 2455763 w 2486120"/>
                <a:gd name="connsiteY15" fmla="*/ 29615 h 451960"/>
                <a:gd name="connsiteX16" fmla="*/ 22602 w 2486120"/>
                <a:gd name="connsiteY16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6120" h="451960">
                  <a:moveTo>
                    <a:pt x="2469004" y="454715"/>
                  </a:moveTo>
                  <a:lnTo>
                    <a:pt x="9361" y="454715"/>
                  </a:lnTo>
                  <a:cubicBezTo>
                    <a:pt x="2029" y="454620"/>
                    <a:pt x="-3973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973" y="8849"/>
                    <a:pt x="2029" y="2849"/>
                    <a:pt x="9361" y="2754"/>
                  </a:cubicBezTo>
                  <a:cubicBezTo>
                    <a:pt x="9361" y="2754"/>
                    <a:pt x="9361" y="2754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338" y="8849"/>
                    <a:pt x="2482240" y="16184"/>
                  </a:cubicBezTo>
                  <a:cubicBezTo>
                    <a:pt x="2482240" y="16184"/>
                    <a:pt x="2482240" y="16184"/>
                    <a:pt x="2482240" y="16184"/>
                  </a:cubicBezTo>
                  <a:lnTo>
                    <a:pt x="2482240" y="441286"/>
                  </a:lnTo>
                  <a:cubicBezTo>
                    <a:pt x="2482338" y="448620"/>
                    <a:pt x="2476338" y="454620"/>
                    <a:pt x="2469004" y="454715"/>
                  </a:cubicBezTo>
                  <a:cubicBezTo>
                    <a:pt x="2469004" y="454715"/>
                    <a:pt x="2469004" y="454715"/>
                    <a:pt x="2469004" y="454715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02" y="29615"/>
                  </a:lnTo>
                  <a:close/>
                </a:path>
              </a:pathLst>
            </a:cu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A42C6C6-634C-4625-8721-5DB2100373A0}"/>
                </a:ext>
              </a:extLst>
            </p:cNvPr>
            <p:cNvSpPr txBox="1"/>
            <p:nvPr/>
          </p:nvSpPr>
          <p:spPr>
            <a:xfrm>
              <a:off x="1188566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ECB0276-A2DC-4117-821D-3995F3B1E1CD}"/>
                </a:ext>
              </a:extLst>
            </p:cNvPr>
            <p:cNvSpPr txBox="1"/>
            <p:nvPr/>
          </p:nvSpPr>
          <p:spPr>
            <a:xfrm>
              <a:off x="1386537" y="3918680"/>
              <a:ext cx="117532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2.0 GB Storage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24A175F-1FD4-4CE9-837E-9EF03D9FAC4B}"/>
                </a:ext>
              </a:extLst>
            </p:cNvPr>
            <p:cNvSpPr txBox="1"/>
            <p:nvPr/>
          </p:nvSpPr>
          <p:spPr>
            <a:xfrm>
              <a:off x="1239862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C2FC0E0-A778-474C-ADA6-EA3533866369}"/>
                </a:ext>
              </a:extLst>
            </p:cNvPr>
            <p:cNvSpPr txBox="1"/>
            <p:nvPr/>
          </p:nvSpPr>
          <p:spPr>
            <a:xfrm>
              <a:off x="1248679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05A5EB4-60B7-4B57-A707-5D731F96F5F2}"/>
                </a:ext>
              </a:extLst>
            </p:cNvPr>
            <p:cNvSpPr/>
            <p:nvPr/>
          </p:nvSpPr>
          <p:spPr>
            <a:xfrm>
              <a:off x="731138" y="5640038"/>
              <a:ext cx="2486120" cy="425099"/>
            </a:xfrm>
            <a:custGeom>
              <a:avLst/>
              <a:gdLst>
                <a:gd name="connsiteX0" fmla="*/ 2482241 w 2486120"/>
                <a:gd name="connsiteY0" fmla="*/ 2754 h 425099"/>
                <a:gd name="connsiteX1" fmla="*/ 2482241 w 2486120"/>
                <a:gd name="connsiteY1" fmla="*/ 293648 h 425099"/>
                <a:gd name="connsiteX2" fmla="*/ 2348226 w 2486120"/>
                <a:gd name="connsiteY2" fmla="*/ 427854 h 425099"/>
                <a:gd name="connsiteX3" fmla="*/ 2348128 w 2486120"/>
                <a:gd name="connsiteY3" fmla="*/ 427854 h 425099"/>
                <a:gd name="connsiteX4" fmla="*/ 130234 w 2486120"/>
                <a:gd name="connsiteY4" fmla="*/ 427854 h 425099"/>
                <a:gd name="connsiteX5" fmla="*/ -3879 w 2486120"/>
                <a:gd name="connsiteY5" fmla="*/ 293648 h 425099"/>
                <a:gd name="connsiteX6" fmla="*/ -3879 w 2486120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120" h="425099">
                  <a:moveTo>
                    <a:pt x="2482241" y="2754"/>
                  </a:moveTo>
                  <a:lnTo>
                    <a:pt x="2482241" y="293648"/>
                  </a:lnTo>
                  <a:cubicBezTo>
                    <a:pt x="2482334" y="367753"/>
                    <a:pt x="2422329" y="427761"/>
                    <a:pt x="2348226" y="427854"/>
                  </a:cubicBezTo>
                  <a:cubicBezTo>
                    <a:pt x="2348226" y="427854"/>
                    <a:pt x="2348128" y="427854"/>
                    <a:pt x="2348128" y="427854"/>
                  </a:cubicBezTo>
                  <a:lnTo>
                    <a:pt x="130234" y="427854"/>
                  </a:lnTo>
                  <a:cubicBezTo>
                    <a:pt x="56129" y="427761"/>
                    <a:pt x="-3879" y="367753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7721376-6E69-4094-9A12-0510673F7234}"/>
                </a:ext>
              </a:extLst>
            </p:cNvPr>
            <p:cNvSpPr txBox="1"/>
            <p:nvPr/>
          </p:nvSpPr>
          <p:spPr>
            <a:xfrm>
              <a:off x="879989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E54C230-CBB9-4A5F-94EA-949B95CD3436}"/>
                </a:ext>
              </a:extLst>
            </p:cNvPr>
            <p:cNvSpPr txBox="1"/>
            <p:nvPr/>
          </p:nvSpPr>
          <p:spPr>
            <a:xfrm>
              <a:off x="853539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25" spc="0" baseline="0" dirty="0">
                  <a:solidFill>
                    <a:schemeClr val="bg2">
                      <a:lumMod val="25000"/>
                    </a:schemeClr>
                  </a:solidFill>
                  <a:latin typeface="Montserrat" panose="02000505000000020004" pitchFamily="2" charset="0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397885FA-E4ED-42A6-B43A-BA4A8EE74098}"/>
              </a:ext>
            </a:extLst>
          </p:cNvPr>
          <p:cNvGrpSpPr/>
          <p:nvPr/>
        </p:nvGrpSpPr>
        <p:grpSpPr>
          <a:xfrm>
            <a:off x="6226396" y="2006727"/>
            <a:ext cx="2486787" cy="4058410"/>
            <a:chOff x="6226396" y="2006727"/>
            <a:chExt cx="2486787" cy="4058410"/>
          </a:xfrm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CD998C5-6C79-43A6-B4C1-920F071E90B1}"/>
                </a:ext>
              </a:extLst>
            </p:cNvPr>
            <p:cNvSpPr/>
            <p:nvPr/>
          </p:nvSpPr>
          <p:spPr>
            <a:xfrm>
              <a:off x="6226396" y="2006727"/>
              <a:ext cx="2486787" cy="4058127"/>
            </a:xfrm>
            <a:custGeom>
              <a:avLst/>
              <a:gdLst>
                <a:gd name="connsiteX0" fmla="*/ 2482909 w 2486787"/>
                <a:gd name="connsiteY0" fmla="*/ 136865 h 4058127"/>
                <a:gd name="connsiteX1" fmla="*/ 2482909 w 2486787"/>
                <a:gd name="connsiteY1" fmla="*/ 3926673 h 4058127"/>
                <a:gd name="connsiteX2" fmla="*/ 2348894 w 2486787"/>
                <a:gd name="connsiteY2" fmla="*/ 4060881 h 4058127"/>
                <a:gd name="connsiteX3" fmla="*/ 2348796 w 2486787"/>
                <a:gd name="connsiteY3" fmla="*/ 4060881 h 4058127"/>
                <a:gd name="connsiteX4" fmla="*/ 130234 w 2486787"/>
                <a:gd name="connsiteY4" fmla="*/ 4060881 h 4058127"/>
                <a:gd name="connsiteX5" fmla="*/ -3879 w 2486787"/>
                <a:gd name="connsiteY5" fmla="*/ 3926673 h 4058127"/>
                <a:gd name="connsiteX6" fmla="*/ -3879 w 2486787"/>
                <a:gd name="connsiteY6" fmla="*/ 136865 h 4058127"/>
                <a:gd name="connsiteX7" fmla="*/ 130234 w 2486787"/>
                <a:gd name="connsiteY7" fmla="*/ 2755 h 4058127"/>
                <a:gd name="connsiteX8" fmla="*/ 2348605 w 2486787"/>
                <a:gd name="connsiteY8" fmla="*/ 2755 h 4058127"/>
                <a:gd name="connsiteX9" fmla="*/ 2482909 w 2486787"/>
                <a:gd name="connsiteY9" fmla="*/ 136295 h 4058127"/>
                <a:gd name="connsiteX10" fmla="*/ 2482909 w 2486787"/>
                <a:gd name="connsiteY10" fmla="*/ 136865 h 4058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6787" h="4058127">
                  <a:moveTo>
                    <a:pt x="2482909" y="136865"/>
                  </a:moveTo>
                  <a:lnTo>
                    <a:pt x="2482909" y="3926673"/>
                  </a:lnTo>
                  <a:cubicBezTo>
                    <a:pt x="2483002" y="4000778"/>
                    <a:pt x="2422996" y="4060786"/>
                    <a:pt x="2348894" y="4060881"/>
                  </a:cubicBezTo>
                  <a:cubicBezTo>
                    <a:pt x="2348894" y="4060881"/>
                    <a:pt x="2348796" y="4060881"/>
                    <a:pt x="2348796" y="4060881"/>
                  </a:cubicBezTo>
                  <a:lnTo>
                    <a:pt x="130234" y="4060881"/>
                  </a:lnTo>
                  <a:cubicBezTo>
                    <a:pt x="56131" y="4060786"/>
                    <a:pt x="-3879" y="4000778"/>
                    <a:pt x="-3879" y="3926673"/>
                  </a:cubicBezTo>
                  <a:lnTo>
                    <a:pt x="-3879" y="136865"/>
                  </a:lnTo>
                  <a:cubicBezTo>
                    <a:pt x="-3879" y="62763"/>
                    <a:pt x="56131" y="2755"/>
                    <a:pt x="130234" y="2755"/>
                  </a:cubicBezTo>
                  <a:lnTo>
                    <a:pt x="2348605" y="2755"/>
                  </a:lnTo>
                  <a:cubicBezTo>
                    <a:pt x="2422615" y="2564"/>
                    <a:pt x="2482718" y="62286"/>
                    <a:pt x="2482909" y="136295"/>
                  </a:cubicBezTo>
                  <a:cubicBezTo>
                    <a:pt x="2482909" y="136486"/>
                    <a:pt x="2482909" y="136677"/>
                    <a:pt x="2482909" y="136865"/>
                  </a:cubicBezTo>
                  <a:close/>
                </a:path>
              </a:pathLst>
            </a:custGeom>
            <a:solidFill>
              <a:srgbClr val="FFBDC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58442AB-A9CF-4E7F-976F-9950493CCF6A}"/>
                </a:ext>
              </a:extLst>
            </p:cNvPr>
            <p:cNvSpPr txBox="1"/>
            <p:nvPr/>
          </p:nvSpPr>
          <p:spPr>
            <a:xfrm>
              <a:off x="6688966" y="2111121"/>
              <a:ext cx="15616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EXCLUSIVE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3C7A185-033E-4FBC-B8AF-8DA43CA23AF5}"/>
                </a:ext>
              </a:extLst>
            </p:cNvPr>
            <p:cNvSpPr txBox="1"/>
            <p:nvPr/>
          </p:nvSpPr>
          <p:spPr>
            <a:xfrm>
              <a:off x="6687311" y="2346293"/>
              <a:ext cx="1257075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79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B1183EFB-B438-4BE9-AFA8-DCD4FD5263BE}"/>
                </a:ext>
              </a:extLst>
            </p:cNvPr>
            <p:cNvSpPr txBox="1"/>
            <p:nvPr/>
          </p:nvSpPr>
          <p:spPr>
            <a:xfrm>
              <a:off x="7750111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B912C5DD-724C-45D8-A05F-88BF5F8F66FE}"/>
                </a:ext>
              </a:extLst>
            </p:cNvPr>
            <p:cNvSpPr txBox="1"/>
            <p:nvPr/>
          </p:nvSpPr>
          <p:spPr>
            <a:xfrm>
              <a:off x="6416421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E88C2143-3779-4466-BC55-B3F040E1C1F5}"/>
                </a:ext>
              </a:extLst>
            </p:cNvPr>
            <p:cNvSpPr/>
            <p:nvPr/>
          </p:nvSpPr>
          <p:spPr>
            <a:xfrm>
              <a:off x="6226874" y="3400426"/>
              <a:ext cx="2486120" cy="451865"/>
            </a:xfrm>
            <a:custGeom>
              <a:avLst/>
              <a:gdLst>
                <a:gd name="connsiteX0" fmla="*/ 2468999 w 2486120"/>
                <a:gd name="connsiteY0" fmla="*/ 454620 h 451865"/>
                <a:gd name="connsiteX1" fmla="*/ 9358 w 2486120"/>
                <a:gd name="connsiteY1" fmla="*/ 454620 h 451865"/>
                <a:gd name="connsiteX2" fmla="*/ -3878 w 2486120"/>
                <a:gd name="connsiteY2" fmla="*/ 441188 h 451865"/>
                <a:gd name="connsiteX3" fmla="*/ -3878 w 2486120"/>
                <a:gd name="connsiteY3" fmla="*/ 441188 h 451865"/>
                <a:gd name="connsiteX4" fmla="*/ -3878 w 2486120"/>
                <a:gd name="connsiteY4" fmla="*/ 16088 h 451865"/>
                <a:gd name="connsiteX5" fmla="*/ 9358 w 2486120"/>
                <a:gd name="connsiteY5" fmla="*/ 2754 h 451865"/>
                <a:gd name="connsiteX6" fmla="*/ 2468999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88 h 451865"/>
                <a:gd name="connsiteX9" fmla="*/ 2468999 w 2486120"/>
                <a:gd name="connsiteY9" fmla="*/ 454620 h 451865"/>
                <a:gd name="connsiteX10" fmla="*/ 2468999 w 2486120"/>
                <a:gd name="connsiteY10" fmla="*/ 454620 h 451865"/>
                <a:gd name="connsiteX11" fmla="*/ 22599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18 h 451865"/>
                <a:gd name="connsiteX14" fmla="*/ 22599 w 2486120"/>
                <a:gd name="connsiteY14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4" y="2847"/>
                    <a:pt x="9358" y="2754"/>
                  </a:cubicBezTo>
                  <a:lnTo>
                    <a:pt x="2468999" y="2754"/>
                  </a:lnTo>
                  <a:cubicBezTo>
                    <a:pt x="2476333" y="2847"/>
                    <a:pt x="2482240" y="8754"/>
                    <a:pt x="2482240" y="16088"/>
                  </a:cubicBezTo>
                  <a:lnTo>
                    <a:pt x="2482240" y="441188"/>
                  </a:lnTo>
                  <a:cubicBezTo>
                    <a:pt x="2482338" y="448522"/>
                    <a:pt x="2476333" y="454524"/>
                    <a:pt x="2468999" y="454620"/>
                  </a:cubicBezTo>
                  <a:cubicBezTo>
                    <a:pt x="2468999" y="454620"/>
                    <a:pt x="2468999" y="454620"/>
                    <a:pt x="2468999" y="454620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599" y="29518"/>
                  </a:lnTo>
                  <a:close/>
                </a:path>
              </a:pathLst>
            </a:cu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3065581A-D8BC-48D4-8BCF-FD524A42AE6D}"/>
                </a:ext>
              </a:extLst>
            </p:cNvPr>
            <p:cNvSpPr/>
            <p:nvPr/>
          </p:nvSpPr>
          <p:spPr>
            <a:xfrm>
              <a:off x="6226874" y="3825525"/>
              <a:ext cx="2486120" cy="451865"/>
            </a:xfrm>
            <a:custGeom>
              <a:avLst/>
              <a:gdLst>
                <a:gd name="connsiteX0" fmla="*/ 2468999 w 2486120"/>
                <a:gd name="connsiteY0" fmla="*/ 454620 h 451865"/>
                <a:gd name="connsiteX1" fmla="*/ 9358 w 2486120"/>
                <a:gd name="connsiteY1" fmla="*/ 454620 h 451865"/>
                <a:gd name="connsiteX2" fmla="*/ -3878 w 2486120"/>
                <a:gd name="connsiteY2" fmla="*/ 441190 h 451865"/>
                <a:gd name="connsiteX3" fmla="*/ -3878 w 2486120"/>
                <a:gd name="connsiteY3" fmla="*/ 441190 h 451865"/>
                <a:gd name="connsiteX4" fmla="*/ -3878 w 2486120"/>
                <a:gd name="connsiteY4" fmla="*/ 16088 h 451865"/>
                <a:gd name="connsiteX5" fmla="*/ 9358 w 2486120"/>
                <a:gd name="connsiteY5" fmla="*/ 2754 h 451865"/>
                <a:gd name="connsiteX6" fmla="*/ 2468999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90 h 451865"/>
                <a:gd name="connsiteX9" fmla="*/ 2468999 w 2486120"/>
                <a:gd name="connsiteY9" fmla="*/ 454620 h 451865"/>
                <a:gd name="connsiteX10" fmla="*/ 2468999 w 2486120"/>
                <a:gd name="connsiteY10" fmla="*/ 454620 h 451865"/>
                <a:gd name="connsiteX11" fmla="*/ 22599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20 h 451865"/>
                <a:gd name="connsiteX14" fmla="*/ 22599 w 2486120"/>
                <a:gd name="connsiteY14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240" y="8754"/>
                    <a:pt x="2482240" y="16088"/>
                  </a:cubicBezTo>
                  <a:lnTo>
                    <a:pt x="2482240" y="441190"/>
                  </a:lnTo>
                  <a:cubicBezTo>
                    <a:pt x="2482338" y="448525"/>
                    <a:pt x="2476333" y="454524"/>
                    <a:pt x="2468999" y="454620"/>
                  </a:cubicBezTo>
                  <a:cubicBezTo>
                    <a:pt x="2468999" y="454620"/>
                    <a:pt x="2468999" y="454620"/>
                    <a:pt x="2468999" y="454620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599" y="29520"/>
                  </a:lnTo>
                  <a:close/>
                </a:path>
              </a:pathLst>
            </a:cu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E5E74270-26AF-493D-B727-F85C89EB797A}"/>
                </a:ext>
              </a:extLst>
            </p:cNvPr>
            <p:cNvSpPr/>
            <p:nvPr/>
          </p:nvSpPr>
          <p:spPr>
            <a:xfrm>
              <a:off x="6226874" y="4250625"/>
              <a:ext cx="2486120" cy="451867"/>
            </a:xfrm>
            <a:custGeom>
              <a:avLst/>
              <a:gdLst>
                <a:gd name="connsiteX0" fmla="*/ 2468999 w 2486120"/>
                <a:gd name="connsiteY0" fmla="*/ 454622 h 451867"/>
                <a:gd name="connsiteX1" fmla="*/ 9358 w 2486120"/>
                <a:gd name="connsiteY1" fmla="*/ 454622 h 451867"/>
                <a:gd name="connsiteX2" fmla="*/ -3878 w 2486120"/>
                <a:gd name="connsiteY2" fmla="*/ 441190 h 451867"/>
                <a:gd name="connsiteX3" fmla="*/ -3878 w 2486120"/>
                <a:gd name="connsiteY3" fmla="*/ 441190 h 451867"/>
                <a:gd name="connsiteX4" fmla="*/ -3878 w 2486120"/>
                <a:gd name="connsiteY4" fmla="*/ 16091 h 451867"/>
                <a:gd name="connsiteX5" fmla="*/ 9358 w 2486120"/>
                <a:gd name="connsiteY5" fmla="*/ 2754 h 451867"/>
                <a:gd name="connsiteX6" fmla="*/ 2468999 w 2486120"/>
                <a:gd name="connsiteY6" fmla="*/ 2754 h 451867"/>
                <a:gd name="connsiteX7" fmla="*/ 2482240 w 2486120"/>
                <a:gd name="connsiteY7" fmla="*/ 16091 h 451867"/>
                <a:gd name="connsiteX8" fmla="*/ 2482240 w 2486120"/>
                <a:gd name="connsiteY8" fmla="*/ 441190 h 451867"/>
                <a:gd name="connsiteX9" fmla="*/ 2468999 w 2486120"/>
                <a:gd name="connsiteY9" fmla="*/ 454622 h 451867"/>
                <a:gd name="connsiteX10" fmla="*/ 2468999 w 2486120"/>
                <a:gd name="connsiteY10" fmla="*/ 454622 h 451867"/>
                <a:gd name="connsiteX11" fmla="*/ 22599 w 2486120"/>
                <a:gd name="connsiteY11" fmla="*/ 427761 h 451867"/>
                <a:gd name="connsiteX12" fmla="*/ 2455763 w 2486120"/>
                <a:gd name="connsiteY12" fmla="*/ 427761 h 451867"/>
                <a:gd name="connsiteX13" fmla="*/ 2455763 w 2486120"/>
                <a:gd name="connsiteY13" fmla="*/ 29520 h 451867"/>
                <a:gd name="connsiteX14" fmla="*/ 22599 w 2486120"/>
                <a:gd name="connsiteY14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7">
                  <a:moveTo>
                    <a:pt x="2468999" y="454622"/>
                  </a:moveTo>
                  <a:lnTo>
                    <a:pt x="9358" y="454622"/>
                  </a:lnTo>
                  <a:cubicBezTo>
                    <a:pt x="2024" y="454527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240" y="8756"/>
                    <a:pt x="2482240" y="16091"/>
                  </a:cubicBezTo>
                  <a:lnTo>
                    <a:pt x="2482240" y="441190"/>
                  </a:lnTo>
                  <a:cubicBezTo>
                    <a:pt x="2482338" y="448525"/>
                    <a:pt x="2476333" y="454527"/>
                    <a:pt x="2468999" y="454622"/>
                  </a:cubicBezTo>
                  <a:cubicBezTo>
                    <a:pt x="2468999" y="454622"/>
                    <a:pt x="2468999" y="454622"/>
                    <a:pt x="2468999" y="454622"/>
                  </a:cubicBezTo>
                  <a:close/>
                  <a:moveTo>
                    <a:pt x="22599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599" y="29520"/>
                  </a:lnTo>
                  <a:close/>
                </a:path>
              </a:pathLst>
            </a:cu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814A529-8ABE-4D0E-B5FF-18213A367F0C}"/>
                </a:ext>
              </a:extLst>
            </p:cNvPr>
            <p:cNvSpPr/>
            <p:nvPr/>
          </p:nvSpPr>
          <p:spPr>
            <a:xfrm>
              <a:off x="6226874" y="4675632"/>
              <a:ext cx="2486120" cy="451960"/>
            </a:xfrm>
            <a:custGeom>
              <a:avLst/>
              <a:gdLst>
                <a:gd name="connsiteX0" fmla="*/ 2468999 w 2486120"/>
                <a:gd name="connsiteY0" fmla="*/ 454715 h 451960"/>
                <a:gd name="connsiteX1" fmla="*/ 9358 w 2486120"/>
                <a:gd name="connsiteY1" fmla="*/ 454715 h 451960"/>
                <a:gd name="connsiteX2" fmla="*/ -3878 w 2486120"/>
                <a:gd name="connsiteY2" fmla="*/ 441286 h 451960"/>
                <a:gd name="connsiteX3" fmla="*/ -3878 w 2486120"/>
                <a:gd name="connsiteY3" fmla="*/ 441286 h 451960"/>
                <a:gd name="connsiteX4" fmla="*/ -3878 w 2486120"/>
                <a:gd name="connsiteY4" fmla="*/ 16184 h 451960"/>
                <a:gd name="connsiteX5" fmla="*/ 9358 w 2486120"/>
                <a:gd name="connsiteY5" fmla="*/ 2754 h 451960"/>
                <a:gd name="connsiteX6" fmla="*/ 9358 w 2486120"/>
                <a:gd name="connsiteY6" fmla="*/ 2754 h 451960"/>
                <a:gd name="connsiteX7" fmla="*/ 2468999 w 2486120"/>
                <a:gd name="connsiteY7" fmla="*/ 2754 h 451960"/>
                <a:gd name="connsiteX8" fmla="*/ 2482240 w 2486120"/>
                <a:gd name="connsiteY8" fmla="*/ 16184 h 451960"/>
                <a:gd name="connsiteX9" fmla="*/ 2482240 w 2486120"/>
                <a:gd name="connsiteY9" fmla="*/ 16184 h 451960"/>
                <a:gd name="connsiteX10" fmla="*/ 2482240 w 2486120"/>
                <a:gd name="connsiteY10" fmla="*/ 441286 h 451960"/>
                <a:gd name="connsiteX11" fmla="*/ 2468999 w 2486120"/>
                <a:gd name="connsiteY11" fmla="*/ 454715 h 451960"/>
                <a:gd name="connsiteX12" fmla="*/ 2468999 w 2486120"/>
                <a:gd name="connsiteY12" fmla="*/ 454715 h 451960"/>
                <a:gd name="connsiteX13" fmla="*/ 22599 w 2486120"/>
                <a:gd name="connsiteY13" fmla="*/ 427854 h 451960"/>
                <a:gd name="connsiteX14" fmla="*/ 2455763 w 2486120"/>
                <a:gd name="connsiteY14" fmla="*/ 427854 h 451960"/>
                <a:gd name="connsiteX15" fmla="*/ 2455763 w 2486120"/>
                <a:gd name="connsiteY15" fmla="*/ 29615 h 451960"/>
                <a:gd name="connsiteX16" fmla="*/ 22599 w 2486120"/>
                <a:gd name="connsiteY16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6120" h="451960">
                  <a:moveTo>
                    <a:pt x="2468999" y="454715"/>
                  </a:moveTo>
                  <a:lnTo>
                    <a:pt x="9358" y="454715"/>
                  </a:lnTo>
                  <a:cubicBezTo>
                    <a:pt x="2024" y="454620"/>
                    <a:pt x="-3976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976" y="8849"/>
                    <a:pt x="2024" y="2849"/>
                    <a:pt x="9358" y="2754"/>
                  </a:cubicBezTo>
                  <a:cubicBezTo>
                    <a:pt x="9358" y="2754"/>
                    <a:pt x="9358" y="2754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338" y="8849"/>
                    <a:pt x="2482240" y="16184"/>
                  </a:cubicBezTo>
                  <a:cubicBezTo>
                    <a:pt x="2482240" y="16184"/>
                    <a:pt x="2482240" y="16184"/>
                    <a:pt x="2482240" y="16184"/>
                  </a:cubicBezTo>
                  <a:lnTo>
                    <a:pt x="2482240" y="441286"/>
                  </a:lnTo>
                  <a:cubicBezTo>
                    <a:pt x="2482338" y="448620"/>
                    <a:pt x="2476333" y="454620"/>
                    <a:pt x="2468999" y="454715"/>
                  </a:cubicBezTo>
                  <a:cubicBezTo>
                    <a:pt x="2468999" y="454715"/>
                    <a:pt x="2468999" y="454715"/>
                    <a:pt x="2468999" y="454715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599" y="29615"/>
                  </a:lnTo>
                  <a:close/>
                </a:path>
              </a:pathLst>
            </a:cu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C9A69406-D8E1-40C6-A3DF-D84D37FF13D2}"/>
                </a:ext>
              </a:extLst>
            </p:cNvPr>
            <p:cNvSpPr txBox="1"/>
            <p:nvPr/>
          </p:nvSpPr>
          <p:spPr>
            <a:xfrm>
              <a:off x="6684157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9969E0F-B555-4D3C-BB13-D63BFEDAD097}"/>
                </a:ext>
              </a:extLst>
            </p:cNvPr>
            <p:cNvSpPr txBox="1"/>
            <p:nvPr/>
          </p:nvSpPr>
          <p:spPr>
            <a:xfrm>
              <a:off x="6875716" y="3918680"/>
              <a:ext cx="118814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4.0 GB Storage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4BEEA233-9D76-4670-B1A1-8C3A925BB4E3}"/>
                </a:ext>
              </a:extLst>
            </p:cNvPr>
            <p:cNvSpPr txBox="1"/>
            <p:nvPr/>
          </p:nvSpPr>
          <p:spPr>
            <a:xfrm>
              <a:off x="6735453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1ED02B0-9F75-4913-8334-29E8495A0303}"/>
                </a:ext>
              </a:extLst>
            </p:cNvPr>
            <p:cNvSpPr txBox="1"/>
            <p:nvPr/>
          </p:nvSpPr>
          <p:spPr>
            <a:xfrm>
              <a:off x="6744270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517E18E9-A212-42A1-BD4A-2F998EDE0EA0}"/>
                </a:ext>
              </a:extLst>
            </p:cNvPr>
            <p:cNvSpPr/>
            <p:nvPr/>
          </p:nvSpPr>
          <p:spPr>
            <a:xfrm>
              <a:off x="6226396" y="5640038"/>
              <a:ext cx="2486787" cy="425099"/>
            </a:xfrm>
            <a:custGeom>
              <a:avLst/>
              <a:gdLst>
                <a:gd name="connsiteX0" fmla="*/ 2482909 w 2486787"/>
                <a:gd name="connsiteY0" fmla="*/ 2754 h 425099"/>
                <a:gd name="connsiteX1" fmla="*/ 2482909 w 2486787"/>
                <a:gd name="connsiteY1" fmla="*/ 293648 h 425099"/>
                <a:gd name="connsiteX2" fmla="*/ 2348894 w 2486787"/>
                <a:gd name="connsiteY2" fmla="*/ 427854 h 425099"/>
                <a:gd name="connsiteX3" fmla="*/ 2348796 w 2486787"/>
                <a:gd name="connsiteY3" fmla="*/ 427854 h 425099"/>
                <a:gd name="connsiteX4" fmla="*/ 130234 w 2486787"/>
                <a:gd name="connsiteY4" fmla="*/ 427854 h 425099"/>
                <a:gd name="connsiteX5" fmla="*/ -3879 w 2486787"/>
                <a:gd name="connsiteY5" fmla="*/ 293648 h 425099"/>
                <a:gd name="connsiteX6" fmla="*/ -3879 w 2486787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787" h="425099">
                  <a:moveTo>
                    <a:pt x="2482909" y="2754"/>
                  </a:moveTo>
                  <a:lnTo>
                    <a:pt x="2482909" y="293648"/>
                  </a:lnTo>
                  <a:cubicBezTo>
                    <a:pt x="2483002" y="367753"/>
                    <a:pt x="2422996" y="427761"/>
                    <a:pt x="2348894" y="427854"/>
                  </a:cubicBezTo>
                  <a:cubicBezTo>
                    <a:pt x="2348894" y="427854"/>
                    <a:pt x="2348796" y="427854"/>
                    <a:pt x="2348796" y="427854"/>
                  </a:cubicBezTo>
                  <a:lnTo>
                    <a:pt x="130234" y="427854"/>
                  </a:lnTo>
                  <a:cubicBezTo>
                    <a:pt x="56131" y="427761"/>
                    <a:pt x="-3879" y="367753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14FCC2E-5C6F-4CDF-B7E2-3E8970A2C1A5}"/>
                </a:ext>
              </a:extLst>
            </p:cNvPr>
            <p:cNvSpPr txBox="1"/>
            <p:nvPr/>
          </p:nvSpPr>
          <p:spPr>
            <a:xfrm>
              <a:off x="6375580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6E44B52-75BA-40D0-A8B5-5860A5174956}"/>
                </a:ext>
              </a:extLst>
            </p:cNvPr>
            <p:cNvSpPr txBox="1"/>
            <p:nvPr/>
          </p:nvSpPr>
          <p:spPr>
            <a:xfrm>
              <a:off x="6349130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>
                  <a:solidFill>
                    <a:schemeClr val="bg2">
                      <a:lumMod val="25000"/>
                    </a:schemeClr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CCFFF45D-D1EB-41FD-BEDD-A10328D333CB}"/>
              </a:ext>
            </a:extLst>
          </p:cNvPr>
          <p:cNvGrpSpPr/>
          <p:nvPr/>
        </p:nvGrpSpPr>
        <p:grpSpPr>
          <a:xfrm>
            <a:off x="8974646" y="2006727"/>
            <a:ext cx="2486216" cy="4058410"/>
            <a:chOff x="8974646" y="2006727"/>
            <a:chExt cx="2486216" cy="4058410"/>
          </a:xfrm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8A9E338E-6AC6-423A-8152-18B7B17DC675}"/>
                </a:ext>
              </a:extLst>
            </p:cNvPr>
            <p:cNvSpPr/>
            <p:nvPr/>
          </p:nvSpPr>
          <p:spPr>
            <a:xfrm>
              <a:off x="8974647" y="2006727"/>
              <a:ext cx="2486215" cy="4058126"/>
            </a:xfrm>
            <a:custGeom>
              <a:avLst/>
              <a:gdLst>
                <a:gd name="connsiteX0" fmla="*/ 2482337 w 2486215"/>
                <a:gd name="connsiteY0" fmla="*/ 136865 h 4058126"/>
                <a:gd name="connsiteX1" fmla="*/ 2482337 w 2486215"/>
                <a:gd name="connsiteY1" fmla="*/ 3926673 h 4058126"/>
                <a:gd name="connsiteX2" fmla="*/ 2348126 w 2486215"/>
                <a:gd name="connsiteY2" fmla="*/ 4060881 h 4058126"/>
                <a:gd name="connsiteX3" fmla="*/ 130229 w 2486215"/>
                <a:gd name="connsiteY3" fmla="*/ 4060881 h 4058126"/>
                <a:gd name="connsiteX4" fmla="*/ -3879 w 2486215"/>
                <a:gd name="connsiteY4" fmla="*/ 3926768 h 4058126"/>
                <a:gd name="connsiteX5" fmla="*/ -3879 w 2486215"/>
                <a:gd name="connsiteY5" fmla="*/ 3926673 h 4058126"/>
                <a:gd name="connsiteX6" fmla="*/ -3879 w 2486215"/>
                <a:gd name="connsiteY6" fmla="*/ 136865 h 4058126"/>
                <a:gd name="connsiteX7" fmla="*/ 130038 w 2486215"/>
                <a:gd name="connsiteY7" fmla="*/ 2754 h 4058126"/>
                <a:gd name="connsiteX8" fmla="*/ 130229 w 2486215"/>
                <a:gd name="connsiteY8" fmla="*/ 2754 h 4058126"/>
                <a:gd name="connsiteX9" fmla="*/ 2348126 w 2486215"/>
                <a:gd name="connsiteY9" fmla="*/ 2754 h 4058126"/>
                <a:gd name="connsiteX10" fmla="*/ 2482337 w 2486215"/>
                <a:gd name="connsiteY10" fmla="*/ 136581 h 4058126"/>
                <a:gd name="connsiteX11" fmla="*/ 2482337 w 2486215"/>
                <a:gd name="connsiteY11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6215" h="4058126">
                  <a:moveTo>
                    <a:pt x="2482337" y="136865"/>
                  </a:moveTo>
                  <a:lnTo>
                    <a:pt x="2482337" y="3926673"/>
                  </a:lnTo>
                  <a:cubicBezTo>
                    <a:pt x="2482337" y="4000778"/>
                    <a:pt x="2422233" y="4060881"/>
                    <a:pt x="2348126" y="4060881"/>
                  </a:cubicBezTo>
                  <a:lnTo>
                    <a:pt x="130229" y="4060881"/>
                  </a:lnTo>
                  <a:cubicBezTo>
                    <a:pt x="56127" y="4060881"/>
                    <a:pt x="-3879" y="4000873"/>
                    <a:pt x="-3879" y="3926768"/>
                  </a:cubicBezTo>
                  <a:cubicBezTo>
                    <a:pt x="-3879" y="3926768"/>
                    <a:pt x="-3879" y="3926673"/>
                    <a:pt x="-3879" y="3926673"/>
                  </a:cubicBezTo>
                  <a:lnTo>
                    <a:pt x="-3879" y="136865"/>
                  </a:lnTo>
                  <a:cubicBezTo>
                    <a:pt x="-3977" y="62858"/>
                    <a:pt x="56034" y="2850"/>
                    <a:pt x="130038" y="2754"/>
                  </a:cubicBezTo>
                  <a:cubicBezTo>
                    <a:pt x="130136" y="2754"/>
                    <a:pt x="130136" y="2754"/>
                    <a:pt x="130229" y="2754"/>
                  </a:cubicBezTo>
                  <a:lnTo>
                    <a:pt x="2348126" y="2754"/>
                  </a:lnTo>
                  <a:cubicBezTo>
                    <a:pt x="2422136" y="2659"/>
                    <a:pt x="2482239" y="62572"/>
                    <a:pt x="2482337" y="136581"/>
                  </a:cubicBezTo>
                  <a:cubicBezTo>
                    <a:pt x="2482337" y="136676"/>
                    <a:pt x="2482337" y="136772"/>
                    <a:pt x="2482337" y="136865"/>
                  </a:cubicBezTo>
                  <a:close/>
                </a:path>
              </a:pathLst>
            </a:custGeom>
            <a:solidFill>
              <a:srgbClr val="FFBDC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F58E929-EF1C-4A40-9094-7339CF832468}"/>
                </a:ext>
              </a:extLst>
            </p:cNvPr>
            <p:cNvSpPr txBox="1"/>
            <p:nvPr/>
          </p:nvSpPr>
          <p:spPr>
            <a:xfrm>
              <a:off x="9353575" y="2111121"/>
              <a:ext cx="17283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CORPORATE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F76C930B-FEF5-47C0-92D2-37BCE7522E88}"/>
                </a:ext>
              </a:extLst>
            </p:cNvPr>
            <p:cNvSpPr txBox="1"/>
            <p:nvPr/>
          </p:nvSpPr>
          <p:spPr>
            <a:xfrm>
              <a:off x="9419844" y="2346293"/>
              <a:ext cx="1287532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89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00198D31-9DA6-4EFD-8D36-5A64AF02EF47}"/>
                </a:ext>
              </a:extLst>
            </p:cNvPr>
            <p:cNvSpPr txBox="1"/>
            <p:nvPr/>
          </p:nvSpPr>
          <p:spPr>
            <a:xfrm>
              <a:off x="10513409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ED05DFD1-3E9D-476E-AEFD-6F9976291DC7}"/>
                </a:ext>
              </a:extLst>
            </p:cNvPr>
            <p:cNvSpPr txBox="1"/>
            <p:nvPr/>
          </p:nvSpPr>
          <p:spPr>
            <a:xfrm>
              <a:off x="9164193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1D878928-01B9-4367-89AF-A48B439EFDA4}"/>
                </a:ext>
              </a:extLst>
            </p:cNvPr>
            <p:cNvSpPr/>
            <p:nvPr/>
          </p:nvSpPr>
          <p:spPr>
            <a:xfrm>
              <a:off x="8974646" y="3400426"/>
              <a:ext cx="2486216" cy="451865"/>
            </a:xfrm>
            <a:custGeom>
              <a:avLst/>
              <a:gdLst>
                <a:gd name="connsiteX0" fmla="*/ 2468999 w 2486216"/>
                <a:gd name="connsiteY0" fmla="*/ 454620 h 451865"/>
                <a:gd name="connsiteX1" fmla="*/ 9358 w 2486216"/>
                <a:gd name="connsiteY1" fmla="*/ 454620 h 451865"/>
                <a:gd name="connsiteX2" fmla="*/ -3878 w 2486216"/>
                <a:gd name="connsiteY2" fmla="*/ 441188 h 451865"/>
                <a:gd name="connsiteX3" fmla="*/ -3878 w 2486216"/>
                <a:gd name="connsiteY3" fmla="*/ 441188 h 451865"/>
                <a:gd name="connsiteX4" fmla="*/ -3878 w 2486216"/>
                <a:gd name="connsiteY4" fmla="*/ 16088 h 451865"/>
                <a:gd name="connsiteX5" fmla="*/ 9358 w 2486216"/>
                <a:gd name="connsiteY5" fmla="*/ 2754 h 451865"/>
                <a:gd name="connsiteX6" fmla="*/ 2468999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88 h 451865"/>
                <a:gd name="connsiteX9" fmla="*/ 2468999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18 h 451865"/>
                <a:gd name="connsiteX13" fmla="*/ 22697 w 2486216"/>
                <a:gd name="connsiteY13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4" y="2847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4"/>
                    <a:pt x="2482338" y="16088"/>
                  </a:cubicBezTo>
                  <a:lnTo>
                    <a:pt x="2482338" y="441188"/>
                  </a:lnTo>
                  <a:cubicBezTo>
                    <a:pt x="2482338" y="448522"/>
                    <a:pt x="2476431" y="454524"/>
                    <a:pt x="2468999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97" y="29518"/>
                  </a:lnTo>
                  <a:close/>
                </a:path>
              </a:pathLst>
            </a:cu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B5D7EF47-B647-45A3-9D8A-246715402987}"/>
                </a:ext>
              </a:extLst>
            </p:cNvPr>
            <p:cNvSpPr/>
            <p:nvPr/>
          </p:nvSpPr>
          <p:spPr>
            <a:xfrm>
              <a:off x="8974646" y="3825525"/>
              <a:ext cx="2486216" cy="451865"/>
            </a:xfrm>
            <a:custGeom>
              <a:avLst/>
              <a:gdLst>
                <a:gd name="connsiteX0" fmla="*/ 2468999 w 2486216"/>
                <a:gd name="connsiteY0" fmla="*/ 454620 h 451865"/>
                <a:gd name="connsiteX1" fmla="*/ 9358 w 2486216"/>
                <a:gd name="connsiteY1" fmla="*/ 454620 h 451865"/>
                <a:gd name="connsiteX2" fmla="*/ -3878 w 2486216"/>
                <a:gd name="connsiteY2" fmla="*/ 441190 h 451865"/>
                <a:gd name="connsiteX3" fmla="*/ -3878 w 2486216"/>
                <a:gd name="connsiteY3" fmla="*/ 441190 h 451865"/>
                <a:gd name="connsiteX4" fmla="*/ -3878 w 2486216"/>
                <a:gd name="connsiteY4" fmla="*/ 16088 h 451865"/>
                <a:gd name="connsiteX5" fmla="*/ 9358 w 2486216"/>
                <a:gd name="connsiteY5" fmla="*/ 2754 h 451865"/>
                <a:gd name="connsiteX6" fmla="*/ 2468999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90 h 451865"/>
                <a:gd name="connsiteX9" fmla="*/ 2468999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20 h 451865"/>
                <a:gd name="connsiteX13" fmla="*/ 22697 w 2486216"/>
                <a:gd name="connsiteY13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4"/>
                    <a:pt x="2482338" y="16088"/>
                  </a:cubicBezTo>
                  <a:lnTo>
                    <a:pt x="2482338" y="441190"/>
                  </a:lnTo>
                  <a:cubicBezTo>
                    <a:pt x="2482338" y="448525"/>
                    <a:pt x="2476431" y="454524"/>
                    <a:pt x="2468999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7F2C0088-E627-4B20-970D-42A879D87E50}"/>
                </a:ext>
              </a:extLst>
            </p:cNvPr>
            <p:cNvSpPr/>
            <p:nvPr/>
          </p:nvSpPr>
          <p:spPr>
            <a:xfrm>
              <a:off x="8974646" y="4250625"/>
              <a:ext cx="2486216" cy="451867"/>
            </a:xfrm>
            <a:custGeom>
              <a:avLst/>
              <a:gdLst>
                <a:gd name="connsiteX0" fmla="*/ 2468999 w 2486216"/>
                <a:gd name="connsiteY0" fmla="*/ 454622 h 451867"/>
                <a:gd name="connsiteX1" fmla="*/ 9358 w 2486216"/>
                <a:gd name="connsiteY1" fmla="*/ 454622 h 451867"/>
                <a:gd name="connsiteX2" fmla="*/ -3878 w 2486216"/>
                <a:gd name="connsiteY2" fmla="*/ 441190 h 451867"/>
                <a:gd name="connsiteX3" fmla="*/ -3878 w 2486216"/>
                <a:gd name="connsiteY3" fmla="*/ 441190 h 451867"/>
                <a:gd name="connsiteX4" fmla="*/ -3878 w 2486216"/>
                <a:gd name="connsiteY4" fmla="*/ 16091 h 451867"/>
                <a:gd name="connsiteX5" fmla="*/ 9358 w 2486216"/>
                <a:gd name="connsiteY5" fmla="*/ 2754 h 451867"/>
                <a:gd name="connsiteX6" fmla="*/ 2468999 w 2486216"/>
                <a:gd name="connsiteY6" fmla="*/ 2754 h 451867"/>
                <a:gd name="connsiteX7" fmla="*/ 2482338 w 2486216"/>
                <a:gd name="connsiteY7" fmla="*/ 16091 h 451867"/>
                <a:gd name="connsiteX8" fmla="*/ 2482338 w 2486216"/>
                <a:gd name="connsiteY8" fmla="*/ 441190 h 451867"/>
                <a:gd name="connsiteX9" fmla="*/ 2468999 w 2486216"/>
                <a:gd name="connsiteY9" fmla="*/ 454622 h 451867"/>
                <a:gd name="connsiteX10" fmla="*/ 22697 w 2486216"/>
                <a:gd name="connsiteY10" fmla="*/ 427761 h 451867"/>
                <a:gd name="connsiteX11" fmla="*/ 2455763 w 2486216"/>
                <a:gd name="connsiteY11" fmla="*/ 427761 h 451867"/>
                <a:gd name="connsiteX12" fmla="*/ 2455763 w 2486216"/>
                <a:gd name="connsiteY12" fmla="*/ 29520 h 451867"/>
                <a:gd name="connsiteX13" fmla="*/ 22697 w 2486216"/>
                <a:gd name="connsiteY13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7">
                  <a:moveTo>
                    <a:pt x="2468999" y="454622"/>
                  </a:moveTo>
                  <a:lnTo>
                    <a:pt x="9358" y="454622"/>
                  </a:lnTo>
                  <a:cubicBezTo>
                    <a:pt x="2024" y="454527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6"/>
                    <a:pt x="2482338" y="16091"/>
                  </a:cubicBezTo>
                  <a:lnTo>
                    <a:pt x="2482338" y="441190"/>
                  </a:lnTo>
                  <a:cubicBezTo>
                    <a:pt x="2482338" y="448525"/>
                    <a:pt x="2476431" y="454527"/>
                    <a:pt x="2468999" y="454622"/>
                  </a:cubicBezTo>
                  <a:close/>
                  <a:moveTo>
                    <a:pt x="22697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45064695-D5E7-449D-942D-6518BB8DD470}"/>
                </a:ext>
              </a:extLst>
            </p:cNvPr>
            <p:cNvSpPr/>
            <p:nvPr/>
          </p:nvSpPr>
          <p:spPr>
            <a:xfrm>
              <a:off x="8974646" y="4675632"/>
              <a:ext cx="2486216" cy="451960"/>
            </a:xfrm>
            <a:custGeom>
              <a:avLst/>
              <a:gdLst>
                <a:gd name="connsiteX0" fmla="*/ 2468999 w 2486216"/>
                <a:gd name="connsiteY0" fmla="*/ 454715 h 451960"/>
                <a:gd name="connsiteX1" fmla="*/ 9358 w 2486216"/>
                <a:gd name="connsiteY1" fmla="*/ 454715 h 451960"/>
                <a:gd name="connsiteX2" fmla="*/ -3878 w 2486216"/>
                <a:gd name="connsiteY2" fmla="*/ 441286 h 451960"/>
                <a:gd name="connsiteX3" fmla="*/ -3878 w 2486216"/>
                <a:gd name="connsiteY3" fmla="*/ 441286 h 451960"/>
                <a:gd name="connsiteX4" fmla="*/ -3878 w 2486216"/>
                <a:gd name="connsiteY4" fmla="*/ 16184 h 451960"/>
                <a:gd name="connsiteX5" fmla="*/ 9358 w 2486216"/>
                <a:gd name="connsiteY5" fmla="*/ 2754 h 451960"/>
                <a:gd name="connsiteX6" fmla="*/ 2468999 w 2486216"/>
                <a:gd name="connsiteY6" fmla="*/ 2754 h 451960"/>
                <a:gd name="connsiteX7" fmla="*/ 2482338 w 2486216"/>
                <a:gd name="connsiteY7" fmla="*/ 16184 h 451960"/>
                <a:gd name="connsiteX8" fmla="*/ 2482338 w 2486216"/>
                <a:gd name="connsiteY8" fmla="*/ 441286 h 451960"/>
                <a:gd name="connsiteX9" fmla="*/ 2468999 w 2486216"/>
                <a:gd name="connsiteY9" fmla="*/ 454715 h 451960"/>
                <a:gd name="connsiteX10" fmla="*/ 22697 w 2486216"/>
                <a:gd name="connsiteY10" fmla="*/ 427854 h 451960"/>
                <a:gd name="connsiteX11" fmla="*/ 2455763 w 2486216"/>
                <a:gd name="connsiteY11" fmla="*/ 427854 h 451960"/>
                <a:gd name="connsiteX12" fmla="*/ 2455763 w 2486216"/>
                <a:gd name="connsiteY12" fmla="*/ 29615 h 451960"/>
                <a:gd name="connsiteX13" fmla="*/ 22697 w 2486216"/>
                <a:gd name="connsiteY13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960">
                  <a:moveTo>
                    <a:pt x="2468999" y="454715"/>
                  </a:moveTo>
                  <a:lnTo>
                    <a:pt x="9358" y="454715"/>
                  </a:lnTo>
                  <a:cubicBezTo>
                    <a:pt x="2024" y="454620"/>
                    <a:pt x="-3976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878" y="8849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338" y="8849"/>
                    <a:pt x="2482338" y="16184"/>
                  </a:cubicBezTo>
                  <a:lnTo>
                    <a:pt x="2482338" y="441286"/>
                  </a:lnTo>
                  <a:cubicBezTo>
                    <a:pt x="2482338" y="448620"/>
                    <a:pt x="2476431" y="454620"/>
                    <a:pt x="2468999" y="454715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97" y="29615"/>
                  </a:lnTo>
                  <a:close/>
                </a:path>
              </a:pathLst>
            </a:cu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A35FFA4-007A-4080-B038-486C29F95BC1}"/>
                </a:ext>
              </a:extLst>
            </p:cNvPr>
            <p:cNvSpPr txBox="1"/>
            <p:nvPr/>
          </p:nvSpPr>
          <p:spPr>
            <a:xfrm>
              <a:off x="9432122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CDA28DC0-3A19-4ADF-A9DD-458103529FEB}"/>
                </a:ext>
              </a:extLst>
            </p:cNvPr>
            <p:cNvSpPr txBox="1"/>
            <p:nvPr/>
          </p:nvSpPr>
          <p:spPr>
            <a:xfrm>
              <a:off x="9629292" y="3918680"/>
              <a:ext cx="117692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5.0 GB Storage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F3E19C25-AE35-4749-AC77-8DE9B30AAEFC}"/>
                </a:ext>
              </a:extLst>
            </p:cNvPr>
            <p:cNvSpPr txBox="1"/>
            <p:nvPr/>
          </p:nvSpPr>
          <p:spPr>
            <a:xfrm>
              <a:off x="9483418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29E3286C-AA4A-4BAA-8191-CD0B286793B8}"/>
                </a:ext>
              </a:extLst>
            </p:cNvPr>
            <p:cNvSpPr txBox="1"/>
            <p:nvPr/>
          </p:nvSpPr>
          <p:spPr>
            <a:xfrm>
              <a:off x="9492235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6C72E94D-A629-4235-91F0-7510730EE15F}"/>
                </a:ext>
              </a:extLst>
            </p:cNvPr>
            <p:cNvSpPr/>
            <p:nvPr/>
          </p:nvSpPr>
          <p:spPr>
            <a:xfrm>
              <a:off x="8974647" y="5640038"/>
              <a:ext cx="2486215" cy="425099"/>
            </a:xfrm>
            <a:custGeom>
              <a:avLst/>
              <a:gdLst>
                <a:gd name="connsiteX0" fmla="*/ 2482337 w 2486215"/>
                <a:gd name="connsiteY0" fmla="*/ 2754 h 425099"/>
                <a:gd name="connsiteX1" fmla="*/ 2482337 w 2486215"/>
                <a:gd name="connsiteY1" fmla="*/ 293648 h 425099"/>
                <a:gd name="connsiteX2" fmla="*/ 2348126 w 2486215"/>
                <a:gd name="connsiteY2" fmla="*/ 427854 h 425099"/>
                <a:gd name="connsiteX3" fmla="*/ 130229 w 2486215"/>
                <a:gd name="connsiteY3" fmla="*/ 427854 h 425099"/>
                <a:gd name="connsiteX4" fmla="*/ -3879 w 2486215"/>
                <a:gd name="connsiteY4" fmla="*/ 293743 h 425099"/>
                <a:gd name="connsiteX5" fmla="*/ -3879 w 2486215"/>
                <a:gd name="connsiteY5" fmla="*/ 293648 h 425099"/>
                <a:gd name="connsiteX6" fmla="*/ -3879 w 2486215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215" h="425099">
                  <a:moveTo>
                    <a:pt x="2482337" y="2754"/>
                  </a:moveTo>
                  <a:lnTo>
                    <a:pt x="2482337" y="293648"/>
                  </a:lnTo>
                  <a:cubicBezTo>
                    <a:pt x="2482337" y="367753"/>
                    <a:pt x="2422233" y="427854"/>
                    <a:pt x="2348126" y="427854"/>
                  </a:cubicBezTo>
                  <a:lnTo>
                    <a:pt x="130229" y="427854"/>
                  </a:lnTo>
                  <a:cubicBezTo>
                    <a:pt x="56126" y="427854"/>
                    <a:pt x="-3879" y="367848"/>
                    <a:pt x="-3879" y="293743"/>
                  </a:cubicBezTo>
                  <a:cubicBezTo>
                    <a:pt x="-3879" y="293743"/>
                    <a:pt x="-3879" y="293648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FFD9D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62D20DF-EF43-4BB2-99D0-D93EB57DAD28}"/>
                </a:ext>
              </a:extLst>
            </p:cNvPr>
            <p:cNvSpPr txBox="1"/>
            <p:nvPr/>
          </p:nvSpPr>
          <p:spPr>
            <a:xfrm>
              <a:off x="9097095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 dirty="0">
                  <a:solidFill>
                    <a:schemeClr val="bg2">
                      <a:lumMod val="25000"/>
                    </a:schemeClr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384F095E-B68B-4035-9318-411CE334F931}"/>
                </a:ext>
              </a:extLst>
            </p:cNvPr>
            <p:cNvSpPr txBox="1"/>
            <p:nvPr/>
          </p:nvSpPr>
          <p:spPr>
            <a:xfrm>
              <a:off x="9123545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BEE1FBB8-D939-4D36-828B-997D6D7F1CC4}"/>
              </a:ext>
            </a:extLst>
          </p:cNvPr>
          <p:cNvSpPr txBox="1"/>
          <p:nvPr/>
        </p:nvSpPr>
        <p:spPr>
          <a:xfrm>
            <a:off x="1173018" y="360045"/>
            <a:ext cx="98459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Let’s Know Our </a:t>
            </a:r>
            <a:r>
              <a:rPr lang="en-US" sz="40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Premium Packages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C12B93E-2B15-4709-A6FB-F3F51022DB93}"/>
              </a:ext>
            </a:extLst>
          </p:cNvPr>
          <p:cNvSpPr txBox="1"/>
          <p:nvPr/>
        </p:nvSpPr>
        <p:spPr>
          <a:xfrm>
            <a:off x="996688" y="987028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2227914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53333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5333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53333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9FE98C45-2985-48F1-AB73-D104F1EBCC78}"/>
              </a:ext>
            </a:extLst>
          </p:cNvPr>
          <p:cNvGrpSpPr/>
          <p:nvPr/>
        </p:nvGrpSpPr>
        <p:grpSpPr>
          <a:xfrm>
            <a:off x="3479004" y="2006727"/>
            <a:ext cx="2486217" cy="4058410"/>
            <a:chOff x="3479004" y="2006727"/>
            <a:chExt cx="2486217" cy="4058410"/>
          </a:xfrm>
        </p:grpSpPr>
        <p:sp>
          <p:nvSpPr>
            <p:cNvPr id="2" name="Freeform: Shape 1">
              <a:extLst>
                <a:ext uri="{FF2B5EF4-FFF2-40B4-BE49-F238E27FC236}">
                  <a16:creationId xmlns:a16="http://schemas.microsoft.com/office/drawing/2014/main" id="{D77EA096-38BD-46D7-AF90-FDDD6178CF28}"/>
                </a:ext>
              </a:extLst>
            </p:cNvPr>
            <p:cNvSpPr/>
            <p:nvPr/>
          </p:nvSpPr>
          <p:spPr>
            <a:xfrm>
              <a:off x="3479005" y="2006727"/>
              <a:ext cx="2486215" cy="4058126"/>
            </a:xfrm>
            <a:custGeom>
              <a:avLst/>
              <a:gdLst>
                <a:gd name="connsiteX0" fmla="*/ 2482337 w 2486215"/>
                <a:gd name="connsiteY0" fmla="*/ 136865 h 4058126"/>
                <a:gd name="connsiteX1" fmla="*/ 2482337 w 2486215"/>
                <a:gd name="connsiteY1" fmla="*/ 3926673 h 4058126"/>
                <a:gd name="connsiteX2" fmla="*/ 2348131 w 2486215"/>
                <a:gd name="connsiteY2" fmla="*/ 4060881 h 4058126"/>
                <a:gd name="connsiteX3" fmla="*/ 130234 w 2486215"/>
                <a:gd name="connsiteY3" fmla="*/ 4060881 h 4058126"/>
                <a:gd name="connsiteX4" fmla="*/ -3879 w 2486215"/>
                <a:gd name="connsiteY4" fmla="*/ 3926768 h 4058126"/>
                <a:gd name="connsiteX5" fmla="*/ -3879 w 2486215"/>
                <a:gd name="connsiteY5" fmla="*/ 3926673 h 4058126"/>
                <a:gd name="connsiteX6" fmla="*/ -3879 w 2486215"/>
                <a:gd name="connsiteY6" fmla="*/ 136865 h 4058126"/>
                <a:gd name="connsiteX7" fmla="*/ 130043 w 2486215"/>
                <a:gd name="connsiteY7" fmla="*/ 2754 h 4058126"/>
                <a:gd name="connsiteX8" fmla="*/ 130234 w 2486215"/>
                <a:gd name="connsiteY8" fmla="*/ 2754 h 4058126"/>
                <a:gd name="connsiteX9" fmla="*/ 2348131 w 2486215"/>
                <a:gd name="connsiteY9" fmla="*/ 2754 h 4058126"/>
                <a:gd name="connsiteX10" fmla="*/ 2482337 w 2486215"/>
                <a:gd name="connsiteY10" fmla="*/ 136581 h 4058126"/>
                <a:gd name="connsiteX11" fmla="*/ 2482337 w 2486215"/>
                <a:gd name="connsiteY11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6215" h="4058126">
                  <a:moveTo>
                    <a:pt x="2482337" y="136865"/>
                  </a:moveTo>
                  <a:lnTo>
                    <a:pt x="2482337" y="3926673"/>
                  </a:lnTo>
                  <a:cubicBezTo>
                    <a:pt x="2482337" y="4000778"/>
                    <a:pt x="2422233" y="4060881"/>
                    <a:pt x="2348131" y="4060881"/>
                  </a:cubicBezTo>
                  <a:lnTo>
                    <a:pt x="130234" y="4060881"/>
                  </a:lnTo>
                  <a:cubicBezTo>
                    <a:pt x="56127" y="4060881"/>
                    <a:pt x="-3879" y="4000873"/>
                    <a:pt x="-3879" y="3926768"/>
                  </a:cubicBezTo>
                  <a:cubicBezTo>
                    <a:pt x="-3879" y="3926768"/>
                    <a:pt x="-3879" y="3926673"/>
                    <a:pt x="-3879" y="3926673"/>
                  </a:cubicBezTo>
                  <a:lnTo>
                    <a:pt x="-3879" y="136865"/>
                  </a:lnTo>
                  <a:cubicBezTo>
                    <a:pt x="-3972" y="62858"/>
                    <a:pt x="56034" y="2850"/>
                    <a:pt x="130043" y="2754"/>
                  </a:cubicBezTo>
                  <a:cubicBezTo>
                    <a:pt x="130136" y="2754"/>
                    <a:pt x="130136" y="2754"/>
                    <a:pt x="130234" y="2754"/>
                  </a:cubicBezTo>
                  <a:lnTo>
                    <a:pt x="2348131" y="2754"/>
                  </a:lnTo>
                  <a:cubicBezTo>
                    <a:pt x="2422140" y="2659"/>
                    <a:pt x="2482244" y="62572"/>
                    <a:pt x="2482337" y="136581"/>
                  </a:cubicBezTo>
                  <a:cubicBezTo>
                    <a:pt x="2482337" y="136676"/>
                    <a:pt x="2482337" y="136772"/>
                    <a:pt x="2482337" y="136865"/>
                  </a:cubicBezTo>
                  <a:close/>
                </a:path>
              </a:pathLst>
            </a:custGeom>
            <a:gradFill>
              <a:gsLst>
                <a:gs pos="0">
                  <a:srgbClr val="FF974F"/>
                </a:gs>
                <a:gs pos="100000">
                  <a:srgbClr val="FEBD61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3DC817E-D5B9-4A22-87B3-370BF501A65D}"/>
                </a:ext>
              </a:extLst>
            </p:cNvPr>
            <p:cNvSpPr txBox="1"/>
            <p:nvPr/>
          </p:nvSpPr>
          <p:spPr>
            <a:xfrm>
              <a:off x="4035360" y="2111955"/>
              <a:ext cx="1373504" cy="367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PREMIUM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7878183-D380-4447-8032-1888A0C66797}"/>
                </a:ext>
              </a:extLst>
            </p:cNvPr>
            <p:cNvSpPr txBox="1"/>
            <p:nvPr/>
          </p:nvSpPr>
          <p:spPr>
            <a:xfrm>
              <a:off x="3932491" y="2346293"/>
              <a:ext cx="1271502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69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C4691D7-4D8F-48E3-9BE4-DA9E43C8469F}"/>
                </a:ext>
              </a:extLst>
            </p:cNvPr>
            <p:cNvSpPr txBox="1"/>
            <p:nvPr/>
          </p:nvSpPr>
          <p:spPr>
            <a:xfrm>
              <a:off x="5009387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9FB1FD9-4175-491B-9924-A9FFBDDAD280}"/>
                </a:ext>
              </a:extLst>
            </p:cNvPr>
            <p:cNvSpPr txBox="1"/>
            <p:nvPr/>
          </p:nvSpPr>
          <p:spPr>
            <a:xfrm>
              <a:off x="3668553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408C7A1B-8503-4F4C-AA34-AC47BD681E8E}"/>
                </a:ext>
              </a:extLst>
            </p:cNvPr>
            <p:cNvSpPr/>
            <p:nvPr/>
          </p:nvSpPr>
          <p:spPr>
            <a:xfrm>
              <a:off x="3479004" y="3400426"/>
              <a:ext cx="2486216" cy="451865"/>
            </a:xfrm>
            <a:custGeom>
              <a:avLst/>
              <a:gdLst>
                <a:gd name="connsiteX0" fmla="*/ 2469004 w 2486216"/>
                <a:gd name="connsiteY0" fmla="*/ 454620 h 451865"/>
                <a:gd name="connsiteX1" fmla="*/ 9363 w 2486216"/>
                <a:gd name="connsiteY1" fmla="*/ 454620 h 451865"/>
                <a:gd name="connsiteX2" fmla="*/ -3878 w 2486216"/>
                <a:gd name="connsiteY2" fmla="*/ 441188 h 451865"/>
                <a:gd name="connsiteX3" fmla="*/ -3878 w 2486216"/>
                <a:gd name="connsiteY3" fmla="*/ 441188 h 451865"/>
                <a:gd name="connsiteX4" fmla="*/ -3878 w 2486216"/>
                <a:gd name="connsiteY4" fmla="*/ 16088 h 451865"/>
                <a:gd name="connsiteX5" fmla="*/ 9363 w 2486216"/>
                <a:gd name="connsiteY5" fmla="*/ 2754 h 451865"/>
                <a:gd name="connsiteX6" fmla="*/ 2469004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88 h 451865"/>
                <a:gd name="connsiteX9" fmla="*/ 2469004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18 h 451865"/>
                <a:gd name="connsiteX13" fmla="*/ 22697 w 2486216"/>
                <a:gd name="connsiteY13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9004" y="454620"/>
                  </a:moveTo>
                  <a:lnTo>
                    <a:pt x="9363" y="454620"/>
                  </a:lnTo>
                  <a:cubicBezTo>
                    <a:pt x="2028" y="454524"/>
                    <a:pt x="-3971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8" y="2847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4"/>
                    <a:pt x="2482338" y="16088"/>
                  </a:cubicBezTo>
                  <a:lnTo>
                    <a:pt x="2482338" y="441188"/>
                  </a:lnTo>
                  <a:cubicBezTo>
                    <a:pt x="2482338" y="448522"/>
                    <a:pt x="2476431" y="454524"/>
                    <a:pt x="2469004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97" y="29518"/>
                  </a:lnTo>
                  <a:close/>
                </a:path>
              </a:pathLst>
            </a:custGeom>
            <a:solidFill>
              <a:srgbClr val="FECD8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4649E68-0C4F-4857-ADD7-B0323AD4D2F7}"/>
                </a:ext>
              </a:extLst>
            </p:cNvPr>
            <p:cNvSpPr/>
            <p:nvPr/>
          </p:nvSpPr>
          <p:spPr>
            <a:xfrm>
              <a:off x="3479004" y="3825525"/>
              <a:ext cx="2486216" cy="451865"/>
            </a:xfrm>
            <a:custGeom>
              <a:avLst/>
              <a:gdLst>
                <a:gd name="connsiteX0" fmla="*/ 2469004 w 2486216"/>
                <a:gd name="connsiteY0" fmla="*/ 454620 h 451865"/>
                <a:gd name="connsiteX1" fmla="*/ 9363 w 2486216"/>
                <a:gd name="connsiteY1" fmla="*/ 454620 h 451865"/>
                <a:gd name="connsiteX2" fmla="*/ -3878 w 2486216"/>
                <a:gd name="connsiteY2" fmla="*/ 441190 h 451865"/>
                <a:gd name="connsiteX3" fmla="*/ -3878 w 2486216"/>
                <a:gd name="connsiteY3" fmla="*/ 441190 h 451865"/>
                <a:gd name="connsiteX4" fmla="*/ -3878 w 2486216"/>
                <a:gd name="connsiteY4" fmla="*/ 16088 h 451865"/>
                <a:gd name="connsiteX5" fmla="*/ 9363 w 2486216"/>
                <a:gd name="connsiteY5" fmla="*/ 2754 h 451865"/>
                <a:gd name="connsiteX6" fmla="*/ 2469004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90 h 451865"/>
                <a:gd name="connsiteX9" fmla="*/ 2469004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20 h 451865"/>
                <a:gd name="connsiteX13" fmla="*/ 22697 w 2486216"/>
                <a:gd name="connsiteY13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9004" y="454620"/>
                  </a:moveTo>
                  <a:lnTo>
                    <a:pt x="9363" y="454620"/>
                  </a:lnTo>
                  <a:cubicBezTo>
                    <a:pt x="2028" y="454524"/>
                    <a:pt x="-3971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4"/>
                    <a:pt x="2482338" y="16088"/>
                  </a:cubicBezTo>
                  <a:lnTo>
                    <a:pt x="2482338" y="441190"/>
                  </a:lnTo>
                  <a:cubicBezTo>
                    <a:pt x="2482338" y="448525"/>
                    <a:pt x="2476431" y="454524"/>
                    <a:pt x="2469004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FECD8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232792F3-FC73-4AEB-8565-B68277031196}"/>
                </a:ext>
              </a:extLst>
            </p:cNvPr>
            <p:cNvSpPr/>
            <p:nvPr/>
          </p:nvSpPr>
          <p:spPr>
            <a:xfrm>
              <a:off x="3479004" y="4250625"/>
              <a:ext cx="2486216" cy="451867"/>
            </a:xfrm>
            <a:custGeom>
              <a:avLst/>
              <a:gdLst>
                <a:gd name="connsiteX0" fmla="*/ 2469004 w 2486216"/>
                <a:gd name="connsiteY0" fmla="*/ 454622 h 451867"/>
                <a:gd name="connsiteX1" fmla="*/ 9363 w 2486216"/>
                <a:gd name="connsiteY1" fmla="*/ 454622 h 451867"/>
                <a:gd name="connsiteX2" fmla="*/ -3878 w 2486216"/>
                <a:gd name="connsiteY2" fmla="*/ 441190 h 451867"/>
                <a:gd name="connsiteX3" fmla="*/ -3878 w 2486216"/>
                <a:gd name="connsiteY3" fmla="*/ 441190 h 451867"/>
                <a:gd name="connsiteX4" fmla="*/ -3878 w 2486216"/>
                <a:gd name="connsiteY4" fmla="*/ 16091 h 451867"/>
                <a:gd name="connsiteX5" fmla="*/ 9363 w 2486216"/>
                <a:gd name="connsiteY5" fmla="*/ 2754 h 451867"/>
                <a:gd name="connsiteX6" fmla="*/ 2469004 w 2486216"/>
                <a:gd name="connsiteY6" fmla="*/ 2754 h 451867"/>
                <a:gd name="connsiteX7" fmla="*/ 2482338 w 2486216"/>
                <a:gd name="connsiteY7" fmla="*/ 16091 h 451867"/>
                <a:gd name="connsiteX8" fmla="*/ 2482338 w 2486216"/>
                <a:gd name="connsiteY8" fmla="*/ 441190 h 451867"/>
                <a:gd name="connsiteX9" fmla="*/ 2469004 w 2486216"/>
                <a:gd name="connsiteY9" fmla="*/ 454622 h 451867"/>
                <a:gd name="connsiteX10" fmla="*/ 22697 w 2486216"/>
                <a:gd name="connsiteY10" fmla="*/ 427761 h 451867"/>
                <a:gd name="connsiteX11" fmla="*/ 2455763 w 2486216"/>
                <a:gd name="connsiteY11" fmla="*/ 427761 h 451867"/>
                <a:gd name="connsiteX12" fmla="*/ 2455763 w 2486216"/>
                <a:gd name="connsiteY12" fmla="*/ 29520 h 451867"/>
                <a:gd name="connsiteX13" fmla="*/ 22697 w 2486216"/>
                <a:gd name="connsiteY13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7">
                  <a:moveTo>
                    <a:pt x="2469004" y="454622"/>
                  </a:moveTo>
                  <a:lnTo>
                    <a:pt x="9363" y="454622"/>
                  </a:lnTo>
                  <a:cubicBezTo>
                    <a:pt x="2028" y="454527"/>
                    <a:pt x="-3971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6"/>
                    <a:pt x="2482338" y="16091"/>
                  </a:cubicBezTo>
                  <a:lnTo>
                    <a:pt x="2482338" y="441190"/>
                  </a:lnTo>
                  <a:cubicBezTo>
                    <a:pt x="2482338" y="448525"/>
                    <a:pt x="2476431" y="454527"/>
                    <a:pt x="2469004" y="454622"/>
                  </a:cubicBezTo>
                  <a:close/>
                  <a:moveTo>
                    <a:pt x="22697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FECD8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49EE0C27-0D88-4951-97E4-2AFE7685F4BB}"/>
                </a:ext>
              </a:extLst>
            </p:cNvPr>
            <p:cNvSpPr/>
            <p:nvPr/>
          </p:nvSpPr>
          <p:spPr>
            <a:xfrm>
              <a:off x="3479004" y="4675632"/>
              <a:ext cx="2486216" cy="451960"/>
            </a:xfrm>
            <a:custGeom>
              <a:avLst/>
              <a:gdLst>
                <a:gd name="connsiteX0" fmla="*/ 2469004 w 2486216"/>
                <a:gd name="connsiteY0" fmla="*/ 454715 h 451960"/>
                <a:gd name="connsiteX1" fmla="*/ 9363 w 2486216"/>
                <a:gd name="connsiteY1" fmla="*/ 454715 h 451960"/>
                <a:gd name="connsiteX2" fmla="*/ -3878 w 2486216"/>
                <a:gd name="connsiteY2" fmla="*/ 441286 h 451960"/>
                <a:gd name="connsiteX3" fmla="*/ -3878 w 2486216"/>
                <a:gd name="connsiteY3" fmla="*/ 441286 h 451960"/>
                <a:gd name="connsiteX4" fmla="*/ -3878 w 2486216"/>
                <a:gd name="connsiteY4" fmla="*/ 16184 h 451960"/>
                <a:gd name="connsiteX5" fmla="*/ 9363 w 2486216"/>
                <a:gd name="connsiteY5" fmla="*/ 2754 h 451960"/>
                <a:gd name="connsiteX6" fmla="*/ 2469004 w 2486216"/>
                <a:gd name="connsiteY6" fmla="*/ 2754 h 451960"/>
                <a:gd name="connsiteX7" fmla="*/ 2482338 w 2486216"/>
                <a:gd name="connsiteY7" fmla="*/ 16184 h 451960"/>
                <a:gd name="connsiteX8" fmla="*/ 2482338 w 2486216"/>
                <a:gd name="connsiteY8" fmla="*/ 441286 h 451960"/>
                <a:gd name="connsiteX9" fmla="*/ 2469004 w 2486216"/>
                <a:gd name="connsiteY9" fmla="*/ 454715 h 451960"/>
                <a:gd name="connsiteX10" fmla="*/ 22697 w 2486216"/>
                <a:gd name="connsiteY10" fmla="*/ 427854 h 451960"/>
                <a:gd name="connsiteX11" fmla="*/ 2455763 w 2486216"/>
                <a:gd name="connsiteY11" fmla="*/ 427854 h 451960"/>
                <a:gd name="connsiteX12" fmla="*/ 2455763 w 2486216"/>
                <a:gd name="connsiteY12" fmla="*/ 29615 h 451960"/>
                <a:gd name="connsiteX13" fmla="*/ 22697 w 2486216"/>
                <a:gd name="connsiteY13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960">
                  <a:moveTo>
                    <a:pt x="2469004" y="454715"/>
                  </a:moveTo>
                  <a:lnTo>
                    <a:pt x="9363" y="454715"/>
                  </a:lnTo>
                  <a:cubicBezTo>
                    <a:pt x="2028" y="454620"/>
                    <a:pt x="-3971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878" y="8849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431" y="2849"/>
                    <a:pt x="2482338" y="8849"/>
                    <a:pt x="2482338" y="16184"/>
                  </a:cubicBezTo>
                  <a:lnTo>
                    <a:pt x="2482338" y="441286"/>
                  </a:lnTo>
                  <a:cubicBezTo>
                    <a:pt x="2482338" y="448620"/>
                    <a:pt x="2476431" y="454620"/>
                    <a:pt x="2469004" y="454715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97" y="29615"/>
                  </a:lnTo>
                  <a:close/>
                </a:path>
              </a:pathLst>
            </a:custGeom>
            <a:solidFill>
              <a:srgbClr val="FECD8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5C892F3-5CA8-4BEA-B350-E61F943B14F4}"/>
                </a:ext>
              </a:extLst>
            </p:cNvPr>
            <p:cNvSpPr txBox="1"/>
            <p:nvPr/>
          </p:nvSpPr>
          <p:spPr>
            <a:xfrm>
              <a:off x="3936480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2B797E6-C6D3-4785-93AC-517C68831164}"/>
                </a:ext>
              </a:extLst>
            </p:cNvPr>
            <p:cNvSpPr txBox="1"/>
            <p:nvPr/>
          </p:nvSpPr>
          <p:spPr>
            <a:xfrm>
              <a:off x="4134451" y="3918680"/>
              <a:ext cx="117532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3.0 GB Storage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2628E2E-CDDB-47EE-9889-9D51E904AC01}"/>
                </a:ext>
              </a:extLst>
            </p:cNvPr>
            <p:cNvSpPr txBox="1"/>
            <p:nvPr/>
          </p:nvSpPr>
          <p:spPr>
            <a:xfrm>
              <a:off x="3987776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9A37600-B6B1-473A-8065-DE3E28797152}"/>
                </a:ext>
              </a:extLst>
            </p:cNvPr>
            <p:cNvSpPr txBox="1"/>
            <p:nvPr/>
          </p:nvSpPr>
          <p:spPr>
            <a:xfrm>
              <a:off x="3996593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A0A47BD-1BF7-42BE-B721-A45339D70D1B}"/>
                </a:ext>
              </a:extLst>
            </p:cNvPr>
            <p:cNvSpPr/>
            <p:nvPr/>
          </p:nvSpPr>
          <p:spPr>
            <a:xfrm>
              <a:off x="3479006" y="5640038"/>
              <a:ext cx="2486215" cy="425099"/>
            </a:xfrm>
            <a:custGeom>
              <a:avLst/>
              <a:gdLst>
                <a:gd name="connsiteX0" fmla="*/ 2482337 w 2486215"/>
                <a:gd name="connsiteY0" fmla="*/ 2754 h 425099"/>
                <a:gd name="connsiteX1" fmla="*/ 2482337 w 2486215"/>
                <a:gd name="connsiteY1" fmla="*/ 293648 h 425099"/>
                <a:gd name="connsiteX2" fmla="*/ 2348131 w 2486215"/>
                <a:gd name="connsiteY2" fmla="*/ 427854 h 425099"/>
                <a:gd name="connsiteX3" fmla="*/ 130234 w 2486215"/>
                <a:gd name="connsiteY3" fmla="*/ 427854 h 425099"/>
                <a:gd name="connsiteX4" fmla="*/ -3879 w 2486215"/>
                <a:gd name="connsiteY4" fmla="*/ 293743 h 425099"/>
                <a:gd name="connsiteX5" fmla="*/ -3879 w 2486215"/>
                <a:gd name="connsiteY5" fmla="*/ 293648 h 425099"/>
                <a:gd name="connsiteX6" fmla="*/ -3879 w 2486215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215" h="425099">
                  <a:moveTo>
                    <a:pt x="2482337" y="2754"/>
                  </a:moveTo>
                  <a:lnTo>
                    <a:pt x="2482337" y="293648"/>
                  </a:lnTo>
                  <a:cubicBezTo>
                    <a:pt x="2482337" y="367753"/>
                    <a:pt x="2422233" y="427854"/>
                    <a:pt x="2348131" y="427854"/>
                  </a:cubicBezTo>
                  <a:lnTo>
                    <a:pt x="130234" y="427854"/>
                  </a:lnTo>
                  <a:cubicBezTo>
                    <a:pt x="56126" y="427854"/>
                    <a:pt x="-3879" y="367848"/>
                    <a:pt x="-3879" y="293743"/>
                  </a:cubicBezTo>
                  <a:cubicBezTo>
                    <a:pt x="-3879" y="293743"/>
                    <a:pt x="-3879" y="293648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FECD8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CAB721F-0955-4417-8678-CF8F3E0E6119}"/>
                </a:ext>
              </a:extLst>
            </p:cNvPr>
            <p:cNvSpPr txBox="1"/>
            <p:nvPr/>
          </p:nvSpPr>
          <p:spPr>
            <a:xfrm>
              <a:off x="3627904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A11DEB0-BF34-4F0E-9F7C-6BF418E52F86}"/>
                </a:ext>
              </a:extLst>
            </p:cNvPr>
            <p:cNvSpPr txBox="1"/>
            <p:nvPr/>
          </p:nvSpPr>
          <p:spPr>
            <a:xfrm>
              <a:off x="3601453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 dirty="0">
                  <a:solidFill>
                    <a:srgbClr val="FFFFFF"/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3E63C649-C921-4F28-A9FB-02ECFB4BBE46}"/>
              </a:ext>
            </a:extLst>
          </p:cNvPr>
          <p:cNvGrpSpPr/>
          <p:nvPr/>
        </p:nvGrpSpPr>
        <p:grpSpPr>
          <a:xfrm>
            <a:off x="731138" y="2006727"/>
            <a:ext cx="2486215" cy="4058410"/>
            <a:chOff x="731138" y="2006727"/>
            <a:chExt cx="2486215" cy="405841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EFE079C-B748-4BEA-ACEF-834F335E1F8F}"/>
                </a:ext>
              </a:extLst>
            </p:cNvPr>
            <p:cNvSpPr/>
            <p:nvPr/>
          </p:nvSpPr>
          <p:spPr>
            <a:xfrm>
              <a:off x="731138" y="2006727"/>
              <a:ext cx="2486120" cy="4058126"/>
            </a:xfrm>
            <a:custGeom>
              <a:avLst/>
              <a:gdLst>
                <a:gd name="connsiteX0" fmla="*/ 2482241 w 2486120"/>
                <a:gd name="connsiteY0" fmla="*/ 136865 h 4058126"/>
                <a:gd name="connsiteX1" fmla="*/ 2482241 w 2486120"/>
                <a:gd name="connsiteY1" fmla="*/ 3926673 h 4058126"/>
                <a:gd name="connsiteX2" fmla="*/ 2348226 w 2486120"/>
                <a:gd name="connsiteY2" fmla="*/ 4060881 h 4058126"/>
                <a:gd name="connsiteX3" fmla="*/ 2348128 w 2486120"/>
                <a:gd name="connsiteY3" fmla="*/ 4060881 h 4058126"/>
                <a:gd name="connsiteX4" fmla="*/ 130234 w 2486120"/>
                <a:gd name="connsiteY4" fmla="*/ 4060881 h 4058126"/>
                <a:gd name="connsiteX5" fmla="*/ -3879 w 2486120"/>
                <a:gd name="connsiteY5" fmla="*/ 3926673 h 4058126"/>
                <a:gd name="connsiteX6" fmla="*/ -3879 w 2486120"/>
                <a:gd name="connsiteY6" fmla="*/ 136865 h 4058126"/>
                <a:gd name="connsiteX7" fmla="*/ 130234 w 2486120"/>
                <a:gd name="connsiteY7" fmla="*/ 2754 h 4058126"/>
                <a:gd name="connsiteX8" fmla="*/ 2348226 w 2486120"/>
                <a:gd name="connsiteY8" fmla="*/ 2754 h 4058126"/>
                <a:gd name="connsiteX9" fmla="*/ 2482241 w 2486120"/>
                <a:gd name="connsiteY9" fmla="*/ 136581 h 4058126"/>
                <a:gd name="connsiteX10" fmla="*/ 2482241 w 2486120"/>
                <a:gd name="connsiteY10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6120" h="4058126">
                  <a:moveTo>
                    <a:pt x="2482241" y="136865"/>
                  </a:moveTo>
                  <a:lnTo>
                    <a:pt x="2482241" y="3926673"/>
                  </a:lnTo>
                  <a:cubicBezTo>
                    <a:pt x="2482334" y="4000778"/>
                    <a:pt x="2422329" y="4060786"/>
                    <a:pt x="2348226" y="4060881"/>
                  </a:cubicBezTo>
                  <a:cubicBezTo>
                    <a:pt x="2348226" y="4060881"/>
                    <a:pt x="2348128" y="4060881"/>
                    <a:pt x="2348128" y="4060881"/>
                  </a:cubicBezTo>
                  <a:lnTo>
                    <a:pt x="130234" y="4060881"/>
                  </a:lnTo>
                  <a:cubicBezTo>
                    <a:pt x="56129" y="4060786"/>
                    <a:pt x="-3879" y="4000778"/>
                    <a:pt x="-3879" y="3926673"/>
                  </a:cubicBezTo>
                  <a:lnTo>
                    <a:pt x="-3879" y="136865"/>
                  </a:lnTo>
                  <a:cubicBezTo>
                    <a:pt x="-3879" y="62762"/>
                    <a:pt x="56129" y="2754"/>
                    <a:pt x="130234" y="2754"/>
                  </a:cubicBezTo>
                  <a:lnTo>
                    <a:pt x="2348226" y="2754"/>
                  </a:lnTo>
                  <a:cubicBezTo>
                    <a:pt x="2422236" y="2659"/>
                    <a:pt x="2482148" y="62572"/>
                    <a:pt x="2482241" y="136581"/>
                  </a:cubicBezTo>
                  <a:cubicBezTo>
                    <a:pt x="2482241" y="136676"/>
                    <a:pt x="2482241" y="136772"/>
                    <a:pt x="2482241" y="136865"/>
                  </a:cubicBezTo>
                  <a:close/>
                </a:path>
              </a:pathLst>
            </a:custGeom>
            <a:gradFill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2B6F9DA-E8A0-47DA-B9BC-84C9E394F7BD}"/>
                </a:ext>
              </a:extLst>
            </p:cNvPr>
            <p:cNvSpPr txBox="1"/>
            <p:nvPr/>
          </p:nvSpPr>
          <p:spPr>
            <a:xfrm>
              <a:off x="1183757" y="2111121"/>
              <a:ext cx="15808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STANDARD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C70275B-253E-40D5-890F-41CD00099272}"/>
                </a:ext>
              </a:extLst>
            </p:cNvPr>
            <p:cNvSpPr txBox="1"/>
            <p:nvPr/>
          </p:nvSpPr>
          <p:spPr>
            <a:xfrm>
              <a:off x="1202055" y="2346293"/>
              <a:ext cx="1217000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59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6CDCF81-3120-4D99-8BF5-006A109446F2}"/>
                </a:ext>
              </a:extLst>
            </p:cNvPr>
            <p:cNvSpPr txBox="1"/>
            <p:nvPr/>
          </p:nvSpPr>
          <p:spPr>
            <a:xfrm>
              <a:off x="2244185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987BB1D-702E-46F6-92DD-B00405AF3855}"/>
                </a:ext>
              </a:extLst>
            </p:cNvPr>
            <p:cNvSpPr txBox="1"/>
            <p:nvPr/>
          </p:nvSpPr>
          <p:spPr>
            <a:xfrm>
              <a:off x="920781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8AA68B9-CBF4-4ED3-8974-97F4D9A04FD3}"/>
                </a:ext>
              </a:extLst>
            </p:cNvPr>
            <p:cNvSpPr/>
            <p:nvPr/>
          </p:nvSpPr>
          <p:spPr>
            <a:xfrm>
              <a:off x="731233" y="3400426"/>
              <a:ext cx="2486120" cy="451865"/>
            </a:xfrm>
            <a:custGeom>
              <a:avLst/>
              <a:gdLst>
                <a:gd name="connsiteX0" fmla="*/ 2469004 w 2486120"/>
                <a:gd name="connsiteY0" fmla="*/ 454620 h 451865"/>
                <a:gd name="connsiteX1" fmla="*/ 9361 w 2486120"/>
                <a:gd name="connsiteY1" fmla="*/ 454620 h 451865"/>
                <a:gd name="connsiteX2" fmla="*/ -3878 w 2486120"/>
                <a:gd name="connsiteY2" fmla="*/ 441188 h 451865"/>
                <a:gd name="connsiteX3" fmla="*/ -3878 w 2486120"/>
                <a:gd name="connsiteY3" fmla="*/ 441188 h 451865"/>
                <a:gd name="connsiteX4" fmla="*/ -3878 w 2486120"/>
                <a:gd name="connsiteY4" fmla="*/ 16088 h 451865"/>
                <a:gd name="connsiteX5" fmla="*/ 9361 w 2486120"/>
                <a:gd name="connsiteY5" fmla="*/ 2754 h 451865"/>
                <a:gd name="connsiteX6" fmla="*/ 2469004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88 h 451865"/>
                <a:gd name="connsiteX9" fmla="*/ 2469004 w 2486120"/>
                <a:gd name="connsiteY9" fmla="*/ 454620 h 451865"/>
                <a:gd name="connsiteX10" fmla="*/ 2469004 w 2486120"/>
                <a:gd name="connsiteY10" fmla="*/ 454620 h 451865"/>
                <a:gd name="connsiteX11" fmla="*/ 22602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18 h 451865"/>
                <a:gd name="connsiteX14" fmla="*/ 22602 w 2486120"/>
                <a:gd name="connsiteY14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9004" y="454620"/>
                  </a:moveTo>
                  <a:lnTo>
                    <a:pt x="9361" y="454620"/>
                  </a:lnTo>
                  <a:cubicBezTo>
                    <a:pt x="2029" y="454524"/>
                    <a:pt x="-3973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9" y="2847"/>
                    <a:pt x="9361" y="2754"/>
                  </a:cubicBezTo>
                  <a:lnTo>
                    <a:pt x="2469004" y="2754"/>
                  </a:lnTo>
                  <a:cubicBezTo>
                    <a:pt x="2476338" y="2847"/>
                    <a:pt x="2482240" y="8754"/>
                    <a:pt x="2482240" y="16088"/>
                  </a:cubicBezTo>
                  <a:lnTo>
                    <a:pt x="2482240" y="441188"/>
                  </a:lnTo>
                  <a:cubicBezTo>
                    <a:pt x="2482338" y="448522"/>
                    <a:pt x="2476338" y="454524"/>
                    <a:pt x="2469004" y="454620"/>
                  </a:cubicBezTo>
                  <a:cubicBezTo>
                    <a:pt x="2469004" y="454620"/>
                    <a:pt x="2469004" y="454620"/>
                    <a:pt x="2469004" y="454620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02" y="29518"/>
                  </a:lnTo>
                  <a:close/>
                </a:path>
              </a:pathLst>
            </a:custGeom>
            <a:solidFill>
              <a:srgbClr val="FF9FA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5DD0036-9C80-4479-B074-051E37E0A4F7}"/>
                </a:ext>
              </a:extLst>
            </p:cNvPr>
            <p:cNvSpPr/>
            <p:nvPr/>
          </p:nvSpPr>
          <p:spPr>
            <a:xfrm>
              <a:off x="731233" y="3825525"/>
              <a:ext cx="2486120" cy="451865"/>
            </a:xfrm>
            <a:custGeom>
              <a:avLst/>
              <a:gdLst>
                <a:gd name="connsiteX0" fmla="*/ 2469004 w 2486120"/>
                <a:gd name="connsiteY0" fmla="*/ 454620 h 451865"/>
                <a:gd name="connsiteX1" fmla="*/ 9361 w 2486120"/>
                <a:gd name="connsiteY1" fmla="*/ 454620 h 451865"/>
                <a:gd name="connsiteX2" fmla="*/ -3878 w 2486120"/>
                <a:gd name="connsiteY2" fmla="*/ 441190 h 451865"/>
                <a:gd name="connsiteX3" fmla="*/ -3878 w 2486120"/>
                <a:gd name="connsiteY3" fmla="*/ 441190 h 451865"/>
                <a:gd name="connsiteX4" fmla="*/ -3878 w 2486120"/>
                <a:gd name="connsiteY4" fmla="*/ 16088 h 451865"/>
                <a:gd name="connsiteX5" fmla="*/ 9361 w 2486120"/>
                <a:gd name="connsiteY5" fmla="*/ 2754 h 451865"/>
                <a:gd name="connsiteX6" fmla="*/ 2469004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90 h 451865"/>
                <a:gd name="connsiteX9" fmla="*/ 2469004 w 2486120"/>
                <a:gd name="connsiteY9" fmla="*/ 454620 h 451865"/>
                <a:gd name="connsiteX10" fmla="*/ 2469004 w 2486120"/>
                <a:gd name="connsiteY10" fmla="*/ 454620 h 451865"/>
                <a:gd name="connsiteX11" fmla="*/ 22602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20 h 451865"/>
                <a:gd name="connsiteX14" fmla="*/ 22602 w 2486120"/>
                <a:gd name="connsiteY14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9004" y="454620"/>
                  </a:moveTo>
                  <a:lnTo>
                    <a:pt x="9361" y="454620"/>
                  </a:lnTo>
                  <a:cubicBezTo>
                    <a:pt x="2029" y="454524"/>
                    <a:pt x="-3973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9" y="2849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240" y="8754"/>
                    <a:pt x="2482240" y="16088"/>
                  </a:cubicBezTo>
                  <a:lnTo>
                    <a:pt x="2482240" y="441190"/>
                  </a:lnTo>
                  <a:cubicBezTo>
                    <a:pt x="2482338" y="448525"/>
                    <a:pt x="2476338" y="454524"/>
                    <a:pt x="2469004" y="454620"/>
                  </a:cubicBezTo>
                  <a:cubicBezTo>
                    <a:pt x="2469004" y="454620"/>
                    <a:pt x="2469004" y="454620"/>
                    <a:pt x="2469004" y="454620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02" y="29520"/>
                  </a:lnTo>
                  <a:close/>
                </a:path>
              </a:pathLst>
            </a:custGeom>
            <a:solidFill>
              <a:srgbClr val="FF9FA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21605CF-23D4-4119-BF58-6AF40E5811BB}"/>
                </a:ext>
              </a:extLst>
            </p:cNvPr>
            <p:cNvSpPr/>
            <p:nvPr/>
          </p:nvSpPr>
          <p:spPr>
            <a:xfrm>
              <a:off x="731233" y="4250625"/>
              <a:ext cx="2486120" cy="451867"/>
            </a:xfrm>
            <a:custGeom>
              <a:avLst/>
              <a:gdLst>
                <a:gd name="connsiteX0" fmla="*/ 2469004 w 2486120"/>
                <a:gd name="connsiteY0" fmla="*/ 454622 h 451867"/>
                <a:gd name="connsiteX1" fmla="*/ 9361 w 2486120"/>
                <a:gd name="connsiteY1" fmla="*/ 454622 h 451867"/>
                <a:gd name="connsiteX2" fmla="*/ -3878 w 2486120"/>
                <a:gd name="connsiteY2" fmla="*/ 441190 h 451867"/>
                <a:gd name="connsiteX3" fmla="*/ -3878 w 2486120"/>
                <a:gd name="connsiteY3" fmla="*/ 441190 h 451867"/>
                <a:gd name="connsiteX4" fmla="*/ -3878 w 2486120"/>
                <a:gd name="connsiteY4" fmla="*/ 16091 h 451867"/>
                <a:gd name="connsiteX5" fmla="*/ 9361 w 2486120"/>
                <a:gd name="connsiteY5" fmla="*/ 2754 h 451867"/>
                <a:gd name="connsiteX6" fmla="*/ 2469004 w 2486120"/>
                <a:gd name="connsiteY6" fmla="*/ 2754 h 451867"/>
                <a:gd name="connsiteX7" fmla="*/ 2482240 w 2486120"/>
                <a:gd name="connsiteY7" fmla="*/ 16091 h 451867"/>
                <a:gd name="connsiteX8" fmla="*/ 2482240 w 2486120"/>
                <a:gd name="connsiteY8" fmla="*/ 441190 h 451867"/>
                <a:gd name="connsiteX9" fmla="*/ 2469004 w 2486120"/>
                <a:gd name="connsiteY9" fmla="*/ 454622 h 451867"/>
                <a:gd name="connsiteX10" fmla="*/ 2469004 w 2486120"/>
                <a:gd name="connsiteY10" fmla="*/ 454622 h 451867"/>
                <a:gd name="connsiteX11" fmla="*/ 22602 w 2486120"/>
                <a:gd name="connsiteY11" fmla="*/ 427761 h 451867"/>
                <a:gd name="connsiteX12" fmla="*/ 2455763 w 2486120"/>
                <a:gd name="connsiteY12" fmla="*/ 427761 h 451867"/>
                <a:gd name="connsiteX13" fmla="*/ 2455763 w 2486120"/>
                <a:gd name="connsiteY13" fmla="*/ 29520 h 451867"/>
                <a:gd name="connsiteX14" fmla="*/ 22602 w 2486120"/>
                <a:gd name="connsiteY14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7">
                  <a:moveTo>
                    <a:pt x="2469004" y="454622"/>
                  </a:moveTo>
                  <a:lnTo>
                    <a:pt x="9361" y="454622"/>
                  </a:lnTo>
                  <a:cubicBezTo>
                    <a:pt x="2029" y="454527"/>
                    <a:pt x="-3973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9" y="2849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240" y="8756"/>
                    <a:pt x="2482240" y="16091"/>
                  </a:cubicBezTo>
                  <a:lnTo>
                    <a:pt x="2482240" y="441190"/>
                  </a:lnTo>
                  <a:cubicBezTo>
                    <a:pt x="2482338" y="448525"/>
                    <a:pt x="2476338" y="454527"/>
                    <a:pt x="2469004" y="454622"/>
                  </a:cubicBezTo>
                  <a:cubicBezTo>
                    <a:pt x="2469004" y="454622"/>
                    <a:pt x="2469004" y="454622"/>
                    <a:pt x="2469004" y="454622"/>
                  </a:cubicBezTo>
                  <a:close/>
                  <a:moveTo>
                    <a:pt x="22602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02" y="29520"/>
                  </a:lnTo>
                  <a:close/>
                </a:path>
              </a:pathLst>
            </a:custGeom>
            <a:solidFill>
              <a:srgbClr val="FF9FA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7C202E5-297E-4E40-A39D-90427D0B5734}"/>
                </a:ext>
              </a:extLst>
            </p:cNvPr>
            <p:cNvSpPr/>
            <p:nvPr/>
          </p:nvSpPr>
          <p:spPr>
            <a:xfrm>
              <a:off x="731233" y="4675632"/>
              <a:ext cx="2486120" cy="451960"/>
            </a:xfrm>
            <a:custGeom>
              <a:avLst/>
              <a:gdLst>
                <a:gd name="connsiteX0" fmla="*/ 2469004 w 2486120"/>
                <a:gd name="connsiteY0" fmla="*/ 454715 h 451960"/>
                <a:gd name="connsiteX1" fmla="*/ 9361 w 2486120"/>
                <a:gd name="connsiteY1" fmla="*/ 454715 h 451960"/>
                <a:gd name="connsiteX2" fmla="*/ -3878 w 2486120"/>
                <a:gd name="connsiteY2" fmla="*/ 441286 h 451960"/>
                <a:gd name="connsiteX3" fmla="*/ -3878 w 2486120"/>
                <a:gd name="connsiteY3" fmla="*/ 441286 h 451960"/>
                <a:gd name="connsiteX4" fmla="*/ -3878 w 2486120"/>
                <a:gd name="connsiteY4" fmla="*/ 16184 h 451960"/>
                <a:gd name="connsiteX5" fmla="*/ 9361 w 2486120"/>
                <a:gd name="connsiteY5" fmla="*/ 2754 h 451960"/>
                <a:gd name="connsiteX6" fmla="*/ 9361 w 2486120"/>
                <a:gd name="connsiteY6" fmla="*/ 2754 h 451960"/>
                <a:gd name="connsiteX7" fmla="*/ 2469004 w 2486120"/>
                <a:gd name="connsiteY7" fmla="*/ 2754 h 451960"/>
                <a:gd name="connsiteX8" fmla="*/ 2482240 w 2486120"/>
                <a:gd name="connsiteY8" fmla="*/ 16184 h 451960"/>
                <a:gd name="connsiteX9" fmla="*/ 2482240 w 2486120"/>
                <a:gd name="connsiteY9" fmla="*/ 16184 h 451960"/>
                <a:gd name="connsiteX10" fmla="*/ 2482240 w 2486120"/>
                <a:gd name="connsiteY10" fmla="*/ 441286 h 451960"/>
                <a:gd name="connsiteX11" fmla="*/ 2469004 w 2486120"/>
                <a:gd name="connsiteY11" fmla="*/ 454715 h 451960"/>
                <a:gd name="connsiteX12" fmla="*/ 2469004 w 2486120"/>
                <a:gd name="connsiteY12" fmla="*/ 454715 h 451960"/>
                <a:gd name="connsiteX13" fmla="*/ 22602 w 2486120"/>
                <a:gd name="connsiteY13" fmla="*/ 427854 h 451960"/>
                <a:gd name="connsiteX14" fmla="*/ 2455763 w 2486120"/>
                <a:gd name="connsiteY14" fmla="*/ 427854 h 451960"/>
                <a:gd name="connsiteX15" fmla="*/ 2455763 w 2486120"/>
                <a:gd name="connsiteY15" fmla="*/ 29615 h 451960"/>
                <a:gd name="connsiteX16" fmla="*/ 22602 w 2486120"/>
                <a:gd name="connsiteY16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6120" h="451960">
                  <a:moveTo>
                    <a:pt x="2469004" y="454715"/>
                  </a:moveTo>
                  <a:lnTo>
                    <a:pt x="9361" y="454715"/>
                  </a:lnTo>
                  <a:cubicBezTo>
                    <a:pt x="2029" y="454620"/>
                    <a:pt x="-3973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973" y="8849"/>
                    <a:pt x="2029" y="2849"/>
                    <a:pt x="9361" y="2754"/>
                  </a:cubicBezTo>
                  <a:cubicBezTo>
                    <a:pt x="9361" y="2754"/>
                    <a:pt x="9361" y="2754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338" y="8849"/>
                    <a:pt x="2482240" y="16184"/>
                  </a:cubicBezTo>
                  <a:cubicBezTo>
                    <a:pt x="2482240" y="16184"/>
                    <a:pt x="2482240" y="16184"/>
                    <a:pt x="2482240" y="16184"/>
                  </a:cubicBezTo>
                  <a:lnTo>
                    <a:pt x="2482240" y="441286"/>
                  </a:lnTo>
                  <a:cubicBezTo>
                    <a:pt x="2482338" y="448620"/>
                    <a:pt x="2476338" y="454620"/>
                    <a:pt x="2469004" y="454715"/>
                  </a:cubicBezTo>
                  <a:cubicBezTo>
                    <a:pt x="2469004" y="454715"/>
                    <a:pt x="2469004" y="454715"/>
                    <a:pt x="2469004" y="454715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02" y="29615"/>
                  </a:lnTo>
                  <a:close/>
                </a:path>
              </a:pathLst>
            </a:custGeom>
            <a:solidFill>
              <a:srgbClr val="FF9FA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A42C6C6-634C-4625-8721-5DB2100373A0}"/>
                </a:ext>
              </a:extLst>
            </p:cNvPr>
            <p:cNvSpPr txBox="1"/>
            <p:nvPr/>
          </p:nvSpPr>
          <p:spPr>
            <a:xfrm>
              <a:off x="1188566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ECB0276-A2DC-4117-821D-3995F3B1E1CD}"/>
                </a:ext>
              </a:extLst>
            </p:cNvPr>
            <p:cNvSpPr txBox="1"/>
            <p:nvPr/>
          </p:nvSpPr>
          <p:spPr>
            <a:xfrm>
              <a:off x="1386537" y="3918680"/>
              <a:ext cx="117532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2.0 GB Storage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24A175F-1FD4-4CE9-837E-9EF03D9FAC4B}"/>
                </a:ext>
              </a:extLst>
            </p:cNvPr>
            <p:cNvSpPr txBox="1"/>
            <p:nvPr/>
          </p:nvSpPr>
          <p:spPr>
            <a:xfrm>
              <a:off x="1239862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C2FC0E0-A778-474C-ADA6-EA3533866369}"/>
                </a:ext>
              </a:extLst>
            </p:cNvPr>
            <p:cNvSpPr txBox="1"/>
            <p:nvPr/>
          </p:nvSpPr>
          <p:spPr>
            <a:xfrm>
              <a:off x="1248679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05A5EB4-60B7-4B57-A707-5D731F96F5F2}"/>
                </a:ext>
              </a:extLst>
            </p:cNvPr>
            <p:cNvSpPr/>
            <p:nvPr/>
          </p:nvSpPr>
          <p:spPr>
            <a:xfrm>
              <a:off x="731138" y="5640038"/>
              <a:ext cx="2486120" cy="425099"/>
            </a:xfrm>
            <a:custGeom>
              <a:avLst/>
              <a:gdLst>
                <a:gd name="connsiteX0" fmla="*/ 2482241 w 2486120"/>
                <a:gd name="connsiteY0" fmla="*/ 2754 h 425099"/>
                <a:gd name="connsiteX1" fmla="*/ 2482241 w 2486120"/>
                <a:gd name="connsiteY1" fmla="*/ 293648 h 425099"/>
                <a:gd name="connsiteX2" fmla="*/ 2348226 w 2486120"/>
                <a:gd name="connsiteY2" fmla="*/ 427854 h 425099"/>
                <a:gd name="connsiteX3" fmla="*/ 2348128 w 2486120"/>
                <a:gd name="connsiteY3" fmla="*/ 427854 h 425099"/>
                <a:gd name="connsiteX4" fmla="*/ 130234 w 2486120"/>
                <a:gd name="connsiteY4" fmla="*/ 427854 h 425099"/>
                <a:gd name="connsiteX5" fmla="*/ -3879 w 2486120"/>
                <a:gd name="connsiteY5" fmla="*/ 293648 h 425099"/>
                <a:gd name="connsiteX6" fmla="*/ -3879 w 2486120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120" h="425099">
                  <a:moveTo>
                    <a:pt x="2482241" y="2754"/>
                  </a:moveTo>
                  <a:lnTo>
                    <a:pt x="2482241" y="293648"/>
                  </a:lnTo>
                  <a:cubicBezTo>
                    <a:pt x="2482334" y="367753"/>
                    <a:pt x="2422329" y="427761"/>
                    <a:pt x="2348226" y="427854"/>
                  </a:cubicBezTo>
                  <a:cubicBezTo>
                    <a:pt x="2348226" y="427854"/>
                    <a:pt x="2348128" y="427854"/>
                    <a:pt x="2348128" y="427854"/>
                  </a:cubicBezTo>
                  <a:lnTo>
                    <a:pt x="130234" y="427854"/>
                  </a:lnTo>
                  <a:cubicBezTo>
                    <a:pt x="56129" y="427761"/>
                    <a:pt x="-3879" y="367753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FF9FA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7721376-6E69-4094-9A12-0510673F7234}"/>
                </a:ext>
              </a:extLst>
            </p:cNvPr>
            <p:cNvSpPr txBox="1"/>
            <p:nvPr/>
          </p:nvSpPr>
          <p:spPr>
            <a:xfrm>
              <a:off x="879989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E54C230-CBB9-4A5F-94EA-949B95CD3436}"/>
                </a:ext>
              </a:extLst>
            </p:cNvPr>
            <p:cNvSpPr txBox="1"/>
            <p:nvPr/>
          </p:nvSpPr>
          <p:spPr>
            <a:xfrm>
              <a:off x="853539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25" spc="0" baseline="0" dirty="0">
                  <a:solidFill>
                    <a:schemeClr val="bg1"/>
                  </a:solidFill>
                  <a:latin typeface="Montserrat" panose="02000505000000020004" pitchFamily="2" charset="0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397885FA-E4ED-42A6-B43A-BA4A8EE74098}"/>
              </a:ext>
            </a:extLst>
          </p:cNvPr>
          <p:cNvGrpSpPr/>
          <p:nvPr/>
        </p:nvGrpSpPr>
        <p:grpSpPr>
          <a:xfrm>
            <a:off x="6226396" y="2006727"/>
            <a:ext cx="2486787" cy="4058410"/>
            <a:chOff x="6226396" y="2006727"/>
            <a:chExt cx="2486787" cy="4058410"/>
          </a:xfrm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CD998C5-6C79-43A6-B4C1-920F071E90B1}"/>
                </a:ext>
              </a:extLst>
            </p:cNvPr>
            <p:cNvSpPr/>
            <p:nvPr/>
          </p:nvSpPr>
          <p:spPr>
            <a:xfrm>
              <a:off x="6226396" y="2006727"/>
              <a:ext cx="2486787" cy="4058127"/>
            </a:xfrm>
            <a:custGeom>
              <a:avLst/>
              <a:gdLst>
                <a:gd name="connsiteX0" fmla="*/ 2482909 w 2486787"/>
                <a:gd name="connsiteY0" fmla="*/ 136865 h 4058127"/>
                <a:gd name="connsiteX1" fmla="*/ 2482909 w 2486787"/>
                <a:gd name="connsiteY1" fmla="*/ 3926673 h 4058127"/>
                <a:gd name="connsiteX2" fmla="*/ 2348894 w 2486787"/>
                <a:gd name="connsiteY2" fmla="*/ 4060881 h 4058127"/>
                <a:gd name="connsiteX3" fmla="*/ 2348796 w 2486787"/>
                <a:gd name="connsiteY3" fmla="*/ 4060881 h 4058127"/>
                <a:gd name="connsiteX4" fmla="*/ 130234 w 2486787"/>
                <a:gd name="connsiteY4" fmla="*/ 4060881 h 4058127"/>
                <a:gd name="connsiteX5" fmla="*/ -3879 w 2486787"/>
                <a:gd name="connsiteY5" fmla="*/ 3926673 h 4058127"/>
                <a:gd name="connsiteX6" fmla="*/ -3879 w 2486787"/>
                <a:gd name="connsiteY6" fmla="*/ 136865 h 4058127"/>
                <a:gd name="connsiteX7" fmla="*/ 130234 w 2486787"/>
                <a:gd name="connsiteY7" fmla="*/ 2755 h 4058127"/>
                <a:gd name="connsiteX8" fmla="*/ 2348605 w 2486787"/>
                <a:gd name="connsiteY8" fmla="*/ 2755 h 4058127"/>
                <a:gd name="connsiteX9" fmla="*/ 2482909 w 2486787"/>
                <a:gd name="connsiteY9" fmla="*/ 136295 h 4058127"/>
                <a:gd name="connsiteX10" fmla="*/ 2482909 w 2486787"/>
                <a:gd name="connsiteY10" fmla="*/ 136865 h 4058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6787" h="4058127">
                  <a:moveTo>
                    <a:pt x="2482909" y="136865"/>
                  </a:moveTo>
                  <a:lnTo>
                    <a:pt x="2482909" y="3926673"/>
                  </a:lnTo>
                  <a:cubicBezTo>
                    <a:pt x="2483002" y="4000778"/>
                    <a:pt x="2422996" y="4060786"/>
                    <a:pt x="2348894" y="4060881"/>
                  </a:cubicBezTo>
                  <a:cubicBezTo>
                    <a:pt x="2348894" y="4060881"/>
                    <a:pt x="2348796" y="4060881"/>
                    <a:pt x="2348796" y="4060881"/>
                  </a:cubicBezTo>
                  <a:lnTo>
                    <a:pt x="130234" y="4060881"/>
                  </a:lnTo>
                  <a:cubicBezTo>
                    <a:pt x="56131" y="4060786"/>
                    <a:pt x="-3879" y="4000778"/>
                    <a:pt x="-3879" y="3926673"/>
                  </a:cubicBezTo>
                  <a:lnTo>
                    <a:pt x="-3879" y="136865"/>
                  </a:lnTo>
                  <a:cubicBezTo>
                    <a:pt x="-3879" y="62763"/>
                    <a:pt x="56131" y="2755"/>
                    <a:pt x="130234" y="2755"/>
                  </a:cubicBezTo>
                  <a:lnTo>
                    <a:pt x="2348605" y="2755"/>
                  </a:lnTo>
                  <a:cubicBezTo>
                    <a:pt x="2422615" y="2564"/>
                    <a:pt x="2482718" y="62286"/>
                    <a:pt x="2482909" y="136295"/>
                  </a:cubicBezTo>
                  <a:cubicBezTo>
                    <a:pt x="2482909" y="136486"/>
                    <a:pt x="2482909" y="136677"/>
                    <a:pt x="2482909" y="136865"/>
                  </a:cubicBezTo>
                  <a:close/>
                </a:path>
              </a:pathLst>
            </a:custGeom>
            <a:gradFill>
              <a:gsLst>
                <a:gs pos="0">
                  <a:srgbClr val="64AEF2"/>
                </a:gs>
                <a:gs pos="100000">
                  <a:srgbClr val="95D7FA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58442AB-A9CF-4E7F-976F-9950493CCF6A}"/>
                </a:ext>
              </a:extLst>
            </p:cNvPr>
            <p:cNvSpPr txBox="1"/>
            <p:nvPr/>
          </p:nvSpPr>
          <p:spPr>
            <a:xfrm>
              <a:off x="6688966" y="2111121"/>
              <a:ext cx="15616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EXCLUSIVE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3C7A185-033E-4FBC-B8AF-8DA43CA23AF5}"/>
                </a:ext>
              </a:extLst>
            </p:cNvPr>
            <p:cNvSpPr txBox="1"/>
            <p:nvPr/>
          </p:nvSpPr>
          <p:spPr>
            <a:xfrm>
              <a:off x="6687311" y="2346293"/>
              <a:ext cx="1257075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79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B1183EFB-B438-4BE9-AFA8-DCD4FD5263BE}"/>
                </a:ext>
              </a:extLst>
            </p:cNvPr>
            <p:cNvSpPr txBox="1"/>
            <p:nvPr/>
          </p:nvSpPr>
          <p:spPr>
            <a:xfrm>
              <a:off x="7750111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B912C5DD-724C-45D8-A05F-88BF5F8F66FE}"/>
                </a:ext>
              </a:extLst>
            </p:cNvPr>
            <p:cNvSpPr txBox="1"/>
            <p:nvPr/>
          </p:nvSpPr>
          <p:spPr>
            <a:xfrm>
              <a:off x="6416421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E88C2143-3779-4466-BC55-B3F040E1C1F5}"/>
                </a:ext>
              </a:extLst>
            </p:cNvPr>
            <p:cNvSpPr/>
            <p:nvPr/>
          </p:nvSpPr>
          <p:spPr>
            <a:xfrm>
              <a:off x="6226874" y="3400426"/>
              <a:ext cx="2486120" cy="451865"/>
            </a:xfrm>
            <a:custGeom>
              <a:avLst/>
              <a:gdLst>
                <a:gd name="connsiteX0" fmla="*/ 2468999 w 2486120"/>
                <a:gd name="connsiteY0" fmla="*/ 454620 h 451865"/>
                <a:gd name="connsiteX1" fmla="*/ 9358 w 2486120"/>
                <a:gd name="connsiteY1" fmla="*/ 454620 h 451865"/>
                <a:gd name="connsiteX2" fmla="*/ -3878 w 2486120"/>
                <a:gd name="connsiteY2" fmla="*/ 441188 h 451865"/>
                <a:gd name="connsiteX3" fmla="*/ -3878 w 2486120"/>
                <a:gd name="connsiteY3" fmla="*/ 441188 h 451865"/>
                <a:gd name="connsiteX4" fmla="*/ -3878 w 2486120"/>
                <a:gd name="connsiteY4" fmla="*/ 16088 h 451865"/>
                <a:gd name="connsiteX5" fmla="*/ 9358 w 2486120"/>
                <a:gd name="connsiteY5" fmla="*/ 2754 h 451865"/>
                <a:gd name="connsiteX6" fmla="*/ 2468999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88 h 451865"/>
                <a:gd name="connsiteX9" fmla="*/ 2468999 w 2486120"/>
                <a:gd name="connsiteY9" fmla="*/ 454620 h 451865"/>
                <a:gd name="connsiteX10" fmla="*/ 2468999 w 2486120"/>
                <a:gd name="connsiteY10" fmla="*/ 454620 h 451865"/>
                <a:gd name="connsiteX11" fmla="*/ 22599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18 h 451865"/>
                <a:gd name="connsiteX14" fmla="*/ 22599 w 2486120"/>
                <a:gd name="connsiteY14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4" y="2847"/>
                    <a:pt x="9358" y="2754"/>
                  </a:cubicBezTo>
                  <a:lnTo>
                    <a:pt x="2468999" y="2754"/>
                  </a:lnTo>
                  <a:cubicBezTo>
                    <a:pt x="2476333" y="2847"/>
                    <a:pt x="2482240" y="8754"/>
                    <a:pt x="2482240" y="16088"/>
                  </a:cubicBezTo>
                  <a:lnTo>
                    <a:pt x="2482240" y="441188"/>
                  </a:lnTo>
                  <a:cubicBezTo>
                    <a:pt x="2482338" y="448522"/>
                    <a:pt x="2476333" y="454524"/>
                    <a:pt x="2468999" y="454620"/>
                  </a:cubicBezTo>
                  <a:cubicBezTo>
                    <a:pt x="2468999" y="454620"/>
                    <a:pt x="2468999" y="454620"/>
                    <a:pt x="2468999" y="454620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599" y="29518"/>
                  </a:lnTo>
                  <a:close/>
                </a:path>
              </a:pathLst>
            </a:custGeom>
            <a:solidFill>
              <a:srgbClr val="AFE0F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3065581A-D8BC-48D4-8BCF-FD524A42AE6D}"/>
                </a:ext>
              </a:extLst>
            </p:cNvPr>
            <p:cNvSpPr/>
            <p:nvPr/>
          </p:nvSpPr>
          <p:spPr>
            <a:xfrm>
              <a:off x="6226874" y="3825525"/>
              <a:ext cx="2486120" cy="451865"/>
            </a:xfrm>
            <a:custGeom>
              <a:avLst/>
              <a:gdLst>
                <a:gd name="connsiteX0" fmla="*/ 2468999 w 2486120"/>
                <a:gd name="connsiteY0" fmla="*/ 454620 h 451865"/>
                <a:gd name="connsiteX1" fmla="*/ 9358 w 2486120"/>
                <a:gd name="connsiteY1" fmla="*/ 454620 h 451865"/>
                <a:gd name="connsiteX2" fmla="*/ -3878 w 2486120"/>
                <a:gd name="connsiteY2" fmla="*/ 441190 h 451865"/>
                <a:gd name="connsiteX3" fmla="*/ -3878 w 2486120"/>
                <a:gd name="connsiteY3" fmla="*/ 441190 h 451865"/>
                <a:gd name="connsiteX4" fmla="*/ -3878 w 2486120"/>
                <a:gd name="connsiteY4" fmla="*/ 16088 h 451865"/>
                <a:gd name="connsiteX5" fmla="*/ 9358 w 2486120"/>
                <a:gd name="connsiteY5" fmla="*/ 2754 h 451865"/>
                <a:gd name="connsiteX6" fmla="*/ 2468999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90 h 451865"/>
                <a:gd name="connsiteX9" fmla="*/ 2468999 w 2486120"/>
                <a:gd name="connsiteY9" fmla="*/ 454620 h 451865"/>
                <a:gd name="connsiteX10" fmla="*/ 2468999 w 2486120"/>
                <a:gd name="connsiteY10" fmla="*/ 454620 h 451865"/>
                <a:gd name="connsiteX11" fmla="*/ 22599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20 h 451865"/>
                <a:gd name="connsiteX14" fmla="*/ 22599 w 2486120"/>
                <a:gd name="connsiteY14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240" y="8754"/>
                    <a:pt x="2482240" y="16088"/>
                  </a:cubicBezTo>
                  <a:lnTo>
                    <a:pt x="2482240" y="441190"/>
                  </a:lnTo>
                  <a:cubicBezTo>
                    <a:pt x="2482338" y="448525"/>
                    <a:pt x="2476333" y="454524"/>
                    <a:pt x="2468999" y="454620"/>
                  </a:cubicBezTo>
                  <a:cubicBezTo>
                    <a:pt x="2468999" y="454620"/>
                    <a:pt x="2468999" y="454620"/>
                    <a:pt x="2468999" y="454620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599" y="29520"/>
                  </a:lnTo>
                  <a:close/>
                </a:path>
              </a:pathLst>
            </a:custGeom>
            <a:solidFill>
              <a:srgbClr val="AFE0F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E5E74270-26AF-493D-B727-F85C89EB797A}"/>
                </a:ext>
              </a:extLst>
            </p:cNvPr>
            <p:cNvSpPr/>
            <p:nvPr/>
          </p:nvSpPr>
          <p:spPr>
            <a:xfrm>
              <a:off x="6226874" y="4250625"/>
              <a:ext cx="2486120" cy="451867"/>
            </a:xfrm>
            <a:custGeom>
              <a:avLst/>
              <a:gdLst>
                <a:gd name="connsiteX0" fmla="*/ 2468999 w 2486120"/>
                <a:gd name="connsiteY0" fmla="*/ 454622 h 451867"/>
                <a:gd name="connsiteX1" fmla="*/ 9358 w 2486120"/>
                <a:gd name="connsiteY1" fmla="*/ 454622 h 451867"/>
                <a:gd name="connsiteX2" fmla="*/ -3878 w 2486120"/>
                <a:gd name="connsiteY2" fmla="*/ 441190 h 451867"/>
                <a:gd name="connsiteX3" fmla="*/ -3878 w 2486120"/>
                <a:gd name="connsiteY3" fmla="*/ 441190 h 451867"/>
                <a:gd name="connsiteX4" fmla="*/ -3878 w 2486120"/>
                <a:gd name="connsiteY4" fmla="*/ 16091 h 451867"/>
                <a:gd name="connsiteX5" fmla="*/ 9358 w 2486120"/>
                <a:gd name="connsiteY5" fmla="*/ 2754 h 451867"/>
                <a:gd name="connsiteX6" fmla="*/ 2468999 w 2486120"/>
                <a:gd name="connsiteY6" fmla="*/ 2754 h 451867"/>
                <a:gd name="connsiteX7" fmla="*/ 2482240 w 2486120"/>
                <a:gd name="connsiteY7" fmla="*/ 16091 h 451867"/>
                <a:gd name="connsiteX8" fmla="*/ 2482240 w 2486120"/>
                <a:gd name="connsiteY8" fmla="*/ 441190 h 451867"/>
                <a:gd name="connsiteX9" fmla="*/ 2468999 w 2486120"/>
                <a:gd name="connsiteY9" fmla="*/ 454622 h 451867"/>
                <a:gd name="connsiteX10" fmla="*/ 2468999 w 2486120"/>
                <a:gd name="connsiteY10" fmla="*/ 454622 h 451867"/>
                <a:gd name="connsiteX11" fmla="*/ 22599 w 2486120"/>
                <a:gd name="connsiteY11" fmla="*/ 427761 h 451867"/>
                <a:gd name="connsiteX12" fmla="*/ 2455763 w 2486120"/>
                <a:gd name="connsiteY12" fmla="*/ 427761 h 451867"/>
                <a:gd name="connsiteX13" fmla="*/ 2455763 w 2486120"/>
                <a:gd name="connsiteY13" fmla="*/ 29520 h 451867"/>
                <a:gd name="connsiteX14" fmla="*/ 22599 w 2486120"/>
                <a:gd name="connsiteY14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7">
                  <a:moveTo>
                    <a:pt x="2468999" y="454622"/>
                  </a:moveTo>
                  <a:lnTo>
                    <a:pt x="9358" y="454622"/>
                  </a:lnTo>
                  <a:cubicBezTo>
                    <a:pt x="2024" y="454527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240" y="8756"/>
                    <a:pt x="2482240" y="16091"/>
                  </a:cubicBezTo>
                  <a:lnTo>
                    <a:pt x="2482240" y="441190"/>
                  </a:lnTo>
                  <a:cubicBezTo>
                    <a:pt x="2482338" y="448525"/>
                    <a:pt x="2476333" y="454527"/>
                    <a:pt x="2468999" y="454622"/>
                  </a:cubicBezTo>
                  <a:cubicBezTo>
                    <a:pt x="2468999" y="454622"/>
                    <a:pt x="2468999" y="454622"/>
                    <a:pt x="2468999" y="454622"/>
                  </a:cubicBezTo>
                  <a:close/>
                  <a:moveTo>
                    <a:pt x="22599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599" y="29520"/>
                  </a:lnTo>
                  <a:close/>
                </a:path>
              </a:pathLst>
            </a:custGeom>
            <a:solidFill>
              <a:srgbClr val="AFE0F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814A529-8ABE-4D0E-B5FF-18213A367F0C}"/>
                </a:ext>
              </a:extLst>
            </p:cNvPr>
            <p:cNvSpPr/>
            <p:nvPr/>
          </p:nvSpPr>
          <p:spPr>
            <a:xfrm>
              <a:off x="6226874" y="4675632"/>
              <a:ext cx="2486120" cy="451960"/>
            </a:xfrm>
            <a:custGeom>
              <a:avLst/>
              <a:gdLst>
                <a:gd name="connsiteX0" fmla="*/ 2468999 w 2486120"/>
                <a:gd name="connsiteY0" fmla="*/ 454715 h 451960"/>
                <a:gd name="connsiteX1" fmla="*/ 9358 w 2486120"/>
                <a:gd name="connsiteY1" fmla="*/ 454715 h 451960"/>
                <a:gd name="connsiteX2" fmla="*/ -3878 w 2486120"/>
                <a:gd name="connsiteY2" fmla="*/ 441286 h 451960"/>
                <a:gd name="connsiteX3" fmla="*/ -3878 w 2486120"/>
                <a:gd name="connsiteY3" fmla="*/ 441286 h 451960"/>
                <a:gd name="connsiteX4" fmla="*/ -3878 w 2486120"/>
                <a:gd name="connsiteY4" fmla="*/ 16184 h 451960"/>
                <a:gd name="connsiteX5" fmla="*/ 9358 w 2486120"/>
                <a:gd name="connsiteY5" fmla="*/ 2754 h 451960"/>
                <a:gd name="connsiteX6" fmla="*/ 9358 w 2486120"/>
                <a:gd name="connsiteY6" fmla="*/ 2754 h 451960"/>
                <a:gd name="connsiteX7" fmla="*/ 2468999 w 2486120"/>
                <a:gd name="connsiteY7" fmla="*/ 2754 h 451960"/>
                <a:gd name="connsiteX8" fmla="*/ 2482240 w 2486120"/>
                <a:gd name="connsiteY8" fmla="*/ 16184 h 451960"/>
                <a:gd name="connsiteX9" fmla="*/ 2482240 w 2486120"/>
                <a:gd name="connsiteY9" fmla="*/ 16184 h 451960"/>
                <a:gd name="connsiteX10" fmla="*/ 2482240 w 2486120"/>
                <a:gd name="connsiteY10" fmla="*/ 441286 h 451960"/>
                <a:gd name="connsiteX11" fmla="*/ 2468999 w 2486120"/>
                <a:gd name="connsiteY11" fmla="*/ 454715 h 451960"/>
                <a:gd name="connsiteX12" fmla="*/ 2468999 w 2486120"/>
                <a:gd name="connsiteY12" fmla="*/ 454715 h 451960"/>
                <a:gd name="connsiteX13" fmla="*/ 22599 w 2486120"/>
                <a:gd name="connsiteY13" fmla="*/ 427854 h 451960"/>
                <a:gd name="connsiteX14" fmla="*/ 2455763 w 2486120"/>
                <a:gd name="connsiteY14" fmla="*/ 427854 h 451960"/>
                <a:gd name="connsiteX15" fmla="*/ 2455763 w 2486120"/>
                <a:gd name="connsiteY15" fmla="*/ 29615 h 451960"/>
                <a:gd name="connsiteX16" fmla="*/ 22599 w 2486120"/>
                <a:gd name="connsiteY16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6120" h="451960">
                  <a:moveTo>
                    <a:pt x="2468999" y="454715"/>
                  </a:moveTo>
                  <a:lnTo>
                    <a:pt x="9358" y="454715"/>
                  </a:lnTo>
                  <a:cubicBezTo>
                    <a:pt x="2024" y="454620"/>
                    <a:pt x="-3976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976" y="8849"/>
                    <a:pt x="2024" y="2849"/>
                    <a:pt x="9358" y="2754"/>
                  </a:cubicBezTo>
                  <a:cubicBezTo>
                    <a:pt x="9358" y="2754"/>
                    <a:pt x="9358" y="2754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338" y="8849"/>
                    <a:pt x="2482240" y="16184"/>
                  </a:cubicBezTo>
                  <a:cubicBezTo>
                    <a:pt x="2482240" y="16184"/>
                    <a:pt x="2482240" y="16184"/>
                    <a:pt x="2482240" y="16184"/>
                  </a:cubicBezTo>
                  <a:lnTo>
                    <a:pt x="2482240" y="441286"/>
                  </a:lnTo>
                  <a:cubicBezTo>
                    <a:pt x="2482338" y="448620"/>
                    <a:pt x="2476333" y="454620"/>
                    <a:pt x="2468999" y="454715"/>
                  </a:cubicBezTo>
                  <a:cubicBezTo>
                    <a:pt x="2468999" y="454715"/>
                    <a:pt x="2468999" y="454715"/>
                    <a:pt x="2468999" y="454715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599" y="29615"/>
                  </a:lnTo>
                  <a:close/>
                </a:path>
              </a:pathLst>
            </a:custGeom>
            <a:solidFill>
              <a:srgbClr val="AFE0F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C9A69406-D8E1-40C6-A3DF-D84D37FF13D2}"/>
                </a:ext>
              </a:extLst>
            </p:cNvPr>
            <p:cNvSpPr txBox="1"/>
            <p:nvPr/>
          </p:nvSpPr>
          <p:spPr>
            <a:xfrm>
              <a:off x="6684157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9969E0F-B555-4D3C-BB13-D63BFEDAD097}"/>
                </a:ext>
              </a:extLst>
            </p:cNvPr>
            <p:cNvSpPr txBox="1"/>
            <p:nvPr/>
          </p:nvSpPr>
          <p:spPr>
            <a:xfrm>
              <a:off x="6875716" y="3918680"/>
              <a:ext cx="118814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4.0 GB Storage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4BEEA233-9D76-4670-B1A1-8C3A925BB4E3}"/>
                </a:ext>
              </a:extLst>
            </p:cNvPr>
            <p:cNvSpPr txBox="1"/>
            <p:nvPr/>
          </p:nvSpPr>
          <p:spPr>
            <a:xfrm>
              <a:off x="6735453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1ED02B0-9F75-4913-8334-29E8495A0303}"/>
                </a:ext>
              </a:extLst>
            </p:cNvPr>
            <p:cNvSpPr txBox="1"/>
            <p:nvPr/>
          </p:nvSpPr>
          <p:spPr>
            <a:xfrm>
              <a:off x="6744270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517E18E9-A212-42A1-BD4A-2F998EDE0EA0}"/>
                </a:ext>
              </a:extLst>
            </p:cNvPr>
            <p:cNvSpPr/>
            <p:nvPr/>
          </p:nvSpPr>
          <p:spPr>
            <a:xfrm>
              <a:off x="6226396" y="5640038"/>
              <a:ext cx="2486787" cy="425099"/>
            </a:xfrm>
            <a:custGeom>
              <a:avLst/>
              <a:gdLst>
                <a:gd name="connsiteX0" fmla="*/ 2482909 w 2486787"/>
                <a:gd name="connsiteY0" fmla="*/ 2754 h 425099"/>
                <a:gd name="connsiteX1" fmla="*/ 2482909 w 2486787"/>
                <a:gd name="connsiteY1" fmla="*/ 293648 h 425099"/>
                <a:gd name="connsiteX2" fmla="*/ 2348894 w 2486787"/>
                <a:gd name="connsiteY2" fmla="*/ 427854 h 425099"/>
                <a:gd name="connsiteX3" fmla="*/ 2348796 w 2486787"/>
                <a:gd name="connsiteY3" fmla="*/ 427854 h 425099"/>
                <a:gd name="connsiteX4" fmla="*/ 130234 w 2486787"/>
                <a:gd name="connsiteY4" fmla="*/ 427854 h 425099"/>
                <a:gd name="connsiteX5" fmla="*/ -3879 w 2486787"/>
                <a:gd name="connsiteY5" fmla="*/ 293648 h 425099"/>
                <a:gd name="connsiteX6" fmla="*/ -3879 w 2486787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787" h="425099">
                  <a:moveTo>
                    <a:pt x="2482909" y="2754"/>
                  </a:moveTo>
                  <a:lnTo>
                    <a:pt x="2482909" y="293648"/>
                  </a:lnTo>
                  <a:cubicBezTo>
                    <a:pt x="2483002" y="367753"/>
                    <a:pt x="2422996" y="427761"/>
                    <a:pt x="2348894" y="427854"/>
                  </a:cubicBezTo>
                  <a:cubicBezTo>
                    <a:pt x="2348894" y="427854"/>
                    <a:pt x="2348796" y="427854"/>
                    <a:pt x="2348796" y="427854"/>
                  </a:cubicBezTo>
                  <a:lnTo>
                    <a:pt x="130234" y="427854"/>
                  </a:lnTo>
                  <a:cubicBezTo>
                    <a:pt x="56131" y="427761"/>
                    <a:pt x="-3879" y="367753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AFE0F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14FCC2E-5C6F-4CDF-B7E2-3E8970A2C1A5}"/>
                </a:ext>
              </a:extLst>
            </p:cNvPr>
            <p:cNvSpPr txBox="1"/>
            <p:nvPr/>
          </p:nvSpPr>
          <p:spPr>
            <a:xfrm>
              <a:off x="6375580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6E44B52-75BA-40D0-A8B5-5860A5174956}"/>
                </a:ext>
              </a:extLst>
            </p:cNvPr>
            <p:cNvSpPr txBox="1"/>
            <p:nvPr/>
          </p:nvSpPr>
          <p:spPr>
            <a:xfrm>
              <a:off x="6349130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CCFFF45D-D1EB-41FD-BEDD-A10328D333CB}"/>
              </a:ext>
            </a:extLst>
          </p:cNvPr>
          <p:cNvGrpSpPr/>
          <p:nvPr/>
        </p:nvGrpSpPr>
        <p:grpSpPr>
          <a:xfrm>
            <a:off x="8974646" y="2006727"/>
            <a:ext cx="2486216" cy="4058410"/>
            <a:chOff x="8974646" y="2006727"/>
            <a:chExt cx="2486216" cy="4058410"/>
          </a:xfrm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8A9E338E-6AC6-423A-8152-18B7B17DC675}"/>
                </a:ext>
              </a:extLst>
            </p:cNvPr>
            <p:cNvSpPr/>
            <p:nvPr/>
          </p:nvSpPr>
          <p:spPr>
            <a:xfrm>
              <a:off x="8974647" y="2006727"/>
              <a:ext cx="2486215" cy="4058126"/>
            </a:xfrm>
            <a:custGeom>
              <a:avLst/>
              <a:gdLst>
                <a:gd name="connsiteX0" fmla="*/ 2482337 w 2486215"/>
                <a:gd name="connsiteY0" fmla="*/ 136865 h 4058126"/>
                <a:gd name="connsiteX1" fmla="*/ 2482337 w 2486215"/>
                <a:gd name="connsiteY1" fmla="*/ 3926673 h 4058126"/>
                <a:gd name="connsiteX2" fmla="*/ 2348126 w 2486215"/>
                <a:gd name="connsiteY2" fmla="*/ 4060881 h 4058126"/>
                <a:gd name="connsiteX3" fmla="*/ 130229 w 2486215"/>
                <a:gd name="connsiteY3" fmla="*/ 4060881 h 4058126"/>
                <a:gd name="connsiteX4" fmla="*/ -3879 w 2486215"/>
                <a:gd name="connsiteY4" fmla="*/ 3926768 h 4058126"/>
                <a:gd name="connsiteX5" fmla="*/ -3879 w 2486215"/>
                <a:gd name="connsiteY5" fmla="*/ 3926673 h 4058126"/>
                <a:gd name="connsiteX6" fmla="*/ -3879 w 2486215"/>
                <a:gd name="connsiteY6" fmla="*/ 136865 h 4058126"/>
                <a:gd name="connsiteX7" fmla="*/ 130038 w 2486215"/>
                <a:gd name="connsiteY7" fmla="*/ 2754 h 4058126"/>
                <a:gd name="connsiteX8" fmla="*/ 130229 w 2486215"/>
                <a:gd name="connsiteY8" fmla="*/ 2754 h 4058126"/>
                <a:gd name="connsiteX9" fmla="*/ 2348126 w 2486215"/>
                <a:gd name="connsiteY9" fmla="*/ 2754 h 4058126"/>
                <a:gd name="connsiteX10" fmla="*/ 2482337 w 2486215"/>
                <a:gd name="connsiteY10" fmla="*/ 136581 h 4058126"/>
                <a:gd name="connsiteX11" fmla="*/ 2482337 w 2486215"/>
                <a:gd name="connsiteY11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6215" h="4058126">
                  <a:moveTo>
                    <a:pt x="2482337" y="136865"/>
                  </a:moveTo>
                  <a:lnTo>
                    <a:pt x="2482337" y="3926673"/>
                  </a:lnTo>
                  <a:cubicBezTo>
                    <a:pt x="2482337" y="4000778"/>
                    <a:pt x="2422233" y="4060881"/>
                    <a:pt x="2348126" y="4060881"/>
                  </a:cubicBezTo>
                  <a:lnTo>
                    <a:pt x="130229" y="4060881"/>
                  </a:lnTo>
                  <a:cubicBezTo>
                    <a:pt x="56127" y="4060881"/>
                    <a:pt x="-3879" y="4000873"/>
                    <a:pt x="-3879" y="3926768"/>
                  </a:cubicBezTo>
                  <a:cubicBezTo>
                    <a:pt x="-3879" y="3926768"/>
                    <a:pt x="-3879" y="3926673"/>
                    <a:pt x="-3879" y="3926673"/>
                  </a:cubicBezTo>
                  <a:lnTo>
                    <a:pt x="-3879" y="136865"/>
                  </a:lnTo>
                  <a:cubicBezTo>
                    <a:pt x="-3977" y="62858"/>
                    <a:pt x="56034" y="2850"/>
                    <a:pt x="130038" y="2754"/>
                  </a:cubicBezTo>
                  <a:cubicBezTo>
                    <a:pt x="130136" y="2754"/>
                    <a:pt x="130136" y="2754"/>
                    <a:pt x="130229" y="2754"/>
                  </a:cubicBezTo>
                  <a:lnTo>
                    <a:pt x="2348126" y="2754"/>
                  </a:lnTo>
                  <a:cubicBezTo>
                    <a:pt x="2422136" y="2659"/>
                    <a:pt x="2482239" y="62572"/>
                    <a:pt x="2482337" y="136581"/>
                  </a:cubicBezTo>
                  <a:cubicBezTo>
                    <a:pt x="2482337" y="136676"/>
                    <a:pt x="2482337" y="136772"/>
                    <a:pt x="2482337" y="136865"/>
                  </a:cubicBezTo>
                  <a:close/>
                </a:path>
              </a:pathLst>
            </a:custGeom>
            <a:gradFill>
              <a:gsLst>
                <a:gs pos="0">
                  <a:srgbClr val="6BD995"/>
                </a:gs>
                <a:gs pos="100000">
                  <a:srgbClr val="8FECC2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F58E929-EF1C-4A40-9094-7339CF832468}"/>
                </a:ext>
              </a:extLst>
            </p:cNvPr>
            <p:cNvSpPr txBox="1"/>
            <p:nvPr/>
          </p:nvSpPr>
          <p:spPr>
            <a:xfrm>
              <a:off x="9353575" y="2111121"/>
              <a:ext cx="17283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CORPORATE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F76C930B-FEF5-47C0-92D2-37BCE7522E88}"/>
                </a:ext>
              </a:extLst>
            </p:cNvPr>
            <p:cNvSpPr txBox="1"/>
            <p:nvPr/>
          </p:nvSpPr>
          <p:spPr>
            <a:xfrm>
              <a:off x="9419844" y="2346293"/>
              <a:ext cx="1287532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89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00198D31-9DA6-4EFD-8D36-5A64AF02EF47}"/>
                </a:ext>
              </a:extLst>
            </p:cNvPr>
            <p:cNvSpPr txBox="1"/>
            <p:nvPr/>
          </p:nvSpPr>
          <p:spPr>
            <a:xfrm>
              <a:off x="10513409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ED05DFD1-3E9D-476E-AEFD-6F9976291DC7}"/>
                </a:ext>
              </a:extLst>
            </p:cNvPr>
            <p:cNvSpPr txBox="1"/>
            <p:nvPr/>
          </p:nvSpPr>
          <p:spPr>
            <a:xfrm>
              <a:off x="9164193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1D878928-01B9-4367-89AF-A48B439EFDA4}"/>
                </a:ext>
              </a:extLst>
            </p:cNvPr>
            <p:cNvSpPr/>
            <p:nvPr/>
          </p:nvSpPr>
          <p:spPr>
            <a:xfrm>
              <a:off x="8974646" y="3400426"/>
              <a:ext cx="2486216" cy="451865"/>
            </a:xfrm>
            <a:custGeom>
              <a:avLst/>
              <a:gdLst>
                <a:gd name="connsiteX0" fmla="*/ 2468999 w 2486216"/>
                <a:gd name="connsiteY0" fmla="*/ 454620 h 451865"/>
                <a:gd name="connsiteX1" fmla="*/ 9358 w 2486216"/>
                <a:gd name="connsiteY1" fmla="*/ 454620 h 451865"/>
                <a:gd name="connsiteX2" fmla="*/ -3878 w 2486216"/>
                <a:gd name="connsiteY2" fmla="*/ 441188 h 451865"/>
                <a:gd name="connsiteX3" fmla="*/ -3878 w 2486216"/>
                <a:gd name="connsiteY3" fmla="*/ 441188 h 451865"/>
                <a:gd name="connsiteX4" fmla="*/ -3878 w 2486216"/>
                <a:gd name="connsiteY4" fmla="*/ 16088 h 451865"/>
                <a:gd name="connsiteX5" fmla="*/ 9358 w 2486216"/>
                <a:gd name="connsiteY5" fmla="*/ 2754 h 451865"/>
                <a:gd name="connsiteX6" fmla="*/ 2468999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88 h 451865"/>
                <a:gd name="connsiteX9" fmla="*/ 2468999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18 h 451865"/>
                <a:gd name="connsiteX13" fmla="*/ 22697 w 2486216"/>
                <a:gd name="connsiteY13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4" y="2847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4"/>
                    <a:pt x="2482338" y="16088"/>
                  </a:cubicBezTo>
                  <a:lnTo>
                    <a:pt x="2482338" y="441188"/>
                  </a:lnTo>
                  <a:cubicBezTo>
                    <a:pt x="2482338" y="448522"/>
                    <a:pt x="2476431" y="454524"/>
                    <a:pt x="2468999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97" y="29518"/>
                  </a:lnTo>
                  <a:close/>
                </a:path>
              </a:pathLst>
            </a:custGeom>
            <a:solidFill>
              <a:srgbClr val="B0F2D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B5D7EF47-B647-45A3-9D8A-246715402987}"/>
                </a:ext>
              </a:extLst>
            </p:cNvPr>
            <p:cNvSpPr/>
            <p:nvPr/>
          </p:nvSpPr>
          <p:spPr>
            <a:xfrm>
              <a:off x="8974646" y="3825525"/>
              <a:ext cx="2486216" cy="451865"/>
            </a:xfrm>
            <a:custGeom>
              <a:avLst/>
              <a:gdLst>
                <a:gd name="connsiteX0" fmla="*/ 2468999 w 2486216"/>
                <a:gd name="connsiteY0" fmla="*/ 454620 h 451865"/>
                <a:gd name="connsiteX1" fmla="*/ 9358 w 2486216"/>
                <a:gd name="connsiteY1" fmla="*/ 454620 h 451865"/>
                <a:gd name="connsiteX2" fmla="*/ -3878 w 2486216"/>
                <a:gd name="connsiteY2" fmla="*/ 441190 h 451865"/>
                <a:gd name="connsiteX3" fmla="*/ -3878 w 2486216"/>
                <a:gd name="connsiteY3" fmla="*/ 441190 h 451865"/>
                <a:gd name="connsiteX4" fmla="*/ -3878 w 2486216"/>
                <a:gd name="connsiteY4" fmla="*/ 16088 h 451865"/>
                <a:gd name="connsiteX5" fmla="*/ 9358 w 2486216"/>
                <a:gd name="connsiteY5" fmla="*/ 2754 h 451865"/>
                <a:gd name="connsiteX6" fmla="*/ 2468999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90 h 451865"/>
                <a:gd name="connsiteX9" fmla="*/ 2468999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20 h 451865"/>
                <a:gd name="connsiteX13" fmla="*/ 22697 w 2486216"/>
                <a:gd name="connsiteY13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4"/>
                    <a:pt x="2482338" y="16088"/>
                  </a:cubicBezTo>
                  <a:lnTo>
                    <a:pt x="2482338" y="441190"/>
                  </a:lnTo>
                  <a:cubicBezTo>
                    <a:pt x="2482338" y="448525"/>
                    <a:pt x="2476431" y="454524"/>
                    <a:pt x="2468999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B0F2D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7F2C0088-E627-4B20-970D-42A879D87E50}"/>
                </a:ext>
              </a:extLst>
            </p:cNvPr>
            <p:cNvSpPr/>
            <p:nvPr/>
          </p:nvSpPr>
          <p:spPr>
            <a:xfrm>
              <a:off x="8974646" y="4250625"/>
              <a:ext cx="2486216" cy="451867"/>
            </a:xfrm>
            <a:custGeom>
              <a:avLst/>
              <a:gdLst>
                <a:gd name="connsiteX0" fmla="*/ 2468999 w 2486216"/>
                <a:gd name="connsiteY0" fmla="*/ 454622 h 451867"/>
                <a:gd name="connsiteX1" fmla="*/ 9358 w 2486216"/>
                <a:gd name="connsiteY1" fmla="*/ 454622 h 451867"/>
                <a:gd name="connsiteX2" fmla="*/ -3878 w 2486216"/>
                <a:gd name="connsiteY2" fmla="*/ 441190 h 451867"/>
                <a:gd name="connsiteX3" fmla="*/ -3878 w 2486216"/>
                <a:gd name="connsiteY3" fmla="*/ 441190 h 451867"/>
                <a:gd name="connsiteX4" fmla="*/ -3878 w 2486216"/>
                <a:gd name="connsiteY4" fmla="*/ 16091 h 451867"/>
                <a:gd name="connsiteX5" fmla="*/ 9358 w 2486216"/>
                <a:gd name="connsiteY5" fmla="*/ 2754 h 451867"/>
                <a:gd name="connsiteX6" fmla="*/ 2468999 w 2486216"/>
                <a:gd name="connsiteY6" fmla="*/ 2754 h 451867"/>
                <a:gd name="connsiteX7" fmla="*/ 2482338 w 2486216"/>
                <a:gd name="connsiteY7" fmla="*/ 16091 h 451867"/>
                <a:gd name="connsiteX8" fmla="*/ 2482338 w 2486216"/>
                <a:gd name="connsiteY8" fmla="*/ 441190 h 451867"/>
                <a:gd name="connsiteX9" fmla="*/ 2468999 w 2486216"/>
                <a:gd name="connsiteY9" fmla="*/ 454622 h 451867"/>
                <a:gd name="connsiteX10" fmla="*/ 22697 w 2486216"/>
                <a:gd name="connsiteY10" fmla="*/ 427761 h 451867"/>
                <a:gd name="connsiteX11" fmla="*/ 2455763 w 2486216"/>
                <a:gd name="connsiteY11" fmla="*/ 427761 h 451867"/>
                <a:gd name="connsiteX12" fmla="*/ 2455763 w 2486216"/>
                <a:gd name="connsiteY12" fmla="*/ 29520 h 451867"/>
                <a:gd name="connsiteX13" fmla="*/ 22697 w 2486216"/>
                <a:gd name="connsiteY13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7">
                  <a:moveTo>
                    <a:pt x="2468999" y="454622"/>
                  </a:moveTo>
                  <a:lnTo>
                    <a:pt x="9358" y="454622"/>
                  </a:lnTo>
                  <a:cubicBezTo>
                    <a:pt x="2024" y="454527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6"/>
                    <a:pt x="2482338" y="16091"/>
                  </a:cubicBezTo>
                  <a:lnTo>
                    <a:pt x="2482338" y="441190"/>
                  </a:lnTo>
                  <a:cubicBezTo>
                    <a:pt x="2482338" y="448525"/>
                    <a:pt x="2476431" y="454527"/>
                    <a:pt x="2468999" y="454622"/>
                  </a:cubicBezTo>
                  <a:close/>
                  <a:moveTo>
                    <a:pt x="22697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B0F2D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45064695-D5E7-449D-942D-6518BB8DD470}"/>
                </a:ext>
              </a:extLst>
            </p:cNvPr>
            <p:cNvSpPr/>
            <p:nvPr/>
          </p:nvSpPr>
          <p:spPr>
            <a:xfrm>
              <a:off x="8974646" y="4675632"/>
              <a:ext cx="2486216" cy="451960"/>
            </a:xfrm>
            <a:custGeom>
              <a:avLst/>
              <a:gdLst>
                <a:gd name="connsiteX0" fmla="*/ 2468999 w 2486216"/>
                <a:gd name="connsiteY0" fmla="*/ 454715 h 451960"/>
                <a:gd name="connsiteX1" fmla="*/ 9358 w 2486216"/>
                <a:gd name="connsiteY1" fmla="*/ 454715 h 451960"/>
                <a:gd name="connsiteX2" fmla="*/ -3878 w 2486216"/>
                <a:gd name="connsiteY2" fmla="*/ 441286 h 451960"/>
                <a:gd name="connsiteX3" fmla="*/ -3878 w 2486216"/>
                <a:gd name="connsiteY3" fmla="*/ 441286 h 451960"/>
                <a:gd name="connsiteX4" fmla="*/ -3878 w 2486216"/>
                <a:gd name="connsiteY4" fmla="*/ 16184 h 451960"/>
                <a:gd name="connsiteX5" fmla="*/ 9358 w 2486216"/>
                <a:gd name="connsiteY5" fmla="*/ 2754 h 451960"/>
                <a:gd name="connsiteX6" fmla="*/ 2468999 w 2486216"/>
                <a:gd name="connsiteY6" fmla="*/ 2754 h 451960"/>
                <a:gd name="connsiteX7" fmla="*/ 2482338 w 2486216"/>
                <a:gd name="connsiteY7" fmla="*/ 16184 h 451960"/>
                <a:gd name="connsiteX8" fmla="*/ 2482338 w 2486216"/>
                <a:gd name="connsiteY8" fmla="*/ 441286 h 451960"/>
                <a:gd name="connsiteX9" fmla="*/ 2468999 w 2486216"/>
                <a:gd name="connsiteY9" fmla="*/ 454715 h 451960"/>
                <a:gd name="connsiteX10" fmla="*/ 22697 w 2486216"/>
                <a:gd name="connsiteY10" fmla="*/ 427854 h 451960"/>
                <a:gd name="connsiteX11" fmla="*/ 2455763 w 2486216"/>
                <a:gd name="connsiteY11" fmla="*/ 427854 h 451960"/>
                <a:gd name="connsiteX12" fmla="*/ 2455763 w 2486216"/>
                <a:gd name="connsiteY12" fmla="*/ 29615 h 451960"/>
                <a:gd name="connsiteX13" fmla="*/ 22697 w 2486216"/>
                <a:gd name="connsiteY13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960">
                  <a:moveTo>
                    <a:pt x="2468999" y="454715"/>
                  </a:moveTo>
                  <a:lnTo>
                    <a:pt x="9358" y="454715"/>
                  </a:lnTo>
                  <a:cubicBezTo>
                    <a:pt x="2024" y="454620"/>
                    <a:pt x="-3976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878" y="8849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338" y="8849"/>
                    <a:pt x="2482338" y="16184"/>
                  </a:cubicBezTo>
                  <a:lnTo>
                    <a:pt x="2482338" y="441286"/>
                  </a:lnTo>
                  <a:cubicBezTo>
                    <a:pt x="2482338" y="448620"/>
                    <a:pt x="2476431" y="454620"/>
                    <a:pt x="2468999" y="454715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97" y="29615"/>
                  </a:lnTo>
                  <a:close/>
                </a:path>
              </a:pathLst>
            </a:custGeom>
            <a:solidFill>
              <a:srgbClr val="B0F2D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A35FFA4-007A-4080-B038-486C29F95BC1}"/>
                </a:ext>
              </a:extLst>
            </p:cNvPr>
            <p:cNvSpPr txBox="1"/>
            <p:nvPr/>
          </p:nvSpPr>
          <p:spPr>
            <a:xfrm>
              <a:off x="9432122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CDA28DC0-3A19-4ADF-A9DD-458103529FEB}"/>
                </a:ext>
              </a:extLst>
            </p:cNvPr>
            <p:cNvSpPr txBox="1"/>
            <p:nvPr/>
          </p:nvSpPr>
          <p:spPr>
            <a:xfrm>
              <a:off x="9629292" y="3918680"/>
              <a:ext cx="117692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5.0 GB Storage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F3E19C25-AE35-4749-AC77-8DE9B30AAEFC}"/>
                </a:ext>
              </a:extLst>
            </p:cNvPr>
            <p:cNvSpPr txBox="1"/>
            <p:nvPr/>
          </p:nvSpPr>
          <p:spPr>
            <a:xfrm>
              <a:off x="9483418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29E3286C-AA4A-4BAA-8191-CD0B286793B8}"/>
                </a:ext>
              </a:extLst>
            </p:cNvPr>
            <p:cNvSpPr txBox="1"/>
            <p:nvPr/>
          </p:nvSpPr>
          <p:spPr>
            <a:xfrm>
              <a:off x="9492235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6C72E94D-A629-4235-91F0-7510730EE15F}"/>
                </a:ext>
              </a:extLst>
            </p:cNvPr>
            <p:cNvSpPr/>
            <p:nvPr/>
          </p:nvSpPr>
          <p:spPr>
            <a:xfrm>
              <a:off x="8974647" y="5640038"/>
              <a:ext cx="2486215" cy="425099"/>
            </a:xfrm>
            <a:custGeom>
              <a:avLst/>
              <a:gdLst>
                <a:gd name="connsiteX0" fmla="*/ 2482337 w 2486215"/>
                <a:gd name="connsiteY0" fmla="*/ 2754 h 425099"/>
                <a:gd name="connsiteX1" fmla="*/ 2482337 w 2486215"/>
                <a:gd name="connsiteY1" fmla="*/ 293648 h 425099"/>
                <a:gd name="connsiteX2" fmla="*/ 2348126 w 2486215"/>
                <a:gd name="connsiteY2" fmla="*/ 427854 h 425099"/>
                <a:gd name="connsiteX3" fmla="*/ 130229 w 2486215"/>
                <a:gd name="connsiteY3" fmla="*/ 427854 h 425099"/>
                <a:gd name="connsiteX4" fmla="*/ -3879 w 2486215"/>
                <a:gd name="connsiteY4" fmla="*/ 293743 h 425099"/>
                <a:gd name="connsiteX5" fmla="*/ -3879 w 2486215"/>
                <a:gd name="connsiteY5" fmla="*/ 293648 h 425099"/>
                <a:gd name="connsiteX6" fmla="*/ -3879 w 2486215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215" h="425099">
                  <a:moveTo>
                    <a:pt x="2482337" y="2754"/>
                  </a:moveTo>
                  <a:lnTo>
                    <a:pt x="2482337" y="293648"/>
                  </a:lnTo>
                  <a:cubicBezTo>
                    <a:pt x="2482337" y="367753"/>
                    <a:pt x="2422233" y="427854"/>
                    <a:pt x="2348126" y="427854"/>
                  </a:cubicBezTo>
                  <a:lnTo>
                    <a:pt x="130229" y="427854"/>
                  </a:lnTo>
                  <a:cubicBezTo>
                    <a:pt x="56126" y="427854"/>
                    <a:pt x="-3879" y="367848"/>
                    <a:pt x="-3879" y="293743"/>
                  </a:cubicBezTo>
                  <a:cubicBezTo>
                    <a:pt x="-3879" y="293743"/>
                    <a:pt x="-3879" y="293648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B0F2D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62D20DF-EF43-4BB2-99D0-D93EB57DAD28}"/>
                </a:ext>
              </a:extLst>
            </p:cNvPr>
            <p:cNvSpPr txBox="1"/>
            <p:nvPr/>
          </p:nvSpPr>
          <p:spPr>
            <a:xfrm>
              <a:off x="9097095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384F095E-B68B-4035-9318-411CE334F931}"/>
                </a:ext>
              </a:extLst>
            </p:cNvPr>
            <p:cNvSpPr txBox="1"/>
            <p:nvPr/>
          </p:nvSpPr>
          <p:spPr>
            <a:xfrm>
              <a:off x="9123545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BEE1FBB8-D939-4D36-828B-997D6D7F1CC4}"/>
              </a:ext>
            </a:extLst>
          </p:cNvPr>
          <p:cNvSpPr txBox="1"/>
          <p:nvPr/>
        </p:nvSpPr>
        <p:spPr>
          <a:xfrm>
            <a:off x="1173018" y="360045"/>
            <a:ext cx="98459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Let’s Know Our </a:t>
            </a:r>
            <a:r>
              <a:rPr lang="en-US" sz="40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path path="circle">
                    <a:fillToRect l="100000" t="100000"/>
                  </a:path>
                </a:gradFill>
                <a:latin typeface="Montserrat ExtraBold" panose="00000900000000000000" pitchFamily="2" charset="0"/>
                <a:sym typeface="Montserrat"/>
                <a:rtl val="0"/>
              </a:rPr>
              <a:t>Premium Packages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C12B93E-2B15-4709-A6FB-F3F51022DB93}"/>
              </a:ext>
            </a:extLst>
          </p:cNvPr>
          <p:cNvSpPr txBox="1"/>
          <p:nvPr/>
        </p:nvSpPr>
        <p:spPr>
          <a:xfrm>
            <a:off x="996688" y="987028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320664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53333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5333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53333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9FE98C45-2985-48F1-AB73-D104F1EBCC78}"/>
              </a:ext>
            </a:extLst>
          </p:cNvPr>
          <p:cNvGrpSpPr/>
          <p:nvPr/>
        </p:nvGrpSpPr>
        <p:grpSpPr>
          <a:xfrm>
            <a:off x="3479004" y="2006727"/>
            <a:ext cx="2486217" cy="4058410"/>
            <a:chOff x="3479004" y="2006727"/>
            <a:chExt cx="2486217" cy="4058410"/>
          </a:xfrm>
        </p:grpSpPr>
        <p:sp>
          <p:nvSpPr>
            <p:cNvPr id="2" name="Freeform: Shape 1">
              <a:extLst>
                <a:ext uri="{FF2B5EF4-FFF2-40B4-BE49-F238E27FC236}">
                  <a16:creationId xmlns:a16="http://schemas.microsoft.com/office/drawing/2014/main" id="{D77EA096-38BD-46D7-AF90-FDDD6178CF28}"/>
                </a:ext>
              </a:extLst>
            </p:cNvPr>
            <p:cNvSpPr/>
            <p:nvPr/>
          </p:nvSpPr>
          <p:spPr>
            <a:xfrm>
              <a:off x="3479005" y="2006727"/>
              <a:ext cx="2486215" cy="4058126"/>
            </a:xfrm>
            <a:custGeom>
              <a:avLst/>
              <a:gdLst>
                <a:gd name="connsiteX0" fmla="*/ 2482337 w 2486215"/>
                <a:gd name="connsiteY0" fmla="*/ 136865 h 4058126"/>
                <a:gd name="connsiteX1" fmla="*/ 2482337 w 2486215"/>
                <a:gd name="connsiteY1" fmla="*/ 3926673 h 4058126"/>
                <a:gd name="connsiteX2" fmla="*/ 2348131 w 2486215"/>
                <a:gd name="connsiteY2" fmla="*/ 4060881 h 4058126"/>
                <a:gd name="connsiteX3" fmla="*/ 130234 w 2486215"/>
                <a:gd name="connsiteY3" fmla="*/ 4060881 h 4058126"/>
                <a:gd name="connsiteX4" fmla="*/ -3879 w 2486215"/>
                <a:gd name="connsiteY4" fmla="*/ 3926768 h 4058126"/>
                <a:gd name="connsiteX5" fmla="*/ -3879 w 2486215"/>
                <a:gd name="connsiteY5" fmla="*/ 3926673 h 4058126"/>
                <a:gd name="connsiteX6" fmla="*/ -3879 w 2486215"/>
                <a:gd name="connsiteY6" fmla="*/ 136865 h 4058126"/>
                <a:gd name="connsiteX7" fmla="*/ 130043 w 2486215"/>
                <a:gd name="connsiteY7" fmla="*/ 2754 h 4058126"/>
                <a:gd name="connsiteX8" fmla="*/ 130234 w 2486215"/>
                <a:gd name="connsiteY8" fmla="*/ 2754 h 4058126"/>
                <a:gd name="connsiteX9" fmla="*/ 2348131 w 2486215"/>
                <a:gd name="connsiteY9" fmla="*/ 2754 h 4058126"/>
                <a:gd name="connsiteX10" fmla="*/ 2482337 w 2486215"/>
                <a:gd name="connsiteY10" fmla="*/ 136581 h 4058126"/>
                <a:gd name="connsiteX11" fmla="*/ 2482337 w 2486215"/>
                <a:gd name="connsiteY11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6215" h="4058126">
                  <a:moveTo>
                    <a:pt x="2482337" y="136865"/>
                  </a:moveTo>
                  <a:lnTo>
                    <a:pt x="2482337" y="3926673"/>
                  </a:lnTo>
                  <a:cubicBezTo>
                    <a:pt x="2482337" y="4000778"/>
                    <a:pt x="2422233" y="4060881"/>
                    <a:pt x="2348131" y="4060881"/>
                  </a:cubicBezTo>
                  <a:lnTo>
                    <a:pt x="130234" y="4060881"/>
                  </a:lnTo>
                  <a:cubicBezTo>
                    <a:pt x="56127" y="4060881"/>
                    <a:pt x="-3879" y="4000873"/>
                    <a:pt x="-3879" y="3926768"/>
                  </a:cubicBezTo>
                  <a:cubicBezTo>
                    <a:pt x="-3879" y="3926768"/>
                    <a:pt x="-3879" y="3926673"/>
                    <a:pt x="-3879" y="3926673"/>
                  </a:cubicBezTo>
                  <a:lnTo>
                    <a:pt x="-3879" y="136865"/>
                  </a:lnTo>
                  <a:cubicBezTo>
                    <a:pt x="-3972" y="62858"/>
                    <a:pt x="56034" y="2850"/>
                    <a:pt x="130043" y="2754"/>
                  </a:cubicBezTo>
                  <a:cubicBezTo>
                    <a:pt x="130136" y="2754"/>
                    <a:pt x="130136" y="2754"/>
                    <a:pt x="130234" y="2754"/>
                  </a:cubicBezTo>
                  <a:lnTo>
                    <a:pt x="2348131" y="2754"/>
                  </a:lnTo>
                  <a:cubicBezTo>
                    <a:pt x="2422140" y="2659"/>
                    <a:pt x="2482244" y="62572"/>
                    <a:pt x="2482337" y="136581"/>
                  </a:cubicBezTo>
                  <a:cubicBezTo>
                    <a:pt x="2482337" y="136676"/>
                    <a:pt x="2482337" y="136772"/>
                    <a:pt x="2482337" y="136865"/>
                  </a:cubicBezTo>
                  <a:close/>
                </a:path>
              </a:pathLst>
            </a:custGeom>
            <a:gradFill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3DC817E-D5B9-4A22-87B3-370BF501A65D}"/>
                </a:ext>
              </a:extLst>
            </p:cNvPr>
            <p:cNvSpPr txBox="1"/>
            <p:nvPr/>
          </p:nvSpPr>
          <p:spPr>
            <a:xfrm>
              <a:off x="4035360" y="2111955"/>
              <a:ext cx="1373504" cy="367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PREMIUM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7878183-D380-4447-8032-1888A0C66797}"/>
                </a:ext>
              </a:extLst>
            </p:cNvPr>
            <p:cNvSpPr txBox="1"/>
            <p:nvPr/>
          </p:nvSpPr>
          <p:spPr>
            <a:xfrm>
              <a:off x="3932491" y="2346293"/>
              <a:ext cx="1271502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69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C4691D7-4D8F-48E3-9BE4-DA9E43C8469F}"/>
                </a:ext>
              </a:extLst>
            </p:cNvPr>
            <p:cNvSpPr txBox="1"/>
            <p:nvPr/>
          </p:nvSpPr>
          <p:spPr>
            <a:xfrm>
              <a:off x="5009387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9FB1FD9-4175-491B-9924-A9FFBDDAD280}"/>
                </a:ext>
              </a:extLst>
            </p:cNvPr>
            <p:cNvSpPr txBox="1"/>
            <p:nvPr/>
          </p:nvSpPr>
          <p:spPr>
            <a:xfrm>
              <a:off x="3668553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408C7A1B-8503-4F4C-AA34-AC47BD681E8E}"/>
                </a:ext>
              </a:extLst>
            </p:cNvPr>
            <p:cNvSpPr/>
            <p:nvPr/>
          </p:nvSpPr>
          <p:spPr>
            <a:xfrm>
              <a:off x="3479004" y="3400426"/>
              <a:ext cx="2486216" cy="451865"/>
            </a:xfrm>
            <a:custGeom>
              <a:avLst/>
              <a:gdLst>
                <a:gd name="connsiteX0" fmla="*/ 2469004 w 2486216"/>
                <a:gd name="connsiteY0" fmla="*/ 454620 h 451865"/>
                <a:gd name="connsiteX1" fmla="*/ 9363 w 2486216"/>
                <a:gd name="connsiteY1" fmla="*/ 454620 h 451865"/>
                <a:gd name="connsiteX2" fmla="*/ -3878 w 2486216"/>
                <a:gd name="connsiteY2" fmla="*/ 441188 h 451865"/>
                <a:gd name="connsiteX3" fmla="*/ -3878 w 2486216"/>
                <a:gd name="connsiteY3" fmla="*/ 441188 h 451865"/>
                <a:gd name="connsiteX4" fmla="*/ -3878 w 2486216"/>
                <a:gd name="connsiteY4" fmla="*/ 16088 h 451865"/>
                <a:gd name="connsiteX5" fmla="*/ 9363 w 2486216"/>
                <a:gd name="connsiteY5" fmla="*/ 2754 h 451865"/>
                <a:gd name="connsiteX6" fmla="*/ 2469004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88 h 451865"/>
                <a:gd name="connsiteX9" fmla="*/ 2469004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18 h 451865"/>
                <a:gd name="connsiteX13" fmla="*/ 22697 w 2486216"/>
                <a:gd name="connsiteY13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9004" y="454620"/>
                  </a:moveTo>
                  <a:lnTo>
                    <a:pt x="9363" y="454620"/>
                  </a:lnTo>
                  <a:cubicBezTo>
                    <a:pt x="2028" y="454524"/>
                    <a:pt x="-3971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8" y="2847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4"/>
                    <a:pt x="2482338" y="16088"/>
                  </a:cubicBezTo>
                  <a:lnTo>
                    <a:pt x="2482338" y="441188"/>
                  </a:lnTo>
                  <a:cubicBezTo>
                    <a:pt x="2482338" y="448522"/>
                    <a:pt x="2476431" y="454524"/>
                    <a:pt x="2469004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97" y="29518"/>
                  </a:lnTo>
                  <a:close/>
                </a:path>
              </a:pathLst>
            </a:custGeom>
            <a:solidFill>
              <a:srgbClr val="FFD16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4649E68-0C4F-4857-ADD7-B0323AD4D2F7}"/>
                </a:ext>
              </a:extLst>
            </p:cNvPr>
            <p:cNvSpPr/>
            <p:nvPr/>
          </p:nvSpPr>
          <p:spPr>
            <a:xfrm>
              <a:off x="3479004" y="3825525"/>
              <a:ext cx="2486216" cy="451865"/>
            </a:xfrm>
            <a:custGeom>
              <a:avLst/>
              <a:gdLst>
                <a:gd name="connsiteX0" fmla="*/ 2469004 w 2486216"/>
                <a:gd name="connsiteY0" fmla="*/ 454620 h 451865"/>
                <a:gd name="connsiteX1" fmla="*/ 9363 w 2486216"/>
                <a:gd name="connsiteY1" fmla="*/ 454620 h 451865"/>
                <a:gd name="connsiteX2" fmla="*/ -3878 w 2486216"/>
                <a:gd name="connsiteY2" fmla="*/ 441190 h 451865"/>
                <a:gd name="connsiteX3" fmla="*/ -3878 w 2486216"/>
                <a:gd name="connsiteY3" fmla="*/ 441190 h 451865"/>
                <a:gd name="connsiteX4" fmla="*/ -3878 w 2486216"/>
                <a:gd name="connsiteY4" fmla="*/ 16088 h 451865"/>
                <a:gd name="connsiteX5" fmla="*/ 9363 w 2486216"/>
                <a:gd name="connsiteY5" fmla="*/ 2754 h 451865"/>
                <a:gd name="connsiteX6" fmla="*/ 2469004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90 h 451865"/>
                <a:gd name="connsiteX9" fmla="*/ 2469004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20 h 451865"/>
                <a:gd name="connsiteX13" fmla="*/ 22697 w 2486216"/>
                <a:gd name="connsiteY13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9004" y="454620"/>
                  </a:moveTo>
                  <a:lnTo>
                    <a:pt x="9363" y="454620"/>
                  </a:lnTo>
                  <a:cubicBezTo>
                    <a:pt x="2028" y="454524"/>
                    <a:pt x="-3971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4"/>
                    <a:pt x="2482338" y="16088"/>
                  </a:cubicBezTo>
                  <a:lnTo>
                    <a:pt x="2482338" y="441190"/>
                  </a:lnTo>
                  <a:cubicBezTo>
                    <a:pt x="2482338" y="448525"/>
                    <a:pt x="2476431" y="454524"/>
                    <a:pt x="2469004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FFD16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232792F3-FC73-4AEB-8565-B68277031196}"/>
                </a:ext>
              </a:extLst>
            </p:cNvPr>
            <p:cNvSpPr/>
            <p:nvPr/>
          </p:nvSpPr>
          <p:spPr>
            <a:xfrm>
              <a:off x="3479004" y="4250625"/>
              <a:ext cx="2486216" cy="451867"/>
            </a:xfrm>
            <a:custGeom>
              <a:avLst/>
              <a:gdLst>
                <a:gd name="connsiteX0" fmla="*/ 2469004 w 2486216"/>
                <a:gd name="connsiteY0" fmla="*/ 454622 h 451867"/>
                <a:gd name="connsiteX1" fmla="*/ 9363 w 2486216"/>
                <a:gd name="connsiteY1" fmla="*/ 454622 h 451867"/>
                <a:gd name="connsiteX2" fmla="*/ -3878 w 2486216"/>
                <a:gd name="connsiteY2" fmla="*/ 441190 h 451867"/>
                <a:gd name="connsiteX3" fmla="*/ -3878 w 2486216"/>
                <a:gd name="connsiteY3" fmla="*/ 441190 h 451867"/>
                <a:gd name="connsiteX4" fmla="*/ -3878 w 2486216"/>
                <a:gd name="connsiteY4" fmla="*/ 16091 h 451867"/>
                <a:gd name="connsiteX5" fmla="*/ 9363 w 2486216"/>
                <a:gd name="connsiteY5" fmla="*/ 2754 h 451867"/>
                <a:gd name="connsiteX6" fmla="*/ 2469004 w 2486216"/>
                <a:gd name="connsiteY6" fmla="*/ 2754 h 451867"/>
                <a:gd name="connsiteX7" fmla="*/ 2482338 w 2486216"/>
                <a:gd name="connsiteY7" fmla="*/ 16091 h 451867"/>
                <a:gd name="connsiteX8" fmla="*/ 2482338 w 2486216"/>
                <a:gd name="connsiteY8" fmla="*/ 441190 h 451867"/>
                <a:gd name="connsiteX9" fmla="*/ 2469004 w 2486216"/>
                <a:gd name="connsiteY9" fmla="*/ 454622 h 451867"/>
                <a:gd name="connsiteX10" fmla="*/ 22697 w 2486216"/>
                <a:gd name="connsiteY10" fmla="*/ 427761 h 451867"/>
                <a:gd name="connsiteX11" fmla="*/ 2455763 w 2486216"/>
                <a:gd name="connsiteY11" fmla="*/ 427761 h 451867"/>
                <a:gd name="connsiteX12" fmla="*/ 2455763 w 2486216"/>
                <a:gd name="connsiteY12" fmla="*/ 29520 h 451867"/>
                <a:gd name="connsiteX13" fmla="*/ 22697 w 2486216"/>
                <a:gd name="connsiteY13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7">
                  <a:moveTo>
                    <a:pt x="2469004" y="454622"/>
                  </a:moveTo>
                  <a:lnTo>
                    <a:pt x="9363" y="454622"/>
                  </a:lnTo>
                  <a:cubicBezTo>
                    <a:pt x="2028" y="454527"/>
                    <a:pt x="-3971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6"/>
                    <a:pt x="2482338" y="16091"/>
                  </a:cubicBezTo>
                  <a:lnTo>
                    <a:pt x="2482338" y="441190"/>
                  </a:lnTo>
                  <a:cubicBezTo>
                    <a:pt x="2482338" y="448525"/>
                    <a:pt x="2476431" y="454527"/>
                    <a:pt x="2469004" y="454622"/>
                  </a:cubicBezTo>
                  <a:close/>
                  <a:moveTo>
                    <a:pt x="22697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FFD16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49EE0C27-0D88-4951-97E4-2AFE7685F4BB}"/>
                </a:ext>
              </a:extLst>
            </p:cNvPr>
            <p:cNvSpPr/>
            <p:nvPr/>
          </p:nvSpPr>
          <p:spPr>
            <a:xfrm>
              <a:off x="3479004" y="4675632"/>
              <a:ext cx="2486216" cy="451960"/>
            </a:xfrm>
            <a:custGeom>
              <a:avLst/>
              <a:gdLst>
                <a:gd name="connsiteX0" fmla="*/ 2469004 w 2486216"/>
                <a:gd name="connsiteY0" fmla="*/ 454715 h 451960"/>
                <a:gd name="connsiteX1" fmla="*/ 9363 w 2486216"/>
                <a:gd name="connsiteY1" fmla="*/ 454715 h 451960"/>
                <a:gd name="connsiteX2" fmla="*/ -3878 w 2486216"/>
                <a:gd name="connsiteY2" fmla="*/ 441286 h 451960"/>
                <a:gd name="connsiteX3" fmla="*/ -3878 w 2486216"/>
                <a:gd name="connsiteY3" fmla="*/ 441286 h 451960"/>
                <a:gd name="connsiteX4" fmla="*/ -3878 w 2486216"/>
                <a:gd name="connsiteY4" fmla="*/ 16184 h 451960"/>
                <a:gd name="connsiteX5" fmla="*/ 9363 w 2486216"/>
                <a:gd name="connsiteY5" fmla="*/ 2754 h 451960"/>
                <a:gd name="connsiteX6" fmla="*/ 2469004 w 2486216"/>
                <a:gd name="connsiteY6" fmla="*/ 2754 h 451960"/>
                <a:gd name="connsiteX7" fmla="*/ 2482338 w 2486216"/>
                <a:gd name="connsiteY7" fmla="*/ 16184 h 451960"/>
                <a:gd name="connsiteX8" fmla="*/ 2482338 w 2486216"/>
                <a:gd name="connsiteY8" fmla="*/ 441286 h 451960"/>
                <a:gd name="connsiteX9" fmla="*/ 2469004 w 2486216"/>
                <a:gd name="connsiteY9" fmla="*/ 454715 h 451960"/>
                <a:gd name="connsiteX10" fmla="*/ 22697 w 2486216"/>
                <a:gd name="connsiteY10" fmla="*/ 427854 h 451960"/>
                <a:gd name="connsiteX11" fmla="*/ 2455763 w 2486216"/>
                <a:gd name="connsiteY11" fmla="*/ 427854 h 451960"/>
                <a:gd name="connsiteX12" fmla="*/ 2455763 w 2486216"/>
                <a:gd name="connsiteY12" fmla="*/ 29615 h 451960"/>
                <a:gd name="connsiteX13" fmla="*/ 22697 w 2486216"/>
                <a:gd name="connsiteY13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960">
                  <a:moveTo>
                    <a:pt x="2469004" y="454715"/>
                  </a:moveTo>
                  <a:lnTo>
                    <a:pt x="9363" y="454715"/>
                  </a:lnTo>
                  <a:cubicBezTo>
                    <a:pt x="2028" y="454620"/>
                    <a:pt x="-3971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878" y="8849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431" y="2849"/>
                    <a:pt x="2482338" y="8849"/>
                    <a:pt x="2482338" y="16184"/>
                  </a:cubicBezTo>
                  <a:lnTo>
                    <a:pt x="2482338" y="441286"/>
                  </a:lnTo>
                  <a:cubicBezTo>
                    <a:pt x="2482338" y="448620"/>
                    <a:pt x="2476431" y="454620"/>
                    <a:pt x="2469004" y="454715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97" y="29615"/>
                  </a:lnTo>
                  <a:close/>
                </a:path>
              </a:pathLst>
            </a:custGeom>
            <a:solidFill>
              <a:srgbClr val="FFD16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5C892F3-5CA8-4BEA-B350-E61F943B14F4}"/>
                </a:ext>
              </a:extLst>
            </p:cNvPr>
            <p:cNvSpPr txBox="1"/>
            <p:nvPr/>
          </p:nvSpPr>
          <p:spPr>
            <a:xfrm>
              <a:off x="3936480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2B797E6-C6D3-4785-93AC-517C68831164}"/>
                </a:ext>
              </a:extLst>
            </p:cNvPr>
            <p:cNvSpPr txBox="1"/>
            <p:nvPr/>
          </p:nvSpPr>
          <p:spPr>
            <a:xfrm>
              <a:off x="4134451" y="3918680"/>
              <a:ext cx="117532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3.0 GB Storage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2628E2E-CDDB-47EE-9889-9D51E904AC01}"/>
                </a:ext>
              </a:extLst>
            </p:cNvPr>
            <p:cNvSpPr txBox="1"/>
            <p:nvPr/>
          </p:nvSpPr>
          <p:spPr>
            <a:xfrm>
              <a:off x="3987776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9A37600-B6B1-473A-8065-DE3E28797152}"/>
                </a:ext>
              </a:extLst>
            </p:cNvPr>
            <p:cNvSpPr txBox="1"/>
            <p:nvPr/>
          </p:nvSpPr>
          <p:spPr>
            <a:xfrm>
              <a:off x="3996593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A0A47BD-1BF7-42BE-B721-A45339D70D1B}"/>
                </a:ext>
              </a:extLst>
            </p:cNvPr>
            <p:cNvSpPr/>
            <p:nvPr/>
          </p:nvSpPr>
          <p:spPr>
            <a:xfrm>
              <a:off x="3479006" y="5640038"/>
              <a:ext cx="2486215" cy="425099"/>
            </a:xfrm>
            <a:custGeom>
              <a:avLst/>
              <a:gdLst>
                <a:gd name="connsiteX0" fmla="*/ 2482337 w 2486215"/>
                <a:gd name="connsiteY0" fmla="*/ 2754 h 425099"/>
                <a:gd name="connsiteX1" fmla="*/ 2482337 w 2486215"/>
                <a:gd name="connsiteY1" fmla="*/ 293648 h 425099"/>
                <a:gd name="connsiteX2" fmla="*/ 2348131 w 2486215"/>
                <a:gd name="connsiteY2" fmla="*/ 427854 h 425099"/>
                <a:gd name="connsiteX3" fmla="*/ 130234 w 2486215"/>
                <a:gd name="connsiteY3" fmla="*/ 427854 h 425099"/>
                <a:gd name="connsiteX4" fmla="*/ -3879 w 2486215"/>
                <a:gd name="connsiteY4" fmla="*/ 293743 h 425099"/>
                <a:gd name="connsiteX5" fmla="*/ -3879 w 2486215"/>
                <a:gd name="connsiteY5" fmla="*/ 293648 h 425099"/>
                <a:gd name="connsiteX6" fmla="*/ -3879 w 2486215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215" h="425099">
                  <a:moveTo>
                    <a:pt x="2482337" y="2754"/>
                  </a:moveTo>
                  <a:lnTo>
                    <a:pt x="2482337" y="293648"/>
                  </a:lnTo>
                  <a:cubicBezTo>
                    <a:pt x="2482337" y="367753"/>
                    <a:pt x="2422233" y="427854"/>
                    <a:pt x="2348131" y="427854"/>
                  </a:cubicBezTo>
                  <a:lnTo>
                    <a:pt x="130234" y="427854"/>
                  </a:lnTo>
                  <a:cubicBezTo>
                    <a:pt x="56126" y="427854"/>
                    <a:pt x="-3879" y="367848"/>
                    <a:pt x="-3879" y="293743"/>
                  </a:cubicBezTo>
                  <a:cubicBezTo>
                    <a:pt x="-3879" y="293743"/>
                    <a:pt x="-3879" y="293648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FFD16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CAB721F-0955-4417-8678-CF8F3E0E6119}"/>
                </a:ext>
              </a:extLst>
            </p:cNvPr>
            <p:cNvSpPr txBox="1"/>
            <p:nvPr/>
          </p:nvSpPr>
          <p:spPr>
            <a:xfrm>
              <a:off x="3627904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A11DEB0-BF34-4F0E-9F7C-6BF418E52F86}"/>
                </a:ext>
              </a:extLst>
            </p:cNvPr>
            <p:cNvSpPr txBox="1"/>
            <p:nvPr/>
          </p:nvSpPr>
          <p:spPr>
            <a:xfrm>
              <a:off x="3601453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 dirty="0">
                  <a:solidFill>
                    <a:srgbClr val="FFFFFF"/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3E63C649-C921-4F28-A9FB-02ECFB4BBE46}"/>
              </a:ext>
            </a:extLst>
          </p:cNvPr>
          <p:cNvGrpSpPr/>
          <p:nvPr/>
        </p:nvGrpSpPr>
        <p:grpSpPr>
          <a:xfrm>
            <a:off x="731138" y="2006727"/>
            <a:ext cx="2486215" cy="4058410"/>
            <a:chOff x="731138" y="2006727"/>
            <a:chExt cx="2486215" cy="405841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EFE079C-B748-4BEA-ACEF-834F335E1F8F}"/>
                </a:ext>
              </a:extLst>
            </p:cNvPr>
            <p:cNvSpPr/>
            <p:nvPr/>
          </p:nvSpPr>
          <p:spPr>
            <a:xfrm>
              <a:off x="731138" y="2006727"/>
              <a:ext cx="2486120" cy="4058126"/>
            </a:xfrm>
            <a:custGeom>
              <a:avLst/>
              <a:gdLst>
                <a:gd name="connsiteX0" fmla="*/ 2482241 w 2486120"/>
                <a:gd name="connsiteY0" fmla="*/ 136865 h 4058126"/>
                <a:gd name="connsiteX1" fmla="*/ 2482241 w 2486120"/>
                <a:gd name="connsiteY1" fmla="*/ 3926673 h 4058126"/>
                <a:gd name="connsiteX2" fmla="*/ 2348226 w 2486120"/>
                <a:gd name="connsiteY2" fmla="*/ 4060881 h 4058126"/>
                <a:gd name="connsiteX3" fmla="*/ 2348128 w 2486120"/>
                <a:gd name="connsiteY3" fmla="*/ 4060881 h 4058126"/>
                <a:gd name="connsiteX4" fmla="*/ 130234 w 2486120"/>
                <a:gd name="connsiteY4" fmla="*/ 4060881 h 4058126"/>
                <a:gd name="connsiteX5" fmla="*/ -3879 w 2486120"/>
                <a:gd name="connsiteY5" fmla="*/ 3926673 h 4058126"/>
                <a:gd name="connsiteX6" fmla="*/ -3879 w 2486120"/>
                <a:gd name="connsiteY6" fmla="*/ 136865 h 4058126"/>
                <a:gd name="connsiteX7" fmla="*/ 130234 w 2486120"/>
                <a:gd name="connsiteY7" fmla="*/ 2754 h 4058126"/>
                <a:gd name="connsiteX8" fmla="*/ 2348226 w 2486120"/>
                <a:gd name="connsiteY8" fmla="*/ 2754 h 4058126"/>
                <a:gd name="connsiteX9" fmla="*/ 2482241 w 2486120"/>
                <a:gd name="connsiteY9" fmla="*/ 136581 h 4058126"/>
                <a:gd name="connsiteX10" fmla="*/ 2482241 w 2486120"/>
                <a:gd name="connsiteY10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6120" h="4058126">
                  <a:moveTo>
                    <a:pt x="2482241" y="136865"/>
                  </a:moveTo>
                  <a:lnTo>
                    <a:pt x="2482241" y="3926673"/>
                  </a:lnTo>
                  <a:cubicBezTo>
                    <a:pt x="2482334" y="4000778"/>
                    <a:pt x="2422329" y="4060786"/>
                    <a:pt x="2348226" y="4060881"/>
                  </a:cubicBezTo>
                  <a:cubicBezTo>
                    <a:pt x="2348226" y="4060881"/>
                    <a:pt x="2348128" y="4060881"/>
                    <a:pt x="2348128" y="4060881"/>
                  </a:cubicBezTo>
                  <a:lnTo>
                    <a:pt x="130234" y="4060881"/>
                  </a:lnTo>
                  <a:cubicBezTo>
                    <a:pt x="56129" y="4060786"/>
                    <a:pt x="-3879" y="4000778"/>
                    <a:pt x="-3879" y="3926673"/>
                  </a:cubicBezTo>
                  <a:lnTo>
                    <a:pt x="-3879" y="136865"/>
                  </a:lnTo>
                  <a:cubicBezTo>
                    <a:pt x="-3879" y="62762"/>
                    <a:pt x="56129" y="2754"/>
                    <a:pt x="130234" y="2754"/>
                  </a:cubicBezTo>
                  <a:lnTo>
                    <a:pt x="2348226" y="2754"/>
                  </a:lnTo>
                  <a:cubicBezTo>
                    <a:pt x="2422236" y="2659"/>
                    <a:pt x="2482148" y="62572"/>
                    <a:pt x="2482241" y="136581"/>
                  </a:cubicBezTo>
                  <a:cubicBezTo>
                    <a:pt x="2482241" y="136676"/>
                    <a:pt x="2482241" y="136772"/>
                    <a:pt x="2482241" y="136865"/>
                  </a:cubicBezTo>
                  <a:close/>
                </a:path>
              </a:pathLst>
            </a:cu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2B6F9DA-E8A0-47DA-B9BC-84C9E394F7BD}"/>
                </a:ext>
              </a:extLst>
            </p:cNvPr>
            <p:cNvSpPr txBox="1"/>
            <p:nvPr/>
          </p:nvSpPr>
          <p:spPr>
            <a:xfrm>
              <a:off x="1183757" y="2111121"/>
              <a:ext cx="15808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STANDARD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C70275B-253E-40D5-890F-41CD00099272}"/>
                </a:ext>
              </a:extLst>
            </p:cNvPr>
            <p:cNvSpPr txBox="1"/>
            <p:nvPr/>
          </p:nvSpPr>
          <p:spPr>
            <a:xfrm>
              <a:off x="1202055" y="2346293"/>
              <a:ext cx="1217000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59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6CDCF81-3120-4D99-8BF5-006A109446F2}"/>
                </a:ext>
              </a:extLst>
            </p:cNvPr>
            <p:cNvSpPr txBox="1"/>
            <p:nvPr/>
          </p:nvSpPr>
          <p:spPr>
            <a:xfrm>
              <a:off x="2244185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987BB1D-702E-46F6-92DD-B00405AF3855}"/>
                </a:ext>
              </a:extLst>
            </p:cNvPr>
            <p:cNvSpPr txBox="1"/>
            <p:nvPr/>
          </p:nvSpPr>
          <p:spPr>
            <a:xfrm>
              <a:off x="920781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8AA68B9-CBF4-4ED3-8974-97F4D9A04FD3}"/>
                </a:ext>
              </a:extLst>
            </p:cNvPr>
            <p:cNvSpPr/>
            <p:nvPr/>
          </p:nvSpPr>
          <p:spPr>
            <a:xfrm>
              <a:off x="731233" y="3400426"/>
              <a:ext cx="2486120" cy="451865"/>
            </a:xfrm>
            <a:custGeom>
              <a:avLst/>
              <a:gdLst>
                <a:gd name="connsiteX0" fmla="*/ 2469004 w 2486120"/>
                <a:gd name="connsiteY0" fmla="*/ 454620 h 451865"/>
                <a:gd name="connsiteX1" fmla="*/ 9361 w 2486120"/>
                <a:gd name="connsiteY1" fmla="*/ 454620 h 451865"/>
                <a:gd name="connsiteX2" fmla="*/ -3878 w 2486120"/>
                <a:gd name="connsiteY2" fmla="*/ 441188 h 451865"/>
                <a:gd name="connsiteX3" fmla="*/ -3878 w 2486120"/>
                <a:gd name="connsiteY3" fmla="*/ 441188 h 451865"/>
                <a:gd name="connsiteX4" fmla="*/ -3878 w 2486120"/>
                <a:gd name="connsiteY4" fmla="*/ 16088 h 451865"/>
                <a:gd name="connsiteX5" fmla="*/ 9361 w 2486120"/>
                <a:gd name="connsiteY5" fmla="*/ 2754 h 451865"/>
                <a:gd name="connsiteX6" fmla="*/ 2469004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88 h 451865"/>
                <a:gd name="connsiteX9" fmla="*/ 2469004 w 2486120"/>
                <a:gd name="connsiteY9" fmla="*/ 454620 h 451865"/>
                <a:gd name="connsiteX10" fmla="*/ 2469004 w 2486120"/>
                <a:gd name="connsiteY10" fmla="*/ 454620 h 451865"/>
                <a:gd name="connsiteX11" fmla="*/ 22602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18 h 451865"/>
                <a:gd name="connsiteX14" fmla="*/ 22602 w 2486120"/>
                <a:gd name="connsiteY14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9004" y="454620"/>
                  </a:moveTo>
                  <a:lnTo>
                    <a:pt x="9361" y="454620"/>
                  </a:lnTo>
                  <a:cubicBezTo>
                    <a:pt x="2029" y="454524"/>
                    <a:pt x="-3973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9" y="2847"/>
                    <a:pt x="9361" y="2754"/>
                  </a:cubicBezTo>
                  <a:lnTo>
                    <a:pt x="2469004" y="2754"/>
                  </a:lnTo>
                  <a:cubicBezTo>
                    <a:pt x="2476338" y="2847"/>
                    <a:pt x="2482240" y="8754"/>
                    <a:pt x="2482240" y="16088"/>
                  </a:cubicBezTo>
                  <a:lnTo>
                    <a:pt x="2482240" y="441188"/>
                  </a:lnTo>
                  <a:cubicBezTo>
                    <a:pt x="2482338" y="448522"/>
                    <a:pt x="2476338" y="454524"/>
                    <a:pt x="2469004" y="454620"/>
                  </a:cubicBezTo>
                  <a:cubicBezTo>
                    <a:pt x="2469004" y="454620"/>
                    <a:pt x="2469004" y="454620"/>
                    <a:pt x="2469004" y="454620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02" y="29518"/>
                  </a:lnTo>
                  <a:close/>
                </a:path>
              </a:pathLst>
            </a:custGeom>
            <a:solidFill>
              <a:srgbClr val="7296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5DD0036-9C80-4479-B074-051E37E0A4F7}"/>
                </a:ext>
              </a:extLst>
            </p:cNvPr>
            <p:cNvSpPr/>
            <p:nvPr/>
          </p:nvSpPr>
          <p:spPr>
            <a:xfrm>
              <a:off x="731233" y="3825525"/>
              <a:ext cx="2486120" cy="451865"/>
            </a:xfrm>
            <a:custGeom>
              <a:avLst/>
              <a:gdLst>
                <a:gd name="connsiteX0" fmla="*/ 2469004 w 2486120"/>
                <a:gd name="connsiteY0" fmla="*/ 454620 h 451865"/>
                <a:gd name="connsiteX1" fmla="*/ 9361 w 2486120"/>
                <a:gd name="connsiteY1" fmla="*/ 454620 h 451865"/>
                <a:gd name="connsiteX2" fmla="*/ -3878 w 2486120"/>
                <a:gd name="connsiteY2" fmla="*/ 441190 h 451865"/>
                <a:gd name="connsiteX3" fmla="*/ -3878 w 2486120"/>
                <a:gd name="connsiteY3" fmla="*/ 441190 h 451865"/>
                <a:gd name="connsiteX4" fmla="*/ -3878 w 2486120"/>
                <a:gd name="connsiteY4" fmla="*/ 16088 h 451865"/>
                <a:gd name="connsiteX5" fmla="*/ 9361 w 2486120"/>
                <a:gd name="connsiteY5" fmla="*/ 2754 h 451865"/>
                <a:gd name="connsiteX6" fmla="*/ 2469004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90 h 451865"/>
                <a:gd name="connsiteX9" fmla="*/ 2469004 w 2486120"/>
                <a:gd name="connsiteY9" fmla="*/ 454620 h 451865"/>
                <a:gd name="connsiteX10" fmla="*/ 2469004 w 2486120"/>
                <a:gd name="connsiteY10" fmla="*/ 454620 h 451865"/>
                <a:gd name="connsiteX11" fmla="*/ 22602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20 h 451865"/>
                <a:gd name="connsiteX14" fmla="*/ 22602 w 2486120"/>
                <a:gd name="connsiteY14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9004" y="454620"/>
                  </a:moveTo>
                  <a:lnTo>
                    <a:pt x="9361" y="454620"/>
                  </a:lnTo>
                  <a:cubicBezTo>
                    <a:pt x="2029" y="454524"/>
                    <a:pt x="-3973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9" y="2849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240" y="8754"/>
                    <a:pt x="2482240" y="16088"/>
                  </a:cubicBezTo>
                  <a:lnTo>
                    <a:pt x="2482240" y="441190"/>
                  </a:lnTo>
                  <a:cubicBezTo>
                    <a:pt x="2482338" y="448525"/>
                    <a:pt x="2476338" y="454524"/>
                    <a:pt x="2469004" y="454620"/>
                  </a:cubicBezTo>
                  <a:cubicBezTo>
                    <a:pt x="2469004" y="454620"/>
                    <a:pt x="2469004" y="454620"/>
                    <a:pt x="2469004" y="454620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02" y="29520"/>
                  </a:lnTo>
                  <a:close/>
                </a:path>
              </a:pathLst>
            </a:custGeom>
            <a:solidFill>
              <a:srgbClr val="7296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21605CF-23D4-4119-BF58-6AF40E5811BB}"/>
                </a:ext>
              </a:extLst>
            </p:cNvPr>
            <p:cNvSpPr/>
            <p:nvPr/>
          </p:nvSpPr>
          <p:spPr>
            <a:xfrm>
              <a:off x="731233" y="4250625"/>
              <a:ext cx="2486120" cy="451867"/>
            </a:xfrm>
            <a:custGeom>
              <a:avLst/>
              <a:gdLst>
                <a:gd name="connsiteX0" fmla="*/ 2469004 w 2486120"/>
                <a:gd name="connsiteY0" fmla="*/ 454622 h 451867"/>
                <a:gd name="connsiteX1" fmla="*/ 9361 w 2486120"/>
                <a:gd name="connsiteY1" fmla="*/ 454622 h 451867"/>
                <a:gd name="connsiteX2" fmla="*/ -3878 w 2486120"/>
                <a:gd name="connsiteY2" fmla="*/ 441190 h 451867"/>
                <a:gd name="connsiteX3" fmla="*/ -3878 w 2486120"/>
                <a:gd name="connsiteY3" fmla="*/ 441190 h 451867"/>
                <a:gd name="connsiteX4" fmla="*/ -3878 w 2486120"/>
                <a:gd name="connsiteY4" fmla="*/ 16091 h 451867"/>
                <a:gd name="connsiteX5" fmla="*/ 9361 w 2486120"/>
                <a:gd name="connsiteY5" fmla="*/ 2754 h 451867"/>
                <a:gd name="connsiteX6" fmla="*/ 2469004 w 2486120"/>
                <a:gd name="connsiteY6" fmla="*/ 2754 h 451867"/>
                <a:gd name="connsiteX7" fmla="*/ 2482240 w 2486120"/>
                <a:gd name="connsiteY7" fmla="*/ 16091 h 451867"/>
                <a:gd name="connsiteX8" fmla="*/ 2482240 w 2486120"/>
                <a:gd name="connsiteY8" fmla="*/ 441190 h 451867"/>
                <a:gd name="connsiteX9" fmla="*/ 2469004 w 2486120"/>
                <a:gd name="connsiteY9" fmla="*/ 454622 h 451867"/>
                <a:gd name="connsiteX10" fmla="*/ 2469004 w 2486120"/>
                <a:gd name="connsiteY10" fmla="*/ 454622 h 451867"/>
                <a:gd name="connsiteX11" fmla="*/ 22602 w 2486120"/>
                <a:gd name="connsiteY11" fmla="*/ 427761 h 451867"/>
                <a:gd name="connsiteX12" fmla="*/ 2455763 w 2486120"/>
                <a:gd name="connsiteY12" fmla="*/ 427761 h 451867"/>
                <a:gd name="connsiteX13" fmla="*/ 2455763 w 2486120"/>
                <a:gd name="connsiteY13" fmla="*/ 29520 h 451867"/>
                <a:gd name="connsiteX14" fmla="*/ 22602 w 2486120"/>
                <a:gd name="connsiteY14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7">
                  <a:moveTo>
                    <a:pt x="2469004" y="454622"/>
                  </a:moveTo>
                  <a:lnTo>
                    <a:pt x="9361" y="454622"/>
                  </a:lnTo>
                  <a:cubicBezTo>
                    <a:pt x="2029" y="454527"/>
                    <a:pt x="-3973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9" y="2849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240" y="8756"/>
                    <a:pt x="2482240" y="16091"/>
                  </a:cubicBezTo>
                  <a:lnTo>
                    <a:pt x="2482240" y="441190"/>
                  </a:lnTo>
                  <a:cubicBezTo>
                    <a:pt x="2482338" y="448525"/>
                    <a:pt x="2476338" y="454527"/>
                    <a:pt x="2469004" y="454622"/>
                  </a:cubicBezTo>
                  <a:cubicBezTo>
                    <a:pt x="2469004" y="454622"/>
                    <a:pt x="2469004" y="454622"/>
                    <a:pt x="2469004" y="454622"/>
                  </a:cubicBezTo>
                  <a:close/>
                  <a:moveTo>
                    <a:pt x="22602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02" y="29520"/>
                  </a:lnTo>
                  <a:close/>
                </a:path>
              </a:pathLst>
            </a:custGeom>
            <a:solidFill>
              <a:srgbClr val="7296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7C202E5-297E-4E40-A39D-90427D0B5734}"/>
                </a:ext>
              </a:extLst>
            </p:cNvPr>
            <p:cNvSpPr/>
            <p:nvPr/>
          </p:nvSpPr>
          <p:spPr>
            <a:xfrm>
              <a:off x="731233" y="4675632"/>
              <a:ext cx="2486120" cy="451960"/>
            </a:xfrm>
            <a:custGeom>
              <a:avLst/>
              <a:gdLst>
                <a:gd name="connsiteX0" fmla="*/ 2469004 w 2486120"/>
                <a:gd name="connsiteY0" fmla="*/ 454715 h 451960"/>
                <a:gd name="connsiteX1" fmla="*/ 9361 w 2486120"/>
                <a:gd name="connsiteY1" fmla="*/ 454715 h 451960"/>
                <a:gd name="connsiteX2" fmla="*/ -3878 w 2486120"/>
                <a:gd name="connsiteY2" fmla="*/ 441286 h 451960"/>
                <a:gd name="connsiteX3" fmla="*/ -3878 w 2486120"/>
                <a:gd name="connsiteY3" fmla="*/ 441286 h 451960"/>
                <a:gd name="connsiteX4" fmla="*/ -3878 w 2486120"/>
                <a:gd name="connsiteY4" fmla="*/ 16184 h 451960"/>
                <a:gd name="connsiteX5" fmla="*/ 9361 w 2486120"/>
                <a:gd name="connsiteY5" fmla="*/ 2754 h 451960"/>
                <a:gd name="connsiteX6" fmla="*/ 9361 w 2486120"/>
                <a:gd name="connsiteY6" fmla="*/ 2754 h 451960"/>
                <a:gd name="connsiteX7" fmla="*/ 2469004 w 2486120"/>
                <a:gd name="connsiteY7" fmla="*/ 2754 h 451960"/>
                <a:gd name="connsiteX8" fmla="*/ 2482240 w 2486120"/>
                <a:gd name="connsiteY8" fmla="*/ 16184 h 451960"/>
                <a:gd name="connsiteX9" fmla="*/ 2482240 w 2486120"/>
                <a:gd name="connsiteY9" fmla="*/ 16184 h 451960"/>
                <a:gd name="connsiteX10" fmla="*/ 2482240 w 2486120"/>
                <a:gd name="connsiteY10" fmla="*/ 441286 h 451960"/>
                <a:gd name="connsiteX11" fmla="*/ 2469004 w 2486120"/>
                <a:gd name="connsiteY11" fmla="*/ 454715 h 451960"/>
                <a:gd name="connsiteX12" fmla="*/ 2469004 w 2486120"/>
                <a:gd name="connsiteY12" fmla="*/ 454715 h 451960"/>
                <a:gd name="connsiteX13" fmla="*/ 22602 w 2486120"/>
                <a:gd name="connsiteY13" fmla="*/ 427854 h 451960"/>
                <a:gd name="connsiteX14" fmla="*/ 2455763 w 2486120"/>
                <a:gd name="connsiteY14" fmla="*/ 427854 h 451960"/>
                <a:gd name="connsiteX15" fmla="*/ 2455763 w 2486120"/>
                <a:gd name="connsiteY15" fmla="*/ 29615 h 451960"/>
                <a:gd name="connsiteX16" fmla="*/ 22602 w 2486120"/>
                <a:gd name="connsiteY16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6120" h="451960">
                  <a:moveTo>
                    <a:pt x="2469004" y="454715"/>
                  </a:moveTo>
                  <a:lnTo>
                    <a:pt x="9361" y="454715"/>
                  </a:lnTo>
                  <a:cubicBezTo>
                    <a:pt x="2029" y="454620"/>
                    <a:pt x="-3973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973" y="8849"/>
                    <a:pt x="2029" y="2849"/>
                    <a:pt x="9361" y="2754"/>
                  </a:cubicBezTo>
                  <a:cubicBezTo>
                    <a:pt x="9361" y="2754"/>
                    <a:pt x="9361" y="2754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338" y="8849"/>
                    <a:pt x="2482240" y="16184"/>
                  </a:cubicBezTo>
                  <a:cubicBezTo>
                    <a:pt x="2482240" y="16184"/>
                    <a:pt x="2482240" y="16184"/>
                    <a:pt x="2482240" y="16184"/>
                  </a:cubicBezTo>
                  <a:lnTo>
                    <a:pt x="2482240" y="441286"/>
                  </a:lnTo>
                  <a:cubicBezTo>
                    <a:pt x="2482338" y="448620"/>
                    <a:pt x="2476338" y="454620"/>
                    <a:pt x="2469004" y="454715"/>
                  </a:cubicBezTo>
                  <a:cubicBezTo>
                    <a:pt x="2469004" y="454715"/>
                    <a:pt x="2469004" y="454715"/>
                    <a:pt x="2469004" y="454715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02" y="29615"/>
                  </a:lnTo>
                  <a:close/>
                </a:path>
              </a:pathLst>
            </a:custGeom>
            <a:solidFill>
              <a:srgbClr val="7296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A42C6C6-634C-4625-8721-5DB2100373A0}"/>
                </a:ext>
              </a:extLst>
            </p:cNvPr>
            <p:cNvSpPr txBox="1"/>
            <p:nvPr/>
          </p:nvSpPr>
          <p:spPr>
            <a:xfrm>
              <a:off x="1188566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ECB0276-A2DC-4117-821D-3995F3B1E1CD}"/>
                </a:ext>
              </a:extLst>
            </p:cNvPr>
            <p:cNvSpPr txBox="1"/>
            <p:nvPr/>
          </p:nvSpPr>
          <p:spPr>
            <a:xfrm>
              <a:off x="1386537" y="3918680"/>
              <a:ext cx="117532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2.0 GB Storage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24A175F-1FD4-4CE9-837E-9EF03D9FAC4B}"/>
                </a:ext>
              </a:extLst>
            </p:cNvPr>
            <p:cNvSpPr txBox="1"/>
            <p:nvPr/>
          </p:nvSpPr>
          <p:spPr>
            <a:xfrm>
              <a:off x="1239862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C2FC0E0-A778-474C-ADA6-EA3533866369}"/>
                </a:ext>
              </a:extLst>
            </p:cNvPr>
            <p:cNvSpPr txBox="1"/>
            <p:nvPr/>
          </p:nvSpPr>
          <p:spPr>
            <a:xfrm>
              <a:off x="1248679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05A5EB4-60B7-4B57-A707-5D731F96F5F2}"/>
                </a:ext>
              </a:extLst>
            </p:cNvPr>
            <p:cNvSpPr/>
            <p:nvPr/>
          </p:nvSpPr>
          <p:spPr>
            <a:xfrm>
              <a:off x="731138" y="5640038"/>
              <a:ext cx="2486120" cy="425099"/>
            </a:xfrm>
            <a:custGeom>
              <a:avLst/>
              <a:gdLst>
                <a:gd name="connsiteX0" fmla="*/ 2482241 w 2486120"/>
                <a:gd name="connsiteY0" fmla="*/ 2754 h 425099"/>
                <a:gd name="connsiteX1" fmla="*/ 2482241 w 2486120"/>
                <a:gd name="connsiteY1" fmla="*/ 293648 h 425099"/>
                <a:gd name="connsiteX2" fmla="*/ 2348226 w 2486120"/>
                <a:gd name="connsiteY2" fmla="*/ 427854 h 425099"/>
                <a:gd name="connsiteX3" fmla="*/ 2348128 w 2486120"/>
                <a:gd name="connsiteY3" fmla="*/ 427854 h 425099"/>
                <a:gd name="connsiteX4" fmla="*/ 130234 w 2486120"/>
                <a:gd name="connsiteY4" fmla="*/ 427854 h 425099"/>
                <a:gd name="connsiteX5" fmla="*/ -3879 w 2486120"/>
                <a:gd name="connsiteY5" fmla="*/ 293648 h 425099"/>
                <a:gd name="connsiteX6" fmla="*/ -3879 w 2486120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120" h="425099">
                  <a:moveTo>
                    <a:pt x="2482241" y="2754"/>
                  </a:moveTo>
                  <a:lnTo>
                    <a:pt x="2482241" y="293648"/>
                  </a:lnTo>
                  <a:cubicBezTo>
                    <a:pt x="2482334" y="367753"/>
                    <a:pt x="2422329" y="427761"/>
                    <a:pt x="2348226" y="427854"/>
                  </a:cubicBezTo>
                  <a:cubicBezTo>
                    <a:pt x="2348226" y="427854"/>
                    <a:pt x="2348128" y="427854"/>
                    <a:pt x="2348128" y="427854"/>
                  </a:cubicBezTo>
                  <a:lnTo>
                    <a:pt x="130234" y="427854"/>
                  </a:lnTo>
                  <a:cubicBezTo>
                    <a:pt x="56129" y="427761"/>
                    <a:pt x="-3879" y="367753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7296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7721376-6E69-4094-9A12-0510673F7234}"/>
                </a:ext>
              </a:extLst>
            </p:cNvPr>
            <p:cNvSpPr txBox="1"/>
            <p:nvPr/>
          </p:nvSpPr>
          <p:spPr>
            <a:xfrm>
              <a:off x="879989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E54C230-CBB9-4A5F-94EA-949B95CD3436}"/>
                </a:ext>
              </a:extLst>
            </p:cNvPr>
            <p:cNvSpPr txBox="1"/>
            <p:nvPr/>
          </p:nvSpPr>
          <p:spPr>
            <a:xfrm>
              <a:off x="853539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25" spc="0" baseline="0" dirty="0">
                  <a:solidFill>
                    <a:schemeClr val="bg1"/>
                  </a:solidFill>
                  <a:latin typeface="Montserrat" panose="02000505000000020004" pitchFamily="2" charset="0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397885FA-E4ED-42A6-B43A-BA4A8EE74098}"/>
              </a:ext>
            </a:extLst>
          </p:cNvPr>
          <p:cNvGrpSpPr/>
          <p:nvPr/>
        </p:nvGrpSpPr>
        <p:grpSpPr>
          <a:xfrm>
            <a:off x="6226396" y="2006727"/>
            <a:ext cx="2486787" cy="4058410"/>
            <a:chOff x="6226396" y="2006727"/>
            <a:chExt cx="2486787" cy="4058410"/>
          </a:xfrm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CD998C5-6C79-43A6-B4C1-920F071E90B1}"/>
                </a:ext>
              </a:extLst>
            </p:cNvPr>
            <p:cNvSpPr/>
            <p:nvPr/>
          </p:nvSpPr>
          <p:spPr>
            <a:xfrm>
              <a:off x="6226396" y="2006727"/>
              <a:ext cx="2486787" cy="4058127"/>
            </a:xfrm>
            <a:custGeom>
              <a:avLst/>
              <a:gdLst>
                <a:gd name="connsiteX0" fmla="*/ 2482909 w 2486787"/>
                <a:gd name="connsiteY0" fmla="*/ 136865 h 4058127"/>
                <a:gd name="connsiteX1" fmla="*/ 2482909 w 2486787"/>
                <a:gd name="connsiteY1" fmla="*/ 3926673 h 4058127"/>
                <a:gd name="connsiteX2" fmla="*/ 2348894 w 2486787"/>
                <a:gd name="connsiteY2" fmla="*/ 4060881 h 4058127"/>
                <a:gd name="connsiteX3" fmla="*/ 2348796 w 2486787"/>
                <a:gd name="connsiteY3" fmla="*/ 4060881 h 4058127"/>
                <a:gd name="connsiteX4" fmla="*/ 130234 w 2486787"/>
                <a:gd name="connsiteY4" fmla="*/ 4060881 h 4058127"/>
                <a:gd name="connsiteX5" fmla="*/ -3879 w 2486787"/>
                <a:gd name="connsiteY5" fmla="*/ 3926673 h 4058127"/>
                <a:gd name="connsiteX6" fmla="*/ -3879 w 2486787"/>
                <a:gd name="connsiteY6" fmla="*/ 136865 h 4058127"/>
                <a:gd name="connsiteX7" fmla="*/ 130234 w 2486787"/>
                <a:gd name="connsiteY7" fmla="*/ 2755 h 4058127"/>
                <a:gd name="connsiteX8" fmla="*/ 2348605 w 2486787"/>
                <a:gd name="connsiteY8" fmla="*/ 2755 h 4058127"/>
                <a:gd name="connsiteX9" fmla="*/ 2482909 w 2486787"/>
                <a:gd name="connsiteY9" fmla="*/ 136295 h 4058127"/>
                <a:gd name="connsiteX10" fmla="*/ 2482909 w 2486787"/>
                <a:gd name="connsiteY10" fmla="*/ 136865 h 4058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6787" h="4058127">
                  <a:moveTo>
                    <a:pt x="2482909" y="136865"/>
                  </a:moveTo>
                  <a:lnTo>
                    <a:pt x="2482909" y="3926673"/>
                  </a:lnTo>
                  <a:cubicBezTo>
                    <a:pt x="2483002" y="4000778"/>
                    <a:pt x="2422996" y="4060786"/>
                    <a:pt x="2348894" y="4060881"/>
                  </a:cubicBezTo>
                  <a:cubicBezTo>
                    <a:pt x="2348894" y="4060881"/>
                    <a:pt x="2348796" y="4060881"/>
                    <a:pt x="2348796" y="4060881"/>
                  </a:cubicBezTo>
                  <a:lnTo>
                    <a:pt x="130234" y="4060881"/>
                  </a:lnTo>
                  <a:cubicBezTo>
                    <a:pt x="56131" y="4060786"/>
                    <a:pt x="-3879" y="4000778"/>
                    <a:pt x="-3879" y="3926673"/>
                  </a:cubicBezTo>
                  <a:lnTo>
                    <a:pt x="-3879" y="136865"/>
                  </a:lnTo>
                  <a:cubicBezTo>
                    <a:pt x="-3879" y="62763"/>
                    <a:pt x="56131" y="2755"/>
                    <a:pt x="130234" y="2755"/>
                  </a:cubicBezTo>
                  <a:lnTo>
                    <a:pt x="2348605" y="2755"/>
                  </a:lnTo>
                  <a:cubicBezTo>
                    <a:pt x="2422615" y="2564"/>
                    <a:pt x="2482718" y="62286"/>
                    <a:pt x="2482909" y="136295"/>
                  </a:cubicBezTo>
                  <a:cubicBezTo>
                    <a:pt x="2482909" y="136486"/>
                    <a:pt x="2482909" y="136677"/>
                    <a:pt x="2482909" y="136865"/>
                  </a:cubicBezTo>
                  <a:close/>
                </a:path>
              </a:pathLst>
            </a:custGeom>
            <a:gradFill>
              <a:gsLst>
                <a:gs pos="0">
                  <a:srgbClr val="5D28FE"/>
                </a:gs>
                <a:gs pos="100000">
                  <a:srgbClr val="BB66D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58442AB-A9CF-4E7F-976F-9950493CCF6A}"/>
                </a:ext>
              </a:extLst>
            </p:cNvPr>
            <p:cNvSpPr txBox="1"/>
            <p:nvPr/>
          </p:nvSpPr>
          <p:spPr>
            <a:xfrm>
              <a:off x="6688966" y="2111121"/>
              <a:ext cx="15616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EXCLUSIVE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3C7A185-033E-4FBC-B8AF-8DA43CA23AF5}"/>
                </a:ext>
              </a:extLst>
            </p:cNvPr>
            <p:cNvSpPr txBox="1"/>
            <p:nvPr/>
          </p:nvSpPr>
          <p:spPr>
            <a:xfrm>
              <a:off x="6687311" y="2346293"/>
              <a:ext cx="1257075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79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B1183EFB-B438-4BE9-AFA8-DCD4FD5263BE}"/>
                </a:ext>
              </a:extLst>
            </p:cNvPr>
            <p:cNvSpPr txBox="1"/>
            <p:nvPr/>
          </p:nvSpPr>
          <p:spPr>
            <a:xfrm>
              <a:off x="7750111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B912C5DD-724C-45D8-A05F-88BF5F8F66FE}"/>
                </a:ext>
              </a:extLst>
            </p:cNvPr>
            <p:cNvSpPr txBox="1"/>
            <p:nvPr/>
          </p:nvSpPr>
          <p:spPr>
            <a:xfrm>
              <a:off x="6416421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E88C2143-3779-4466-BC55-B3F040E1C1F5}"/>
                </a:ext>
              </a:extLst>
            </p:cNvPr>
            <p:cNvSpPr/>
            <p:nvPr/>
          </p:nvSpPr>
          <p:spPr>
            <a:xfrm>
              <a:off x="6226874" y="3400426"/>
              <a:ext cx="2486120" cy="451865"/>
            </a:xfrm>
            <a:custGeom>
              <a:avLst/>
              <a:gdLst>
                <a:gd name="connsiteX0" fmla="*/ 2468999 w 2486120"/>
                <a:gd name="connsiteY0" fmla="*/ 454620 h 451865"/>
                <a:gd name="connsiteX1" fmla="*/ 9358 w 2486120"/>
                <a:gd name="connsiteY1" fmla="*/ 454620 h 451865"/>
                <a:gd name="connsiteX2" fmla="*/ -3878 w 2486120"/>
                <a:gd name="connsiteY2" fmla="*/ 441188 h 451865"/>
                <a:gd name="connsiteX3" fmla="*/ -3878 w 2486120"/>
                <a:gd name="connsiteY3" fmla="*/ 441188 h 451865"/>
                <a:gd name="connsiteX4" fmla="*/ -3878 w 2486120"/>
                <a:gd name="connsiteY4" fmla="*/ 16088 h 451865"/>
                <a:gd name="connsiteX5" fmla="*/ 9358 w 2486120"/>
                <a:gd name="connsiteY5" fmla="*/ 2754 h 451865"/>
                <a:gd name="connsiteX6" fmla="*/ 2468999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88 h 451865"/>
                <a:gd name="connsiteX9" fmla="*/ 2468999 w 2486120"/>
                <a:gd name="connsiteY9" fmla="*/ 454620 h 451865"/>
                <a:gd name="connsiteX10" fmla="*/ 2468999 w 2486120"/>
                <a:gd name="connsiteY10" fmla="*/ 454620 h 451865"/>
                <a:gd name="connsiteX11" fmla="*/ 22599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18 h 451865"/>
                <a:gd name="connsiteX14" fmla="*/ 22599 w 2486120"/>
                <a:gd name="connsiteY14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4" y="2847"/>
                    <a:pt x="9358" y="2754"/>
                  </a:cubicBezTo>
                  <a:lnTo>
                    <a:pt x="2468999" y="2754"/>
                  </a:lnTo>
                  <a:cubicBezTo>
                    <a:pt x="2476333" y="2847"/>
                    <a:pt x="2482240" y="8754"/>
                    <a:pt x="2482240" y="16088"/>
                  </a:cubicBezTo>
                  <a:lnTo>
                    <a:pt x="2482240" y="441188"/>
                  </a:lnTo>
                  <a:cubicBezTo>
                    <a:pt x="2482338" y="448522"/>
                    <a:pt x="2476333" y="454524"/>
                    <a:pt x="2468999" y="454620"/>
                  </a:cubicBezTo>
                  <a:cubicBezTo>
                    <a:pt x="2468999" y="454620"/>
                    <a:pt x="2468999" y="454620"/>
                    <a:pt x="2468999" y="454620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599" y="29518"/>
                  </a:lnTo>
                  <a:close/>
                </a:path>
              </a:pathLst>
            </a:custGeom>
            <a:solidFill>
              <a:srgbClr val="C984E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3065581A-D8BC-48D4-8BCF-FD524A42AE6D}"/>
                </a:ext>
              </a:extLst>
            </p:cNvPr>
            <p:cNvSpPr/>
            <p:nvPr/>
          </p:nvSpPr>
          <p:spPr>
            <a:xfrm>
              <a:off x="6226874" y="3825525"/>
              <a:ext cx="2486120" cy="451865"/>
            </a:xfrm>
            <a:custGeom>
              <a:avLst/>
              <a:gdLst>
                <a:gd name="connsiteX0" fmla="*/ 2468999 w 2486120"/>
                <a:gd name="connsiteY0" fmla="*/ 454620 h 451865"/>
                <a:gd name="connsiteX1" fmla="*/ 9358 w 2486120"/>
                <a:gd name="connsiteY1" fmla="*/ 454620 h 451865"/>
                <a:gd name="connsiteX2" fmla="*/ -3878 w 2486120"/>
                <a:gd name="connsiteY2" fmla="*/ 441190 h 451865"/>
                <a:gd name="connsiteX3" fmla="*/ -3878 w 2486120"/>
                <a:gd name="connsiteY3" fmla="*/ 441190 h 451865"/>
                <a:gd name="connsiteX4" fmla="*/ -3878 w 2486120"/>
                <a:gd name="connsiteY4" fmla="*/ 16088 h 451865"/>
                <a:gd name="connsiteX5" fmla="*/ 9358 w 2486120"/>
                <a:gd name="connsiteY5" fmla="*/ 2754 h 451865"/>
                <a:gd name="connsiteX6" fmla="*/ 2468999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90 h 451865"/>
                <a:gd name="connsiteX9" fmla="*/ 2468999 w 2486120"/>
                <a:gd name="connsiteY9" fmla="*/ 454620 h 451865"/>
                <a:gd name="connsiteX10" fmla="*/ 2468999 w 2486120"/>
                <a:gd name="connsiteY10" fmla="*/ 454620 h 451865"/>
                <a:gd name="connsiteX11" fmla="*/ 22599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20 h 451865"/>
                <a:gd name="connsiteX14" fmla="*/ 22599 w 2486120"/>
                <a:gd name="connsiteY14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240" y="8754"/>
                    <a:pt x="2482240" y="16088"/>
                  </a:cubicBezTo>
                  <a:lnTo>
                    <a:pt x="2482240" y="441190"/>
                  </a:lnTo>
                  <a:cubicBezTo>
                    <a:pt x="2482338" y="448525"/>
                    <a:pt x="2476333" y="454524"/>
                    <a:pt x="2468999" y="454620"/>
                  </a:cubicBezTo>
                  <a:cubicBezTo>
                    <a:pt x="2468999" y="454620"/>
                    <a:pt x="2468999" y="454620"/>
                    <a:pt x="2468999" y="454620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599" y="29520"/>
                  </a:lnTo>
                  <a:close/>
                </a:path>
              </a:pathLst>
            </a:custGeom>
            <a:solidFill>
              <a:srgbClr val="C984E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E5E74270-26AF-493D-B727-F85C89EB797A}"/>
                </a:ext>
              </a:extLst>
            </p:cNvPr>
            <p:cNvSpPr/>
            <p:nvPr/>
          </p:nvSpPr>
          <p:spPr>
            <a:xfrm>
              <a:off x="6226874" y="4250625"/>
              <a:ext cx="2486120" cy="451867"/>
            </a:xfrm>
            <a:custGeom>
              <a:avLst/>
              <a:gdLst>
                <a:gd name="connsiteX0" fmla="*/ 2468999 w 2486120"/>
                <a:gd name="connsiteY0" fmla="*/ 454622 h 451867"/>
                <a:gd name="connsiteX1" fmla="*/ 9358 w 2486120"/>
                <a:gd name="connsiteY1" fmla="*/ 454622 h 451867"/>
                <a:gd name="connsiteX2" fmla="*/ -3878 w 2486120"/>
                <a:gd name="connsiteY2" fmla="*/ 441190 h 451867"/>
                <a:gd name="connsiteX3" fmla="*/ -3878 w 2486120"/>
                <a:gd name="connsiteY3" fmla="*/ 441190 h 451867"/>
                <a:gd name="connsiteX4" fmla="*/ -3878 w 2486120"/>
                <a:gd name="connsiteY4" fmla="*/ 16091 h 451867"/>
                <a:gd name="connsiteX5" fmla="*/ 9358 w 2486120"/>
                <a:gd name="connsiteY5" fmla="*/ 2754 h 451867"/>
                <a:gd name="connsiteX6" fmla="*/ 2468999 w 2486120"/>
                <a:gd name="connsiteY6" fmla="*/ 2754 h 451867"/>
                <a:gd name="connsiteX7" fmla="*/ 2482240 w 2486120"/>
                <a:gd name="connsiteY7" fmla="*/ 16091 h 451867"/>
                <a:gd name="connsiteX8" fmla="*/ 2482240 w 2486120"/>
                <a:gd name="connsiteY8" fmla="*/ 441190 h 451867"/>
                <a:gd name="connsiteX9" fmla="*/ 2468999 w 2486120"/>
                <a:gd name="connsiteY9" fmla="*/ 454622 h 451867"/>
                <a:gd name="connsiteX10" fmla="*/ 2468999 w 2486120"/>
                <a:gd name="connsiteY10" fmla="*/ 454622 h 451867"/>
                <a:gd name="connsiteX11" fmla="*/ 22599 w 2486120"/>
                <a:gd name="connsiteY11" fmla="*/ 427761 h 451867"/>
                <a:gd name="connsiteX12" fmla="*/ 2455763 w 2486120"/>
                <a:gd name="connsiteY12" fmla="*/ 427761 h 451867"/>
                <a:gd name="connsiteX13" fmla="*/ 2455763 w 2486120"/>
                <a:gd name="connsiteY13" fmla="*/ 29520 h 451867"/>
                <a:gd name="connsiteX14" fmla="*/ 22599 w 2486120"/>
                <a:gd name="connsiteY14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7">
                  <a:moveTo>
                    <a:pt x="2468999" y="454622"/>
                  </a:moveTo>
                  <a:lnTo>
                    <a:pt x="9358" y="454622"/>
                  </a:lnTo>
                  <a:cubicBezTo>
                    <a:pt x="2024" y="454527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240" y="8756"/>
                    <a:pt x="2482240" y="16091"/>
                  </a:cubicBezTo>
                  <a:lnTo>
                    <a:pt x="2482240" y="441190"/>
                  </a:lnTo>
                  <a:cubicBezTo>
                    <a:pt x="2482338" y="448525"/>
                    <a:pt x="2476333" y="454527"/>
                    <a:pt x="2468999" y="454622"/>
                  </a:cubicBezTo>
                  <a:cubicBezTo>
                    <a:pt x="2468999" y="454622"/>
                    <a:pt x="2468999" y="454622"/>
                    <a:pt x="2468999" y="454622"/>
                  </a:cubicBezTo>
                  <a:close/>
                  <a:moveTo>
                    <a:pt x="22599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599" y="29520"/>
                  </a:lnTo>
                  <a:close/>
                </a:path>
              </a:pathLst>
            </a:custGeom>
            <a:solidFill>
              <a:srgbClr val="C984E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814A529-8ABE-4D0E-B5FF-18213A367F0C}"/>
                </a:ext>
              </a:extLst>
            </p:cNvPr>
            <p:cNvSpPr/>
            <p:nvPr/>
          </p:nvSpPr>
          <p:spPr>
            <a:xfrm>
              <a:off x="6226874" y="4675632"/>
              <a:ext cx="2486120" cy="451960"/>
            </a:xfrm>
            <a:custGeom>
              <a:avLst/>
              <a:gdLst>
                <a:gd name="connsiteX0" fmla="*/ 2468999 w 2486120"/>
                <a:gd name="connsiteY0" fmla="*/ 454715 h 451960"/>
                <a:gd name="connsiteX1" fmla="*/ 9358 w 2486120"/>
                <a:gd name="connsiteY1" fmla="*/ 454715 h 451960"/>
                <a:gd name="connsiteX2" fmla="*/ -3878 w 2486120"/>
                <a:gd name="connsiteY2" fmla="*/ 441286 h 451960"/>
                <a:gd name="connsiteX3" fmla="*/ -3878 w 2486120"/>
                <a:gd name="connsiteY3" fmla="*/ 441286 h 451960"/>
                <a:gd name="connsiteX4" fmla="*/ -3878 w 2486120"/>
                <a:gd name="connsiteY4" fmla="*/ 16184 h 451960"/>
                <a:gd name="connsiteX5" fmla="*/ 9358 w 2486120"/>
                <a:gd name="connsiteY5" fmla="*/ 2754 h 451960"/>
                <a:gd name="connsiteX6" fmla="*/ 9358 w 2486120"/>
                <a:gd name="connsiteY6" fmla="*/ 2754 h 451960"/>
                <a:gd name="connsiteX7" fmla="*/ 2468999 w 2486120"/>
                <a:gd name="connsiteY7" fmla="*/ 2754 h 451960"/>
                <a:gd name="connsiteX8" fmla="*/ 2482240 w 2486120"/>
                <a:gd name="connsiteY8" fmla="*/ 16184 h 451960"/>
                <a:gd name="connsiteX9" fmla="*/ 2482240 w 2486120"/>
                <a:gd name="connsiteY9" fmla="*/ 16184 h 451960"/>
                <a:gd name="connsiteX10" fmla="*/ 2482240 w 2486120"/>
                <a:gd name="connsiteY10" fmla="*/ 441286 h 451960"/>
                <a:gd name="connsiteX11" fmla="*/ 2468999 w 2486120"/>
                <a:gd name="connsiteY11" fmla="*/ 454715 h 451960"/>
                <a:gd name="connsiteX12" fmla="*/ 2468999 w 2486120"/>
                <a:gd name="connsiteY12" fmla="*/ 454715 h 451960"/>
                <a:gd name="connsiteX13" fmla="*/ 22599 w 2486120"/>
                <a:gd name="connsiteY13" fmla="*/ 427854 h 451960"/>
                <a:gd name="connsiteX14" fmla="*/ 2455763 w 2486120"/>
                <a:gd name="connsiteY14" fmla="*/ 427854 h 451960"/>
                <a:gd name="connsiteX15" fmla="*/ 2455763 w 2486120"/>
                <a:gd name="connsiteY15" fmla="*/ 29615 h 451960"/>
                <a:gd name="connsiteX16" fmla="*/ 22599 w 2486120"/>
                <a:gd name="connsiteY16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6120" h="451960">
                  <a:moveTo>
                    <a:pt x="2468999" y="454715"/>
                  </a:moveTo>
                  <a:lnTo>
                    <a:pt x="9358" y="454715"/>
                  </a:lnTo>
                  <a:cubicBezTo>
                    <a:pt x="2024" y="454620"/>
                    <a:pt x="-3976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976" y="8849"/>
                    <a:pt x="2024" y="2849"/>
                    <a:pt x="9358" y="2754"/>
                  </a:cubicBezTo>
                  <a:cubicBezTo>
                    <a:pt x="9358" y="2754"/>
                    <a:pt x="9358" y="2754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338" y="8849"/>
                    <a:pt x="2482240" y="16184"/>
                  </a:cubicBezTo>
                  <a:cubicBezTo>
                    <a:pt x="2482240" y="16184"/>
                    <a:pt x="2482240" y="16184"/>
                    <a:pt x="2482240" y="16184"/>
                  </a:cubicBezTo>
                  <a:lnTo>
                    <a:pt x="2482240" y="441286"/>
                  </a:lnTo>
                  <a:cubicBezTo>
                    <a:pt x="2482338" y="448620"/>
                    <a:pt x="2476333" y="454620"/>
                    <a:pt x="2468999" y="454715"/>
                  </a:cubicBezTo>
                  <a:cubicBezTo>
                    <a:pt x="2468999" y="454715"/>
                    <a:pt x="2468999" y="454715"/>
                    <a:pt x="2468999" y="454715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599" y="29615"/>
                  </a:lnTo>
                  <a:close/>
                </a:path>
              </a:pathLst>
            </a:custGeom>
            <a:solidFill>
              <a:srgbClr val="C984E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C9A69406-D8E1-40C6-A3DF-D84D37FF13D2}"/>
                </a:ext>
              </a:extLst>
            </p:cNvPr>
            <p:cNvSpPr txBox="1"/>
            <p:nvPr/>
          </p:nvSpPr>
          <p:spPr>
            <a:xfrm>
              <a:off x="6684157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9969E0F-B555-4D3C-BB13-D63BFEDAD097}"/>
                </a:ext>
              </a:extLst>
            </p:cNvPr>
            <p:cNvSpPr txBox="1"/>
            <p:nvPr/>
          </p:nvSpPr>
          <p:spPr>
            <a:xfrm>
              <a:off x="6875716" y="3918680"/>
              <a:ext cx="118814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4.0 GB Storage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4BEEA233-9D76-4670-B1A1-8C3A925BB4E3}"/>
                </a:ext>
              </a:extLst>
            </p:cNvPr>
            <p:cNvSpPr txBox="1"/>
            <p:nvPr/>
          </p:nvSpPr>
          <p:spPr>
            <a:xfrm>
              <a:off x="6735453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1ED02B0-9F75-4913-8334-29E8495A0303}"/>
                </a:ext>
              </a:extLst>
            </p:cNvPr>
            <p:cNvSpPr txBox="1"/>
            <p:nvPr/>
          </p:nvSpPr>
          <p:spPr>
            <a:xfrm>
              <a:off x="6744270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517E18E9-A212-42A1-BD4A-2F998EDE0EA0}"/>
                </a:ext>
              </a:extLst>
            </p:cNvPr>
            <p:cNvSpPr/>
            <p:nvPr/>
          </p:nvSpPr>
          <p:spPr>
            <a:xfrm>
              <a:off x="6226396" y="5640038"/>
              <a:ext cx="2486787" cy="425099"/>
            </a:xfrm>
            <a:custGeom>
              <a:avLst/>
              <a:gdLst>
                <a:gd name="connsiteX0" fmla="*/ 2482909 w 2486787"/>
                <a:gd name="connsiteY0" fmla="*/ 2754 h 425099"/>
                <a:gd name="connsiteX1" fmla="*/ 2482909 w 2486787"/>
                <a:gd name="connsiteY1" fmla="*/ 293648 h 425099"/>
                <a:gd name="connsiteX2" fmla="*/ 2348894 w 2486787"/>
                <a:gd name="connsiteY2" fmla="*/ 427854 h 425099"/>
                <a:gd name="connsiteX3" fmla="*/ 2348796 w 2486787"/>
                <a:gd name="connsiteY3" fmla="*/ 427854 h 425099"/>
                <a:gd name="connsiteX4" fmla="*/ 130234 w 2486787"/>
                <a:gd name="connsiteY4" fmla="*/ 427854 h 425099"/>
                <a:gd name="connsiteX5" fmla="*/ -3879 w 2486787"/>
                <a:gd name="connsiteY5" fmla="*/ 293648 h 425099"/>
                <a:gd name="connsiteX6" fmla="*/ -3879 w 2486787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787" h="425099">
                  <a:moveTo>
                    <a:pt x="2482909" y="2754"/>
                  </a:moveTo>
                  <a:lnTo>
                    <a:pt x="2482909" y="293648"/>
                  </a:lnTo>
                  <a:cubicBezTo>
                    <a:pt x="2483002" y="367753"/>
                    <a:pt x="2422996" y="427761"/>
                    <a:pt x="2348894" y="427854"/>
                  </a:cubicBezTo>
                  <a:cubicBezTo>
                    <a:pt x="2348894" y="427854"/>
                    <a:pt x="2348796" y="427854"/>
                    <a:pt x="2348796" y="427854"/>
                  </a:cubicBezTo>
                  <a:lnTo>
                    <a:pt x="130234" y="427854"/>
                  </a:lnTo>
                  <a:cubicBezTo>
                    <a:pt x="56131" y="427761"/>
                    <a:pt x="-3879" y="367753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C984E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14FCC2E-5C6F-4CDF-B7E2-3E8970A2C1A5}"/>
                </a:ext>
              </a:extLst>
            </p:cNvPr>
            <p:cNvSpPr txBox="1"/>
            <p:nvPr/>
          </p:nvSpPr>
          <p:spPr>
            <a:xfrm>
              <a:off x="6375580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6E44B52-75BA-40D0-A8B5-5860A5174956}"/>
                </a:ext>
              </a:extLst>
            </p:cNvPr>
            <p:cNvSpPr txBox="1"/>
            <p:nvPr/>
          </p:nvSpPr>
          <p:spPr>
            <a:xfrm>
              <a:off x="6349130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CCFFF45D-D1EB-41FD-BEDD-A10328D333CB}"/>
              </a:ext>
            </a:extLst>
          </p:cNvPr>
          <p:cNvGrpSpPr/>
          <p:nvPr/>
        </p:nvGrpSpPr>
        <p:grpSpPr>
          <a:xfrm>
            <a:off x="8974646" y="2006727"/>
            <a:ext cx="2486216" cy="4058410"/>
            <a:chOff x="8974646" y="2006727"/>
            <a:chExt cx="2486216" cy="4058410"/>
          </a:xfrm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8A9E338E-6AC6-423A-8152-18B7B17DC675}"/>
                </a:ext>
              </a:extLst>
            </p:cNvPr>
            <p:cNvSpPr/>
            <p:nvPr/>
          </p:nvSpPr>
          <p:spPr>
            <a:xfrm>
              <a:off x="8974647" y="2006727"/>
              <a:ext cx="2486215" cy="4058126"/>
            </a:xfrm>
            <a:custGeom>
              <a:avLst/>
              <a:gdLst>
                <a:gd name="connsiteX0" fmla="*/ 2482337 w 2486215"/>
                <a:gd name="connsiteY0" fmla="*/ 136865 h 4058126"/>
                <a:gd name="connsiteX1" fmla="*/ 2482337 w 2486215"/>
                <a:gd name="connsiteY1" fmla="*/ 3926673 h 4058126"/>
                <a:gd name="connsiteX2" fmla="*/ 2348126 w 2486215"/>
                <a:gd name="connsiteY2" fmla="*/ 4060881 h 4058126"/>
                <a:gd name="connsiteX3" fmla="*/ 130229 w 2486215"/>
                <a:gd name="connsiteY3" fmla="*/ 4060881 h 4058126"/>
                <a:gd name="connsiteX4" fmla="*/ -3879 w 2486215"/>
                <a:gd name="connsiteY4" fmla="*/ 3926768 h 4058126"/>
                <a:gd name="connsiteX5" fmla="*/ -3879 w 2486215"/>
                <a:gd name="connsiteY5" fmla="*/ 3926673 h 4058126"/>
                <a:gd name="connsiteX6" fmla="*/ -3879 w 2486215"/>
                <a:gd name="connsiteY6" fmla="*/ 136865 h 4058126"/>
                <a:gd name="connsiteX7" fmla="*/ 130038 w 2486215"/>
                <a:gd name="connsiteY7" fmla="*/ 2754 h 4058126"/>
                <a:gd name="connsiteX8" fmla="*/ 130229 w 2486215"/>
                <a:gd name="connsiteY8" fmla="*/ 2754 h 4058126"/>
                <a:gd name="connsiteX9" fmla="*/ 2348126 w 2486215"/>
                <a:gd name="connsiteY9" fmla="*/ 2754 h 4058126"/>
                <a:gd name="connsiteX10" fmla="*/ 2482337 w 2486215"/>
                <a:gd name="connsiteY10" fmla="*/ 136581 h 4058126"/>
                <a:gd name="connsiteX11" fmla="*/ 2482337 w 2486215"/>
                <a:gd name="connsiteY11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6215" h="4058126">
                  <a:moveTo>
                    <a:pt x="2482337" y="136865"/>
                  </a:moveTo>
                  <a:lnTo>
                    <a:pt x="2482337" y="3926673"/>
                  </a:lnTo>
                  <a:cubicBezTo>
                    <a:pt x="2482337" y="4000778"/>
                    <a:pt x="2422233" y="4060881"/>
                    <a:pt x="2348126" y="4060881"/>
                  </a:cubicBezTo>
                  <a:lnTo>
                    <a:pt x="130229" y="4060881"/>
                  </a:lnTo>
                  <a:cubicBezTo>
                    <a:pt x="56127" y="4060881"/>
                    <a:pt x="-3879" y="4000873"/>
                    <a:pt x="-3879" y="3926768"/>
                  </a:cubicBezTo>
                  <a:cubicBezTo>
                    <a:pt x="-3879" y="3926768"/>
                    <a:pt x="-3879" y="3926673"/>
                    <a:pt x="-3879" y="3926673"/>
                  </a:cubicBezTo>
                  <a:lnTo>
                    <a:pt x="-3879" y="136865"/>
                  </a:lnTo>
                  <a:cubicBezTo>
                    <a:pt x="-3977" y="62858"/>
                    <a:pt x="56034" y="2850"/>
                    <a:pt x="130038" y="2754"/>
                  </a:cubicBezTo>
                  <a:cubicBezTo>
                    <a:pt x="130136" y="2754"/>
                    <a:pt x="130136" y="2754"/>
                    <a:pt x="130229" y="2754"/>
                  </a:cubicBezTo>
                  <a:lnTo>
                    <a:pt x="2348126" y="2754"/>
                  </a:lnTo>
                  <a:cubicBezTo>
                    <a:pt x="2422136" y="2659"/>
                    <a:pt x="2482239" y="62572"/>
                    <a:pt x="2482337" y="136581"/>
                  </a:cubicBezTo>
                  <a:cubicBezTo>
                    <a:pt x="2482337" y="136676"/>
                    <a:pt x="2482337" y="136772"/>
                    <a:pt x="2482337" y="136865"/>
                  </a:cubicBezTo>
                  <a:close/>
                </a:path>
              </a:pathLst>
            </a:cu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F58E929-EF1C-4A40-9094-7339CF832468}"/>
                </a:ext>
              </a:extLst>
            </p:cNvPr>
            <p:cNvSpPr txBox="1"/>
            <p:nvPr/>
          </p:nvSpPr>
          <p:spPr>
            <a:xfrm>
              <a:off x="9353575" y="2111121"/>
              <a:ext cx="17283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CORPORATE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F76C930B-FEF5-47C0-92D2-37BCE7522E88}"/>
                </a:ext>
              </a:extLst>
            </p:cNvPr>
            <p:cNvSpPr txBox="1"/>
            <p:nvPr/>
          </p:nvSpPr>
          <p:spPr>
            <a:xfrm>
              <a:off x="9419844" y="2346293"/>
              <a:ext cx="1287532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89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00198D31-9DA6-4EFD-8D36-5A64AF02EF47}"/>
                </a:ext>
              </a:extLst>
            </p:cNvPr>
            <p:cNvSpPr txBox="1"/>
            <p:nvPr/>
          </p:nvSpPr>
          <p:spPr>
            <a:xfrm>
              <a:off x="10513409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ED05DFD1-3E9D-476E-AEFD-6F9976291DC7}"/>
                </a:ext>
              </a:extLst>
            </p:cNvPr>
            <p:cNvSpPr txBox="1"/>
            <p:nvPr/>
          </p:nvSpPr>
          <p:spPr>
            <a:xfrm>
              <a:off x="9164193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1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1D878928-01B9-4367-89AF-A48B439EFDA4}"/>
                </a:ext>
              </a:extLst>
            </p:cNvPr>
            <p:cNvSpPr/>
            <p:nvPr/>
          </p:nvSpPr>
          <p:spPr>
            <a:xfrm>
              <a:off x="8974646" y="3400426"/>
              <a:ext cx="2486216" cy="451865"/>
            </a:xfrm>
            <a:custGeom>
              <a:avLst/>
              <a:gdLst>
                <a:gd name="connsiteX0" fmla="*/ 2468999 w 2486216"/>
                <a:gd name="connsiteY0" fmla="*/ 454620 h 451865"/>
                <a:gd name="connsiteX1" fmla="*/ 9358 w 2486216"/>
                <a:gd name="connsiteY1" fmla="*/ 454620 h 451865"/>
                <a:gd name="connsiteX2" fmla="*/ -3878 w 2486216"/>
                <a:gd name="connsiteY2" fmla="*/ 441188 h 451865"/>
                <a:gd name="connsiteX3" fmla="*/ -3878 w 2486216"/>
                <a:gd name="connsiteY3" fmla="*/ 441188 h 451865"/>
                <a:gd name="connsiteX4" fmla="*/ -3878 w 2486216"/>
                <a:gd name="connsiteY4" fmla="*/ 16088 h 451865"/>
                <a:gd name="connsiteX5" fmla="*/ 9358 w 2486216"/>
                <a:gd name="connsiteY5" fmla="*/ 2754 h 451865"/>
                <a:gd name="connsiteX6" fmla="*/ 2468999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88 h 451865"/>
                <a:gd name="connsiteX9" fmla="*/ 2468999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18 h 451865"/>
                <a:gd name="connsiteX13" fmla="*/ 22697 w 2486216"/>
                <a:gd name="connsiteY13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4" y="2847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4"/>
                    <a:pt x="2482338" y="16088"/>
                  </a:cubicBezTo>
                  <a:lnTo>
                    <a:pt x="2482338" y="441188"/>
                  </a:lnTo>
                  <a:cubicBezTo>
                    <a:pt x="2482338" y="448522"/>
                    <a:pt x="2476431" y="454524"/>
                    <a:pt x="2468999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97" y="29518"/>
                  </a:lnTo>
                  <a:close/>
                </a:path>
              </a:pathLst>
            </a:custGeom>
            <a:solidFill>
              <a:srgbClr val="FF897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B5D7EF47-B647-45A3-9D8A-246715402987}"/>
                </a:ext>
              </a:extLst>
            </p:cNvPr>
            <p:cNvSpPr/>
            <p:nvPr/>
          </p:nvSpPr>
          <p:spPr>
            <a:xfrm>
              <a:off x="8974646" y="3825525"/>
              <a:ext cx="2486216" cy="451865"/>
            </a:xfrm>
            <a:custGeom>
              <a:avLst/>
              <a:gdLst>
                <a:gd name="connsiteX0" fmla="*/ 2468999 w 2486216"/>
                <a:gd name="connsiteY0" fmla="*/ 454620 h 451865"/>
                <a:gd name="connsiteX1" fmla="*/ 9358 w 2486216"/>
                <a:gd name="connsiteY1" fmla="*/ 454620 h 451865"/>
                <a:gd name="connsiteX2" fmla="*/ -3878 w 2486216"/>
                <a:gd name="connsiteY2" fmla="*/ 441190 h 451865"/>
                <a:gd name="connsiteX3" fmla="*/ -3878 w 2486216"/>
                <a:gd name="connsiteY3" fmla="*/ 441190 h 451865"/>
                <a:gd name="connsiteX4" fmla="*/ -3878 w 2486216"/>
                <a:gd name="connsiteY4" fmla="*/ 16088 h 451865"/>
                <a:gd name="connsiteX5" fmla="*/ 9358 w 2486216"/>
                <a:gd name="connsiteY5" fmla="*/ 2754 h 451865"/>
                <a:gd name="connsiteX6" fmla="*/ 2468999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90 h 451865"/>
                <a:gd name="connsiteX9" fmla="*/ 2468999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20 h 451865"/>
                <a:gd name="connsiteX13" fmla="*/ 22697 w 2486216"/>
                <a:gd name="connsiteY13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4"/>
                    <a:pt x="2482338" y="16088"/>
                  </a:cubicBezTo>
                  <a:lnTo>
                    <a:pt x="2482338" y="441190"/>
                  </a:lnTo>
                  <a:cubicBezTo>
                    <a:pt x="2482338" y="448525"/>
                    <a:pt x="2476431" y="454524"/>
                    <a:pt x="2468999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FF897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7F2C0088-E627-4B20-970D-42A879D87E50}"/>
                </a:ext>
              </a:extLst>
            </p:cNvPr>
            <p:cNvSpPr/>
            <p:nvPr/>
          </p:nvSpPr>
          <p:spPr>
            <a:xfrm>
              <a:off x="8974646" y="4250625"/>
              <a:ext cx="2486216" cy="451867"/>
            </a:xfrm>
            <a:custGeom>
              <a:avLst/>
              <a:gdLst>
                <a:gd name="connsiteX0" fmla="*/ 2468999 w 2486216"/>
                <a:gd name="connsiteY0" fmla="*/ 454622 h 451867"/>
                <a:gd name="connsiteX1" fmla="*/ 9358 w 2486216"/>
                <a:gd name="connsiteY1" fmla="*/ 454622 h 451867"/>
                <a:gd name="connsiteX2" fmla="*/ -3878 w 2486216"/>
                <a:gd name="connsiteY2" fmla="*/ 441190 h 451867"/>
                <a:gd name="connsiteX3" fmla="*/ -3878 w 2486216"/>
                <a:gd name="connsiteY3" fmla="*/ 441190 h 451867"/>
                <a:gd name="connsiteX4" fmla="*/ -3878 w 2486216"/>
                <a:gd name="connsiteY4" fmla="*/ 16091 h 451867"/>
                <a:gd name="connsiteX5" fmla="*/ 9358 w 2486216"/>
                <a:gd name="connsiteY5" fmla="*/ 2754 h 451867"/>
                <a:gd name="connsiteX6" fmla="*/ 2468999 w 2486216"/>
                <a:gd name="connsiteY6" fmla="*/ 2754 h 451867"/>
                <a:gd name="connsiteX7" fmla="*/ 2482338 w 2486216"/>
                <a:gd name="connsiteY7" fmla="*/ 16091 h 451867"/>
                <a:gd name="connsiteX8" fmla="*/ 2482338 w 2486216"/>
                <a:gd name="connsiteY8" fmla="*/ 441190 h 451867"/>
                <a:gd name="connsiteX9" fmla="*/ 2468999 w 2486216"/>
                <a:gd name="connsiteY9" fmla="*/ 454622 h 451867"/>
                <a:gd name="connsiteX10" fmla="*/ 22697 w 2486216"/>
                <a:gd name="connsiteY10" fmla="*/ 427761 h 451867"/>
                <a:gd name="connsiteX11" fmla="*/ 2455763 w 2486216"/>
                <a:gd name="connsiteY11" fmla="*/ 427761 h 451867"/>
                <a:gd name="connsiteX12" fmla="*/ 2455763 w 2486216"/>
                <a:gd name="connsiteY12" fmla="*/ 29520 h 451867"/>
                <a:gd name="connsiteX13" fmla="*/ 22697 w 2486216"/>
                <a:gd name="connsiteY13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7">
                  <a:moveTo>
                    <a:pt x="2468999" y="454622"/>
                  </a:moveTo>
                  <a:lnTo>
                    <a:pt x="9358" y="454622"/>
                  </a:lnTo>
                  <a:cubicBezTo>
                    <a:pt x="2024" y="454527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6"/>
                    <a:pt x="2482338" y="16091"/>
                  </a:cubicBezTo>
                  <a:lnTo>
                    <a:pt x="2482338" y="441190"/>
                  </a:lnTo>
                  <a:cubicBezTo>
                    <a:pt x="2482338" y="448525"/>
                    <a:pt x="2476431" y="454527"/>
                    <a:pt x="2468999" y="454622"/>
                  </a:cubicBezTo>
                  <a:close/>
                  <a:moveTo>
                    <a:pt x="22697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FF897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45064695-D5E7-449D-942D-6518BB8DD470}"/>
                </a:ext>
              </a:extLst>
            </p:cNvPr>
            <p:cNvSpPr/>
            <p:nvPr/>
          </p:nvSpPr>
          <p:spPr>
            <a:xfrm>
              <a:off x="8974646" y="4675632"/>
              <a:ext cx="2486216" cy="451960"/>
            </a:xfrm>
            <a:custGeom>
              <a:avLst/>
              <a:gdLst>
                <a:gd name="connsiteX0" fmla="*/ 2468999 w 2486216"/>
                <a:gd name="connsiteY0" fmla="*/ 454715 h 451960"/>
                <a:gd name="connsiteX1" fmla="*/ 9358 w 2486216"/>
                <a:gd name="connsiteY1" fmla="*/ 454715 h 451960"/>
                <a:gd name="connsiteX2" fmla="*/ -3878 w 2486216"/>
                <a:gd name="connsiteY2" fmla="*/ 441286 h 451960"/>
                <a:gd name="connsiteX3" fmla="*/ -3878 w 2486216"/>
                <a:gd name="connsiteY3" fmla="*/ 441286 h 451960"/>
                <a:gd name="connsiteX4" fmla="*/ -3878 w 2486216"/>
                <a:gd name="connsiteY4" fmla="*/ 16184 h 451960"/>
                <a:gd name="connsiteX5" fmla="*/ 9358 w 2486216"/>
                <a:gd name="connsiteY5" fmla="*/ 2754 h 451960"/>
                <a:gd name="connsiteX6" fmla="*/ 2468999 w 2486216"/>
                <a:gd name="connsiteY6" fmla="*/ 2754 h 451960"/>
                <a:gd name="connsiteX7" fmla="*/ 2482338 w 2486216"/>
                <a:gd name="connsiteY7" fmla="*/ 16184 h 451960"/>
                <a:gd name="connsiteX8" fmla="*/ 2482338 w 2486216"/>
                <a:gd name="connsiteY8" fmla="*/ 441286 h 451960"/>
                <a:gd name="connsiteX9" fmla="*/ 2468999 w 2486216"/>
                <a:gd name="connsiteY9" fmla="*/ 454715 h 451960"/>
                <a:gd name="connsiteX10" fmla="*/ 22697 w 2486216"/>
                <a:gd name="connsiteY10" fmla="*/ 427854 h 451960"/>
                <a:gd name="connsiteX11" fmla="*/ 2455763 w 2486216"/>
                <a:gd name="connsiteY11" fmla="*/ 427854 h 451960"/>
                <a:gd name="connsiteX12" fmla="*/ 2455763 w 2486216"/>
                <a:gd name="connsiteY12" fmla="*/ 29615 h 451960"/>
                <a:gd name="connsiteX13" fmla="*/ 22697 w 2486216"/>
                <a:gd name="connsiteY13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960">
                  <a:moveTo>
                    <a:pt x="2468999" y="454715"/>
                  </a:moveTo>
                  <a:lnTo>
                    <a:pt x="9358" y="454715"/>
                  </a:lnTo>
                  <a:cubicBezTo>
                    <a:pt x="2024" y="454620"/>
                    <a:pt x="-3976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878" y="8849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338" y="8849"/>
                    <a:pt x="2482338" y="16184"/>
                  </a:cubicBezTo>
                  <a:lnTo>
                    <a:pt x="2482338" y="441286"/>
                  </a:lnTo>
                  <a:cubicBezTo>
                    <a:pt x="2482338" y="448620"/>
                    <a:pt x="2476431" y="454620"/>
                    <a:pt x="2468999" y="454715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97" y="29615"/>
                  </a:lnTo>
                  <a:close/>
                </a:path>
              </a:pathLst>
            </a:custGeom>
            <a:solidFill>
              <a:srgbClr val="FF897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A35FFA4-007A-4080-B038-486C29F95BC1}"/>
                </a:ext>
              </a:extLst>
            </p:cNvPr>
            <p:cNvSpPr txBox="1"/>
            <p:nvPr/>
          </p:nvSpPr>
          <p:spPr>
            <a:xfrm>
              <a:off x="9432122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CDA28DC0-3A19-4ADF-A9DD-458103529FEB}"/>
                </a:ext>
              </a:extLst>
            </p:cNvPr>
            <p:cNvSpPr txBox="1"/>
            <p:nvPr/>
          </p:nvSpPr>
          <p:spPr>
            <a:xfrm>
              <a:off x="9629292" y="3918680"/>
              <a:ext cx="117692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5.0 GB Storage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F3E19C25-AE35-4749-AC77-8DE9B30AAEFC}"/>
                </a:ext>
              </a:extLst>
            </p:cNvPr>
            <p:cNvSpPr txBox="1"/>
            <p:nvPr/>
          </p:nvSpPr>
          <p:spPr>
            <a:xfrm>
              <a:off x="9483418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29E3286C-AA4A-4BAA-8191-CD0B286793B8}"/>
                </a:ext>
              </a:extLst>
            </p:cNvPr>
            <p:cNvSpPr txBox="1"/>
            <p:nvPr/>
          </p:nvSpPr>
          <p:spPr>
            <a:xfrm>
              <a:off x="9492235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6C72E94D-A629-4235-91F0-7510730EE15F}"/>
                </a:ext>
              </a:extLst>
            </p:cNvPr>
            <p:cNvSpPr/>
            <p:nvPr/>
          </p:nvSpPr>
          <p:spPr>
            <a:xfrm>
              <a:off x="8974647" y="5640038"/>
              <a:ext cx="2486215" cy="425099"/>
            </a:xfrm>
            <a:custGeom>
              <a:avLst/>
              <a:gdLst>
                <a:gd name="connsiteX0" fmla="*/ 2482337 w 2486215"/>
                <a:gd name="connsiteY0" fmla="*/ 2754 h 425099"/>
                <a:gd name="connsiteX1" fmla="*/ 2482337 w 2486215"/>
                <a:gd name="connsiteY1" fmla="*/ 293648 h 425099"/>
                <a:gd name="connsiteX2" fmla="*/ 2348126 w 2486215"/>
                <a:gd name="connsiteY2" fmla="*/ 427854 h 425099"/>
                <a:gd name="connsiteX3" fmla="*/ 130229 w 2486215"/>
                <a:gd name="connsiteY3" fmla="*/ 427854 h 425099"/>
                <a:gd name="connsiteX4" fmla="*/ -3879 w 2486215"/>
                <a:gd name="connsiteY4" fmla="*/ 293743 h 425099"/>
                <a:gd name="connsiteX5" fmla="*/ -3879 w 2486215"/>
                <a:gd name="connsiteY5" fmla="*/ 293648 h 425099"/>
                <a:gd name="connsiteX6" fmla="*/ -3879 w 2486215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215" h="425099">
                  <a:moveTo>
                    <a:pt x="2482337" y="2754"/>
                  </a:moveTo>
                  <a:lnTo>
                    <a:pt x="2482337" y="293648"/>
                  </a:lnTo>
                  <a:cubicBezTo>
                    <a:pt x="2482337" y="367753"/>
                    <a:pt x="2422233" y="427854"/>
                    <a:pt x="2348126" y="427854"/>
                  </a:cubicBezTo>
                  <a:lnTo>
                    <a:pt x="130229" y="427854"/>
                  </a:lnTo>
                  <a:cubicBezTo>
                    <a:pt x="56126" y="427854"/>
                    <a:pt x="-3879" y="367848"/>
                    <a:pt x="-3879" y="293743"/>
                  </a:cubicBezTo>
                  <a:cubicBezTo>
                    <a:pt x="-3879" y="293743"/>
                    <a:pt x="-3879" y="293648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FF897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62D20DF-EF43-4BB2-99D0-D93EB57DAD28}"/>
                </a:ext>
              </a:extLst>
            </p:cNvPr>
            <p:cNvSpPr txBox="1"/>
            <p:nvPr/>
          </p:nvSpPr>
          <p:spPr>
            <a:xfrm>
              <a:off x="9097095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384F095E-B68B-4035-9318-411CE334F931}"/>
                </a:ext>
              </a:extLst>
            </p:cNvPr>
            <p:cNvSpPr txBox="1"/>
            <p:nvPr/>
          </p:nvSpPr>
          <p:spPr>
            <a:xfrm>
              <a:off x="9123545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BEE1FBB8-D939-4D36-828B-997D6D7F1CC4}"/>
              </a:ext>
            </a:extLst>
          </p:cNvPr>
          <p:cNvSpPr txBox="1"/>
          <p:nvPr/>
        </p:nvSpPr>
        <p:spPr>
          <a:xfrm>
            <a:off x="1173018" y="360045"/>
            <a:ext cx="98459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Let’s Know Our </a:t>
            </a:r>
            <a:r>
              <a:rPr lang="en-US" sz="40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Premium Packages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C12B93E-2B15-4709-A6FB-F3F51022DB93}"/>
              </a:ext>
            </a:extLst>
          </p:cNvPr>
          <p:cNvSpPr txBox="1"/>
          <p:nvPr/>
        </p:nvSpPr>
        <p:spPr>
          <a:xfrm>
            <a:off x="996688" y="987028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1357582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7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53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53333" fill="hold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5333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53333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1D0672A-4619-414F-99A5-A807A5ACADB2}"/>
              </a:ext>
            </a:extLst>
          </p:cNvPr>
          <p:cNvGrpSpPr/>
          <p:nvPr/>
        </p:nvGrpSpPr>
        <p:grpSpPr>
          <a:xfrm>
            <a:off x="3479004" y="2006727"/>
            <a:ext cx="2486217" cy="4058410"/>
            <a:chOff x="3479004" y="2006727"/>
            <a:chExt cx="2486217" cy="4058410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B7D56817-1304-4E68-9632-9014FEDA161C}"/>
                </a:ext>
              </a:extLst>
            </p:cNvPr>
            <p:cNvSpPr/>
            <p:nvPr/>
          </p:nvSpPr>
          <p:spPr>
            <a:xfrm>
              <a:off x="3479005" y="2006727"/>
              <a:ext cx="2486215" cy="4058126"/>
            </a:xfrm>
            <a:custGeom>
              <a:avLst/>
              <a:gdLst>
                <a:gd name="connsiteX0" fmla="*/ 2482337 w 2486215"/>
                <a:gd name="connsiteY0" fmla="*/ 136865 h 4058126"/>
                <a:gd name="connsiteX1" fmla="*/ 2482337 w 2486215"/>
                <a:gd name="connsiteY1" fmla="*/ 3926673 h 4058126"/>
                <a:gd name="connsiteX2" fmla="*/ 2348131 w 2486215"/>
                <a:gd name="connsiteY2" fmla="*/ 4060881 h 4058126"/>
                <a:gd name="connsiteX3" fmla="*/ 130234 w 2486215"/>
                <a:gd name="connsiteY3" fmla="*/ 4060881 h 4058126"/>
                <a:gd name="connsiteX4" fmla="*/ -3879 w 2486215"/>
                <a:gd name="connsiteY4" fmla="*/ 3926768 h 4058126"/>
                <a:gd name="connsiteX5" fmla="*/ -3879 w 2486215"/>
                <a:gd name="connsiteY5" fmla="*/ 3926673 h 4058126"/>
                <a:gd name="connsiteX6" fmla="*/ -3879 w 2486215"/>
                <a:gd name="connsiteY6" fmla="*/ 136865 h 4058126"/>
                <a:gd name="connsiteX7" fmla="*/ 130043 w 2486215"/>
                <a:gd name="connsiteY7" fmla="*/ 2754 h 4058126"/>
                <a:gd name="connsiteX8" fmla="*/ 130234 w 2486215"/>
                <a:gd name="connsiteY8" fmla="*/ 2754 h 4058126"/>
                <a:gd name="connsiteX9" fmla="*/ 2348131 w 2486215"/>
                <a:gd name="connsiteY9" fmla="*/ 2754 h 4058126"/>
                <a:gd name="connsiteX10" fmla="*/ 2482337 w 2486215"/>
                <a:gd name="connsiteY10" fmla="*/ 136581 h 4058126"/>
                <a:gd name="connsiteX11" fmla="*/ 2482337 w 2486215"/>
                <a:gd name="connsiteY11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6215" h="4058126">
                  <a:moveTo>
                    <a:pt x="2482337" y="136865"/>
                  </a:moveTo>
                  <a:lnTo>
                    <a:pt x="2482337" y="3926673"/>
                  </a:lnTo>
                  <a:cubicBezTo>
                    <a:pt x="2482337" y="4000778"/>
                    <a:pt x="2422233" y="4060881"/>
                    <a:pt x="2348131" y="4060881"/>
                  </a:cubicBezTo>
                  <a:lnTo>
                    <a:pt x="130234" y="4060881"/>
                  </a:lnTo>
                  <a:cubicBezTo>
                    <a:pt x="56127" y="4060881"/>
                    <a:pt x="-3879" y="4000873"/>
                    <a:pt x="-3879" y="3926768"/>
                  </a:cubicBezTo>
                  <a:cubicBezTo>
                    <a:pt x="-3879" y="3926768"/>
                    <a:pt x="-3879" y="3926673"/>
                    <a:pt x="-3879" y="3926673"/>
                  </a:cubicBezTo>
                  <a:lnTo>
                    <a:pt x="-3879" y="136865"/>
                  </a:lnTo>
                  <a:cubicBezTo>
                    <a:pt x="-3972" y="62858"/>
                    <a:pt x="56034" y="2850"/>
                    <a:pt x="130043" y="2754"/>
                  </a:cubicBezTo>
                  <a:cubicBezTo>
                    <a:pt x="130136" y="2754"/>
                    <a:pt x="130136" y="2754"/>
                    <a:pt x="130234" y="2754"/>
                  </a:cubicBezTo>
                  <a:lnTo>
                    <a:pt x="2348131" y="2754"/>
                  </a:lnTo>
                  <a:cubicBezTo>
                    <a:pt x="2422140" y="2659"/>
                    <a:pt x="2482244" y="62572"/>
                    <a:pt x="2482337" y="136581"/>
                  </a:cubicBezTo>
                  <a:cubicBezTo>
                    <a:pt x="2482337" y="136676"/>
                    <a:pt x="2482337" y="136772"/>
                    <a:pt x="2482337" y="13686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6FF0C9D-B12F-42D7-A7D5-F907638DDD33}"/>
                </a:ext>
              </a:extLst>
            </p:cNvPr>
            <p:cNvSpPr txBox="1"/>
            <p:nvPr/>
          </p:nvSpPr>
          <p:spPr>
            <a:xfrm>
              <a:off x="4035360" y="2111955"/>
              <a:ext cx="1373504" cy="367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PREMIUM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4475CB2-CB05-4BF5-BD9C-F4BDBD3248B4}"/>
                </a:ext>
              </a:extLst>
            </p:cNvPr>
            <p:cNvSpPr txBox="1"/>
            <p:nvPr/>
          </p:nvSpPr>
          <p:spPr>
            <a:xfrm>
              <a:off x="3932491" y="2346293"/>
              <a:ext cx="1271502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69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873CF42-B180-490C-8049-D8B5980D8150}"/>
                </a:ext>
              </a:extLst>
            </p:cNvPr>
            <p:cNvSpPr txBox="1"/>
            <p:nvPr/>
          </p:nvSpPr>
          <p:spPr>
            <a:xfrm>
              <a:off x="5009387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6B46774-1FF5-4FDC-BD49-D7DBD917F2E1}"/>
                </a:ext>
              </a:extLst>
            </p:cNvPr>
            <p:cNvSpPr txBox="1"/>
            <p:nvPr/>
          </p:nvSpPr>
          <p:spPr>
            <a:xfrm>
              <a:off x="3668553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rgbClr val="FFFFFF"/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77ED134-27BE-48D5-8324-80D73BDF914C}"/>
                </a:ext>
              </a:extLst>
            </p:cNvPr>
            <p:cNvSpPr/>
            <p:nvPr/>
          </p:nvSpPr>
          <p:spPr>
            <a:xfrm>
              <a:off x="3479004" y="3400426"/>
              <a:ext cx="2486216" cy="451865"/>
            </a:xfrm>
            <a:custGeom>
              <a:avLst/>
              <a:gdLst>
                <a:gd name="connsiteX0" fmla="*/ 2469004 w 2486216"/>
                <a:gd name="connsiteY0" fmla="*/ 454620 h 451865"/>
                <a:gd name="connsiteX1" fmla="*/ 9363 w 2486216"/>
                <a:gd name="connsiteY1" fmla="*/ 454620 h 451865"/>
                <a:gd name="connsiteX2" fmla="*/ -3878 w 2486216"/>
                <a:gd name="connsiteY2" fmla="*/ 441188 h 451865"/>
                <a:gd name="connsiteX3" fmla="*/ -3878 w 2486216"/>
                <a:gd name="connsiteY3" fmla="*/ 441188 h 451865"/>
                <a:gd name="connsiteX4" fmla="*/ -3878 w 2486216"/>
                <a:gd name="connsiteY4" fmla="*/ 16088 h 451865"/>
                <a:gd name="connsiteX5" fmla="*/ 9363 w 2486216"/>
                <a:gd name="connsiteY5" fmla="*/ 2754 h 451865"/>
                <a:gd name="connsiteX6" fmla="*/ 2469004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88 h 451865"/>
                <a:gd name="connsiteX9" fmla="*/ 2469004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18 h 451865"/>
                <a:gd name="connsiteX13" fmla="*/ 22697 w 2486216"/>
                <a:gd name="connsiteY13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9004" y="454620"/>
                  </a:moveTo>
                  <a:lnTo>
                    <a:pt x="9363" y="454620"/>
                  </a:lnTo>
                  <a:cubicBezTo>
                    <a:pt x="2028" y="454524"/>
                    <a:pt x="-3971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8" y="2847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4"/>
                    <a:pt x="2482338" y="16088"/>
                  </a:cubicBezTo>
                  <a:lnTo>
                    <a:pt x="2482338" y="441188"/>
                  </a:lnTo>
                  <a:cubicBezTo>
                    <a:pt x="2482338" y="448522"/>
                    <a:pt x="2476431" y="454524"/>
                    <a:pt x="2469004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97" y="29518"/>
                  </a:lnTo>
                  <a:close/>
                </a:path>
              </a:pathLst>
            </a:custGeom>
            <a:solidFill>
              <a:srgbClr val="6A90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70C536F-5B23-4718-9C24-9B752E6D71DF}"/>
                </a:ext>
              </a:extLst>
            </p:cNvPr>
            <p:cNvSpPr/>
            <p:nvPr/>
          </p:nvSpPr>
          <p:spPr>
            <a:xfrm>
              <a:off x="3479004" y="3825525"/>
              <a:ext cx="2486216" cy="451865"/>
            </a:xfrm>
            <a:custGeom>
              <a:avLst/>
              <a:gdLst>
                <a:gd name="connsiteX0" fmla="*/ 2469004 w 2486216"/>
                <a:gd name="connsiteY0" fmla="*/ 454620 h 451865"/>
                <a:gd name="connsiteX1" fmla="*/ 9363 w 2486216"/>
                <a:gd name="connsiteY1" fmla="*/ 454620 h 451865"/>
                <a:gd name="connsiteX2" fmla="*/ -3878 w 2486216"/>
                <a:gd name="connsiteY2" fmla="*/ 441190 h 451865"/>
                <a:gd name="connsiteX3" fmla="*/ -3878 w 2486216"/>
                <a:gd name="connsiteY3" fmla="*/ 441190 h 451865"/>
                <a:gd name="connsiteX4" fmla="*/ -3878 w 2486216"/>
                <a:gd name="connsiteY4" fmla="*/ 16088 h 451865"/>
                <a:gd name="connsiteX5" fmla="*/ 9363 w 2486216"/>
                <a:gd name="connsiteY5" fmla="*/ 2754 h 451865"/>
                <a:gd name="connsiteX6" fmla="*/ 2469004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90 h 451865"/>
                <a:gd name="connsiteX9" fmla="*/ 2469004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20 h 451865"/>
                <a:gd name="connsiteX13" fmla="*/ 22697 w 2486216"/>
                <a:gd name="connsiteY13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9004" y="454620"/>
                  </a:moveTo>
                  <a:lnTo>
                    <a:pt x="9363" y="454620"/>
                  </a:lnTo>
                  <a:cubicBezTo>
                    <a:pt x="2028" y="454524"/>
                    <a:pt x="-3971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4"/>
                    <a:pt x="2482338" y="16088"/>
                  </a:cubicBezTo>
                  <a:lnTo>
                    <a:pt x="2482338" y="441190"/>
                  </a:lnTo>
                  <a:cubicBezTo>
                    <a:pt x="2482338" y="448525"/>
                    <a:pt x="2476431" y="454524"/>
                    <a:pt x="2469004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6A90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9A02C73-BB60-4802-89F2-30809148897F}"/>
                </a:ext>
              </a:extLst>
            </p:cNvPr>
            <p:cNvSpPr/>
            <p:nvPr/>
          </p:nvSpPr>
          <p:spPr>
            <a:xfrm>
              <a:off x="3479004" y="4250625"/>
              <a:ext cx="2486216" cy="451867"/>
            </a:xfrm>
            <a:custGeom>
              <a:avLst/>
              <a:gdLst>
                <a:gd name="connsiteX0" fmla="*/ 2469004 w 2486216"/>
                <a:gd name="connsiteY0" fmla="*/ 454622 h 451867"/>
                <a:gd name="connsiteX1" fmla="*/ 9363 w 2486216"/>
                <a:gd name="connsiteY1" fmla="*/ 454622 h 451867"/>
                <a:gd name="connsiteX2" fmla="*/ -3878 w 2486216"/>
                <a:gd name="connsiteY2" fmla="*/ 441190 h 451867"/>
                <a:gd name="connsiteX3" fmla="*/ -3878 w 2486216"/>
                <a:gd name="connsiteY3" fmla="*/ 441190 h 451867"/>
                <a:gd name="connsiteX4" fmla="*/ -3878 w 2486216"/>
                <a:gd name="connsiteY4" fmla="*/ 16091 h 451867"/>
                <a:gd name="connsiteX5" fmla="*/ 9363 w 2486216"/>
                <a:gd name="connsiteY5" fmla="*/ 2754 h 451867"/>
                <a:gd name="connsiteX6" fmla="*/ 2469004 w 2486216"/>
                <a:gd name="connsiteY6" fmla="*/ 2754 h 451867"/>
                <a:gd name="connsiteX7" fmla="*/ 2482338 w 2486216"/>
                <a:gd name="connsiteY7" fmla="*/ 16091 h 451867"/>
                <a:gd name="connsiteX8" fmla="*/ 2482338 w 2486216"/>
                <a:gd name="connsiteY8" fmla="*/ 441190 h 451867"/>
                <a:gd name="connsiteX9" fmla="*/ 2469004 w 2486216"/>
                <a:gd name="connsiteY9" fmla="*/ 454622 h 451867"/>
                <a:gd name="connsiteX10" fmla="*/ 22697 w 2486216"/>
                <a:gd name="connsiteY10" fmla="*/ 427761 h 451867"/>
                <a:gd name="connsiteX11" fmla="*/ 2455763 w 2486216"/>
                <a:gd name="connsiteY11" fmla="*/ 427761 h 451867"/>
                <a:gd name="connsiteX12" fmla="*/ 2455763 w 2486216"/>
                <a:gd name="connsiteY12" fmla="*/ 29520 h 451867"/>
                <a:gd name="connsiteX13" fmla="*/ 22697 w 2486216"/>
                <a:gd name="connsiteY13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7">
                  <a:moveTo>
                    <a:pt x="2469004" y="454622"/>
                  </a:moveTo>
                  <a:lnTo>
                    <a:pt x="9363" y="454622"/>
                  </a:lnTo>
                  <a:cubicBezTo>
                    <a:pt x="2028" y="454527"/>
                    <a:pt x="-3971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338" y="2754"/>
                    <a:pt x="2482338" y="8756"/>
                    <a:pt x="2482338" y="16091"/>
                  </a:cubicBezTo>
                  <a:lnTo>
                    <a:pt x="2482338" y="441190"/>
                  </a:lnTo>
                  <a:cubicBezTo>
                    <a:pt x="2482338" y="448525"/>
                    <a:pt x="2476431" y="454527"/>
                    <a:pt x="2469004" y="454622"/>
                  </a:cubicBezTo>
                  <a:close/>
                  <a:moveTo>
                    <a:pt x="22697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6A90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D0D530B-FF24-4E4F-BA53-4A688D5D603F}"/>
                </a:ext>
              </a:extLst>
            </p:cNvPr>
            <p:cNvSpPr/>
            <p:nvPr/>
          </p:nvSpPr>
          <p:spPr>
            <a:xfrm>
              <a:off x="3479004" y="4675632"/>
              <a:ext cx="2486216" cy="451960"/>
            </a:xfrm>
            <a:custGeom>
              <a:avLst/>
              <a:gdLst>
                <a:gd name="connsiteX0" fmla="*/ 2469004 w 2486216"/>
                <a:gd name="connsiteY0" fmla="*/ 454715 h 451960"/>
                <a:gd name="connsiteX1" fmla="*/ 9363 w 2486216"/>
                <a:gd name="connsiteY1" fmla="*/ 454715 h 451960"/>
                <a:gd name="connsiteX2" fmla="*/ -3878 w 2486216"/>
                <a:gd name="connsiteY2" fmla="*/ 441286 h 451960"/>
                <a:gd name="connsiteX3" fmla="*/ -3878 w 2486216"/>
                <a:gd name="connsiteY3" fmla="*/ 441286 h 451960"/>
                <a:gd name="connsiteX4" fmla="*/ -3878 w 2486216"/>
                <a:gd name="connsiteY4" fmla="*/ 16184 h 451960"/>
                <a:gd name="connsiteX5" fmla="*/ 9363 w 2486216"/>
                <a:gd name="connsiteY5" fmla="*/ 2754 h 451960"/>
                <a:gd name="connsiteX6" fmla="*/ 2469004 w 2486216"/>
                <a:gd name="connsiteY6" fmla="*/ 2754 h 451960"/>
                <a:gd name="connsiteX7" fmla="*/ 2482338 w 2486216"/>
                <a:gd name="connsiteY7" fmla="*/ 16184 h 451960"/>
                <a:gd name="connsiteX8" fmla="*/ 2482338 w 2486216"/>
                <a:gd name="connsiteY8" fmla="*/ 441286 h 451960"/>
                <a:gd name="connsiteX9" fmla="*/ 2469004 w 2486216"/>
                <a:gd name="connsiteY9" fmla="*/ 454715 h 451960"/>
                <a:gd name="connsiteX10" fmla="*/ 22697 w 2486216"/>
                <a:gd name="connsiteY10" fmla="*/ 427854 h 451960"/>
                <a:gd name="connsiteX11" fmla="*/ 2455763 w 2486216"/>
                <a:gd name="connsiteY11" fmla="*/ 427854 h 451960"/>
                <a:gd name="connsiteX12" fmla="*/ 2455763 w 2486216"/>
                <a:gd name="connsiteY12" fmla="*/ 29615 h 451960"/>
                <a:gd name="connsiteX13" fmla="*/ 22697 w 2486216"/>
                <a:gd name="connsiteY13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960">
                  <a:moveTo>
                    <a:pt x="2469004" y="454715"/>
                  </a:moveTo>
                  <a:lnTo>
                    <a:pt x="9363" y="454715"/>
                  </a:lnTo>
                  <a:cubicBezTo>
                    <a:pt x="2028" y="454620"/>
                    <a:pt x="-3971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878" y="8849"/>
                    <a:pt x="2028" y="2849"/>
                    <a:pt x="9363" y="2754"/>
                  </a:cubicBezTo>
                  <a:lnTo>
                    <a:pt x="2469004" y="2754"/>
                  </a:lnTo>
                  <a:cubicBezTo>
                    <a:pt x="2476431" y="2849"/>
                    <a:pt x="2482338" y="8849"/>
                    <a:pt x="2482338" y="16184"/>
                  </a:cubicBezTo>
                  <a:lnTo>
                    <a:pt x="2482338" y="441286"/>
                  </a:lnTo>
                  <a:cubicBezTo>
                    <a:pt x="2482338" y="448620"/>
                    <a:pt x="2476431" y="454620"/>
                    <a:pt x="2469004" y="454715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97" y="29615"/>
                  </a:lnTo>
                  <a:close/>
                </a:path>
              </a:pathLst>
            </a:custGeom>
            <a:solidFill>
              <a:srgbClr val="6A90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140DDB3-EEF3-4617-84C9-75F0A3C05F5D}"/>
                </a:ext>
              </a:extLst>
            </p:cNvPr>
            <p:cNvSpPr txBox="1"/>
            <p:nvPr/>
          </p:nvSpPr>
          <p:spPr>
            <a:xfrm>
              <a:off x="3936480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F251771-C723-458D-AAD3-318AE6CD74D1}"/>
                </a:ext>
              </a:extLst>
            </p:cNvPr>
            <p:cNvSpPr txBox="1"/>
            <p:nvPr/>
          </p:nvSpPr>
          <p:spPr>
            <a:xfrm>
              <a:off x="4134451" y="3918680"/>
              <a:ext cx="117532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3.0 GB Storage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419FD35-848A-45A2-BFCE-F56A14FCB1C4}"/>
                </a:ext>
              </a:extLst>
            </p:cNvPr>
            <p:cNvSpPr txBox="1"/>
            <p:nvPr/>
          </p:nvSpPr>
          <p:spPr>
            <a:xfrm>
              <a:off x="3987776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AF194D9-76C4-43D7-A917-E9087EBF863B}"/>
                </a:ext>
              </a:extLst>
            </p:cNvPr>
            <p:cNvSpPr txBox="1"/>
            <p:nvPr/>
          </p:nvSpPr>
          <p:spPr>
            <a:xfrm>
              <a:off x="3996593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rgbClr val="FFFFFF"/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B6152FF-7605-4172-9B97-217C914B630E}"/>
                </a:ext>
              </a:extLst>
            </p:cNvPr>
            <p:cNvSpPr/>
            <p:nvPr/>
          </p:nvSpPr>
          <p:spPr>
            <a:xfrm>
              <a:off x="3479006" y="5640038"/>
              <a:ext cx="2486215" cy="425099"/>
            </a:xfrm>
            <a:custGeom>
              <a:avLst/>
              <a:gdLst>
                <a:gd name="connsiteX0" fmla="*/ 2482337 w 2486215"/>
                <a:gd name="connsiteY0" fmla="*/ 2754 h 425099"/>
                <a:gd name="connsiteX1" fmla="*/ 2482337 w 2486215"/>
                <a:gd name="connsiteY1" fmla="*/ 293648 h 425099"/>
                <a:gd name="connsiteX2" fmla="*/ 2348131 w 2486215"/>
                <a:gd name="connsiteY2" fmla="*/ 427854 h 425099"/>
                <a:gd name="connsiteX3" fmla="*/ 130234 w 2486215"/>
                <a:gd name="connsiteY3" fmla="*/ 427854 h 425099"/>
                <a:gd name="connsiteX4" fmla="*/ -3879 w 2486215"/>
                <a:gd name="connsiteY4" fmla="*/ 293743 h 425099"/>
                <a:gd name="connsiteX5" fmla="*/ -3879 w 2486215"/>
                <a:gd name="connsiteY5" fmla="*/ 293648 h 425099"/>
                <a:gd name="connsiteX6" fmla="*/ -3879 w 2486215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215" h="425099">
                  <a:moveTo>
                    <a:pt x="2482337" y="2754"/>
                  </a:moveTo>
                  <a:lnTo>
                    <a:pt x="2482337" y="293648"/>
                  </a:lnTo>
                  <a:cubicBezTo>
                    <a:pt x="2482337" y="367753"/>
                    <a:pt x="2422233" y="427854"/>
                    <a:pt x="2348131" y="427854"/>
                  </a:cubicBezTo>
                  <a:lnTo>
                    <a:pt x="130234" y="427854"/>
                  </a:lnTo>
                  <a:cubicBezTo>
                    <a:pt x="56126" y="427854"/>
                    <a:pt x="-3879" y="367848"/>
                    <a:pt x="-3879" y="293743"/>
                  </a:cubicBezTo>
                  <a:cubicBezTo>
                    <a:pt x="-3879" y="293743"/>
                    <a:pt x="-3879" y="293648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6A90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0A8CD45-8614-4E18-A5C1-518B69B6DA48}"/>
                </a:ext>
              </a:extLst>
            </p:cNvPr>
            <p:cNvSpPr txBox="1"/>
            <p:nvPr/>
          </p:nvSpPr>
          <p:spPr>
            <a:xfrm>
              <a:off x="3627904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7C70FA9-0028-4658-86D8-B32BBBCEC009}"/>
                </a:ext>
              </a:extLst>
            </p:cNvPr>
            <p:cNvSpPr txBox="1"/>
            <p:nvPr/>
          </p:nvSpPr>
          <p:spPr>
            <a:xfrm>
              <a:off x="3601453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 dirty="0">
                  <a:solidFill>
                    <a:srgbClr val="FFFFFF"/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BE4DE02-6D0C-4349-91D7-AB8915F15589}"/>
              </a:ext>
            </a:extLst>
          </p:cNvPr>
          <p:cNvGrpSpPr/>
          <p:nvPr/>
        </p:nvGrpSpPr>
        <p:grpSpPr>
          <a:xfrm>
            <a:off x="731138" y="2006727"/>
            <a:ext cx="2486215" cy="4058410"/>
            <a:chOff x="731138" y="2006727"/>
            <a:chExt cx="2486215" cy="4058410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74E9501A-D1FA-4276-8C50-67B123A8B4A8}"/>
                </a:ext>
              </a:extLst>
            </p:cNvPr>
            <p:cNvSpPr/>
            <p:nvPr/>
          </p:nvSpPr>
          <p:spPr>
            <a:xfrm>
              <a:off x="731138" y="2006727"/>
              <a:ext cx="2486120" cy="4058126"/>
            </a:xfrm>
            <a:custGeom>
              <a:avLst/>
              <a:gdLst>
                <a:gd name="connsiteX0" fmla="*/ 2482241 w 2486120"/>
                <a:gd name="connsiteY0" fmla="*/ 136865 h 4058126"/>
                <a:gd name="connsiteX1" fmla="*/ 2482241 w 2486120"/>
                <a:gd name="connsiteY1" fmla="*/ 3926673 h 4058126"/>
                <a:gd name="connsiteX2" fmla="*/ 2348226 w 2486120"/>
                <a:gd name="connsiteY2" fmla="*/ 4060881 h 4058126"/>
                <a:gd name="connsiteX3" fmla="*/ 2348128 w 2486120"/>
                <a:gd name="connsiteY3" fmla="*/ 4060881 h 4058126"/>
                <a:gd name="connsiteX4" fmla="*/ 130234 w 2486120"/>
                <a:gd name="connsiteY4" fmla="*/ 4060881 h 4058126"/>
                <a:gd name="connsiteX5" fmla="*/ -3879 w 2486120"/>
                <a:gd name="connsiteY5" fmla="*/ 3926673 h 4058126"/>
                <a:gd name="connsiteX6" fmla="*/ -3879 w 2486120"/>
                <a:gd name="connsiteY6" fmla="*/ 136865 h 4058126"/>
                <a:gd name="connsiteX7" fmla="*/ 130234 w 2486120"/>
                <a:gd name="connsiteY7" fmla="*/ 2754 h 4058126"/>
                <a:gd name="connsiteX8" fmla="*/ 2348226 w 2486120"/>
                <a:gd name="connsiteY8" fmla="*/ 2754 h 4058126"/>
                <a:gd name="connsiteX9" fmla="*/ 2482241 w 2486120"/>
                <a:gd name="connsiteY9" fmla="*/ 136581 h 4058126"/>
                <a:gd name="connsiteX10" fmla="*/ 2482241 w 2486120"/>
                <a:gd name="connsiteY10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6120" h="4058126">
                  <a:moveTo>
                    <a:pt x="2482241" y="136865"/>
                  </a:moveTo>
                  <a:lnTo>
                    <a:pt x="2482241" y="3926673"/>
                  </a:lnTo>
                  <a:cubicBezTo>
                    <a:pt x="2482334" y="4000778"/>
                    <a:pt x="2422329" y="4060786"/>
                    <a:pt x="2348226" y="4060881"/>
                  </a:cubicBezTo>
                  <a:cubicBezTo>
                    <a:pt x="2348226" y="4060881"/>
                    <a:pt x="2348128" y="4060881"/>
                    <a:pt x="2348128" y="4060881"/>
                  </a:cubicBezTo>
                  <a:lnTo>
                    <a:pt x="130234" y="4060881"/>
                  </a:lnTo>
                  <a:cubicBezTo>
                    <a:pt x="56129" y="4060786"/>
                    <a:pt x="-3879" y="4000778"/>
                    <a:pt x="-3879" y="3926673"/>
                  </a:cubicBezTo>
                  <a:lnTo>
                    <a:pt x="-3879" y="136865"/>
                  </a:lnTo>
                  <a:cubicBezTo>
                    <a:pt x="-3879" y="62762"/>
                    <a:pt x="56129" y="2754"/>
                    <a:pt x="130234" y="2754"/>
                  </a:cubicBezTo>
                  <a:lnTo>
                    <a:pt x="2348226" y="2754"/>
                  </a:lnTo>
                  <a:cubicBezTo>
                    <a:pt x="2422236" y="2659"/>
                    <a:pt x="2482148" y="62572"/>
                    <a:pt x="2482241" y="136581"/>
                  </a:cubicBezTo>
                  <a:cubicBezTo>
                    <a:pt x="2482241" y="136676"/>
                    <a:pt x="2482241" y="136772"/>
                    <a:pt x="2482241" y="136865"/>
                  </a:cubicBezTo>
                  <a:close/>
                </a:path>
              </a:pathLst>
            </a:custGeom>
            <a:solidFill>
              <a:srgbClr val="CAD9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93895BB-6B46-492D-A35A-678751A1C596}"/>
                </a:ext>
              </a:extLst>
            </p:cNvPr>
            <p:cNvSpPr txBox="1"/>
            <p:nvPr/>
          </p:nvSpPr>
          <p:spPr>
            <a:xfrm>
              <a:off x="1183757" y="2111121"/>
              <a:ext cx="15808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STANDARD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A13994C-059B-4948-B68C-171C54290D0E}"/>
                </a:ext>
              </a:extLst>
            </p:cNvPr>
            <p:cNvSpPr txBox="1"/>
            <p:nvPr/>
          </p:nvSpPr>
          <p:spPr>
            <a:xfrm>
              <a:off x="1202055" y="2346293"/>
              <a:ext cx="1236236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59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A34C819-B2E0-49B3-B798-854D586BE9CD}"/>
                </a:ext>
              </a:extLst>
            </p:cNvPr>
            <p:cNvSpPr txBox="1"/>
            <p:nvPr/>
          </p:nvSpPr>
          <p:spPr>
            <a:xfrm>
              <a:off x="2244185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B8FF6854-CBEB-48FB-9DDB-EC1C59075EE3}"/>
                </a:ext>
              </a:extLst>
            </p:cNvPr>
            <p:cNvSpPr txBox="1"/>
            <p:nvPr/>
          </p:nvSpPr>
          <p:spPr>
            <a:xfrm>
              <a:off x="920781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10EE9A29-D78C-414C-917E-5616B3686998}"/>
                </a:ext>
              </a:extLst>
            </p:cNvPr>
            <p:cNvSpPr/>
            <p:nvPr/>
          </p:nvSpPr>
          <p:spPr>
            <a:xfrm>
              <a:off x="731233" y="3400426"/>
              <a:ext cx="2486120" cy="451865"/>
            </a:xfrm>
            <a:custGeom>
              <a:avLst/>
              <a:gdLst>
                <a:gd name="connsiteX0" fmla="*/ 2469004 w 2486120"/>
                <a:gd name="connsiteY0" fmla="*/ 454620 h 451865"/>
                <a:gd name="connsiteX1" fmla="*/ 9361 w 2486120"/>
                <a:gd name="connsiteY1" fmla="*/ 454620 h 451865"/>
                <a:gd name="connsiteX2" fmla="*/ -3878 w 2486120"/>
                <a:gd name="connsiteY2" fmla="*/ 441188 h 451865"/>
                <a:gd name="connsiteX3" fmla="*/ -3878 w 2486120"/>
                <a:gd name="connsiteY3" fmla="*/ 441188 h 451865"/>
                <a:gd name="connsiteX4" fmla="*/ -3878 w 2486120"/>
                <a:gd name="connsiteY4" fmla="*/ 16088 h 451865"/>
                <a:gd name="connsiteX5" fmla="*/ 9361 w 2486120"/>
                <a:gd name="connsiteY5" fmla="*/ 2754 h 451865"/>
                <a:gd name="connsiteX6" fmla="*/ 2469004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88 h 451865"/>
                <a:gd name="connsiteX9" fmla="*/ 2469004 w 2486120"/>
                <a:gd name="connsiteY9" fmla="*/ 454620 h 451865"/>
                <a:gd name="connsiteX10" fmla="*/ 2469004 w 2486120"/>
                <a:gd name="connsiteY10" fmla="*/ 454620 h 451865"/>
                <a:gd name="connsiteX11" fmla="*/ 22602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18 h 451865"/>
                <a:gd name="connsiteX14" fmla="*/ 22602 w 2486120"/>
                <a:gd name="connsiteY14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9004" y="454620"/>
                  </a:moveTo>
                  <a:lnTo>
                    <a:pt x="9361" y="454620"/>
                  </a:lnTo>
                  <a:cubicBezTo>
                    <a:pt x="2029" y="454524"/>
                    <a:pt x="-3973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9" y="2847"/>
                    <a:pt x="9361" y="2754"/>
                  </a:cubicBezTo>
                  <a:lnTo>
                    <a:pt x="2469004" y="2754"/>
                  </a:lnTo>
                  <a:cubicBezTo>
                    <a:pt x="2476338" y="2847"/>
                    <a:pt x="2482240" y="8754"/>
                    <a:pt x="2482240" y="16088"/>
                  </a:cubicBezTo>
                  <a:lnTo>
                    <a:pt x="2482240" y="441188"/>
                  </a:lnTo>
                  <a:cubicBezTo>
                    <a:pt x="2482338" y="448522"/>
                    <a:pt x="2476338" y="454524"/>
                    <a:pt x="2469004" y="454620"/>
                  </a:cubicBezTo>
                  <a:cubicBezTo>
                    <a:pt x="2469004" y="454620"/>
                    <a:pt x="2469004" y="454620"/>
                    <a:pt x="2469004" y="454620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02" y="29518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FF24A6E7-E5B5-4A20-9F01-E24F4B5BFADF}"/>
                </a:ext>
              </a:extLst>
            </p:cNvPr>
            <p:cNvSpPr/>
            <p:nvPr/>
          </p:nvSpPr>
          <p:spPr>
            <a:xfrm>
              <a:off x="731233" y="3825525"/>
              <a:ext cx="2486120" cy="451865"/>
            </a:xfrm>
            <a:custGeom>
              <a:avLst/>
              <a:gdLst>
                <a:gd name="connsiteX0" fmla="*/ 2469004 w 2486120"/>
                <a:gd name="connsiteY0" fmla="*/ 454620 h 451865"/>
                <a:gd name="connsiteX1" fmla="*/ 9361 w 2486120"/>
                <a:gd name="connsiteY1" fmla="*/ 454620 h 451865"/>
                <a:gd name="connsiteX2" fmla="*/ -3878 w 2486120"/>
                <a:gd name="connsiteY2" fmla="*/ 441190 h 451865"/>
                <a:gd name="connsiteX3" fmla="*/ -3878 w 2486120"/>
                <a:gd name="connsiteY3" fmla="*/ 441190 h 451865"/>
                <a:gd name="connsiteX4" fmla="*/ -3878 w 2486120"/>
                <a:gd name="connsiteY4" fmla="*/ 16088 h 451865"/>
                <a:gd name="connsiteX5" fmla="*/ 9361 w 2486120"/>
                <a:gd name="connsiteY5" fmla="*/ 2754 h 451865"/>
                <a:gd name="connsiteX6" fmla="*/ 2469004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90 h 451865"/>
                <a:gd name="connsiteX9" fmla="*/ 2469004 w 2486120"/>
                <a:gd name="connsiteY9" fmla="*/ 454620 h 451865"/>
                <a:gd name="connsiteX10" fmla="*/ 2469004 w 2486120"/>
                <a:gd name="connsiteY10" fmla="*/ 454620 h 451865"/>
                <a:gd name="connsiteX11" fmla="*/ 22602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20 h 451865"/>
                <a:gd name="connsiteX14" fmla="*/ 22602 w 2486120"/>
                <a:gd name="connsiteY14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9004" y="454620"/>
                  </a:moveTo>
                  <a:lnTo>
                    <a:pt x="9361" y="454620"/>
                  </a:lnTo>
                  <a:cubicBezTo>
                    <a:pt x="2029" y="454524"/>
                    <a:pt x="-3973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9" y="2849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240" y="8754"/>
                    <a:pt x="2482240" y="16088"/>
                  </a:cubicBezTo>
                  <a:lnTo>
                    <a:pt x="2482240" y="441190"/>
                  </a:lnTo>
                  <a:cubicBezTo>
                    <a:pt x="2482338" y="448525"/>
                    <a:pt x="2476338" y="454524"/>
                    <a:pt x="2469004" y="454620"/>
                  </a:cubicBezTo>
                  <a:cubicBezTo>
                    <a:pt x="2469004" y="454620"/>
                    <a:pt x="2469004" y="454620"/>
                    <a:pt x="2469004" y="454620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02" y="29520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AF7B6550-F05A-4EAB-8326-CA4B471422AD}"/>
                </a:ext>
              </a:extLst>
            </p:cNvPr>
            <p:cNvSpPr/>
            <p:nvPr/>
          </p:nvSpPr>
          <p:spPr>
            <a:xfrm>
              <a:off x="731233" y="4250625"/>
              <a:ext cx="2486120" cy="451867"/>
            </a:xfrm>
            <a:custGeom>
              <a:avLst/>
              <a:gdLst>
                <a:gd name="connsiteX0" fmla="*/ 2469004 w 2486120"/>
                <a:gd name="connsiteY0" fmla="*/ 454622 h 451867"/>
                <a:gd name="connsiteX1" fmla="*/ 9361 w 2486120"/>
                <a:gd name="connsiteY1" fmla="*/ 454622 h 451867"/>
                <a:gd name="connsiteX2" fmla="*/ -3878 w 2486120"/>
                <a:gd name="connsiteY2" fmla="*/ 441190 h 451867"/>
                <a:gd name="connsiteX3" fmla="*/ -3878 w 2486120"/>
                <a:gd name="connsiteY3" fmla="*/ 441190 h 451867"/>
                <a:gd name="connsiteX4" fmla="*/ -3878 w 2486120"/>
                <a:gd name="connsiteY4" fmla="*/ 16091 h 451867"/>
                <a:gd name="connsiteX5" fmla="*/ 9361 w 2486120"/>
                <a:gd name="connsiteY5" fmla="*/ 2754 h 451867"/>
                <a:gd name="connsiteX6" fmla="*/ 2469004 w 2486120"/>
                <a:gd name="connsiteY6" fmla="*/ 2754 h 451867"/>
                <a:gd name="connsiteX7" fmla="*/ 2482240 w 2486120"/>
                <a:gd name="connsiteY7" fmla="*/ 16091 h 451867"/>
                <a:gd name="connsiteX8" fmla="*/ 2482240 w 2486120"/>
                <a:gd name="connsiteY8" fmla="*/ 441190 h 451867"/>
                <a:gd name="connsiteX9" fmla="*/ 2469004 w 2486120"/>
                <a:gd name="connsiteY9" fmla="*/ 454622 h 451867"/>
                <a:gd name="connsiteX10" fmla="*/ 2469004 w 2486120"/>
                <a:gd name="connsiteY10" fmla="*/ 454622 h 451867"/>
                <a:gd name="connsiteX11" fmla="*/ 22602 w 2486120"/>
                <a:gd name="connsiteY11" fmla="*/ 427761 h 451867"/>
                <a:gd name="connsiteX12" fmla="*/ 2455763 w 2486120"/>
                <a:gd name="connsiteY12" fmla="*/ 427761 h 451867"/>
                <a:gd name="connsiteX13" fmla="*/ 2455763 w 2486120"/>
                <a:gd name="connsiteY13" fmla="*/ 29520 h 451867"/>
                <a:gd name="connsiteX14" fmla="*/ 22602 w 2486120"/>
                <a:gd name="connsiteY14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7">
                  <a:moveTo>
                    <a:pt x="2469004" y="454622"/>
                  </a:moveTo>
                  <a:lnTo>
                    <a:pt x="9361" y="454622"/>
                  </a:lnTo>
                  <a:cubicBezTo>
                    <a:pt x="2029" y="454527"/>
                    <a:pt x="-3973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9" y="2849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240" y="8756"/>
                    <a:pt x="2482240" y="16091"/>
                  </a:cubicBezTo>
                  <a:lnTo>
                    <a:pt x="2482240" y="441190"/>
                  </a:lnTo>
                  <a:cubicBezTo>
                    <a:pt x="2482338" y="448525"/>
                    <a:pt x="2476338" y="454527"/>
                    <a:pt x="2469004" y="454622"/>
                  </a:cubicBezTo>
                  <a:cubicBezTo>
                    <a:pt x="2469004" y="454622"/>
                    <a:pt x="2469004" y="454622"/>
                    <a:pt x="2469004" y="454622"/>
                  </a:cubicBezTo>
                  <a:close/>
                  <a:moveTo>
                    <a:pt x="22602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02" y="29520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ADECA6B8-405D-4860-A69C-84CBEF81C022}"/>
                </a:ext>
              </a:extLst>
            </p:cNvPr>
            <p:cNvSpPr/>
            <p:nvPr/>
          </p:nvSpPr>
          <p:spPr>
            <a:xfrm>
              <a:off x="731233" y="4675632"/>
              <a:ext cx="2486120" cy="451960"/>
            </a:xfrm>
            <a:custGeom>
              <a:avLst/>
              <a:gdLst>
                <a:gd name="connsiteX0" fmla="*/ 2469004 w 2486120"/>
                <a:gd name="connsiteY0" fmla="*/ 454715 h 451960"/>
                <a:gd name="connsiteX1" fmla="*/ 9361 w 2486120"/>
                <a:gd name="connsiteY1" fmla="*/ 454715 h 451960"/>
                <a:gd name="connsiteX2" fmla="*/ -3878 w 2486120"/>
                <a:gd name="connsiteY2" fmla="*/ 441286 h 451960"/>
                <a:gd name="connsiteX3" fmla="*/ -3878 w 2486120"/>
                <a:gd name="connsiteY3" fmla="*/ 441286 h 451960"/>
                <a:gd name="connsiteX4" fmla="*/ -3878 w 2486120"/>
                <a:gd name="connsiteY4" fmla="*/ 16184 h 451960"/>
                <a:gd name="connsiteX5" fmla="*/ 9361 w 2486120"/>
                <a:gd name="connsiteY5" fmla="*/ 2754 h 451960"/>
                <a:gd name="connsiteX6" fmla="*/ 9361 w 2486120"/>
                <a:gd name="connsiteY6" fmla="*/ 2754 h 451960"/>
                <a:gd name="connsiteX7" fmla="*/ 2469004 w 2486120"/>
                <a:gd name="connsiteY7" fmla="*/ 2754 h 451960"/>
                <a:gd name="connsiteX8" fmla="*/ 2482240 w 2486120"/>
                <a:gd name="connsiteY8" fmla="*/ 16184 h 451960"/>
                <a:gd name="connsiteX9" fmla="*/ 2482240 w 2486120"/>
                <a:gd name="connsiteY9" fmla="*/ 16184 h 451960"/>
                <a:gd name="connsiteX10" fmla="*/ 2482240 w 2486120"/>
                <a:gd name="connsiteY10" fmla="*/ 441286 h 451960"/>
                <a:gd name="connsiteX11" fmla="*/ 2469004 w 2486120"/>
                <a:gd name="connsiteY11" fmla="*/ 454715 h 451960"/>
                <a:gd name="connsiteX12" fmla="*/ 2469004 w 2486120"/>
                <a:gd name="connsiteY12" fmla="*/ 454715 h 451960"/>
                <a:gd name="connsiteX13" fmla="*/ 22602 w 2486120"/>
                <a:gd name="connsiteY13" fmla="*/ 427854 h 451960"/>
                <a:gd name="connsiteX14" fmla="*/ 2455763 w 2486120"/>
                <a:gd name="connsiteY14" fmla="*/ 427854 h 451960"/>
                <a:gd name="connsiteX15" fmla="*/ 2455763 w 2486120"/>
                <a:gd name="connsiteY15" fmla="*/ 29615 h 451960"/>
                <a:gd name="connsiteX16" fmla="*/ 22602 w 2486120"/>
                <a:gd name="connsiteY16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6120" h="451960">
                  <a:moveTo>
                    <a:pt x="2469004" y="454715"/>
                  </a:moveTo>
                  <a:lnTo>
                    <a:pt x="9361" y="454715"/>
                  </a:lnTo>
                  <a:cubicBezTo>
                    <a:pt x="2029" y="454620"/>
                    <a:pt x="-3973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973" y="8849"/>
                    <a:pt x="2029" y="2849"/>
                    <a:pt x="9361" y="2754"/>
                  </a:cubicBezTo>
                  <a:cubicBezTo>
                    <a:pt x="9361" y="2754"/>
                    <a:pt x="9361" y="2754"/>
                    <a:pt x="9361" y="2754"/>
                  </a:cubicBezTo>
                  <a:lnTo>
                    <a:pt x="2469004" y="2754"/>
                  </a:lnTo>
                  <a:cubicBezTo>
                    <a:pt x="2476338" y="2849"/>
                    <a:pt x="2482338" y="8849"/>
                    <a:pt x="2482240" y="16184"/>
                  </a:cubicBezTo>
                  <a:cubicBezTo>
                    <a:pt x="2482240" y="16184"/>
                    <a:pt x="2482240" y="16184"/>
                    <a:pt x="2482240" y="16184"/>
                  </a:cubicBezTo>
                  <a:lnTo>
                    <a:pt x="2482240" y="441286"/>
                  </a:lnTo>
                  <a:cubicBezTo>
                    <a:pt x="2482338" y="448620"/>
                    <a:pt x="2476338" y="454620"/>
                    <a:pt x="2469004" y="454715"/>
                  </a:cubicBezTo>
                  <a:cubicBezTo>
                    <a:pt x="2469004" y="454715"/>
                    <a:pt x="2469004" y="454715"/>
                    <a:pt x="2469004" y="454715"/>
                  </a:cubicBezTo>
                  <a:close/>
                  <a:moveTo>
                    <a:pt x="22602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02" y="29615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575D5BF-C340-4624-97BB-D052DE83C6D3}"/>
                </a:ext>
              </a:extLst>
            </p:cNvPr>
            <p:cNvSpPr txBox="1"/>
            <p:nvPr/>
          </p:nvSpPr>
          <p:spPr>
            <a:xfrm>
              <a:off x="1188566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80BD1FC-E4A3-4F93-84CE-00BDF9DF8B0C}"/>
                </a:ext>
              </a:extLst>
            </p:cNvPr>
            <p:cNvSpPr txBox="1"/>
            <p:nvPr/>
          </p:nvSpPr>
          <p:spPr>
            <a:xfrm>
              <a:off x="1386537" y="3918680"/>
              <a:ext cx="117532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2.0 GB Storage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A0E9B3A1-3885-45D0-A32A-79634D2EE0C8}"/>
                </a:ext>
              </a:extLst>
            </p:cNvPr>
            <p:cNvSpPr txBox="1"/>
            <p:nvPr/>
          </p:nvSpPr>
          <p:spPr>
            <a:xfrm>
              <a:off x="1239862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5EAA1711-C7BB-4808-85E1-DCCCE263753C}"/>
                </a:ext>
              </a:extLst>
            </p:cNvPr>
            <p:cNvSpPr txBox="1"/>
            <p:nvPr/>
          </p:nvSpPr>
          <p:spPr>
            <a:xfrm>
              <a:off x="1248679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10F21D66-7E37-41ED-95DB-BE20DDB7DA8D}"/>
                </a:ext>
              </a:extLst>
            </p:cNvPr>
            <p:cNvSpPr/>
            <p:nvPr/>
          </p:nvSpPr>
          <p:spPr>
            <a:xfrm>
              <a:off x="731138" y="5640038"/>
              <a:ext cx="2486120" cy="425099"/>
            </a:xfrm>
            <a:custGeom>
              <a:avLst/>
              <a:gdLst>
                <a:gd name="connsiteX0" fmla="*/ 2482241 w 2486120"/>
                <a:gd name="connsiteY0" fmla="*/ 2754 h 425099"/>
                <a:gd name="connsiteX1" fmla="*/ 2482241 w 2486120"/>
                <a:gd name="connsiteY1" fmla="*/ 293648 h 425099"/>
                <a:gd name="connsiteX2" fmla="*/ 2348226 w 2486120"/>
                <a:gd name="connsiteY2" fmla="*/ 427854 h 425099"/>
                <a:gd name="connsiteX3" fmla="*/ 2348128 w 2486120"/>
                <a:gd name="connsiteY3" fmla="*/ 427854 h 425099"/>
                <a:gd name="connsiteX4" fmla="*/ 130234 w 2486120"/>
                <a:gd name="connsiteY4" fmla="*/ 427854 h 425099"/>
                <a:gd name="connsiteX5" fmla="*/ -3879 w 2486120"/>
                <a:gd name="connsiteY5" fmla="*/ 293648 h 425099"/>
                <a:gd name="connsiteX6" fmla="*/ -3879 w 2486120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120" h="425099">
                  <a:moveTo>
                    <a:pt x="2482241" y="2754"/>
                  </a:moveTo>
                  <a:lnTo>
                    <a:pt x="2482241" y="293648"/>
                  </a:lnTo>
                  <a:cubicBezTo>
                    <a:pt x="2482334" y="367753"/>
                    <a:pt x="2422329" y="427761"/>
                    <a:pt x="2348226" y="427854"/>
                  </a:cubicBezTo>
                  <a:cubicBezTo>
                    <a:pt x="2348226" y="427854"/>
                    <a:pt x="2348128" y="427854"/>
                    <a:pt x="2348128" y="427854"/>
                  </a:cubicBezTo>
                  <a:lnTo>
                    <a:pt x="130234" y="427854"/>
                  </a:lnTo>
                  <a:cubicBezTo>
                    <a:pt x="56129" y="427761"/>
                    <a:pt x="-3879" y="367753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65D52156-881C-433F-B166-C9B3A8667DAF}"/>
                </a:ext>
              </a:extLst>
            </p:cNvPr>
            <p:cNvSpPr txBox="1"/>
            <p:nvPr/>
          </p:nvSpPr>
          <p:spPr>
            <a:xfrm>
              <a:off x="879989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9B04E8DA-DF56-4F7E-BCEE-603623CFC8CF}"/>
                </a:ext>
              </a:extLst>
            </p:cNvPr>
            <p:cNvSpPr txBox="1"/>
            <p:nvPr/>
          </p:nvSpPr>
          <p:spPr>
            <a:xfrm>
              <a:off x="853539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125" spc="0" baseline="0" dirty="0">
                  <a:solidFill>
                    <a:schemeClr val="bg2">
                      <a:lumMod val="25000"/>
                    </a:schemeClr>
                  </a:solidFill>
                  <a:latin typeface="Montserrat" panose="02000505000000020004" pitchFamily="2" charset="0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0D56BB5-6CAD-4D40-A941-9D6EC1572DC6}"/>
              </a:ext>
            </a:extLst>
          </p:cNvPr>
          <p:cNvGrpSpPr/>
          <p:nvPr/>
        </p:nvGrpSpPr>
        <p:grpSpPr>
          <a:xfrm>
            <a:off x="6226396" y="2006727"/>
            <a:ext cx="2486787" cy="4058410"/>
            <a:chOff x="6226396" y="2006727"/>
            <a:chExt cx="2486787" cy="4058410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A3F20CD5-ED87-428E-8D2C-2ED93363EAA7}"/>
                </a:ext>
              </a:extLst>
            </p:cNvPr>
            <p:cNvSpPr/>
            <p:nvPr/>
          </p:nvSpPr>
          <p:spPr>
            <a:xfrm>
              <a:off x="6226396" y="2006727"/>
              <a:ext cx="2486787" cy="4058127"/>
            </a:xfrm>
            <a:custGeom>
              <a:avLst/>
              <a:gdLst>
                <a:gd name="connsiteX0" fmla="*/ 2482909 w 2486787"/>
                <a:gd name="connsiteY0" fmla="*/ 136865 h 4058127"/>
                <a:gd name="connsiteX1" fmla="*/ 2482909 w 2486787"/>
                <a:gd name="connsiteY1" fmla="*/ 3926673 h 4058127"/>
                <a:gd name="connsiteX2" fmla="*/ 2348894 w 2486787"/>
                <a:gd name="connsiteY2" fmla="*/ 4060881 h 4058127"/>
                <a:gd name="connsiteX3" fmla="*/ 2348796 w 2486787"/>
                <a:gd name="connsiteY3" fmla="*/ 4060881 h 4058127"/>
                <a:gd name="connsiteX4" fmla="*/ 130234 w 2486787"/>
                <a:gd name="connsiteY4" fmla="*/ 4060881 h 4058127"/>
                <a:gd name="connsiteX5" fmla="*/ -3879 w 2486787"/>
                <a:gd name="connsiteY5" fmla="*/ 3926673 h 4058127"/>
                <a:gd name="connsiteX6" fmla="*/ -3879 w 2486787"/>
                <a:gd name="connsiteY6" fmla="*/ 136865 h 4058127"/>
                <a:gd name="connsiteX7" fmla="*/ 130234 w 2486787"/>
                <a:gd name="connsiteY7" fmla="*/ 2755 h 4058127"/>
                <a:gd name="connsiteX8" fmla="*/ 2348605 w 2486787"/>
                <a:gd name="connsiteY8" fmla="*/ 2755 h 4058127"/>
                <a:gd name="connsiteX9" fmla="*/ 2482909 w 2486787"/>
                <a:gd name="connsiteY9" fmla="*/ 136295 h 4058127"/>
                <a:gd name="connsiteX10" fmla="*/ 2482909 w 2486787"/>
                <a:gd name="connsiteY10" fmla="*/ 136865 h 4058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86787" h="4058127">
                  <a:moveTo>
                    <a:pt x="2482909" y="136865"/>
                  </a:moveTo>
                  <a:lnTo>
                    <a:pt x="2482909" y="3926673"/>
                  </a:lnTo>
                  <a:cubicBezTo>
                    <a:pt x="2483002" y="4000778"/>
                    <a:pt x="2422996" y="4060786"/>
                    <a:pt x="2348894" y="4060881"/>
                  </a:cubicBezTo>
                  <a:cubicBezTo>
                    <a:pt x="2348894" y="4060881"/>
                    <a:pt x="2348796" y="4060881"/>
                    <a:pt x="2348796" y="4060881"/>
                  </a:cubicBezTo>
                  <a:lnTo>
                    <a:pt x="130234" y="4060881"/>
                  </a:lnTo>
                  <a:cubicBezTo>
                    <a:pt x="56131" y="4060786"/>
                    <a:pt x="-3879" y="4000778"/>
                    <a:pt x="-3879" y="3926673"/>
                  </a:cubicBezTo>
                  <a:lnTo>
                    <a:pt x="-3879" y="136865"/>
                  </a:lnTo>
                  <a:cubicBezTo>
                    <a:pt x="-3879" y="62763"/>
                    <a:pt x="56131" y="2755"/>
                    <a:pt x="130234" y="2755"/>
                  </a:cubicBezTo>
                  <a:lnTo>
                    <a:pt x="2348605" y="2755"/>
                  </a:lnTo>
                  <a:cubicBezTo>
                    <a:pt x="2422615" y="2564"/>
                    <a:pt x="2482718" y="62286"/>
                    <a:pt x="2482909" y="136295"/>
                  </a:cubicBezTo>
                  <a:cubicBezTo>
                    <a:pt x="2482909" y="136486"/>
                    <a:pt x="2482909" y="136677"/>
                    <a:pt x="2482909" y="136865"/>
                  </a:cubicBezTo>
                  <a:close/>
                </a:path>
              </a:pathLst>
            </a:custGeom>
            <a:solidFill>
              <a:srgbClr val="CAD9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28EBB10-BCAF-4DB4-AEB6-1BC599BA2A7C}"/>
                </a:ext>
              </a:extLst>
            </p:cNvPr>
            <p:cNvSpPr txBox="1"/>
            <p:nvPr/>
          </p:nvSpPr>
          <p:spPr>
            <a:xfrm>
              <a:off x="6688966" y="2111121"/>
              <a:ext cx="15616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EXCLUSIVE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C30D1E4-A772-4BBC-98BC-5B577854B7A2}"/>
                </a:ext>
              </a:extLst>
            </p:cNvPr>
            <p:cNvSpPr txBox="1"/>
            <p:nvPr/>
          </p:nvSpPr>
          <p:spPr>
            <a:xfrm>
              <a:off x="6687311" y="2346293"/>
              <a:ext cx="1257075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79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3C99A17B-C66E-4623-9DE2-1514319D0F8F}"/>
                </a:ext>
              </a:extLst>
            </p:cNvPr>
            <p:cNvSpPr txBox="1"/>
            <p:nvPr/>
          </p:nvSpPr>
          <p:spPr>
            <a:xfrm>
              <a:off x="7750111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3385CF3E-B1D1-4197-9859-F7EECE2C8EED}"/>
                </a:ext>
              </a:extLst>
            </p:cNvPr>
            <p:cNvSpPr txBox="1"/>
            <p:nvPr/>
          </p:nvSpPr>
          <p:spPr>
            <a:xfrm>
              <a:off x="6416421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9CCF95E9-ED00-45D5-B506-22A8A30DEC95}"/>
                </a:ext>
              </a:extLst>
            </p:cNvPr>
            <p:cNvSpPr/>
            <p:nvPr/>
          </p:nvSpPr>
          <p:spPr>
            <a:xfrm>
              <a:off x="6226874" y="3400426"/>
              <a:ext cx="2486120" cy="451865"/>
            </a:xfrm>
            <a:custGeom>
              <a:avLst/>
              <a:gdLst>
                <a:gd name="connsiteX0" fmla="*/ 2468999 w 2486120"/>
                <a:gd name="connsiteY0" fmla="*/ 454620 h 451865"/>
                <a:gd name="connsiteX1" fmla="*/ 9358 w 2486120"/>
                <a:gd name="connsiteY1" fmla="*/ 454620 h 451865"/>
                <a:gd name="connsiteX2" fmla="*/ -3878 w 2486120"/>
                <a:gd name="connsiteY2" fmla="*/ 441188 h 451865"/>
                <a:gd name="connsiteX3" fmla="*/ -3878 w 2486120"/>
                <a:gd name="connsiteY3" fmla="*/ 441188 h 451865"/>
                <a:gd name="connsiteX4" fmla="*/ -3878 w 2486120"/>
                <a:gd name="connsiteY4" fmla="*/ 16088 h 451865"/>
                <a:gd name="connsiteX5" fmla="*/ 9358 w 2486120"/>
                <a:gd name="connsiteY5" fmla="*/ 2754 h 451865"/>
                <a:gd name="connsiteX6" fmla="*/ 2468999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88 h 451865"/>
                <a:gd name="connsiteX9" fmla="*/ 2468999 w 2486120"/>
                <a:gd name="connsiteY9" fmla="*/ 454620 h 451865"/>
                <a:gd name="connsiteX10" fmla="*/ 2468999 w 2486120"/>
                <a:gd name="connsiteY10" fmla="*/ 454620 h 451865"/>
                <a:gd name="connsiteX11" fmla="*/ 22599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18 h 451865"/>
                <a:gd name="connsiteX14" fmla="*/ 22599 w 2486120"/>
                <a:gd name="connsiteY14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4" y="2847"/>
                    <a:pt x="9358" y="2754"/>
                  </a:cubicBezTo>
                  <a:lnTo>
                    <a:pt x="2468999" y="2754"/>
                  </a:lnTo>
                  <a:cubicBezTo>
                    <a:pt x="2476333" y="2847"/>
                    <a:pt x="2482240" y="8754"/>
                    <a:pt x="2482240" y="16088"/>
                  </a:cubicBezTo>
                  <a:lnTo>
                    <a:pt x="2482240" y="441188"/>
                  </a:lnTo>
                  <a:cubicBezTo>
                    <a:pt x="2482338" y="448522"/>
                    <a:pt x="2476333" y="454524"/>
                    <a:pt x="2468999" y="454620"/>
                  </a:cubicBezTo>
                  <a:cubicBezTo>
                    <a:pt x="2468999" y="454620"/>
                    <a:pt x="2468999" y="454620"/>
                    <a:pt x="2468999" y="454620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599" y="29518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F752FDEA-69CC-4FC3-A51A-DA3EA781AF4B}"/>
                </a:ext>
              </a:extLst>
            </p:cNvPr>
            <p:cNvSpPr/>
            <p:nvPr/>
          </p:nvSpPr>
          <p:spPr>
            <a:xfrm>
              <a:off x="6226874" y="3825525"/>
              <a:ext cx="2486120" cy="451865"/>
            </a:xfrm>
            <a:custGeom>
              <a:avLst/>
              <a:gdLst>
                <a:gd name="connsiteX0" fmla="*/ 2468999 w 2486120"/>
                <a:gd name="connsiteY0" fmla="*/ 454620 h 451865"/>
                <a:gd name="connsiteX1" fmla="*/ 9358 w 2486120"/>
                <a:gd name="connsiteY1" fmla="*/ 454620 h 451865"/>
                <a:gd name="connsiteX2" fmla="*/ -3878 w 2486120"/>
                <a:gd name="connsiteY2" fmla="*/ 441190 h 451865"/>
                <a:gd name="connsiteX3" fmla="*/ -3878 w 2486120"/>
                <a:gd name="connsiteY3" fmla="*/ 441190 h 451865"/>
                <a:gd name="connsiteX4" fmla="*/ -3878 w 2486120"/>
                <a:gd name="connsiteY4" fmla="*/ 16088 h 451865"/>
                <a:gd name="connsiteX5" fmla="*/ 9358 w 2486120"/>
                <a:gd name="connsiteY5" fmla="*/ 2754 h 451865"/>
                <a:gd name="connsiteX6" fmla="*/ 2468999 w 2486120"/>
                <a:gd name="connsiteY6" fmla="*/ 2754 h 451865"/>
                <a:gd name="connsiteX7" fmla="*/ 2482240 w 2486120"/>
                <a:gd name="connsiteY7" fmla="*/ 16088 h 451865"/>
                <a:gd name="connsiteX8" fmla="*/ 2482240 w 2486120"/>
                <a:gd name="connsiteY8" fmla="*/ 441190 h 451865"/>
                <a:gd name="connsiteX9" fmla="*/ 2468999 w 2486120"/>
                <a:gd name="connsiteY9" fmla="*/ 454620 h 451865"/>
                <a:gd name="connsiteX10" fmla="*/ 2468999 w 2486120"/>
                <a:gd name="connsiteY10" fmla="*/ 454620 h 451865"/>
                <a:gd name="connsiteX11" fmla="*/ 22599 w 2486120"/>
                <a:gd name="connsiteY11" fmla="*/ 427854 h 451865"/>
                <a:gd name="connsiteX12" fmla="*/ 2455763 w 2486120"/>
                <a:gd name="connsiteY12" fmla="*/ 427854 h 451865"/>
                <a:gd name="connsiteX13" fmla="*/ 2455763 w 2486120"/>
                <a:gd name="connsiteY13" fmla="*/ 29520 h 451865"/>
                <a:gd name="connsiteX14" fmla="*/ 22599 w 2486120"/>
                <a:gd name="connsiteY14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240" y="8754"/>
                    <a:pt x="2482240" y="16088"/>
                  </a:cubicBezTo>
                  <a:lnTo>
                    <a:pt x="2482240" y="441190"/>
                  </a:lnTo>
                  <a:cubicBezTo>
                    <a:pt x="2482338" y="448525"/>
                    <a:pt x="2476333" y="454524"/>
                    <a:pt x="2468999" y="454620"/>
                  </a:cubicBezTo>
                  <a:cubicBezTo>
                    <a:pt x="2468999" y="454620"/>
                    <a:pt x="2468999" y="454620"/>
                    <a:pt x="2468999" y="454620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599" y="29520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A2719671-7603-495F-B654-156374F89C51}"/>
                </a:ext>
              </a:extLst>
            </p:cNvPr>
            <p:cNvSpPr/>
            <p:nvPr/>
          </p:nvSpPr>
          <p:spPr>
            <a:xfrm>
              <a:off x="6226874" y="4250625"/>
              <a:ext cx="2486120" cy="451867"/>
            </a:xfrm>
            <a:custGeom>
              <a:avLst/>
              <a:gdLst>
                <a:gd name="connsiteX0" fmla="*/ 2468999 w 2486120"/>
                <a:gd name="connsiteY0" fmla="*/ 454622 h 451867"/>
                <a:gd name="connsiteX1" fmla="*/ 9358 w 2486120"/>
                <a:gd name="connsiteY1" fmla="*/ 454622 h 451867"/>
                <a:gd name="connsiteX2" fmla="*/ -3878 w 2486120"/>
                <a:gd name="connsiteY2" fmla="*/ 441190 h 451867"/>
                <a:gd name="connsiteX3" fmla="*/ -3878 w 2486120"/>
                <a:gd name="connsiteY3" fmla="*/ 441190 h 451867"/>
                <a:gd name="connsiteX4" fmla="*/ -3878 w 2486120"/>
                <a:gd name="connsiteY4" fmla="*/ 16091 h 451867"/>
                <a:gd name="connsiteX5" fmla="*/ 9358 w 2486120"/>
                <a:gd name="connsiteY5" fmla="*/ 2754 h 451867"/>
                <a:gd name="connsiteX6" fmla="*/ 2468999 w 2486120"/>
                <a:gd name="connsiteY6" fmla="*/ 2754 h 451867"/>
                <a:gd name="connsiteX7" fmla="*/ 2482240 w 2486120"/>
                <a:gd name="connsiteY7" fmla="*/ 16091 h 451867"/>
                <a:gd name="connsiteX8" fmla="*/ 2482240 w 2486120"/>
                <a:gd name="connsiteY8" fmla="*/ 441190 h 451867"/>
                <a:gd name="connsiteX9" fmla="*/ 2468999 w 2486120"/>
                <a:gd name="connsiteY9" fmla="*/ 454622 h 451867"/>
                <a:gd name="connsiteX10" fmla="*/ 2468999 w 2486120"/>
                <a:gd name="connsiteY10" fmla="*/ 454622 h 451867"/>
                <a:gd name="connsiteX11" fmla="*/ 22599 w 2486120"/>
                <a:gd name="connsiteY11" fmla="*/ 427761 h 451867"/>
                <a:gd name="connsiteX12" fmla="*/ 2455763 w 2486120"/>
                <a:gd name="connsiteY12" fmla="*/ 427761 h 451867"/>
                <a:gd name="connsiteX13" fmla="*/ 2455763 w 2486120"/>
                <a:gd name="connsiteY13" fmla="*/ 29520 h 451867"/>
                <a:gd name="connsiteX14" fmla="*/ 22599 w 2486120"/>
                <a:gd name="connsiteY14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86120" h="451867">
                  <a:moveTo>
                    <a:pt x="2468999" y="454622"/>
                  </a:moveTo>
                  <a:lnTo>
                    <a:pt x="9358" y="454622"/>
                  </a:lnTo>
                  <a:cubicBezTo>
                    <a:pt x="2024" y="454527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240" y="8756"/>
                    <a:pt x="2482240" y="16091"/>
                  </a:cubicBezTo>
                  <a:lnTo>
                    <a:pt x="2482240" y="441190"/>
                  </a:lnTo>
                  <a:cubicBezTo>
                    <a:pt x="2482338" y="448525"/>
                    <a:pt x="2476333" y="454527"/>
                    <a:pt x="2468999" y="454622"/>
                  </a:cubicBezTo>
                  <a:cubicBezTo>
                    <a:pt x="2468999" y="454622"/>
                    <a:pt x="2468999" y="454622"/>
                    <a:pt x="2468999" y="454622"/>
                  </a:cubicBezTo>
                  <a:close/>
                  <a:moveTo>
                    <a:pt x="22599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599" y="29520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2FDC66F3-D255-43BC-84A9-050BDCF92630}"/>
                </a:ext>
              </a:extLst>
            </p:cNvPr>
            <p:cNvSpPr/>
            <p:nvPr/>
          </p:nvSpPr>
          <p:spPr>
            <a:xfrm>
              <a:off x="6226874" y="4675632"/>
              <a:ext cx="2486120" cy="451960"/>
            </a:xfrm>
            <a:custGeom>
              <a:avLst/>
              <a:gdLst>
                <a:gd name="connsiteX0" fmla="*/ 2468999 w 2486120"/>
                <a:gd name="connsiteY0" fmla="*/ 454715 h 451960"/>
                <a:gd name="connsiteX1" fmla="*/ 9358 w 2486120"/>
                <a:gd name="connsiteY1" fmla="*/ 454715 h 451960"/>
                <a:gd name="connsiteX2" fmla="*/ -3878 w 2486120"/>
                <a:gd name="connsiteY2" fmla="*/ 441286 h 451960"/>
                <a:gd name="connsiteX3" fmla="*/ -3878 w 2486120"/>
                <a:gd name="connsiteY3" fmla="*/ 441286 h 451960"/>
                <a:gd name="connsiteX4" fmla="*/ -3878 w 2486120"/>
                <a:gd name="connsiteY4" fmla="*/ 16184 h 451960"/>
                <a:gd name="connsiteX5" fmla="*/ 9358 w 2486120"/>
                <a:gd name="connsiteY5" fmla="*/ 2754 h 451960"/>
                <a:gd name="connsiteX6" fmla="*/ 9358 w 2486120"/>
                <a:gd name="connsiteY6" fmla="*/ 2754 h 451960"/>
                <a:gd name="connsiteX7" fmla="*/ 2468999 w 2486120"/>
                <a:gd name="connsiteY7" fmla="*/ 2754 h 451960"/>
                <a:gd name="connsiteX8" fmla="*/ 2482240 w 2486120"/>
                <a:gd name="connsiteY8" fmla="*/ 16184 h 451960"/>
                <a:gd name="connsiteX9" fmla="*/ 2482240 w 2486120"/>
                <a:gd name="connsiteY9" fmla="*/ 16184 h 451960"/>
                <a:gd name="connsiteX10" fmla="*/ 2482240 w 2486120"/>
                <a:gd name="connsiteY10" fmla="*/ 441286 h 451960"/>
                <a:gd name="connsiteX11" fmla="*/ 2468999 w 2486120"/>
                <a:gd name="connsiteY11" fmla="*/ 454715 h 451960"/>
                <a:gd name="connsiteX12" fmla="*/ 2468999 w 2486120"/>
                <a:gd name="connsiteY12" fmla="*/ 454715 h 451960"/>
                <a:gd name="connsiteX13" fmla="*/ 22599 w 2486120"/>
                <a:gd name="connsiteY13" fmla="*/ 427854 h 451960"/>
                <a:gd name="connsiteX14" fmla="*/ 2455763 w 2486120"/>
                <a:gd name="connsiteY14" fmla="*/ 427854 h 451960"/>
                <a:gd name="connsiteX15" fmla="*/ 2455763 w 2486120"/>
                <a:gd name="connsiteY15" fmla="*/ 29615 h 451960"/>
                <a:gd name="connsiteX16" fmla="*/ 22599 w 2486120"/>
                <a:gd name="connsiteY16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86120" h="451960">
                  <a:moveTo>
                    <a:pt x="2468999" y="454715"/>
                  </a:moveTo>
                  <a:lnTo>
                    <a:pt x="9358" y="454715"/>
                  </a:lnTo>
                  <a:cubicBezTo>
                    <a:pt x="2024" y="454620"/>
                    <a:pt x="-3976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976" y="8849"/>
                    <a:pt x="2024" y="2849"/>
                    <a:pt x="9358" y="2754"/>
                  </a:cubicBezTo>
                  <a:cubicBezTo>
                    <a:pt x="9358" y="2754"/>
                    <a:pt x="9358" y="2754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338" y="8849"/>
                    <a:pt x="2482240" y="16184"/>
                  </a:cubicBezTo>
                  <a:cubicBezTo>
                    <a:pt x="2482240" y="16184"/>
                    <a:pt x="2482240" y="16184"/>
                    <a:pt x="2482240" y="16184"/>
                  </a:cubicBezTo>
                  <a:lnTo>
                    <a:pt x="2482240" y="441286"/>
                  </a:lnTo>
                  <a:cubicBezTo>
                    <a:pt x="2482338" y="448620"/>
                    <a:pt x="2476333" y="454620"/>
                    <a:pt x="2468999" y="454715"/>
                  </a:cubicBezTo>
                  <a:cubicBezTo>
                    <a:pt x="2468999" y="454715"/>
                    <a:pt x="2468999" y="454715"/>
                    <a:pt x="2468999" y="454715"/>
                  </a:cubicBezTo>
                  <a:close/>
                  <a:moveTo>
                    <a:pt x="22599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599" y="29615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CCE98311-3D06-4559-884A-6831A169C046}"/>
                </a:ext>
              </a:extLst>
            </p:cNvPr>
            <p:cNvSpPr txBox="1"/>
            <p:nvPr/>
          </p:nvSpPr>
          <p:spPr>
            <a:xfrm>
              <a:off x="6684157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BBDC7175-2496-4AD5-AD59-B3F3C71CB93A}"/>
                </a:ext>
              </a:extLst>
            </p:cNvPr>
            <p:cNvSpPr txBox="1"/>
            <p:nvPr/>
          </p:nvSpPr>
          <p:spPr>
            <a:xfrm>
              <a:off x="6875716" y="3918680"/>
              <a:ext cx="118814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4.0 GB Storage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30C42CCC-2007-4324-85B4-EC54DCBD973F}"/>
                </a:ext>
              </a:extLst>
            </p:cNvPr>
            <p:cNvSpPr txBox="1"/>
            <p:nvPr/>
          </p:nvSpPr>
          <p:spPr>
            <a:xfrm>
              <a:off x="6735453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BA26A20E-3D86-4515-9BB7-A586A027530B}"/>
                </a:ext>
              </a:extLst>
            </p:cNvPr>
            <p:cNvSpPr txBox="1"/>
            <p:nvPr/>
          </p:nvSpPr>
          <p:spPr>
            <a:xfrm>
              <a:off x="6744270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74DE931-A0A8-462E-95AF-1B8BB989CC36}"/>
                </a:ext>
              </a:extLst>
            </p:cNvPr>
            <p:cNvSpPr/>
            <p:nvPr/>
          </p:nvSpPr>
          <p:spPr>
            <a:xfrm>
              <a:off x="6226396" y="5640038"/>
              <a:ext cx="2486787" cy="425099"/>
            </a:xfrm>
            <a:custGeom>
              <a:avLst/>
              <a:gdLst>
                <a:gd name="connsiteX0" fmla="*/ 2482909 w 2486787"/>
                <a:gd name="connsiteY0" fmla="*/ 2754 h 425099"/>
                <a:gd name="connsiteX1" fmla="*/ 2482909 w 2486787"/>
                <a:gd name="connsiteY1" fmla="*/ 293648 h 425099"/>
                <a:gd name="connsiteX2" fmla="*/ 2348894 w 2486787"/>
                <a:gd name="connsiteY2" fmla="*/ 427854 h 425099"/>
                <a:gd name="connsiteX3" fmla="*/ 2348796 w 2486787"/>
                <a:gd name="connsiteY3" fmla="*/ 427854 h 425099"/>
                <a:gd name="connsiteX4" fmla="*/ 130234 w 2486787"/>
                <a:gd name="connsiteY4" fmla="*/ 427854 h 425099"/>
                <a:gd name="connsiteX5" fmla="*/ -3879 w 2486787"/>
                <a:gd name="connsiteY5" fmla="*/ 293648 h 425099"/>
                <a:gd name="connsiteX6" fmla="*/ -3879 w 2486787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787" h="425099">
                  <a:moveTo>
                    <a:pt x="2482909" y="2754"/>
                  </a:moveTo>
                  <a:lnTo>
                    <a:pt x="2482909" y="293648"/>
                  </a:lnTo>
                  <a:cubicBezTo>
                    <a:pt x="2483002" y="367753"/>
                    <a:pt x="2422996" y="427761"/>
                    <a:pt x="2348894" y="427854"/>
                  </a:cubicBezTo>
                  <a:cubicBezTo>
                    <a:pt x="2348894" y="427854"/>
                    <a:pt x="2348796" y="427854"/>
                    <a:pt x="2348796" y="427854"/>
                  </a:cubicBezTo>
                  <a:lnTo>
                    <a:pt x="130234" y="427854"/>
                  </a:lnTo>
                  <a:cubicBezTo>
                    <a:pt x="56131" y="427761"/>
                    <a:pt x="-3879" y="367753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252334EE-6F05-49F9-8E19-7A49164E4334}"/>
                </a:ext>
              </a:extLst>
            </p:cNvPr>
            <p:cNvSpPr txBox="1"/>
            <p:nvPr/>
          </p:nvSpPr>
          <p:spPr>
            <a:xfrm>
              <a:off x="6375580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3863D20B-07DD-435C-861F-6AEBFD88AD01}"/>
                </a:ext>
              </a:extLst>
            </p:cNvPr>
            <p:cNvSpPr txBox="1"/>
            <p:nvPr/>
          </p:nvSpPr>
          <p:spPr>
            <a:xfrm>
              <a:off x="6349130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>
                  <a:solidFill>
                    <a:schemeClr val="bg2">
                      <a:lumMod val="25000"/>
                    </a:schemeClr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5782ED86-5C4F-4B71-86A8-554C9BA77D5F}"/>
              </a:ext>
            </a:extLst>
          </p:cNvPr>
          <p:cNvGrpSpPr/>
          <p:nvPr/>
        </p:nvGrpSpPr>
        <p:grpSpPr>
          <a:xfrm>
            <a:off x="8974646" y="2006727"/>
            <a:ext cx="2486216" cy="4058410"/>
            <a:chOff x="8974646" y="2006727"/>
            <a:chExt cx="2486216" cy="4058410"/>
          </a:xfrm>
        </p:grpSpPr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CAC1BF71-D3DF-48AF-AF71-FDD497C6DBBD}"/>
                </a:ext>
              </a:extLst>
            </p:cNvPr>
            <p:cNvSpPr/>
            <p:nvPr/>
          </p:nvSpPr>
          <p:spPr>
            <a:xfrm>
              <a:off x="8974647" y="2006727"/>
              <a:ext cx="2486215" cy="4058126"/>
            </a:xfrm>
            <a:custGeom>
              <a:avLst/>
              <a:gdLst>
                <a:gd name="connsiteX0" fmla="*/ 2482337 w 2486215"/>
                <a:gd name="connsiteY0" fmla="*/ 136865 h 4058126"/>
                <a:gd name="connsiteX1" fmla="*/ 2482337 w 2486215"/>
                <a:gd name="connsiteY1" fmla="*/ 3926673 h 4058126"/>
                <a:gd name="connsiteX2" fmla="*/ 2348126 w 2486215"/>
                <a:gd name="connsiteY2" fmla="*/ 4060881 h 4058126"/>
                <a:gd name="connsiteX3" fmla="*/ 130229 w 2486215"/>
                <a:gd name="connsiteY3" fmla="*/ 4060881 h 4058126"/>
                <a:gd name="connsiteX4" fmla="*/ -3879 w 2486215"/>
                <a:gd name="connsiteY4" fmla="*/ 3926768 h 4058126"/>
                <a:gd name="connsiteX5" fmla="*/ -3879 w 2486215"/>
                <a:gd name="connsiteY5" fmla="*/ 3926673 h 4058126"/>
                <a:gd name="connsiteX6" fmla="*/ -3879 w 2486215"/>
                <a:gd name="connsiteY6" fmla="*/ 136865 h 4058126"/>
                <a:gd name="connsiteX7" fmla="*/ 130038 w 2486215"/>
                <a:gd name="connsiteY7" fmla="*/ 2754 h 4058126"/>
                <a:gd name="connsiteX8" fmla="*/ 130229 w 2486215"/>
                <a:gd name="connsiteY8" fmla="*/ 2754 h 4058126"/>
                <a:gd name="connsiteX9" fmla="*/ 2348126 w 2486215"/>
                <a:gd name="connsiteY9" fmla="*/ 2754 h 4058126"/>
                <a:gd name="connsiteX10" fmla="*/ 2482337 w 2486215"/>
                <a:gd name="connsiteY10" fmla="*/ 136581 h 4058126"/>
                <a:gd name="connsiteX11" fmla="*/ 2482337 w 2486215"/>
                <a:gd name="connsiteY11" fmla="*/ 136865 h 4058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6215" h="4058126">
                  <a:moveTo>
                    <a:pt x="2482337" y="136865"/>
                  </a:moveTo>
                  <a:lnTo>
                    <a:pt x="2482337" y="3926673"/>
                  </a:lnTo>
                  <a:cubicBezTo>
                    <a:pt x="2482337" y="4000778"/>
                    <a:pt x="2422233" y="4060881"/>
                    <a:pt x="2348126" y="4060881"/>
                  </a:cubicBezTo>
                  <a:lnTo>
                    <a:pt x="130229" y="4060881"/>
                  </a:lnTo>
                  <a:cubicBezTo>
                    <a:pt x="56127" y="4060881"/>
                    <a:pt x="-3879" y="4000873"/>
                    <a:pt x="-3879" y="3926768"/>
                  </a:cubicBezTo>
                  <a:cubicBezTo>
                    <a:pt x="-3879" y="3926768"/>
                    <a:pt x="-3879" y="3926673"/>
                    <a:pt x="-3879" y="3926673"/>
                  </a:cubicBezTo>
                  <a:lnTo>
                    <a:pt x="-3879" y="136865"/>
                  </a:lnTo>
                  <a:cubicBezTo>
                    <a:pt x="-3977" y="62858"/>
                    <a:pt x="56034" y="2850"/>
                    <a:pt x="130038" y="2754"/>
                  </a:cubicBezTo>
                  <a:cubicBezTo>
                    <a:pt x="130136" y="2754"/>
                    <a:pt x="130136" y="2754"/>
                    <a:pt x="130229" y="2754"/>
                  </a:cubicBezTo>
                  <a:lnTo>
                    <a:pt x="2348126" y="2754"/>
                  </a:lnTo>
                  <a:cubicBezTo>
                    <a:pt x="2422136" y="2659"/>
                    <a:pt x="2482239" y="62572"/>
                    <a:pt x="2482337" y="136581"/>
                  </a:cubicBezTo>
                  <a:cubicBezTo>
                    <a:pt x="2482337" y="136676"/>
                    <a:pt x="2482337" y="136772"/>
                    <a:pt x="2482337" y="136865"/>
                  </a:cubicBezTo>
                  <a:close/>
                </a:path>
              </a:pathLst>
            </a:custGeom>
            <a:solidFill>
              <a:srgbClr val="CAD9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958ABFE2-0B66-404F-92A6-24AF5CA6893B}"/>
                </a:ext>
              </a:extLst>
            </p:cNvPr>
            <p:cNvSpPr txBox="1"/>
            <p:nvPr/>
          </p:nvSpPr>
          <p:spPr>
            <a:xfrm>
              <a:off x="9353575" y="2111121"/>
              <a:ext cx="17283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spc="0" baseline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CORPORATE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1CD8E72-FFBC-483B-B672-81E1CDC70317}"/>
                </a:ext>
              </a:extLst>
            </p:cNvPr>
            <p:cNvSpPr txBox="1"/>
            <p:nvPr/>
          </p:nvSpPr>
          <p:spPr>
            <a:xfrm>
              <a:off x="9419844" y="2346293"/>
              <a:ext cx="1287532" cy="10964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6525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89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723FF667-096A-4EC0-BF7E-2B66BBDF1A03}"/>
                </a:ext>
              </a:extLst>
            </p:cNvPr>
            <p:cNvSpPr txBox="1"/>
            <p:nvPr/>
          </p:nvSpPr>
          <p:spPr>
            <a:xfrm>
              <a:off x="10513409" y="2736818"/>
              <a:ext cx="81144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/yr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AE6E532F-4111-4EE0-A79C-7CA9E79A6EFE}"/>
                </a:ext>
              </a:extLst>
            </p:cNvPr>
            <p:cNvSpPr txBox="1"/>
            <p:nvPr/>
          </p:nvSpPr>
          <p:spPr>
            <a:xfrm>
              <a:off x="9164193" y="2685192"/>
              <a:ext cx="458780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00" spc="0" baseline="0" dirty="0">
                  <a:solidFill>
                    <a:schemeClr val="bg2">
                      <a:lumMod val="25000"/>
                    </a:schemeClr>
                  </a:solidFill>
                  <a:latin typeface="Montserrat ExtraBold" panose="00000900000000000000" pitchFamily="2" charset="0"/>
                  <a:sym typeface="Montserrat"/>
                  <a:rtl val="0"/>
                </a:rPr>
                <a:t>$</a:t>
              </a: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264FAA30-C24D-4170-8D02-A52F902AF9BD}"/>
                </a:ext>
              </a:extLst>
            </p:cNvPr>
            <p:cNvSpPr/>
            <p:nvPr/>
          </p:nvSpPr>
          <p:spPr>
            <a:xfrm>
              <a:off x="8974646" y="3400426"/>
              <a:ext cx="2486216" cy="451865"/>
            </a:xfrm>
            <a:custGeom>
              <a:avLst/>
              <a:gdLst>
                <a:gd name="connsiteX0" fmla="*/ 2468999 w 2486216"/>
                <a:gd name="connsiteY0" fmla="*/ 454620 h 451865"/>
                <a:gd name="connsiteX1" fmla="*/ 9358 w 2486216"/>
                <a:gd name="connsiteY1" fmla="*/ 454620 h 451865"/>
                <a:gd name="connsiteX2" fmla="*/ -3878 w 2486216"/>
                <a:gd name="connsiteY2" fmla="*/ 441188 h 451865"/>
                <a:gd name="connsiteX3" fmla="*/ -3878 w 2486216"/>
                <a:gd name="connsiteY3" fmla="*/ 441188 h 451865"/>
                <a:gd name="connsiteX4" fmla="*/ -3878 w 2486216"/>
                <a:gd name="connsiteY4" fmla="*/ 16088 h 451865"/>
                <a:gd name="connsiteX5" fmla="*/ 9358 w 2486216"/>
                <a:gd name="connsiteY5" fmla="*/ 2754 h 451865"/>
                <a:gd name="connsiteX6" fmla="*/ 2468999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88 h 451865"/>
                <a:gd name="connsiteX9" fmla="*/ 2468999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18 h 451865"/>
                <a:gd name="connsiteX13" fmla="*/ 22697 w 2486216"/>
                <a:gd name="connsiteY13" fmla="*/ 29518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2"/>
                    <a:pt x="-3878" y="441188"/>
                  </a:cubicBezTo>
                  <a:cubicBezTo>
                    <a:pt x="-3878" y="441188"/>
                    <a:pt x="-3878" y="441188"/>
                    <a:pt x="-3878" y="441188"/>
                  </a:cubicBezTo>
                  <a:lnTo>
                    <a:pt x="-3878" y="16088"/>
                  </a:lnTo>
                  <a:cubicBezTo>
                    <a:pt x="-3878" y="8754"/>
                    <a:pt x="2024" y="2847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4"/>
                    <a:pt x="2482338" y="16088"/>
                  </a:cubicBezTo>
                  <a:lnTo>
                    <a:pt x="2482338" y="441188"/>
                  </a:lnTo>
                  <a:cubicBezTo>
                    <a:pt x="2482338" y="448522"/>
                    <a:pt x="2476431" y="454524"/>
                    <a:pt x="2468999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18"/>
                  </a:lnTo>
                  <a:lnTo>
                    <a:pt x="22697" y="29518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1A967EE0-7014-40F7-9606-9D0314BA84C8}"/>
                </a:ext>
              </a:extLst>
            </p:cNvPr>
            <p:cNvSpPr/>
            <p:nvPr/>
          </p:nvSpPr>
          <p:spPr>
            <a:xfrm>
              <a:off x="8974646" y="3825525"/>
              <a:ext cx="2486216" cy="451865"/>
            </a:xfrm>
            <a:custGeom>
              <a:avLst/>
              <a:gdLst>
                <a:gd name="connsiteX0" fmla="*/ 2468999 w 2486216"/>
                <a:gd name="connsiteY0" fmla="*/ 454620 h 451865"/>
                <a:gd name="connsiteX1" fmla="*/ 9358 w 2486216"/>
                <a:gd name="connsiteY1" fmla="*/ 454620 h 451865"/>
                <a:gd name="connsiteX2" fmla="*/ -3878 w 2486216"/>
                <a:gd name="connsiteY2" fmla="*/ 441190 h 451865"/>
                <a:gd name="connsiteX3" fmla="*/ -3878 w 2486216"/>
                <a:gd name="connsiteY3" fmla="*/ 441190 h 451865"/>
                <a:gd name="connsiteX4" fmla="*/ -3878 w 2486216"/>
                <a:gd name="connsiteY4" fmla="*/ 16088 h 451865"/>
                <a:gd name="connsiteX5" fmla="*/ 9358 w 2486216"/>
                <a:gd name="connsiteY5" fmla="*/ 2754 h 451865"/>
                <a:gd name="connsiteX6" fmla="*/ 2468999 w 2486216"/>
                <a:gd name="connsiteY6" fmla="*/ 2754 h 451865"/>
                <a:gd name="connsiteX7" fmla="*/ 2482338 w 2486216"/>
                <a:gd name="connsiteY7" fmla="*/ 16088 h 451865"/>
                <a:gd name="connsiteX8" fmla="*/ 2482338 w 2486216"/>
                <a:gd name="connsiteY8" fmla="*/ 441190 h 451865"/>
                <a:gd name="connsiteX9" fmla="*/ 2468999 w 2486216"/>
                <a:gd name="connsiteY9" fmla="*/ 454620 h 451865"/>
                <a:gd name="connsiteX10" fmla="*/ 22697 w 2486216"/>
                <a:gd name="connsiteY10" fmla="*/ 427854 h 451865"/>
                <a:gd name="connsiteX11" fmla="*/ 2455763 w 2486216"/>
                <a:gd name="connsiteY11" fmla="*/ 427854 h 451865"/>
                <a:gd name="connsiteX12" fmla="*/ 2455763 w 2486216"/>
                <a:gd name="connsiteY12" fmla="*/ 29520 h 451865"/>
                <a:gd name="connsiteX13" fmla="*/ 22697 w 2486216"/>
                <a:gd name="connsiteY13" fmla="*/ 29520 h 451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5">
                  <a:moveTo>
                    <a:pt x="2468999" y="454620"/>
                  </a:moveTo>
                  <a:lnTo>
                    <a:pt x="9358" y="454620"/>
                  </a:lnTo>
                  <a:cubicBezTo>
                    <a:pt x="2024" y="454524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88"/>
                  </a:lnTo>
                  <a:cubicBezTo>
                    <a:pt x="-3878" y="8754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4"/>
                    <a:pt x="2482338" y="16088"/>
                  </a:cubicBezTo>
                  <a:lnTo>
                    <a:pt x="2482338" y="441190"/>
                  </a:lnTo>
                  <a:cubicBezTo>
                    <a:pt x="2482338" y="448525"/>
                    <a:pt x="2476431" y="454524"/>
                    <a:pt x="2468999" y="454620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00F2A888-49E7-41F8-A290-79B1BD8A248F}"/>
                </a:ext>
              </a:extLst>
            </p:cNvPr>
            <p:cNvSpPr/>
            <p:nvPr/>
          </p:nvSpPr>
          <p:spPr>
            <a:xfrm>
              <a:off x="8974646" y="4250625"/>
              <a:ext cx="2486216" cy="451867"/>
            </a:xfrm>
            <a:custGeom>
              <a:avLst/>
              <a:gdLst>
                <a:gd name="connsiteX0" fmla="*/ 2468999 w 2486216"/>
                <a:gd name="connsiteY0" fmla="*/ 454622 h 451867"/>
                <a:gd name="connsiteX1" fmla="*/ 9358 w 2486216"/>
                <a:gd name="connsiteY1" fmla="*/ 454622 h 451867"/>
                <a:gd name="connsiteX2" fmla="*/ -3878 w 2486216"/>
                <a:gd name="connsiteY2" fmla="*/ 441190 h 451867"/>
                <a:gd name="connsiteX3" fmla="*/ -3878 w 2486216"/>
                <a:gd name="connsiteY3" fmla="*/ 441190 h 451867"/>
                <a:gd name="connsiteX4" fmla="*/ -3878 w 2486216"/>
                <a:gd name="connsiteY4" fmla="*/ 16091 h 451867"/>
                <a:gd name="connsiteX5" fmla="*/ 9358 w 2486216"/>
                <a:gd name="connsiteY5" fmla="*/ 2754 h 451867"/>
                <a:gd name="connsiteX6" fmla="*/ 2468999 w 2486216"/>
                <a:gd name="connsiteY6" fmla="*/ 2754 h 451867"/>
                <a:gd name="connsiteX7" fmla="*/ 2482338 w 2486216"/>
                <a:gd name="connsiteY7" fmla="*/ 16091 h 451867"/>
                <a:gd name="connsiteX8" fmla="*/ 2482338 w 2486216"/>
                <a:gd name="connsiteY8" fmla="*/ 441190 h 451867"/>
                <a:gd name="connsiteX9" fmla="*/ 2468999 w 2486216"/>
                <a:gd name="connsiteY9" fmla="*/ 454622 h 451867"/>
                <a:gd name="connsiteX10" fmla="*/ 22697 w 2486216"/>
                <a:gd name="connsiteY10" fmla="*/ 427761 h 451867"/>
                <a:gd name="connsiteX11" fmla="*/ 2455763 w 2486216"/>
                <a:gd name="connsiteY11" fmla="*/ 427761 h 451867"/>
                <a:gd name="connsiteX12" fmla="*/ 2455763 w 2486216"/>
                <a:gd name="connsiteY12" fmla="*/ 29520 h 451867"/>
                <a:gd name="connsiteX13" fmla="*/ 22697 w 2486216"/>
                <a:gd name="connsiteY13" fmla="*/ 29520 h 45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867">
                  <a:moveTo>
                    <a:pt x="2468999" y="454622"/>
                  </a:moveTo>
                  <a:lnTo>
                    <a:pt x="9358" y="454622"/>
                  </a:lnTo>
                  <a:cubicBezTo>
                    <a:pt x="2024" y="454527"/>
                    <a:pt x="-3976" y="448525"/>
                    <a:pt x="-3878" y="441190"/>
                  </a:cubicBezTo>
                  <a:cubicBezTo>
                    <a:pt x="-3878" y="441190"/>
                    <a:pt x="-3878" y="441190"/>
                    <a:pt x="-3878" y="441190"/>
                  </a:cubicBezTo>
                  <a:lnTo>
                    <a:pt x="-3878" y="16091"/>
                  </a:lnTo>
                  <a:cubicBezTo>
                    <a:pt x="-3878" y="8756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754"/>
                    <a:pt x="2482338" y="8756"/>
                    <a:pt x="2482338" y="16091"/>
                  </a:cubicBezTo>
                  <a:lnTo>
                    <a:pt x="2482338" y="441190"/>
                  </a:lnTo>
                  <a:cubicBezTo>
                    <a:pt x="2482338" y="448525"/>
                    <a:pt x="2476431" y="454527"/>
                    <a:pt x="2468999" y="454622"/>
                  </a:cubicBezTo>
                  <a:close/>
                  <a:moveTo>
                    <a:pt x="22697" y="427761"/>
                  </a:moveTo>
                  <a:lnTo>
                    <a:pt x="2455763" y="427761"/>
                  </a:lnTo>
                  <a:lnTo>
                    <a:pt x="2455763" y="29520"/>
                  </a:lnTo>
                  <a:lnTo>
                    <a:pt x="22697" y="29520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02D2BD-A98B-4591-A9DE-DAFFC8FAE843}"/>
                </a:ext>
              </a:extLst>
            </p:cNvPr>
            <p:cNvSpPr/>
            <p:nvPr/>
          </p:nvSpPr>
          <p:spPr>
            <a:xfrm>
              <a:off x="8974646" y="4675632"/>
              <a:ext cx="2486216" cy="451960"/>
            </a:xfrm>
            <a:custGeom>
              <a:avLst/>
              <a:gdLst>
                <a:gd name="connsiteX0" fmla="*/ 2468999 w 2486216"/>
                <a:gd name="connsiteY0" fmla="*/ 454715 h 451960"/>
                <a:gd name="connsiteX1" fmla="*/ 9358 w 2486216"/>
                <a:gd name="connsiteY1" fmla="*/ 454715 h 451960"/>
                <a:gd name="connsiteX2" fmla="*/ -3878 w 2486216"/>
                <a:gd name="connsiteY2" fmla="*/ 441286 h 451960"/>
                <a:gd name="connsiteX3" fmla="*/ -3878 w 2486216"/>
                <a:gd name="connsiteY3" fmla="*/ 441286 h 451960"/>
                <a:gd name="connsiteX4" fmla="*/ -3878 w 2486216"/>
                <a:gd name="connsiteY4" fmla="*/ 16184 h 451960"/>
                <a:gd name="connsiteX5" fmla="*/ 9358 w 2486216"/>
                <a:gd name="connsiteY5" fmla="*/ 2754 h 451960"/>
                <a:gd name="connsiteX6" fmla="*/ 2468999 w 2486216"/>
                <a:gd name="connsiteY6" fmla="*/ 2754 h 451960"/>
                <a:gd name="connsiteX7" fmla="*/ 2482338 w 2486216"/>
                <a:gd name="connsiteY7" fmla="*/ 16184 h 451960"/>
                <a:gd name="connsiteX8" fmla="*/ 2482338 w 2486216"/>
                <a:gd name="connsiteY8" fmla="*/ 441286 h 451960"/>
                <a:gd name="connsiteX9" fmla="*/ 2468999 w 2486216"/>
                <a:gd name="connsiteY9" fmla="*/ 454715 h 451960"/>
                <a:gd name="connsiteX10" fmla="*/ 22697 w 2486216"/>
                <a:gd name="connsiteY10" fmla="*/ 427854 h 451960"/>
                <a:gd name="connsiteX11" fmla="*/ 2455763 w 2486216"/>
                <a:gd name="connsiteY11" fmla="*/ 427854 h 451960"/>
                <a:gd name="connsiteX12" fmla="*/ 2455763 w 2486216"/>
                <a:gd name="connsiteY12" fmla="*/ 29615 h 451960"/>
                <a:gd name="connsiteX13" fmla="*/ 22697 w 2486216"/>
                <a:gd name="connsiteY13" fmla="*/ 29615 h 451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6216" h="451960">
                  <a:moveTo>
                    <a:pt x="2468999" y="454715"/>
                  </a:moveTo>
                  <a:lnTo>
                    <a:pt x="9358" y="454715"/>
                  </a:lnTo>
                  <a:cubicBezTo>
                    <a:pt x="2024" y="454620"/>
                    <a:pt x="-3976" y="448620"/>
                    <a:pt x="-3878" y="441286"/>
                  </a:cubicBezTo>
                  <a:cubicBezTo>
                    <a:pt x="-3878" y="441286"/>
                    <a:pt x="-3878" y="441286"/>
                    <a:pt x="-3878" y="441286"/>
                  </a:cubicBezTo>
                  <a:lnTo>
                    <a:pt x="-3878" y="16184"/>
                  </a:lnTo>
                  <a:cubicBezTo>
                    <a:pt x="-3878" y="8849"/>
                    <a:pt x="2024" y="2849"/>
                    <a:pt x="9358" y="2754"/>
                  </a:cubicBezTo>
                  <a:lnTo>
                    <a:pt x="2468999" y="2754"/>
                  </a:lnTo>
                  <a:cubicBezTo>
                    <a:pt x="2476333" y="2849"/>
                    <a:pt x="2482338" y="8849"/>
                    <a:pt x="2482338" y="16184"/>
                  </a:cubicBezTo>
                  <a:lnTo>
                    <a:pt x="2482338" y="441286"/>
                  </a:lnTo>
                  <a:cubicBezTo>
                    <a:pt x="2482338" y="448620"/>
                    <a:pt x="2476431" y="454620"/>
                    <a:pt x="2468999" y="454715"/>
                  </a:cubicBezTo>
                  <a:close/>
                  <a:moveTo>
                    <a:pt x="22697" y="427854"/>
                  </a:moveTo>
                  <a:lnTo>
                    <a:pt x="2455763" y="427854"/>
                  </a:lnTo>
                  <a:lnTo>
                    <a:pt x="2455763" y="29615"/>
                  </a:lnTo>
                  <a:lnTo>
                    <a:pt x="22697" y="29615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E1BF22E-4B39-45A8-9AA6-974C1288D99B}"/>
                </a:ext>
              </a:extLst>
            </p:cNvPr>
            <p:cNvSpPr txBox="1"/>
            <p:nvPr/>
          </p:nvSpPr>
          <p:spPr>
            <a:xfrm>
              <a:off x="9432122" y="3493579"/>
              <a:ext cx="15712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Unlimited Download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79067205-0E4E-4376-A2B0-AAE37C82F764}"/>
                </a:ext>
              </a:extLst>
            </p:cNvPr>
            <p:cNvSpPr txBox="1"/>
            <p:nvPr/>
          </p:nvSpPr>
          <p:spPr>
            <a:xfrm>
              <a:off x="9629292" y="3918680"/>
              <a:ext cx="117692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5.0 GB Storage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45685720-2250-431C-A555-205397DB3FF2}"/>
                </a:ext>
              </a:extLst>
            </p:cNvPr>
            <p:cNvSpPr txBox="1"/>
            <p:nvPr/>
          </p:nvSpPr>
          <p:spPr>
            <a:xfrm>
              <a:off x="9483418" y="4343781"/>
              <a:ext cx="146867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24/7 Email Support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8299B05C-2A23-426C-8819-5FD64C3DEE2C}"/>
                </a:ext>
              </a:extLst>
            </p:cNvPr>
            <p:cNvSpPr txBox="1"/>
            <p:nvPr/>
          </p:nvSpPr>
          <p:spPr>
            <a:xfrm>
              <a:off x="9492235" y="4768881"/>
              <a:ext cx="14510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spc="0" baseline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Commercial Usage</a:t>
              </a:r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842198D7-70EF-4B58-BF11-CEB2E7EC33A7}"/>
                </a:ext>
              </a:extLst>
            </p:cNvPr>
            <p:cNvSpPr/>
            <p:nvPr/>
          </p:nvSpPr>
          <p:spPr>
            <a:xfrm>
              <a:off x="8974647" y="5640038"/>
              <a:ext cx="2486215" cy="425099"/>
            </a:xfrm>
            <a:custGeom>
              <a:avLst/>
              <a:gdLst>
                <a:gd name="connsiteX0" fmla="*/ 2482337 w 2486215"/>
                <a:gd name="connsiteY0" fmla="*/ 2754 h 425099"/>
                <a:gd name="connsiteX1" fmla="*/ 2482337 w 2486215"/>
                <a:gd name="connsiteY1" fmla="*/ 293648 h 425099"/>
                <a:gd name="connsiteX2" fmla="*/ 2348126 w 2486215"/>
                <a:gd name="connsiteY2" fmla="*/ 427854 h 425099"/>
                <a:gd name="connsiteX3" fmla="*/ 130229 w 2486215"/>
                <a:gd name="connsiteY3" fmla="*/ 427854 h 425099"/>
                <a:gd name="connsiteX4" fmla="*/ -3879 w 2486215"/>
                <a:gd name="connsiteY4" fmla="*/ 293743 h 425099"/>
                <a:gd name="connsiteX5" fmla="*/ -3879 w 2486215"/>
                <a:gd name="connsiteY5" fmla="*/ 293648 h 425099"/>
                <a:gd name="connsiteX6" fmla="*/ -3879 w 2486215"/>
                <a:gd name="connsiteY6" fmla="*/ 2754 h 425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6215" h="425099">
                  <a:moveTo>
                    <a:pt x="2482337" y="2754"/>
                  </a:moveTo>
                  <a:lnTo>
                    <a:pt x="2482337" y="293648"/>
                  </a:lnTo>
                  <a:cubicBezTo>
                    <a:pt x="2482337" y="367753"/>
                    <a:pt x="2422233" y="427854"/>
                    <a:pt x="2348126" y="427854"/>
                  </a:cubicBezTo>
                  <a:lnTo>
                    <a:pt x="130229" y="427854"/>
                  </a:lnTo>
                  <a:cubicBezTo>
                    <a:pt x="56126" y="427854"/>
                    <a:pt x="-3879" y="367848"/>
                    <a:pt x="-3879" y="293743"/>
                  </a:cubicBezTo>
                  <a:cubicBezTo>
                    <a:pt x="-3879" y="293743"/>
                    <a:pt x="-3879" y="293648"/>
                    <a:pt x="-3879" y="293648"/>
                  </a:cubicBezTo>
                  <a:lnTo>
                    <a:pt x="-3879" y="2754"/>
                  </a:lnTo>
                  <a:close/>
                </a:path>
              </a:pathLst>
            </a:custGeom>
            <a:solidFill>
              <a:srgbClr val="EAF0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BC4937D7-1CF4-424B-9E34-A4BF5F784617}"/>
                </a:ext>
              </a:extLst>
            </p:cNvPr>
            <p:cNvSpPr txBox="1"/>
            <p:nvPr/>
          </p:nvSpPr>
          <p:spPr>
            <a:xfrm>
              <a:off x="9097095" y="5236845"/>
              <a:ext cx="2241319" cy="2654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25" spc="0" baseline="0" dirty="0">
                  <a:solidFill>
                    <a:schemeClr val="bg2">
                      <a:lumMod val="25000"/>
                    </a:schemeClr>
                  </a:solidFill>
                  <a:latin typeface="Montserrat-Regular"/>
                  <a:sym typeface="Montserrat-Regular"/>
                  <a:rtl val="0"/>
                </a:rPr>
                <a:t>Write Brief Description Here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D9D913A0-DD70-4DE8-9FFF-B450BD640B55}"/>
                </a:ext>
              </a:extLst>
            </p:cNvPr>
            <p:cNvSpPr txBox="1"/>
            <p:nvPr/>
          </p:nvSpPr>
          <p:spPr>
            <a:xfrm>
              <a:off x="9123545" y="5672994"/>
              <a:ext cx="218842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30 Days Free Trial</a:t>
              </a:r>
            </a:p>
          </p:txBody>
        </p: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2DFB988B-1EC8-4169-9F74-D1DF53E8CD54}"/>
              </a:ext>
            </a:extLst>
          </p:cNvPr>
          <p:cNvSpPr txBox="1"/>
          <p:nvPr/>
        </p:nvSpPr>
        <p:spPr>
          <a:xfrm>
            <a:off x="1173018" y="360045"/>
            <a:ext cx="98459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Montserrat ExtraBold" panose="00000900000000000000" pitchFamily="2" charset="0"/>
                <a:sym typeface="Montserrat"/>
                <a:rtl val="0"/>
              </a:rPr>
              <a:t>Let’s Know Our </a:t>
            </a:r>
            <a:r>
              <a:rPr lang="en-US" sz="40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 ExtraBold" panose="00000900000000000000" pitchFamily="2" charset="0"/>
                <a:sym typeface="Montserrat"/>
                <a:rtl val="0"/>
              </a:rPr>
              <a:t>Premium Packages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66B0FF1-EC4A-4296-B800-C7C6F46474F7}"/>
              </a:ext>
            </a:extLst>
          </p:cNvPr>
          <p:cNvSpPr txBox="1"/>
          <p:nvPr/>
        </p:nvSpPr>
        <p:spPr>
          <a:xfrm>
            <a:off x="996688" y="987028"/>
            <a:ext cx="10198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spc="0" baseline="0">
                <a:solidFill>
                  <a:schemeClr val="bg2">
                    <a:lumMod val="25000"/>
                  </a:schemeClr>
                </a:solidFill>
                <a:latin typeface="Montserrat" panose="02000505000000020004" pitchFamily="2" charset="0"/>
                <a:cs typeface="Poppins"/>
                <a:rtl val="0"/>
              </a:defRPr>
            </a:lvl1pPr>
          </a:lstStyle>
          <a:p>
            <a:r>
              <a:rPr lang="en-US" dirty="0">
                <a:sym typeface="Poppins"/>
              </a:rPr>
              <a:t>Here You Can Add Some Brief Text to Explain the Title This is Just a Demo So Consider Replacing</a:t>
            </a:r>
          </a:p>
          <a:p>
            <a:r>
              <a:rPr lang="en-US" dirty="0">
                <a:sym typeface="Poppins"/>
              </a:rPr>
              <a:t>This Demo Content with Your Own Presentation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21927</TotalTime>
  <Words>1116</Words>
  <Application>Microsoft Office PowerPoint</Application>
  <PresentationFormat>Widescreen</PresentationFormat>
  <Paragraphs>387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Akira Expanded</vt:lpstr>
      <vt:lpstr>Montserrat-Regular</vt:lpstr>
      <vt:lpstr>Bungee</vt:lpstr>
      <vt:lpstr>Montserrat ExtraBold</vt:lpstr>
      <vt:lpstr>Arial</vt:lpstr>
      <vt:lpstr>Pacifico</vt:lpstr>
      <vt:lpstr>Montserrat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61</cp:revision>
  <dcterms:created xsi:type="dcterms:W3CDTF">2024-02-18T05:14:35Z</dcterms:created>
  <dcterms:modified xsi:type="dcterms:W3CDTF">2025-09-20T14:50:24Z</dcterms:modified>
</cp:coreProperties>
</file>