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-Regular" panose="02000505000000020004" pitchFamily="2" charset="0"/>
      <p:regular r:id="rId19"/>
    </p:embeddedFont>
    <p:embeddedFont>
      <p:font typeface="Pacifico" panose="00000500000000000000" pitchFamily="2" charset="0"/>
      <p:regular r:id="rId20"/>
    </p:embeddedFont>
    <p:embeddedFont>
      <p:font typeface="Poppins ExtraBold" panose="00000900000000000000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EF"/>
    <a:srgbClr val="FDF3F1"/>
    <a:srgbClr val="F5FAF0"/>
    <a:srgbClr val="F4F9ED"/>
    <a:srgbClr val="F2F9EB"/>
    <a:srgbClr val="EFF7E5"/>
    <a:srgbClr val="FFF6E5"/>
    <a:srgbClr val="FFF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7" autoAdjust="0"/>
    <p:restoredTop sz="94660"/>
  </p:normalViewPr>
  <p:slideViewPr>
    <p:cSldViewPr snapToGrid="0">
      <p:cViewPr>
        <p:scale>
          <a:sx n="125" d="100"/>
          <a:sy n="125" d="100"/>
        </p:scale>
        <p:origin x="1856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Small Circl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5A4B937-EE4F-4195-AFE9-D63506659C2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62602" y="902208"/>
            <a:ext cx="3242501" cy="3242500"/>
          </a:xfrm>
          <a:custGeom>
            <a:avLst/>
            <a:gdLst>
              <a:gd name="connsiteX0" fmla="*/ 1621250 w 3242501"/>
              <a:gd name="connsiteY0" fmla="*/ 0 h 3242500"/>
              <a:gd name="connsiteX1" fmla="*/ 3242501 w 3242501"/>
              <a:gd name="connsiteY1" fmla="*/ 1621250 h 3242500"/>
              <a:gd name="connsiteX2" fmla="*/ 1621250 w 3242501"/>
              <a:gd name="connsiteY2" fmla="*/ 3242500 h 3242500"/>
              <a:gd name="connsiteX3" fmla="*/ 0 w 3242501"/>
              <a:gd name="connsiteY3" fmla="*/ 1621250 h 3242500"/>
              <a:gd name="connsiteX4" fmla="*/ 1621250 w 3242501"/>
              <a:gd name="connsiteY4" fmla="*/ 0 h 324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501" h="3242500">
                <a:moveTo>
                  <a:pt x="1621250" y="0"/>
                </a:moveTo>
                <a:cubicBezTo>
                  <a:pt x="2516642" y="0"/>
                  <a:pt x="3242501" y="725858"/>
                  <a:pt x="3242501" y="1621250"/>
                </a:cubicBezTo>
                <a:cubicBezTo>
                  <a:pt x="3242501" y="2516642"/>
                  <a:pt x="2516643" y="3242500"/>
                  <a:pt x="1621250" y="3242500"/>
                </a:cubicBezTo>
                <a:cubicBezTo>
                  <a:pt x="725858" y="3242500"/>
                  <a:pt x="0" y="2516642"/>
                  <a:pt x="0" y="1621250"/>
                </a:cubicBezTo>
                <a:cubicBezTo>
                  <a:pt x="0" y="725858"/>
                  <a:pt x="725858" y="0"/>
                  <a:pt x="162125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Small Circle Image_1 (No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C7A52F0-E413-4A25-9E2A-7254C06C1CC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62602" y="902208"/>
            <a:ext cx="3242501" cy="3242500"/>
          </a:xfrm>
          <a:custGeom>
            <a:avLst/>
            <a:gdLst>
              <a:gd name="connsiteX0" fmla="*/ 1621250 w 3242501"/>
              <a:gd name="connsiteY0" fmla="*/ 0 h 3242500"/>
              <a:gd name="connsiteX1" fmla="*/ 3242501 w 3242501"/>
              <a:gd name="connsiteY1" fmla="*/ 1621250 h 3242500"/>
              <a:gd name="connsiteX2" fmla="*/ 1621250 w 3242501"/>
              <a:gd name="connsiteY2" fmla="*/ 3242500 h 3242500"/>
              <a:gd name="connsiteX3" fmla="*/ 0 w 3242501"/>
              <a:gd name="connsiteY3" fmla="*/ 1621250 h 3242500"/>
              <a:gd name="connsiteX4" fmla="*/ 1621250 w 3242501"/>
              <a:gd name="connsiteY4" fmla="*/ 0 h 324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501" h="3242500">
                <a:moveTo>
                  <a:pt x="1621250" y="0"/>
                </a:moveTo>
                <a:cubicBezTo>
                  <a:pt x="2516642" y="0"/>
                  <a:pt x="3242501" y="725858"/>
                  <a:pt x="3242501" y="1621250"/>
                </a:cubicBezTo>
                <a:cubicBezTo>
                  <a:pt x="3242501" y="2516642"/>
                  <a:pt x="2516643" y="3242500"/>
                  <a:pt x="1621250" y="3242500"/>
                </a:cubicBezTo>
                <a:cubicBezTo>
                  <a:pt x="725858" y="3242500"/>
                  <a:pt x="0" y="2516642"/>
                  <a:pt x="0" y="1621250"/>
                </a:cubicBezTo>
                <a:cubicBezTo>
                  <a:pt x="0" y="725858"/>
                  <a:pt x="725858" y="0"/>
                  <a:pt x="162125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C6B2A4-10A2-4DDE-8EAB-6B9D1BEBD0B9}"/>
              </a:ext>
            </a:extLst>
          </p:cNvPr>
          <p:cNvSpPr txBox="1"/>
          <p:nvPr/>
        </p:nvSpPr>
        <p:spPr>
          <a:xfrm>
            <a:off x="1637157" y="5254085"/>
            <a:ext cx="1003801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80ADC4-DAE4-4204-95D9-A36D504EC4F9}"/>
              </a:ext>
            </a:extLst>
          </p:cNvPr>
          <p:cNvSpPr txBox="1"/>
          <p:nvPr/>
        </p:nvSpPr>
        <p:spPr>
          <a:xfrm>
            <a:off x="1640014" y="5599271"/>
            <a:ext cx="215475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+12-345-678-910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C74A6BF2-9033-4415-B8C9-860EAD67128B}"/>
              </a:ext>
            </a:extLst>
          </p:cNvPr>
          <p:cNvSpPr/>
          <p:nvPr/>
        </p:nvSpPr>
        <p:spPr>
          <a:xfrm>
            <a:off x="617124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02333A4-989F-43B2-80E3-6258BC07546D}"/>
              </a:ext>
            </a:extLst>
          </p:cNvPr>
          <p:cNvGrpSpPr/>
          <p:nvPr/>
        </p:nvGrpSpPr>
        <p:grpSpPr>
          <a:xfrm>
            <a:off x="828141" y="5433750"/>
            <a:ext cx="396763" cy="396097"/>
            <a:chOff x="828141" y="5433750"/>
            <a:chExt cx="396763" cy="396097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033BFD-E55D-4774-8D66-E689469B9281}"/>
                </a:ext>
              </a:extLst>
            </p:cNvPr>
            <p:cNvSpPr/>
            <p:nvPr/>
          </p:nvSpPr>
          <p:spPr>
            <a:xfrm>
              <a:off x="828141" y="5433750"/>
              <a:ext cx="396763" cy="396097"/>
            </a:xfrm>
            <a:custGeom>
              <a:avLst/>
              <a:gdLst>
                <a:gd name="connsiteX0" fmla="*/ 378009 w 396763"/>
                <a:gd name="connsiteY0" fmla="*/ 265842 h 396097"/>
                <a:gd name="connsiteX1" fmla="*/ 338766 w 396763"/>
                <a:gd name="connsiteY1" fmla="*/ 226504 h 396097"/>
                <a:gd name="connsiteX2" fmla="*/ 281655 w 396763"/>
                <a:gd name="connsiteY2" fmla="*/ 226504 h 396097"/>
                <a:gd name="connsiteX3" fmla="*/ 281616 w 396763"/>
                <a:gd name="connsiteY3" fmla="*/ 226504 h 396097"/>
                <a:gd name="connsiteX4" fmla="*/ 228943 w 396763"/>
                <a:gd name="connsiteY4" fmla="*/ 226504 h 396097"/>
                <a:gd name="connsiteX5" fmla="*/ 168840 w 396763"/>
                <a:gd name="connsiteY5" fmla="*/ 166402 h 396097"/>
                <a:gd name="connsiteX6" fmla="*/ 168840 w 396763"/>
                <a:gd name="connsiteY6" fmla="*/ 113823 h 396097"/>
                <a:gd name="connsiteX7" fmla="*/ 168840 w 396763"/>
                <a:gd name="connsiteY7" fmla="*/ 113823 h 396097"/>
                <a:gd name="connsiteX8" fmla="*/ 168840 w 396763"/>
                <a:gd name="connsiteY8" fmla="*/ 56673 h 396097"/>
                <a:gd name="connsiteX9" fmla="*/ 129597 w 396763"/>
                <a:gd name="connsiteY9" fmla="*/ 17335 h 396097"/>
                <a:gd name="connsiteX10" fmla="*/ 39205 w 396763"/>
                <a:gd name="connsiteY10" fmla="*/ 17335 h 396097"/>
                <a:gd name="connsiteX11" fmla="*/ 38910 w 396763"/>
                <a:gd name="connsiteY11" fmla="*/ 205930 h 396097"/>
                <a:gd name="connsiteX12" fmla="*/ 39205 w 396763"/>
                <a:gd name="connsiteY12" fmla="*/ 206215 h 396097"/>
                <a:gd name="connsiteX13" fmla="*/ 189129 w 396763"/>
                <a:gd name="connsiteY13" fmla="*/ 356140 h 396097"/>
                <a:gd name="connsiteX14" fmla="*/ 377714 w 396763"/>
                <a:gd name="connsiteY14" fmla="*/ 356425 h 396097"/>
                <a:gd name="connsiteX15" fmla="*/ 378009 w 396763"/>
                <a:gd name="connsiteY15" fmla="*/ 356140 h 396097"/>
                <a:gd name="connsiteX16" fmla="*/ 378190 w 396763"/>
                <a:gd name="connsiteY16" fmla="*/ 266033 h 396097"/>
                <a:gd name="connsiteX17" fmla="*/ 378009 w 396763"/>
                <a:gd name="connsiteY17" fmla="*/ 265842 h 396097"/>
                <a:gd name="connsiteX18" fmla="*/ 360483 w 396763"/>
                <a:gd name="connsiteY18" fmla="*/ 338613 h 396097"/>
                <a:gd name="connsiteX19" fmla="*/ 206655 w 396763"/>
                <a:gd name="connsiteY19" fmla="*/ 338613 h 396097"/>
                <a:gd name="connsiteX20" fmla="*/ 56731 w 396763"/>
                <a:gd name="connsiteY20" fmla="*/ 188690 h 396097"/>
                <a:gd name="connsiteX21" fmla="*/ 56731 w 396763"/>
                <a:gd name="connsiteY21" fmla="*/ 34861 h 396097"/>
                <a:gd name="connsiteX22" fmla="*/ 112071 w 396763"/>
                <a:gd name="connsiteY22" fmla="*/ 34861 h 396097"/>
                <a:gd name="connsiteX23" fmla="*/ 151314 w 396763"/>
                <a:gd name="connsiteY23" fmla="*/ 74199 h 396097"/>
                <a:gd name="connsiteX24" fmla="*/ 151324 w 396763"/>
                <a:gd name="connsiteY24" fmla="*/ 96298 h 396097"/>
                <a:gd name="connsiteX25" fmla="*/ 151314 w 396763"/>
                <a:gd name="connsiteY25" fmla="*/ 96298 h 396097"/>
                <a:gd name="connsiteX26" fmla="*/ 151314 w 396763"/>
                <a:gd name="connsiteY26" fmla="*/ 183927 h 396097"/>
                <a:gd name="connsiteX27" fmla="*/ 211417 w 396763"/>
                <a:gd name="connsiteY27" fmla="*/ 244030 h 396097"/>
                <a:gd name="connsiteX28" fmla="*/ 299142 w 396763"/>
                <a:gd name="connsiteY28" fmla="*/ 244030 h 396097"/>
                <a:gd name="connsiteX29" fmla="*/ 321240 w 396763"/>
                <a:gd name="connsiteY29" fmla="*/ 244030 h 396097"/>
                <a:gd name="connsiteX30" fmla="*/ 360483 w 396763"/>
                <a:gd name="connsiteY30" fmla="*/ 283369 h 396097"/>
                <a:gd name="connsiteX31" fmla="*/ 360769 w 396763"/>
                <a:gd name="connsiteY31" fmla="*/ 338327 h 396097"/>
                <a:gd name="connsiteX32" fmla="*/ 360483 w 396763"/>
                <a:gd name="connsiteY32" fmla="*/ 338613 h 3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763" h="396097">
                  <a:moveTo>
                    <a:pt x="378009" y="265842"/>
                  </a:moveTo>
                  <a:lnTo>
                    <a:pt x="338766" y="226504"/>
                  </a:lnTo>
                  <a:cubicBezTo>
                    <a:pt x="323003" y="210693"/>
                    <a:pt x="297437" y="210693"/>
                    <a:pt x="281655" y="226504"/>
                  </a:cubicBezTo>
                  <a:cubicBezTo>
                    <a:pt x="281636" y="226504"/>
                    <a:pt x="281626" y="226504"/>
                    <a:pt x="281616" y="226504"/>
                  </a:cubicBezTo>
                  <a:cubicBezTo>
                    <a:pt x="266881" y="240602"/>
                    <a:pt x="243678" y="240602"/>
                    <a:pt x="228943" y="226504"/>
                  </a:cubicBezTo>
                  <a:lnTo>
                    <a:pt x="168840" y="166402"/>
                  </a:lnTo>
                  <a:cubicBezTo>
                    <a:pt x="154353" y="151828"/>
                    <a:pt x="154353" y="128397"/>
                    <a:pt x="168840" y="113823"/>
                  </a:cubicBezTo>
                  <a:lnTo>
                    <a:pt x="168840" y="113823"/>
                  </a:lnTo>
                  <a:cubicBezTo>
                    <a:pt x="184585" y="98012"/>
                    <a:pt x="184585" y="72485"/>
                    <a:pt x="168840" y="56673"/>
                  </a:cubicBezTo>
                  <a:lnTo>
                    <a:pt x="129597" y="17335"/>
                  </a:lnTo>
                  <a:cubicBezTo>
                    <a:pt x="104289" y="-6764"/>
                    <a:pt x="64515" y="-6764"/>
                    <a:pt x="39205" y="17335"/>
                  </a:cubicBezTo>
                  <a:cubicBezTo>
                    <a:pt x="-12953" y="69341"/>
                    <a:pt x="-13085" y="153734"/>
                    <a:pt x="38910" y="205930"/>
                  </a:cubicBezTo>
                  <a:cubicBezTo>
                    <a:pt x="39008" y="206026"/>
                    <a:pt x="39106" y="206121"/>
                    <a:pt x="39205" y="206215"/>
                  </a:cubicBezTo>
                  <a:lnTo>
                    <a:pt x="189129" y="356140"/>
                  </a:lnTo>
                  <a:cubicBezTo>
                    <a:pt x="241126" y="408337"/>
                    <a:pt x="325555" y="408432"/>
                    <a:pt x="377714" y="356425"/>
                  </a:cubicBezTo>
                  <a:cubicBezTo>
                    <a:pt x="377809" y="356329"/>
                    <a:pt x="377914" y="356234"/>
                    <a:pt x="378009" y="356140"/>
                  </a:cubicBezTo>
                  <a:cubicBezTo>
                    <a:pt x="402946" y="331279"/>
                    <a:pt x="403022" y="290988"/>
                    <a:pt x="378190" y="266033"/>
                  </a:cubicBezTo>
                  <a:cubicBezTo>
                    <a:pt x="378133" y="265937"/>
                    <a:pt x="378067" y="265937"/>
                    <a:pt x="378009" y="265842"/>
                  </a:cubicBezTo>
                  <a:close/>
                  <a:moveTo>
                    <a:pt x="360483" y="338613"/>
                  </a:moveTo>
                  <a:cubicBezTo>
                    <a:pt x="318002" y="381095"/>
                    <a:pt x="249136" y="381095"/>
                    <a:pt x="206655" y="338613"/>
                  </a:cubicBezTo>
                  <a:lnTo>
                    <a:pt x="56731" y="188690"/>
                  </a:lnTo>
                  <a:cubicBezTo>
                    <a:pt x="14358" y="146209"/>
                    <a:pt x="14358" y="77343"/>
                    <a:pt x="56731" y="34861"/>
                  </a:cubicBezTo>
                  <a:cubicBezTo>
                    <a:pt x="72038" y="19621"/>
                    <a:pt x="96765" y="19621"/>
                    <a:pt x="112071" y="34861"/>
                  </a:cubicBezTo>
                  <a:lnTo>
                    <a:pt x="151314" y="74199"/>
                  </a:lnTo>
                  <a:cubicBezTo>
                    <a:pt x="157420" y="80295"/>
                    <a:pt x="157420" y="90202"/>
                    <a:pt x="151324" y="96298"/>
                  </a:cubicBezTo>
                  <a:cubicBezTo>
                    <a:pt x="151314" y="96298"/>
                    <a:pt x="151314" y="96298"/>
                    <a:pt x="151314" y="96298"/>
                  </a:cubicBezTo>
                  <a:cubicBezTo>
                    <a:pt x="127197" y="120490"/>
                    <a:pt x="127197" y="159733"/>
                    <a:pt x="151314" y="183927"/>
                  </a:cubicBezTo>
                  <a:lnTo>
                    <a:pt x="211417" y="244030"/>
                  </a:lnTo>
                  <a:cubicBezTo>
                    <a:pt x="235963" y="267462"/>
                    <a:pt x="274597" y="267462"/>
                    <a:pt x="299142" y="244030"/>
                  </a:cubicBezTo>
                  <a:cubicBezTo>
                    <a:pt x="305324" y="238125"/>
                    <a:pt x="315059" y="238125"/>
                    <a:pt x="321240" y="244030"/>
                  </a:cubicBezTo>
                  <a:lnTo>
                    <a:pt x="360483" y="283369"/>
                  </a:lnTo>
                  <a:cubicBezTo>
                    <a:pt x="375742" y="298513"/>
                    <a:pt x="375866" y="323087"/>
                    <a:pt x="360769" y="338327"/>
                  </a:cubicBezTo>
                  <a:cubicBezTo>
                    <a:pt x="360674" y="338422"/>
                    <a:pt x="360579" y="338518"/>
                    <a:pt x="360483" y="3386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8BB7C44-B327-4160-87EE-B93CE24C902D}"/>
                </a:ext>
              </a:extLst>
            </p:cNvPr>
            <p:cNvSpPr/>
            <p:nvPr/>
          </p:nvSpPr>
          <p:spPr>
            <a:xfrm>
              <a:off x="1075414" y="5437185"/>
              <a:ext cx="145887" cy="145012"/>
            </a:xfrm>
            <a:custGeom>
              <a:avLst/>
              <a:gdLst>
                <a:gd name="connsiteX0" fmla="*/ 10435 w 145887"/>
                <a:gd name="connsiteY0" fmla="*/ 23710 h 145012"/>
                <a:gd name="connsiteX1" fmla="*/ 121306 w 145887"/>
                <a:gd name="connsiteY1" fmla="*/ 134677 h 145012"/>
                <a:gd name="connsiteX2" fmla="*/ 133403 w 145887"/>
                <a:gd name="connsiteY2" fmla="*/ 144202 h 145012"/>
                <a:gd name="connsiteX3" fmla="*/ 136070 w 145887"/>
                <a:gd name="connsiteY3" fmla="*/ 144202 h 145012"/>
                <a:gd name="connsiteX4" fmla="*/ 145595 w 145887"/>
                <a:gd name="connsiteY4" fmla="*/ 129342 h 145012"/>
                <a:gd name="connsiteX5" fmla="*/ 145595 w 145887"/>
                <a:gd name="connsiteY5" fmla="*/ 129342 h 145012"/>
                <a:gd name="connsiteX6" fmla="*/ 15960 w 145887"/>
                <a:gd name="connsiteY6" fmla="*/ -197 h 145012"/>
                <a:gd name="connsiteX7" fmla="*/ 529 w 145887"/>
                <a:gd name="connsiteY7" fmla="*/ 8089 h 145012"/>
                <a:gd name="connsiteX8" fmla="*/ 8816 w 145887"/>
                <a:gd name="connsiteY8" fmla="*/ 23520 h 145012"/>
                <a:gd name="connsiteX9" fmla="*/ 10531 w 145887"/>
                <a:gd name="connsiteY9" fmla="*/ 23901 h 14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887" h="145012">
                  <a:moveTo>
                    <a:pt x="10435" y="23710"/>
                  </a:moveTo>
                  <a:cubicBezTo>
                    <a:pt x="65585" y="36378"/>
                    <a:pt x="108638" y="79527"/>
                    <a:pt x="121306" y="134677"/>
                  </a:cubicBezTo>
                  <a:cubicBezTo>
                    <a:pt x="122602" y="140296"/>
                    <a:pt x="127631" y="144297"/>
                    <a:pt x="133403" y="144202"/>
                  </a:cubicBezTo>
                  <a:cubicBezTo>
                    <a:pt x="134289" y="144297"/>
                    <a:pt x="135184" y="144297"/>
                    <a:pt x="136070" y="144202"/>
                  </a:cubicBezTo>
                  <a:cubicBezTo>
                    <a:pt x="142804" y="142773"/>
                    <a:pt x="147072" y="136105"/>
                    <a:pt x="145595" y="129342"/>
                  </a:cubicBezTo>
                  <a:cubicBezTo>
                    <a:pt x="145595" y="129342"/>
                    <a:pt x="145595" y="129342"/>
                    <a:pt x="145595" y="129342"/>
                  </a:cubicBezTo>
                  <a:cubicBezTo>
                    <a:pt x="130812" y="64858"/>
                    <a:pt x="80444" y="14567"/>
                    <a:pt x="15960" y="-197"/>
                  </a:cubicBezTo>
                  <a:cubicBezTo>
                    <a:pt x="9416" y="-2197"/>
                    <a:pt x="2501" y="1516"/>
                    <a:pt x="529" y="8089"/>
                  </a:cubicBezTo>
                  <a:cubicBezTo>
                    <a:pt x="-1442" y="14661"/>
                    <a:pt x="2263" y="21520"/>
                    <a:pt x="8816" y="23520"/>
                  </a:cubicBezTo>
                  <a:cubicBezTo>
                    <a:pt x="9378" y="23710"/>
                    <a:pt x="9950" y="23806"/>
                    <a:pt x="10531" y="2390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ED0A829-2169-4862-A5B4-C2983CB33B5E}"/>
                </a:ext>
              </a:extLst>
            </p:cNvPr>
            <p:cNvSpPr/>
            <p:nvPr/>
          </p:nvSpPr>
          <p:spPr>
            <a:xfrm>
              <a:off x="1062410" y="5496407"/>
              <a:ext cx="99359" cy="99124"/>
            </a:xfrm>
            <a:custGeom>
              <a:avLst/>
              <a:gdLst>
                <a:gd name="connsiteX0" fmla="*/ 9629 w 99359"/>
                <a:gd name="connsiteY0" fmla="*/ 23639 h 99124"/>
                <a:gd name="connsiteX1" fmla="*/ 74779 w 99359"/>
                <a:gd name="connsiteY1" fmla="*/ 88789 h 99124"/>
                <a:gd name="connsiteX2" fmla="*/ 86876 w 99359"/>
                <a:gd name="connsiteY2" fmla="*/ 98314 h 99124"/>
                <a:gd name="connsiteX3" fmla="*/ 89543 w 99359"/>
                <a:gd name="connsiteY3" fmla="*/ 98314 h 99124"/>
                <a:gd name="connsiteX4" fmla="*/ 99087 w 99359"/>
                <a:gd name="connsiteY4" fmla="*/ 83647 h 99124"/>
                <a:gd name="connsiteX5" fmla="*/ 99068 w 99359"/>
                <a:gd name="connsiteY5" fmla="*/ 83551 h 99124"/>
                <a:gd name="connsiteX6" fmla="*/ 15058 w 99359"/>
                <a:gd name="connsiteY6" fmla="*/ -460 h 99124"/>
                <a:gd name="connsiteX7" fmla="*/ 294 w 99359"/>
                <a:gd name="connsiteY7" fmla="*/ 8970 h 99124"/>
                <a:gd name="connsiteX8" fmla="*/ 9724 w 99359"/>
                <a:gd name="connsiteY8" fmla="*/ 23734 h 9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359" h="99124">
                  <a:moveTo>
                    <a:pt x="9629" y="23639"/>
                  </a:moveTo>
                  <a:cubicBezTo>
                    <a:pt x="42013" y="31164"/>
                    <a:pt x="67293" y="56405"/>
                    <a:pt x="74779" y="88789"/>
                  </a:cubicBezTo>
                  <a:cubicBezTo>
                    <a:pt x="76075" y="94410"/>
                    <a:pt x="81104" y="98410"/>
                    <a:pt x="86876" y="98314"/>
                  </a:cubicBezTo>
                  <a:cubicBezTo>
                    <a:pt x="87762" y="98410"/>
                    <a:pt x="88657" y="98410"/>
                    <a:pt x="89543" y="98314"/>
                  </a:cubicBezTo>
                  <a:cubicBezTo>
                    <a:pt x="96230" y="96886"/>
                    <a:pt x="100507" y="90314"/>
                    <a:pt x="99087" y="83647"/>
                  </a:cubicBezTo>
                  <a:cubicBezTo>
                    <a:pt x="99078" y="83647"/>
                    <a:pt x="99078" y="83551"/>
                    <a:pt x="99068" y="83551"/>
                  </a:cubicBezTo>
                  <a:cubicBezTo>
                    <a:pt x="89505" y="41736"/>
                    <a:pt x="56863" y="9065"/>
                    <a:pt x="15058" y="-460"/>
                  </a:cubicBezTo>
                  <a:cubicBezTo>
                    <a:pt x="8381" y="-1888"/>
                    <a:pt x="1770" y="2303"/>
                    <a:pt x="294" y="8970"/>
                  </a:cubicBezTo>
                  <a:cubicBezTo>
                    <a:pt x="-1182" y="15638"/>
                    <a:pt x="3047" y="22305"/>
                    <a:pt x="9724" y="23734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6FD01403-641C-4977-8D70-3802D531432E}"/>
              </a:ext>
            </a:extLst>
          </p:cNvPr>
          <p:cNvSpPr txBox="1"/>
          <p:nvPr/>
        </p:nvSpPr>
        <p:spPr>
          <a:xfrm>
            <a:off x="5119211" y="5254561"/>
            <a:ext cx="887730" cy="3771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5DB6BA-6E5B-43FE-98BC-2AA72DBB8032}"/>
              </a:ext>
            </a:extLst>
          </p:cNvPr>
          <p:cNvSpPr txBox="1"/>
          <p:nvPr/>
        </p:nvSpPr>
        <p:spPr>
          <a:xfrm>
            <a:off x="5122068" y="5599652"/>
            <a:ext cx="2533066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info@business.com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0B45BC95-FC6A-4909-AAC1-53029E69601B}"/>
              </a:ext>
            </a:extLst>
          </p:cNvPr>
          <p:cNvSpPr/>
          <p:nvPr/>
        </p:nvSpPr>
        <p:spPr>
          <a:xfrm>
            <a:off x="4099179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1" y="818960"/>
                  <a:pt x="0" y="635629"/>
                  <a:pt x="0" y="409480"/>
                </a:cubicBezTo>
                <a:cubicBezTo>
                  <a:pt x="0" y="183330"/>
                  <a:pt x="183331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79E93E12-B093-49B9-95DA-96270B36C54B}"/>
              </a:ext>
            </a:extLst>
          </p:cNvPr>
          <p:cNvSpPr/>
          <p:nvPr/>
        </p:nvSpPr>
        <p:spPr>
          <a:xfrm>
            <a:off x="4310500" y="5433441"/>
            <a:ext cx="396470" cy="396620"/>
          </a:xfrm>
          <a:custGeom>
            <a:avLst/>
            <a:gdLst>
              <a:gd name="connsiteX0" fmla="*/ 198158 w 396470"/>
              <a:gd name="connsiteY0" fmla="*/ -739 h 396620"/>
              <a:gd name="connsiteX1" fmla="*/ 0 w 396470"/>
              <a:gd name="connsiteY1" fmla="*/ 197762 h 396620"/>
              <a:gd name="connsiteX2" fmla="*/ 198454 w 396470"/>
              <a:gd name="connsiteY2" fmla="*/ 395881 h 396620"/>
              <a:gd name="connsiteX3" fmla="*/ 290741 w 396470"/>
              <a:gd name="connsiteY3" fmla="*/ 373022 h 396620"/>
              <a:gd name="connsiteX4" fmla="*/ 294647 w 396470"/>
              <a:gd name="connsiteY4" fmla="*/ 355781 h 396620"/>
              <a:gd name="connsiteX5" fmla="*/ 279121 w 396470"/>
              <a:gd name="connsiteY5" fmla="*/ 351019 h 396620"/>
              <a:gd name="connsiteX6" fmla="*/ 44653 w 396470"/>
              <a:gd name="connsiteY6" fmla="*/ 278438 h 396620"/>
              <a:gd name="connsiteX7" fmla="*/ 117196 w 396470"/>
              <a:gd name="connsiteY7" fmla="*/ 44028 h 396620"/>
              <a:gd name="connsiteX8" fmla="*/ 351663 w 396470"/>
              <a:gd name="connsiteY8" fmla="*/ 116513 h 396620"/>
              <a:gd name="connsiteX9" fmla="*/ 371704 w 396470"/>
              <a:gd name="connsiteY9" fmla="*/ 197571 h 396620"/>
              <a:gd name="connsiteX10" fmla="*/ 371704 w 396470"/>
              <a:gd name="connsiteY10" fmla="*/ 234719 h 396620"/>
              <a:gd name="connsiteX11" fmla="*/ 336395 w 396470"/>
              <a:gd name="connsiteY11" fmla="*/ 273771 h 396620"/>
              <a:gd name="connsiteX12" fmla="*/ 297314 w 396470"/>
              <a:gd name="connsiteY12" fmla="*/ 238529 h 396620"/>
              <a:gd name="connsiteX13" fmla="*/ 297314 w 396470"/>
              <a:gd name="connsiteY13" fmla="*/ 234719 h 396620"/>
              <a:gd name="connsiteX14" fmla="*/ 297314 w 396470"/>
              <a:gd name="connsiteY14" fmla="*/ 197571 h 396620"/>
              <a:gd name="connsiteX15" fmla="*/ 198158 w 396470"/>
              <a:gd name="connsiteY15" fmla="*/ 97845 h 396620"/>
              <a:gd name="connsiteX16" fmla="*/ 98432 w 396470"/>
              <a:gd name="connsiteY16" fmla="*/ 196999 h 396620"/>
              <a:gd name="connsiteX17" fmla="*/ 197587 w 396470"/>
              <a:gd name="connsiteY17" fmla="*/ 296727 h 396620"/>
              <a:gd name="connsiteX18" fmla="*/ 277025 w 396470"/>
              <a:gd name="connsiteY18" fmla="*/ 257484 h 396620"/>
              <a:gd name="connsiteX19" fmla="*/ 357026 w 396470"/>
              <a:gd name="connsiteY19" fmla="*/ 292726 h 396620"/>
              <a:gd name="connsiteX20" fmla="*/ 396469 w 396470"/>
              <a:gd name="connsiteY20" fmla="*/ 234719 h 396620"/>
              <a:gd name="connsiteX21" fmla="*/ 396469 w 396470"/>
              <a:gd name="connsiteY21" fmla="*/ 197571 h 396620"/>
              <a:gd name="connsiteX22" fmla="*/ 198158 w 396470"/>
              <a:gd name="connsiteY22" fmla="*/ -739 h 396620"/>
              <a:gd name="connsiteX23" fmla="*/ 198158 w 396470"/>
              <a:gd name="connsiteY23" fmla="*/ 271961 h 396620"/>
              <a:gd name="connsiteX24" fmla="*/ 123768 w 396470"/>
              <a:gd name="connsiteY24" fmla="*/ 197571 h 396620"/>
              <a:gd name="connsiteX25" fmla="*/ 198158 w 396470"/>
              <a:gd name="connsiteY25" fmla="*/ 123180 h 396620"/>
              <a:gd name="connsiteX26" fmla="*/ 272549 w 396470"/>
              <a:gd name="connsiteY26" fmla="*/ 197571 h 396620"/>
              <a:gd name="connsiteX27" fmla="*/ 198158 w 396470"/>
              <a:gd name="connsiteY27" fmla="*/ 271961 h 396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96470" h="396620">
                <a:moveTo>
                  <a:pt x="198158" y="-739"/>
                </a:moveTo>
                <a:cubicBezTo>
                  <a:pt x="88630" y="-645"/>
                  <a:pt x="-86" y="88224"/>
                  <a:pt x="0" y="197762"/>
                </a:cubicBezTo>
                <a:cubicBezTo>
                  <a:pt x="76" y="307204"/>
                  <a:pt x="88935" y="395976"/>
                  <a:pt x="198454" y="395881"/>
                </a:cubicBezTo>
                <a:cubicBezTo>
                  <a:pt x="230619" y="395881"/>
                  <a:pt x="262290" y="387976"/>
                  <a:pt x="290741" y="373022"/>
                </a:cubicBezTo>
                <a:cubicBezTo>
                  <a:pt x="296571" y="369307"/>
                  <a:pt x="298323" y="361687"/>
                  <a:pt x="294647" y="355781"/>
                </a:cubicBezTo>
                <a:cubicBezTo>
                  <a:pt x="291360" y="350637"/>
                  <a:pt x="284769" y="348542"/>
                  <a:pt x="279121" y="351019"/>
                </a:cubicBezTo>
                <a:cubicBezTo>
                  <a:pt x="194339" y="395692"/>
                  <a:pt x="89373" y="363211"/>
                  <a:pt x="44653" y="278438"/>
                </a:cubicBezTo>
                <a:cubicBezTo>
                  <a:pt x="-57" y="193666"/>
                  <a:pt x="32414" y="88700"/>
                  <a:pt x="117196" y="44028"/>
                </a:cubicBezTo>
                <a:cubicBezTo>
                  <a:pt x="201978" y="-739"/>
                  <a:pt x="306943" y="31741"/>
                  <a:pt x="351663" y="116513"/>
                </a:cubicBezTo>
                <a:cubicBezTo>
                  <a:pt x="364836" y="141564"/>
                  <a:pt x="371713" y="169377"/>
                  <a:pt x="371704" y="197571"/>
                </a:cubicBezTo>
                <a:lnTo>
                  <a:pt x="371704" y="234719"/>
                </a:lnTo>
                <a:cubicBezTo>
                  <a:pt x="372742" y="255292"/>
                  <a:pt x="356931" y="272724"/>
                  <a:pt x="336395" y="273771"/>
                </a:cubicBezTo>
                <a:cubicBezTo>
                  <a:pt x="315849" y="274819"/>
                  <a:pt x="298352" y="259007"/>
                  <a:pt x="297314" y="238529"/>
                </a:cubicBezTo>
                <a:cubicBezTo>
                  <a:pt x="297247" y="237195"/>
                  <a:pt x="297247" y="235957"/>
                  <a:pt x="297314" y="234719"/>
                </a:cubicBezTo>
                <a:lnTo>
                  <a:pt x="297314" y="197571"/>
                </a:lnTo>
                <a:cubicBezTo>
                  <a:pt x="297466" y="142612"/>
                  <a:pt x="253079" y="98035"/>
                  <a:pt x="198158" y="97845"/>
                </a:cubicBezTo>
                <a:cubicBezTo>
                  <a:pt x="143237" y="97654"/>
                  <a:pt x="98584" y="142041"/>
                  <a:pt x="98432" y="196999"/>
                </a:cubicBezTo>
                <a:cubicBezTo>
                  <a:pt x="98279" y="251959"/>
                  <a:pt x="142675" y="296536"/>
                  <a:pt x="197587" y="296727"/>
                </a:cubicBezTo>
                <a:cubicBezTo>
                  <a:pt x="228753" y="296822"/>
                  <a:pt x="258156" y="282249"/>
                  <a:pt x="277025" y="257484"/>
                </a:cubicBezTo>
                <a:cubicBezTo>
                  <a:pt x="289379" y="289297"/>
                  <a:pt x="325193" y="305109"/>
                  <a:pt x="357026" y="292726"/>
                </a:cubicBezTo>
                <a:cubicBezTo>
                  <a:pt x="380934" y="283487"/>
                  <a:pt x="396631" y="260341"/>
                  <a:pt x="396469" y="234719"/>
                </a:cubicBezTo>
                <a:lnTo>
                  <a:pt x="396469" y="197571"/>
                </a:lnTo>
                <a:cubicBezTo>
                  <a:pt x="396364" y="88129"/>
                  <a:pt x="307639" y="-645"/>
                  <a:pt x="198158" y="-739"/>
                </a:cubicBezTo>
                <a:close/>
                <a:moveTo>
                  <a:pt x="198158" y="271961"/>
                </a:moveTo>
                <a:cubicBezTo>
                  <a:pt x="157077" y="271961"/>
                  <a:pt x="123768" y="238623"/>
                  <a:pt x="123768" y="197571"/>
                </a:cubicBezTo>
                <a:cubicBezTo>
                  <a:pt x="123768" y="156518"/>
                  <a:pt x="157077" y="123180"/>
                  <a:pt x="198158" y="123180"/>
                </a:cubicBezTo>
                <a:cubicBezTo>
                  <a:pt x="239240" y="123180"/>
                  <a:pt x="272549" y="156518"/>
                  <a:pt x="272549" y="197571"/>
                </a:cubicBezTo>
                <a:cubicBezTo>
                  <a:pt x="272444" y="238623"/>
                  <a:pt x="239201" y="271867"/>
                  <a:pt x="198158" y="27196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4C00001-0209-4879-8F8F-2DC555590DB9}"/>
              </a:ext>
            </a:extLst>
          </p:cNvPr>
          <p:cNvSpPr txBox="1"/>
          <p:nvPr/>
        </p:nvSpPr>
        <p:spPr>
          <a:xfrm>
            <a:off x="9060275" y="5254561"/>
            <a:ext cx="121539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B3E998C-0325-4BF0-B652-4E1F6BA5A431}"/>
              </a:ext>
            </a:extLst>
          </p:cNvPr>
          <p:cNvSpPr txBox="1"/>
          <p:nvPr/>
        </p:nvSpPr>
        <p:spPr>
          <a:xfrm>
            <a:off x="9063132" y="5599652"/>
            <a:ext cx="2669320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24th Street, CA, USA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D5E75E18-15D4-4FFB-BF48-A5BCFC9A5FF9}"/>
              </a:ext>
            </a:extLst>
          </p:cNvPr>
          <p:cNvSpPr/>
          <p:nvPr/>
        </p:nvSpPr>
        <p:spPr>
          <a:xfrm>
            <a:off x="8040243" y="5222271"/>
            <a:ext cx="818959" cy="818959"/>
          </a:xfrm>
          <a:custGeom>
            <a:avLst/>
            <a:gdLst>
              <a:gd name="connsiteX0" fmla="*/ 818959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59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59" y="409480"/>
                </a:moveTo>
                <a:cubicBezTo>
                  <a:pt x="818959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59" y="183330"/>
                  <a:pt x="818959" y="409480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9928249-AEB9-4695-AA2A-808CC607AE92}"/>
              </a:ext>
            </a:extLst>
          </p:cNvPr>
          <p:cNvSpPr/>
          <p:nvPr/>
        </p:nvSpPr>
        <p:spPr>
          <a:xfrm>
            <a:off x="8251394" y="5433417"/>
            <a:ext cx="396655" cy="396644"/>
          </a:xfrm>
          <a:custGeom>
            <a:avLst/>
            <a:gdLst>
              <a:gd name="connsiteX0" fmla="*/ 367587 w 396655"/>
              <a:gd name="connsiteY0" fmla="*/ 119014 h 396644"/>
              <a:gd name="connsiteX1" fmla="*/ 247762 w 396655"/>
              <a:gd name="connsiteY1" fmla="*/ 17477 h 396644"/>
              <a:gd name="connsiteX2" fmla="*/ 148893 w 396655"/>
              <a:gd name="connsiteY2" fmla="*/ 17477 h 396644"/>
              <a:gd name="connsiteX3" fmla="*/ 29069 w 396655"/>
              <a:gd name="connsiteY3" fmla="*/ 119014 h 396644"/>
              <a:gd name="connsiteX4" fmla="*/ 17 w 396655"/>
              <a:gd name="connsiteY4" fmla="*/ 182736 h 396644"/>
              <a:gd name="connsiteX5" fmla="*/ 17 w 396655"/>
              <a:gd name="connsiteY5" fmla="*/ 313895 h 396644"/>
              <a:gd name="connsiteX6" fmla="*/ 78504 w 396655"/>
              <a:gd name="connsiteY6" fmla="*/ 395905 h 396644"/>
              <a:gd name="connsiteX7" fmla="*/ 318152 w 396655"/>
              <a:gd name="connsiteY7" fmla="*/ 395905 h 396644"/>
              <a:gd name="connsiteX8" fmla="*/ 396638 w 396655"/>
              <a:gd name="connsiteY8" fmla="*/ 313895 h 396644"/>
              <a:gd name="connsiteX9" fmla="*/ 396638 w 396655"/>
              <a:gd name="connsiteY9" fmla="*/ 182736 h 396644"/>
              <a:gd name="connsiteX10" fmla="*/ 367587 w 396655"/>
              <a:gd name="connsiteY10" fmla="*/ 119014 h 396644"/>
              <a:gd name="connsiteX11" fmla="*/ 245667 w 396655"/>
              <a:gd name="connsiteY11" fmla="*/ 371140 h 396644"/>
              <a:gd name="connsiteX12" fmla="*/ 150989 w 396655"/>
              <a:gd name="connsiteY12" fmla="*/ 371140 h 396644"/>
              <a:gd name="connsiteX13" fmla="*/ 150989 w 396655"/>
              <a:gd name="connsiteY13" fmla="*/ 247315 h 396644"/>
              <a:gd name="connsiteX14" fmla="*/ 171658 w 396655"/>
              <a:gd name="connsiteY14" fmla="*/ 226647 h 396644"/>
              <a:gd name="connsiteX15" fmla="*/ 224998 w 396655"/>
              <a:gd name="connsiteY15" fmla="*/ 226647 h 396644"/>
              <a:gd name="connsiteX16" fmla="*/ 245667 w 396655"/>
              <a:gd name="connsiteY16" fmla="*/ 247315 h 396644"/>
              <a:gd name="connsiteX17" fmla="*/ 371873 w 396655"/>
              <a:gd name="connsiteY17" fmla="*/ 313990 h 396644"/>
              <a:gd name="connsiteX18" fmla="*/ 318152 w 396655"/>
              <a:gd name="connsiteY18" fmla="*/ 371140 h 396644"/>
              <a:gd name="connsiteX19" fmla="*/ 270527 w 396655"/>
              <a:gd name="connsiteY19" fmla="*/ 371140 h 396644"/>
              <a:gd name="connsiteX20" fmla="*/ 270527 w 396655"/>
              <a:gd name="connsiteY20" fmla="*/ 247315 h 396644"/>
              <a:gd name="connsiteX21" fmla="*/ 225093 w 396655"/>
              <a:gd name="connsiteY21" fmla="*/ 201786 h 396644"/>
              <a:gd name="connsiteX22" fmla="*/ 171753 w 396655"/>
              <a:gd name="connsiteY22" fmla="*/ 201786 h 396644"/>
              <a:gd name="connsiteX23" fmla="*/ 126223 w 396655"/>
              <a:gd name="connsiteY23" fmla="*/ 247315 h 396644"/>
              <a:gd name="connsiteX24" fmla="*/ 126223 w 396655"/>
              <a:gd name="connsiteY24" fmla="*/ 371140 h 396644"/>
              <a:gd name="connsiteX25" fmla="*/ 78598 w 396655"/>
              <a:gd name="connsiteY25" fmla="*/ 371140 h 396644"/>
              <a:gd name="connsiteX26" fmla="*/ 24878 w 396655"/>
              <a:gd name="connsiteY26" fmla="*/ 313990 h 396644"/>
              <a:gd name="connsiteX27" fmla="*/ 24878 w 396655"/>
              <a:gd name="connsiteY27" fmla="*/ 182831 h 396644"/>
              <a:gd name="connsiteX28" fmla="*/ 45166 w 396655"/>
              <a:gd name="connsiteY28" fmla="*/ 137969 h 396644"/>
              <a:gd name="connsiteX29" fmla="*/ 164990 w 396655"/>
              <a:gd name="connsiteY29" fmla="*/ 36527 h 396644"/>
              <a:gd name="connsiteX30" fmla="*/ 231665 w 396655"/>
              <a:gd name="connsiteY30" fmla="*/ 36527 h 396644"/>
              <a:gd name="connsiteX31" fmla="*/ 351490 w 396655"/>
              <a:gd name="connsiteY31" fmla="*/ 137969 h 396644"/>
              <a:gd name="connsiteX32" fmla="*/ 371778 w 396655"/>
              <a:gd name="connsiteY32" fmla="*/ 182831 h 39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96655" h="396644">
                <a:moveTo>
                  <a:pt x="367587" y="119014"/>
                </a:moveTo>
                <a:lnTo>
                  <a:pt x="247762" y="17477"/>
                </a:lnTo>
                <a:cubicBezTo>
                  <a:pt x="219283" y="-6811"/>
                  <a:pt x="177373" y="-6811"/>
                  <a:pt x="148893" y="17477"/>
                </a:cubicBezTo>
                <a:lnTo>
                  <a:pt x="29069" y="119014"/>
                </a:lnTo>
                <a:cubicBezTo>
                  <a:pt x="10466" y="134921"/>
                  <a:pt x="-164" y="158257"/>
                  <a:pt x="17" y="182736"/>
                </a:cubicBezTo>
                <a:lnTo>
                  <a:pt x="17" y="313895"/>
                </a:lnTo>
                <a:cubicBezTo>
                  <a:pt x="-887" y="358187"/>
                  <a:pt x="34212" y="394858"/>
                  <a:pt x="78504" y="395905"/>
                </a:cubicBezTo>
                <a:lnTo>
                  <a:pt x="318152" y="395905"/>
                </a:lnTo>
                <a:cubicBezTo>
                  <a:pt x="362444" y="394858"/>
                  <a:pt x="397543" y="358187"/>
                  <a:pt x="396638" y="313895"/>
                </a:cubicBezTo>
                <a:lnTo>
                  <a:pt x="396638" y="182736"/>
                </a:lnTo>
                <a:cubicBezTo>
                  <a:pt x="396819" y="158257"/>
                  <a:pt x="386189" y="134921"/>
                  <a:pt x="367587" y="119014"/>
                </a:cubicBezTo>
                <a:close/>
                <a:moveTo>
                  <a:pt x="245667" y="371140"/>
                </a:moveTo>
                <a:lnTo>
                  <a:pt x="150989" y="371140"/>
                </a:lnTo>
                <a:lnTo>
                  <a:pt x="150989" y="247315"/>
                </a:lnTo>
                <a:cubicBezTo>
                  <a:pt x="150989" y="235886"/>
                  <a:pt x="160247" y="226647"/>
                  <a:pt x="171658" y="226647"/>
                </a:cubicBezTo>
                <a:lnTo>
                  <a:pt x="224998" y="226647"/>
                </a:lnTo>
                <a:cubicBezTo>
                  <a:pt x="236408" y="226647"/>
                  <a:pt x="245667" y="235886"/>
                  <a:pt x="245667" y="247315"/>
                </a:cubicBezTo>
                <a:close/>
                <a:moveTo>
                  <a:pt x="371873" y="313990"/>
                </a:moveTo>
                <a:cubicBezTo>
                  <a:pt x="372730" y="344567"/>
                  <a:pt x="348728" y="370093"/>
                  <a:pt x="318152" y="371140"/>
                </a:cubicBezTo>
                <a:lnTo>
                  <a:pt x="270527" y="371140"/>
                </a:lnTo>
                <a:lnTo>
                  <a:pt x="270527" y="247315"/>
                </a:lnTo>
                <a:cubicBezTo>
                  <a:pt x="270527" y="222169"/>
                  <a:pt x="250201" y="201881"/>
                  <a:pt x="225093" y="201786"/>
                </a:cubicBezTo>
                <a:lnTo>
                  <a:pt x="171753" y="201786"/>
                </a:lnTo>
                <a:cubicBezTo>
                  <a:pt x="146607" y="201786"/>
                  <a:pt x="126223" y="222169"/>
                  <a:pt x="126223" y="247315"/>
                </a:cubicBezTo>
                <a:lnTo>
                  <a:pt x="126223" y="371140"/>
                </a:lnTo>
                <a:lnTo>
                  <a:pt x="78598" y="371140"/>
                </a:lnTo>
                <a:cubicBezTo>
                  <a:pt x="48023" y="370093"/>
                  <a:pt x="24020" y="344567"/>
                  <a:pt x="24878" y="313990"/>
                </a:cubicBezTo>
                <a:lnTo>
                  <a:pt x="24878" y="182831"/>
                </a:lnTo>
                <a:cubicBezTo>
                  <a:pt x="24725" y="165591"/>
                  <a:pt x="32145" y="149209"/>
                  <a:pt x="45166" y="137969"/>
                </a:cubicBezTo>
                <a:lnTo>
                  <a:pt x="164990" y="36527"/>
                </a:lnTo>
                <a:cubicBezTo>
                  <a:pt x="184098" y="19858"/>
                  <a:pt x="212558" y="19858"/>
                  <a:pt x="231665" y="36527"/>
                </a:cubicBezTo>
                <a:lnTo>
                  <a:pt x="351490" y="137969"/>
                </a:lnTo>
                <a:cubicBezTo>
                  <a:pt x="364501" y="149209"/>
                  <a:pt x="371921" y="165591"/>
                  <a:pt x="371778" y="18283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43" grpId="0"/>
      <p:bldP spid="48" grpId="0"/>
      <p:bldP spid="52" grpId="0" animBg="1"/>
      <p:bldP spid="56" grpId="0"/>
      <p:bldP spid="57" grpId="0"/>
      <p:bldP spid="63" grpId="0" animBg="1"/>
      <p:bldP spid="64" grpId="0" animBg="1"/>
      <p:bldP spid="65" grpId="0"/>
      <p:bldP spid="69" grpId="0"/>
      <p:bldP spid="76" grpId="0" animBg="1"/>
      <p:bldP spid="77" grpId="0" animBg="1"/>
      <p:bldP spid="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0">
                <a:srgbClr val="FFF2E7"/>
              </a:gs>
              <a:gs pos="100000">
                <a:srgbClr val="FFF6E5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AAAC806-9A81-4D0F-97CE-5F3C5B99B198}"/>
              </a:ext>
            </a:extLst>
          </p:cNvPr>
          <p:cNvGrpSpPr/>
          <p:nvPr/>
        </p:nvGrpSpPr>
        <p:grpSpPr>
          <a:xfrm>
            <a:off x="617124" y="5222271"/>
            <a:ext cx="3177647" cy="818959"/>
            <a:chOff x="617124" y="5222271"/>
            <a:chExt cx="3177647" cy="81895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9C6B2A4-10A2-4DDE-8EAB-6B9D1BEBD0B9}"/>
                </a:ext>
              </a:extLst>
            </p:cNvPr>
            <p:cNvSpPr txBox="1"/>
            <p:nvPr/>
          </p:nvSpPr>
          <p:spPr>
            <a:xfrm>
              <a:off x="1637157" y="5254085"/>
              <a:ext cx="1003801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480ADC4-DAE4-4204-95D9-A36D504EC4F9}"/>
                </a:ext>
              </a:extLst>
            </p:cNvPr>
            <p:cNvSpPr txBox="1"/>
            <p:nvPr/>
          </p:nvSpPr>
          <p:spPr>
            <a:xfrm>
              <a:off x="1640014" y="5599271"/>
              <a:ext cx="215475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+12-345-678-910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74A6BF2-9033-4415-B8C9-860EAD67128B}"/>
                </a:ext>
              </a:extLst>
            </p:cNvPr>
            <p:cNvSpPr/>
            <p:nvPr/>
          </p:nvSpPr>
          <p:spPr>
            <a:xfrm>
              <a:off x="617124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602333A4-989F-43B2-80E3-6258BC07546D}"/>
                </a:ext>
              </a:extLst>
            </p:cNvPr>
            <p:cNvGrpSpPr/>
            <p:nvPr/>
          </p:nvGrpSpPr>
          <p:grpSpPr>
            <a:xfrm>
              <a:off x="828141" y="5433750"/>
              <a:ext cx="396763" cy="396097"/>
              <a:chOff x="828141" y="5433750"/>
              <a:chExt cx="396763" cy="396097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B033BFD-E55D-4774-8D66-E689469B9281}"/>
                  </a:ext>
                </a:extLst>
              </p:cNvPr>
              <p:cNvSpPr/>
              <p:nvPr/>
            </p:nvSpPr>
            <p:spPr>
              <a:xfrm>
                <a:off x="828141" y="5433750"/>
                <a:ext cx="396763" cy="396097"/>
              </a:xfrm>
              <a:custGeom>
                <a:avLst/>
                <a:gdLst>
                  <a:gd name="connsiteX0" fmla="*/ 378009 w 396763"/>
                  <a:gd name="connsiteY0" fmla="*/ 265842 h 396097"/>
                  <a:gd name="connsiteX1" fmla="*/ 338766 w 396763"/>
                  <a:gd name="connsiteY1" fmla="*/ 226504 h 396097"/>
                  <a:gd name="connsiteX2" fmla="*/ 281655 w 396763"/>
                  <a:gd name="connsiteY2" fmla="*/ 226504 h 396097"/>
                  <a:gd name="connsiteX3" fmla="*/ 281616 w 396763"/>
                  <a:gd name="connsiteY3" fmla="*/ 226504 h 396097"/>
                  <a:gd name="connsiteX4" fmla="*/ 228943 w 396763"/>
                  <a:gd name="connsiteY4" fmla="*/ 226504 h 396097"/>
                  <a:gd name="connsiteX5" fmla="*/ 168840 w 396763"/>
                  <a:gd name="connsiteY5" fmla="*/ 166402 h 396097"/>
                  <a:gd name="connsiteX6" fmla="*/ 168840 w 396763"/>
                  <a:gd name="connsiteY6" fmla="*/ 113823 h 396097"/>
                  <a:gd name="connsiteX7" fmla="*/ 168840 w 396763"/>
                  <a:gd name="connsiteY7" fmla="*/ 113823 h 396097"/>
                  <a:gd name="connsiteX8" fmla="*/ 168840 w 396763"/>
                  <a:gd name="connsiteY8" fmla="*/ 56673 h 396097"/>
                  <a:gd name="connsiteX9" fmla="*/ 129597 w 396763"/>
                  <a:gd name="connsiteY9" fmla="*/ 17335 h 396097"/>
                  <a:gd name="connsiteX10" fmla="*/ 39205 w 396763"/>
                  <a:gd name="connsiteY10" fmla="*/ 17335 h 396097"/>
                  <a:gd name="connsiteX11" fmla="*/ 38910 w 396763"/>
                  <a:gd name="connsiteY11" fmla="*/ 205930 h 396097"/>
                  <a:gd name="connsiteX12" fmla="*/ 39205 w 396763"/>
                  <a:gd name="connsiteY12" fmla="*/ 206215 h 396097"/>
                  <a:gd name="connsiteX13" fmla="*/ 189129 w 396763"/>
                  <a:gd name="connsiteY13" fmla="*/ 356140 h 396097"/>
                  <a:gd name="connsiteX14" fmla="*/ 377714 w 396763"/>
                  <a:gd name="connsiteY14" fmla="*/ 356425 h 396097"/>
                  <a:gd name="connsiteX15" fmla="*/ 378009 w 396763"/>
                  <a:gd name="connsiteY15" fmla="*/ 356140 h 396097"/>
                  <a:gd name="connsiteX16" fmla="*/ 378190 w 396763"/>
                  <a:gd name="connsiteY16" fmla="*/ 266033 h 396097"/>
                  <a:gd name="connsiteX17" fmla="*/ 378009 w 396763"/>
                  <a:gd name="connsiteY17" fmla="*/ 265842 h 396097"/>
                  <a:gd name="connsiteX18" fmla="*/ 360483 w 396763"/>
                  <a:gd name="connsiteY18" fmla="*/ 338613 h 396097"/>
                  <a:gd name="connsiteX19" fmla="*/ 206655 w 396763"/>
                  <a:gd name="connsiteY19" fmla="*/ 338613 h 396097"/>
                  <a:gd name="connsiteX20" fmla="*/ 56731 w 396763"/>
                  <a:gd name="connsiteY20" fmla="*/ 188690 h 396097"/>
                  <a:gd name="connsiteX21" fmla="*/ 56731 w 396763"/>
                  <a:gd name="connsiteY21" fmla="*/ 34861 h 396097"/>
                  <a:gd name="connsiteX22" fmla="*/ 112071 w 396763"/>
                  <a:gd name="connsiteY22" fmla="*/ 34861 h 396097"/>
                  <a:gd name="connsiteX23" fmla="*/ 151314 w 396763"/>
                  <a:gd name="connsiteY23" fmla="*/ 74199 h 396097"/>
                  <a:gd name="connsiteX24" fmla="*/ 151324 w 396763"/>
                  <a:gd name="connsiteY24" fmla="*/ 96298 h 396097"/>
                  <a:gd name="connsiteX25" fmla="*/ 151314 w 396763"/>
                  <a:gd name="connsiteY25" fmla="*/ 96298 h 396097"/>
                  <a:gd name="connsiteX26" fmla="*/ 151314 w 396763"/>
                  <a:gd name="connsiteY26" fmla="*/ 183927 h 396097"/>
                  <a:gd name="connsiteX27" fmla="*/ 211417 w 396763"/>
                  <a:gd name="connsiteY27" fmla="*/ 244030 h 396097"/>
                  <a:gd name="connsiteX28" fmla="*/ 299142 w 396763"/>
                  <a:gd name="connsiteY28" fmla="*/ 244030 h 396097"/>
                  <a:gd name="connsiteX29" fmla="*/ 321240 w 396763"/>
                  <a:gd name="connsiteY29" fmla="*/ 244030 h 396097"/>
                  <a:gd name="connsiteX30" fmla="*/ 360483 w 396763"/>
                  <a:gd name="connsiteY30" fmla="*/ 283369 h 396097"/>
                  <a:gd name="connsiteX31" fmla="*/ 360769 w 396763"/>
                  <a:gd name="connsiteY31" fmla="*/ 338327 h 396097"/>
                  <a:gd name="connsiteX32" fmla="*/ 360483 w 396763"/>
                  <a:gd name="connsiteY32" fmla="*/ 338613 h 396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96763" h="396097">
                    <a:moveTo>
                      <a:pt x="378009" y="265842"/>
                    </a:moveTo>
                    <a:lnTo>
                      <a:pt x="338766" y="226504"/>
                    </a:lnTo>
                    <a:cubicBezTo>
                      <a:pt x="323003" y="210693"/>
                      <a:pt x="297437" y="210693"/>
                      <a:pt x="281655" y="226504"/>
                    </a:cubicBezTo>
                    <a:cubicBezTo>
                      <a:pt x="281636" y="226504"/>
                      <a:pt x="281626" y="226504"/>
                      <a:pt x="281616" y="226504"/>
                    </a:cubicBezTo>
                    <a:cubicBezTo>
                      <a:pt x="266881" y="240602"/>
                      <a:pt x="243678" y="240602"/>
                      <a:pt x="228943" y="226504"/>
                    </a:cubicBezTo>
                    <a:lnTo>
                      <a:pt x="168840" y="166402"/>
                    </a:lnTo>
                    <a:cubicBezTo>
                      <a:pt x="154353" y="151828"/>
                      <a:pt x="154353" y="128397"/>
                      <a:pt x="168840" y="113823"/>
                    </a:cubicBezTo>
                    <a:lnTo>
                      <a:pt x="168840" y="113823"/>
                    </a:lnTo>
                    <a:cubicBezTo>
                      <a:pt x="184585" y="98012"/>
                      <a:pt x="184585" y="72485"/>
                      <a:pt x="168840" y="56673"/>
                    </a:cubicBezTo>
                    <a:lnTo>
                      <a:pt x="129597" y="17335"/>
                    </a:lnTo>
                    <a:cubicBezTo>
                      <a:pt x="104289" y="-6764"/>
                      <a:pt x="64515" y="-6764"/>
                      <a:pt x="39205" y="17335"/>
                    </a:cubicBezTo>
                    <a:cubicBezTo>
                      <a:pt x="-12953" y="69341"/>
                      <a:pt x="-13085" y="153734"/>
                      <a:pt x="38910" y="205930"/>
                    </a:cubicBezTo>
                    <a:cubicBezTo>
                      <a:pt x="39008" y="206026"/>
                      <a:pt x="39106" y="206121"/>
                      <a:pt x="39205" y="206215"/>
                    </a:cubicBezTo>
                    <a:lnTo>
                      <a:pt x="189129" y="356140"/>
                    </a:lnTo>
                    <a:cubicBezTo>
                      <a:pt x="241126" y="408337"/>
                      <a:pt x="325555" y="408432"/>
                      <a:pt x="377714" y="356425"/>
                    </a:cubicBezTo>
                    <a:cubicBezTo>
                      <a:pt x="377809" y="356329"/>
                      <a:pt x="377914" y="356234"/>
                      <a:pt x="378009" y="356140"/>
                    </a:cubicBezTo>
                    <a:cubicBezTo>
                      <a:pt x="402946" y="331279"/>
                      <a:pt x="403022" y="290988"/>
                      <a:pt x="378190" y="266033"/>
                    </a:cubicBezTo>
                    <a:cubicBezTo>
                      <a:pt x="378133" y="265937"/>
                      <a:pt x="378067" y="265937"/>
                      <a:pt x="378009" y="265842"/>
                    </a:cubicBezTo>
                    <a:close/>
                    <a:moveTo>
                      <a:pt x="360483" y="338613"/>
                    </a:moveTo>
                    <a:cubicBezTo>
                      <a:pt x="318002" y="381095"/>
                      <a:pt x="249136" y="381095"/>
                      <a:pt x="206655" y="338613"/>
                    </a:cubicBezTo>
                    <a:lnTo>
                      <a:pt x="56731" y="188690"/>
                    </a:lnTo>
                    <a:cubicBezTo>
                      <a:pt x="14358" y="146209"/>
                      <a:pt x="14358" y="77343"/>
                      <a:pt x="56731" y="34861"/>
                    </a:cubicBezTo>
                    <a:cubicBezTo>
                      <a:pt x="72038" y="19621"/>
                      <a:pt x="96765" y="19621"/>
                      <a:pt x="112071" y="34861"/>
                    </a:cubicBezTo>
                    <a:lnTo>
                      <a:pt x="151314" y="74199"/>
                    </a:lnTo>
                    <a:cubicBezTo>
                      <a:pt x="157420" y="80295"/>
                      <a:pt x="157420" y="90202"/>
                      <a:pt x="151324" y="96298"/>
                    </a:cubicBezTo>
                    <a:cubicBezTo>
                      <a:pt x="151314" y="96298"/>
                      <a:pt x="151314" y="96298"/>
                      <a:pt x="151314" y="96298"/>
                    </a:cubicBezTo>
                    <a:cubicBezTo>
                      <a:pt x="127197" y="120490"/>
                      <a:pt x="127197" y="159733"/>
                      <a:pt x="151314" y="183927"/>
                    </a:cubicBezTo>
                    <a:lnTo>
                      <a:pt x="211417" y="244030"/>
                    </a:lnTo>
                    <a:cubicBezTo>
                      <a:pt x="235963" y="267462"/>
                      <a:pt x="274597" y="267462"/>
                      <a:pt x="299142" y="244030"/>
                    </a:cubicBezTo>
                    <a:cubicBezTo>
                      <a:pt x="305324" y="238125"/>
                      <a:pt x="315059" y="238125"/>
                      <a:pt x="321240" y="244030"/>
                    </a:cubicBezTo>
                    <a:lnTo>
                      <a:pt x="360483" y="283369"/>
                    </a:lnTo>
                    <a:cubicBezTo>
                      <a:pt x="375742" y="298513"/>
                      <a:pt x="375866" y="323087"/>
                      <a:pt x="360769" y="338327"/>
                    </a:cubicBezTo>
                    <a:cubicBezTo>
                      <a:pt x="360674" y="338422"/>
                      <a:pt x="360579" y="338518"/>
                      <a:pt x="360483" y="33861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C8BB7C44-B327-4160-87EE-B93CE24C902D}"/>
                  </a:ext>
                </a:extLst>
              </p:cNvPr>
              <p:cNvSpPr/>
              <p:nvPr/>
            </p:nvSpPr>
            <p:spPr>
              <a:xfrm>
                <a:off x="1075414" y="5437185"/>
                <a:ext cx="145887" cy="145012"/>
              </a:xfrm>
              <a:custGeom>
                <a:avLst/>
                <a:gdLst>
                  <a:gd name="connsiteX0" fmla="*/ 10435 w 145887"/>
                  <a:gd name="connsiteY0" fmla="*/ 23710 h 145012"/>
                  <a:gd name="connsiteX1" fmla="*/ 121306 w 145887"/>
                  <a:gd name="connsiteY1" fmla="*/ 134677 h 145012"/>
                  <a:gd name="connsiteX2" fmla="*/ 133403 w 145887"/>
                  <a:gd name="connsiteY2" fmla="*/ 144202 h 145012"/>
                  <a:gd name="connsiteX3" fmla="*/ 136070 w 145887"/>
                  <a:gd name="connsiteY3" fmla="*/ 144202 h 145012"/>
                  <a:gd name="connsiteX4" fmla="*/ 145595 w 145887"/>
                  <a:gd name="connsiteY4" fmla="*/ 129342 h 145012"/>
                  <a:gd name="connsiteX5" fmla="*/ 145595 w 145887"/>
                  <a:gd name="connsiteY5" fmla="*/ 129342 h 145012"/>
                  <a:gd name="connsiteX6" fmla="*/ 15960 w 145887"/>
                  <a:gd name="connsiteY6" fmla="*/ -197 h 145012"/>
                  <a:gd name="connsiteX7" fmla="*/ 529 w 145887"/>
                  <a:gd name="connsiteY7" fmla="*/ 8089 h 145012"/>
                  <a:gd name="connsiteX8" fmla="*/ 8816 w 145887"/>
                  <a:gd name="connsiteY8" fmla="*/ 23520 h 145012"/>
                  <a:gd name="connsiteX9" fmla="*/ 10531 w 145887"/>
                  <a:gd name="connsiteY9" fmla="*/ 23901 h 145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5887" h="145012">
                    <a:moveTo>
                      <a:pt x="10435" y="23710"/>
                    </a:moveTo>
                    <a:cubicBezTo>
                      <a:pt x="65585" y="36378"/>
                      <a:pt x="108638" y="79527"/>
                      <a:pt x="121306" y="134677"/>
                    </a:cubicBezTo>
                    <a:cubicBezTo>
                      <a:pt x="122602" y="140296"/>
                      <a:pt x="127631" y="144297"/>
                      <a:pt x="133403" y="144202"/>
                    </a:cubicBezTo>
                    <a:cubicBezTo>
                      <a:pt x="134289" y="144297"/>
                      <a:pt x="135184" y="144297"/>
                      <a:pt x="136070" y="144202"/>
                    </a:cubicBezTo>
                    <a:cubicBezTo>
                      <a:pt x="142804" y="142773"/>
                      <a:pt x="147072" y="136105"/>
                      <a:pt x="145595" y="129342"/>
                    </a:cubicBezTo>
                    <a:cubicBezTo>
                      <a:pt x="145595" y="129342"/>
                      <a:pt x="145595" y="129342"/>
                      <a:pt x="145595" y="129342"/>
                    </a:cubicBezTo>
                    <a:cubicBezTo>
                      <a:pt x="130812" y="64858"/>
                      <a:pt x="80444" y="14567"/>
                      <a:pt x="15960" y="-197"/>
                    </a:cubicBezTo>
                    <a:cubicBezTo>
                      <a:pt x="9416" y="-2197"/>
                      <a:pt x="2501" y="1516"/>
                      <a:pt x="529" y="8089"/>
                    </a:cubicBezTo>
                    <a:cubicBezTo>
                      <a:pt x="-1442" y="14661"/>
                      <a:pt x="2263" y="21520"/>
                      <a:pt x="8816" y="23520"/>
                    </a:cubicBezTo>
                    <a:cubicBezTo>
                      <a:pt x="9378" y="23710"/>
                      <a:pt x="9950" y="23806"/>
                      <a:pt x="10531" y="2390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3ED0A829-2169-4862-A5B4-C2983CB33B5E}"/>
                  </a:ext>
                </a:extLst>
              </p:cNvPr>
              <p:cNvSpPr/>
              <p:nvPr/>
            </p:nvSpPr>
            <p:spPr>
              <a:xfrm>
                <a:off x="1062410" y="5496407"/>
                <a:ext cx="99359" cy="99124"/>
              </a:xfrm>
              <a:custGeom>
                <a:avLst/>
                <a:gdLst>
                  <a:gd name="connsiteX0" fmla="*/ 9629 w 99359"/>
                  <a:gd name="connsiteY0" fmla="*/ 23639 h 99124"/>
                  <a:gd name="connsiteX1" fmla="*/ 74779 w 99359"/>
                  <a:gd name="connsiteY1" fmla="*/ 88789 h 99124"/>
                  <a:gd name="connsiteX2" fmla="*/ 86876 w 99359"/>
                  <a:gd name="connsiteY2" fmla="*/ 98314 h 99124"/>
                  <a:gd name="connsiteX3" fmla="*/ 89543 w 99359"/>
                  <a:gd name="connsiteY3" fmla="*/ 98314 h 99124"/>
                  <a:gd name="connsiteX4" fmla="*/ 99087 w 99359"/>
                  <a:gd name="connsiteY4" fmla="*/ 83647 h 99124"/>
                  <a:gd name="connsiteX5" fmla="*/ 99068 w 99359"/>
                  <a:gd name="connsiteY5" fmla="*/ 83551 h 99124"/>
                  <a:gd name="connsiteX6" fmla="*/ 15058 w 99359"/>
                  <a:gd name="connsiteY6" fmla="*/ -460 h 99124"/>
                  <a:gd name="connsiteX7" fmla="*/ 294 w 99359"/>
                  <a:gd name="connsiteY7" fmla="*/ 8970 h 99124"/>
                  <a:gd name="connsiteX8" fmla="*/ 9724 w 99359"/>
                  <a:gd name="connsiteY8" fmla="*/ 23734 h 99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359" h="99124">
                    <a:moveTo>
                      <a:pt x="9629" y="23639"/>
                    </a:moveTo>
                    <a:cubicBezTo>
                      <a:pt x="42013" y="31164"/>
                      <a:pt x="67293" y="56405"/>
                      <a:pt x="74779" y="88789"/>
                    </a:cubicBezTo>
                    <a:cubicBezTo>
                      <a:pt x="76075" y="94410"/>
                      <a:pt x="81104" y="98410"/>
                      <a:pt x="86876" y="98314"/>
                    </a:cubicBezTo>
                    <a:cubicBezTo>
                      <a:pt x="87762" y="98410"/>
                      <a:pt x="88657" y="98410"/>
                      <a:pt x="89543" y="98314"/>
                    </a:cubicBezTo>
                    <a:cubicBezTo>
                      <a:pt x="96230" y="96886"/>
                      <a:pt x="100507" y="90314"/>
                      <a:pt x="99087" y="83647"/>
                    </a:cubicBezTo>
                    <a:cubicBezTo>
                      <a:pt x="99078" y="83647"/>
                      <a:pt x="99078" y="83551"/>
                      <a:pt x="99068" y="83551"/>
                    </a:cubicBezTo>
                    <a:cubicBezTo>
                      <a:pt x="89505" y="41736"/>
                      <a:pt x="56863" y="9065"/>
                      <a:pt x="15058" y="-460"/>
                    </a:cubicBezTo>
                    <a:cubicBezTo>
                      <a:pt x="8381" y="-1888"/>
                      <a:pt x="1770" y="2303"/>
                      <a:pt x="294" y="8970"/>
                    </a:cubicBezTo>
                    <a:cubicBezTo>
                      <a:pt x="-1182" y="15638"/>
                      <a:pt x="3047" y="22305"/>
                      <a:pt x="9724" y="2373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31F9A3C-202F-4CDD-881D-D9001E7D12B0}"/>
              </a:ext>
            </a:extLst>
          </p:cNvPr>
          <p:cNvGrpSpPr/>
          <p:nvPr/>
        </p:nvGrpSpPr>
        <p:grpSpPr>
          <a:xfrm>
            <a:off x="4099179" y="5222271"/>
            <a:ext cx="3555955" cy="818959"/>
            <a:chOff x="4099179" y="5222271"/>
            <a:chExt cx="3555955" cy="81895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D01403-641C-4977-8D70-3802D531432E}"/>
                </a:ext>
              </a:extLst>
            </p:cNvPr>
            <p:cNvSpPr txBox="1"/>
            <p:nvPr/>
          </p:nvSpPr>
          <p:spPr>
            <a:xfrm>
              <a:off x="5119211" y="5254561"/>
              <a:ext cx="887730" cy="377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95DB6BA-6E5B-43FE-98BC-2AA72DBB8032}"/>
                </a:ext>
              </a:extLst>
            </p:cNvPr>
            <p:cNvSpPr txBox="1"/>
            <p:nvPr/>
          </p:nvSpPr>
          <p:spPr>
            <a:xfrm>
              <a:off x="5122068" y="5599652"/>
              <a:ext cx="2533066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info@business.com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B45BC95-FC6A-4909-AAC1-53029E69601B}"/>
                </a:ext>
              </a:extLst>
            </p:cNvPr>
            <p:cNvSpPr/>
            <p:nvPr/>
          </p:nvSpPr>
          <p:spPr>
            <a:xfrm>
              <a:off x="4099179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1" y="818960"/>
                    <a:pt x="0" y="635629"/>
                    <a:pt x="0" y="409480"/>
                  </a:cubicBezTo>
                  <a:cubicBezTo>
                    <a:pt x="0" y="183330"/>
                    <a:pt x="183331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79E93E12-B093-49B9-95DA-96270B36C54B}"/>
                </a:ext>
              </a:extLst>
            </p:cNvPr>
            <p:cNvSpPr/>
            <p:nvPr/>
          </p:nvSpPr>
          <p:spPr>
            <a:xfrm>
              <a:off x="4310500" y="5433441"/>
              <a:ext cx="396470" cy="396620"/>
            </a:xfrm>
            <a:custGeom>
              <a:avLst/>
              <a:gdLst>
                <a:gd name="connsiteX0" fmla="*/ 198158 w 396470"/>
                <a:gd name="connsiteY0" fmla="*/ -739 h 396620"/>
                <a:gd name="connsiteX1" fmla="*/ 0 w 396470"/>
                <a:gd name="connsiteY1" fmla="*/ 197762 h 396620"/>
                <a:gd name="connsiteX2" fmla="*/ 198454 w 396470"/>
                <a:gd name="connsiteY2" fmla="*/ 395881 h 396620"/>
                <a:gd name="connsiteX3" fmla="*/ 290741 w 396470"/>
                <a:gd name="connsiteY3" fmla="*/ 373022 h 396620"/>
                <a:gd name="connsiteX4" fmla="*/ 294647 w 396470"/>
                <a:gd name="connsiteY4" fmla="*/ 355781 h 396620"/>
                <a:gd name="connsiteX5" fmla="*/ 279121 w 396470"/>
                <a:gd name="connsiteY5" fmla="*/ 351019 h 396620"/>
                <a:gd name="connsiteX6" fmla="*/ 44653 w 396470"/>
                <a:gd name="connsiteY6" fmla="*/ 278438 h 396620"/>
                <a:gd name="connsiteX7" fmla="*/ 117196 w 396470"/>
                <a:gd name="connsiteY7" fmla="*/ 44028 h 396620"/>
                <a:gd name="connsiteX8" fmla="*/ 351663 w 396470"/>
                <a:gd name="connsiteY8" fmla="*/ 116513 h 396620"/>
                <a:gd name="connsiteX9" fmla="*/ 371704 w 396470"/>
                <a:gd name="connsiteY9" fmla="*/ 197571 h 396620"/>
                <a:gd name="connsiteX10" fmla="*/ 371704 w 396470"/>
                <a:gd name="connsiteY10" fmla="*/ 234719 h 396620"/>
                <a:gd name="connsiteX11" fmla="*/ 336395 w 396470"/>
                <a:gd name="connsiteY11" fmla="*/ 273771 h 396620"/>
                <a:gd name="connsiteX12" fmla="*/ 297314 w 396470"/>
                <a:gd name="connsiteY12" fmla="*/ 238529 h 396620"/>
                <a:gd name="connsiteX13" fmla="*/ 297314 w 396470"/>
                <a:gd name="connsiteY13" fmla="*/ 234719 h 396620"/>
                <a:gd name="connsiteX14" fmla="*/ 297314 w 396470"/>
                <a:gd name="connsiteY14" fmla="*/ 197571 h 396620"/>
                <a:gd name="connsiteX15" fmla="*/ 198158 w 396470"/>
                <a:gd name="connsiteY15" fmla="*/ 97845 h 396620"/>
                <a:gd name="connsiteX16" fmla="*/ 98432 w 396470"/>
                <a:gd name="connsiteY16" fmla="*/ 196999 h 396620"/>
                <a:gd name="connsiteX17" fmla="*/ 197587 w 396470"/>
                <a:gd name="connsiteY17" fmla="*/ 296727 h 396620"/>
                <a:gd name="connsiteX18" fmla="*/ 277025 w 396470"/>
                <a:gd name="connsiteY18" fmla="*/ 257484 h 396620"/>
                <a:gd name="connsiteX19" fmla="*/ 357026 w 396470"/>
                <a:gd name="connsiteY19" fmla="*/ 292726 h 396620"/>
                <a:gd name="connsiteX20" fmla="*/ 396469 w 396470"/>
                <a:gd name="connsiteY20" fmla="*/ 234719 h 396620"/>
                <a:gd name="connsiteX21" fmla="*/ 396469 w 396470"/>
                <a:gd name="connsiteY21" fmla="*/ 197571 h 396620"/>
                <a:gd name="connsiteX22" fmla="*/ 198158 w 396470"/>
                <a:gd name="connsiteY22" fmla="*/ -739 h 396620"/>
                <a:gd name="connsiteX23" fmla="*/ 198158 w 396470"/>
                <a:gd name="connsiteY23" fmla="*/ 271961 h 396620"/>
                <a:gd name="connsiteX24" fmla="*/ 123768 w 396470"/>
                <a:gd name="connsiteY24" fmla="*/ 197571 h 396620"/>
                <a:gd name="connsiteX25" fmla="*/ 198158 w 396470"/>
                <a:gd name="connsiteY25" fmla="*/ 123180 h 396620"/>
                <a:gd name="connsiteX26" fmla="*/ 272549 w 396470"/>
                <a:gd name="connsiteY26" fmla="*/ 197571 h 396620"/>
                <a:gd name="connsiteX27" fmla="*/ 198158 w 396470"/>
                <a:gd name="connsiteY27" fmla="*/ 271961 h 396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96470" h="396620">
                  <a:moveTo>
                    <a:pt x="198158" y="-739"/>
                  </a:moveTo>
                  <a:cubicBezTo>
                    <a:pt x="88630" y="-645"/>
                    <a:pt x="-86" y="88224"/>
                    <a:pt x="0" y="197762"/>
                  </a:cubicBezTo>
                  <a:cubicBezTo>
                    <a:pt x="76" y="307204"/>
                    <a:pt x="88935" y="395976"/>
                    <a:pt x="198454" y="395881"/>
                  </a:cubicBezTo>
                  <a:cubicBezTo>
                    <a:pt x="230619" y="395881"/>
                    <a:pt x="262290" y="387976"/>
                    <a:pt x="290741" y="373022"/>
                  </a:cubicBezTo>
                  <a:cubicBezTo>
                    <a:pt x="296571" y="369307"/>
                    <a:pt x="298323" y="361687"/>
                    <a:pt x="294647" y="355781"/>
                  </a:cubicBezTo>
                  <a:cubicBezTo>
                    <a:pt x="291360" y="350637"/>
                    <a:pt x="284769" y="348542"/>
                    <a:pt x="279121" y="351019"/>
                  </a:cubicBezTo>
                  <a:cubicBezTo>
                    <a:pt x="194339" y="395692"/>
                    <a:pt x="89373" y="363211"/>
                    <a:pt x="44653" y="278438"/>
                  </a:cubicBezTo>
                  <a:cubicBezTo>
                    <a:pt x="-57" y="193666"/>
                    <a:pt x="32414" y="88700"/>
                    <a:pt x="117196" y="44028"/>
                  </a:cubicBezTo>
                  <a:cubicBezTo>
                    <a:pt x="201978" y="-739"/>
                    <a:pt x="306943" y="31741"/>
                    <a:pt x="351663" y="116513"/>
                  </a:cubicBezTo>
                  <a:cubicBezTo>
                    <a:pt x="364836" y="141564"/>
                    <a:pt x="371713" y="169377"/>
                    <a:pt x="371704" y="197571"/>
                  </a:cubicBezTo>
                  <a:lnTo>
                    <a:pt x="371704" y="234719"/>
                  </a:lnTo>
                  <a:cubicBezTo>
                    <a:pt x="372742" y="255292"/>
                    <a:pt x="356931" y="272724"/>
                    <a:pt x="336395" y="273771"/>
                  </a:cubicBezTo>
                  <a:cubicBezTo>
                    <a:pt x="315849" y="274819"/>
                    <a:pt x="298352" y="259007"/>
                    <a:pt x="297314" y="238529"/>
                  </a:cubicBezTo>
                  <a:cubicBezTo>
                    <a:pt x="297247" y="237195"/>
                    <a:pt x="297247" y="235957"/>
                    <a:pt x="297314" y="234719"/>
                  </a:cubicBezTo>
                  <a:lnTo>
                    <a:pt x="297314" y="197571"/>
                  </a:lnTo>
                  <a:cubicBezTo>
                    <a:pt x="297466" y="142612"/>
                    <a:pt x="253079" y="98035"/>
                    <a:pt x="198158" y="97845"/>
                  </a:cubicBezTo>
                  <a:cubicBezTo>
                    <a:pt x="143237" y="97654"/>
                    <a:pt x="98584" y="142041"/>
                    <a:pt x="98432" y="196999"/>
                  </a:cubicBezTo>
                  <a:cubicBezTo>
                    <a:pt x="98279" y="251959"/>
                    <a:pt x="142675" y="296536"/>
                    <a:pt x="197587" y="296727"/>
                  </a:cubicBezTo>
                  <a:cubicBezTo>
                    <a:pt x="228753" y="296822"/>
                    <a:pt x="258156" y="282249"/>
                    <a:pt x="277025" y="257484"/>
                  </a:cubicBezTo>
                  <a:cubicBezTo>
                    <a:pt x="289379" y="289297"/>
                    <a:pt x="325193" y="305109"/>
                    <a:pt x="357026" y="292726"/>
                  </a:cubicBezTo>
                  <a:cubicBezTo>
                    <a:pt x="380934" y="283487"/>
                    <a:pt x="396631" y="260341"/>
                    <a:pt x="396469" y="234719"/>
                  </a:cubicBezTo>
                  <a:lnTo>
                    <a:pt x="396469" y="197571"/>
                  </a:lnTo>
                  <a:cubicBezTo>
                    <a:pt x="396364" y="88129"/>
                    <a:pt x="307639" y="-645"/>
                    <a:pt x="198158" y="-739"/>
                  </a:cubicBezTo>
                  <a:close/>
                  <a:moveTo>
                    <a:pt x="198158" y="271961"/>
                  </a:moveTo>
                  <a:cubicBezTo>
                    <a:pt x="157077" y="271961"/>
                    <a:pt x="123768" y="238623"/>
                    <a:pt x="123768" y="197571"/>
                  </a:cubicBezTo>
                  <a:cubicBezTo>
                    <a:pt x="123768" y="156518"/>
                    <a:pt x="157077" y="123180"/>
                    <a:pt x="198158" y="123180"/>
                  </a:cubicBezTo>
                  <a:cubicBezTo>
                    <a:pt x="239240" y="123180"/>
                    <a:pt x="272549" y="156518"/>
                    <a:pt x="272549" y="197571"/>
                  </a:cubicBezTo>
                  <a:cubicBezTo>
                    <a:pt x="272444" y="238623"/>
                    <a:pt x="239201" y="271867"/>
                    <a:pt x="198158" y="27196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21AB0CE-76D7-4DC4-8D38-59010FB713DA}"/>
              </a:ext>
            </a:extLst>
          </p:cNvPr>
          <p:cNvGrpSpPr/>
          <p:nvPr/>
        </p:nvGrpSpPr>
        <p:grpSpPr>
          <a:xfrm>
            <a:off x="8040243" y="5222271"/>
            <a:ext cx="3692209" cy="818959"/>
            <a:chOff x="8040243" y="5222271"/>
            <a:chExt cx="3692209" cy="818959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4C00001-0209-4879-8F8F-2DC555590DB9}"/>
                </a:ext>
              </a:extLst>
            </p:cNvPr>
            <p:cNvSpPr txBox="1"/>
            <p:nvPr/>
          </p:nvSpPr>
          <p:spPr>
            <a:xfrm>
              <a:off x="9060275" y="5254561"/>
              <a:ext cx="121539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Address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B3E998C-0325-4BF0-B652-4E1F6BA5A431}"/>
                </a:ext>
              </a:extLst>
            </p:cNvPr>
            <p:cNvSpPr txBox="1"/>
            <p:nvPr/>
          </p:nvSpPr>
          <p:spPr>
            <a:xfrm>
              <a:off x="9063132" y="5599652"/>
              <a:ext cx="2669320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24th Street, CA, USA</a:t>
              </a: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5E75E18-15D4-4FFB-BF48-A5BCFC9A5FF9}"/>
                </a:ext>
              </a:extLst>
            </p:cNvPr>
            <p:cNvSpPr/>
            <p:nvPr/>
          </p:nvSpPr>
          <p:spPr>
            <a:xfrm>
              <a:off x="8040243" y="5222271"/>
              <a:ext cx="818959" cy="818959"/>
            </a:xfrm>
            <a:custGeom>
              <a:avLst/>
              <a:gdLst>
                <a:gd name="connsiteX0" fmla="*/ 818959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59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59" y="409480"/>
                  </a:moveTo>
                  <a:cubicBezTo>
                    <a:pt x="818959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59" y="183330"/>
                    <a:pt x="818959" y="409480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59928249-AEB9-4695-AA2A-808CC607AE92}"/>
                </a:ext>
              </a:extLst>
            </p:cNvPr>
            <p:cNvSpPr/>
            <p:nvPr/>
          </p:nvSpPr>
          <p:spPr>
            <a:xfrm>
              <a:off x="8251394" y="5433417"/>
              <a:ext cx="396655" cy="396644"/>
            </a:xfrm>
            <a:custGeom>
              <a:avLst/>
              <a:gdLst>
                <a:gd name="connsiteX0" fmla="*/ 367587 w 396655"/>
                <a:gd name="connsiteY0" fmla="*/ 119014 h 396644"/>
                <a:gd name="connsiteX1" fmla="*/ 247762 w 396655"/>
                <a:gd name="connsiteY1" fmla="*/ 17477 h 396644"/>
                <a:gd name="connsiteX2" fmla="*/ 148893 w 396655"/>
                <a:gd name="connsiteY2" fmla="*/ 17477 h 396644"/>
                <a:gd name="connsiteX3" fmla="*/ 29069 w 396655"/>
                <a:gd name="connsiteY3" fmla="*/ 119014 h 396644"/>
                <a:gd name="connsiteX4" fmla="*/ 17 w 396655"/>
                <a:gd name="connsiteY4" fmla="*/ 182736 h 396644"/>
                <a:gd name="connsiteX5" fmla="*/ 17 w 396655"/>
                <a:gd name="connsiteY5" fmla="*/ 313895 h 396644"/>
                <a:gd name="connsiteX6" fmla="*/ 78504 w 396655"/>
                <a:gd name="connsiteY6" fmla="*/ 395905 h 396644"/>
                <a:gd name="connsiteX7" fmla="*/ 318152 w 396655"/>
                <a:gd name="connsiteY7" fmla="*/ 395905 h 396644"/>
                <a:gd name="connsiteX8" fmla="*/ 396638 w 396655"/>
                <a:gd name="connsiteY8" fmla="*/ 313895 h 396644"/>
                <a:gd name="connsiteX9" fmla="*/ 396638 w 396655"/>
                <a:gd name="connsiteY9" fmla="*/ 182736 h 396644"/>
                <a:gd name="connsiteX10" fmla="*/ 367587 w 396655"/>
                <a:gd name="connsiteY10" fmla="*/ 119014 h 396644"/>
                <a:gd name="connsiteX11" fmla="*/ 245667 w 396655"/>
                <a:gd name="connsiteY11" fmla="*/ 371140 h 396644"/>
                <a:gd name="connsiteX12" fmla="*/ 150989 w 396655"/>
                <a:gd name="connsiteY12" fmla="*/ 371140 h 396644"/>
                <a:gd name="connsiteX13" fmla="*/ 150989 w 396655"/>
                <a:gd name="connsiteY13" fmla="*/ 247315 h 396644"/>
                <a:gd name="connsiteX14" fmla="*/ 171658 w 396655"/>
                <a:gd name="connsiteY14" fmla="*/ 226647 h 396644"/>
                <a:gd name="connsiteX15" fmla="*/ 224998 w 396655"/>
                <a:gd name="connsiteY15" fmla="*/ 226647 h 396644"/>
                <a:gd name="connsiteX16" fmla="*/ 245667 w 396655"/>
                <a:gd name="connsiteY16" fmla="*/ 247315 h 396644"/>
                <a:gd name="connsiteX17" fmla="*/ 371873 w 396655"/>
                <a:gd name="connsiteY17" fmla="*/ 313990 h 396644"/>
                <a:gd name="connsiteX18" fmla="*/ 318152 w 396655"/>
                <a:gd name="connsiteY18" fmla="*/ 371140 h 396644"/>
                <a:gd name="connsiteX19" fmla="*/ 270527 w 396655"/>
                <a:gd name="connsiteY19" fmla="*/ 371140 h 396644"/>
                <a:gd name="connsiteX20" fmla="*/ 270527 w 396655"/>
                <a:gd name="connsiteY20" fmla="*/ 247315 h 396644"/>
                <a:gd name="connsiteX21" fmla="*/ 225093 w 396655"/>
                <a:gd name="connsiteY21" fmla="*/ 201786 h 396644"/>
                <a:gd name="connsiteX22" fmla="*/ 171753 w 396655"/>
                <a:gd name="connsiteY22" fmla="*/ 201786 h 396644"/>
                <a:gd name="connsiteX23" fmla="*/ 126223 w 396655"/>
                <a:gd name="connsiteY23" fmla="*/ 247315 h 396644"/>
                <a:gd name="connsiteX24" fmla="*/ 126223 w 396655"/>
                <a:gd name="connsiteY24" fmla="*/ 371140 h 396644"/>
                <a:gd name="connsiteX25" fmla="*/ 78598 w 396655"/>
                <a:gd name="connsiteY25" fmla="*/ 371140 h 396644"/>
                <a:gd name="connsiteX26" fmla="*/ 24878 w 396655"/>
                <a:gd name="connsiteY26" fmla="*/ 313990 h 396644"/>
                <a:gd name="connsiteX27" fmla="*/ 24878 w 396655"/>
                <a:gd name="connsiteY27" fmla="*/ 182831 h 396644"/>
                <a:gd name="connsiteX28" fmla="*/ 45166 w 396655"/>
                <a:gd name="connsiteY28" fmla="*/ 137969 h 396644"/>
                <a:gd name="connsiteX29" fmla="*/ 164990 w 396655"/>
                <a:gd name="connsiteY29" fmla="*/ 36527 h 396644"/>
                <a:gd name="connsiteX30" fmla="*/ 231665 w 396655"/>
                <a:gd name="connsiteY30" fmla="*/ 36527 h 396644"/>
                <a:gd name="connsiteX31" fmla="*/ 351490 w 396655"/>
                <a:gd name="connsiteY31" fmla="*/ 137969 h 396644"/>
                <a:gd name="connsiteX32" fmla="*/ 371778 w 396655"/>
                <a:gd name="connsiteY32" fmla="*/ 182831 h 39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655" h="396644">
                  <a:moveTo>
                    <a:pt x="367587" y="119014"/>
                  </a:moveTo>
                  <a:lnTo>
                    <a:pt x="247762" y="17477"/>
                  </a:lnTo>
                  <a:cubicBezTo>
                    <a:pt x="219283" y="-6811"/>
                    <a:pt x="177373" y="-6811"/>
                    <a:pt x="148893" y="17477"/>
                  </a:cubicBezTo>
                  <a:lnTo>
                    <a:pt x="29069" y="119014"/>
                  </a:lnTo>
                  <a:cubicBezTo>
                    <a:pt x="10466" y="134921"/>
                    <a:pt x="-164" y="158257"/>
                    <a:pt x="17" y="182736"/>
                  </a:cubicBezTo>
                  <a:lnTo>
                    <a:pt x="17" y="313895"/>
                  </a:lnTo>
                  <a:cubicBezTo>
                    <a:pt x="-887" y="358187"/>
                    <a:pt x="34212" y="394858"/>
                    <a:pt x="78504" y="395905"/>
                  </a:cubicBezTo>
                  <a:lnTo>
                    <a:pt x="318152" y="395905"/>
                  </a:lnTo>
                  <a:cubicBezTo>
                    <a:pt x="362444" y="394858"/>
                    <a:pt x="397543" y="358187"/>
                    <a:pt x="396638" y="313895"/>
                  </a:cubicBezTo>
                  <a:lnTo>
                    <a:pt x="396638" y="182736"/>
                  </a:lnTo>
                  <a:cubicBezTo>
                    <a:pt x="396819" y="158257"/>
                    <a:pt x="386189" y="134921"/>
                    <a:pt x="367587" y="119014"/>
                  </a:cubicBezTo>
                  <a:close/>
                  <a:moveTo>
                    <a:pt x="245667" y="371140"/>
                  </a:moveTo>
                  <a:lnTo>
                    <a:pt x="150989" y="371140"/>
                  </a:lnTo>
                  <a:lnTo>
                    <a:pt x="150989" y="247315"/>
                  </a:lnTo>
                  <a:cubicBezTo>
                    <a:pt x="150989" y="235886"/>
                    <a:pt x="160247" y="226647"/>
                    <a:pt x="171658" y="226647"/>
                  </a:cubicBezTo>
                  <a:lnTo>
                    <a:pt x="224998" y="226647"/>
                  </a:lnTo>
                  <a:cubicBezTo>
                    <a:pt x="236408" y="226647"/>
                    <a:pt x="245667" y="235886"/>
                    <a:pt x="245667" y="247315"/>
                  </a:cubicBezTo>
                  <a:close/>
                  <a:moveTo>
                    <a:pt x="371873" y="313990"/>
                  </a:moveTo>
                  <a:cubicBezTo>
                    <a:pt x="372730" y="344567"/>
                    <a:pt x="348728" y="370093"/>
                    <a:pt x="318152" y="371140"/>
                  </a:cubicBezTo>
                  <a:lnTo>
                    <a:pt x="270527" y="371140"/>
                  </a:lnTo>
                  <a:lnTo>
                    <a:pt x="270527" y="247315"/>
                  </a:lnTo>
                  <a:cubicBezTo>
                    <a:pt x="270527" y="222169"/>
                    <a:pt x="250201" y="201881"/>
                    <a:pt x="225093" y="201786"/>
                  </a:cubicBezTo>
                  <a:lnTo>
                    <a:pt x="171753" y="201786"/>
                  </a:lnTo>
                  <a:cubicBezTo>
                    <a:pt x="146607" y="201786"/>
                    <a:pt x="126223" y="222169"/>
                    <a:pt x="126223" y="247315"/>
                  </a:cubicBezTo>
                  <a:lnTo>
                    <a:pt x="126223" y="371140"/>
                  </a:lnTo>
                  <a:lnTo>
                    <a:pt x="78598" y="371140"/>
                  </a:lnTo>
                  <a:cubicBezTo>
                    <a:pt x="48023" y="370093"/>
                    <a:pt x="24020" y="344567"/>
                    <a:pt x="24878" y="313990"/>
                  </a:cubicBezTo>
                  <a:lnTo>
                    <a:pt x="24878" y="182831"/>
                  </a:lnTo>
                  <a:cubicBezTo>
                    <a:pt x="24725" y="165591"/>
                    <a:pt x="32145" y="149209"/>
                    <a:pt x="45166" y="137969"/>
                  </a:cubicBezTo>
                  <a:lnTo>
                    <a:pt x="164990" y="36527"/>
                  </a:lnTo>
                  <a:cubicBezTo>
                    <a:pt x="184098" y="19858"/>
                    <a:pt x="212558" y="19858"/>
                    <a:pt x="231665" y="36527"/>
                  </a:cubicBezTo>
                  <a:lnTo>
                    <a:pt x="351490" y="137969"/>
                  </a:lnTo>
                  <a:cubicBezTo>
                    <a:pt x="364501" y="149209"/>
                    <a:pt x="371921" y="165591"/>
                    <a:pt x="371778" y="18283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4361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4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4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C6B2A4-10A2-4DDE-8EAB-6B9D1BEBD0B9}"/>
              </a:ext>
            </a:extLst>
          </p:cNvPr>
          <p:cNvSpPr txBox="1"/>
          <p:nvPr/>
        </p:nvSpPr>
        <p:spPr>
          <a:xfrm>
            <a:off x="1637157" y="5254085"/>
            <a:ext cx="1003801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80ADC4-DAE4-4204-95D9-A36D504EC4F9}"/>
              </a:ext>
            </a:extLst>
          </p:cNvPr>
          <p:cNvSpPr txBox="1"/>
          <p:nvPr/>
        </p:nvSpPr>
        <p:spPr>
          <a:xfrm>
            <a:off x="1640014" y="5599271"/>
            <a:ext cx="215475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+12-345-678-910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C74A6BF2-9033-4415-B8C9-860EAD67128B}"/>
              </a:ext>
            </a:extLst>
          </p:cNvPr>
          <p:cNvSpPr/>
          <p:nvPr/>
        </p:nvSpPr>
        <p:spPr>
          <a:xfrm>
            <a:off x="617124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02333A4-989F-43B2-80E3-6258BC07546D}"/>
              </a:ext>
            </a:extLst>
          </p:cNvPr>
          <p:cNvGrpSpPr/>
          <p:nvPr/>
        </p:nvGrpSpPr>
        <p:grpSpPr>
          <a:xfrm>
            <a:off x="828141" y="5433750"/>
            <a:ext cx="396763" cy="396097"/>
            <a:chOff x="828141" y="5433750"/>
            <a:chExt cx="396763" cy="396097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033BFD-E55D-4774-8D66-E689469B9281}"/>
                </a:ext>
              </a:extLst>
            </p:cNvPr>
            <p:cNvSpPr/>
            <p:nvPr/>
          </p:nvSpPr>
          <p:spPr>
            <a:xfrm>
              <a:off x="828141" y="5433750"/>
              <a:ext cx="396763" cy="396097"/>
            </a:xfrm>
            <a:custGeom>
              <a:avLst/>
              <a:gdLst>
                <a:gd name="connsiteX0" fmla="*/ 378009 w 396763"/>
                <a:gd name="connsiteY0" fmla="*/ 265842 h 396097"/>
                <a:gd name="connsiteX1" fmla="*/ 338766 w 396763"/>
                <a:gd name="connsiteY1" fmla="*/ 226504 h 396097"/>
                <a:gd name="connsiteX2" fmla="*/ 281655 w 396763"/>
                <a:gd name="connsiteY2" fmla="*/ 226504 h 396097"/>
                <a:gd name="connsiteX3" fmla="*/ 281616 w 396763"/>
                <a:gd name="connsiteY3" fmla="*/ 226504 h 396097"/>
                <a:gd name="connsiteX4" fmla="*/ 228943 w 396763"/>
                <a:gd name="connsiteY4" fmla="*/ 226504 h 396097"/>
                <a:gd name="connsiteX5" fmla="*/ 168840 w 396763"/>
                <a:gd name="connsiteY5" fmla="*/ 166402 h 396097"/>
                <a:gd name="connsiteX6" fmla="*/ 168840 w 396763"/>
                <a:gd name="connsiteY6" fmla="*/ 113823 h 396097"/>
                <a:gd name="connsiteX7" fmla="*/ 168840 w 396763"/>
                <a:gd name="connsiteY7" fmla="*/ 113823 h 396097"/>
                <a:gd name="connsiteX8" fmla="*/ 168840 w 396763"/>
                <a:gd name="connsiteY8" fmla="*/ 56673 h 396097"/>
                <a:gd name="connsiteX9" fmla="*/ 129597 w 396763"/>
                <a:gd name="connsiteY9" fmla="*/ 17335 h 396097"/>
                <a:gd name="connsiteX10" fmla="*/ 39205 w 396763"/>
                <a:gd name="connsiteY10" fmla="*/ 17335 h 396097"/>
                <a:gd name="connsiteX11" fmla="*/ 38910 w 396763"/>
                <a:gd name="connsiteY11" fmla="*/ 205930 h 396097"/>
                <a:gd name="connsiteX12" fmla="*/ 39205 w 396763"/>
                <a:gd name="connsiteY12" fmla="*/ 206215 h 396097"/>
                <a:gd name="connsiteX13" fmla="*/ 189129 w 396763"/>
                <a:gd name="connsiteY13" fmla="*/ 356140 h 396097"/>
                <a:gd name="connsiteX14" fmla="*/ 377714 w 396763"/>
                <a:gd name="connsiteY14" fmla="*/ 356425 h 396097"/>
                <a:gd name="connsiteX15" fmla="*/ 378009 w 396763"/>
                <a:gd name="connsiteY15" fmla="*/ 356140 h 396097"/>
                <a:gd name="connsiteX16" fmla="*/ 378190 w 396763"/>
                <a:gd name="connsiteY16" fmla="*/ 266033 h 396097"/>
                <a:gd name="connsiteX17" fmla="*/ 378009 w 396763"/>
                <a:gd name="connsiteY17" fmla="*/ 265842 h 396097"/>
                <a:gd name="connsiteX18" fmla="*/ 360483 w 396763"/>
                <a:gd name="connsiteY18" fmla="*/ 338613 h 396097"/>
                <a:gd name="connsiteX19" fmla="*/ 206655 w 396763"/>
                <a:gd name="connsiteY19" fmla="*/ 338613 h 396097"/>
                <a:gd name="connsiteX20" fmla="*/ 56731 w 396763"/>
                <a:gd name="connsiteY20" fmla="*/ 188690 h 396097"/>
                <a:gd name="connsiteX21" fmla="*/ 56731 w 396763"/>
                <a:gd name="connsiteY21" fmla="*/ 34861 h 396097"/>
                <a:gd name="connsiteX22" fmla="*/ 112071 w 396763"/>
                <a:gd name="connsiteY22" fmla="*/ 34861 h 396097"/>
                <a:gd name="connsiteX23" fmla="*/ 151314 w 396763"/>
                <a:gd name="connsiteY23" fmla="*/ 74199 h 396097"/>
                <a:gd name="connsiteX24" fmla="*/ 151324 w 396763"/>
                <a:gd name="connsiteY24" fmla="*/ 96298 h 396097"/>
                <a:gd name="connsiteX25" fmla="*/ 151314 w 396763"/>
                <a:gd name="connsiteY25" fmla="*/ 96298 h 396097"/>
                <a:gd name="connsiteX26" fmla="*/ 151314 w 396763"/>
                <a:gd name="connsiteY26" fmla="*/ 183927 h 396097"/>
                <a:gd name="connsiteX27" fmla="*/ 211417 w 396763"/>
                <a:gd name="connsiteY27" fmla="*/ 244030 h 396097"/>
                <a:gd name="connsiteX28" fmla="*/ 299142 w 396763"/>
                <a:gd name="connsiteY28" fmla="*/ 244030 h 396097"/>
                <a:gd name="connsiteX29" fmla="*/ 321240 w 396763"/>
                <a:gd name="connsiteY29" fmla="*/ 244030 h 396097"/>
                <a:gd name="connsiteX30" fmla="*/ 360483 w 396763"/>
                <a:gd name="connsiteY30" fmla="*/ 283369 h 396097"/>
                <a:gd name="connsiteX31" fmla="*/ 360769 w 396763"/>
                <a:gd name="connsiteY31" fmla="*/ 338327 h 396097"/>
                <a:gd name="connsiteX32" fmla="*/ 360483 w 396763"/>
                <a:gd name="connsiteY32" fmla="*/ 338613 h 3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763" h="396097">
                  <a:moveTo>
                    <a:pt x="378009" y="265842"/>
                  </a:moveTo>
                  <a:lnTo>
                    <a:pt x="338766" y="226504"/>
                  </a:lnTo>
                  <a:cubicBezTo>
                    <a:pt x="323003" y="210693"/>
                    <a:pt x="297437" y="210693"/>
                    <a:pt x="281655" y="226504"/>
                  </a:cubicBezTo>
                  <a:cubicBezTo>
                    <a:pt x="281636" y="226504"/>
                    <a:pt x="281626" y="226504"/>
                    <a:pt x="281616" y="226504"/>
                  </a:cubicBezTo>
                  <a:cubicBezTo>
                    <a:pt x="266881" y="240602"/>
                    <a:pt x="243678" y="240602"/>
                    <a:pt x="228943" y="226504"/>
                  </a:cubicBezTo>
                  <a:lnTo>
                    <a:pt x="168840" y="166402"/>
                  </a:lnTo>
                  <a:cubicBezTo>
                    <a:pt x="154353" y="151828"/>
                    <a:pt x="154353" y="128397"/>
                    <a:pt x="168840" y="113823"/>
                  </a:cubicBezTo>
                  <a:lnTo>
                    <a:pt x="168840" y="113823"/>
                  </a:lnTo>
                  <a:cubicBezTo>
                    <a:pt x="184585" y="98012"/>
                    <a:pt x="184585" y="72485"/>
                    <a:pt x="168840" y="56673"/>
                  </a:cubicBezTo>
                  <a:lnTo>
                    <a:pt x="129597" y="17335"/>
                  </a:lnTo>
                  <a:cubicBezTo>
                    <a:pt x="104289" y="-6764"/>
                    <a:pt x="64515" y="-6764"/>
                    <a:pt x="39205" y="17335"/>
                  </a:cubicBezTo>
                  <a:cubicBezTo>
                    <a:pt x="-12953" y="69341"/>
                    <a:pt x="-13085" y="153734"/>
                    <a:pt x="38910" y="205930"/>
                  </a:cubicBezTo>
                  <a:cubicBezTo>
                    <a:pt x="39008" y="206026"/>
                    <a:pt x="39106" y="206121"/>
                    <a:pt x="39205" y="206215"/>
                  </a:cubicBezTo>
                  <a:lnTo>
                    <a:pt x="189129" y="356140"/>
                  </a:lnTo>
                  <a:cubicBezTo>
                    <a:pt x="241126" y="408337"/>
                    <a:pt x="325555" y="408432"/>
                    <a:pt x="377714" y="356425"/>
                  </a:cubicBezTo>
                  <a:cubicBezTo>
                    <a:pt x="377809" y="356329"/>
                    <a:pt x="377914" y="356234"/>
                    <a:pt x="378009" y="356140"/>
                  </a:cubicBezTo>
                  <a:cubicBezTo>
                    <a:pt x="402946" y="331279"/>
                    <a:pt x="403022" y="290988"/>
                    <a:pt x="378190" y="266033"/>
                  </a:cubicBezTo>
                  <a:cubicBezTo>
                    <a:pt x="378133" y="265937"/>
                    <a:pt x="378067" y="265937"/>
                    <a:pt x="378009" y="265842"/>
                  </a:cubicBezTo>
                  <a:close/>
                  <a:moveTo>
                    <a:pt x="360483" y="338613"/>
                  </a:moveTo>
                  <a:cubicBezTo>
                    <a:pt x="318002" y="381095"/>
                    <a:pt x="249136" y="381095"/>
                    <a:pt x="206655" y="338613"/>
                  </a:cubicBezTo>
                  <a:lnTo>
                    <a:pt x="56731" y="188690"/>
                  </a:lnTo>
                  <a:cubicBezTo>
                    <a:pt x="14358" y="146209"/>
                    <a:pt x="14358" y="77343"/>
                    <a:pt x="56731" y="34861"/>
                  </a:cubicBezTo>
                  <a:cubicBezTo>
                    <a:pt x="72038" y="19621"/>
                    <a:pt x="96765" y="19621"/>
                    <a:pt x="112071" y="34861"/>
                  </a:cubicBezTo>
                  <a:lnTo>
                    <a:pt x="151314" y="74199"/>
                  </a:lnTo>
                  <a:cubicBezTo>
                    <a:pt x="157420" y="80295"/>
                    <a:pt x="157420" y="90202"/>
                    <a:pt x="151324" y="96298"/>
                  </a:cubicBezTo>
                  <a:cubicBezTo>
                    <a:pt x="151314" y="96298"/>
                    <a:pt x="151314" y="96298"/>
                    <a:pt x="151314" y="96298"/>
                  </a:cubicBezTo>
                  <a:cubicBezTo>
                    <a:pt x="127197" y="120490"/>
                    <a:pt x="127197" y="159733"/>
                    <a:pt x="151314" y="183927"/>
                  </a:cubicBezTo>
                  <a:lnTo>
                    <a:pt x="211417" y="244030"/>
                  </a:lnTo>
                  <a:cubicBezTo>
                    <a:pt x="235963" y="267462"/>
                    <a:pt x="274597" y="267462"/>
                    <a:pt x="299142" y="244030"/>
                  </a:cubicBezTo>
                  <a:cubicBezTo>
                    <a:pt x="305324" y="238125"/>
                    <a:pt x="315059" y="238125"/>
                    <a:pt x="321240" y="244030"/>
                  </a:cubicBezTo>
                  <a:lnTo>
                    <a:pt x="360483" y="283369"/>
                  </a:lnTo>
                  <a:cubicBezTo>
                    <a:pt x="375742" y="298513"/>
                    <a:pt x="375866" y="323087"/>
                    <a:pt x="360769" y="338327"/>
                  </a:cubicBezTo>
                  <a:cubicBezTo>
                    <a:pt x="360674" y="338422"/>
                    <a:pt x="360579" y="338518"/>
                    <a:pt x="360483" y="3386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8BB7C44-B327-4160-87EE-B93CE24C902D}"/>
                </a:ext>
              </a:extLst>
            </p:cNvPr>
            <p:cNvSpPr/>
            <p:nvPr/>
          </p:nvSpPr>
          <p:spPr>
            <a:xfrm>
              <a:off x="1075414" y="5437185"/>
              <a:ext cx="145887" cy="145012"/>
            </a:xfrm>
            <a:custGeom>
              <a:avLst/>
              <a:gdLst>
                <a:gd name="connsiteX0" fmla="*/ 10435 w 145887"/>
                <a:gd name="connsiteY0" fmla="*/ 23710 h 145012"/>
                <a:gd name="connsiteX1" fmla="*/ 121306 w 145887"/>
                <a:gd name="connsiteY1" fmla="*/ 134677 h 145012"/>
                <a:gd name="connsiteX2" fmla="*/ 133403 w 145887"/>
                <a:gd name="connsiteY2" fmla="*/ 144202 h 145012"/>
                <a:gd name="connsiteX3" fmla="*/ 136070 w 145887"/>
                <a:gd name="connsiteY3" fmla="*/ 144202 h 145012"/>
                <a:gd name="connsiteX4" fmla="*/ 145595 w 145887"/>
                <a:gd name="connsiteY4" fmla="*/ 129342 h 145012"/>
                <a:gd name="connsiteX5" fmla="*/ 145595 w 145887"/>
                <a:gd name="connsiteY5" fmla="*/ 129342 h 145012"/>
                <a:gd name="connsiteX6" fmla="*/ 15960 w 145887"/>
                <a:gd name="connsiteY6" fmla="*/ -197 h 145012"/>
                <a:gd name="connsiteX7" fmla="*/ 529 w 145887"/>
                <a:gd name="connsiteY7" fmla="*/ 8089 h 145012"/>
                <a:gd name="connsiteX8" fmla="*/ 8816 w 145887"/>
                <a:gd name="connsiteY8" fmla="*/ 23520 h 145012"/>
                <a:gd name="connsiteX9" fmla="*/ 10531 w 145887"/>
                <a:gd name="connsiteY9" fmla="*/ 23901 h 14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887" h="145012">
                  <a:moveTo>
                    <a:pt x="10435" y="23710"/>
                  </a:moveTo>
                  <a:cubicBezTo>
                    <a:pt x="65585" y="36378"/>
                    <a:pt x="108638" y="79527"/>
                    <a:pt x="121306" y="134677"/>
                  </a:cubicBezTo>
                  <a:cubicBezTo>
                    <a:pt x="122602" y="140296"/>
                    <a:pt x="127631" y="144297"/>
                    <a:pt x="133403" y="144202"/>
                  </a:cubicBezTo>
                  <a:cubicBezTo>
                    <a:pt x="134289" y="144297"/>
                    <a:pt x="135184" y="144297"/>
                    <a:pt x="136070" y="144202"/>
                  </a:cubicBezTo>
                  <a:cubicBezTo>
                    <a:pt x="142804" y="142773"/>
                    <a:pt x="147072" y="136105"/>
                    <a:pt x="145595" y="129342"/>
                  </a:cubicBezTo>
                  <a:cubicBezTo>
                    <a:pt x="145595" y="129342"/>
                    <a:pt x="145595" y="129342"/>
                    <a:pt x="145595" y="129342"/>
                  </a:cubicBezTo>
                  <a:cubicBezTo>
                    <a:pt x="130812" y="64858"/>
                    <a:pt x="80444" y="14567"/>
                    <a:pt x="15960" y="-197"/>
                  </a:cubicBezTo>
                  <a:cubicBezTo>
                    <a:pt x="9416" y="-2197"/>
                    <a:pt x="2501" y="1516"/>
                    <a:pt x="529" y="8089"/>
                  </a:cubicBezTo>
                  <a:cubicBezTo>
                    <a:pt x="-1442" y="14661"/>
                    <a:pt x="2263" y="21520"/>
                    <a:pt x="8816" y="23520"/>
                  </a:cubicBezTo>
                  <a:cubicBezTo>
                    <a:pt x="9378" y="23710"/>
                    <a:pt x="9950" y="23806"/>
                    <a:pt x="10531" y="2390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ED0A829-2169-4862-A5B4-C2983CB33B5E}"/>
                </a:ext>
              </a:extLst>
            </p:cNvPr>
            <p:cNvSpPr/>
            <p:nvPr/>
          </p:nvSpPr>
          <p:spPr>
            <a:xfrm>
              <a:off x="1062410" y="5496407"/>
              <a:ext cx="99359" cy="99124"/>
            </a:xfrm>
            <a:custGeom>
              <a:avLst/>
              <a:gdLst>
                <a:gd name="connsiteX0" fmla="*/ 9629 w 99359"/>
                <a:gd name="connsiteY0" fmla="*/ 23639 h 99124"/>
                <a:gd name="connsiteX1" fmla="*/ 74779 w 99359"/>
                <a:gd name="connsiteY1" fmla="*/ 88789 h 99124"/>
                <a:gd name="connsiteX2" fmla="*/ 86876 w 99359"/>
                <a:gd name="connsiteY2" fmla="*/ 98314 h 99124"/>
                <a:gd name="connsiteX3" fmla="*/ 89543 w 99359"/>
                <a:gd name="connsiteY3" fmla="*/ 98314 h 99124"/>
                <a:gd name="connsiteX4" fmla="*/ 99087 w 99359"/>
                <a:gd name="connsiteY4" fmla="*/ 83647 h 99124"/>
                <a:gd name="connsiteX5" fmla="*/ 99068 w 99359"/>
                <a:gd name="connsiteY5" fmla="*/ 83551 h 99124"/>
                <a:gd name="connsiteX6" fmla="*/ 15058 w 99359"/>
                <a:gd name="connsiteY6" fmla="*/ -460 h 99124"/>
                <a:gd name="connsiteX7" fmla="*/ 294 w 99359"/>
                <a:gd name="connsiteY7" fmla="*/ 8970 h 99124"/>
                <a:gd name="connsiteX8" fmla="*/ 9724 w 99359"/>
                <a:gd name="connsiteY8" fmla="*/ 23734 h 9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359" h="99124">
                  <a:moveTo>
                    <a:pt x="9629" y="23639"/>
                  </a:moveTo>
                  <a:cubicBezTo>
                    <a:pt x="42013" y="31164"/>
                    <a:pt x="67293" y="56405"/>
                    <a:pt x="74779" y="88789"/>
                  </a:cubicBezTo>
                  <a:cubicBezTo>
                    <a:pt x="76075" y="94410"/>
                    <a:pt x="81104" y="98410"/>
                    <a:pt x="86876" y="98314"/>
                  </a:cubicBezTo>
                  <a:cubicBezTo>
                    <a:pt x="87762" y="98410"/>
                    <a:pt x="88657" y="98410"/>
                    <a:pt x="89543" y="98314"/>
                  </a:cubicBezTo>
                  <a:cubicBezTo>
                    <a:pt x="96230" y="96886"/>
                    <a:pt x="100507" y="90314"/>
                    <a:pt x="99087" y="83647"/>
                  </a:cubicBezTo>
                  <a:cubicBezTo>
                    <a:pt x="99078" y="83647"/>
                    <a:pt x="99078" y="83551"/>
                    <a:pt x="99068" y="83551"/>
                  </a:cubicBezTo>
                  <a:cubicBezTo>
                    <a:pt x="89505" y="41736"/>
                    <a:pt x="56863" y="9065"/>
                    <a:pt x="15058" y="-460"/>
                  </a:cubicBezTo>
                  <a:cubicBezTo>
                    <a:pt x="8381" y="-1888"/>
                    <a:pt x="1770" y="2303"/>
                    <a:pt x="294" y="8970"/>
                  </a:cubicBezTo>
                  <a:cubicBezTo>
                    <a:pt x="-1182" y="15638"/>
                    <a:pt x="3047" y="22305"/>
                    <a:pt x="9724" y="23734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6FD01403-641C-4977-8D70-3802D531432E}"/>
              </a:ext>
            </a:extLst>
          </p:cNvPr>
          <p:cNvSpPr txBox="1"/>
          <p:nvPr/>
        </p:nvSpPr>
        <p:spPr>
          <a:xfrm>
            <a:off x="5119211" y="5254561"/>
            <a:ext cx="887730" cy="3771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5DB6BA-6E5B-43FE-98BC-2AA72DBB8032}"/>
              </a:ext>
            </a:extLst>
          </p:cNvPr>
          <p:cNvSpPr txBox="1"/>
          <p:nvPr/>
        </p:nvSpPr>
        <p:spPr>
          <a:xfrm>
            <a:off x="5122068" y="5599652"/>
            <a:ext cx="2533066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info@business.com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0B45BC95-FC6A-4909-AAC1-53029E69601B}"/>
              </a:ext>
            </a:extLst>
          </p:cNvPr>
          <p:cNvSpPr/>
          <p:nvPr/>
        </p:nvSpPr>
        <p:spPr>
          <a:xfrm>
            <a:off x="4099179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1" y="818960"/>
                  <a:pt x="0" y="635629"/>
                  <a:pt x="0" y="409480"/>
                </a:cubicBezTo>
                <a:cubicBezTo>
                  <a:pt x="0" y="183330"/>
                  <a:pt x="183331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79E93E12-B093-49B9-95DA-96270B36C54B}"/>
              </a:ext>
            </a:extLst>
          </p:cNvPr>
          <p:cNvSpPr/>
          <p:nvPr/>
        </p:nvSpPr>
        <p:spPr>
          <a:xfrm>
            <a:off x="4310500" y="5433441"/>
            <a:ext cx="396470" cy="396620"/>
          </a:xfrm>
          <a:custGeom>
            <a:avLst/>
            <a:gdLst>
              <a:gd name="connsiteX0" fmla="*/ 198158 w 396470"/>
              <a:gd name="connsiteY0" fmla="*/ -739 h 396620"/>
              <a:gd name="connsiteX1" fmla="*/ 0 w 396470"/>
              <a:gd name="connsiteY1" fmla="*/ 197762 h 396620"/>
              <a:gd name="connsiteX2" fmla="*/ 198454 w 396470"/>
              <a:gd name="connsiteY2" fmla="*/ 395881 h 396620"/>
              <a:gd name="connsiteX3" fmla="*/ 290741 w 396470"/>
              <a:gd name="connsiteY3" fmla="*/ 373022 h 396620"/>
              <a:gd name="connsiteX4" fmla="*/ 294647 w 396470"/>
              <a:gd name="connsiteY4" fmla="*/ 355781 h 396620"/>
              <a:gd name="connsiteX5" fmla="*/ 279121 w 396470"/>
              <a:gd name="connsiteY5" fmla="*/ 351019 h 396620"/>
              <a:gd name="connsiteX6" fmla="*/ 44653 w 396470"/>
              <a:gd name="connsiteY6" fmla="*/ 278438 h 396620"/>
              <a:gd name="connsiteX7" fmla="*/ 117196 w 396470"/>
              <a:gd name="connsiteY7" fmla="*/ 44028 h 396620"/>
              <a:gd name="connsiteX8" fmla="*/ 351663 w 396470"/>
              <a:gd name="connsiteY8" fmla="*/ 116513 h 396620"/>
              <a:gd name="connsiteX9" fmla="*/ 371704 w 396470"/>
              <a:gd name="connsiteY9" fmla="*/ 197571 h 396620"/>
              <a:gd name="connsiteX10" fmla="*/ 371704 w 396470"/>
              <a:gd name="connsiteY10" fmla="*/ 234719 h 396620"/>
              <a:gd name="connsiteX11" fmla="*/ 336395 w 396470"/>
              <a:gd name="connsiteY11" fmla="*/ 273771 h 396620"/>
              <a:gd name="connsiteX12" fmla="*/ 297314 w 396470"/>
              <a:gd name="connsiteY12" fmla="*/ 238529 h 396620"/>
              <a:gd name="connsiteX13" fmla="*/ 297314 w 396470"/>
              <a:gd name="connsiteY13" fmla="*/ 234719 h 396620"/>
              <a:gd name="connsiteX14" fmla="*/ 297314 w 396470"/>
              <a:gd name="connsiteY14" fmla="*/ 197571 h 396620"/>
              <a:gd name="connsiteX15" fmla="*/ 198158 w 396470"/>
              <a:gd name="connsiteY15" fmla="*/ 97845 h 396620"/>
              <a:gd name="connsiteX16" fmla="*/ 98432 w 396470"/>
              <a:gd name="connsiteY16" fmla="*/ 196999 h 396620"/>
              <a:gd name="connsiteX17" fmla="*/ 197587 w 396470"/>
              <a:gd name="connsiteY17" fmla="*/ 296727 h 396620"/>
              <a:gd name="connsiteX18" fmla="*/ 277025 w 396470"/>
              <a:gd name="connsiteY18" fmla="*/ 257484 h 396620"/>
              <a:gd name="connsiteX19" fmla="*/ 357026 w 396470"/>
              <a:gd name="connsiteY19" fmla="*/ 292726 h 396620"/>
              <a:gd name="connsiteX20" fmla="*/ 396469 w 396470"/>
              <a:gd name="connsiteY20" fmla="*/ 234719 h 396620"/>
              <a:gd name="connsiteX21" fmla="*/ 396469 w 396470"/>
              <a:gd name="connsiteY21" fmla="*/ 197571 h 396620"/>
              <a:gd name="connsiteX22" fmla="*/ 198158 w 396470"/>
              <a:gd name="connsiteY22" fmla="*/ -739 h 396620"/>
              <a:gd name="connsiteX23" fmla="*/ 198158 w 396470"/>
              <a:gd name="connsiteY23" fmla="*/ 271961 h 396620"/>
              <a:gd name="connsiteX24" fmla="*/ 123768 w 396470"/>
              <a:gd name="connsiteY24" fmla="*/ 197571 h 396620"/>
              <a:gd name="connsiteX25" fmla="*/ 198158 w 396470"/>
              <a:gd name="connsiteY25" fmla="*/ 123180 h 396620"/>
              <a:gd name="connsiteX26" fmla="*/ 272549 w 396470"/>
              <a:gd name="connsiteY26" fmla="*/ 197571 h 396620"/>
              <a:gd name="connsiteX27" fmla="*/ 198158 w 396470"/>
              <a:gd name="connsiteY27" fmla="*/ 271961 h 396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96470" h="396620">
                <a:moveTo>
                  <a:pt x="198158" y="-739"/>
                </a:moveTo>
                <a:cubicBezTo>
                  <a:pt x="88630" y="-645"/>
                  <a:pt x="-86" y="88224"/>
                  <a:pt x="0" y="197762"/>
                </a:cubicBezTo>
                <a:cubicBezTo>
                  <a:pt x="76" y="307204"/>
                  <a:pt x="88935" y="395976"/>
                  <a:pt x="198454" y="395881"/>
                </a:cubicBezTo>
                <a:cubicBezTo>
                  <a:pt x="230619" y="395881"/>
                  <a:pt x="262290" y="387976"/>
                  <a:pt x="290741" y="373022"/>
                </a:cubicBezTo>
                <a:cubicBezTo>
                  <a:pt x="296571" y="369307"/>
                  <a:pt x="298323" y="361687"/>
                  <a:pt x="294647" y="355781"/>
                </a:cubicBezTo>
                <a:cubicBezTo>
                  <a:pt x="291360" y="350637"/>
                  <a:pt x="284769" y="348542"/>
                  <a:pt x="279121" y="351019"/>
                </a:cubicBezTo>
                <a:cubicBezTo>
                  <a:pt x="194339" y="395692"/>
                  <a:pt x="89373" y="363211"/>
                  <a:pt x="44653" y="278438"/>
                </a:cubicBezTo>
                <a:cubicBezTo>
                  <a:pt x="-57" y="193666"/>
                  <a:pt x="32414" y="88700"/>
                  <a:pt x="117196" y="44028"/>
                </a:cubicBezTo>
                <a:cubicBezTo>
                  <a:pt x="201978" y="-739"/>
                  <a:pt x="306943" y="31741"/>
                  <a:pt x="351663" y="116513"/>
                </a:cubicBezTo>
                <a:cubicBezTo>
                  <a:pt x="364836" y="141564"/>
                  <a:pt x="371713" y="169377"/>
                  <a:pt x="371704" y="197571"/>
                </a:cubicBezTo>
                <a:lnTo>
                  <a:pt x="371704" y="234719"/>
                </a:lnTo>
                <a:cubicBezTo>
                  <a:pt x="372742" y="255292"/>
                  <a:pt x="356931" y="272724"/>
                  <a:pt x="336395" y="273771"/>
                </a:cubicBezTo>
                <a:cubicBezTo>
                  <a:pt x="315849" y="274819"/>
                  <a:pt x="298352" y="259007"/>
                  <a:pt x="297314" y="238529"/>
                </a:cubicBezTo>
                <a:cubicBezTo>
                  <a:pt x="297247" y="237195"/>
                  <a:pt x="297247" y="235957"/>
                  <a:pt x="297314" y="234719"/>
                </a:cubicBezTo>
                <a:lnTo>
                  <a:pt x="297314" y="197571"/>
                </a:lnTo>
                <a:cubicBezTo>
                  <a:pt x="297466" y="142612"/>
                  <a:pt x="253079" y="98035"/>
                  <a:pt x="198158" y="97845"/>
                </a:cubicBezTo>
                <a:cubicBezTo>
                  <a:pt x="143237" y="97654"/>
                  <a:pt x="98584" y="142041"/>
                  <a:pt x="98432" y="196999"/>
                </a:cubicBezTo>
                <a:cubicBezTo>
                  <a:pt x="98279" y="251959"/>
                  <a:pt x="142675" y="296536"/>
                  <a:pt x="197587" y="296727"/>
                </a:cubicBezTo>
                <a:cubicBezTo>
                  <a:pt x="228753" y="296822"/>
                  <a:pt x="258156" y="282249"/>
                  <a:pt x="277025" y="257484"/>
                </a:cubicBezTo>
                <a:cubicBezTo>
                  <a:pt x="289379" y="289297"/>
                  <a:pt x="325193" y="305109"/>
                  <a:pt x="357026" y="292726"/>
                </a:cubicBezTo>
                <a:cubicBezTo>
                  <a:pt x="380934" y="283487"/>
                  <a:pt x="396631" y="260341"/>
                  <a:pt x="396469" y="234719"/>
                </a:cubicBezTo>
                <a:lnTo>
                  <a:pt x="396469" y="197571"/>
                </a:lnTo>
                <a:cubicBezTo>
                  <a:pt x="396364" y="88129"/>
                  <a:pt x="307639" y="-645"/>
                  <a:pt x="198158" y="-739"/>
                </a:cubicBezTo>
                <a:close/>
                <a:moveTo>
                  <a:pt x="198158" y="271961"/>
                </a:moveTo>
                <a:cubicBezTo>
                  <a:pt x="157077" y="271961"/>
                  <a:pt x="123768" y="238623"/>
                  <a:pt x="123768" y="197571"/>
                </a:cubicBezTo>
                <a:cubicBezTo>
                  <a:pt x="123768" y="156518"/>
                  <a:pt x="157077" y="123180"/>
                  <a:pt x="198158" y="123180"/>
                </a:cubicBezTo>
                <a:cubicBezTo>
                  <a:pt x="239240" y="123180"/>
                  <a:pt x="272549" y="156518"/>
                  <a:pt x="272549" y="197571"/>
                </a:cubicBezTo>
                <a:cubicBezTo>
                  <a:pt x="272444" y="238623"/>
                  <a:pt x="239201" y="271867"/>
                  <a:pt x="198158" y="27196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4C00001-0209-4879-8F8F-2DC555590DB9}"/>
              </a:ext>
            </a:extLst>
          </p:cNvPr>
          <p:cNvSpPr txBox="1"/>
          <p:nvPr/>
        </p:nvSpPr>
        <p:spPr>
          <a:xfrm>
            <a:off x="9060275" y="5254561"/>
            <a:ext cx="121539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B3E998C-0325-4BF0-B652-4E1F6BA5A431}"/>
              </a:ext>
            </a:extLst>
          </p:cNvPr>
          <p:cNvSpPr txBox="1"/>
          <p:nvPr/>
        </p:nvSpPr>
        <p:spPr>
          <a:xfrm>
            <a:off x="9063132" y="5599652"/>
            <a:ext cx="2669320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24th Street, CA, USA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D5E75E18-15D4-4FFB-BF48-A5BCFC9A5FF9}"/>
              </a:ext>
            </a:extLst>
          </p:cNvPr>
          <p:cNvSpPr/>
          <p:nvPr/>
        </p:nvSpPr>
        <p:spPr>
          <a:xfrm>
            <a:off x="8040243" y="5222271"/>
            <a:ext cx="818959" cy="818959"/>
          </a:xfrm>
          <a:custGeom>
            <a:avLst/>
            <a:gdLst>
              <a:gd name="connsiteX0" fmla="*/ 818959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59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59" y="409480"/>
                </a:moveTo>
                <a:cubicBezTo>
                  <a:pt x="818959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59" y="183330"/>
                  <a:pt x="818959" y="409480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9928249-AEB9-4695-AA2A-808CC607AE92}"/>
              </a:ext>
            </a:extLst>
          </p:cNvPr>
          <p:cNvSpPr/>
          <p:nvPr/>
        </p:nvSpPr>
        <p:spPr>
          <a:xfrm>
            <a:off x="8251394" y="5433417"/>
            <a:ext cx="396655" cy="396644"/>
          </a:xfrm>
          <a:custGeom>
            <a:avLst/>
            <a:gdLst>
              <a:gd name="connsiteX0" fmla="*/ 367587 w 396655"/>
              <a:gd name="connsiteY0" fmla="*/ 119014 h 396644"/>
              <a:gd name="connsiteX1" fmla="*/ 247762 w 396655"/>
              <a:gd name="connsiteY1" fmla="*/ 17477 h 396644"/>
              <a:gd name="connsiteX2" fmla="*/ 148893 w 396655"/>
              <a:gd name="connsiteY2" fmla="*/ 17477 h 396644"/>
              <a:gd name="connsiteX3" fmla="*/ 29069 w 396655"/>
              <a:gd name="connsiteY3" fmla="*/ 119014 h 396644"/>
              <a:gd name="connsiteX4" fmla="*/ 17 w 396655"/>
              <a:gd name="connsiteY4" fmla="*/ 182736 h 396644"/>
              <a:gd name="connsiteX5" fmla="*/ 17 w 396655"/>
              <a:gd name="connsiteY5" fmla="*/ 313895 h 396644"/>
              <a:gd name="connsiteX6" fmla="*/ 78504 w 396655"/>
              <a:gd name="connsiteY6" fmla="*/ 395905 h 396644"/>
              <a:gd name="connsiteX7" fmla="*/ 318152 w 396655"/>
              <a:gd name="connsiteY7" fmla="*/ 395905 h 396644"/>
              <a:gd name="connsiteX8" fmla="*/ 396638 w 396655"/>
              <a:gd name="connsiteY8" fmla="*/ 313895 h 396644"/>
              <a:gd name="connsiteX9" fmla="*/ 396638 w 396655"/>
              <a:gd name="connsiteY9" fmla="*/ 182736 h 396644"/>
              <a:gd name="connsiteX10" fmla="*/ 367587 w 396655"/>
              <a:gd name="connsiteY10" fmla="*/ 119014 h 396644"/>
              <a:gd name="connsiteX11" fmla="*/ 245667 w 396655"/>
              <a:gd name="connsiteY11" fmla="*/ 371140 h 396644"/>
              <a:gd name="connsiteX12" fmla="*/ 150989 w 396655"/>
              <a:gd name="connsiteY12" fmla="*/ 371140 h 396644"/>
              <a:gd name="connsiteX13" fmla="*/ 150989 w 396655"/>
              <a:gd name="connsiteY13" fmla="*/ 247315 h 396644"/>
              <a:gd name="connsiteX14" fmla="*/ 171658 w 396655"/>
              <a:gd name="connsiteY14" fmla="*/ 226647 h 396644"/>
              <a:gd name="connsiteX15" fmla="*/ 224998 w 396655"/>
              <a:gd name="connsiteY15" fmla="*/ 226647 h 396644"/>
              <a:gd name="connsiteX16" fmla="*/ 245667 w 396655"/>
              <a:gd name="connsiteY16" fmla="*/ 247315 h 396644"/>
              <a:gd name="connsiteX17" fmla="*/ 371873 w 396655"/>
              <a:gd name="connsiteY17" fmla="*/ 313990 h 396644"/>
              <a:gd name="connsiteX18" fmla="*/ 318152 w 396655"/>
              <a:gd name="connsiteY18" fmla="*/ 371140 h 396644"/>
              <a:gd name="connsiteX19" fmla="*/ 270527 w 396655"/>
              <a:gd name="connsiteY19" fmla="*/ 371140 h 396644"/>
              <a:gd name="connsiteX20" fmla="*/ 270527 w 396655"/>
              <a:gd name="connsiteY20" fmla="*/ 247315 h 396644"/>
              <a:gd name="connsiteX21" fmla="*/ 225093 w 396655"/>
              <a:gd name="connsiteY21" fmla="*/ 201786 h 396644"/>
              <a:gd name="connsiteX22" fmla="*/ 171753 w 396655"/>
              <a:gd name="connsiteY22" fmla="*/ 201786 h 396644"/>
              <a:gd name="connsiteX23" fmla="*/ 126223 w 396655"/>
              <a:gd name="connsiteY23" fmla="*/ 247315 h 396644"/>
              <a:gd name="connsiteX24" fmla="*/ 126223 w 396655"/>
              <a:gd name="connsiteY24" fmla="*/ 371140 h 396644"/>
              <a:gd name="connsiteX25" fmla="*/ 78598 w 396655"/>
              <a:gd name="connsiteY25" fmla="*/ 371140 h 396644"/>
              <a:gd name="connsiteX26" fmla="*/ 24878 w 396655"/>
              <a:gd name="connsiteY26" fmla="*/ 313990 h 396644"/>
              <a:gd name="connsiteX27" fmla="*/ 24878 w 396655"/>
              <a:gd name="connsiteY27" fmla="*/ 182831 h 396644"/>
              <a:gd name="connsiteX28" fmla="*/ 45166 w 396655"/>
              <a:gd name="connsiteY28" fmla="*/ 137969 h 396644"/>
              <a:gd name="connsiteX29" fmla="*/ 164990 w 396655"/>
              <a:gd name="connsiteY29" fmla="*/ 36527 h 396644"/>
              <a:gd name="connsiteX30" fmla="*/ 231665 w 396655"/>
              <a:gd name="connsiteY30" fmla="*/ 36527 h 396644"/>
              <a:gd name="connsiteX31" fmla="*/ 351490 w 396655"/>
              <a:gd name="connsiteY31" fmla="*/ 137969 h 396644"/>
              <a:gd name="connsiteX32" fmla="*/ 371778 w 396655"/>
              <a:gd name="connsiteY32" fmla="*/ 182831 h 39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96655" h="396644">
                <a:moveTo>
                  <a:pt x="367587" y="119014"/>
                </a:moveTo>
                <a:lnTo>
                  <a:pt x="247762" y="17477"/>
                </a:lnTo>
                <a:cubicBezTo>
                  <a:pt x="219283" y="-6811"/>
                  <a:pt x="177373" y="-6811"/>
                  <a:pt x="148893" y="17477"/>
                </a:cubicBezTo>
                <a:lnTo>
                  <a:pt x="29069" y="119014"/>
                </a:lnTo>
                <a:cubicBezTo>
                  <a:pt x="10466" y="134921"/>
                  <a:pt x="-164" y="158257"/>
                  <a:pt x="17" y="182736"/>
                </a:cubicBezTo>
                <a:lnTo>
                  <a:pt x="17" y="313895"/>
                </a:lnTo>
                <a:cubicBezTo>
                  <a:pt x="-887" y="358187"/>
                  <a:pt x="34212" y="394858"/>
                  <a:pt x="78504" y="395905"/>
                </a:cubicBezTo>
                <a:lnTo>
                  <a:pt x="318152" y="395905"/>
                </a:lnTo>
                <a:cubicBezTo>
                  <a:pt x="362444" y="394858"/>
                  <a:pt x="397543" y="358187"/>
                  <a:pt x="396638" y="313895"/>
                </a:cubicBezTo>
                <a:lnTo>
                  <a:pt x="396638" y="182736"/>
                </a:lnTo>
                <a:cubicBezTo>
                  <a:pt x="396819" y="158257"/>
                  <a:pt x="386189" y="134921"/>
                  <a:pt x="367587" y="119014"/>
                </a:cubicBezTo>
                <a:close/>
                <a:moveTo>
                  <a:pt x="245667" y="371140"/>
                </a:moveTo>
                <a:lnTo>
                  <a:pt x="150989" y="371140"/>
                </a:lnTo>
                <a:lnTo>
                  <a:pt x="150989" y="247315"/>
                </a:lnTo>
                <a:cubicBezTo>
                  <a:pt x="150989" y="235886"/>
                  <a:pt x="160247" y="226647"/>
                  <a:pt x="171658" y="226647"/>
                </a:cubicBezTo>
                <a:lnTo>
                  <a:pt x="224998" y="226647"/>
                </a:lnTo>
                <a:cubicBezTo>
                  <a:pt x="236408" y="226647"/>
                  <a:pt x="245667" y="235886"/>
                  <a:pt x="245667" y="247315"/>
                </a:cubicBezTo>
                <a:close/>
                <a:moveTo>
                  <a:pt x="371873" y="313990"/>
                </a:moveTo>
                <a:cubicBezTo>
                  <a:pt x="372730" y="344567"/>
                  <a:pt x="348728" y="370093"/>
                  <a:pt x="318152" y="371140"/>
                </a:cubicBezTo>
                <a:lnTo>
                  <a:pt x="270527" y="371140"/>
                </a:lnTo>
                <a:lnTo>
                  <a:pt x="270527" y="247315"/>
                </a:lnTo>
                <a:cubicBezTo>
                  <a:pt x="270527" y="222169"/>
                  <a:pt x="250201" y="201881"/>
                  <a:pt x="225093" y="201786"/>
                </a:cubicBezTo>
                <a:lnTo>
                  <a:pt x="171753" y="201786"/>
                </a:lnTo>
                <a:cubicBezTo>
                  <a:pt x="146607" y="201786"/>
                  <a:pt x="126223" y="222169"/>
                  <a:pt x="126223" y="247315"/>
                </a:cubicBezTo>
                <a:lnTo>
                  <a:pt x="126223" y="371140"/>
                </a:lnTo>
                <a:lnTo>
                  <a:pt x="78598" y="371140"/>
                </a:lnTo>
                <a:cubicBezTo>
                  <a:pt x="48023" y="370093"/>
                  <a:pt x="24020" y="344567"/>
                  <a:pt x="24878" y="313990"/>
                </a:cubicBezTo>
                <a:lnTo>
                  <a:pt x="24878" y="182831"/>
                </a:lnTo>
                <a:cubicBezTo>
                  <a:pt x="24725" y="165591"/>
                  <a:pt x="32145" y="149209"/>
                  <a:pt x="45166" y="137969"/>
                </a:cubicBezTo>
                <a:lnTo>
                  <a:pt x="164990" y="36527"/>
                </a:lnTo>
                <a:cubicBezTo>
                  <a:pt x="184098" y="19858"/>
                  <a:pt x="212558" y="19858"/>
                  <a:pt x="231665" y="36527"/>
                </a:cubicBezTo>
                <a:lnTo>
                  <a:pt x="351490" y="137969"/>
                </a:lnTo>
                <a:cubicBezTo>
                  <a:pt x="364501" y="149209"/>
                  <a:pt x="371921" y="165591"/>
                  <a:pt x="371778" y="18283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43908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43" grpId="0"/>
      <p:bldP spid="48" grpId="0"/>
      <p:bldP spid="52" grpId="0" animBg="1"/>
      <p:bldP spid="56" grpId="0"/>
      <p:bldP spid="57" grpId="0"/>
      <p:bldP spid="63" grpId="0" animBg="1"/>
      <p:bldP spid="64" grpId="0" animBg="1"/>
      <p:bldP spid="65" grpId="0"/>
      <p:bldP spid="69" grpId="0"/>
      <p:bldP spid="76" grpId="0" animBg="1"/>
      <p:bldP spid="77" grpId="0" animBg="1"/>
      <p:bldP spid="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3000">
                <a:srgbClr val="FFF1EF"/>
              </a:gs>
              <a:gs pos="100000">
                <a:srgbClr val="FDF3F1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AAAC806-9A81-4D0F-97CE-5F3C5B99B198}"/>
              </a:ext>
            </a:extLst>
          </p:cNvPr>
          <p:cNvGrpSpPr/>
          <p:nvPr/>
        </p:nvGrpSpPr>
        <p:grpSpPr>
          <a:xfrm>
            <a:off x="617124" y="5222271"/>
            <a:ext cx="3177647" cy="818959"/>
            <a:chOff x="617124" y="5222271"/>
            <a:chExt cx="3177647" cy="81895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9C6B2A4-10A2-4DDE-8EAB-6B9D1BEBD0B9}"/>
                </a:ext>
              </a:extLst>
            </p:cNvPr>
            <p:cNvSpPr txBox="1"/>
            <p:nvPr/>
          </p:nvSpPr>
          <p:spPr>
            <a:xfrm>
              <a:off x="1637157" y="5254085"/>
              <a:ext cx="1003801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480ADC4-DAE4-4204-95D9-A36D504EC4F9}"/>
                </a:ext>
              </a:extLst>
            </p:cNvPr>
            <p:cNvSpPr txBox="1"/>
            <p:nvPr/>
          </p:nvSpPr>
          <p:spPr>
            <a:xfrm>
              <a:off x="1640014" y="5599271"/>
              <a:ext cx="215475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+12-345-678-910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74A6BF2-9033-4415-B8C9-860EAD67128B}"/>
                </a:ext>
              </a:extLst>
            </p:cNvPr>
            <p:cNvSpPr/>
            <p:nvPr/>
          </p:nvSpPr>
          <p:spPr>
            <a:xfrm>
              <a:off x="617124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602333A4-989F-43B2-80E3-6258BC07546D}"/>
                </a:ext>
              </a:extLst>
            </p:cNvPr>
            <p:cNvGrpSpPr/>
            <p:nvPr/>
          </p:nvGrpSpPr>
          <p:grpSpPr>
            <a:xfrm>
              <a:off x="828141" y="5433750"/>
              <a:ext cx="396763" cy="396097"/>
              <a:chOff x="828141" y="5433750"/>
              <a:chExt cx="396763" cy="396097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B033BFD-E55D-4774-8D66-E689469B9281}"/>
                  </a:ext>
                </a:extLst>
              </p:cNvPr>
              <p:cNvSpPr/>
              <p:nvPr/>
            </p:nvSpPr>
            <p:spPr>
              <a:xfrm>
                <a:off x="828141" y="5433750"/>
                <a:ext cx="396763" cy="396097"/>
              </a:xfrm>
              <a:custGeom>
                <a:avLst/>
                <a:gdLst>
                  <a:gd name="connsiteX0" fmla="*/ 378009 w 396763"/>
                  <a:gd name="connsiteY0" fmla="*/ 265842 h 396097"/>
                  <a:gd name="connsiteX1" fmla="*/ 338766 w 396763"/>
                  <a:gd name="connsiteY1" fmla="*/ 226504 h 396097"/>
                  <a:gd name="connsiteX2" fmla="*/ 281655 w 396763"/>
                  <a:gd name="connsiteY2" fmla="*/ 226504 h 396097"/>
                  <a:gd name="connsiteX3" fmla="*/ 281616 w 396763"/>
                  <a:gd name="connsiteY3" fmla="*/ 226504 h 396097"/>
                  <a:gd name="connsiteX4" fmla="*/ 228943 w 396763"/>
                  <a:gd name="connsiteY4" fmla="*/ 226504 h 396097"/>
                  <a:gd name="connsiteX5" fmla="*/ 168840 w 396763"/>
                  <a:gd name="connsiteY5" fmla="*/ 166402 h 396097"/>
                  <a:gd name="connsiteX6" fmla="*/ 168840 w 396763"/>
                  <a:gd name="connsiteY6" fmla="*/ 113823 h 396097"/>
                  <a:gd name="connsiteX7" fmla="*/ 168840 w 396763"/>
                  <a:gd name="connsiteY7" fmla="*/ 113823 h 396097"/>
                  <a:gd name="connsiteX8" fmla="*/ 168840 w 396763"/>
                  <a:gd name="connsiteY8" fmla="*/ 56673 h 396097"/>
                  <a:gd name="connsiteX9" fmla="*/ 129597 w 396763"/>
                  <a:gd name="connsiteY9" fmla="*/ 17335 h 396097"/>
                  <a:gd name="connsiteX10" fmla="*/ 39205 w 396763"/>
                  <a:gd name="connsiteY10" fmla="*/ 17335 h 396097"/>
                  <a:gd name="connsiteX11" fmla="*/ 38910 w 396763"/>
                  <a:gd name="connsiteY11" fmla="*/ 205930 h 396097"/>
                  <a:gd name="connsiteX12" fmla="*/ 39205 w 396763"/>
                  <a:gd name="connsiteY12" fmla="*/ 206215 h 396097"/>
                  <a:gd name="connsiteX13" fmla="*/ 189129 w 396763"/>
                  <a:gd name="connsiteY13" fmla="*/ 356140 h 396097"/>
                  <a:gd name="connsiteX14" fmla="*/ 377714 w 396763"/>
                  <a:gd name="connsiteY14" fmla="*/ 356425 h 396097"/>
                  <a:gd name="connsiteX15" fmla="*/ 378009 w 396763"/>
                  <a:gd name="connsiteY15" fmla="*/ 356140 h 396097"/>
                  <a:gd name="connsiteX16" fmla="*/ 378190 w 396763"/>
                  <a:gd name="connsiteY16" fmla="*/ 266033 h 396097"/>
                  <a:gd name="connsiteX17" fmla="*/ 378009 w 396763"/>
                  <a:gd name="connsiteY17" fmla="*/ 265842 h 396097"/>
                  <a:gd name="connsiteX18" fmla="*/ 360483 w 396763"/>
                  <a:gd name="connsiteY18" fmla="*/ 338613 h 396097"/>
                  <a:gd name="connsiteX19" fmla="*/ 206655 w 396763"/>
                  <a:gd name="connsiteY19" fmla="*/ 338613 h 396097"/>
                  <a:gd name="connsiteX20" fmla="*/ 56731 w 396763"/>
                  <a:gd name="connsiteY20" fmla="*/ 188690 h 396097"/>
                  <a:gd name="connsiteX21" fmla="*/ 56731 w 396763"/>
                  <a:gd name="connsiteY21" fmla="*/ 34861 h 396097"/>
                  <a:gd name="connsiteX22" fmla="*/ 112071 w 396763"/>
                  <a:gd name="connsiteY22" fmla="*/ 34861 h 396097"/>
                  <a:gd name="connsiteX23" fmla="*/ 151314 w 396763"/>
                  <a:gd name="connsiteY23" fmla="*/ 74199 h 396097"/>
                  <a:gd name="connsiteX24" fmla="*/ 151324 w 396763"/>
                  <a:gd name="connsiteY24" fmla="*/ 96298 h 396097"/>
                  <a:gd name="connsiteX25" fmla="*/ 151314 w 396763"/>
                  <a:gd name="connsiteY25" fmla="*/ 96298 h 396097"/>
                  <a:gd name="connsiteX26" fmla="*/ 151314 w 396763"/>
                  <a:gd name="connsiteY26" fmla="*/ 183927 h 396097"/>
                  <a:gd name="connsiteX27" fmla="*/ 211417 w 396763"/>
                  <a:gd name="connsiteY27" fmla="*/ 244030 h 396097"/>
                  <a:gd name="connsiteX28" fmla="*/ 299142 w 396763"/>
                  <a:gd name="connsiteY28" fmla="*/ 244030 h 396097"/>
                  <a:gd name="connsiteX29" fmla="*/ 321240 w 396763"/>
                  <a:gd name="connsiteY29" fmla="*/ 244030 h 396097"/>
                  <a:gd name="connsiteX30" fmla="*/ 360483 w 396763"/>
                  <a:gd name="connsiteY30" fmla="*/ 283369 h 396097"/>
                  <a:gd name="connsiteX31" fmla="*/ 360769 w 396763"/>
                  <a:gd name="connsiteY31" fmla="*/ 338327 h 396097"/>
                  <a:gd name="connsiteX32" fmla="*/ 360483 w 396763"/>
                  <a:gd name="connsiteY32" fmla="*/ 338613 h 396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96763" h="396097">
                    <a:moveTo>
                      <a:pt x="378009" y="265842"/>
                    </a:moveTo>
                    <a:lnTo>
                      <a:pt x="338766" y="226504"/>
                    </a:lnTo>
                    <a:cubicBezTo>
                      <a:pt x="323003" y="210693"/>
                      <a:pt x="297437" y="210693"/>
                      <a:pt x="281655" y="226504"/>
                    </a:cubicBezTo>
                    <a:cubicBezTo>
                      <a:pt x="281636" y="226504"/>
                      <a:pt x="281626" y="226504"/>
                      <a:pt x="281616" y="226504"/>
                    </a:cubicBezTo>
                    <a:cubicBezTo>
                      <a:pt x="266881" y="240602"/>
                      <a:pt x="243678" y="240602"/>
                      <a:pt x="228943" y="226504"/>
                    </a:cubicBezTo>
                    <a:lnTo>
                      <a:pt x="168840" y="166402"/>
                    </a:lnTo>
                    <a:cubicBezTo>
                      <a:pt x="154353" y="151828"/>
                      <a:pt x="154353" y="128397"/>
                      <a:pt x="168840" y="113823"/>
                    </a:cubicBezTo>
                    <a:lnTo>
                      <a:pt x="168840" y="113823"/>
                    </a:lnTo>
                    <a:cubicBezTo>
                      <a:pt x="184585" y="98012"/>
                      <a:pt x="184585" y="72485"/>
                      <a:pt x="168840" y="56673"/>
                    </a:cubicBezTo>
                    <a:lnTo>
                      <a:pt x="129597" y="17335"/>
                    </a:lnTo>
                    <a:cubicBezTo>
                      <a:pt x="104289" y="-6764"/>
                      <a:pt x="64515" y="-6764"/>
                      <a:pt x="39205" y="17335"/>
                    </a:cubicBezTo>
                    <a:cubicBezTo>
                      <a:pt x="-12953" y="69341"/>
                      <a:pt x="-13085" y="153734"/>
                      <a:pt x="38910" y="205930"/>
                    </a:cubicBezTo>
                    <a:cubicBezTo>
                      <a:pt x="39008" y="206026"/>
                      <a:pt x="39106" y="206121"/>
                      <a:pt x="39205" y="206215"/>
                    </a:cubicBezTo>
                    <a:lnTo>
                      <a:pt x="189129" y="356140"/>
                    </a:lnTo>
                    <a:cubicBezTo>
                      <a:pt x="241126" y="408337"/>
                      <a:pt x="325555" y="408432"/>
                      <a:pt x="377714" y="356425"/>
                    </a:cubicBezTo>
                    <a:cubicBezTo>
                      <a:pt x="377809" y="356329"/>
                      <a:pt x="377914" y="356234"/>
                      <a:pt x="378009" y="356140"/>
                    </a:cubicBezTo>
                    <a:cubicBezTo>
                      <a:pt x="402946" y="331279"/>
                      <a:pt x="403022" y="290988"/>
                      <a:pt x="378190" y="266033"/>
                    </a:cubicBezTo>
                    <a:cubicBezTo>
                      <a:pt x="378133" y="265937"/>
                      <a:pt x="378067" y="265937"/>
                      <a:pt x="378009" y="265842"/>
                    </a:cubicBezTo>
                    <a:close/>
                    <a:moveTo>
                      <a:pt x="360483" y="338613"/>
                    </a:moveTo>
                    <a:cubicBezTo>
                      <a:pt x="318002" y="381095"/>
                      <a:pt x="249136" y="381095"/>
                      <a:pt x="206655" y="338613"/>
                    </a:cubicBezTo>
                    <a:lnTo>
                      <a:pt x="56731" y="188690"/>
                    </a:lnTo>
                    <a:cubicBezTo>
                      <a:pt x="14358" y="146209"/>
                      <a:pt x="14358" y="77343"/>
                      <a:pt x="56731" y="34861"/>
                    </a:cubicBezTo>
                    <a:cubicBezTo>
                      <a:pt x="72038" y="19621"/>
                      <a:pt x="96765" y="19621"/>
                      <a:pt x="112071" y="34861"/>
                    </a:cubicBezTo>
                    <a:lnTo>
                      <a:pt x="151314" y="74199"/>
                    </a:lnTo>
                    <a:cubicBezTo>
                      <a:pt x="157420" y="80295"/>
                      <a:pt x="157420" y="90202"/>
                      <a:pt x="151324" y="96298"/>
                    </a:cubicBezTo>
                    <a:cubicBezTo>
                      <a:pt x="151314" y="96298"/>
                      <a:pt x="151314" y="96298"/>
                      <a:pt x="151314" y="96298"/>
                    </a:cubicBezTo>
                    <a:cubicBezTo>
                      <a:pt x="127197" y="120490"/>
                      <a:pt x="127197" y="159733"/>
                      <a:pt x="151314" y="183927"/>
                    </a:cubicBezTo>
                    <a:lnTo>
                      <a:pt x="211417" y="244030"/>
                    </a:lnTo>
                    <a:cubicBezTo>
                      <a:pt x="235963" y="267462"/>
                      <a:pt x="274597" y="267462"/>
                      <a:pt x="299142" y="244030"/>
                    </a:cubicBezTo>
                    <a:cubicBezTo>
                      <a:pt x="305324" y="238125"/>
                      <a:pt x="315059" y="238125"/>
                      <a:pt x="321240" y="244030"/>
                    </a:cubicBezTo>
                    <a:lnTo>
                      <a:pt x="360483" y="283369"/>
                    </a:lnTo>
                    <a:cubicBezTo>
                      <a:pt x="375742" y="298513"/>
                      <a:pt x="375866" y="323087"/>
                      <a:pt x="360769" y="338327"/>
                    </a:cubicBezTo>
                    <a:cubicBezTo>
                      <a:pt x="360674" y="338422"/>
                      <a:pt x="360579" y="338518"/>
                      <a:pt x="360483" y="33861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C8BB7C44-B327-4160-87EE-B93CE24C902D}"/>
                  </a:ext>
                </a:extLst>
              </p:cNvPr>
              <p:cNvSpPr/>
              <p:nvPr/>
            </p:nvSpPr>
            <p:spPr>
              <a:xfrm>
                <a:off x="1075414" y="5437185"/>
                <a:ext cx="145887" cy="145012"/>
              </a:xfrm>
              <a:custGeom>
                <a:avLst/>
                <a:gdLst>
                  <a:gd name="connsiteX0" fmla="*/ 10435 w 145887"/>
                  <a:gd name="connsiteY0" fmla="*/ 23710 h 145012"/>
                  <a:gd name="connsiteX1" fmla="*/ 121306 w 145887"/>
                  <a:gd name="connsiteY1" fmla="*/ 134677 h 145012"/>
                  <a:gd name="connsiteX2" fmla="*/ 133403 w 145887"/>
                  <a:gd name="connsiteY2" fmla="*/ 144202 h 145012"/>
                  <a:gd name="connsiteX3" fmla="*/ 136070 w 145887"/>
                  <a:gd name="connsiteY3" fmla="*/ 144202 h 145012"/>
                  <a:gd name="connsiteX4" fmla="*/ 145595 w 145887"/>
                  <a:gd name="connsiteY4" fmla="*/ 129342 h 145012"/>
                  <a:gd name="connsiteX5" fmla="*/ 145595 w 145887"/>
                  <a:gd name="connsiteY5" fmla="*/ 129342 h 145012"/>
                  <a:gd name="connsiteX6" fmla="*/ 15960 w 145887"/>
                  <a:gd name="connsiteY6" fmla="*/ -197 h 145012"/>
                  <a:gd name="connsiteX7" fmla="*/ 529 w 145887"/>
                  <a:gd name="connsiteY7" fmla="*/ 8089 h 145012"/>
                  <a:gd name="connsiteX8" fmla="*/ 8816 w 145887"/>
                  <a:gd name="connsiteY8" fmla="*/ 23520 h 145012"/>
                  <a:gd name="connsiteX9" fmla="*/ 10531 w 145887"/>
                  <a:gd name="connsiteY9" fmla="*/ 23901 h 145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5887" h="145012">
                    <a:moveTo>
                      <a:pt x="10435" y="23710"/>
                    </a:moveTo>
                    <a:cubicBezTo>
                      <a:pt x="65585" y="36378"/>
                      <a:pt x="108638" y="79527"/>
                      <a:pt x="121306" y="134677"/>
                    </a:cubicBezTo>
                    <a:cubicBezTo>
                      <a:pt x="122602" y="140296"/>
                      <a:pt x="127631" y="144297"/>
                      <a:pt x="133403" y="144202"/>
                    </a:cubicBezTo>
                    <a:cubicBezTo>
                      <a:pt x="134289" y="144297"/>
                      <a:pt x="135184" y="144297"/>
                      <a:pt x="136070" y="144202"/>
                    </a:cubicBezTo>
                    <a:cubicBezTo>
                      <a:pt x="142804" y="142773"/>
                      <a:pt x="147072" y="136105"/>
                      <a:pt x="145595" y="129342"/>
                    </a:cubicBezTo>
                    <a:cubicBezTo>
                      <a:pt x="145595" y="129342"/>
                      <a:pt x="145595" y="129342"/>
                      <a:pt x="145595" y="129342"/>
                    </a:cubicBezTo>
                    <a:cubicBezTo>
                      <a:pt x="130812" y="64858"/>
                      <a:pt x="80444" y="14567"/>
                      <a:pt x="15960" y="-197"/>
                    </a:cubicBezTo>
                    <a:cubicBezTo>
                      <a:pt x="9416" y="-2197"/>
                      <a:pt x="2501" y="1516"/>
                      <a:pt x="529" y="8089"/>
                    </a:cubicBezTo>
                    <a:cubicBezTo>
                      <a:pt x="-1442" y="14661"/>
                      <a:pt x="2263" y="21520"/>
                      <a:pt x="8816" y="23520"/>
                    </a:cubicBezTo>
                    <a:cubicBezTo>
                      <a:pt x="9378" y="23710"/>
                      <a:pt x="9950" y="23806"/>
                      <a:pt x="10531" y="2390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3ED0A829-2169-4862-A5B4-C2983CB33B5E}"/>
                  </a:ext>
                </a:extLst>
              </p:cNvPr>
              <p:cNvSpPr/>
              <p:nvPr/>
            </p:nvSpPr>
            <p:spPr>
              <a:xfrm>
                <a:off x="1062410" y="5496407"/>
                <a:ext cx="99359" cy="99124"/>
              </a:xfrm>
              <a:custGeom>
                <a:avLst/>
                <a:gdLst>
                  <a:gd name="connsiteX0" fmla="*/ 9629 w 99359"/>
                  <a:gd name="connsiteY0" fmla="*/ 23639 h 99124"/>
                  <a:gd name="connsiteX1" fmla="*/ 74779 w 99359"/>
                  <a:gd name="connsiteY1" fmla="*/ 88789 h 99124"/>
                  <a:gd name="connsiteX2" fmla="*/ 86876 w 99359"/>
                  <a:gd name="connsiteY2" fmla="*/ 98314 h 99124"/>
                  <a:gd name="connsiteX3" fmla="*/ 89543 w 99359"/>
                  <a:gd name="connsiteY3" fmla="*/ 98314 h 99124"/>
                  <a:gd name="connsiteX4" fmla="*/ 99087 w 99359"/>
                  <a:gd name="connsiteY4" fmla="*/ 83647 h 99124"/>
                  <a:gd name="connsiteX5" fmla="*/ 99068 w 99359"/>
                  <a:gd name="connsiteY5" fmla="*/ 83551 h 99124"/>
                  <a:gd name="connsiteX6" fmla="*/ 15058 w 99359"/>
                  <a:gd name="connsiteY6" fmla="*/ -460 h 99124"/>
                  <a:gd name="connsiteX7" fmla="*/ 294 w 99359"/>
                  <a:gd name="connsiteY7" fmla="*/ 8970 h 99124"/>
                  <a:gd name="connsiteX8" fmla="*/ 9724 w 99359"/>
                  <a:gd name="connsiteY8" fmla="*/ 23734 h 99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359" h="99124">
                    <a:moveTo>
                      <a:pt x="9629" y="23639"/>
                    </a:moveTo>
                    <a:cubicBezTo>
                      <a:pt x="42013" y="31164"/>
                      <a:pt x="67293" y="56405"/>
                      <a:pt x="74779" y="88789"/>
                    </a:cubicBezTo>
                    <a:cubicBezTo>
                      <a:pt x="76075" y="94410"/>
                      <a:pt x="81104" y="98410"/>
                      <a:pt x="86876" y="98314"/>
                    </a:cubicBezTo>
                    <a:cubicBezTo>
                      <a:pt x="87762" y="98410"/>
                      <a:pt x="88657" y="98410"/>
                      <a:pt x="89543" y="98314"/>
                    </a:cubicBezTo>
                    <a:cubicBezTo>
                      <a:pt x="96230" y="96886"/>
                      <a:pt x="100507" y="90314"/>
                      <a:pt x="99087" y="83647"/>
                    </a:cubicBezTo>
                    <a:cubicBezTo>
                      <a:pt x="99078" y="83647"/>
                      <a:pt x="99078" y="83551"/>
                      <a:pt x="99068" y="83551"/>
                    </a:cubicBezTo>
                    <a:cubicBezTo>
                      <a:pt x="89505" y="41736"/>
                      <a:pt x="56863" y="9065"/>
                      <a:pt x="15058" y="-460"/>
                    </a:cubicBezTo>
                    <a:cubicBezTo>
                      <a:pt x="8381" y="-1888"/>
                      <a:pt x="1770" y="2303"/>
                      <a:pt x="294" y="8970"/>
                    </a:cubicBezTo>
                    <a:cubicBezTo>
                      <a:pt x="-1182" y="15638"/>
                      <a:pt x="3047" y="22305"/>
                      <a:pt x="9724" y="2373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31F9A3C-202F-4CDD-881D-D9001E7D12B0}"/>
              </a:ext>
            </a:extLst>
          </p:cNvPr>
          <p:cNvGrpSpPr/>
          <p:nvPr/>
        </p:nvGrpSpPr>
        <p:grpSpPr>
          <a:xfrm>
            <a:off x="4099179" y="5222271"/>
            <a:ext cx="3555955" cy="818959"/>
            <a:chOff x="4099179" y="5222271"/>
            <a:chExt cx="3555955" cy="81895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D01403-641C-4977-8D70-3802D531432E}"/>
                </a:ext>
              </a:extLst>
            </p:cNvPr>
            <p:cNvSpPr txBox="1"/>
            <p:nvPr/>
          </p:nvSpPr>
          <p:spPr>
            <a:xfrm>
              <a:off x="5119211" y="5254561"/>
              <a:ext cx="887730" cy="377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95DB6BA-6E5B-43FE-98BC-2AA72DBB8032}"/>
                </a:ext>
              </a:extLst>
            </p:cNvPr>
            <p:cNvSpPr txBox="1"/>
            <p:nvPr/>
          </p:nvSpPr>
          <p:spPr>
            <a:xfrm>
              <a:off x="5122068" y="5599652"/>
              <a:ext cx="2533066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info@business.com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B45BC95-FC6A-4909-AAC1-53029E69601B}"/>
                </a:ext>
              </a:extLst>
            </p:cNvPr>
            <p:cNvSpPr/>
            <p:nvPr/>
          </p:nvSpPr>
          <p:spPr>
            <a:xfrm>
              <a:off x="4099179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1" y="818960"/>
                    <a:pt x="0" y="635629"/>
                    <a:pt x="0" y="409480"/>
                  </a:cubicBezTo>
                  <a:cubicBezTo>
                    <a:pt x="0" y="183330"/>
                    <a:pt x="183331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79E93E12-B093-49B9-95DA-96270B36C54B}"/>
                </a:ext>
              </a:extLst>
            </p:cNvPr>
            <p:cNvSpPr/>
            <p:nvPr/>
          </p:nvSpPr>
          <p:spPr>
            <a:xfrm>
              <a:off x="4310500" y="5433441"/>
              <a:ext cx="396470" cy="396620"/>
            </a:xfrm>
            <a:custGeom>
              <a:avLst/>
              <a:gdLst>
                <a:gd name="connsiteX0" fmla="*/ 198158 w 396470"/>
                <a:gd name="connsiteY0" fmla="*/ -739 h 396620"/>
                <a:gd name="connsiteX1" fmla="*/ 0 w 396470"/>
                <a:gd name="connsiteY1" fmla="*/ 197762 h 396620"/>
                <a:gd name="connsiteX2" fmla="*/ 198454 w 396470"/>
                <a:gd name="connsiteY2" fmla="*/ 395881 h 396620"/>
                <a:gd name="connsiteX3" fmla="*/ 290741 w 396470"/>
                <a:gd name="connsiteY3" fmla="*/ 373022 h 396620"/>
                <a:gd name="connsiteX4" fmla="*/ 294647 w 396470"/>
                <a:gd name="connsiteY4" fmla="*/ 355781 h 396620"/>
                <a:gd name="connsiteX5" fmla="*/ 279121 w 396470"/>
                <a:gd name="connsiteY5" fmla="*/ 351019 h 396620"/>
                <a:gd name="connsiteX6" fmla="*/ 44653 w 396470"/>
                <a:gd name="connsiteY6" fmla="*/ 278438 h 396620"/>
                <a:gd name="connsiteX7" fmla="*/ 117196 w 396470"/>
                <a:gd name="connsiteY7" fmla="*/ 44028 h 396620"/>
                <a:gd name="connsiteX8" fmla="*/ 351663 w 396470"/>
                <a:gd name="connsiteY8" fmla="*/ 116513 h 396620"/>
                <a:gd name="connsiteX9" fmla="*/ 371704 w 396470"/>
                <a:gd name="connsiteY9" fmla="*/ 197571 h 396620"/>
                <a:gd name="connsiteX10" fmla="*/ 371704 w 396470"/>
                <a:gd name="connsiteY10" fmla="*/ 234719 h 396620"/>
                <a:gd name="connsiteX11" fmla="*/ 336395 w 396470"/>
                <a:gd name="connsiteY11" fmla="*/ 273771 h 396620"/>
                <a:gd name="connsiteX12" fmla="*/ 297314 w 396470"/>
                <a:gd name="connsiteY12" fmla="*/ 238529 h 396620"/>
                <a:gd name="connsiteX13" fmla="*/ 297314 w 396470"/>
                <a:gd name="connsiteY13" fmla="*/ 234719 h 396620"/>
                <a:gd name="connsiteX14" fmla="*/ 297314 w 396470"/>
                <a:gd name="connsiteY14" fmla="*/ 197571 h 396620"/>
                <a:gd name="connsiteX15" fmla="*/ 198158 w 396470"/>
                <a:gd name="connsiteY15" fmla="*/ 97845 h 396620"/>
                <a:gd name="connsiteX16" fmla="*/ 98432 w 396470"/>
                <a:gd name="connsiteY16" fmla="*/ 196999 h 396620"/>
                <a:gd name="connsiteX17" fmla="*/ 197587 w 396470"/>
                <a:gd name="connsiteY17" fmla="*/ 296727 h 396620"/>
                <a:gd name="connsiteX18" fmla="*/ 277025 w 396470"/>
                <a:gd name="connsiteY18" fmla="*/ 257484 h 396620"/>
                <a:gd name="connsiteX19" fmla="*/ 357026 w 396470"/>
                <a:gd name="connsiteY19" fmla="*/ 292726 h 396620"/>
                <a:gd name="connsiteX20" fmla="*/ 396469 w 396470"/>
                <a:gd name="connsiteY20" fmla="*/ 234719 h 396620"/>
                <a:gd name="connsiteX21" fmla="*/ 396469 w 396470"/>
                <a:gd name="connsiteY21" fmla="*/ 197571 h 396620"/>
                <a:gd name="connsiteX22" fmla="*/ 198158 w 396470"/>
                <a:gd name="connsiteY22" fmla="*/ -739 h 396620"/>
                <a:gd name="connsiteX23" fmla="*/ 198158 w 396470"/>
                <a:gd name="connsiteY23" fmla="*/ 271961 h 396620"/>
                <a:gd name="connsiteX24" fmla="*/ 123768 w 396470"/>
                <a:gd name="connsiteY24" fmla="*/ 197571 h 396620"/>
                <a:gd name="connsiteX25" fmla="*/ 198158 w 396470"/>
                <a:gd name="connsiteY25" fmla="*/ 123180 h 396620"/>
                <a:gd name="connsiteX26" fmla="*/ 272549 w 396470"/>
                <a:gd name="connsiteY26" fmla="*/ 197571 h 396620"/>
                <a:gd name="connsiteX27" fmla="*/ 198158 w 396470"/>
                <a:gd name="connsiteY27" fmla="*/ 271961 h 396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96470" h="396620">
                  <a:moveTo>
                    <a:pt x="198158" y="-739"/>
                  </a:moveTo>
                  <a:cubicBezTo>
                    <a:pt x="88630" y="-645"/>
                    <a:pt x="-86" y="88224"/>
                    <a:pt x="0" y="197762"/>
                  </a:cubicBezTo>
                  <a:cubicBezTo>
                    <a:pt x="76" y="307204"/>
                    <a:pt x="88935" y="395976"/>
                    <a:pt x="198454" y="395881"/>
                  </a:cubicBezTo>
                  <a:cubicBezTo>
                    <a:pt x="230619" y="395881"/>
                    <a:pt x="262290" y="387976"/>
                    <a:pt x="290741" y="373022"/>
                  </a:cubicBezTo>
                  <a:cubicBezTo>
                    <a:pt x="296571" y="369307"/>
                    <a:pt x="298323" y="361687"/>
                    <a:pt x="294647" y="355781"/>
                  </a:cubicBezTo>
                  <a:cubicBezTo>
                    <a:pt x="291360" y="350637"/>
                    <a:pt x="284769" y="348542"/>
                    <a:pt x="279121" y="351019"/>
                  </a:cubicBezTo>
                  <a:cubicBezTo>
                    <a:pt x="194339" y="395692"/>
                    <a:pt x="89373" y="363211"/>
                    <a:pt x="44653" y="278438"/>
                  </a:cubicBezTo>
                  <a:cubicBezTo>
                    <a:pt x="-57" y="193666"/>
                    <a:pt x="32414" y="88700"/>
                    <a:pt x="117196" y="44028"/>
                  </a:cubicBezTo>
                  <a:cubicBezTo>
                    <a:pt x="201978" y="-739"/>
                    <a:pt x="306943" y="31741"/>
                    <a:pt x="351663" y="116513"/>
                  </a:cubicBezTo>
                  <a:cubicBezTo>
                    <a:pt x="364836" y="141564"/>
                    <a:pt x="371713" y="169377"/>
                    <a:pt x="371704" y="197571"/>
                  </a:cubicBezTo>
                  <a:lnTo>
                    <a:pt x="371704" y="234719"/>
                  </a:lnTo>
                  <a:cubicBezTo>
                    <a:pt x="372742" y="255292"/>
                    <a:pt x="356931" y="272724"/>
                    <a:pt x="336395" y="273771"/>
                  </a:cubicBezTo>
                  <a:cubicBezTo>
                    <a:pt x="315849" y="274819"/>
                    <a:pt x="298352" y="259007"/>
                    <a:pt x="297314" y="238529"/>
                  </a:cubicBezTo>
                  <a:cubicBezTo>
                    <a:pt x="297247" y="237195"/>
                    <a:pt x="297247" y="235957"/>
                    <a:pt x="297314" y="234719"/>
                  </a:cubicBezTo>
                  <a:lnTo>
                    <a:pt x="297314" y="197571"/>
                  </a:lnTo>
                  <a:cubicBezTo>
                    <a:pt x="297466" y="142612"/>
                    <a:pt x="253079" y="98035"/>
                    <a:pt x="198158" y="97845"/>
                  </a:cubicBezTo>
                  <a:cubicBezTo>
                    <a:pt x="143237" y="97654"/>
                    <a:pt x="98584" y="142041"/>
                    <a:pt x="98432" y="196999"/>
                  </a:cubicBezTo>
                  <a:cubicBezTo>
                    <a:pt x="98279" y="251959"/>
                    <a:pt x="142675" y="296536"/>
                    <a:pt x="197587" y="296727"/>
                  </a:cubicBezTo>
                  <a:cubicBezTo>
                    <a:pt x="228753" y="296822"/>
                    <a:pt x="258156" y="282249"/>
                    <a:pt x="277025" y="257484"/>
                  </a:cubicBezTo>
                  <a:cubicBezTo>
                    <a:pt x="289379" y="289297"/>
                    <a:pt x="325193" y="305109"/>
                    <a:pt x="357026" y="292726"/>
                  </a:cubicBezTo>
                  <a:cubicBezTo>
                    <a:pt x="380934" y="283487"/>
                    <a:pt x="396631" y="260341"/>
                    <a:pt x="396469" y="234719"/>
                  </a:cubicBezTo>
                  <a:lnTo>
                    <a:pt x="396469" y="197571"/>
                  </a:lnTo>
                  <a:cubicBezTo>
                    <a:pt x="396364" y="88129"/>
                    <a:pt x="307639" y="-645"/>
                    <a:pt x="198158" y="-739"/>
                  </a:cubicBezTo>
                  <a:close/>
                  <a:moveTo>
                    <a:pt x="198158" y="271961"/>
                  </a:moveTo>
                  <a:cubicBezTo>
                    <a:pt x="157077" y="271961"/>
                    <a:pt x="123768" y="238623"/>
                    <a:pt x="123768" y="197571"/>
                  </a:cubicBezTo>
                  <a:cubicBezTo>
                    <a:pt x="123768" y="156518"/>
                    <a:pt x="157077" y="123180"/>
                    <a:pt x="198158" y="123180"/>
                  </a:cubicBezTo>
                  <a:cubicBezTo>
                    <a:pt x="239240" y="123180"/>
                    <a:pt x="272549" y="156518"/>
                    <a:pt x="272549" y="197571"/>
                  </a:cubicBezTo>
                  <a:cubicBezTo>
                    <a:pt x="272444" y="238623"/>
                    <a:pt x="239201" y="271867"/>
                    <a:pt x="198158" y="27196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21AB0CE-76D7-4DC4-8D38-59010FB713DA}"/>
              </a:ext>
            </a:extLst>
          </p:cNvPr>
          <p:cNvGrpSpPr/>
          <p:nvPr/>
        </p:nvGrpSpPr>
        <p:grpSpPr>
          <a:xfrm>
            <a:off x="8040243" y="5222271"/>
            <a:ext cx="3692209" cy="818959"/>
            <a:chOff x="8040243" y="5222271"/>
            <a:chExt cx="3692209" cy="818959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4C00001-0209-4879-8F8F-2DC555590DB9}"/>
                </a:ext>
              </a:extLst>
            </p:cNvPr>
            <p:cNvSpPr txBox="1"/>
            <p:nvPr/>
          </p:nvSpPr>
          <p:spPr>
            <a:xfrm>
              <a:off x="9060275" y="5254561"/>
              <a:ext cx="121539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Address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B3E998C-0325-4BF0-B652-4E1F6BA5A431}"/>
                </a:ext>
              </a:extLst>
            </p:cNvPr>
            <p:cNvSpPr txBox="1"/>
            <p:nvPr/>
          </p:nvSpPr>
          <p:spPr>
            <a:xfrm>
              <a:off x="9063132" y="5599652"/>
              <a:ext cx="2669320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24th Street, CA, USA</a:t>
              </a: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5E75E18-15D4-4FFB-BF48-A5BCFC9A5FF9}"/>
                </a:ext>
              </a:extLst>
            </p:cNvPr>
            <p:cNvSpPr/>
            <p:nvPr/>
          </p:nvSpPr>
          <p:spPr>
            <a:xfrm>
              <a:off x="8040243" y="5222271"/>
              <a:ext cx="818959" cy="818959"/>
            </a:xfrm>
            <a:custGeom>
              <a:avLst/>
              <a:gdLst>
                <a:gd name="connsiteX0" fmla="*/ 818959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59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59" y="409480"/>
                  </a:moveTo>
                  <a:cubicBezTo>
                    <a:pt x="818959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59" y="183330"/>
                    <a:pt x="818959" y="409480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59928249-AEB9-4695-AA2A-808CC607AE92}"/>
                </a:ext>
              </a:extLst>
            </p:cNvPr>
            <p:cNvSpPr/>
            <p:nvPr/>
          </p:nvSpPr>
          <p:spPr>
            <a:xfrm>
              <a:off x="8251394" y="5433417"/>
              <a:ext cx="396655" cy="396644"/>
            </a:xfrm>
            <a:custGeom>
              <a:avLst/>
              <a:gdLst>
                <a:gd name="connsiteX0" fmla="*/ 367587 w 396655"/>
                <a:gd name="connsiteY0" fmla="*/ 119014 h 396644"/>
                <a:gd name="connsiteX1" fmla="*/ 247762 w 396655"/>
                <a:gd name="connsiteY1" fmla="*/ 17477 h 396644"/>
                <a:gd name="connsiteX2" fmla="*/ 148893 w 396655"/>
                <a:gd name="connsiteY2" fmla="*/ 17477 h 396644"/>
                <a:gd name="connsiteX3" fmla="*/ 29069 w 396655"/>
                <a:gd name="connsiteY3" fmla="*/ 119014 h 396644"/>
                <a:gd name="connsiteX4" fmla="*/ 17 w 396655"/>
                <a:gd name="connsiteY4" fmla="*/ 182736 h 396644"/>
                <a:gd name="connsiteX5" fmla="*/ 17 w 396655"/>
                <a:gd name="connsiteY5" fmla="*/ 313895 h 396644"/>
                <a:gd name="connsiteX6" fmla="*/ 78504 w 396655"/>
                <a:gd name="connsiteY6" fmla="*/ 395905 h 396644"/>
                <a:gd name="connsiteX7" fmla="*/ 318152 w 396655"/>
                <a:gd name="connsiteY7" fmla="*/ 395905 h 396644"/>
                <a:gd name="connsiteX8" fmla="*/ 396638 w 396655"/>
                <a:gd name="connsiteY8" fmla="*/ 313895 h 396644"/>
                <a:gd name="connsiteX9" fmla="*/ 396638 w 396655"/>
                <a:gd name="connsiteY9" fmla="*/ 182736 h 396644"/>
                <a:gd name="connsiteX10" fmla="*/ 367587 w 396655"/>
                <a:gd name="connsiteY10" fmla="*/ 119014 h 396644"/>
                <a:gd name="connsiteX11" fmla="*/ 245667 w 396655"/>
                <a:gd name="connsiteY11" fmla="*/ 371140 h 396644"/>
                <a:gd name="connsiteX12" fmla="*/ 150989 w 396655"/>
                <a:gd name="connsiteY12" fmla="*/ 371140 h 396644"/>
                <a:gd name="connsiteX13" fmla="*/ 150989 w 396655"/>
                <a:gd name="connsiteY13" fmla="*/ 247315 h 396644"/>
                <a:gd name="connsiteX14" fmla="*/ 171658 w 396655"/>
                <a:gd name="connsiteY14" fmla="*/ 226647 h 396644"/>
                <a:gd name="connsiteX15" fmla="*/ 224998 w 396655"/>
                <a:gd name="connsiteY15" fmla="*/ 226647 h 396644"/>
                <a:gd name="connsiteX16" fmla="*/ 245667 w 396655"/>
                <a:gd name="connsiteY16" fmla="*/ 247315 h 396644"/>
                <a:gd name="connsiteX17" fmla="*/ 371873 w 396655"/>
                <a:gd name="connsiteY17" fmla="*/ 313990 h 396644"/>
                <a:gd name="connsiteX18" fmla="*/ 318152 w 396655"/>
                <a:gd name="connsiteY18" fmla="*/ 371140 h 396644"/>
                <a:gd name="connsiteX19" fmla="*/ 270527 w 396655"/>
                <a:gd name="connsiteY19" fmla="*/ 371140 h 396644"/>
                <a:gd name="connsiteX20" fmla="*/ 270527 w 396655"/>
                <a:gd name="connsiteY20" fmla="*/ 247315 h 396644"/>
                <a:gd name="connsiteX21" fmla="*/ 225093 w 396655"/>
                <a:gd name="connsiteY21" fmla="*/ 201786 h 396644"/>
                <a:gd name="connsiteX22" fmla="*/ 171753 w 396655"/>
                <a:gd name="connsiteY22" fmla="*/ 201786 h 396644"/>
                <a:gd name="connsiteX23" fmla="*/ 126223 w 396655"/>
                <a:gd name="connsiteY23" fmla="*/ 247315 h 396644"/>
                <a:gd name="connsiteX24" fmla="*/ 126223 w 396655"/>
                <a:gd name="connsiteY24" fmla="*/ 371140 h 396644"/>
                <a:gd name="connsiteX25" fmla="*/ 78598 w 396655"/>
                <a:gd name="connsiteY25" fmla="*/ 371140 h 396644"/>
                <a:gd name="connsiteX26" fmla="*/ 24878 w 396655"/>
                <a:gd name="connsiteY26" fmla="*/ 313990 h 396644"/>
                <a:gd name="connsiteX27" fmla="*/ 24878 w 396655"/>
                <a:gd name="connsiteY27" fmla="*/ 182831 h 396644"/>
                <a:gd name="connsiteX28" fmla="*/ 45166 w 396655"/>
                <a:gd name="connsiteY28" fmla="*/ 137969 h 396644"/>
                <a:gd name="connsiteX29" fmla="*/ 164990 w 396655"/>
                <a:gd name="connsiteY29" fmla="*/ 36527 h 396644"/>
                <a:gd name="connsiteX30" fmla="*/ 231665 w 396655"/>
                <a:gd name="connsiteY30" fmla="*/ 36527 h 396644"/>
                <a:gd name="connsiteX31" fmla="*/ 351490 w 396655"/>
                <a:gd name="connsiteY31" fmla="*/ 137969 h 396644"/>
                <a:gd name="connsiteX32" fmla="*/ 371778 w 396655"/>
                <a:gd name="connsiteY32" fmla="*/ 182831 h 39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655" h="396644">
                  <a:moveTo>
                    <a:pt x="367587" y="119014"/>
                  </a:moveTo>
                  <a:lnTo>
                    <a:pt x="247762" y="17477"/>
                  </a:lnTo>
                  <a:cubicBezTo>
                    <a:pt x="219283" y="-6811"/>
                    <a:pt x="177373" y="-6811"/>
                    <a:pt x="148893" y="17477"/>
                  </a:cubicBezTo>
                  <a:lnTo>
                    <a:pt x="29069" y="119014"/>
                  </a:lnTo>
                  <a:cubicBezTo>
                    <a:pt x="10466" y="134921"/>
                    <a:pt x="-164" y="158257"/>
                    <a:pt x="17" y="182736"/>
                  </a:cubicBezTo>
                  <a:lnTo>
                    <a:pt x="17" y="313895"/>
                  </a:lnTo>
                  <a:cubicBezTo>
                    <a:pt x="-887" y="358187"/>
                    <a:pt x="34212" y="394858"/>
                    <a:pt x="78504" y="395905"/>
                  </a:cubicBezTo>
                  <a:lnTo>
                    <a:pt x="318152" y="395905"/>
                  </a:lnTo>
                  <a:cubicBezTo>
                    <a:pt x="362444" y="394858"/>
                    <a:pt x="397543" y="358187"/>
                    <a:pt x="396638" y="313895"/>
                  </a:cubicBezTo>
                  <a:lnTo>
                    <a:pt x="396638" y="182736"/>
                  </a:lnTo>
                  <a:cubicBezTo>
                    <a:pt x="396819" y="158257"/>
                    <a:pt x="386189" y="134921"/>
                    <a:pt x="367587" y="119014"/>
                  </a:cubicBezTo>
                  <a:close/>
                  <a:moveTo>
                    <a:pt x="245667" y="371140"/>
                  </a:moveTo>
                  <a:lnTo>
                    <a:pt x="150989" y="371140"/>
                  </a:lnTo>
                  <a:lnTo>
                    <a:pt x="150989" y="247315"/>
                  </a:lnTo>
                  <a:cubicBezTo>
                    <a:pt x="150989" y="235886"/>
                    <a:pt x="160247" y="226647"/>
                    <a:pt x="171658" y="226647"/>
                  </a:cubicBezTo>
                  <a:lnTo>
                    <a:pt x="224998" y="226647"/>
                  </a:lnTo>
                  <a:cubicBezTo>
                    <a:pt x="236408" y="226647"/>
                    <a:pt x="245667" y="235886"/>
                    <a:pt x="245667" y="247315"/>
                  </a:cubicBezTo>
                  <a:close/>
                  <a:moveTo>
                    <a:pt x="371873" y="313990"/>
                  </a:moveTo>
                  <a:cubicBezTo>
                    <a:pt x="372730" y="344567"/>
                    <a:pt x="348728" y="370093"/>
                    <a:pt x="318152" y="371140"/>
                  </a:cubicBezTo>
                  <a:lnTo>
                    <a:pt x="270527" y="371140"/>
                  </a:lnTo>
                  <a:lnTo>
                    <a:pt x="270527" y="247315"/>
                  </a:lnTo>
                  <a:cubicBezTo>
                    <a:pt x="270527" y="222169"/>
                    <a:pt x="250201" y="201881"/>
                    <a:pt x="225093" y="201786"/>
                  </a:cubicBezTo>
                  <a:lnTo>
                    <a:pt x="171753" y="201786"/>
                  </a:lnTo>
                  <a:cubicBezTo>
                    <a:pt x="146607" y="201786"/>
                    <a:pt x="126223" y="222169"/>
                    <a:pt x="126223" y="247315"/>
                  </a:cubicBezTo>
                  <a:lnTo>
                    <a:pt x="126223" y="371140"/>
                  </a:lnTo>
                  <a:lnTo>
                    <a:pt x="78598" y="371140"/>
                  </a:lnTo>
                  <a:cubicBezTo>
                    <a:pt x="48023" y="370093"/>
                    <a:pt x="24020" y="344567"/>
                    <a:pt x="24878" y="313990"/>
                  </a:cubicBezTo>
                  <a:lnTo>
                    <a:pt x="24878" y="182831"/>
                  </a:lnTo>
                  <a:cubicBezTo>
                    <a:pt x="24725" y="165591"/>
                    <a:pt x="32145" y="149209"/>
                    <a:pt x="45166" y="137969"/>
                  </a:cubicBezTo>
                  <a:lnTo>
                    <a:pt x="164990" y="36527"/>
                  </a:lnTo>
                  <a:cubicBezTo>
                    <a:pt x="184098" y="19858"/>
                    <a:pt x="212558" y="19858"/>
                    <a:pt x="231665" y="36527"/>
                  </a:cubicBezTo>
                  <a:lnTo>
                    <a:pt x="351490" y="137969"/>
                  </a:lnTo>
                  <a:cubicBezTo>
                    <a:pt x="364501" y="149209"/>
                    <a:pt x="371921" y="165591"/>
                    <a:pt x="371778" y="18283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08213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4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4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0">
                <a:srgbClr val="F4F9ED"/>
              </a:gs>
              <a:gs pos="100000">
                <a:srgbClr val="F5FAF0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C6B2A4-10A2-4DDE-8EAB-6B9D1BEBD0B9}"/>
              </a:ext>
            </a:extLst>
          </p:cNvPr>
          <p:cNvSpPr txBox="1"/>
          <p:nvPr/>
        </p:nvSpPr>
        <p:spPr>
          <a:xfrm>
            <a:off x="1637157" y="5254085"/>
            <a:ext cx="1003801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80ADC4-DAE4-4204-95D9-A36D504EC4F9}"/>
              </a:ext>
            </a:extLst>
          </p:cNvPr>
          <p:cNvSpPr txBox="1"/>
          <p:nvPr/>
        </p:nvSpPr>
        <p:spPr>
          <a:xfrm>
            <a:off x="1640014" y="5599271"/>
            <a:ext cx="215475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+12-345-678-910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C74A6BF2-9033-4415-B8C9-860EAD67128B}"/>
              </a:ext>
            </a:extLst>
          </p:cNvPr>
          <p:cNvSpPr/>
          <p:nvPr/>
        </p:nvSpPr>
        <p:spPr>
          <a:xfrm>
            <a:off x="617124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02333A4-989F-43B2-80E3-6258BC07546D}"/>
              </a:ext>
            </a:extLst>
          </p:cNvPr>
          <p:cNvGrpSpPr/>
          <p:nvPr/>
        </p:nvGrpSpPr>
        <p:grpSpPr>
          <a:xfrm>
            <a:off x="828141" y="5433750"/>
            <a:ext cx="396763" cy="396097"/>
            <a:chOff x="828141" y="5433750"/>
            <a:chExt cx="396763" cy="396097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033BFD-E55D-4774-8D66-E689469B9281}"/>
                </a:ext>
              </a:extLst>
            </p:cNvPr>
            <p:cNvSpPr/>
            <p:nvPr/>
          </p:nvSpPr>
          <p:spPr>
            <a:xfrm>
              <a:off x="828141" y="5433750"/>
              <a:ext cx="396763" cy="396097"/>
            </a:xfrm>
            <a:custGeom>
              <a:avLst/>
              <a:gdLst>
                <a:gd name="connsiteX0" fmla="*/ 378009 w 396763"/>
                <a:gd name="connsiteY0" fmla="*/ 265842 h 396097"/>
                <a:gd name="connsiteX1" fmla="*/ 338766 w 396763"/>
                <a:gd name="connsiteY1" fmla="*/ 226504 h 396097"/>
                <a:gd name="connsiteX2" fmla="*/ 281655 w 396763"/>
                <a:gd name="connsiteY2" fmla="*/ 226504 h 396097"/>
                <a:gd name="connsiteX3" fmla="*/ 281616 w 396763"/>
                <a:gd name="connsiteY3" fmla="*/ 226504 h 396097"/>
                <a:gd name="connsiteX4" fmla="*/ 228943 w 396763"/>
                <a:gd name="connsiteY4" fmla="*/ 226504 h 396097"/>
                <a:gd name="connsiteX5" fmla="*/ 168840 w 396763"/>
                <a:gd name="connsiteY5" fmla="*/ 166402 h 396097"/>
                <a:gd name="connsiteX6" fmla="*/ 168840 w 396763"/>
                <a:gd name="connsiteY6" fmla="*/ 113823 h 396097"/>
                <a:gd name="connsiteX7" fmla="*/ 168840 w 396763"/>
                <a:gd name="connsiteY7" fmla="*/ 113823 h 396097"/>
                <a:gd name="connsiteX8" fmla="*/ 168840 w 396763"/>
                <a:gd name="connsiteY8" fmla="*/ 56673 h 396097"/>
                <a:gd name="connsiteX9" fmla="*/ 129597 w 396763"/>
                <a:gd name="connsiteY9" fmla="*/ 17335 h 396097"/>
                <a:gd name="connsiteX10" fmla="*/ 39205 w 396763"/>
                <a:gd name="connsiteY10" fmla="*/ 17335 h 396097"/>
                <a:gd name="connsiteX11" fmla="*/ 38910 w 396763"/>
                <a:gd name="connsiteY11" fmla="*/ 205930 h 396097"/>
                <a:gd name="connsiteX12" fmla="*/ 39205 w 396763"/>
                <a:gd name="connsiteY12" fmla="*/ 206215 h 396097"/>
                <a:gd name="connsiteX13" fmla="*/ 189129 w 396763"/>
                <a:gd name="connsiteY13" fmla="*/ 356140 h 396097"/>
                <a:gd name="connsiteX14" fmla="*/ 377714 w 396763"/>
                <a:gd name="connsiteY14" fmla="*/ 356425 h 396097"/>
                <a:gd name="connsiteX15" fmla="*/ 378009 w 396763"/>
                <a:gd name="connsiteY15" fmla="*/ 356140 h 396097"/>
                <a:gd name="connsiteX16" fmla="*/ 378190 w 396763"/>
                <a:gd name="connsiteY16" fmla="*/ 266033 h 396097"/>
                <a:gd name="connsiteX17" fmla="*/ 378009 w 396763"/>
                <a:gd name="connsiteY17" fmla="*/ 265842 h 396097"/>
                <a:gd name="connsiteX18" fmla="*/ 360483 w 396763"/>
                <a:gd name="connsiteY18" fmla="*/ 338613 h 396097"/>
                <a:gd name="connsiteX19" fmla="*/ 206655 w 396763"/>
                <a:gd name="connsiteY19" fmla="*/ 338613 h 396097"/>
                <a:gd name="connsiteX20" fmla="*/ 56731 w 396763"/>
                <a:gd name="connsiteY20" fmla="*/ 188690 h 396097"/>
                <a:gd name="connsiteX21" fmla="*/ 56731 w 396763"/>
                <a:gd name="connsiteY21" fmla="*/ 34861 h 396097"/>
                <a:gd name="connsiteX22" fmla="*/ 112071 w 396763"/>
                <a:gd name="connsiteY22" fmla="*/ 34861 h 396097"/>
                <a:gd name="connsiteX23" fmla="*/ 151314 w 396763"/>
                <a:gd name="connsiteY23" fmla="*/ 74199 h 396097"/>
                <a:gd name="connsiteX24" fmla="*/ 151324 w 396763"/>
                <a:gd name="connsiteY24" fmla="*/ 96298 h 396097"/>
                <a:gd name="connsiteX25" fmla="*/ 151314 w 396763"/>
                <a:gd name="connsiteY25" fmla="*/ 96298 h 396097"/>
                <a:gd name="connsiteX26" fmla="*/ 151314 w 396763"/>
                <a:gd name="connsiteY26" fmla="*/ 183927 h 396097"/>
                <a:gd name="connsiteX27" fmla="*/ 211417 w 396763"/>
                <a:gd name="connsiteY27" fmla="*/ 244030 h 396097"/>
                <a:gd name="connsiteX28" fmla="*/ 299142 w 396763"/>
                <a:gd name="connsiteY28" fmla="*/ 244030 h 396097"/>
                <a:gd name="connsiteX29" fmla="*/ 321240 w 396763"/>
                <a:gd name="connsiteY29" fmla="*/ 244030 h 396097"/>
                <a:gd name="connsiteX30" fmla="*/ 360483 w 396763"/>
                <a:gd name="connsiteY30" fmla="*/ 283369 h 396097"/>
                <a:gd name="connsiteX31" fmla="*/ 360769 w 396763"/>
                <a:gd name="connsiteY31" fmla="*/ 338327 h 396097"/>
                <a:gd name="connsiteX32" fmla="*/ 360483 w 396763"/>
                <a:gd name="connsiteY32" fmla="*/ 338613 h 3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763" h="396097">
                  <a:moveTo>
                    <a:pt x="378009" y="265842"/>
                  </a:moveTo>
                  <a:lnTo>
                    <a:pt x="338766" y="226504"/>
                  </a:lnTo>
                  <a:cubicBezTo>
                    <a:pt x="323003" y="210693"/>
                    <a:pt x="297437" y="210693"/>
                    <a:pt x="281655" y="226504"/>
                  </a:cubicBezTo>
                  <a:cubicBezTo>
                    <a:pt x="281636" y="226504"/>
                    <a:pt x="281626" y="226504"/>
                    <a:pt x="281616" y="226504"/>
                  </a:cubicBezTo>
                  <a:cubicBezTo>
                    <a:pt x="266881" y="240602"/>
                    <a:pt x="243678" y="240602"/>
                    <a:pt x="228943" y="226504"/>
                  </a:cubicBezTo>
                  <a:lnTo>
                    <a:pt x="168840" y="166402"/>
                  </a:lnTo>
                  <a:cubicBezTo>
                    <a:pt x="154353" y="151828"/>
                    <a:pt x="154353" y="128397"/>
                    <a:pt x="168840" y="113823"/>
                  </a:cubicBezTo>
                  <a:lnTo>
                    <a:pt x="168840" y="113823"/>
                  </a:lnTo>
                  <a:cubicBezTo>
                    <a:pt x="184585" y="98012"/>
                    <a:pt x="184585" y="72485"/>
                    <a:pt x="168840" y="56673"/>
                  </a:cubicBezTo>
                  <a:lnTo>
                    <a:pt x="129597" y="17335"/>
                  </a:lnTo>
                  <a:cubicBezTo>
                    <a:pt x="104289" y="-6764"/>
                    <a:pt x="64515" y="-6764"/>
                    <a:pt x="39205" y="17335"/>
                  </a:cubicBezTo>
                  <a:cubicBezTo>
                    <a:pt x="-12953" y="69341"/>
                    <a:pt x="-13085" y="153734"/>
                    <a:pt x="38910" y="205930"/>
                  </a:cubicBezTo>
                  <a:cubicBezTo>
                    <a:pt x="39008" y="206026"/>
                    <a:pt x="39106" y="206121"/>
                    <a:pt x="39205" y="206215"/>
                  </a:cubicBezTo>
                  <a:lnTo>
                    <a:pt x="189129" y="356140"/>
                  </a:lnTo>
                  <a:cubicBezTo>
                    <a:pt x="241126" y="408337"/>
                    <a:pt x="325555" y="408432"/>
                    <a:pt x="377714" y="356425"/>
                  </a:cubicBezTo>
                  <a:cubicBezTo>
                    <a:pt x="377809" y="356329"/>
                    <a:pt x="377914" y="356234"/>
                    <a:pt x="378009" y="356140"/>
                  </a:cubicBezTo>
                  <a:cubicBezTo>
                    <a:pt x="402946" y="331279"/>
                    <a:pt x="403022" y="290988"/>
                    <a:pt x="378190" y="266033"/>
                  </a:cubicBezTo>
                  <a:cubicBezTo>
                    <a:pt x="378133" y="265937"/>
                    <a:pt x="378067" y="265937"/>
                    <a:pt x="378009" y="265842"/>
                  </a:cubicBezTo>
                  <a:close/>
                  <a:moveTo>
                    <a:pt x="360483" y="338613"/>
                  </a:moveTo>
                  <a:cubicBezTo>
                    <a:pt x="318002" y="381095"/>
                    <a:pt x="249136" y="381095"/>
                    <a:pt x="206655" y="338613"/>
                  </a:cubicBezTo>
                  <a:lnTo>
                    <a:pt x="56731" y="188690"/>
                  </a:lnTo>
                  <a:cubicBezTo>
                    <a:pt x="14358" y="146209"/>
                    <a:pt x="14358" y="77343"/>
                    <a:pt x="56731" y="34861"/>
                  </a:cubicBezTo>
                  <a:cubicBezTo>
                    <a:pt x="72038" y="19621"/>
                    <a:pt x="96765" y="19621"/>
                    <a:pt x="112071" y="34861"/>
                  </a:cubicBezTo>
                  <a:lnTo>
                    <a:pt x="151314" y="74199"/>
                  </a:lnTo>
                  <a:cubicBezTo>
                    <a:pt x="157420" y="80295"/>
                    <a:pt x="157420" y="90202"/>
                    <a:pt x="151324" y="96298"/>
                  </a:cubicBezTo>
                  <a:cubicBezTo>
                    <a:pt x="151314" y="96298"/>
                    <a:pt x="151314" y="96298"/>
                    <a:pt x="151314" y="96298"/>
                  </a:cubicBezTo>
                  <a:cubicBezTo>
                    <a:pt x="127197" y="120490"/>
                    <a:pt x="127197" y="159733"/>
                    <a:pt x="151314" y="183927"/>
                  </a:cubicBezTo>
                  <a:lnTo>
                    <a:pt x="211417" y="244030"/>
                  </a:lnTo>
                  <a:cubicBezTo>
                    <a:pt x="235963" y="267462"/>
                    <a:pt x="274597" y="267462"/>
                    <a:pt x="299142" y="244030"/>
                  </a:cubicBezTo>
                  <a:cubicBezTo>
                    <a:pt x="305324" y="238125"/>
                    <a:pt x="315059" y="238125"/>
                    <a:pt x="321240" y="244030"/>
                  </a:cubicBezTo>
                  <a:lnTo>
                    <a:pt x="360483" y="283369"/>
                  </a:lnTo>
                  <a:cubicBezTo>
                    <a:pt x="375742" y="298513"/>
                    <a:pt x="375866" y="323087"/>
                    <a:pt x="360769" y="338327"/>
                  </a:cubicBezTo>
                  <a:cubicBezTo>
                    <a:pt x="360674" y="338422"/>
                    <a:pt x="360579" y="338518"/>
                    <a:pt x="360483" y="3386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8BB7C44-B327-4160-87EE-B93CE24C902D}"/>
                </a:ext>
              </a:extLst>
            </p:cNvPr>
            <p:cNvSpPr/>
            <p:nvPr/>
          </p:nvSpPr>
          <p:spPr>
            <a:xfrm>
              <a:off x="1075414" y="5437185"/>
              <a:ext cx="145887" cy="145012"/>
            </a:xfrm>
            <a:custGeom>
              <a:avLst/>
              <a:gdLst>
                <a:gd name="connsiteX0" fmla="*/ 10435 w 145887"/>
                <a:gd name="connsiteY0" fmla="*/ 23710 h 145012"/>
                <a:gd name="connsiteX1" fmla="*/ 121306 w 145887"/>
                <a:gd name="connsiteY1" fmla="*/ 134677 h 145012"/>
                <a:gd name="connsiteX2" fmla="*/ 133403 w 145887"/>
                <a:gd name="connsiteY2" fmla="*/ 144202 h 145012"/>
                <a:gd name="connsiteX3" fmla="*/ 136070 w 145887"/>
                <a:gd name="connsiteY3" fmla="*/ 144202 h 145012"/>
                <a:gd name="connsiteX4" fmla="*/ 145595 w 145887"/>
                <a:gd name="connsiteY4" fmla="*/ 129342 h 145012"/>
                <a:gd name="connsiteX5" fmla="*/ 145595 w 145887"/>
                <a:gd name="connsiteY5" fmla="*/ 129342 h 145012"/>
                <a:gd name="connsiteX6" fmla="*/ 15960 w 145887"/>
                <a:gd name="connsiteY6" fmla="*/ -197 h 145012"/>
                <a:gd name="connsiteX7" fmla="*/ 529 w 145887"/>
                <a:gd name="connsiteY7" fmla="*/ 8089 h 145012"/>
                <a:gd name="connsiteX8" fmla="*/ 8816 w 145887"/>
                <a:gd name="connsiteY8" fmla="*/ 23520 h 145012"/>
                <a:gd name="connsiteX9" fmla="*/ 10531 w 145887"/>
                <a:gd name="connsiteY9" fmla="*/ 23901 h 14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887" h="145012">
                  <a:moveTo>
                    <a:pt x="10435" y="23710"/>
                  </a:moveTo>
                  <a:cubicBezTo>
                    <a:pt x="65585" y="36378"/>
                    <a:pt x="108638" y="79527"/>
                    <a:pt x="121306" y="134677"/>
                  </a:cubicBezTo>
                  <a:cubicBezTo>
                    <a:pt x="122602" y="140296"/>
                    <a:pt x="127631" y="144297"/>
                    <a:pt x="133403" y="144202"/>
                  </a:cubicBezTo>
                  <a:cubicBezTo>
                    <a:pt x="134289" y="144297"/>
                    <a:pt x="135184" y="144297"/>
                    <a:pt x="136070" y="144202"/>
                  </a:cubicBezTo>
                  <a:cubicBezTo>
                    <a:pt x="142804" y="142773"/>
                    <a:pt x="147072" y="136105"/>
                    <a:pt x="145595" y="129342"/>
                  </a:cubicBezTo>
                  <a:cubicBezTo>
                    <a:pt x="145595" y="129342"/>
                    <a:pt x="145595" y="129342"/>
                    <a:pt x="145595" y="129342"/>
                  </a:cubicBezTo>
                  <a:cubicBezTo>
                    <a:pt x="130812" y="64858"/>
                    <a:pt x="80444" y="14567"/>
                    <a:pt x="15960" y="-197"/>
                  </a:cubicBezTo>
                  <a:cubicBezTo>
                    <a:pt x="9416" y="-2197"/>
                    <a:pt x="2501" y="1516"/>
                    <a:pt x="529" y="8089"/>
                  </a:cubicBezTo>
                  <a:cubicBezTo>
                    <a:pt x="-1442" y="14661"/>
                    <a:pt x="2263" y="21520"/>
                    <a:pt x="8816" y="23520"/>
                  </a:cubicBezTo>
                  <a:cubicBezTo>
                    <a:pt x="9378" y="23710"/>
                    <a:pt x="9950" y="23806"/>
                    <a:pt x="10531" y="2390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ED0A829-2169-4862-A5B4-C2983CB33B5E}"/>
                </a:ext>
              </a:extLst>
            </p:cNvPr>
            <p:cNvSpPr/>
            <p:nvPr/>
          </p:nvSpPr>
          <p:spPr>
            <a:xfrm>
              <a:off x="1062410" y="5496407"/>
              <a:ext cx="99359" cy="99124"/>
            </a:xfrm>
            <a:custGeom>
              <a:avLst/>
              <a:gdLst>
                <a:gd name="connsiteX0" fmla="*/ 9629 w 99359"/>
                <a:gd name="connsiteY0" fmla="*/ 23639 h 99124"/>
                <a:gd name="connsiteX1" fmla="*/ 74779 w 99359"/>
                <a:gd name="connsiteY1" fmla="*/ 88789 h 99124"/>
                <a:gd name="connsiteX2" fmla="*/ 86876 w 99359"/>
                <a:gd name="connsiteY2" fmla="*/ 98314 h 99124"/>
                <a:gd name="connsiteX3" fmla="*/ 89543 w 99359"/>
                <a:gd name="connsiteY3" fmla="*/ 98314 h 99124"/>
                <a:gd name="connsiteX4" fmla="*/ 99087 w 99359"/>
                <a:gd name="connsiteY4" fmla="*/ 83647 h 99124"/>
                <a:gd name="connsiteX5" fmla="*/ 99068 w 99359"/>
                <a:gd name="connsiteY5" fmla="*/ 83551 h 99124"/>
                <a:gd name="connsiteX6" fmla="*/ 15058 w 99359"/>
                <a:gd name="connsiteY6" fmla="*/ -460 h 99124"/>
                <a:gd name="connsiteX7" fmla="*/ 294 w 99359"/>
                <a:gd name="connsiteY7" fmla="*/ 8970 h 99124"/>
                <a:gd name="connsiteX8" fmla="*/ 9724 w 99359"/>
                <a:gd name="connsiteY8" fmla="*/ 23734 h 9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359" h="99124">
                  <a:moveTo>
                    <a:pt x="9629" y="23639"/>
                  </a:moveTo>
                  <a:cubicBezTo>
                    <a:pt x="42013" y="31164"/>
                    <a:pt x="67293" y="56405"/>
                    <a:pt x="74779" y="88789"/>
                  </a:cubicBezTo>
                  <a:cubicBezTo>
                    <a:pt x="76075" y="94410"/>
                    <a:pt x="81104" y="98410"/>
                    <a:pt x="86876" y="98314"/>
                  </a:cubicBezTo>
                  <a:cubicBezTo>
                    <a:pt x="87762" y="98410"/>
                    <a:pt x="88657" y="98410"/>
                    <a:pt x="89543" y="98314"/>
                  </a:cubicBezTo>
                  <a:cubicBezTo>
                    <a:pt x="96230" y="96886"/>
                    <a:pt x="100507" y="90314"/>
                    <a:pt x="99087" y="83647"/>
                  </a:cubicBezTo>
                  <a:cubicBezTo>
                    <a:pt x="99078" y="83647"/>
                    <a:pt x="99078" y="83551"/>
                    <a:pt x="99068" y="83551"/>
                  </a:cubicBezTo>
                  <a:cubicBezTo>
                    <a:pt x="89505" y="41736"/>
                    <a:pt x="56863" y="9065"/>
                    <a:pt x="15058" y="-460"/>
                  </a:cubicBezTo>
                  <a:cubicBezTo>
                    <a:pt x="8381" y="-1888"/>
                    <a:pt x="1770" y="2303"/>
                    <a:pt x="294" y="8970"/>
                  </a:cubicBezTo>
                  <a:cubicBezTo>
                    <a:pt x="-1182" y="15638"/>
                    <a:pt x="3047" y="22305"/>
                    <a:pt x="9724" y="23734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6FD01403-641C-4977-8D70-3802D531432E}"/>
              </a:ext>
            </a:extLst>
          </p:cNvPr>
          <p:cNvSpPr txBox="1"/>
          <p:nvPr/>
        </p:nvSpPr>
        <p:spPr>
          <a:xfrm>
            <a:off x="5119211" y="5254561"/>
            <a:ext cx="887730" cy="3771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5DB6BA-6E5B-43FE-98BC-2AA72DBB8032}"/>
              </a:ext>
            </a:extLst>
          </p:cNvPr>
          <p:cNvSpPr txBox="1"/>
          <p:nvPr/>
        </p:nvSpPr>
        <p:spPr>
          <a:xfrm>
            <a:off x="5122068" y="5599652"/>
            <a:ext cx="2533066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info@business.com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0B45BC95-FC6A-4909-AAC1-53029E69601B}"/>
              </a:ext>
            </a:extLst>
          </p:cNvPr>
          <p:cNvSpPr/>
          <p:nvPr/>
        </p:nvSpPr>
        <p:spPr>
          <a:xfrm>
            <a:off x="4099179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1" y="818960"/>
                  <a:pt x="0" y="635629"/>
                  <a:pt x="0" y="409480"/>
                </a:cubicBezTo>
                <a:cubicBezTo>
                  <a:pt x="0" y="183330"/>
                  <a:pt x="183331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79E93E12-B093-49B9-95DA-96270B36C54B}"/>
              </a:ext>
            </a:extLst>
          </p:cNvPr>
          <p:cNvSpPr/>
          <p:nvPr/>
        </p:nvSpPr>
        <p:spPr>
          <a:xfrm>
            <a:off x="4310500" y="5433441"/>
            <a:ext cx="396470" cy="396620"/>
          </a:xfrm>
          <a:custGeom>
            <a:avLst/>
            <a:gdLst>
              <a:gd name="connsiteX0" fmla="*/ 198158 w 396470"/>
              <a:gd name="connsiteY0" fmla="*/ -739 h 396620"/>
              <a:gd name="connsiteX1" fmla="*/ 0 w 396470"/>
              <a:gd name="connsiteY1" fmla="*/ 197762 h 396620"/>
              <a:gd name="connsiteX2" fmla="*/ 198454 w 396470"/>
              <a:gd name="connsiteY2" fmla="*/ 395881 h 396620"/>
              <a:gd name="connsiteX3" fmla="*/ 290741 w 396470"/>
              <a:gd name="connsiteY3" fmla="*/ 373022 h 396620"/>
              <a:gd name="connsiteX4" fmla="*/ 294647 w 396470"/>
              <a:gd name="connsiteY4" fmla="*/ 355781 h 396620"/>
              <a:gd name="connsiteX5" fmla="*/ 279121 w 396470"/>
              <a:gd name="connsiteY5" fmla="*/ 351019 h 396620"/>
              <a:gd name="connsiteX6" fmla="*/ 44653 w 396470"/>
              <a:gd name="connsiteY6" fmla="*/ 278438 h 396620"/>
              <a:gd name="connsiteX7" fmla="*/ 117196 w 396470"/>
              <a:gd name="connsiteY7" fmla="*/ 44028 h 396620"/>
              <a:gd name="connsiteX8" fmla="*/ 351663 w 396470"/>
              <a:gd name="connsiteY8" fmla="*/ 116513 h 396620"/>
              <a:gd name="connsiteX9" fmla="*/ 371704 w 396470"/>
              <a:gd name="connsiteY9" fmla="*/ 197571 h 396620"/>
              <a:gd name="connsiteX10" fmla="*/ 371704 w 396470"/>
              <a:gd name="connsiteY10" fmla="*/ 234719 h 396620"/>
              <a:gd name="connsiteX11" fmla="*/ 336395 w 396470"/>
              <a:gd name="connsiteY11" fmla="*/ 273771 h 396620"/>
              <a:gd name="connsiteX12" fmla="*/ 297314 w 396470"/>
              <a:gd name="connsiteY12" fmla="*/ 238529 h 396620"/>
              <a:gd name="connsiteX13" fmla="*/ 297314 w 396470"/>
              <a:gd name="connsiteY13" fmla="*/ 234719 h 396620"/>
              <a:gd name="connsiteX14" fmla="*/ 297314 w 396470"/>
              <a:gd name="connsiteY14" fmla="*/ 197571 h 396620"/>
              <a:gd name="connsiteX15" fmla="*/ 198158 w 396470"/>
              <a:gd name="connsiteY15" fmla="*/ 97845 h 396620"/>
              <a:gd name="connsiteX16" fmla="*/ 98432 w 396470"/>
              <a:gd name="connsiteY16" fmla="*/ 196999 h 396620"/>
              <a:gd name="connsiteX17" fmla="*/ 197587 w 396470"/>
              <a:gd name="connsiteY17" fmla="*/ 296727 h 396620"/>
              <a:gd name="connsiteX18" fmla="*/ 277025 w 396470"/>
              <a:gd name="connsiteY18" fmla="*/ 257484 h 396620"/>
              <a:gd name="connsiteX19" fmla="*/ 357026 w 396470"/>
              <a:gd name="connsiteY19" fmla="*/ 292726 h 396620"/>
              <a:gd name="connsiteX20" fmla="*/ 396469 w 396470"/>
              <a:gd name="connsiteY20" fmla="*/ 234719 h 396620"/>
              <a:gd name="connsiteX21" fmla="*/ 396469 w 396470"/>
              <a:gd name="connsiteY21" fmla="*/ 197571 h 396620"/>
              <a:gd name="connsiteX22" fmla="*/ 198158 w 396470"/>
              <a:gd name="connsiteY22" fmla="*/ -739 h 396620"/>
              <a:gd name="connsiteX23" fmla="*/ 198158 w 396470"/>
              <a:gd name="connsiteY23" fmla="*/ 271961 h 396620"/>
              <a:gd name="connsiteX24" fmla="*/ 123768 w 396470"/>
              <a:gd name="connsiteY24" fmla="*/ 197571 h 396620"/>
              <a:gd name="connsiteX25" fmla="*/ 198158 w 396470"/>
              <a:gd name="connsiteY25" fmla="*/ 123180 h 396620"/>
              <a:gd name="connsiteX26" fmla="*/ 272549 w 396470"/>
              <a:gd name="connsiteY26" fmla="*/ 197571 h 396620"/>
              <a:gd name="connsiteX27" fmla="*/ 198158 w 396470"/>
              <a:gd name="connsiteY27" fmla="*/ 271961 h 396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96470" h="396620">
                <a:moveTo>
                  <a:pt x="198158" y="-739"/>
                </a:moveTo>
                <a:cubicBezTo>
                  <a:pt x="88630" y="-645"/>
                  <a:pt x="-86" y="88224"/>
                  <a:pt x="0" y="197762"/>
                </a:cubicBezTo>
                <a:cubicBezTo>
                  <a:pt x="76" y="307204"/>
                  <a:pt x="88935" y="395976"/>
                  <a:pt x="198454" y="395881"/>
                </a:cubicBezTo>
                <a:cubicBezTo>
                  <a:pt x="230619" y="395881"/>
                  <a:pt x="262290" y="387976"/>
                  <a:pt x="290741" y="373022"/>
                </a:cubicBezTo>
                <a:cubicBezTo>
                  <a:pt x="296571" y="369307"/>
                  <a:pt x="298323" y="361687"/>
                  <a:pt x="294647" y="355781"/>
                </a:cubicBezTo>
                <a:cubicBezTo>
                  <a:pt x="291360" y="350637"/>
                  <a:pt x="284769" y="348542"/>
                  <a:pt x="279121" y="351019"/>
                </a:cubicBezTo>
                <a:cubicBezTo>
                  <a:pt x="194339" y="395692"/>
                  <a:pt x="89373" y="363211"/>
                  <a:pt x="44653" y="278438"/>
                </a:cubicBezTo>
                <a:cubicBezTo>
                  <a:pt x="-57" y="193666"/>
                  <a:pt x="32414" y="88700"/>
                  <a:pt x="117196" y="44028"/>
                </a:cubicBezTo>
                <a:cubicBezTo>
                  <a:pt x="201978" y="-739"/>
                  <a:pt x="306943" y="31741"/>
                  <a:pt x="351663" y="116513"/>
                </a:cubicBezTo>
                <a:cubicBezTo>
                  <a:pt x="364836" y="141564"/>
                  <a:pt x="371713" y="169377"/>
                  <a:pt x="371704" y="197571"/>
                </a:cubicBezTo>
                <a:lnTo>
                  <a:pt x="371704" y="234719"/>
                </a:lnTo>
                <a:cubicBezTo>
                  <a:pt x="372742" y="255292"/>
                  <a:pt x="356931" y="272724"/>
                  <a:pt x="336395" y="273771"/>
                </a:cubicBezTo>
                <a:cubicBezTo>
                  <a:pt x="315849" y="274819"/>
                  <a:pt x="298352" y="259007"/>
                  <a:pt x="297314" y="238529"/>
                </a:cubicBezTo>
                <a:cubicBezTo>
                  <a:pt x="297247" y="237195"/>
                  <a:pt x="297247" y="235957"/>
                  <a:pt x="297314" y="234719"/>
                </a:cubicBezTo>
                <a:lnTo>
                  <a:pt x="297314" y="197571"/>
                </a:lnTo>
                <a:cubicBezTo>
                  <a:pt x="297466" y="142612"/>
                  <a:pt x="253079" y="98035"/>
                  <a:pt x="198158" y="97845"/>
                </a:cubicBezTo>
                <a:cubicBezTo>
                  <a:pt x="143237" y="97654"/>
                  <a:pt x="98584" y="142041"/>
                  <a:pt x="98432" y="196999"/>
                </a:cubicBezTo>
                <a:cubicBezTo>
                  <a:pt x="98279" y="251959"/>
                  <a:pt x="142675" y="296536"/>
                  <a:pt x="197587" y="296727"/>
                </a:cubicBezTo>
                <a:cubicBezTo>
                  <a:pt x="228753" y="296822"/>
                  <a:pt x="258156" y="282249"/>
                  <a:pt x="277025" y="257484"/>
                </a:cubicBezTo>
                <a:cubicBezTo>
                  <a:pt x="289379" y="289297"/>
                  <a:pt x="325193" y="305109"/>
                  <a:pt x="357026" y="292726"/>
                </a:cubicBezTo>
                <a:cubicBezTo>
                  <a:pt x="380934" y="283487"/>
                  <a:pt x="396631" y="260341"/>
                  <a:pt x="396469" y="234719"/>
                </a:cubicBezTo>
                <a:lnTo>
                  <a:pt x="396469" y="197571"/>
                </a:lnTo>
                <a:cubicBezTo>
                  <a:pt x="396364" y="88129"/>
                  <a:pt x="307639" y="-645"/>
                  <a:pt x="198158" y="-739"/>
                </a:cubicBezTo>
                <a:close/>
                <a:moveTo>
                  <a:pt x="198158" y="271961"/>
                </a:moveTo>
                <a:cubicBezTo>
                  <a:pt x="157077" y="271961"/>
                  <a:pt x="123768" y="238623"/>
                  <a:pt x="123768" y="197571"/>
                </a:cubicBezTo>
                <a:cubicBezTo>
                  <a:pt x="123768" y="156518"/>
                  <a:pt x="157077" y="123180"/>
                  <a:pt x="198158" y="123180"/>
                </a:cubicBezTo>
                <a:cubicBezTo>
                  <a:pt x="239240" y="123180"/>
                  <a:pt x="272549" y="156518"/>
                  <a:pt x="272549" y="197571"/>
                </a:cubicBezTo>
                <a:cubicBezTo>
                  <a:pt x="272444" y="238623"/>
                  <a:pt x="239201" y="271867"/>
                  <a:pt x="198158" y="27196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4C00001-0209-4879-8F8F-2DC555590DB9}"/>
              </a:ext>
            </a:extLst>
          </p:cNvPr>
          <p:cNvSpPr txBox="1"/>
          <p:nvPr/>
        </p:nvSpPr>
        <p:spPr>
          <a:xfrm>
            <a:off x="9060275" y="5254561"/>
            <a:ext cx="121539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B3E998C-0325-4BF0-B652-4E1F6BA5A431}"/>
              </a:ext>
            </a:extLst>
          </p:cNvPr>
          <p:cNvSpPr txBox="1"/>
          <p:nvPr/>
        </p:nvSpPr>
        <p:spPr>
          <a:xfrm>
            <a:off x="9063132" y="5599652"/>
            <a:ext cx="2669320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24th Street, CA, USA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D5E75E18-15D4-4FFB-BF48-A5BCFC9A5FF9}"/>
              </a:ext>
            </a:extLst>
          </p:cNvPr>
          <p:cNvSpPr/>
          <p:nvPr/>
        </p:nvSpPr>
        <p:spPr>
          <a:xfrm>
            <a:off x="8040243" y="5222271"/>
            <a:ext cx="818959" cy="818959"/>
          </a:xfrm>
          <a:custGeom>
            <a:avLst/>
            <a:gdLst>
              <a:gd name="connsiteX0" fmla="*/ 818959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59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59" y="409480"/>
                </a:moveTo>
                <a:cubicBezTo>
                  <a:pt x="818959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59" y="183330"/>
                  <a:pt x="818959" y="409480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9928249-AEB9-4695-AA2A-808CC607AE92}"/>
              </a:ext>
            </a:extLst>
          </p:cNvPr>
          <p:cNvSpPr/>
          <p:nvPr/>
        </p:nvSpPr>
        <p:spPr>
          <a:xfrm>
            <a:off x="8251394" y="5433417"/>
            <a:ext cx="396655" cy="396644"/>
          </a:xfrm>
          <a:custGeom>
            <a:avLst/>
            <a:gdLst>
              <a:gd name="connsiteX0" fmla="*/ 367587 w 396655"/>
              <a:gd name="connsiteY0" fmla="*/ 119014 h 396644"/>
              <a:gd name="connsiteX1" fmla="*/ 247762 w 396655"/>
              <a:gd name="connsiteY1" fmla="*/ 17477 h 396644"/>
              <a:gd name="connsiteX2" fmla="*/ 148893 w 396655"/>
              <a:gd name="connsiteY2" fmla="*/ 17477 h 396644"/>
              <a:gd name="connsiteX3" fmla="*/ 29069 w 396655"/>
              <a:gd name="connsiteY3" fmla="*/ 119014 h 396644"/>
              <a:gd name="connsiteX4" fmla="*/ 17 w 396655"/>
              <a:gd name="connsiteY4" fmla="*/ 182736 h 396644"/>
              <a:gd name="connsiteX5" fmla="*/ 17 w 396655"/>
              <a:gd name="connsiteY5" fmla="*/ 313895 h 396644"/>
              <a:gd name="connsiteX6" fmla="*/ 78504 w 396655"/>
              <a:gd name="connsiteY6" fmla="*/ 395905 h 396644"/>
              <a:gd name="connsiteX7" fmla="*/ 318152 w 396655"/>
              <a:gd name="connsiteY7" fmla="*/ 395905 h 396644"/>
              <a:gd name="connsiteX8" fmla="*/ 396638 w 396655"/>
              <a:gd name="connsiteY8" fmla="*/ 313895 h 396644"/>
              <a:gd name="connsiteX9" fmla="*/ 396638 w 396655"/>
              <a:gd name="connsiteY9" fmla="*/ 182736 h 396644"/>
              <a:gd name="connsiteX10" fmla="*/ 367587 w 396655"/>
              <a:gd name="connsiteY10" fmla="*/ 119014 h 396644"/>
              <a:gd name="connsiteX11" fmla="*/ 245667 w 396655"/>
              <a:gd name="connsiteY11" fmla="*/ 371140 h 396644"/>
              <a:gd name="connsiteX12" fmla="*/ 150989 w 396655"/>
              <a:gd name="connsiteY12" fmla="*/ 371140 h 396644"/>
              <a:gd name="connsiteX13" fmla="*/ 150989 w 396655"/>
              <a:gd name="connsiteY13" fmla="*/ 247315 h 396644"/>
              <a:gd name="connsiteX14" fmla="*/ 171658 w 396655"/>
              <a:gd name="connsiteY14" fmla="*/ 226647 h 396644"/>
              <a:gd name="connsiteX15" fmla="*/ 224998 w 396655"/>
              <a:gd name="connsiteY15" fmla="*/ 226647 h 396644"/>
              <a:gd name="connsiteX16" fmla="*/ 245667 w 396655"/>
              <a:gd name="connsiteY16" fmla="*/ 247315 h 396644"/>
              <a:gd name="connsiteX17" fmla="*/ 371873 w 396655"/>
              <a:gd name="connsiteY17" fmla="*/ 313990 h 396644"/>
              <a:gd name="connsiteX18" fmla="*/ 318152 w 396655"/>
              <a:gd name="connsiteY18" fmla="*/ 371140 h 396644"/>
              <a:gd name="connsiteX19" fmla="*/ 270527 w 396655"/>
              <a:gd name="connsiteY19" fmla="*/ 371140 h 396644"/>
              <a:gd name="connsiteX20" fmla="*/ 270527 w 396655"/>
              <a:gd name="connsiteY20" fmla="*/ 247315 h 396644"/>
              <a:gd name="connsiteX21" fmla="*/ 225093 w 396655"/>
              <a:gd name="connsiteY21" fmla="*/ 201786 h 396644"/>
              <a:gd name="connsiteX22" fmla="*/ 171753 w 396655"/>
              <a:gd name="connsiteY22" fmla="*/ 201786 h 396644"/>
              <a:gd name="connsiteX23" fmla="*/ 126223 w 396655"/>
              <a:gd name="connsiteY23" fmla="*/ 247315 h 396644"/>
              <a:gd name="connsiteX24" fmla="*/ 126223 w 396655"/>
              <a:gd name="connsiteY24" fmla="*/ 371140 h 396644"/>
              <a:gd name="connsiteX25" fmla="*/ 78598 w 396655"/>
              <a:gd name="connsiteY25" fmla="*/ 371140 h 396644"/>
              <a:gd name="connsiteX26" fmla="*/ 24878 w 396655"/>
              <a:gd name="connsiteY26" fmla="*/ 313990 h 396644"/>
              <a:gd name="connsiteX27" fmla="*/ 24878 w 396655"/>
              <a:gd name="connsiteY27" fmla="*/ 182831 h 396644"/>
              <a:gd name="connsiteX28" fmla="*/ 45166 w 396655"/>
              <a:gd name="connsiteY28" fmla="*/ 137969 h 396644"/>
              <a:gd name="connsiteX29" fmla="*/ 164990 w 396655"/>
              <a:gd name="connsiteY29" fmla="*/ 36527 h 396644"/>
              <a:gd name="connsiteX30" fmla="*/ 231665 w 396655"/>
              <a:gd name="connsiteY30" fmla="*/ 36527 h 396644"/>
              <a:gd name="connsiteX31" fmla="*/ 351490 w 396655"/>
              <a:gd name="connsiteY31" fmla="*/ 137969 h 396644"/>
              <a:gd name="connsiteX32" fmla="*/ 371778 w 396655"/>
              <a:gd name="connsiteY32" fmla="*/ 182831 h 39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96655" h="396644">
                <a:moveTo>
                  <a:pt x="367587" y="119014"/>
                </a:moveTo>
                <a:lnTo>
                  <a:pt x="247762" y="17477"/>
                </a:lnTo>
                <a:cubicBezTo>
                  <a:pt x="219283" y="-6811"/>
                  <a:pt x="177373" y="-6811"/>
                  <a:pt x="148893" y="17477"/>
                </a:cubicBezTo>
                <a:lnTo>
                  <a:pt x="29069" y="119014"/>
                </a:lnTo>
                <a:cubicBezTo>
                  <a:pt x="10466" y="134921"/>
                  <a:pt x="-164" y="158257"/>
                  <a:pt x="17" y="182736"/>
                </a:cubicBezTo>
                <a:lnTo>
                  <a:pt x="17" y="313895"/>
                </a:lnTo>
                <a:cubicBezTo>
                  <a:pt x="-887" y="358187"/>
                  <a:pt x="34212" y="394858"/>
                  <a:pt x="78504" y="395905"/>
                </a:cubicBezTo>
                <a:lnTo>
                  <a:pt x="318152" y="395905"/>
                </a:lnTo>
                <a:cubicBezTo>
                  <a:pt x="362444" y="394858"/>
                  <a:pt x="397543" y="358187"/>
                  <a:pt x="396638" y="313895"/>
                </a:cubicBezTo>
                <a:lnTo>
                  <a:pt x="396638" y="182736"/>
                </a:lnTo>
                <a:cubicBezTo>
                  <a:pt x="396819" y="158257"/>
                  <a:pt x="386189" y="134921"/>
                  <a:pt x="367587" y="119014"/>
                </a:cubicBezTo>
                <a:close/>
                <a:moveTo>
                  <a:pt x="245667" y="371140"/>
                </a:moveTo>
                <a:lnTo>
                  <a:pt x="150989" y="371140"/>
                </a:lnTo>
                <a:lnTo>
                  <a:pt x="150989" y="247315"/>
                </a:lnTo>
                <a:cubicBezTo>
                  <a:pt x="150989" y="235886"/>
                  <a:pt x="160247" y="226647"/>
                  <a:pt x="171658" y="226647"/>
                </a:cubicBezTo>
                <a:lnTo>
                  <a:pt x="224998" y="226647"/>
                </a:lnTo>
                <a:cubicBezTo>
                  <a:pt x="236408" y="226647"/>
                  <a:pt x="245667" y="235886"/>
                  <a:pt x="245667" y="247315"/>
                </a:cubicBezTo>
                <a:close/>
                <a:moveTo>
                  <a:pt x="371873" y="313990"/>
                </a:moveTo>
                <a:cubicBezTo>
                  <a:pt x="372730" y="344567"/>
                  <a:pt x="348728" y="370093"/>
                  <a:pt x="318152" y="371140"/>
                </a:cubicBezTo>
                <a:lnTo>
                  <a:pt x="270527" y="371140"/>
                </a:lnTo>
                <a:lnTo>
                  <a:pt x="270527" y="247315"/>
                </a:lnTo>
                <a:cubicBezTo>
                  <a:pt x="270527" y="222169"/>
                  <a:pt x="250201" y="201881"/>
                  <a:pt x="225093" y="201786"/>
                </a:cubicBezTo>
                <a:lnTo>
                  <a:pt x="171753" y="201786"/>
                </a:lnTo>
                <a:cubicBezTo>
                  <a:pt x="146607" y="201786"/>
                  <a:pt x="126223" y="222169"/>
                  <a:pt x="126223" y="247315"/>
                </a:cubicBezTo>
                <a:lnTo>
                  <a:pt x="126223" y="371140"/>
                </a:lnTo>
                <a:lnTo>
                  <a:pt x="78598" y="371140"/>
                </a:lnTo>
                <a:cubicBezTo>
                  <a:pt x="48023" y="370093"/>
                  <a:pt x="24020" y="344567"/>
                  <a:pt x="24878" y="313990"/>
                </a:cubicBezTo>
                <a:lnTo>
                  <a:pt x="24878" y="182831"/>
                </a:lnTo>
                <a:cubicBezTo>
                  <a:pt x="24725" y="165591"/>
                  <a:pt x="32145" y="149209"/>
                  <a:pt x="45166" y="137969"/>
                </a:cubicBezTo>
                <a:lnTo>
                  <a:pt x="164990" y="36527"/>
                </a:lnTo>
                <a:cubicBezTo>
                  <a:pt x="184098" y="19858"/>
                  <a:pt x="212558" y="19858"/>
                  <a:pt x="231665" y="36527"/>
                </a:cubicBezTo>
                <a:lnTo>
                  <a:pt x="351490" y="137969"/>
                </a:lnTo>
                <a:cubicBezTo>
                  <a:pt x="364501" y="149209"/>
                  <a:pt x="371921" y="165591"/>
                  <a:pt x="371778" y="18283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7169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43" grpId="0"/>
      <p:bldP spid="48" grpId="0"/>
      <p:bldP spid="52" grpId="0" animBg="1"/>
      <p:bldP spid="56" grpId="0"/>
      <p:bldP spid="57" grpId="0"/>
      <p:bldP spid="63" grpId="0" animBg="1"/>
      <p:bldP spid="64" grpId="0" animBg="1"/>
      <p:bldP spid="65" grpId="0"/>
      <p:bldP spid="69" grpId="0"/>
      <p:bldP spid="76" grpId="0" animBg="1"/>
      <p:bldP spid="77" grpId="0" animBg="1"/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0">
                <a:srgbClr val="FFEBEE"/>
              </a:gs>
              <a:gs pos="100000">
                <a:srgbClr val="FFF3F5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AAAC806-9A81-4D0F-97CE-5F3C5B99B198}"/>
              </a:ext>
            </a:extLst>
          </p:cNvPr>
          <p:cNvGrpSpPr/>
          <p:nvPr/>
        </p:nvGrpSpPr>
        <p:grpSpPr>
          <a:xfrm>
            <a:off x="617124" y="5222271"/>
            <a:ext cx="3177647" cy="818959"/>
            <a:chOff x="617124" y="5222271"/>
            <a:chExt cx="3177647" cy="81895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9C6B2A4-10A2-4DDE-8EAB-6B9D1BEBD0B9}"/>
                </a:ext>
              </a:extLst>
            </p:cNvPr>
            <p:cNvSpPr txBox="1"/>
            <p:nvPr/>
          </p:nvSpPr>
          <p:spPr>
            <a:xfrm>
              <a:off x="1637157" y="5254085"/>
              <a:ext cx="1003801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480ADC4-DAE4-4204-95D9-A36D504EC4F9}"/>
                </a:ext>
              </a:extLst>
            </p:cNvPr>
            <p:cNvSpPr txBox="1"/>
            <p:nvPr/>
          </p:nvSpPr>
          <p:spPr>
            <a:xfrm>
              <a:off x="1640014" y="5599271"/>
              <a:ext cx="215475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+12-345-678-910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74A6BF2-9033-4415-B8C9-860EAD67128B}"/>
                </a:ext>
              </a:extLst>
            </p:cNvPr>
            <p:cNvSpPr/>
            <p:nvPr/>
          </p:nvSpPr>
          <p:spPr>
            <a:xfrm>
              <a:off x="617124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602333A4-989F-43B2-80E3-6258BC07546D}"/>
                </a:ext>
              </a:extLst>
            </p:cNvPr>
            <p:cNvGrpSpPr/>
            <p:nvPr/>
          </p:nvGrpSpPr>
          <p:grpSpPr>
            <a:xfrm>
              <a:off x="828141" y="5433750"/>
              <a:ext cx="396763" cy="396097"/>
              <a:chOff x="828141" y="5433750"/>
              <a:chExt cx="396763" cy="396097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B033BFD-E55D-4774-8D66-E689469B9281}"/>
                  </a:ext>
                </a:extLst>
              </p:cNvPr>
              <p:cNvSpPr/>
              <p:nvPr/>
            </p:nvSpPr>
            <p:spPr>
              <a:xfrm>
                <a:off x="828141" y="5433750"/>
                <a:ext cx="396763" cy="396097"/>
              </a:xfrm>
              <a:custGeom>
                <a:avLst/>
                <a:gdLst>
                  <a:gd name="connsiteX0" fmla="*/ 378009 w 396763"/>
                  <a:gd name="connsiteY0" fmla="*/ 265842 h 396097"/>
                  <a:gd name="connsiteX1" fmla="*/ 338766 w 396763"/>
                  <a:gd name="connsiteY1" fmla="*/ 226504 h 396097"/>
                  <a:gd name="connsiteX2" fmla="*/ 281655 w 396763"/>
                  <a:gd name="connsiteY2" fmla="*/ 226504 h 396097"/>
                  <a:gd name="connsiteX3" fmla="*/ 281616 w 396763"/>
                  <a:gd name="connsiteY3" fmla="*/ 226504 h 396097"/>
                  <a:gd name="connsiteX4" fmla="*/ 228943 w 396763"/>
                  <a:gd name="connsiteY4" fmla="*/ 226504 h 396097"/>
                  <a:gd name="connsiteX5" fmla="*/ 168840 w 396763"/>
                  <a:gd name="connsiteY5" fmla="*/ 166402 h 396097"/>
                  <a:gd name="connsiteX6" fmla="*/ 168840 w 396763"/>
                  <a:gd name="connsiteY6" fmla="*/ 113823 h 396097"/>
                  <a:gd name="connsiteX7" fmla="*/ 168840 w 396763"/>
                  <a:gd name="connsiteY7" fmla="*/ 113823 h 396097"/>
                  <a:gd name="connsiteX8" fmla="*/ 168840 w 396763"/>
                  <a:gd name="connsiteY8" fmla="*/ 56673 h 396097"/>
                  <a:gd name="connsiteX9" fmla="*/ 129597 w 396763"/>
                  <a:gd name="connsiteY9" fmla="*/ 17335 h 396097"/>
                  <a:gd name="connsiteX10" fmla="*/ 39205 w 396763"/>
                  <a:gd name="connsiteY10" fmla="*/ 17335 h 396097"/>
                  <a:gd name="connsiteX11" fmla="*/ 38910 w 396763"/>
                  <a:gd name="connsiteY11" fmla="*/ 205930 h 396097"/>
                  <a:gd name="connsiteX12" fmla="*/ 39205 w 396763"/>
                  <a:gd name="connsiteY12" fmla="*/ 206215 h 396097"/>
                  <a:gd name="connsiteX13" fmla="*/ 189129 w 396763"/>
                  <a:gd name="connsiteY13" fmla="*/ 356140 h 396097"/>
                  <a:gd name="connsiteX14" fmla="*/ 377714 w 396763"/>
                  <a:gd name="connsiteY14" fmla="*/ 356425 h 396097"/>
                  <a:gd name="connsiteX15" fmla="*/ 378009 w 396763"/>
                  <a:gd name="connsiteY15" fmla="*/ 356140 h 396097"/>
                  <a:gd name="connsiteX16" fmla="*/ 378190 w 396763"/>
                  <a:gd name="connsiteY16" fmla="*/ 266033 h 396097"/>
                  <a:gd name="connsiteX17" fmla="*/ 378009 w 396763"/>
                  <a:gd name="connsiteY17" fmla="*/ 265842 h 396097"/>
                  <a:gd name="connsiteX18" fmla="*/ 360483 w 396763"/>
                  <a:gd name="connsiteY18" fmla="*/ 338613 h 396097"/>
                  <a:gd name="connsiteX19" fmla="*/ 206655 w 396763"/>
                  <a:gd name="connsiteY19" fmla="*/ 338613 h 396097"/>
                  <a:gd name="connsiteX20" fmla="*/ 56731 w 396763"/>
                  <a:gd name="connsiteY20" fmla="*/ 188690 h 396097"/>
                  <a:gd name="connsiteX21" fmla="*/ 56731 w 396763"/>
                  <a:gd name="connsiteY21" fmla="*/ 34861 h 396097"/>
                  <a:gd name="connsiteX22" fmla="*/ 112071 w 396763"/>
                  <a:gd name="connsiteY22" fmla="*/ 34861 h 396097"/>
                  <a:gd name="connsiteX23" fmla="*/ 151314 w 396763"/>
                  <a:gd name="connsiteY23" fmla="*/ 74199 h 396097"/>
                  <a:gd name="connsiteX24" fmla="*/ 151324 w 396763"/>
                  <a:gd name="connsiteY24" fmla="*/ 96298 h 396097"/>
                  <a:gd name="connsiteX25" fmla="*/ 151314 w 396763"/>
                  <a:gd name="connsiteY25" fmla="*/ 96298 h 396097"/>
                  <a:gd name="connsiteX26" fmla="*/ 151314 w 396763"/>
                  <a:gd name="connsiteY26" fmla="*/ 183927 h 396097"/>
                  <a:gd name="connsiteX27" fmla="*/ 211417 w 396763"/>
                  <a:gd name="connsiteY27" fmla="*/ 244030 h 396097"/>
                  <a:gd name="connsiteX28" fmla="*/ 299142 w 396763"/>
                  <a:gd name="connsiteY28" fmla="*/ 244030 h 396097"/>
                  <a:gd name="connsiteX29" fmla="*/ 321240 w 396763"/>
                  <a:gd name="connsiteY29" fmla="*/ 244030 h 396097"/>
                  <a:gd name="connsiteX30" fmla="*/ 360483 w 396763"/>
                  <a:gd name="connsiteY30" fmla="*/ 283369 h 396097"/>
                  <a:gd name="connsiteX31" fmla="*/ 360769 w 396763"/>
                  <a:gd name="connsiteY31" fmla="*/ 338327 h 396097"/>
                  <a:gd name="connsiteX32" fmla="*/ 360483 w 396763"/>
                  <a:gd name="connsiteY32" fmla="*/ 338613 h 396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96763" h="396097">
                    <a:moveTo>
                      <a:pt x="378009" y="265842"/>
                    </a:moveTo>
                    <a:lnTo>
                      <a:pt x="338766" y="226504"/>
                    </a:lnTo>
                    <a:cubicBezTo>
                      <a:pt x="323003" y="210693"/>
                      <a:pt x="297437" y="210693"/>
                      <a:pt x="281655" y="226504"/>
                    </a:cubicBezTo>
                    <a:cubicBezTo>
                      <a:pt x="281636" y="226504"/>
                      <a:pt x="281626" y="226504"/>
                      <a:pt x="281616" y="226504"/>
                    </a:cubicBezTo>
                    <a:cubicBezTo>
                      <a:pt x="266881" y="240602"/>
                      <a:pt x="243678" y="240602"/>
                      <a:pt x="228943" y="226504"/>
                    </a:cubicBezTo>
                    <a:lnTo>
                      <a:pt x="168840" y="166402"/>
                    </a:lnTo>
                    <a:cubicBezTo>
                      <a:pt x="154353" y="151828"/>
                      <a:pt x="154353" y="128397"/>
                      <a:pt x="168840" y="113823"/>
                    </a:cubicBezTo>
                    <a:lnTo>
                      <a:pt x="168840" y="113823"/>
                    </a:lnTo>
                    <a:cubicBezTo>
                      <a:pt x="184585" y="98012"/>
                      <a:pt x="184585" y="72485"/>
                      <a:pt x="168840" y="56673"/>
                    </a:cubicBezTo>
                    <a:lnTo>
                      <a:pt x="129597" y="17335"/>
                    </a:lnTo>
                    <a:cubicBezTo>
                      <a:pt x="104289" y="-6764"/>
                      <a:pt x="64515" y="-6764"/>
                      <a:pt x="39205" y="17335"/>
                    </a:cubicBezTo>
                    <a:cubicBezTo>
                      <a:pt x="-12953" y="69341"/>
                      <a:pt x="-13085" y="153734"/>
                      <a:pt x="38910" y="205930"/>
                    </a:cubicBezTo>
                    <a:cubicBezTo>
                      <a:pt x="39008" y="206026"/>
                      <a:pt x="39106" y="206121"/>
                      <a:pt x="39205" y="206215"/>
                    </a:cubicBezTo>
                    <a:lnTo>
                      <a:pt x="189129" y="356140"/>
                    </a:lnTo>
                    <a:cubicBezTo>
                      <a:pt x="241126" y="408337"/>
                      <a:pt x="325555" y="408432"/>
                      <a:pt x="377714" y="356425"/>
                    </a:cubicBezTo>
                    <a:cubicBezTo>
                      <a:pt x="377809" y="356329"/>
                      <a:pt x="377914" y="356234"/>
                      <a:pt x="378009" y="356140"/>
                    </a:cubicBezTo>
                    <a:cubicBezTo>
                      <a:pt x="402946" y="331279"/>
                      <a:pt x="403022" y="290988"/>
                      <a:pt x="378190" y="266033"/>
                    </a:cubicBezTo>
                    <a:cubicBezTo>
                      <a:pt x="378133" y="265937"/>
                      <a:pt x="378067" y="265937"/>
                      <a:pt x="378009" y="265842"/>
                    </a:cubicBezTo>
                    <a:close/>
                    <a:moveTo>
                      <a:pt x="360483" y="338613"/>
                    </a:moveTo>
                    <a:cubicBezTo>
                      <a:pt x="318002" y="381095"/>
                      <a:pt x="249136" y="381095"/>
                      <a:pt x="206655" y="338613"/>
                    </a:cubicBezTo>
                    <a:lnTo>
                      <a:pt x="56731" y="188690"/>
                    </a:lnTo>
                    <a:cubicBezTo>
                      <a:pt x="14358" y="146209"/>
                      <a:pt x="14358" y="77343"/>
                      <a:pt x="56731" y="34861"/>
                    </a:cubicBezTo>
                    <a:cubicBezTo>
                      <a:pt x="72038" y="19621"/>
                      <a:pt x="96765" y="19621"/>
                      <a:pt x="112071" y="34861"/>
                    </a:cubicBezTo>
                    <a:lnTo>
                      <a:pt x="151314" y="74199"/>
                    </a:lnTo>
                    <a:cubicBezTo>
                      <a:pt x="157420" y="80295"/>
                      <a:pt x="157420" y="90202"/>
                      <a:pt x="151324" y="96298"/>
                    </a:cubicBezTo>
                    <a:cubicBezTo>
                      <a:pt x="151314" y="96298"/>
                      <a:pt x="151314" y="96298"/>
                      <a:pt x="151314" y="96298"/>
                    </a:cubicBezTo>
                    <a:cubicBezTo>
                      <a:pt x="127197" y="120490"/>
                      <a:pt x="127197" y="159733"/>
                      <a:pt x="151314" y="183927"/>
                    </a:cubicBezTo>
                    <a:lnTo>
                      <a:pt x="211417" y="244030"/>
                    </a:lnTo>
                    <a:cubicBezTo>
                      <a:pt x="235963" y="267462"/>
                      <a:pt x="274597" y="267462"/>
                      <a:pt x="299142" y="244030"/>
                    </a:cubicBezTo>
                    <a:cubicBezTo>
                      <a:pt x="305324" y="238125"/>
                      <a:pt x="315059" y="238125"/>
                      <a:pt x="321240" y="244030"/>
                    </a:cubicBezTo>
                    <a:lnTo>
                      <a:pt x="360483" y="283369"/>
                    </a:lnTo>
                    <a:cubicBezTo>
                      <a:pt x="375742" y="298513"/>
                      <a:pt x="375866" y="323087"/>
                      <a:pt x="360769" y="338327"/>
                    </a:cubicBezTo>
                    <a:cubicBezTo>
                      <a:pt x="360674" y="338422"/>
                      <a:pt x="360579" y="338518"/>
                      <a:pt x="360483" y="33861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C8BB7C44-B327-4160-87EE-B93CE24C902D}"/>
                  </a:ext>
                </a:extLst>
              </p:cNvPr>
              <p:cNvSpPr/>
              <p:nvPr/>
            </p:nvSpPr>
            <p:spPr>
              <a:xfrm>
                <a:off x="1075414" y="5437185"/>
                <a:ext cx="145887" cy="145012"/>
              </a:xfrm>
              <a:custGeom>
                <a:avLst/>
                <a:gdLst>
                  <a:gd name="connsiteX0" fmla="*/ 10435 w 145887"/>
                  <a:gd name="connsiteY0" fmla="*/ 23710 h 145012"/>
                  <a:gd name="connsiteX1" fmla="*/ 121306 w 145887"/>
                  <a:gd name="connsiteY1" fmla="*/ 134677 h 145012"/>
                  <a:gd name="connsiteX2" fmla="*/ 133403 w 145887"/>
                  <a:gd name="connsiteY2" fmla="*/ 144202 h 145012"/>
                  <a:gd name="connsiteX3" fmla="*/ 136070 w 145887"/>
                  <a:gd name="connsiteY3" fmla="*/ 144202 h 145012"/>
                  <a:gd name="connsiteX4" fmla="*/ 145595 w 145887"/>
                  <a:gd name="connsiteY4" fmla="*/ 129342 h 145012"/>
                  <a:gd name="connsiteX5" fmla="*/ 145595 w 145887"/>
                  <a:gd name="connsiteY5" fmla="*/ 129342 h 145012"/>
                  <a:gd name="connsiteX6" fmla="*/ 15960 w 145887"/>
                  <a:gd name="connsiteY6" fmla="*/ -197 h 145012"/>
                  <a:gd name="connsiteX7" fmla="*/ 529 w 145887"/>
                  <a:gd name="connsiteY7" fmla="*/ 8089 h 145012"/>
                  <a:gd name="connsiteX8" fmla="*/ 8816 w 145887"/>
                  <a:gd name="connsiteY8" fmla="*/ 23520 h 145012"/>
                  <a:gd name="connsiteX9" fmla="*/ 10531 w 145887"/>
                  <a:gd name="connsiteY9" fmla="*/ 23901 h 145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5887" h="145012">
                    <a:moveTo>
                      <a:pt x="10435" y="23710"/>
                    </a:moveTo>
                    <a:cubicBezTo>
                      <a:pt x="65585" y="36378"/>
                      <a:pt x="108638" y="79527"/>
                      <a:pt x="121306" y="134677"/>
                    </a:cubicBezTo>
                    <a:cubicBezTo>
                      <a:pt x="122602" y="140296"/>
                      <a:pt x="127631" y="144297"/>
                      <a:pt x="133403" y="144202"/>
                    </a:cubicBezTo>
                    <a:cubicBezTo>
                      <a:pt x="134289" y="144297"/>
                      <a:pt x="135184" y="144297"/>
                      <a:pt x="136070" y="144202"/>
                    </a:cubicBezTo>
                    <a:cubicBezTo>
                      <a:pt x="142804" y="142773"/>
                      <a:pt x="147072" y="136105"/>
                      <a:pt x="145595" y="129342"/>
                    </a:cubicBezTo>
                    <a:cubicBezTo>
                      <a:pt x="145595" y="129342"/>
                      <a:pt x="145595" y="129342"/>
                      <a:pt x="145595" y="129342"/>
                    </a:cubicBezTo>
                    <a:cubicBezTo>
                      <a:pt x="130812" y="64858"/>
                      <a:pt x="80444" y="14567"/>
                      <a:pt x="15960" y="-197"/>
                    </a:cubicBezTo>
                    <a:cubicBezTo>
                      <a:pt x="9416" y="-2197"/>
                      <a:pt x="2501" y="1516"/>
                      <a:pt x="529" y="8089"/>
                    </a:cubicBezTo>
                    <a:cubicBezTo>
                      <a:pt x="-1442" y="14661"/>
                      <a:pt x="2263" y="21520"/>
                      <a:pt x="8816" y="23520"/>
                    </a:cubicBezTo>
                    <a:cubicBezTo>
                      <a:pt x="9378" y="23710"/>
                      <a:pt x="9950" y="23806"/>
                      <a:pt x="10531" y="2390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3ED0A829-2169-4862-A5B4-C2983CB33B5E}"/>
                  </a:ext>
                </a:extLst>
              </p:cNvPr>
              <p:cNvSpPr/>
              <p:nvPr/>
            </p:nvSpPr>
            <p:spPr>
              <a:xfrm>
                <a:off x="1062410" y="5496407"/>
                <a:ext cx="99359" cy="99124"/>
              </a:xfrm>
              <a:custGeom>
                <a:avLst/>
                <a:gdLst>
                  <a:gd name="connsiteX0" fmla="*/ 9629 w 99359"/>
                  <a:gd name="connsiteY0" fmla="*/ 23639 h 99124"/>
                  <a:gd name="connsiteX1" fmla="*/ 74779 w 99359"/>
                  <a:gd name="connsiteY1" fmla="*/ 88789 h 99124"/>
                  <a:gd name="connsiteX2" fmla="*/ 86876 w 99359"/>
                  <a:gd name="connsiteY2" fmla="*/ 98314 h 99124"/>
                  <a:gd name="connsiteX3" fmla="*/ 89543 w 99359"/>
                  <a:gd name="connsiteY3" fmla="*/ 98314 h 99124"/>
                  <a:gd name="connsiteX4" fmla="*/ 99087 w 99359"/>
                  <a:gd name="connsiteY4" fmla="*/ 83647 h 99124"/>
                  <a:gd name="connsiteX5" fmla="*/ 99068 w 99359"/>
                  <a:gd name="connsiteY5" fmla="*/ 83551 h 99124"/>
                  <a:gd name="connsiteX6" fmla="*/ 15058 w 99359"/>
                  <a:gd name="connsiteY6" fmla="*/ -460 h 99124"/>
                  <a:gd name="connsiteX7" fmla="*/ 294 w 99359"/>
                  <a:gd name="connsiteY7" fmla="*/ 8970 h 99124"/>
                  <a:gd name="connsiteX8" fmla="*/ 9724 w 99359"/>
                  <a:gd name="connsiteY8" fmla="*/ 23734 h 99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359" h="99124">
                    <a:moveTo>
                      <a:pt x="9629" y="23639"/>
                    </a:moveTo>
                    <a:cubicBezTo>
                      <a:pt x="42013" y="31164"/>
                      <a:pt x="67293" y="56405"/>
                      <a:pt x="74779" y="88789"/>
                    </a:cubicBezTo>
                    <a:cubicBezTo>
                      <a:pt x="76075" y="94410"/>
                      <a:pt x="81104" y="98410"/>
                      <a:pt x="86876" y="98314"/>
                    </a:cubicBezTo>
                    <a:cubicBezTo>
                      <a:pt x="87762" y="98410"/>
                      <a:pt x="88657" y="98410"/>
                      <a:pt x="89543" y="98314"/>
                    </a:cubicBezTo>
                    <a:cubicBezTo>
                      <a:pt x="96230" y="96886"/>
                      <a:pt x="100507" y="90314"/>
                      <a:pt x="99087" y="83647"/>
                    </a:cubicBezTo>
                    <a:cubicBezTo>
                      <a:pt x="99078" y="83647"/>
                      <a:pt x="99078" y="83551"/>
                      <a:pt x="99068" y="83551"/>
                    </a:cubicBezTo>
                    <a:cubicBezTo>
                      <a:pt x="89505" y="41736"/>
                      <a:pt x="56863" y="9065"/>
                      <a:pt x="15058" y="-460"/>
                    </a:cubicBezTo>
                    <a:cubicBezTo>
                      <a:pt x="8381" y="-1888"/>
                      <a:pt x="1770" y="2303"/>
                      <a:pt x="294" y="8970"/>
                    </a:cubicBezTo>
                    <a:cubicBezTo>
                      <a:pt x="-1182" y="15638"/>
                      <a:pt x="3047" y="22305"/>
                      <a:pt x="9724" y="2373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31F9A3C-202F-4CDD-881D-D9001E7D12B0}"/>
              </a:ext>
            </a:extLst>
          </p:cNvPr>
          <p:cNvGrpSpPr/>
          <p:nvPr/>
        </p:nvGrpSpPr>
        <p:grpSpPr>
          <a:xfrm>
            <a:off x="4099179" y="5222271"/>
            <a:ext cx="3555955" cy="818959"/>
            <a:chOff x="4099179" y="5222271"/>
            <a:chExt cx="3555955" cy="81895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D01403-641C-4977-8D70-3802D531432E}"/>
                </a:ext>
              </a:extLst>
            </p:cNvPr>
            <p:cNvSpPr txBox="1"/>
            <p:nvPr/>
          </p:nvSpPr>
          <p:spPr>
            <a:xfrm>
              <a:off x="5119211" y="5254561"/>
              <a:ext cx="887730" cy="377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95DB6BA-6E5B-43FE-98BC-2AA72DBB8032}"/>
                </a:ext>
              </a:extLst>
            </p:cNvPr>
            <p:cNvSpPr txBox="1"/>
            <p:nvPr/>
          </p:nvSpPr>
          <p:spPr>
            <a:xfrm>
              <a:off x="5122068" y="5599652"/>
              <a:ext cx="2533066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info@business.com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B45BC95-FC6A-4909-AAC1-53029E69601B}"/>
                </a:ext>
              </a:extLst>
            </p:cNvPr>
            <p:cNvSpPr/>
            <p:nvPr/>
          </p:nvSpPr>
          <p:spPr>
            <a:xfrm>
              <a:off x="4099179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1" y="818960"/>
                    <a:pt x="0" y="635629"/>
                    <a:pt x="0" y="409480"/>
                  </a:cubicBezTo>
                  <a:cubicBezTo>
                    <a:pt x="0" y="183330"/>
                    <a:pt x="183331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79E93E12-B093-49B9-95DA-96270B36C54B}"/>
                </a:ext>
              </a:extLst>
            </p:cNvPr>
            <p:cNvSpPr/>
            <p:nvPr/>
          </p:nvSpPr>
          <p:spPr>
            <a:xfrm>
              <a:off x="4310500" y="5433441"/>
              <a:ext cx="396470" cy="396620"/>
            </a:xfrm>
            <a:custGeom>
              <a:avLst/>
              <a:gdLst>
                <a:gd name="connsiteX0" fmla="*/ 198158 w 396470"/>
                <a:gd name="connsiteY0" fmla="*/ -739 h 396620"/>
                <a:gd name="connsiteX1" fmla="*/ 0 w 396470"/>
                <a:gd name="connsiteY1" fmla="*/ 197762 h 396620"/>
                <a:gd name="connsiteX2" fmla="*/ 198454 w 396470"/>
                <a:gd name="connsiteY2" fmla="*/ 395881 h 396620"/>
                <a:gd name="connsiteX3" fmla="*/ 290741 w 396470"/>
                <a:gd name="connsiteY3" fmla="*/ 373022 h 396620"/>
                <a:gd name="connsiteX4" fmla="*/ 294647 w 396470"/>
                <a:gd name="connsiteY4" fmla="*/ 355781 h 396620"/>
                <a:gd name="connsiteX5" fmla="*/ 279121 w 396470"/>
                <a:gd name="connsiteY5" fmla="*/ 351019 h 396620"/>
                <a:gd name="connsiteX6" fmla="*/ 44653 w 396470"/>
                <a:gd name="connsiteY6" fmla="*/ 278438 h 396620"/>
                <a:gd name="connsiteX7" fmla="*/ 117196 w 396470"/>
                <a:gd name="connsiteY7" fmla="*/ 44028 h 396620"/>
                <a:gd name="connsiteX8" fmla="*/ 351663 w 396470"/>
                <a:gd name="connsiteY8" fmla="*/ 116513 h 396620"/>
                <a:gd name="connsiteX9" fmla="*/ 371704 w 396470"/>
                <a:gd name="connsiteY9" fmla="*/ 197571 h 396620"/>
                <a:gd name="connsiteX10" fmla="*/ 371704 w 396470"/>
                <a:gd name="connsiteY10" fmla="*/ 234719 h 396620"/>
                <a:gd name="connsiteX11" fmla="*/ 336395 w 396470"/>
                <a:gd name="connsiteY11" fmla="*/ 273771 h 396620"/>
                <a:gd name="connsiteX12" fmla="*/ 297314 w 396470"/>
                <a:gd name="connsiteY12" fmla="*/ 238529 h 396620"/>
                <a:gd name="connsiteX13" fmla="*/ 297314 w 396470"/>
                <a:gd name="connsiteY13" fmla="*/ 234719 h 396620"/>
                <a:gd name="connsiteX14" fmla="*/ 297314 w 396470"/>
                <a:gd name="connsiteY14" fmla="*/ 197571 h 396620"/>
                <a:gd name="connsiteX15" fmla="*/ 198158 w 396470"/>
                <a:gd name="connsiteY15" fmla="*/ 97845 h 396620"/>
                <a:gd name="connsiteX16" fmla="*/ 98432 w 396470"/>
                <a:gd name="connsiteY16" fmla="*/ 196999 h 396620"/>
                <a:gd name="connsiteX17" fmla="*/ 197587 w 396470"/>
                <a:gd name="connsiteY17" fmla="*/ 296727 h 396620"/>
                <a:gd name="connsiteX18" fmla="*/ 277025 w 396470"/>
                <a:gd name="connsiteY18" fmla="*/ 257484 h 396620"/>
                <a:gd name="connsiteX19" fmla="*/ 357026 w 396470"/>
                <a:gd name="connsiteY19" fmla="*/ 292726 h 396620"/>
                <a:gd name="connsiteX20" fmla="*/ 396469 w 396470"/>
                <a:gd name="connsiteY20" fmla="*/ 234719 h 396620"/>
                <a:gd name="connsiteX21" fmla="*/ 396469 w 396470"/>
                <a:gd name="connsiteY21" fmla="*/ 197571 h 396620"/>
                <a:gd name="connsiteX22" fmla="*/ 198158 w 396470"/>
                <a:gd name="connsiteY22" fmla="*/ -739 h 396620"/>
                <a:gd name="connsiteX23" fmla="*/ 198158 w 396470"/>
                <a:gd name="connsiteY23" fmla="*/ 271961 h 396620"/>
                <a:gd name="connsiteX24" fmla="*/ 123768 w 396470"/>
                <a:gd name="connsiteY24" fmla="*/ 197571 h 396620"/>
                <a:gd name="connsiteX25" fmla="*/ 198158 w 396470"/>
                <a:gd name="connsiteY25" fmla="*/ 123180 h 396620"/>
                <a:gd name="connsiteX26" fmla="*/ 272549 w 396470"/>
                <a:gd name="connsiteY26" fmla="*/ 197571 h 396620"/>
                <a:gd name="connsiteX27" fmla="*/ 198158 w 396470"/>
                <a:gd name="connsiteY27" fmla="*/ 271961 h 396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96470" h="396620">
                  <a:moveTo>
                    <a:pt x="198158" y="-739"/>
                  </a:moveTo>
                  <a:cubicBezTo>
                    <a:pt x="88630" y="-645"/>
                    <a:pt x="-86" y="88224"/>
                    <a:pt x="0" y="197762"/>
                  </a:cubicBezTo>
                  <a:cubicBezTo>
                    <a:pt x="76" y="307204"/>
                    <a:pt x="88935" y="395976"/>
                    <a:pt x="198454" y="395881"/>
                  </a:cubicBezTo>
                  <a:cubicBezTo>
                    <a:pt x="230619" y="395881"/>
                    <a:pt x="262290" y="387976"/>
                    <a:pt x="290741" y="373022"/>
                  </a:cubicBezTo>
                  <a:cubicBezTo>
                    <a:pt x="296571" y="369307"/>
                    <a:pt x="298323" y="361687"/>
                    <a:pt x="294647" y="355781"/>
                  </a:cubicBezTo>
                  <a:cubicBezTo>
                    <a:pt x="291360" y="350637"/>
                    <a:pt x="284769" y="348542"/>
                    <a:pt x="279121" y="351019"/>
                  </a:cubicBezTo>
                  <a:cubicBezTo>
                    <a:pt x="194339" y="395692"/>
                    <a:pt x="89373" y="363211"/>
                    <a:pt x="44653" y="278438"/>
                  </a:cubicBezTo>
                  <a:cubicBezTo>
                    <a:pt x="-57" y="193666"/>
                    <a:pt x="32414" y="88700"/>
                    <a:pt x="117196" y="44028"/>
                  </a:cubicBezTo>
                  <a:cubicBezTo>
                    <a:pt x="201978" y="-739"/>
                    <a:pt x="306943" y="31741"/>
                    <a:pt x="351663" y="116513"/>
                  </a:cubicBezTo>
                  <a:cubicBezTo>
                    <a:pt x="364836" y="141564"/>
                    <a:pt x="371713" y="169377"/>
                    <a:pt x="371704" y="197571"/>
                  </a:cubicBezTo>
                  <a:lnTo>
                    <a:pt x="371704" y="234719"/>
                  </a:lnTo>
                  <a:cubicBezTo>
                    <a:pt x="372742" y="255292"/>
                    <a:pt x="356931" y="272724"/>
                    <a:pt x="336395" y="273771"/>
                  </a:cubicBezTo>
                  <a:cubicBezTo>
                    <a:pt x="315849" y="274819"/>
                    <a:pt x="298352" y="259007"/>
                    <a:pt x="297314" y="238529"/>
                  </a:cubicBezTo>
                  <a:cubicBezTo>
                    <a:pt x="297247" y="237195"/>
                    <a:pt x="297247" y="235957"/>
                    <a:pt x="297314" y="234719"/>
                  </a:cubicBezTo>
                  <a:lnTo>
                    <a:pt x="297314" y="197571"/>
                  </a:lnTo>
                  <a:cubicBezTo>
                    <a:pt x="297466" y="142612"/>
                    <a:pt x="253079" y="98035"/>
                    <a:pt x="198158" y="97845"/>
                  </a:cubicBezTo>
                  <a:cubicBezTo>
                    <a:pt x="143237" y="97654"/>
                    <a:pt x="98584" y="142041"/>
                    <a:pt x="98432" y="196999"/>
                  </a:cubicBezTo>
                  <a:cubicBezTo>
                    <a:pt x="98279" y="251959"/>
                    <a:pt x="142675" y="296536"/>
                    <a:pt x="197587" y="296727"/>
                  </a:cubicBezTo>
                  <a:cubicBezTo>
                    <a:pt x="228753" y="296822"/>
                    <a:pt x="258156" y="282249"/>
                    <a:pt x="277025" y="257484"/>
                  </a:cubicBezTo>
                  <a:cubicBezTo>
                    <a:pt x="289379" y="289297"/>
                    <a:pt x="325193" y="305109"/>
                    <a:pt x="357026" y="292726"/>
                  </a:cubicBezTo>
                  <a:cubicBezTo>
                    <a:pt x="380934" y="283487"/>
                    <a:pt x="396631" y="260341"/>
                    <a:pt x="396469" y="234719"/>
                  </a:cubicBezTo>
                  <a:lnTo>
                    <a:pt x="396469" y="197571"/>
                  </a:lnTo>
                  <a:cubicBezTo>
                    <a:pt x="396364" y="88129"/>
                    <a:pt x="307639" y="-645"/>
                    <a:pt x="198158" y="-739"/>
                  </a:cubicBezTo>
                  <a:close/>
                  <a:moveTo>
                    <a:pt x="198158" y="271961"/>
                  </a:moveTo>
                  <a:cubicBezTo>
                    <a:pt x="157077" y="271961"/>
                    <a:pt x="123768" y="238623"/>
                    <a:pt x="123768" y="197571"/>
                  </a:cubicBezTo>
                  <a:cubicBezTo>
                    <a:pt x="123768" y="156518"/>
                    <a:pt x="157077" y="123180"/>
                    <a:pt x="198158" y="123180"/>
                  </a:cubicBezTo>
                  <a:cubicBezTo>
                    <a:pt x="239240" y="123180"/>
                    <a:pt x="272549" y="156518"/>
                    <a:pt x="272549" y="197571"/>
                  </a:cubicBezTo>
                  <a:cubicBezTo>
                    <a:pt x="272444" y="238623"/>
                    <a:pt x="239201" y="271867"/>
                    <a:pt x="198158" y="27196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21AB0CE-76D7-4DC4-8D38-59010FB713DA}"/>
              </a:ext>
            </a:extLst>
          </p:cNvPr>
          <p:cNvGrpSpPr/>
          <p:nvPr/>
        </p:nvGrpSpPr>
        <p:grpSpPr>
          <a:xfrm>
            <a:off x="8040243" y="5222271"/>
            <a:ext cx="3692209" cy="818959"/>
            <a:chOff x="8040243" y="5222271"/>
            <a:chExt cx="3692209" cy="818959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4C00001-0209-4879-8F8F-2DC555590DB9}"/>
                </a:ext>
              </a:extLst>
            </p:cNvPr>
            <p:cNvSpPr txBox="1"/>
            <p:nvPr/>
          </p:nvSpPr>
          <p:spPr>
            <a:xfrm>
              <a:off x="9060275" y="5254561"/>
              <a:ext cx="121539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Address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B3E998C-0325-4BF0-B652-4E1F6BA5A431}"/>
                </a:ext>
              </a:extLst>
            </p:cNvPr>
            <p:cNvSpPr txBox="1"/>
            <p:nvPr/>
          </p:nvSpPr>
          <p:spPr>
            <a:xfrm>
              <a:off x="9063132" y="5599652"/>
              <a:ext cx="2669320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24th Street, CA, USA</a:t>
              </a: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5E75E18-15D4-4FFB-BF48-A5BCFC9A5FF9}"/>
                </a:ext>
              </a:extLst>
            </p:cNvPr>
            <p:cNvSpPr/>
            <p:nvPr/>
          </p:nvSpPr>
          <p:spPr>
            <a:xfrm>
              <a:off x="8040243" y="5222271"/>
              <a:ext cx="818959" cy="818959"/>
            </a:xfrm>
            <a:custGeom>
              <a:avLst/>
              <a:gdLst>
                <a:gd name="connsiteX0" fmla="*/ 818959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59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59" y="409480"/>
                  </a:moveTo>
                  <a:cubicBezTo>
                    <a:pt x="818959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59" y="183330"/>
                    <a:pt x="818959" y="409480"/>
                  </a:cubicBez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59928249-AEB9-4695-AA2A-808CC607AE92}"/>
                </a:ext>
              </a:extLst>
            </p:cNvPr>
            <p:cNvSpPr/>
            <p:nvPr/>
          </p:nvSpPr>
          <p:spPr>
            <a:xfrm>
              <a:off x="8251394" y="5433417"/>
              <a:ext cx="396655" cy="396644"/>
            </a:xfrm>
            <a:custGeom>
              <a:avLst/>
              <a:gdLst>
                <a:gd name="connsiteX0" fmla="*/ 367587 w 396655"/>
                <a:gd name="connsiteY0" fmla="*/ 119014 h 396644"/>
                <a:gd name="connsiteX1" fmla="*/ 247762 w 396655"/>
                <a:gd name="connsiteY1" fmla="*/ 17477 h 396644"/>
                <a:gd name="connsiteX2" fmla="*/ 148893 w 396655"/>
                <a:gd name="connsiteY2" fmla="*/ 17477 h 396644"/>
                <a:gd name="connsiteX3" fmla="*/ 29069 w 396655"/>
                <a:gd name="connsiteY3" fmla="*/ 119014 h 396644"/>
                <a:gd name="connsiteX4" fmla="*/ 17 w 396655"/>
                <a:gd name="connsiteY4" fmla="*/ 182736 h 396644"/>
                <a:gd name="connsiteX5" fmla="*/ 17 w 396655"/>
                <a:gd name="connsiteY5" fmla="*/ 313895 h 396644"/>
                <a:gd name="connsiteX6" fmla="*/ 78504 w 396655"/>
                <a:gd name="connsiteY6" fmla="*/ 395905 h 396644"/>
                <a:gd name="connsiteX7" fmla="*/ 318152 w 396655"/>
                <a:gd name="connsiteY7" fmla="*/ 395905 h 396644"/>
                <a:gd name="connsiteX8" fmla="*/ 396638 w 396655"/>
                <a:gd name="connsiteY8" fmla="*/ 313895 h 396644"/>
                <a:gd name="connsiteX9" fmla="*/ 396638 w 396655"/>
                <a:gd name="connsiteY9" fmla="*/ 182736 h 396644"/>
                <a:gd name="connsiteX10" fmla="*/ 367587 w 396655"/>
                <a:gd name="connsiteY10" fmla="*/ 119014 h 396644"/>
                <a:gd name="connsiteX11" fmla="*/ 245667 w 396655"/>
                <a:gd name="connsiteY11" fmla="*/ 371140 h 396644"/>
                <a:gd name="connsiteX12" fmla="*/ 150989 w 396655"/>
                <a:gd name="connsiteY12" fmla="*/ 371140 h 396644"/>
                <a:gd name="connsiteX13" fmla="*/ 150989 w 396655"/>
                <a:gd name="connsiteY13" fmla="*/ 247315 h 396644"/>
                <a:gd name="connsiteX14" fmla="*/ 171658 w 396655"/>
                <a:gd name="connsiteY14" fmla="*/ 226647 h 396644"/>
                <a:gd name="connsiteX15" fmla="*/ 224998 w 396655"/>
                <a:gd name="connsiteY15" fmla="*/ 226647 h 396644"/>
                <a:gd name="connsiteX16" fmla="*/ 245667 w 396655"/>
                <a:gd name="connsiteY16" fmla="*/ 247315 h 396644"/>
                <a:gd name="connsiteX17" fmla="*/ 371873 w 396655"/>
                <a:gd name="connsiteY17" fmla="*/ 313990 h 396644"/>
                <a:gd name="connsiteX18" fmla="*/ 318152 w 396655"/>
                <a:gd name="connsiteY18" fmla="*/ 371140 h 396644"/>
                <a:gd name="connsiteX19" fmla="*/ 270527 w 396655"/>
                <a:gd name="connsiteY19" fmla="*/ 371140 h 396644"/>
                <a:gd name="connsiteX20" fmla="*/ 270527 w 396655"/>
                <a:gd name="connsiteY20" fmla="*/ 247315 h 396644"/>
                <a:gd name="connsiteX21" fmla="*/ 225093 w 396655"/>
                <a:gd name="connsiteY21" fmla="*/ 201786 h 396644"/>
                <a:gd name="connsiteX22" fmla="*/ 171753 w 396655"/>
                <a:gd name="connsiteY22" fmla="*/ 201786 h 396644"/>
                <a:gd name="connsiteX23" fmla="*/ 126223 w 396655"/>
                <a:gd name="connsiteY23" fmla="*/ 247315 h 396644"/>
                <a:gd name="connsiteX24" fmla="*/ 126223 w 396655"/>
                <a:gd name="connsiteY24" fmla="*/ 371140 h 396644"/>
                <a:gd name="connsiteX25" fmla="*/ 78598 w 396655"/>
                <a:gd name="connsiteY25" fmla="*/ 371140 h 396644"/>
                <a:gd name="connsiteX26" fmla="*/ 24878 w 396655"/>
                <a:gd name="connsiteY26" fmla="*/ 313990 h 396644"/>
                <a:gd name="connsiteX27" fmla="*/ 24878 w 396655"/>
                <a:gd name="connsiteY27" fmla="*/ 182831 h 396644"/>
                <a:gd name="connsiteX28" fmla="*/ 45166 w 396655"/>
                <a:gd name="connsiteY28" fmla="*/ 137969 h 396644"/>
                <a:gd name="connsiteX29" fmla="*/ 164990 w 396655"/>
                <a:gd name="connsiteY29" fmla="*/ 36527 h 396644"/>
                <a:gd name="connsiteX30" fmla="*/ 231665 w 396655"/>
                <a:gd name="connsiteY30" fmla="*/ 36527 h 396644"/>
                <a:gd name="connsiteX31" fmla="*/ 351490 w 396655"/>
                <a:gd name="connsiteY31" fmla="*/ 137969 h 396644"/>
                <a:gd name="connsiteX32" fmla="*/ 371778 w 396655"/>
                <a:gd name="connsiteY32" fmla="*/ 182831 h 39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655" h="396644">
                  <a:moveTo>
                    <a:pt x="367587" y="119014"/>
                  </a:moveTo>
                  <a:lnTo>
                    <a:pt x="247762" y="17477"/>
                  </a:lnTo>
                  <a:cubicBezTo>
                    <a:pt x="219283" y="-6811"/>
                    <a:pt x="177373" y="-6811"/>
                    <a:pt x="148893" y="17477"/>
                  </a:cubicBezTo>
                  <a:lnTo>
                    <a:pt x="29069" y="119014"/>
                  </a:lnTo>
                  <a:cubicBezTo>
                    <a:pt x="10466" y="134921"/>
                    <a:pt x="-164" y="158257"/>
                    <a:pt x="17" y="182736"/>
                  </a:cubicBezTo>
                  <a:lnTo>
                    <a:pt x="17" y="313895"/>
                  </a:lnTo>
                  <a:cubicBezTo>
                    <a:pt x="-887" y="358187"/>
                    <a:pt x="34212" y="394858"/>
                    <a:pt x="78504" y="395905"/>
                  </a:cubicBezTo>
                  <a:lnTo>
                    <a:pt x="318152" y="395905"/>
                  </a:lnTo>
                  <a:cubicBezTo>
                    <a:pt x="362444" y="394858"/>
                    <a:pt x="397543" y="358187"/>
                    <a:pt x="396638" y="313895"/>
                  </a:cubicBezTo>
                  <a:lnTo>
                    <a:pt x="396638" y="182736"/>
                  </a:lnTo>
                  <a:cubicBezTo>
                    <a:pt x="396819" y="158257"/>
                    <a:pt x="386189" y="134921"/>
                    <a:pt x="367587" y="119014"/>
                  </a:cubicBezTo>
                  <a:close/>
                  <a:moveTo>
                    <a:pt x="245667" y="371140"/>
                  </a:moveTo>
                  <a:lnTo>
                    <a:pt x="150989" y="371140"/>
                  </a:lnTo>
                  <a:lnTo>
                    <a:pt x="150989" y="247315"/>
                  </a:lnTo>
                  <a:cubicBezTo>
                    <a:pt x="150989" y="235886"/>
                    <a:pt x="160247" y="226647"/>
                    <a:pt x="171658" y="226647"/>
                  </a:cubicBezTo>
                  <a:lnTo>
                    <a:pt x="224998" y="226647"/>
                  </a:lnTo>
                  <a:cubicBezTo>
                    <a:pt x="236408" y="226647"/>
                    <a:pt x="245667" y="235886"/>
                    <a:pt x="245667" y="247315"/>
                  </a:cubicBezTo>
                  <a:close/>
                  <a:moveTo>
                    <a:pt x="371873" y="313990"/>
                  </a:moveTo>
                  <a:cubicBezTo>
                    <a:pt x="372730" y="344567"/>
                    <a:pt x="348728" y="370093"/>
                    <a:pt x="318152" y="371140"/>
                  </a:cubicBezTo>
                  <a:lnTo>
                    <a:pt x="270527" y="371140"/>
                  </a:lnTo>
                  <a:lnTo>
                    <a:pt x="270527" y="247315"/>
                  </a:lnTo>
                  <a:cubicBezTo>
                    <a:pt x="270527" y="222169"/>
                    <a:pt x="250201" y="201881"/>
                    <a:pt x="225093" y="201786"/>
                  </a:cubicBezTo>
                  <a:lnTo>
                    <a:pt x="171753" y="201786"/>
                  </a:lnTo>
                  <a:cubicBezTo>
                    <a:pt x="146607" y="201786"/>
                    <a:pt x="126223" y="222169"/>
                    <a:pt x="126223" y="247315"/>
                  </a:cubicBezTo>
                  <a:lnTo>
                    <a:pt x="126223" y="371140"/>
                  </a:lnTo>
                  <a:lnTo>
                    <a:pt x="78598" y="371140"/>
                  </a:lnTo>
                  <a:cubicBezTo>
                    <a:pt x="48023" y="370093"/>
                    <a:pt x="24020" y="344567"/>
                    <a:pt x="24878" y="313990"/>
                  </a:cubicBezTo>
                  <a:lnTo>
                    <a:pt x="24878" y="182831"/>
                  </a:lnTo>
                  <a:cubicBezTo>
                    <a:pt x="24725" y="165591"/>
                    <a:pt x="32145" y="149209"/>
                    <a:pt x="45166" y="137969"/>
                  </a:cubicBezTo>
                  <a:lnTo>
                    <a:pt x="164990" y="36527"/>
                  </a:lnTo>
                  <a:cubicBezTo>
                    <a:pt x="184098" y="19858"/>
                    <a:pt x="212558" y="19858"/>
                    <a:pt x="231665" y="36527"/>
                  </a:cubicBezTo>
                  <a:lnTo>
                    <a:pt x="351490" y="137969"/>
                  </a:lnTo>
                  <a:cubicBezTo>
                    <a:pt x="364501" y="149209"/>
                    <a:pt x="371921" y="165591"/>
                    <a:pt x="371778" y="18283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57530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4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4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9A1C135-C04D-446A-B48B-F7A90DA64814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6B24701-7F7F-41D7-A7AB-205F79039AC4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4DEB102-21AC-429B-B91E-247A0E51E85E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4A8D820-8EEA-4F9B-A34D-7B95593032F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6CBA989-8F64-4207-924A-7146392949CF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E989994-18DD-4D0A-827C-C43EC6B83B0B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8ABD39C-48F9-4C15-8A28-3D0886C00C86}"/>
              </a:ext>
            </a:extLst>
          </p:cNvPr>
          <p:cNvGrpSpPr/>
          <p:nvPr/>
        </p:nvGrpSpPr>
        <p:grpSpPr>
          <a:xfrm>
            <a:off x="617124" y="5222271"/>
            <a:ext cx="3177647" cy="818959"/>
            <a:chOff x="617124" y="5222271"/>
            <a:chExt cx="3177647" cy="81895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C69C8C-FC4B-4B31-AF6A-A945AEAC2B99}"/>
                </a:ext>
              </a:extLst>
            </p:cNvPr>
            <p:cNvSpPr txBox="1"/>
            <p:nvPr/>
          </p:nvSpPr>
          <p:spPr>
            <a:xfrm>
              <a:off x="1637157" y="5254085"/>
              <a:ext cx="1003801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729CC4-86B0-4395-B148-895873070E86}"/>
                </a:ext>
              </a:extLst>
            </p:cNvPr>
            <p:cNvSpPr txBox="1"/>
            <p:nvPr/>
          </p:nvSpPr>
          <p:spPr>
            <a:xfrm>
              <a:off x="1640014" y="5599271"/>
              <a:ext cx="215475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+12-345-678-910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D07C586-2BB3-4771-9EB9-6D5139D74E8B}"/>
                </a:ext>
              </a:extLst>
            </p:cNvPr>
            <p:cNvSpPr/>
            <p:nvPr/>
          </p:nvSpPr>
          <p:spPr>
            <a:xfrm>
              <a:off x="617124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D9B9E95-A87C-48A0-ACF5-F74DAC2EF7AB}"/>
                </a:ext>
              </a:extLst>
            </p:cNvPr>
            <p:cNvGrpSpPr/>
            <p:nvPr/>
          </p:nvGrpSpPr>
          <p:grpSpPr>
            <a:xfrm>
              <a:off x="828141" y="5433750"/>
              <a:ext cx="396763" cy="396097"/>
              <a:chOff x="828141" y="5433750"/>
              <a:chExt cx="396763" cy="396097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D1739684-5624-4227-9579-897F0C531F53}"/>
                  </a:ext>
                </a:extLst>
              </p:cNvPr>
              <p:cNvSpPr/>
              <p:nvPr/>
            </p:nvSpPr>
            <p:spPr>
              <a:xfrm>
                <a:off x="828141" y="5433750"/>
                <a:ext cx="396763" cy="396097"/>
              </a:xfrm>
              <a:custGeom>
                <a:avLst/>
                <a:gdLst>
                  <a:gd name="connsiteX0" fmla="*/ 378009 w 396763"/>
                  <a:gd name="connsiteY0" fmla="*/ 265842 h 396097"/>
                  <a:gd name="connsiteX1" fmla="*/ 338766 w 396763"/>
                  <a:gd name="connsiteY1" fmla="*/ 226504 h 396097"/>
                  <a:gd name="connsiteX2" fmla="*/ 281655 w 396763"/>
                  <a:gd name="connsiteY2" fmla="*/ 226504 h 396097"/>
                  <a:gd name="connsiteX3" fmla="*/ 281616 w 396763"/>
                  <a:gd name="connsiteY3" fmla="*/ 226504 h 396097"/>
                  <a:gd name="connsiteX4" fmla="*/ 228943 w 396763"/>
                  <a:gd name="connsiteY4" fmla="*/ 226504 h 396097"/>
                  <a:gd name="connsiteX5" fmla="*/ 168840 w 396763"/>
                  <a:gd name="connsiteY5" fmla="*/ 166402 h 396097"/>
                  <a:gd name="connsiteX6" fmla="*/ 168840 w 396763"/>
                  <a:gd name="connsiteY6" fmla="*/ 113823 h 396097"/>
                  <a:gd name="connsiteX7" fmla="*/ 168840 w 396763"/>
                  <a:gd name="connsiteY7" fmla="*/ 113823 h 396097"/>
                  <a:gd name="connsiteX8" fmla="*/ 168840 w 396763"/>
                  <a:gd name="connsiteY8" fmla="*/ 56673 h 396097"/>
                  <a:gd name="connsiteX9" fmla="*/ 129597 w 396763"/>
                  <a:gd name="connsiteY9" fmla="*/ 17335 h 396097"/>
                  <a:gd name="connsiteX10" fmla="*/ 39205 w 396763"/>
                  <a:gd name="connsiteY10" fmla="*/ 17335 h 396097"/>
                  <a:gd name="connsiteX11" fmla="*/ 38910 w 396763"/>
                  <a:gd name="connsiteY11" fmla="*/ 205930 h 396097"/>
                  <a:gd name="connsiteX12" fmla="*/ 39205 w 396763"/>
                  <a:gd name="connsiteY12" fmla="*/ 206215 h 396097"/>
                  <a:gd name="connsiteX13" fmla="*/ 189129 w 396763"/>
                  <a:gd name="connsiteY13" fmla="*/ 356140 h 396097"/>
                  <a:gd name="connsiteX14" fmla="*/ 377714 w 396763"/>
                  <a:gd name="connsiteY14" fmla="*/ 356425 h 396097"/>
                  <a:gd name="connsiteX15" fmla="*/ 378009 w 396763"/>
                  <a:gd name="connsiteY15" fmla="*/ 356140 h 396097"/>
                  <a:gd name="connsiteX16" fmla="*/ 378190 w 396763"/>
                  <a:gd name="connsiteY16" fmla="*/ 266033 h 396097"/>
                  <a:gd name="connsiteX17" fmla="*/ 378009 w 396763"/>
                  <a:gd name="connsiteY17" fmla="*/ 265842 h 396097"/>
                  <a:gd name="connsiteX18" fmla="*/ 360483 w 396763"/>
                  <a:gd name="connsiteY18" fmla="*/ 338613 h 396097"/>
                  <a:gd name="connsiteX19" fmla="*/ 206655 w 396763"/>
                  <a:gd name="connsiteY19" fmla="*/ 338613 h 396097"/>
                  <a:gd name="connsiteX20" fmla="*/ 56731 w 396763"/>
                  <a:gd name="connsiteY20" fmla="*/ 188690 h 396097"/>
                  <a:gd name="connsiteX21" fmla="*/ 56731 w 396763"/>
                  <a:gd name="connsiteY21" fmla="*/ 34861 h 396097"/>
                  <a:gd name="connsiteX22" fmla="*/ 112071 w 396763"/>
                  <a:gd name="connsiteY22" fmla="*/ 34861 h 396097"/>
                  <a:gd name="connsiteX23" fmla="*/ 151314 w 396763"/>
                  <a:gd name="connsiteY23" fmla="*/ 74199 h 396097"/>
                  <a:gd name="connsiteX24" fmla="*/ 151324 w 396763"/>
                  <a:gd name="connsiteY24" fmla="*/ 96298 h 396097"/>
                  <a:gd name="connsiteX25" fmla="*/ 151314 w 396763"/>
                  <a:gd name="connsiteY25" fmla="*/ 96298 h 396097"/>
                  <a:gd name="connsiteX26" fmla="*/ 151314 w 396763"/>
                  <a:gd name="connsiteY26" fmla="*/ 183927 h 396097"/>
                  <a:gd name="connsiteX27" fmla="*/ 211417 w 396763"/>
                  <a:gd name="connsiteY27" fmla="*/ 244030 h 396097"/>
                  <a:gd name="connsiteX28" fmla="*/ 299142 w 396763"/>
                  <a:gd name="connsiteY28" fmla="*/ 244030 h 396097"/>
                  <a:gd name="connsiteX29" fmla="*/ 321240 w 396763"/>
                  <a:gd name="connsiteY29" fmla="*/ 244030 h 396097"/>
                  <a:gd name="connsiteX30" fmla="*/ 360483 w 396763"/>
                  <a:gd name="connsiteY30" fmla="*/ 283369 h 396097"/>
                  <a:gd name="connsiteX31" fmla="*/ 360769 w 396763"/>
                  <a:gd name="connsiteY31" fmla="*/ 338327 h 396097"/>
                  <a:gd name="connsiteX32" fmla="*/ 360483 w 396763"/>
                  <a:gd name="connsiteY32" fmla="*/ 338613 h 396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96763" h="396097">
                    <a:moveTo>
                      <a:pt x="378009" y="265842"/>
                    </a:moveTo>
                    <a:lnTo>
                      <a:pt x="338766" y="226504"/>
                    </a:lnTo>
                    <a:cubicBezTo>
                      <a:pt x="323003" y="210693"/>
                      <a:pt x="297437" y="210693"/>
                      <a:pt x="281655" y="226504"/>
                    </a:cubicBezTo>
                    <a:cubicBezTo>
                      <a:pt x="281636" y="226504"/>
                      <a:pt x="281626" y="226504"/>
                      <a:pt x="281616" y="226504"/>
                    </a:cubicBezTo>
                    <a:cubicBezTo>
                      <a:pt x="266881" y="240602"/>
                      <a:pt x="243678" y="240602"/>
                      <a:pt x="228943" y="226504"/>
                    </a:cubicBezTo>
                    <a:lnTo>
                      <a:pt x="168840" y="166402"/>
                    </a:lnTo>
                    <a:cubicBezTo>
                      <a:pt x="154353" y="151828"/>
                      <a:pt x="154353" y="128397"/>
                      <a:pt x="168840" y="113823"/>
                    </a:cubicBezTo>
                    <a:lnTo>
                      <a:pt x="168840" y="113823"/>
                    </a:lnTo>
                    <a:cubicBezTo>
                      <a:pt x="184585" y="98012"/>
                      <a:pt x="184585" y="72485"/>
                      <a:pt x="168840" y="56673"/>
                    </a:cubicBezTo>
                    <a:lnTo>
                      <a:pt x="129597" y="17335"/>
                    </a:lnTo>
                    <a:cubicBezTo>
                      <a:pt x="104289" y="-6764"/>
                      <a:pt x="64515" y="-6764"/>
                      <a:pt x="39205" y="17335"/>
                    </a:cubicBezTo>
                    <a:cubicBezTo>
                      <a:pt x="-12953" y="69341"/>
                      <a:pt x="-13085" y="153734"/>
                      <a:pt x="38910" y="205930"/>
                    </a:cubicBezTo>
                    <a:cubicBezTo>
                      <a:pt x="39008" y="206026"/>
                      <a:pt x="39106" y="206121"/>
                      <a:pt x="39205" y="206215"/>
                    </a:cubicBezTo>
                    <a:lnTo>
                      <a:pt x="189129" y="356140"/>
                    </a:lnTo>
                    <a:cubicBezTo>
                      <a:pt x="241126" y="408337"/>
                      <a:pt x="325555" y="408432"/>
                      <a:pt x="377714" y="356425"/>
                    </a:cubicBezTo>
                    <a:cubicBezTo>
                      <a:pt x="377809" y="356329"/>
                      <a:pt x="377914" y="356234"/>
                      <a:pt x="378009" y="356140"/>
                    </a:cubicBezTo>
                    <a:cubicBezTo>
                      <a:pt x="402946" y="331279"/>
                      <a:pt x="403022" y="290988"/>
                      <a:pt x="378190" y="266033"/>
                    </a:cubicBezTo>
                    <a:cubicBezTo>
                      <a:pt x="378133" y="265937"/>
                      <a:pt x="378067" y="265937"/>
                      <a:pt x="378009" y="265842"/>
                    </a:cubicBezTo>
                    <a:close/>
                    <a:moveTo>
                      <a:pt x="360483" y="338613"/>
                    </a:moveTo>
                    <a:cubicBezTo>
                      <a:pt x="318002" y="381095"/>
                      <a:pt x="249136" y="381095"/>
                      <a:pt x="206655" y="338613"/>
                    </a:cubicBezTo>
                    <a:lnTo>
                      <a:pt x="56731" y="188690"/>
                    </a:lnTo>
                    <a:cubicBezTo>
                      <a:pt x="14358" y="146209"/>
                      <a:pt x="14358" y="77343"/>
                      <a:pt x="56731" y="34861"/>
                    </a:cubicBezTo>
                    <a:cubicBezTo>
                      <a:pt x="72038" y="19621"/>
                      <a:pt x="96765" y="19621"/>
                      <a:pt x="112071" y="34861"/>
                    </a:cubicBezTo>
                    <a:lnTo>
                      <a:pt x="151314" y="74199"/>
                    </a:lnTo>
                    <a:cubicBezTo>
                      <a:pt x="157420" y="80295"/>
                      <a:pt x="157420" y="90202"/>
                      <a:pt x="151324" y="96298"/>
                    </a:cubicBezTo>
                    <a:cubicBezTo>
                      <a:pt x="151314" y="96298"/>
                      <a:pt x="151314" y="96298"/>
                      <a:pt x="151314" y="96298"/>
                    </a:cubicBezTo>
                    <a:cubicBezTo>
                      <a:pt x="127197" y="120490"/>
                      <a:pt x="127197" y="159733"/>
                      <a:pt x="151314" y="183927"/>
                    </a:cubicBezTo>
                    <a:lnTo>
                      <a:pt x="211417" y="244030"/>
                    </a:lnTo>
                    <a:cubicBezTo>
                      <a:pt x="235963" y="267462"/>
                      <a:pt x="274597" y="267462"/>
                      <a:pt x="299142" y="244030"/>
                    </a:cubicBezTo>
                    <a:cubicBezTo>
                      <a:pt x="305324" y="238125"/>
                      <a:pt x="315059" y="238125"/>
                      <a:pt x="321240" y="244030"/>
                    </a:cubicBezTo>
                    <a:lnTo>
                      <a:pt x="360483" y="283369"/>
                    </a:lnTo>
                    <a:cubicBezTo>
                      <a:pt x="375742" y="298513"/>
                      <a:pt x="375866" y="323087"/>
                      <a:pt x="360769" y="338327"/>
                    </a:cubicBezTo>
                    <a:cubicBezTo>
                      <a:pt x="360674" y="338422"/>
                      <a:pt x="360579" y="338518"/>
                      <a:pt x="360483" y="33861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05B4D60-F1D4-4811-9490-209F5C1DB25B}"/>
                  </a:ext>
                </a:extLst>
              </p:cNvPr>
              <p:cNvSpPr/>
              <p:nvPr/>
            </p:nvSpPr>
            <p:spPr>
              <a:xfrm>
                <a:off x="1075414" y="5437185"/>
                <a:ext cx="145887" cy="145012"/>
              </a:xfrm>
              <a:custGeom>
                <a:avLst/>
                <a:gdLst>
                  <a:gd name="connsiteX0" fmla="*/ 10435 w 145887"/>
                  <a:gd name="connsiteY0" fmla="*/ 23710 h 145012"/>
                  <a:gd name="connsiteX1" fmla="*/ 121306 w 145887"/>
                  <a:gd name="connsiteY1" fmla="*/ 134677 h 145012"/>
                  <a:gd name="connsiteX2" fmla="*/ 133403 w 145887"/>
                  <a:gd name="connsiteY2" fmla="*/ 144202 h 145012"/>
                  <a:gd name="connsiteX3" fmla="*/ 136070 w 145887"/>
                  <a:gd name="connsiteY3" fmla="*/ 144202 h 145012"/>
                  <a:gd name="connsiteX4" fmla="*/ 145595 w 145887"/>
                  <a:gd name="connsiteY4" fmla="*/ 129342 h 145012"/>
                  <a:gd name="connsiteX5" fmla="*/ 145595 w 145887"/>
                  <a:gd name="connsiteY5" fmla="*/ 129342 h 145012"/>
                  <a:gd name="connsiteX6" fmla="*/ 15960 w 145887"/>
                  <a:gd name="connsiteY6" fmla="*/ -197 h 145012"/>
                  <a:gd name="connsiteX7" fmla="*/ 529 w 145887"/>
                  <a:gd name="connsiteY7" fmla="*/ 8089 h 145012"/>
                  <a:gd name="connsiteX8" fmla="*/ 8816 w 145887"/>
                  <a:gd name="connsiteY8" fmla="*/ 23520 h 145012"/>
                  <a:gd name="connsiteX9" fmla="*/ 10531 w 145887"/>
                  <a:gd name="connsiteY9" fmla="*/ 23901 h 145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5887" h="145012">
                    <a:moveTo>
                      <a:pt x="10435" y="23710"/>
                    </a:moveTo>
                    <a:cubicBezTo>
                      <a:pt x="65585" y="36378"/>
                      <a:pt x="108638" y="79527"/>
                      <a:pt x="121306" y="134677"/>
                    </a:cubicBezTo>
                    <a:cubicBezTo>
                      <a:pt x="122602" y="140296"/>
                      <a:pt x="127631" y="144297"/>
                      <a:pt x="133403" y="144202"/>
                    </a:cubicBezTo>
                    <a:cubicBezTo>
                      <a:pt x="134289" y="144297"/>
                      <a:pt x="135184" y="144297"/>
                      <a:pt x="136070" y="144202"/>
                    </a:cubicBezTo>
                    <a:cubicBezTo>
                      <a:pt x="142804" y="142773"/>
                      <a:pt x="147072" y="136105"/>
                      <a:pt x="145595" y="129342"/>
                    </a:cubicBezTo>
                    <a:cubicBezTo>
                      <a:pt x="145595" y="129342"/>
                      <a:pt x="145595" y="129342"/>
                      <a:pt x="145595" y="129342"/>
                    </a:cubicBezTo>
                    <a:cubicBezTo>
                      <a:pt x="130812" y="64858"/>
                      <a:pt x="80444" y="14567"/>
                      <a:pt x="15960" y="-197"/>
                    </a:cubicBezTo>
                    <a:cubicBezTo>
                      <a:pt x="9416" y="-2197"/>
                      <a:pt x="2501" y="1516"/>
                      <a:pt x="529" y="8089"/>
                    </a:cubicBezTo>
                    <a:cubicBezTo>
                      <a:pt x="-1442" y="14661"/>
                      <a:pt x="2263" y="21520"/>
                      <a:pt x="8816" y="23520"/>
                    </a:cubicBezTo>
                    <a:cubicBezTo>
                      <a:pt x="9378" y="23710"/>
                      <a:pt x="9950" y="23806"/>
                      <a:pt x="10531" y="2390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F11C8A8-68CC-4E98-BD16-DE7D0840632C}"/>
                  </a:ext>
                </a:extLst>
              </p:cNvPr>
              <p:cNvSpPr/>
              <p:nvPr/>
            </p:nvSpPr>
            <p:spPr>
              <a:xfrm>
                <a:off x="1062410" y="5496407"/>
                <a:ext cx="99359" cy="99124"/>
              </a:xfrm>
              <a:custGeom>
                <a:avLst/>
                <a:gdLst>
                  <a:gd name="connsiteX0" fmla="*/ 9629 w 99359"/>
                  <a:gd name="connsiteY0" fmla="*/ 23639 h 99124"/>
                  <a:gd name="connsiteX1" fmla="*/ 74779 w 99359"/>
                  <a:gd name="connsiteY1" fmla="*/ 88789 h 99124"/>
                  <a:gd name="connsiteX2" fmla="*/ 86876 w 99359"/>
                  <a:gd name="connsiteY2" fmla="*/ 98314 h 99124"/>
                  <a:gd name="connsiteX3" fmla="*/ 89543 w 99359"/>
                  <a:gd name="connsiteY3" fmla="*/ 98314 h 99124"/>
                  <a:gd name="connsiteX4" fmla="*/ 99087 w 99359"/>
                  <a:gd name="connsiteY4" fmla="*/ 83647 h 99124"/>
                  <a:gd name="connsiteX5" fmla="*/ 99068 w 99359"/>
                  <a:gd name="connsiteY5" fmla="*/ 83551 h 99124"/>
                  <a:gd name="connsiteX6" fmla="*/ 15058 w 99359"/>
                  <a:gd name="connsiteY6" fmla="*/ -460 h 99124"/>
                  <a:gd name="connsiteX7" fmla="*/ 294 w 99359"/>
                  <a:gd name="connsiteY7" fmla="*/ 8970 h 99124"/>
                  <a:gd name="connsiteX8" fmla="*/ 9724 w 99359"/>
                  <a:gd name="connsiteY8" fmla="*/ 23734 h 99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359" h="99124">
                    <a:moveTo>
                      <a:pt x="9629" y="23639"/>
                    </a:moveTo>
                    <a:cubicBezTo>
                      <a:pt x="42013" y="31164"/>
                      <a:pt x="67293" y="56405"/>
                      <a:pt x="74779" y="88789"/>
                    </a:cubicBezTo>
                    <a:cubicBezTo>
                      <a:pt x="76075" y="94410"/>
                      <a:pt x="81104" y="98410"/>
                      <a:pt x="86876" y="98314"/>
                    </a:cubicBezTo>
                    <a:cubicBezTo>
                      <a:pt x="87762" y="98410"/>
                      <a:pt x="88657" y="98410"/>
                      <a:pt x="89543" y="98314"/>
                    </a:cubicBezTo>
                    <a:cubicBezTo>
                      <a:pt x="96230" y="96886"/>
                      <a:pt x="100507" y="90314"/>
                      <a:pt x="99087" y="83647"/>
                    </a:cubicBezTo>
                    <a:cubicBezTo>
                      <a:pt x="99078" y="83647"/>
                      <a:pt x="99078" y="83551"/>
                      <a:pt x="99068" y="83551"/>
                    </a:cubicBezTo>
                    <a:cubicBezTo>
                      <a:pt x="89505" y="41736"/>
                      <a:pt x="56863" y="9065"/>
                      <a:pt x="15058" y="-460"/>
                    </a:cubicBezTo>
                    <a:cubicBezTo>
                      <a:pt x="8381" y="-1888"/>
                      <a:pt x="1770" y="2303"/>
                      <a:pt x="294" y="8970"/>
                    </a:cubicBezTo>
                    <a:cubicBezTo>
                      <a:pt x="-1182" y="15638"/>
                      <a:pt x="3047" y="22305"/>
                      <a:pt x="9724" y="2373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51CB9B9-41E8-4CDC-BEF2-89646B772F8D}"/>
              </a:ext>
            </a:extLst>
          </p:cNvPr>
          <p:cNvGrpSpPr/>
          <p:nvPr/>
        </p:nvGrpSpPr>
        <p:grpSpPr>
          <a:xfrm>
            <a:off x="4099179" y="5222271"/>
            <a:ext cx="3555955" cy="818959"/>
            <a:chOff x="4099179" y="5222271"/>
            <a:chExt cx="3555955" cy="81895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F57D08F-E9F8-4EA1-AA69-0A1875658225}"/>
                </a:ext>
              </a:extLst>
            </p:cNvPr>
            <p:cNvSpPr txBox="1"/>
            <p:nvPr/>
          </p:nvSpPr>
          <p:spPr>
            <a:xfrm>
              <a:off x="5119211" y="5254561"/>
              <a:ext cx="887730" cy="377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8FC6E2E-EFEC-42B5-A50E-8F1B38828087}"/>
                </a:ext>
              </a:extLst>
            </p:cNvPr>
            <p:cNvSpPr txBox="1"/>
            <p:nvPr/>
          </p:nvSpPr>
          <p:spPr>
            <a:xfrm>
              <a:off x="5122068" y="5599652"/>
              <a:ext cx="2533066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info@business.com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8D0CD66-7915-48D5-8A7A-2E733752C03D}"/>
                </a:ext>
              </a:extLst>
            </p:cNvPr>
            <p:cNvSpPr/>
            <p:nvPr/>
          </p:nvSpPr>
          <p:spPr>
            <a:xfrm>
              <a:off x="4099179" y="5222271"/>
              <a:ext cx="818959" cy="818959"/>
            </a:xfrm>
            <a:custGeom>
              <a:avLst/>
              <a:gdLst>
                <a:gd name="connsiteX0" fmla="*/ 818960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60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60" y="409480"/>
                  </a:moveTo>
                  <a:cubicBezTo>
                    <a:pt x="818960" y="635629"/>
                    <a:pt x="635629" y="818960"/>
                    <a:pt x="409480" y="818960"/>
                  </a:cubicBezTo>
                  <a:cubicBezTo>
                    <a:pt x="183331" y="818960"/>
                    <a:pt x="0" y="635629"/>
                    <a:pt x="0" y="409480"/>
                  </a:cubicBezTo>
                  <a:cubicBezTo>
                    <a:pt x="0" y="183330"/>
                    <a:pt x="183331" y="0"/>
                    <a:pt x="409480" y="0"/>
                  </a:cubicBezTo>
                  <a:cubicBezTo>
                    <a:pt x="635629" y="0"/>
                    <a:pt x="818960" y="183330"/>
                    <a:pt x="818960" y="409480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9617D3A-2AA6-4629-8AC1-CCE37C1103E0}"/>
                </a:ext>
              </a:extLst>
            </p:cNvPr>
            <p:cNvSpPr/>
            <p:nvPr/>
          </p:nvSpPr>
          <p:spPr>
            <a:xfrm>
              <a:off x="4310500" y="5433441"/>
              <a:ext cx="396470" cy="396620"/>
            </a:xfrm>
            <a:custGeom>
              <a:avLst/>
              <a:gdLst>
                <a:gd name="connsiteX0" fmla="*/ 198158 w 396470"/>
                <a:gd name="connsiteY0" fmla="*/ -739 h 396620"/>
                <a:gd name="connsiteX1" fmla="*/ 0 w 396470"/>
                <a:gd name="connsiteY1" fmla="*/ 197762 h 396620"/>
                <a:gd name="connsiteX2" fmla="*/ 198454 w 396470"/>
                <a:gd name="connsiteY2" fmla="*/ 395881 h 396620"/>
                <a:gd name="connsiteX3" fmla="*/ 290741 w 396470"/>
                <a:gd name="connsiteY3" fmla="*/ 373022 h 396620"/>
                <a:gd name="connsiteX4" fmla="*/ 294647 w 396470"/>
                <a:gd name="connsiteY4" fmla="*/ 355781 h 396620"/>
                <a:gd name="connsiteX5" fmla="*/ 279121 w 396470"/>
                <a:gd name="connsiteY5" fmla="*/ 351019 h 396620"/>
                <a:gd name="connsiteX6" fmla="*/ 44653 w 396470"/>
                <a:gd name="connsiteY6" fmla="*/ 278438 h 396620"/>
                <a:gd name="connsiteX7" fmla="*/ 117196 w 396470"/>
                <a:gd name="connsiteY7" fmla="*/ 44028 h 396620"/>
                <a:gd name="connsiteX8" fmla="*/ 351663 w 396470"/>
                <a:gd name="connsiteY8" fmla="*/ 116513 h 396620"/>
                <a:gd name="connsiteX9" fmla="*/ 371704 w 396470"/>
                <a:gd name="connsiteY9" fmla="*/ 197571 h 396620"/>
                <a:gd name="connsiteX10" fmla="*/ 371704 w 396470"/>
                <a:gd name="connsiteY10" fmla="*/ 234719 h 396620"/>
                <a:gd name="connsiteX11" fmla="*/ 336395 w 396470"/>
                <a:gd name="connsiteY11" fmla="*/ 273771 h 396620"/>
                <a:gd name="connsiteX12" fmla="*/ 297314 w 396470"/>
                <a:gd name="connsiteY12" fmla="*/ 238529 h 396620"/>
                <a:gd name="connsiteX13" fmla="*/ 297314 w 396470"/>
                <a:gd name="connsiteY13" fmla="*/ 234719 h 396620"/>
                <a:gd name="connsiteX14" fmla="*/ 297314 w 396470"/>
                <a:gd name="connsiteY14" fmla="*/ 197571 h 396620"/>
                <a:gd name="connsiteX15" fmla="*/ 198158 w 396470"/>
                <a:gd name="connsiteY15" fmla="*/ 97845 h 396620"/>
                <a:gd name="connsiteX16" fmla="*/ 98432 w 396470"/>
                <a:gd name="connsiteY16" fmla="*/ 196999 h 396620"/>
                <a:gd name="connsiteX17" fmla="*/ 197587 w 396470"/>
                <a:gd name="connsiteY17" fmla="*/ 296727 h 396620"/>
                <a:gd name="connsiteX18" fmla="*/ 277025 w 396470"/>
                <a:gd name="connsiteY18" fmla="*/ 257484 h 396620"/>
                <a:gd name="connsiteX19" fmla="*/ 357026 w 396470"/>
                <a:gd name="connsiteY19" fmla="*/ 292726 h 396620"/>
                <a:gd name="connsiteX20" fmla="*/ 396469 w 396470"/>
                <a:gd name="connsiteY20" fmla="*/ 234719 h 396620"/>
                <a:gd name="connsiteX21" fmla="*/ 396469 w 396470"/>
                <a:gd name="connsiteY21" fmla="*/ 197571 h 396620"/>
                <a:gd name="connsiteX22" fmla="*/ 198158 w 396470"/>
                <a:gd name="connsiteY22" fmla="*/ -739 h 396620"/>
                <a:gd name="connsiteX23" fmla="*/ 198158 w 396470"/>
                <a:gd name="connsiteY23" fmla="*/ 271961 h 396620"/>
                <a:gd name="connsiteX24" fmla="*/ 123768 w 396470"/>
                <a:gd name="connsiteY24" fmla="*/ 197571 h 396620"/>
                <a:gd name="connsiteX25" fmla="*/ 198158 w 396470"/>
                <a:gd name="connsiteY25" fmla="*/ 123180 h 396620"/>
                <a:gd name="connsiteX26" fmla="*/ 272549 w 396470"/>
                <a:gd name="connsiteY26" fmla="*/ 197571 h 396620"/>
                <a:gd name="connsiteX27" fmla="*/ 198158 w 396470"/>
                <a:gd name="connsiteY27" fmla="*/ 271961 h 396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96470" h="396620">
                  <a:moveTo>
                    <a:pt x="198158" y="-739"/>
                  </a:moveTo>
                  <a:cubicBezTo>
                    <a:pt x="88630" y="-645"/>
                    <a:pt x="-86" y="88224"/>
                    <a:pt x="0" y="197762"/>
                  </a:cubicBezTo>
                  <a:cubicBezTo>
                    <a:pt x="76" y="307204"/>
                    <a:pt x="88935" y="395976"/>
                    <a:pt x="198454" y="395881"/>
                  </a:cubicBezTo>
                  <a:cubicBezTo>
                    <a:pt x="230619" y="395881"/>
                    <a:pt x="262290" y="387976"/>
                    <a:pt x="290741" y="373022"/>
                  </a:cubicBezTo>
                  <a:cubicBezTo>
                    <a:pt x="296571" y="369307"/>
                    <a:pt x="298323" y="361687"/>
                    <a:pt x="294647" y="355781"/>
                  </a:cubicBezTo>
                  <a:cubicBezTo>
                    <a:pt x="291360" y="350637"/>
                    <a:pt x="284769" y="348542"/>
                    <a:pt x="279121" y="351019"/>
                  </a:cubicBezTo>
                  <a:cubicBezTo>
                    <a:pt x="194339" y="395692"/>
                    <a:pt x="89373" y="363211"/>
                    <a:pt x="44653" y="278438"/>
                  </a:cubicBezTo>
                  <a:cubicBezTo>
                    <a:pt x="-57" y="193666"/>
                    <a:pt x="32414" y="88700"/>
                    <a:pt x="117196" y="44028"/>
                  </a:cubicBezTo>
                  <a:cubicBezTo>
                    <a:pt x="201978" y="-739"/>
                    <a:pt x="306943" y="31741"/>
                    <a:pt x="351663" y="116513"/>
                  </a:cubicBezTo>
                  <a:cubicBezTo>
                    <a:pt x="364836" y="141564"/>
                    <a:pt x="371713" y="169377"/>
                    <a:pt x="371704" y="197571"/>
                  </a:cubicBezTo>
                  <a:lnTo>
                    <a:pt x="371704" y="234719"/>
                  </a:lnTo>
                  <a:cubicBezTo>
                    <a:pt x="372742" y="255292"/>
                    <a:pt x="356931" y="272724"/>
                    <a:pt x="336395" y="273771"/>
                  </a:cubicBezTo>
                  <a:cubicBezTo>
                    <a:pt x="315849" y="274819"/>
                    <a:pt x="298352" y="259007"/>
                    <a:pt x="297314" y="238529"/>
                  </a:cubicBezTo>
                  <a:cubicBezTo>
                    <a:pt x="297247" y="237195"/>
                    <a:pt x="297247" y="235957"/>
                    <a:pt x="297314" y="234719"/>
                  </a:cubicBezTo>
                  <a:lnTo>
                    <a:pt x="297314" y="197571"/>
                  </a:lnTo>
                  <a:cubicBezTo>
                    <a:pt x="297466" y="142612"/>
                    <a:pt x="253079" y="98035"/>
                    <a:pt x="198158" y="97845"/>
                  </a:cubicBezTo>
                  <a:cubicBezTo>
                    <a:pt x="143237" y="97654"/>
                    <a:pt x="98584" y="142041"/>
                    <a:pt x="98432" y="196999"/>
                  </a:cubicBezTo>
                  <a:cubicBezTo>
                    <a:pt x="98279" y="251959"/>
                    <a:pt x="142675" y="296536"/>
                    <a:pt x="197587" y="296727"/>
                  </a:cubicBezTo>
                  <a:cubicBezTo>
                    <a:pt x="228753" y="296822"/>
                    <a:pt x="258156" y="282249"/>
                    <a:pt x="277025" y="257484"/>
                  </a:cubicBezTo>
                  <a:cubicBezTo>
                    <a:pt x="289379" y="289297"/>
                    <a:pt x="325193" y="305109"/>
                    <a:pt x="357026" y="292726"/>
                  </a:cubicBezTo>
                  <a:cubicBezTo>
                    <a:pt x="380934" y="283487"/>
                    <a:pt x="396631" y="260341"/>
                    <a:pt x="396469" y="234719"/>
                  </a:cubicBezTo>
                  <a:lnTo>
                    <a:pt x="396469" y="197571"/>
                  </a:lnTo>
                  <a:cubicBezTo>
                    <a:pt x="396364" y="88129"/>
                    <a:pt x="307639" y="-645"/>
                    <a:pt x="198158" y="-739"/>
                  </a:cubicBezTo>
                  <a:close/>
                  <a:moveTo>
                    <a:pt x="198158" y="271961"/>
                  </a:moveTo>
                  <a:cubicBezTo>
                    <a:pt x="157077" y="271961"/>
                    <a:pt x="123768" y="238623"/>
                    <a:pt x="123768" y="197571"/>
                  </a:cubicBezTo>
                  <a:cubicBezTo>
                    <a:pt x="123768" y="156518"/>
                    <a:pt x="157077" y="123180"/>
                    <a:pt x="198158" y="123180"/>
                  </a:cubicBezTo>
                  <a:cubicBezTo>
                    <a:pt x="239240" y="123180"/>
                    <a:pt x="272549" y="156518"/>
                    <a:pt x="272549" y="197571"/>
                  </a:cubicBezTo>
                  <a:cubicBezTo>
                    <a:pt x="272444" y="238623"/>
                    <a:pt x="239201" y="271867"/>
                    <a:pt x="198158" y="27196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4338135-F72B-45E4-B1A1-071F71E280F8}"/>
              </a:ext>
            </a:extLst>
          </p:cNvPr>
          <p:cNvGrpSpPr/>
          <p:nvPr/>
        </p:nvGrpSpPr>
        <p:grpSpPr>
          <a:xfrm>
            <a:off x="8040243" y="5222271"/>
            <a:ext cx="3692209" cy="818959"/>
            <a:chOff x="8040243" y="5222271"/>
            <a:chExt cx="3692209" cy="81895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16FFA6-E1CD-49E5-B794-79120BC3044A}"/>
                </a:ext>
              </a:extLst>
            </p:cNvPr>
            <p:cNvSpPr txBox="1"/>
            <p:nvPr/>
          </p:nvSpPr>
          <p:spPr>
            <a:xfrm>
              <a:off x="9060275" y="5254561"/>
              <a:ext cx="1215397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Address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D1E4351-DEFD-4565-93BD-18AA745D19E7}"/>
                </a:ext>
              </a:extLst>
            </p:cNvPr>
            <p:cNvSpPr txBox="1"/>
            <p:nvPr/>
          </p:nvSpPr>
          <p:spPr>
            <a:xfrm>
              <a:off x="9063132" y="5599652"/>
              <a:ext cx="2669320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24th Street, CA, USA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1B020BA-3D72-46DB-9146-87CDF8195537}"/>
                </a:ext>
              </a:extLst>
            </p:cNvPr>
            <p:cNvSpPr/>
            <p:nvPr/>
          </p:nvSpPr>
          <p:spPr>
            <a:xfrm>
              <a:off x="8040243" y="5222271"/>
              <a:ext cx="818959" cy="818959"/>
            </a:xfrm>
            <a:custGeom>
              <a:avLst/>
              <a:gdLst>
                <a:gd name="connsiteX0" fmla="*/ 818959 w 818959"/>
                <a:gd name="connsiteY0" fmla="*/ 409480 h 818959"/>
                <a:gd name="connsiteX1" fmla="*/ 409480 w 818959"/>
                <a:gd name="connsiteY1" fmla="*/ 818960 h 818959"/>
                <a:gd name="connsiteX2" fmla="*/ 0 w 818959"/>
                <a:gd name="connsiteY2" fmla="*/ 409480 h 818959"/>
                <a:gd name="connsiteX3" fmla="*/ 409480 w 818959"/>
                <a:gd name="connsiteY3" fmla="*/ 0 h 818959"/>
                <a:gd name="connsiteX4" fmla="*/ 818959 w 818959"/>
                <a:gd name="connsiteY4" fmla="*/ 409480 h 81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959" h="818959">
                  <a:moveTo>
                    <a:pt x="818959" y="409480"/>
                  </a:moveTo>
                  <a:cubicBezTo>
                    <a:pt x="818959" y="635629"/>
                    <a:pt x="635629" y="818960"/>
                    <a:pt x="409480" y="818960"/>
                  </a:cubicBezTo>
                  <a:cubicBezTo>
                    <a:pt x="183330" y="818960"/>
                    <a:pt x="0" y="635629"/>
                    <a:pt x="0" y="409480"/>
                  </a:cubicBezTo>
                  <a:cubicBezTo>
                    <a:pt x="0" y="183330"/>
                    <a:pt x="183330" y="0"/>
                    <a:pt x="409480" y="0"/>
                  </a:cubicBezTo>
                  <a:cubicBezTo>
                    <a:pt x="635629" y="0"/>
                    <a:pt x="818959" y="183330"/>
                    <a:pt x="818959" y="409480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F8BED6B-0D43-40DE-B306-41AE07A01636}"/>
                </a:ext>
              </a:extLst>
            </p:cNvPr>
            <p:cNvSpPr/>
            <p:nvPr/>
          </p:nvSpPr>
          <p:spPr>
            <a:xfrm>
              <a:off x="8251394" y="5433417"/>
              <a:ext cx="396655" cy="396644"/>
            </a:xfrm>
            <a:custGeom>
              <a:avLst/>
              <a:gdLst>
                <a:gd name="connsiteX0" fmla="*/ 367587 w 396655"/>
                <a:gd name="connsiteY0" fmla="*/ 119014 h 396644"/>
                <a:gd name="connsiteX1" fmla="*/ 247762 w 396655"/>
                <a:gd name="connsiteY1" fmla="*/ 17477 h 396644"/>
                <a:gd name="connsiteX2" fmla="*/ 148893 w 396655"/>
                <a:gd name="connsiteY2" fmla="*/ 17477 h 396644"/>
                <a:gd name="connsiteX3" fmla="*/ 29069 w 396655"/>
                <a:gd name="connsiteY3" fmla="*/ 119014 h 396644"/>
                <a:gd name="connsiteX4" fmla="*/ 17 w 396655"/>
                <a:gd name="connsiteY4" fmla="*/ 182736 h 396644"/>
                <a:gd name="connsiteX5" fmla="*/ 17 w 396655"/>
                <a:gd name="connsiteY5" fmla="*/ 313895 h 396644"/>
                <a:gd name="connsiteX6" fmla="*/ 78504 w 396655"/>
                <a:gd name="connsiteY6" fmla="*/ 395905 h 396644"/>
                <a:gd name="connsiteX7" fmla="*/ 318152 w 396655"/>
                <a:gd name="connsiteY7" fmla="*/ 395905 h 396644"/>
                <a:gd name="connsiteX8" fmla="*/ 396638 w 396655"/>
                <a:gd name="connsiteY8" fmla="*/ 313895 h 396644"/>
                <a:gd name="connsiteX9" fmla="*/ 396638 w 396655"/>
                <a:gd name="connsiteY9" fmla="*/ 182736 h 396644"/>
                <a:gd name="connsiteX10" fmla="*/ 367587 w 396655"/>
                <a:gd name="connsiteY10" fmla="*/ 119014 h 396644"/>
                <a:gd name="connsiteX11" fmla="*/ 245667 w 396655"/>
                <a:gd name="connsiteY11" fmla="*/ 371140 h 396644"/>
                <a:gd name="connsiteX12" fmla="*/ 150989 w 396655"/>
                <a:gd name="connsiteY12" fmla="*/ 371140 h 396644"/>
                <a:gd name="connsiteX13" fmla="*/ 150989 w 396655"/>
                <a:gd name="connsiteY13" fmla="*/ 247315 h 396644"/>
                <a:gd name="connsiteX14" fmla="*/ 171658 w 396655"/>
                <a:gd name="connsiteY14" fmla="*/ 226647 h 396644"/>
                <a:gd name="connsiteX15" fmla="*/ 224998 w 396655"/>
                <a:gd name="connsiteY15" fmla="*/ 226647 h 396644"/>
                <a:gd name="connsiteX16" fmla="*/ 245667 w 396655"/>
                <a:gd name="connsiteY16" fmla="*/ 247315 h 396644"/>
                <a:gd name="connsiteX17" fmla="*/ 371873 w 396655"/>
                <a:gd name="connsiteY17" fmla="*/ 313990 h 396644"/>
                <a:gd name="connsiteX18" fmla="*/ 318152 w 396655"/>
                <a:gd name="connsiteY18" fmla="*/ 371140 h 396644"/>
                <a:gd name="connsiteX19" fmla="*/ 270527 w 396655"/>
                <a:gd name="connsiteY19" fmla="*/ 371140 h 396644"/>
                <a:gd name="connsiteX20" fmla="*/ 270527 w 396655"/>
                <a:gd name="connsiteY20" fmla="*/ 247315 h 396644"/>
                <a:gd name="connsiteX21" fmla="*/ 225093 w 396655"/>
                <a:gd name="connsiteY21" fmla="*/ 201786 h 396644"/>
                <a:gd name="connsiteX22" fmla="*/ 171753 w 396655"/>
                <a:gd name="connsiteY22" fmla="*/ 201786 h 396644"/>
                <a:gd name="connsiteX23" fmla="*/ 126223 w 396655"/>
                <a:gd name="connsiteY23" fmla="*/ 247315 h 396644"/>
                <a:gd name="connsiteX24" fmla="*/ 126223 w 396655"/>
                <a:gd name="connsiteY24" fmla="*/ 371140 h 396644"/>
                <a:gd name="connsiteX25" fmla="*/ 78598 w 396655"/>
                <a:gd name="connsiteY25" fmla="*/ 371140 h 396644"/>
                <a:gd name="connsiteX26" fmla="*/ 24878 w 396655"/>
                <a:gd name="connsiteY26" fmla="*/ 313990 h 396644"/>
                <a:gd name="connsiteX27" fmla="*/ 24878 w 396655"/>
                <a:gd name="connsiteY27" fmla="*/ 182831 h 396644"/>
                <a:gd name="connsiteX28" fmla="*/ 45166 w 396655"/>
                <a:gd name="connsiteY28" fmla="*/ 137969 h 396644"/>
                <a:gd name="connsiteX29" fmla="*/ 164990 w 396655"/>
                <a:gd name="connsiteY29" fmla="*/ 36527 h 396644"/>
                <a:gd name="connsiteX30" fmla="*/ 231665 w 396655"/>
                <a:gd name="connsiteY30" fmla="*/ 36527 h 396644"/>
                <a:gd name="connsiteX31" fmla="*/ 351490 w 396655"/>
                <a:gd name="connsiteY31" fmla="*/ 137969 h 396644"/>
                <a:gd name="connsiteX32" fmla="*/ 371778 w 396655"/>
                <a:gd name="connsiteY32" fmla="*/ 182831 h 39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655" h="396644">
                  <a:moveTo>
                    <a:pt x="367587" y="119014"/>
                  </a:moveTo>
                  <a:lnTo>
                    <a:pt x="247762" y="17477"/>
                  </a:lnTo>
                  <a:cubicBezTo>
                    <a:pt x="219283" y="-6811"/>
                    <a:pt x="177373" y="-6811"/>
                    <a:pt x="148893" y="17477"/>
                  </a:cubicBezTo>
                  <a:lnTo>
                    <a:pt x="29069" y="119014"/>
                  </a:lnTo>
                  <a:cubicBezTo>
                    <a:pt x="10466" y="134921"/>
                    <a:pt x="-164" y="158257"/>
                    <a:pt x="17" y="182736"/>
                  </a:cubicBezTo>
                  <a:lnTo>
                    <a:pt x="17" y="313895"/>
                  </a:lnTo>
                  <a:cubicBezTo>
                    <a:pt x="-887" y="358187"/>
                    <a:pt x="34212" y="394858"/>
                    <a:pt x="78504" y="395905"/>
                  </a:cubicBezTo>
                  <a:lnTo>
                    <a:pt x="318152" y="395905"/>
                  </a:lnTo>
                  <a:cubicBezTo>
                    <a:pt x="362444" y="394858"/>
                    <a:pt x="397543" y="358187"/>
                    <a:pt x="396638" y="313895"/>
                  </a:cubicBezTo>
                  <a:lnTo>
                    <a:pt x="396638" y="182736"/>
                  </a:lnTo>
                  <a:cubicBezTo>
                    <a:pt x="396819" y="158257"/>
                    <a:pt x="386189" y="134921"/>
                    <a:pt x="367587" y="119014"/>
                  </a:cubicBezTo>
                  <a:close/>
                  <a:moveTo>
                    <a:pt x="245667" y="371140"/>
                  </a:moveTo>
                  <a:lnTo>
                    <a:pt x="150989" y="371140"/>
                  </a:lnTo>
                  <a:lnTo>
                    <a:pt x="150989" y="247315"/>
                  </a:lnTo>
                  <a:cubicBezTo>
                    <a:pt x="150989" y="235886"/>
                    <a:pt x="160247" y="226647"/>
                    <a:pt x="171658" y="226647"/>
                  </a:cubicBezTo>
                  <a:lnTo>
                    <a:pt x="224998" y="226647"/>
                  </a:lnTo>
                  <a:cubicBezTo>
                    <a:pt x="236408" y="226647"/>
                    <a:pt x="245667" y="235886"/>
                    <a:pt x="245667" y="247315"/>
                  </a:cubicBezTo>
                  <a:close/>
                  <a:moveTo>
                    <a:pt x="371873" y="313990"/>
                  </a:moveTo>
                  <a:cubicBezTo>
                    <a:pt x="372730" y="344567"/>
                    <a:pt x="348728" y="370093"/>
                    <a:pt x="318152" y="371140"/>
                  </a:cubicBezTo>
                  <a:lnTo>
                    <a:pt x="270527" y="371140"/>
                  </a:lnTo>
                  <a:lnTo>
                    <a:pt x="270527" y="247315"/>
                  </a:lnTo>
                  <a:cubicBezTo>
                    <a:pt x="270527" y="222169"/>
                    <a:pt x="250201" y="201881"/>
                    <a:pt x="225093" y="201786"/>
                  </a:cubicBezTo>
                  <a:lnTo>
                    <a:pt x="171753" y="201786"/>
                  </a:lnTo>
                  <a:cubicBezTo>
                    <a:pt x="146607" y="201786"/>
                    <a:pt x="126223" y="222169"/>
                    <a:pt x="126223" y="247315"/>
                  </a:cubicBezTo>
                  <a:lnTo>
                    <a:pt x="126223" y="371140"/>
                  </a:lnTo>
                  <a:lnTo>
                    <a:pt x="78598" y="371140"/>
                  </a:lnTo>
                  <a:cubicBezTo>
                    <a:pt x="48023" y="370093"/>
                    <a:pt x="24020" y="344567"/>
                    <a:pt x="24878" y="313990"/>
                  </a:cubicBezTo>
                  <a:lnTo>
                    <a:pt x="24878" y="182831"/>
                  </a:lnTo>
                  <a:cubicBezTo>
                    <a:pt x="24725" y="165591"/>
                    <a:pt x="32145" y="149209"/>
                    <a:pt x="45166" y="137969"/>
                  </a:cubicBezTo>
                  <a:lnTo>
                    <a:pt x="164990" y="36527"/>
                  </a:lnTo>
                  <a:cubicBezTo>
                    <a:pt x="184098" y="19858"/>
                    <a:pt x="212558" y="19858"/>
                    <a:pt x="231665" y="36527"/>
                  </a:cubicBezTo>
                  <a:lnTo>
                    <a:pt x="351490" y="137969"/>
                  </a:lnTo>
                  <a:cubicBezTo>
                    <a:pt x="364501" y="149209"/>
                    <a:pt x="371921" y="165591"/>
                    <a:pt x="371778" y="18283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A710D8A-4693-4A3A-9280-DD817686393B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31B075B-6ED7-44F0-8914-12F6F731898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6012</TotalTime>
  <Words>371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Akira Expanded</vt:lpstr>
      <vt:lpstr>Montserrat-Regular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65</cp:revision>
  <dcterms:created xsi:type="dcterms:W3CDTF">2024-02-18T05:14:35Z</dcterms:created>
  <dcterms:modified xsi:type="dcterms:W3CDTF">2025-09-20T14:59:47Z</dcterms:modified>
</cp:coreProperties>
</file>