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7" r:id="rId2"/>
    <p:sldId id="548" r:id="rId3"/>
    <p:sldId id="549" r:id="rId4"/>
    <p:sldId id="550" r:id="rId5"/>
    <p:sldId id="551" r:id="rId6"/>
    <p:sldId id="552" r:id="rId7"/>
    <p:sldId id="542" r:id="rId8"/>
    <p:sldId id="546" r:id="rId9"/>
    <p:sldId id="266" r:id="rId10"/>
  </p:sldIdLst>
  <p:sldSz cx="12192000" cy="6858000"/>
  <p:notesSz cx="6858000" cy="9144000"/>
  <p:embeddedFontLst>
    <p:embeddedFont>
      <p:font typeface="Akira Expanded" panose="02000800000000000000" pitchFamily="50" charset="0"/>
      <p:bold r:id="rId11"/>
    </p:embeddedFont>
    <p:embeddedFont>
      <p:font typeface="Bungee" pitchFamily="2" charset="0"/>
      <p:regular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alibri Light" panose="020F0302020204030204" pitchFamily="34" charset="0"/>
      <p:regular r:id="rId17"/>
      <p:italic r:id="rId18"/>
    </p:embeddedFont>
    <p:embeddedFont>
      <p:font typeface="Montserrat" panose="02000505000000020004" pitchFamily="2" charset="0"/>
      <p:regular r:id="rId19"/>
      <p:bold r:id="rId20"/>
      <p:italic r:id="rId21"/>
      <p:boldItalic r:id="rId22"/>
    </p:embeddedFont>
    <p:embeddedFont>
      <p:font typeface="Montserrat ExtraBold" panose="00000900000000000000" pitchFamily="2" charset="0"/>
      <p:bold r:id="rId23"/>
      <p:boldItalic r:id="rId24"/>
    </p:embeddedFont>
    <p:embeddedFont>
      <p:font typeface="Pacifico" panose="00000500000000000000" pitchFamily="2" charset="0"/>
      <p:regular r:id="rId25"/>
    </p:embeddedFont>
    <p:embeddedFont>
      <p:font typeface="Poppins ExtraBold" panose="00000900000000000000" pitchFamily="2" charset="0"/>
      <p:bold r:id="rId26"/>
      <p:bold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47"/>
            <p14:sldId id="548"/>
            <p14:sldId id="549"/>
            <p14:sldId id="550"/>
            <p14:sldId id="551"/>
            <p14:sldId id="552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FFE5E9"/>
    <a:srgbClr val="E8F4D8"/>
    <a:srgbClr val="FEEEEC"/>
    <a:srgbClr val="F6EDFD"/>
    <a:srgbClr val="FFF1DF"/>
    <a:srgbClr val="E7E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7" autoAdjust="0"/>
    <p:restoredTop sz="94660"/>
  </p:normalViewPr>
  <p:slideViewPr>
    <p:cSldViewPr snapToGrid="0">
      <p:cViewPr>
        <p:scale>
          <a:sx n="100" d="100"/>
          <a:sy n="100" d="100"/>
        </p:scale>
        <p:origin x="2648" y="160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font" Target="fonts/font17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Side Corn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CCD2D1ED-C8C2-4323-9FE3-D922744D4F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23085" y="0"/>
            <a:ext cx="6568915" cy="3096768"/>
          </a:xfrm>
          <a:custGeom>
            <a:avLst/>
            <a:gdLst>
              <a:gd name="connsiteX0" fmla="*/ 0 w 6568915"/>
              <a:gd name="connsiteY0" fmla="*/ 0 h 3096768"/>
              <a:gd name="connsiteX1" fmla="*/ 6568915 w 6568915"/>
              <a:gd name="connsiteY1" fmla="*/ 0 h 3096768"/>
              <a:gd name="connsiteX2" fmla="*/ 6568915 w 6568915"/>
              <a:gd name="connsiteY2" fmla="*/ 3096768 h 3096768"/>
              <a:gd name="connsiteX3" fmla="*/ 0 w 6568915"/>
              <a:gd name="connsiteY3" fmla="*/ 3096768 h 3096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68915" h="3096768">
                <a:moveTo>
                  <a:pt x="0" y="0"/>
                </a:moveTo>
                <a:lnTo>
                  <a:pt x="6568915" y="0"/>
                </a:lnTo>
                <a:lnTo>
                  <a:pt x="6568915" y="3096768"/>
                </a:lnTo>
                <a:lnTo>
                  <a:pt x="0" y="309676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19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Side Corner Image (without animat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FBD4DC7E-277E-44F3-B9D6-E65312771F0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23085" y="0"/>
            <a:ext cx="6568915" cy="3096768"/>
          </a:xfrm>
          <a:custGeom>
            <a:avLst/>
            <a:gdLst>
              <a:gd name="connsiteX0" fmla="*/ 0 w 6568915"/>
              <a:gd name="connsiteY0" fmla="*/ 0 h 3096768"/>
              <a:gd name="connsiteX1" fmla="*/ 6568915 w 6568915"/>
              <a:gd name="connsiteY1" fmla="*/ 0 h 3096768"/>
              <a:gd name="connsiteX2" fmla="*/ 6568915 w 6568915"/>
              <a:gd name="connsiteY2" fmla="*/ 3096768 h 3096768"/>
              <a:gd name="connsiteX3" fmla="*/ 0 w 6568915"/>
              <a:gd name="connsiteY3" fmla="*/ 3096768 h 3096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68915" h="3096768">
                <a:moveTo>
                  <a:pt x="0" y="0"/>
                </a:moveTo>
                <a:lnTo>
                  <a:pt x="6568915" y="0"/>
                </a:lnTo>
                <a:lnTo>
                  <a:pt x="6568915" y="3096768"/>
                </a:lnTo>
                <a:lnTo>
                  <a:pt x="0" y="309676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9347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  <p:sldLayoutId id="214748366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36D0DAEA-0B93-4DD3-B3A3-6E835377F6A1}"/>
              </a:ext>
            </a:extLst>
          </p:cNvPr>
          <p:cNvSpPr txBox="1"/>
          <p:nvPr/>
        </p:nvSpPr>
        <p:spPr>
          <a:xfrm>
            <a:off x="921924" y="3864085"/>
            <a:ext cx="124425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Welcome Slide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179585C-E1EC-417C-AB7F-F48CB1070121}"/>
              </a:ext>
            </a:extLst>
          </p:cNvPr>
          <p:cNvSpPr txBox="1"/>
          <p:nvPr/>
        </p:nvSpPr>
        <p:spPr>
          <a:xfrm>
            <a:off x="5267229" y="3864085"/>
            <a:ext cx="33214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01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729E0673-F5ED-4C08-9565-0AD867F64BCF}"/>
              </a:ext>
            </a:extLst>
          </p:cNvPr>
          <p:cNvSpPr/>
          <p:nvPr/>
        </p:nvSpPr>
        <p:spPr>
          <a:xfrm>
            <a:off x="1011745" y="4153090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FC020DA-AB19-4AB1-836D-CE00A0D05E51}"/>
              </a:ext>
            </a:extLst>
          </p:cNvPr>
          <p:cNvSpPr txBox="1"/>
          <p:nvPr/>
        </p:nvSpPr>
        <p:spPr>
          <a:xfrm>
            <a:off x="921924" y="4460065"/>
            <a:ext cx="164019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About Our Company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ACAC49C-ED24-4930-904F-44A9FF8536E7}"/>
              </a:ext>
            </a:extLst>
          </p:cNvPr>
          <p:cNvSpPr txBox="1"/>
          <p:nvPr/>
        </p:nvSpPr>
        <p:spPr>
          <a:xfrm>
            <a:off x="5267229" y="4460065"/>
            <a:ext cx="35779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02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F4F7321C-AD23-4AA4-940D-1CAC4046BC82}"/>
              </a:ext>
            </a:extLst>
          </p:cNvPr>
          <p:cNvSpPr/>
          <p:nvPr/>
        </p:nvSpPr>
        <p:spPr>
          <a:xfrm>
            <a:off x="1011745" y="4754022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AF95C12-7068-49BE-9E4C-EE608BFBA955}"/>
              </a:ext>
            </a:extLst>
          </p:cNvPr>
          <p:cNvSpPr txBox="1"/>
          <p:nvPr/>
        </p:nvSpPr>
        <p:spPr>
          <a:xfrm>
            <a:off x="921924" y="5074808"/>
            <a:ext cx="149912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Mission and Vision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60600F0-BD95-4010-9C27-A8A60690C995}"/>
              </a:ext>
            </a:extLst>
          </p:cNvPr>
          <p:cNvSpPr txBox="1"/>
          <p:nvPr/>
        </p:nvSpPr>
        <p:spPr>
          <a:xfrm>
            <a:off x="5267229" y="5074808"/>
            <a:ext cx="35939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03</a:t>
            </a: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8038B6F-4309-4F58-940F-EB7978240EC3}"/>
              </a:ext>
            </a:extLst>
          </p:cNvPr>
          <p:cNvSpPr/>
          <p:nvPr/>
        </p:nvSpPr>
        <p:spPr>
          <a:xfrm>
            <a:off x="1011745" y="5355050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69494E5-1A99-4095-AA18-71E08CEB165D}"/>
              </a:ext>
            </a:extLst>
          </p:cNvPr>
          <p:cNvSpPr txBox="1"/>
          <p:nvPr/>
        </p:nvSpPr>
        <p:spPr>
          <a:xfrm>
            <a:off x="921924" y="5689552"/>
            <a:ext cx="11801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Portfolio Slide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2869B3C-2B32-4AB3-BCF5-89AFB1498937}"/>
              </a:ext>
            </a:extLst>
          </p:cNvPr>
          <p:cNvSpPr txBox="1"/>
          <p:nvPr/>
        </p:nvSpPr>
        <p:spPr>
          <a:xfrm>
            <a:off x="5267229" y="5689552"/>
            <a:ext cx="36901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04</a:t>
            </a: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19C75A9C-06A2-4666-8024-83B794C0F6B4}"/>
              </a:ext>
            </a:extLst>
          </p:cNvPr>
          <p:cNvSpPr/>
          <p:nvPr/>
        </p:nvSpPr>
        <p:spPr>
          <a:xfrm>
            <a:off x="1011745" y="5955982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E9DA454-E494-4E59-BAE7-3AD7E1582B21}"/>
              </a:ext>
            </a:extLst>
          </p:cNvPr>
          <p:cNvSpPr txBox="1"/>
          <p:nvPr/>
        </p:nvSpPr>
        <p:spPr>
          <a:xfrm>
            <a:off x="6563201" y="3864085"/>
            <a:ext cx="111120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Pricing Table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36B620A-45D9-4C51-8B6B-D76227F2B469}"/>
              </a:ext>
            </a:extLst>
          </p:cNvPr>
          <p:cNvSpPr txBox="1"/>
          <p:nvPr/>
        </p:nvSpPr>
        <p:spPr>
          <a:xfrm>
            <a:off x="10908506" y="3864085"/>
            <a:ext cx="35939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05</a:t>
            </a: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8CC95D9C-816E-4A25-B35F-C4B9F8DC7481}"/>
              </a:ext>
            </a:extLst>
          </p:cNvPr>
          <p:cNvSpPr/>
          <p:nvPr/>
        </p:nvSpPr>
        <p:spPr>
          <a:xfrm>
            <a:off x="6653117" y="4153090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1B8CC69-64F8-4CC8-8EFB-77DEBE62A0C9}"/>
              </a:ext>
            </a:extLst>
          </p:cNvPr>
          <p:cNvSpPr txBox="1"/>
          <p:nvPr/>
        </p:nvSpPr>
        <p:spPr>
          <a:xfrm>
            <a:off x="6563201" y="4460065"/>
            <a:ext cx="138852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Infographic Slide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C64F4C7-F92F-4575-8C1A-22B8776CEC1F}"/>
              </a:ext>
            </a:extLst>
          </p:cNvPr>
          <p:cNvSpPr txBox="1"/>
          <p:nvPr/>
        </p:nvSpPr>
        <p:spPr>
          <a:xfrm>
            <a:off x="10908506" y="4460065"/>
            <a:ext cx="36580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06</a:t>
            </a: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00569100-5B5C-4C18-A657-C0AFDCC8FE12}"/>
              </a:ext>
            </a:extLst>
          </p:cNvPr>
          <p:cNvSpPr/>
          <p:nvPr/>
        </p:nvSpPr>
        <p:spPr>
          <a:xfrm>
            <a:off x="6653117" y="4754022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195B56F-1AFA-4452-8462-33BF04CD3FD5}"/>
              </a:ext>
            </a:extLst>
          </p:cNvPr>
          <p:cNvSpPr txBox="1"/>
          <p:nvPr/>
        </p:nvSpPr>
        <p:spPr>
          <a:xfrm>
            <a:off x="6563201" y="5074808"/>
            <a:ext cx="133241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Data and Charts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63D298A-0C97-43BB-9DC8-2A127DD72302}"/>
              </a:ext>
            </a:extLst>
          </p:cNvPr>
          <p:cNvSpPr txBox="1"/>
          <p:nvPr/>
        </p:nvSpPr>
        <p:spPr>
          <a:xfrm>
            <a:off x="10908506" y="5074808"/>
            <a:ext cx="36260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07</a:t>
            </a: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7F1C0A5E-7329-46F2-9F09-567BF94E907E}"/>
              </a:ext>
            </a:extLst>
          </p:cNvPr>
          <p:cNvSpPr/>
          <p:nvPr/>
        </p:nvSpPr>
        <p:spPr>
          <a:xfrm>
            <a:off x="6653117" y="5355050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493751E-A64D-4251-9A12-D3BAD908398B}"/>
              </a:ext>
            </a:extLst>
          </p:cNvPr>
          <p:cNvSpPr txBox="1"/>
          <p:nvPr/>
        </p:nvSpPr>
        <p:spPr>
          <a:xfrm>
            <a:off x="6563201" y="5689552"/>
            <a:ext cx="125547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Strategic Plans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5EC7348-7F10-4850-AD59-6F4A56BB3A41}"/>
              </a:ext>
            </a:extLst>
          </p:cNvPr>
          <p:cNvSpPr txBox="1"/>
          <p:nvPr/>
        </p:nvSpPr>
        <p:spPr>
          <a:xfrm>
            <a:off x="10908506" y="5689552"/>
            <a:ext cx="36740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08</a:t>
            </a: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D919E53-5857-46A9-B554-C2DE2B6CA3A8}"/>
              </a:ext>
            </a:extLst>
          </p:cNvPr>
          <p:cNvSpPr/>
          <p:nvPr/>
        </p:nvSpPr>
        <p:spPr>
          <a:xfrm>
            <a:off x="6653117" y="5955982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56" name="Picture Placeholder 55">
            <a:extLst>
              <a:ext uri="{FF2B5EF4-FFF2-40B4-BE49-F238E27FC236}">
                <a16:creationId xmlns:a16="http://schemas.microsoft.com/office/drawing/2014/main" id="{552728F3-8D1B-447E-9A6A-3B116000FAA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B7D674B2-F0EB-426B-9E71-E3B4541EA2FF}"/>
              </a:ext>
            </a:extLst>
          </p:cNvPr>
          <p:cNvSpPr/>
          <p:nvPr/>
        </p:nvSpPr>
        <p:spPr>
          <a:xfrm>
            <a:off x="0" y="0"/>
            <a:ext cx="5623083" cy="3096768"/>
          </a:xfrm>
          <a:custGeom>
            <a:avLst/>
            <a:gdLst>
              <a:gd name="connsiteX0" fmla="*/ 0 w 5623083"/>
              <a:gd name="connsiteY0" fmla="*/ 0 h 3096768"/>
              <a:gd name="connsiteX1" fmla="*/ 5623084 w 5623083"/>
              <a:gd name="connsiteY1" fmla="*/ 0 h 3096768"/>
              <a:gd name="connsiteX2" fmla="*/ 5623084 w 5623083"/>
              <a:gd name="connsiteY2" fmla="*/ 3096768 h 3096768"/>
              <a:gd name="connsiteX3" fmla="*/ 0 w 5623083"/>
              <a:gd name="connsiteY3" fmla="*/ 3096768 h 3096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23083" h="3096768">
                <a:moveTo>
                  <a:pt x="0" y="0"/>
                </a:moveTo>
                <a:lnTo>
                  <a:pt x="5623084" y="0"/>
                </a:lnTo>
                <a:lnTo>
                  <a:pt x="5623084" y="3096768"/>
                </a:lnTo>
                <a:lnTo>
                  <a:pt x="0" y="3096768"/>
                </a:lnTo>
                <a:close/>
              </a:path>
            </a:pathLst>
          </a:custGeom>
          <a:gradFill flip="none" rotWithShape="1">
            <a:gsLst>
              <a:gs pos="0">
                <a:srgbClr val="E2E9FE"/>
              </a:gs>
              <a:gs pos="100000">
                <a:srgbClr val="EFF4FF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D795618-547A-468E-B0B0-1F40BF6C0D80}"/>
              </a:ext>
            </a:extLst>
          </p:cNvPr>
          <p:cNvSpPr txBox="1"/>
          <p:nvPr/>
        </p:nvSpPr>
        <p:spPr>
          <a:xfrm>
            <a:off x="907318" y="466180"/>
            <a:ext cx="3873176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</a:t>
            </a:r>
            <a:b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40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Suitable Text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008CD48-5241-4659-9E15-49FB7F3862EC}"/>
              </a:ext>
            </a:extLst>
          </p:cNvPr>
          <p:cNvSpPr txBox="1"/>
          <p:nvPr/>
        </p:nvSpPr>
        <p:spPr>
          <a:xfrm>
            <a:off x="907319" y="1768814"/>
            <a:ext cx="387317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Explain the</a:t>
            </a:r>
          </a:p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Title This is Just a Demo So Consider Replacing</a:t>
            </a:r>
          </a:p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This Text with Your Own Presentation Content</a:t>
            </a:r>
          </a:p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And It is Recommended that You Replace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B6892D85-8F4F-4C12-A0B1-7E3F845370B3}"/>
              </a:ext>
            </a:extLst>
          </p:cNvPr>
          <p:cNvSpPr/>
          <p:nvPr/>
        </p:nvSpPr>
        <p:spPr>
          <a:xfrm>
            <a:off x="203200" y="3733800"/>
            <a:ext cx="795673" cy="23882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BAC0FB16-2295-4526-8FA8-0283B5FB41DF}"/>
              </a:ext>
            </a:extLst>
          </p:cNvPr>
          <p:cNvSpPr/>
          <p:nvPr/>
        </p:nvSpPr>
        <p:spPr>
          <a:xfrm>
            <a:off x="5847919" y="3733800"/>
            <a:ext cx="795673" cy="23882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 animBg="1"/>
      <p:bldP spid="32" grpId="0"/>
      <p:bldP spid="33" grpId="0"/>
      <p:bldP spid="34" grpId="0" animBg="1"/>
      <p:bldP spid="35" grpId="0"/>
      <p:bldP spid="36" grpId="0"/>
      <p:bldP spid="37" grpId="0" animBg="1"/>
      <p:bldP spid="38" grpId="0"/>
      <p:bldP spid="39" grpId="0"/>
      <p:bldP spid="40" grpId="0" animBg="1"/>
      <p:bldP spid="41" grpId="0"/>
      <p:bldP spid="42" grpId="0"/>
      <p:bldP spid="43" grpId="0" animBg="1"/>
      <p:bldP spid="44" grpId="0"/>
      <p:bldP spid="45" grpId="0"/>
      <p:bldP spid="46" grpId="0" animBg="1"/>
      <p:bldP spid="47" grpId="0"/>
      <p:bldP spid="48" grpId="0"/>
      <p:bldP spid="49" grpId="0" animBg="1"/>
      <p:bldP spid="50" grpId="0"/>
      <p:bldP spid="51" grpId="0"/>
      <p:bldP spid="52" grpId="0" animBg="1"/>
      <p:bldP spid="53" grpId="0" animBg="1"/>
      <p:bldP spid="54" grpId="0"/>
      <p:bldP spid="5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36D0DAEA-0B93-4DD3-B3A3-6E835377F6A1}"/>
              </a:ext>
            </a:extLst>
          </p:cNvPr>
          <p:cNvSpPr txBox="1"/>
          <p:nvPr/>
        </p:nvSpPr>
        <p:spPr>
          <a:xfrm>
            <a:off x="921924" y="3864085"/>
            <a:ext cx="124425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Welcome Slide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179585C-E1EC-417C-AB7F-F48CB1070121}"/>
              </a:ext>
            </a:extLst>
          </p:cNvPr>
          <p:cNvSpPr txBox="1"/>
          <p:nvPr/>
        </p:nvSpPr>
        <p:spPr>
          <a:xfrm>
            <a:off x="5267229" y="3864085"/>
            <a:ext cx="33214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 flip="none" rotWithShape="1"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01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729E0673-F5ED-4C08-9565-0AD867F64BCF}"/>
              </a:ext>
            </a:extLst>
          </p:cNvPr>
          <p:cNvSpPr/>
          <p:nvPr/>
        </p:nvSpPr>
        <p:spPr>
          <a:xfrm>
            <a:off x="1011745" y="4153090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FC020DA-AB19-4AB1-836D-CE00A0D05E51}"/>
              </a:ext>
            </a:extLst>
          </p:cNvPr>
          <p:cNvSpPr txBox="1"/>
          <p:nvPr/>
        </p:nvSpPr>
        <p:spPr>
          <a:xfrm>
            <a:off x="921924" y="4460065"/>
            <a:ext cx="164019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About Our Company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ACAC49C-ED24-4930-904F-44A9FF8536E7}"/>
              </a:ext>
            </a:extLst>
          </p:cNvPr>
          <p:cNvSpPr txBox="1"/>
          <p:nvPr/>
        </p:nvSpPr>
        <p:spPr>
          <a:xfrm>
            <a:off x="5267229" y="4460065"/>
            <a:ext cx="35779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 flip="none" rotWithShape="1"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02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F4F7321C-AD23-4AA4-940D-1CAC4046BC82}"/>
              </a:ext>
            </a:extLst>
          </p:cNvPr>
          <p:cNvSpPr/>
          <p:nvPr/>
        </p:nvSpPr>
        <p:spPr>
          <a:xfrm>
            <a:off x="1011745" y="4754022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AF95C12-7068-49BE-9E4C-EE608BFBA955}"/>
              </a:ext>
            </a:extLst>
          </p:cNvPr>
          <p:cNvSpPr txBox="1"/>
          <p:nvPr/>
        </p:nvSpPr>
        <p:spPr>
          <a:xfrm>
            <a:off x="921924" y="5074808"/>
            <a:ext cx="149912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Mission and Vision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60600F0-BD95-4010-9C27-A8A60690C995}"/>
              </a:ext>
            </a:extLst>
          </p:cNvPr>
          <p:cNvSpPr txBox="1"/>
          <p:nvPr/>
        </p:nvSpPr>
        <p:spPr>
          <a:xfrm>
            <a:off x="5267229" y="5074808"/>
            <a:ext cx="35939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 flip="none" rotWithShape="1"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03</a:t>
            </a: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8038B6F-4309-4F58-940F-EB7978240EC3}"/>
              </a:ext>
            </a:extLst>
          </p:cNvPr>
          <p:cNvSpPr/>
          <p:nvPr/>
        </p:nvSpPr>
        <p:spPr>
          <a:xfrm>
            <a:off x="1011745" y="5355050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69494E5-1A99-4095-AA18-71E08CEB165D}"/>
              </a:ext>
            </a:extLst>
          </p:cNvPr>
          <p:cNvSpPr txBox="1"/>
          <p:nvPr/>
        </p:nvSpPr>
        <p:spPr>
          <a:xfrm>
            <a:off x="921924" y="5689552"/>
            <a:ext cx="11801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Portfolio Slide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2869B3C-2B32-4AB3-BCF5-89AFB1498937}"/>
              </a:ext>
            </a:extLst>
          </p:cNvPr>
          <p:cNvSpPr txBox="1"/>
          <p:nvPr/>
        </p:nvSpPr>
        <p:spPr>
          <a:xfrm>
            <a:off x="5267229" y="5689552"/>
            <a:ext cx="36901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 flip="none" rotWithShape="1"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04</a:t>
            </a: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19C75A9C-06A2-4666-8024-83B794C0F6B4}"/>
              </a:ext>
            </a:extLst>
          </p:cNvPr>
          <p:cNvSpPr/>
          <p:nvPr/>
        </p:nvSpPr>
        <p:spPr>
          <a:xfrm>
            <a:off x="1011745" y="5955982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E9DA454-E494-4E59-BAE7-3AD7E1582B21}"/>
              </a:ext>
            </a:extLst>
          </p:cNvPr>
          <p:cNvSpPr txBox="1"/>
          <p:nvPr/>
        </p:nvSpPr>
        <p:spPr>
          <a:xfrm>
            <a:off x="6563201" y="3864085"/>
            <a:ext cx="111120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Pricing Table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36B620A-45D9-4C51-8B6B-D76227F2B469}"/>
              </a:ext>
            </a:extLst>
          </p:cNvPr>
          <p:cNvSpPr txBox="1"/>
          <p:nvPr/>
        </p:nvSpPr>
        <p:spPr>
          <a:xfrm>
            <a:off x="10908506" y="3864085"/>
            <a:ext cx="35939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 flip="none" rotWithShape="1"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05</a:t>
            </a: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8CC95D9C-816E-4A25-B35F-C4B9F8DC7481}"/>
              </a:ext>
            </a:extLst>
          </p:cNvPr>
          <p:cNvSpPr/>
          <p:nvPr/>
        </p:nvSpPr>
        <p:spPr>
          <a:xfrm>
            <a:off x="6653117" y="4153090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1B8CC69-64F8-4CC8-8EFB-77DEBE62A0C9}"/>
              </a:ext>
            </a:extLst>
          </p:cNvPr>
          <p:cNvSpPr txBox="1"/>
          <p:nvPr/>
        </p:nvSpPr>
        <p:spPr>
          <a:xfrm>
            <a:off x="6563201" y="4460065"/>
            <a:ext cx="138852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Infographic Slide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C64F4C7-F92F-4575-8C1A-22B8776CEC1F}"/>
              </a:ext>
            </a:extLst>
          </p:cNvPr>
          <p:cNvSpPr txBox="1"/>
          <p:nvPr/>
        </p:nvSpPr>
        <p:spPr>
          <a:xfrm>
            <a:off x="10908506" y="4460065"/>
            <a:ext cx="36580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 flip="none" rotWithShape="1"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06</a:t>
            </a: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00569100-5B5C-4C18-A657-C0AFDCC8FE12}"/>
              </a:ext>
            </a:extLst>
          </p:cNvPr>
          <p:cNvSpPr/>
          <p:nvPr/>
        </p:nvSpPr>
        <p:spPr>
          <a:xfrm>
            <a:off x="6653117" y="4754022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195B56F-1AFA-4452-8462-33BF04CD3FD5}"/>
              </a:ext>
            </a:extLst>
          </p:cNvPr>
          <p:cNvSpPr txBox="1"/>
          <p:nvPr/>
        </p:nvSpPr>
        <p:spPr>
          <a:xfrm>
            <a:off x="6563201" y="5074808"/>
            <a:ext cx="133241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Data and Charts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63D298A-0C97-43BB-9DC8-2A127DD72302}"/>
              </a:ext>
            </a:extLst>
          </p:cNvPr>
          <p:cNvSpPr txBox="1"/>
          <p:nvPr/>
        </p:nvSpPr>
        <p:spPr>
          <a:xfrm>
            <a:off x="10908506" y="5074808"/>
            <a:ext cx="36260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 flip="none" rotWithShape="1"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07</a:t>
            </a: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7F1C0A5E-7329-46F2-9F09-567BF94E907E}"/>
              </a:ext>
            </a:extLst>
          </p:cNvPr>
          <p:cNvSpPr/>
          <p:nvPr/>
        </p:nvSpPr>
        <p:spPr>
          <a:xfrm>
            <a:off x="6653117" y="5355050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493751E-A64D-4251-9A12-D3BAD908398B}"/>
              </a:ext>
            </a:extLst>
          </p:cNvPr>
          <p:cNvSpPr txBox="1"/>
          <p:nvPr/>
        </p:nvSpPr>
        <p:spPr>
          <a:xfrm>
            <a:off x="6563201" y="5689552"/>
            <a:ext cx="125547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Strategic Plans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5EC7348-7F10-4850-AD59-6F4A56BB3A41}"/>
              </a:ext>
            </a:extLst>
          </p:cNvPr>
          <p:cNvSpPr txBox="1"/>
          <p:nvPr/>
        </p:nvSpPr>
        <p:spPr>
          <a:xfrm>
            <a:off x="10908506" y="5689552"/>
            <a:ext cx="36740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 flip="none" rotWithShape="1"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08</a:t>
            </a: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D919E53-5857-46A9-B554-C2DE2B6CA3A8}"/>
              </a:ext>
            </a:extLst>
          </p:cNvPr>
          <p:cNvSpPr/>
          <p:nvPr/>
        </p:nvSpPr>
        <p:spPr>
          <a:xfrm>
            <a:off x="6653117" y="5955982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56" name="Picture Placeholder 55">
            <a:extLst>
              <a:ext uri="{FF2B5EF4-FFF2-40B4-BE49-F238E27FC236}">
                <a16:creationId xmlns:a16="http://schemas.microsoft.com/office/drawing/2014/main" id="{552728F3-8D1B-447E-9A6A-3B116000FAA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B7D674B2-F0EB-426B-9E71-E3B4541EA2FF}"/>
              </a:ext>
            </a:extLst>
          </p:cNvPr>
          <p:cNvSpPr/>
          <p:nvPr/>
        </p:nvSpPr>
        <p:spPr>
          <a:xfrm>
            <a:off x="0" y="0"/>
            <a:ext cx="5623083" cy="3096768"/>
          </a:xfrm>
          <a:custGeom>
            <a:avLst/>
            <a:gdLst>
              <a:gd name="connsiteX0" fmla="*/ 0 w 5623083"/>
              <a:gd name="connsiteY0" fmla="*/ 0 h 3096768"/>
              <a:gd name="connsiteX1" fmla="*/ 5623084 w 5623083"/>
              <a:gd name="connsiteY1" fmla="*/ 0 h 3096768"/>
              <a:gd name="connsiteX2" fmla="*/ 5623084 w 5623083"/>
              <a:gd name="connsiteY2" fmla="*/ 3096768 h 3096768"/>
              <a:gd name="connsiteX3" fmla="*/ 0 w 5623083"/>
              <a:gd name="connsiteY3" fmla="*/ 3096768 h 3096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23083" h="3096768">
                <a:moveTo>
                  <a:pt x="0" y="0"/>
                </a:moveTo>
                <a:lnTo>
                  <a:pt x="5623084" y="0"/>
                </a:lnTo>
                <a:lnTo>
                  <a:pt x="5623084" y="3096768"/>
                </a:lnTo>
                <a:lnTo>
                  <a:pt x="0" y="3096768"/>
                </a:lnTo>
                <a:close/>
              </a:path>
            </a:pathLst>
          </a:custGeom>
          <a:gradFill flip="none" rotWithShape="1">
            <a:gsLst>
              <a:gs pos="10000">
                <a:srgbClr val="FFEFE1"/>
              </a:gs>
              <a:gs pos="100000">
                <a:srgbClr val="FFFAEF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D795618-547A-468E-B0B0-1F40BF6C0D80}"/>
              </a:ext>
            </a:extLst>
          </p:cNvPr>
          <p:cNvSpPr txBox="1"/>
          <p:nvPr/>
        </p:nvSpPr>
        <p:spPr>
          <a:xfrm>
            <a:off x="907318" y="466180"/>
            <a:ext cx="3873176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</a:t>
            </a:r>
            <a:b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400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Suitable Text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008CD48-5241-4659-9E15-49FB7F3862EC}"/>
              </a:ext>
            </a:extLst>
          </p:cNvPr>
          <p:cNvSpPr txBox="1"/>
          <p:nvPr/>
        </p:nvSpPr>
        <p:spPr>
          <a:xfrm>
            <a:off x="907319" y="1768814"/>
            <a:ext cx="387317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Explain the</a:t>
            </a:r>
          </a:p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Title This is Just a Demo So Consider Replacing</a:t>
            </a:r>
          </a:p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This Text with Your Own Presentation Content</a:t>
            </a:r>
          </a:p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And It is Recommended that You Replace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B6892D85-8F4F-4C12-A0B1-7E3F845370B3}"/>
              </a:ext>
            </a:extLst>
          </p:cNvPr>
          <p:cNvSpPr/>
          <p:nvPr/>
        </p:nvSpPr>
        <p:spPr>
          <a:xfrm>
            <a:off x="203200" y="3733800"/>
            <a:ext cx="795673" cy="23882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BAC0FB16-2295-4526-8FA8-0283B5FB41DF}"/>
              </a:ext>
            </a:extLst>
          </p:cNvPr>
          <p:cNvSpPr/>
          <p:nvPr/>
        </p:nvSpPr>
        <p:spPr>
          <a:xfrm>
            <a:off x="5847919" y="3733800"/>
            <a:ext cx="795673" cy="23882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625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 animBg="1"/>
      <p:bldP spid="32" grpId="0"/>
      <p:bldP spid="33" grpId="0"/>
      <p:bldP spid="34" grpId="0" animBg="1"/>
      <p:bldP spid="35" grpId="0"/>
      <p:bldP spid="36" grpId="0"/>
      <p:bldP spid="37" grpId="0" animBg="1"/>
      <p:bldP spid="38" grpId="0"/>
      <p:bldP spid="39" grpId="0"/>
      <p:bldP spid="40" grpId="0" animBg="1"/>
      <p:bldP spid="41" grpId="0"/>
      <p:bldP spid="42" grpId="0"/>
      <p:bldP spid="43" grpId="0" animBg="1"/>
      <p:bldP spid="44" grpId="0"/>
      <p:bldP spid="45" grpId="0"/>
      <p:bldP spid="46" grpId="0" animBg="1"/>
      <p:bldP spid="47" grpId="0"/>
      <p:bldP spid="48" grpId="0"/>
      <p:bldP spid="49" grpId="0" animBg="1"/>
      <p:bldP spid="50" grpId="0"/>
      <p:bldP spid="51" grpId="0"/>
      <p:bldP spid="52" grpId="0" animBg="1"/>
      <p:bldP spid="53" grpId="0" animBg="1"/>
      <p:bldP spid="54" grpId="0"/>
      <p:bldP spid="5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36D0DAEA-0B93-4DD3-B3A3-6E835377F6A1}"/>
              </a:ext>
            </a:extLst>
          </p:cNvPr>
          <p:cNvSpPr txBox="1"/>
          <p:nvPr/>
        </p:nvSpPr>
        <p:spPr>
          <a:xfrm>
            <a:off x="921924" y="3864085"/>
            <a:ext cx="124425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Welcome Slide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179585C-E1EC-417C-AB7F-F48CB1070121}"/>
              </a:ext>
            </a:extLst>
          </p:cNvPr>
          <p:cNvSpPr txBox="1"/>
          <p:nvPr/>
        </p:nvSpPr>
        <p:spPr>
          <a:xfrm>
            <a:off x="5267229" y="3864085"/>
            <a:ext cx="33214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01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729E0673-F5ED-4C08-9565-0AD867F64BCF}"/>
              </a:ext>
            </a:extLst>
          </p:cNvPr>
          <p:cNvSpPr/>
          <p:nvPr/>
        </p:nvSpPr>
        <p:spPr>
          <a:xfrm>
            <a:off x="1011745" y="4153090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FC020DA-AB19-4AB1-836D-CE00A0D05E51}"/>
              </a:ext>
            </a:extLst>
          </p:cNvPr>
          <p:cNvSpPr txBox="1"/>
          <p:nvPr/>
        </p:nvSpPr>
        <p:spPr>
          <a:xfrm>
            <a:off x="921924" y="4460065"/>
            <a:ext cx="164019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About Our Company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ACAC49C-ED24-4930-904F-44A9FF8536E7}"/>
              </a:ext>
            </a:extLst>
          </p:cNvPr>
          <p:cNvSpPr txBox="1"/>
          <p:nvPr/>
        </p:nvSpPr>
        <p:spPr>
          <a:xfrm>
            <a:off x="5267229" y="4460065"/>
            <a:ext cx="35779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02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F4F7321C-AD23-4AA4-940D-1CAC4046BC82}"/>
              </a:ext>
            </a:extLst>
          </p:cNvPr>
          <p:cNvSpPr/>
          <p:nvPr/>
        </p:nvSpPr>
        <p:spPr>
          <a:xfrm>
            <a:off x="1011745" y="4754022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AF95C12-7068-49BE-9E4C-EE608BFBA955}"/>
              </a:ext>
            </a:extLst>
          </p:cNvPr>
          <p:cNvSpPr txBox="1"/>
          <p:nvPr/>
        </p:nvSpPr>
        <p:spPr>
          <a:xfrm>
            <a:off x="921924" y="5074808"/>
            <a:ext cx="149912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Mission and Vision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60600F0-BD95-4010-9C27-A8A60690C995}"/>
              </a:ext>
            </a:extLst>
          </p:cNvPr>
          <p:cNvSpPr txBox="1"/>
          <p:nvPr/>
        </p:nvSpPr>
        <p:spPr>
          <a:xfrm>
            <a:off x="5267229" y="5074808"/>
            <a:ext cx="35939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03</a:t>
            </a: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8038B6F-4309-4F58-940F-EB7978240EC3}"/>
              </a:ext>
            </a:extLst>
          </p:cNvPr>
          <p:cNvSpPr/>
          <p:nvPr/>
        </p:nvSpPr>
        <p:spPr>
          <a:xfrm>
            <a:off x="1011745" y="5355050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69494E5-1A99-4095-AA18-71E08CEB165D}"/>
              </a:ext>
            </a:extLst>
          </p:cNvPr>
          <p:cNvSpPr txBox="1"/>
          <p:nvPr/>
        </p:nvSpPr>
        <p:spPr>
          <a:xfrm>
            <a:off x="921924" y="5689552"/>
            <a:ext cx="11801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Portfolio Slide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2869B3C-2B32-4AB3-BCF5-89AFB1498937}"/>
              </a:ext>
            </a:extLst>
          </p:cNvPr>
          <p:cNvSpPr txBox="1"/>
          <p:nvPr/>
        </p:nvSpPr>
        <p:spPr>
          <a:xfrm>
            <a:off x="5267229" y="5689552"/>
            <a:ext cx="36901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04</a:t>
            </a: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19C75A9C-06A2-4666-8024-83B794C0F6B4}"/>
              </a:ext>
            </a:extLst>
          </p:cNvPr>
          <p:cNvSpPr/>
          <p:nvPr/>
        </p:nvSpPr>
        <p:spPr>
          <a:xfrm>
            <a:off x="1011745" y="5955982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E9DA454-E494-4E59-BAE7-3AD7E1582B21}"/>
              </a:ext>
            </a:extLst>
          </p:cNvPr>
          <p:cNvSpPr txBox="1"/>
          <p:nvPr/>
        </p:nvSpPr>
        <p:spPr>
          <a:xfrm>
            <a:off x="6563201" y="3864085"/>
            <a:ext cx="111120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Pricing Table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36B620A-45D9-4C51-8B6B-D76227F2B469}"/>
              </a:ext>
            </a:extLst>
          </p:cNvPr>
          <p:cNvSpPr txBox="1"/>
          <p:nvPr/>
        </p:nvSpPr>
        <p:spPr>
          <a:xfrm>
            <a:off x="10908506" y="3864085"/>
            <a:ext cx="35939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05</a:t>
            </a: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8CC95D9C-816E-4A25-B35F-C4B9F8DC7481}"/>
              </a:ext>
            </a:extLst>
          </p:cNvPr>
          <p:cNvSpPr/>
          <p:nvPr/>
        </p:nvSpPr>
        <p:spPr>
          <a:xfrm>
            <a:off x="6653117" y="4153090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1B8CC69-64F8-4CC8-8EFB-77DEBE62A0C9}"/>
              </a:ext>
            </a:extLst>
          </p:cNvPr>
          <p:cNvSpPr txBox="1"/>
          <p:nvPr/>
        </p:nvSpPr>
        <p:spPr>
          <a:xfrm>
            <a:off x="6563201" y="4460065"/>
            <a:ext cx="138852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Infographic Slide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C64F4C7-F92F-4575-8C1A-22B8776CEC1F}"/>
              </a:ext>
            </a:extLst>
          </p:cNvPr>
          <p:cNvSpPr txBox="1"/>
          <p:nvPr/>
        </p:nvSpPr>
        <p:spPr>
          <a:xfrm>
            <a:off x="10908506" y="4460065"/>
            <a:ext cx="36580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06</a:t>
            </a: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00569100-5B5C-4C18-A657-C0AFDCC8FE12}"/>
              </a:ext>
            </a:extLst>
          </p:cNvPr>
          <p:cNvSpPr/>
          <p:nvPr/>
        </p:nvSpPr>
        <p:spPr>
          <a:xfrm>
            <a:off x="6653117" y="4754022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195B56F-1AFA-4452-8462-33BF04CD3FD5}"/>
              </a:ext>
            </a:extLst>
          </p:cNvPr>
          <p:cNvSpPr txBox="1"/>
          <p:nvPr/>
        </p:nvSpPr>
        <p:spPr>
          <a:xfrm>
            <a:off x="6563201" y="5074808"/>
            <a:ext cx="133241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Data and Charts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63D298A-0C97-43BB-9DC8-2A127DD72302}"/>
              </a:ext>
            </a:extLst>
          </p:cNvPr>
          <p:cNvSpPr txBox="1"/>
          <p:nvPr/>
        </p:nvSpPr>
        <p:spPr>
          <a:xfrm>
            <a:off x="10908506" y="5074808"/>
            <a:ext cx="36260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07</a:t>
            </a: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7F1C0A5E-7329-46F2-9F09-567BF94E907E}"/>
              </a:ext>
            </a:extLst>
          </p:cNvPr>
          <p:cNvSpPr/>
          <p:nvPr/>
        </p:nvSpPr>
        <p:spPr>
          <a:xfrm>
            <a:off x="6653117" y="5355050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493751E-A64D-4251-9A12-D3BAD908398B}"/>
              </a:ext>
            </a:extLst>
          </p:cNvPr>
          <p:cNvSpPr txBox="1"/>
          <p:nvPr/>
        </p:nvSpPr>
        <p:spPr>
          <a:xfrm>
            <a:off x="6563201" y="5689552"/>
            <a:ext cx="125547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Strategic Plans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5EC7348-7F10-4850-AD59-6F4A56BB3A41}"/>
              </a:ext>
            </a:extLst>
          </p:cNvPr>
          <p:cNvSpPr txBox="1"/>
          <p:nvPr/>
        </p:nvSpPr>
        <p:spPr>
          <a:xfrm>
            <a:off x="10908506" y="5689552"/>
            <a:ext cx="36740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08</a:t>
            </a: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D919E53-5857-46A9-B554-C2DE2B6CA3A8}"/>
              </a:ext>
            </a:extLst>
          </p:cNvPr>
          <p:cNvSpPr/>
          <p:nvPr/>
        </p:nvSpPr>
        <p:spPr>
          <a:xfrm>
            <a:off x="6653117" y="5955982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56" name="Picture Placeholder 55">
            <a:extLst>
              <a:ext uri="{FF2B5EF4-FFF2-40B4-BE49-F238E27FC236}">
                <a16:creationId xmlns:a16="http://schemas.microsoft.com/office/drawing/2014/main" id="{552728F3-8D1B-447E-9A6A-3B116000FAA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B7D674B2-F0EB-426B-9E71-E3B4541EA2FF}"/>
              </a:ext>
            </a:extLst>
          </p:cNvPr>
          <p:cNvSpPr/>
          <p:nvPr/>
        </p:nvSpPr>
        <p:spPr>
          <a:xfrm>
            <a:off x="0" y="0"/>
            <a:ext cx="5623083" cy="3096768"/>
          </a:xfrm>
          <a:custGeom>
            <a:avLst/>
            <a:gdLst>
              <a:gd name="connsiteX0" fmla="*/ 0 w 5623083"/>
              <a:gd name="connsiteY0" fmla="*/ 0 h 3096768"/>
              <a:gd name="connsiteX1" fmla="*/ 5623084 w 5623083"/>
              <a:gd name="connsiteY1" fmla="*/ 0 h 3096768"/>
              <a:gd name="connsiteX2" fmla="*/ 5623084 w 5623083"/>
              <a:gd name="connsiteY2" fmla="*/ 3096768 h 3096768"/>
              <a:gd name="connsiteX3" fmla="*/ 0 w 5623083"/>
              <a:gd name="connsiteY3" fmla="*/ 3096768 h 3096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23083" h="3096768">
                <a:moveTo>
                  <a:pt x="0" y="0"/>
                </a:moveTo>
                <a:lnTo>
                  <a:pt x="5623084" y="0"/>
                </a:lnTo>
                <a:lnTo>
                  <a:pt x="5623084" y="3096768"/>
                </a:lnTo>
                <a:lnTo>
                  <a:pt x="0" y="3096768"/>
                </a:lnTo>
                <a:close/>
              </a:path>
            </a:pathLst>
          </a:custGeom>
          <a:gradFill flip="none" rotWithShape="1">
            <a:gsLst>
              <a:gs pos="12000">
                <a:srgbClr val="F6EBFB"/>
              </a:gs>
              <a:gs pos="100000">
                <a:srgbClr val="F6EFFF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D795618-547A-468E-B0B0-1F40BF6C0D80}"/>
              </a:ext>
            </a:extLst>
          </p:cNvPr>
          <p:cNvSpPr txBox="1"/>
          <p:nvPr/>
        </p:nvSpPr>
        <p:spPr>
          <a:xfrm>
            <a:off x="907318" y="466180"/>
            <a:ext cx="3873176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</a:t>
            </a:r>
            <a:b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400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Suitable Text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008CD48-5241-4659-9E15-49FB7F3862EC}"/>
              </a:ext>
            </a:extLst>
          </p:cNvPr>
          <p:cNvSpPr txBox="1"/>
          <p:nvPr/>
        </p:nvSpPr>
        <p:spPr>
          <a:xfrm>
            <a:off x="907319" y="1768814"/>
            <a:ext cx="387317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Explain the</a:t>
            </a:r>
          </a:p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Title This is Just a Demo So Consider Replacing</a:t>
            </a:r>
          </a:p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This Text with Your Own Presentation Content</a:t>
            </a:r>
          </a:p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And It is Recommended that You Replace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B6892D85-8F4F-4C12-A0B1-7E3F845370B3}"/>
              </a:ext>
            </a:extLst>
          </p:cNvPr>
          <p:cNvSpPr/>
          <p:nvPr/>
        </p:nvSpPr>
        <p:spPr>
          <a:xfrm>
            <a:off x="203200" y="3733800"/>
            <a:ext cx="795673" cy="23882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BAC0FB16-2295-4526-8FA8-0283B5FB41DF}"/>
              </a:ext>
            </a:extLst>
          </p:cNvPr>
          <p:cNvSpPr/>
          <p:nvPr/>
        </p:nvSpPr>
        <p:spPr>
          <a:xfrm>
            <a:off x="5847919" y="3733800"/>
            <a:ext cx="795673" cy="23882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450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 animBg="1"/>
      <p:bldP spid="32" grpId="0"/>
      <p:bldP spid="33" grpId="0"/>
      <p:bldP spid="34" grpId="0" animBg="1"/>
      <p:bldP spid="35" grpId="0"/>
      <p:bldP spid="36" grpId="0"/>
      <p:bldP spid="37" grpId="0" animBg="1"/>
      <p:bldP spid="38" grpId="0"/>
      <p:bldP spid="39" grpId="0"/>
      <p:bldP spid="40" grpId="0" animBg="1"/>
      <p:bldP spid="41" grpId="0"/>
      <p:bldP spid="42" grpId="0"/>
      <p:bldP spid="43" grpId="0" animBg="1"/>
      <p:bldP spid="44" grpId="0"/>
      <p:bldP spid="45" grpId="0"/>
      <p:bldP spid="46" grpId="0" animBg="1"/>
      <p:bldP spid="47" grpId="0"/>
      <p:bldP spid="48" grpId="0"/>
      <p:bldP spid="49" grpId="0" animBg="1"/>
      <p:bldP spid="50" grpId="0"/>
      <p:bldP spid="51" grpId="0"/>
      <p:bldP spid="52" grpId="0" animBg="1"/>
      <p:bldP spid="53" grpId="0" animBg="1"/>
      <p:bldP spid="54" grpId="0"/>
      <p:bldP spid="5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36D0DAEA-0B93-4DD3-B3A3-6E835377F6A1}"/>
              </a:ext>
            </a:extLst>
          </p:cNvPr>
          <p:cNvSpPr txBox="1"/>
          <p:nvPr/>
        </p:nvSpPr>
        <p:spPr>
          <a:xfrm>
            <a:off x="921924" y="3864085"/>
            <a:ext cx="124425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Welcome Slide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179585C-E1EC-417C-AB7F-F48CB1070121}"/>
              </a:ext>
            </a:extLst>
          </p:cNvPr>
          <p:cNvSpPr txBox="1"/>
          <p:nvPr/>
        </p:nvSpPr>
        <p:spPr>
          <a:xfrm>
            <a:off x="5267229" y="3864085"/>
            <a:ext cx="33214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01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729E0673-F5ED-4C08-9565-0AD867F64BCF}"/>
              </a:ext>
            </a:extLst>
          </p:cNvPr>
          <p:cNvSpPr/>
          <p:nvPr/>
        </p:nvSpPr>
        <p:spPr>
          <a:xfrm>
            <a:off x="1011745" y="4153090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FC020DA-AB19-4AB1-836D-CE00A0D05E51}"/>
              </a:ext>
            </a:extLst>
          </p:cNvPr>
          <p:cNvSpPr txBox="1"/>
          <p:nvPr/>
        </p:nvSpPr>
        <p:spPr>
          <a:xfrm>
            <a:off x="921924" y="4460065"/>
            <a:ext cx="164019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About Our Company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ACAC49C-ED24-4930-904F-44A9FF8536E7}"/>
              </a:ext>
            </a:extLst>
          </p:cNvPr>
          <p:cNvSpPr txBox="1"/>
          <p:nvPr/>
        </p:nvSpPr>
        <p:spPr>
          <a:xfrm>
            <a:off x="5267229" y="4460065"/>
            <a:ext cx="35779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02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F4F7321C-AD23-4AA4-940D-1CAC4046BC82}"/>
              </a:ext>
            </a:extLst>
          </p:cNvPr>
          <p:cNvSpPr/>
          <p:nvPr/>
        </p:nvSpPr>
        <p:spPr>
          <a:xfrm>
            <a:off x="1011745" y="4754022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AF95C12-7068-49BE-9E4C-EE608BFBA955}"/>
              </a:ext>
            </a:extLst>
          </p:cNvPr>
          <p:cNvSpPr txBox="1"/>
          <p:nvPr/>
        </p:nvSpPr>
        <p:spPr>
          <a:xfrm>
            <a:off x="921924" y="5074808"/>
            <a:ext cx="149912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Mission and Vision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60600F0-BD95-4010-9C27-A8A60690C995}"/>
              </a:ext>
            </a:extLst>
          </p:cNvPr>
          <p:cNvSpPr txBox="1"/>
          <p:nvPr/>
        </p:nvSpPr>
        <p:spPr>
          <a:xfrm>
            <a:off x="5267229" y="5074808"/>
            <a:ext cx="35939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03</a:t>
            </a: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8038B6F-4309-4F58-940F-EB7978240EC3}"/>
              </a:ext>
            </a:extLst>
          </p:cNvPr>
          <p:cNvSpPr/>
          <p:nvPr/>
        </p:nvSpPr>
        <p:spPr>
          <a:xfrm>
            <a:off x="1011745" y="5355050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69494E5-1A99-4095-AA18-71E08CEB165D}"/>
              </a:ext>
            </a:extLst>
          </p:cNvPr>
          <p:cNvSpPr txBox="1"/>
          <p:nvPr/>
        </p:nvSpPr>
        <p:spPr>
          <a:xfrm>
            <a:off x="921924" y="5689552"/>
            <a:ext cx="11801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Portfolio Slide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2869B3C-2B32-4AB3-BCF5-89AFB1498937}"/>
              </a:ext>
            </a:extLst>
          </p:cNvPr>
          <p:cNvSpPr txBox="1"/>
          <p:nvPr/>
        </p:nvSpPr>
        <p:spPr>
          <a:xfrm>
            <a:off x="5267229" y="5689552"/>
            <a:ext cx="36901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04</a:t>
            </a: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19C75A9C-06A2-4666-8024-83B794C0F6B4}"/>
              </a:ext>
            </a:extLst>
          </p:cNvPr>
          <p:cNvSpPr/>
          <p:nvPr/>
        </p:nvSpPr>
        <p:spPr>
          <a:xfrm>
            <a:off x="1011745" y="5955982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E9DA454-E494-4E59-BAE7-3AD7E1582B21}"/>
              </a:ext>
            </a:extLst>
          </p:cNvPr>
          <p:cNvSpPr txBox="1"/>
          <p:nvPr/>
        </p:nvSpPr>
        <p:spPr>
          <a:xfrm>
            <a:off x="6563201" y="3864085"/>
            <a:ext cx="111120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Pricing Table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36B620A-45D9-4C51-8B6B-D76227F2B469}"/>
              </a:ext>
            </a:extLst>
          </p:cNvPr>
          <p:cNvSpPr txBox="1"/>
          <p:nvPr/>
        </p:nvSpPr>
        <p:spPr>
          <a:xfrm>
            <a:off x="10908506" y="3864085"/>
            <a:ext cx="35939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05</a:t>
            </a: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8CC95D9C-816E-4A25-B35F-C4B9F8DC7481}"/>
              </a:ext>
            </a:extLst>
          </p:cNvPr>
          <p:cNvSpPr/>
          <p:nvPr/>
        </p:nvSpPr>
        <p:spPr>
          <a:xfrm>
            <a:off x="6653117" y="4153090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1B8CC69-64F8-4CC8-8EFB-77DEBE62A0C9}"/>
              </a:ext>
            </a:extLst>
          </p:cNvPr>
          <p:cNvSpPr txBox="1"/>
          <p:nvPr/>
        </p:nvSpPr>
        <p:spPr>
          <a:xfrm>
            <a:off x="6563201" y="4460065"/>
            <a:ext cx="138852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Infographic Slide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C64F4C7-F92F-4575-8C1A-22B8776CEC1F}"/>
              </a:ext>
            </a:extLst>
          </p:cNvPr>
          <p:cNvSpPr txBox="1"/>
          <p:nvPr/>
        </p:nvSpPr>
        <p:spPr>
          <a:xfrm>
            <a:off x="10908506" y="4460065"/>
            <a:ext cx="36580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06</a:t>
            </a: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00569100-5B5C-4C18-A657-C0AFDCC8FE12}"/>
              </a:ext>
            </a:extLst>
          </p:cNvPr>
          <p:cNvSpPr/>
          <p:nvPr/>
        </p:nvSpPr>
        <p:spPr>
          <a:xfrm>
            <a:off x="6653117" y="4754022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195B56F-1AFA-4452-8462-33BF04CD3FD5}"/>
              </a:ext>
            </a:extLst>
          </p:cNvPr>
          <p:cNvSpPr txBox="1"/>
          <p:nvPr/>
        </p:nvSpPr>
        <p:spPr>
          <a:xfrm>
            <a:off x="6563201" y="5074808"/>
            <a:ext cx="133241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Data and Charts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63D298A-0C97-43BB-9DC8-2A127DD72302}"/>
              </a:ext>
            </a:extLst>
          </p:cNvPr>
          <p:cNvSpPr txBox="1"/>
          <p:nvPr/>
        </p:nvSpPr>
        <p:spPr>
          <a:xfrm>
            <a:off x="10908506" y="5074808"/>
            <a:ext cx="36260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07</a:t>
            </a: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7F1C0A5E-7329-46F2-9F09-567BF94E907E}"/>
              </a:ext>
            </a:extLst>
          </p:cNvPr>
          <p:cNvSpPr/>
          <p:nvPr/>
        </p:nvSpPr>
        <p:spPr>
          <a:xfrm>
            <a:off x="6653117" y="5355050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493751E-A64D-4251-9A12-D3BAD908398B}"/>
              </a:ext>
            </a:extLst>
          </p:cNvPr>
          <p:cNvSpPr txBox="1"/>
          <p:nvPr/>
        </p:nvSpPr>
        <p:spPr>
          <a:xfrm>
            <a:off x="6563201" y="5689552"/>
            <a:ext cx="125547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Strategic Plans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5EC7348-7F10-4850-AD59-6F4A56BB3A41}"/>
              </a:ext>
            </a:extLst>
          </p:cNvPr>
          <p:cNvSpPr txBox="1"/>
          <p:nvPr/>
        </p:nvSpPr>
        <p:spPr>
          <a:xfrm>
            <a:off x="10908506" y="5689552"/>
            <a:ext cx="36740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08</a:t>
            </a: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D919E53-5857-46A9-B554-C2DE2B6CA3A8}"/>
              </a:ext>
            </a:extLst>
          </p:cNvPr>
          <p:cNvSpPr/>
          <p:nvPr/>
        </p:nvSpPr>
        <p:spPr>
          <a:xfrm>
            <a:off x="6653117" y="5955982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56" name="Picture Placeholder 55">
            <a:extLst>
              <a:ext uri="{FF2B5EF4-FFF2-40B4-BE49-F238E27FC236}">
                <a16:creationId xmlns:a16="http://schemas.microsoft.com/office/drawing/2014/main" id="{552728F3-8D1B-447E-9A6A-3B116000FAA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B7D674B2-F0EB-426B-9E71-E3B4541EA2FF}"/>
              </a:ext>
            </a:extLst>
          </p:cNvPr>
          <p:cNvSpPr/>
          <p:nvPr/>
        </p:nvSpPr>
        <p:spPr>
          <a:xfrm>
            <a:off x="0" y="0"/>
            <a:ext cx="5623083" cy="3096768"/>
          </a:xfrm>
          <a:custGeom>
            <a:avLst/>
            <a:gdLst>
              <a:gd name="connsiteX0" fmla="*/ 0 w 5623083"/>
              <a:gd name="connsiteY0" fmla="*/ 0 h 3096768"/>
              <a:gd name="connsiteX1" fmla="*/ 5623084 w 5623083"/>
              <a:gd name="connsiteY1" fmla="*/ 0 h 3096768"/>
              <a:gd name="connsiteX2" fmla="*/ 5623084 w 5623083"/>
              <a:gd name="connsiteY2" fmla="*/ 3096768 h 3096768"/>
              <a:gd name="connsiteX3" fmla="*/ 0 w 5623083"/>
              <a:gd name="connsiteY3" fmla="*/ 3096768 h 3096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23083" h="3096768">
                <a:moveTo>
                  <a:pt x="0" y="0"/>
                </a:moveTo>
                <a:lnTo>
                  <a:pt x="5623084" y="0"/>
                </a:lnTo>
                <a:lnTo>
                  <a:pt x="5623084" y="3096768"/>
                </a:lnTo>
                <a:lnTo>
                  <a:pt x="0" y="3096768"/>
                </a:lnTo>
                <a:close/>
              </a:path>
            </a:pathLst>
          </a:custGeom>
          <a:gradFill flip="none" rotWithShape="1">
            <a:gsLst>
              <a:gs pos="12000">
                <a:srgbClr val="FFEDEB"/>
              </a:gs>
              <a:gs pos="100000">
                <a:srgbClr val="FDF0ED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D795618-547A-468E-B0B0-1F40BF6C0D80}"/>
              </a:ext>
            </a:extLst>
          </p:cNvPr>
          <p:cNvSpPr txBox="1"/>
          <p:nvPr/>
        </p:nvSpPr>
        <p:spPr>
          <a:xfrm>
            <a:off x="907318" y="466180"/>
            <a:ext cx="3873176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</a:t>
            </a:r>
            <a:b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400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Suitable Text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008CD48-5241-4659-9E15-49FB7F3862EC}"/>
              </a:ext>
            </a:extLst>
          </p:cNvPr>
          <p:cNvSpPr txBox="1"/>
          <p:nvPr/>
        </p:nvSpPr>
        <p:spPr>
          <a:xfrm>
            <a:off x="907319" y="1768814"/>
            <a:ext cx="387317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Explain the</a:t>
            </a:r>
          </a:p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Title This is Just a Demo So Consider Replacing</a:t>
            </a:r>
          </a:p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This Text with Your Own Presentation Content</a:t>
            </a:r>
          </a:p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And It is Recommended that You Replace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B6892D85-8F4F-4C12-A0B1-7E3F845370B3}"/>
              </a:ext>
            </a:extLst>
          </p:cNvPr>
          <p:cNvSpPr/>
          <p:nvPr/>
        </p:nvSpPr>
        <p:spPr>
          <a:xfrm>
            <a:off x="203200" y="3733800"/>
            <a:ext cx="795673" cy="23882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BAC0FB16-2295-4526-8FA8-0283B5FB41DF}"/>
              </a:ext>
            </a:extLst>
          </p:cNvPr>
          <p:cNvSpPr/>
          <p:nvPr/>
        </p:nvSpPr>
        <p:spPr>
          <a:xfrm>
            <a:off x="5847919" y="3733800"/>
            <a:ext cx="795673" cy="23882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0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 animBg="1"/>
      <p:bldP spid="32" grpId="0"/>
      <p:bldP spid="33" grpId="0"/>
      <p:bldP spid="34" grpId="0" animBg="1"/>
      <p:bldP spid="35" grpId="0"/>
      <p:bldP spid="36" grpId="0"/>
      <p:bldP spid="37" grpId="0" animBg="1"/>
      <p:bldP spid="38" grpId="0"/>
      <p:bldP spid="39" grpId="0"/>
      <p:bldP spid="40" grpId="0" animBg="1"/>
      <p:bldP spid="41" grpId="0"/>
      <p:bldP spid="42" grpId="0"/>
      <p:bldP spid="43" grpId="0" animBg="1"/>
      <p:bldP spid="44" grpId="0"/>
      <p:bldP spid="45" grpId="0"/>
      <p:bldP spid="46" grpId="0" animBg="1"/>
      <p:bldP spid="47" grpId="0"/>
      <p:bldP spid="48" grpId="0"/>
      <p:bldP spid="49" grpId="0" animBg="1"/>
      <p:bldP spid="50" grpId="0"/>
      <p:bldP spid="51" grpId="0"/>
      <p:bldP spid="52" grpId="0" animBg="1"/>
      <p:bldP spid="53" grpId="0" animBg="1"/>
      <p:bldP spid="54" grpId="0"/>
      <p:bldP spid="5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36D0DAEA-0B93-4DD3-B3A3-6E835377F6A1}"/>
              </a:ext>
            </a:extLst>
          </p:cNvPr>
          <p:cNvSpPr txBox="1"/>
          <p:nvPr/>
        </p:nvSpPr>
        <p:spPr>
          <a:xfrm>
            <a:off x="921924" y="3864085"/>
            <a:ext cx="124425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Welcome Slide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179585C-E1EC-417C-AB7F-F48CB1070121}"/>
              </a:ext>
            </a:extLst>
          </p:cNvPr>
          <p:cNvSpPr txBox="1"/>
          <p:nvPr/>
        </p:nvSpPr>
        <p:spPr>
          <a:xfrm>
            <a:off x="5267229" y="3864085"/>
            <a:ext cx="33214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01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729E0673-F5ED-4C08-9565-0AD867F64BCF}"/>
              </a:ext>
            </a:extLst>
          </p:cNvPr>
          <p:cNvSpPr/>
          <p:nvPr/>
        </p:nvSpPr>
        <p:spPr>
          <a:xfrm>
            <a:off x="1011745" y="4153090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FC020DA-AB19-4AB1-836D-CE00A0D05E51}"/>
              </a:ext>
            </a:extLst>
          </p:cNvPr>
          <p:cNvSpPr txBox="1"/>
          <p:nvPr/>
        </p:nvSpPr>
        <p:spPr>
          <a:xfrm>
            <a:off x="921924" y="4460065"/>
            <a:ext cx="164019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About Our Company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ACAC49C-ED24-4930-904F-44A9FF8536E7}"/>
              </a:ext>
            </a:extLst>
          </p:cNvPr>
          <p:cNvSpPr txBox="1"/>
          <p:nvPr/>
        </p:nvSpPr>
        <p:spPr>
          <a:xfrm>
            <a:off x="5267229" y="4460065"/>
            <a:ext cx="35779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02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F4F7321C-AD23-4AA4-940D-1CAC4046BC82}"/>
              </a:ext>
            </a:extLst>
          </p:cNvPr>
          <p:cNvSpPr/>
          <p:nvPr/>
        </p:nvSpPr>
        <p:spPr>
          <a:xfrm>
            <a:off x="1011745" y="4754022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AF95C12-7068-49BE-9E4C-EE608BFBA955}"/>
              </a:ext>
            </a:extLst>
          </p:cNvPr>
          <p:cNvSpPr txBox="1"/>
          <p:nvPr/>
        </p:nvSpPr>
        <p:spPr>
          <a:xfrm>
            <a:off x="921924" y="5074808"/>
            <a:ext cx="149912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Mission and Vision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60600F0-BD95-4010-9C27-A8A60690C995}"/>
              </a:ext>
            </a:extLst>
          </p:cNvPr>
          <p:cNvSpPr txBox="1"/>
          <p:nvPr/>
        </p:nvSpPr>
        <p:spPr>
          <a:xfrm>
            <a:off x="5267229" y="5074808"/>
            <a:ext cx="35939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03</a:t>
            </a: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8038B6F-4309-4F58-940F-EB7978240EC3}"/>
              </a:ext>
            </a:extLst>
          </p:cNvPr>
          <p:cNvSpPr/>
          <p:nvPr/>
        </p:nvSpPr>
        <p:spPr>
          <a:xfrm>
            <a:off x="1011745" y="5355050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69494E5-1A99-4095-AA18-71E08CEB165D}"/>
              </a:ext>
            </a:extLst>
          </p:cNvPr>
          <p:cNvSpPr txBox="1"/>
          <p:nvPr/>
        </p:nvSpPr>
        <p:spPr>
          <a:xfrm>
            <a:off x="921924" y="5689552"/>
            <a:ext cx="11801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Portfolio Slide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2869B3C-2B32-4AB3-BCF5-89AFB1498937}"/>
              </a:ext>
            </a:extLst>
          </p:cNvPr>
          <p:cNvSpPr txBox="1"/>
          <p:nvPr/>
        </p:nvSpPr>
        <p:spPr>
          <a:xfrm>
            <a:off x="5267229" y="5689552"/>
            <a:ext cx="36901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04</a:t>
            </a: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19C75A9C-06A2-4666-8024-83B794C0F6B4}"/>
              </a:ext>
            </a:extLst>
          </p:cNvPr>
          <p:cNvSpPr/>
          <p:nvPr/>
        </p:nvSpPr>
        <p:spPr>
          <a:xfrm>
            <a:off x="1011745" y="5955982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E9DA454-E494-4E59-BAE7-3AD7E1582B21}"/>
              </a:ext>
            </a:extLst>
          </p:cNvPr>
          <p:cNvSpPr txBox="1"/>
          <p:nvPr/>
        </p:nvSpPr>
        <p:spPr>
          <a:xfrm>
            <a:off x="6563201" y="3864085"/>
            <a:ext cx="111120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Pricing Table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36B620A-45D9-4C51-8B6B-D76227F2B469}"/>
              </a:ext>
            </a:extLst>
          </p:cNvPr>
          <p:cNvSpPr txBox="1"/>
          <p:nvPr/>
        </p:nvSpPr>
        <p:spPr>
          <a:xfrm>
            <a:off x="10908506" y="3864085"/>
            <a:ext cx="35939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05</a:t>
            </a: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8CC95D9C-816E-4A25-B35F-C4B9F8DC7481}"/>
              </a:ext>
            </a:extLst>
          </p:cNvPr>
          <p:cNvSpPr/>
          <p:nvPr/>
        </p:nvSpPr>
        <p:spPr>
          <a:xfrm>
            <a:off x="6653117" y="4153090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1B8CC69-64F8-4CC8-8EFB-77DEBE62A0C9}"/>
              </a:ext>
            </a:extLst>
          </p:cNvPr>
          <p:cNvSpPr txBox="1"/>
          <p:nvPr/>
        </p:nvSpPr>
        <p:spPr>
          <a:xfrm>
            <a:off x="6563201" y="4460065"/>
            <a:ext cx="138852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Infographic Slide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C64F4C7-F92F-4575-8C1A-22B8776CEC1F}"/>
              </a:ext>
            </a:extLst>
          </p:cNvPr>
          <p:cNvSpPr txBox="1"/>
          <p:nvPr/>
        </p:nvSpPr>
        <p:spPr>
          <a:xfrm>
            <a:off x="10908506" y="4460065"/>
            <a:ext cx="36580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06</a:t>
            </a: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00569100-5B5C-4C18-A657-C0AFDCC8FE12}"/>
              </a:ext>
            </a:extLst>
          </p:cNvPr>
          <p:cNvSpPr/>
          <p:nvPr/>
        </p:nvSpPr>
        <p:spPr>
          <a:xfrm>
            <a:off x="6653117" y="4754022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195B56F-1AFA-4452-8462-33BF04CD3FD5}"/>
              </a:ext>
            </a:extLst>
          </p:cNvPr>
          <p:cNvSpPr txBox="1"/>
          <p:nvPr/>
        </p:nvSpPr>
        <p:spPr>
          <a:xfrm>
            <a:off x="6563201" y="5074808"/>
            <a:ext cx="133241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Data and Charts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63D298A-0C97-43BB-9DC8-2A127DD72302}"/>
              </a:ext>
            </a:extLst>
          </p:cNvPr>
          <p:cNvSpPr txBox="1"/>
          <p:nvPr/>
        </p:nvSpPr>
        <p:spPr>
          <a:xfrm>
            <a:off x="10908506" y="5074808"/>
            <a:ext cx="36260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07</a:t>
            </a: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7F1C0A5E-7329-46F2-9F09-567BF94E907E}"/>
              </a:ext>
            </a:extLst>
          </p:cNvPr>
          <p:cNvSpPr/>
          <p:nvPr/>
        </p:nvSpPr>
        <p:spPr>
          <a:xfrm>
            <a:off x="6653117" y="5355050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493751E-A64D-4251-9A12-D3BAD908398B}"/>
              </a:ext>
            </a:extLst>
          </p:cNvPr>
          <p:cNvSpPr txBox="1"/>
          <p:nvPr/>
        </p:nvSpPr>
        <p:spPr>
          <a:xfrm>
            <a:off x="6563201" y="5689552"/>
            <a:ext cx="125547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Strategic Plans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5EC7348-7F10-4850-AD59-6F4A56BB3A41}"/>
              </a:ext>
            </a:extLst>
          </p:cNvPr>
          <p:cNvSpPr txBox="1"/>
          <p:nvPr/>
        </p:nvSpPr>
        <p:spPr>
          <a:xfrm>
            <a:off x="10908506" y="5689552"/>
            <a:ext cx="36740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08</a:t>
            </a: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D919E53-5857-46A9-B554-C2DE2B6CA3A8}"/>
              </a:ext>
            </a:extLst>
          </p:cNvPr>
          <p:cNvSpPr/>
          <p:nvPr/>
        </p:nvSpPr>
        <p:spPr>
          <a:xfrm>
            <a:off x="6653117" y="5955982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56" name="Picture Placeholder 55">
            <a:extLst>
              <a:ext uri="{FF2B5EF4-FFF2-40B4-BE49-F238E27FC236}">
                <a16:creationId xmlns:a16="http://schemas.microsoft.com/office/drawing/2014/main" id="{552728F3-8D1B-447E-9A6A-3B116000FAA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B7D674B2-F0EB-426B-9E71-E3B4541EA2FF}"/>
              </a:ext>
            </a:extLst>
          </p:cNvPr>
          <p:cNvSpPr/>
          <p:nvPr/>
        </p:nvSpPr>
        <p:spPr>
          <a:xfrm>
            <a:off x="0" y="0"/>
            <a:ext cx="5623083" cy="3096768"/>
          </a:xfrm>
          <a:custGeom>
            <a:avLst/>
            <a:gdLst>
              <a:gd name="connsiteX0" fmla="*/ 0 w 5623083"/>
              <a:gd name="connsiteY0" fmla="*/ 0 h 3096768"/>
              <a:gd name="connsiteX1" fmla="*/ 5623084 w 5623083"/>
              <a:gd name="connsiteY1" fmla="*/ 0 h 3096768"/>
              <a:gd name="connsiteX2" fmla="*/ 5623084 w 5623083"/>
              <a:gd name="connsiteY2" fmla="*/ 3096768 h 3096768"/>
              <a:gd name="connsiteX3" fmla="*/ 0 w 5623083"/>
              <a:gd name="connsiteY3" fmla="*/ 3096768 h 3096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23083" h="3096768">
                <a:moveTo>
                  <a:pt x="0" y="0"/>
                </a:moveTo>
                <a:lnTo>
                  <a:pt x="5623084" y="0"/>
                </a:lnTo>
                <a:lnTo>
                  <a:pt x="5623084" y="3096768"/>
                </a:lnTo>
                <a:lnTo>
                  <a:pt x="0" y="3096768"/>
                </a:lnTo>
                <a:close/>
              </a:path>
            </a:pathLst>
          </a:custGeom>
          <a:gradFill flip="none" rotWithShape="1">
            <a:gsLst>
              <a:gs pos="0">
                <a:srgbClr val="EFF7E5"/>
              </a:gs>
              <a:gs pos="100000">
                <a:srgbClr val="F2F9EB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D795618-547A-468E-B0B0-1F40BF6C0D80}"/>
              </a:ext>
            </a:extLst>
          </p:cNvPr>
          <p:cNvSpPr txBox="1"/>
          <p:nvPr/>
        </p:nvSpPr>
        <p:spPr>
          <a:xfrm>
            <a:off x="907318" y="466180"/>
            <a:ext cx="3873176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</a:t>
            </a:r>
            <a:b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400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Suitable Text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008CD48-5241-4659-9E15-49FB7F3862EC}"/>
              </a:ext>
            </a:extLst>
          </p:cNvPr>
          <p:cNvSpPr txBox="1"/>
          <p:nvPr/>
        </p:nvSpPr>
        <p:spPr>
          <a:xfrm>
            <a:off x="907319" y="1768814"/>
            <a:ext cx="387317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Explain the</a:t>
            </a:r>
          </a:p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Title This is Just a Demo So Consider Replacing</a:t>
            </a:r>
          </a:p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This Text with Your Own Presentation Content</a:t>
            </a:r>
          </a:p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And It is Recommended that You Replace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B6892D85-8F4F-4C12-A0B1-7E3F845370B3}"/>
              </a:ext>
            </a:extLst>
          </p:cNvPr>
          <p:cNvSpPr/>
          <p:nvPr/>
        </p:nvSpPr>
        <p:spPr>
          <a:xfrm>
            <a:off x="203200" y="3733800"/>
            <a:ext cx="795673" cy="23882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BAC0FB16-2295-4526-8FA8-0283B5FB41DF}"/>
              </a:ext>
            </a:extLst>
          </p:cNvPr>
          <p:cNvSpPr/>
          <p:nvPr/>
        </p:nvSpPr>
        <p:spPr>
          <a:xfrm>
            <a:off x="5847919" y="3733800"/>
            <a:ext cx="795673" cy="23882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084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 animBg="1"/>
      <p:bldP spid="32" grpId="0"/>
      <p:bldP spid="33" grpId="0"/>
      <p:bldP spid="34" grpId="0" animBg="1"/>
      <p:bldP spid="35" grpId="0"/>
      <p:bldP spid="36" grpId="0"/>
      <p:bldP spid="37" grpId="0" animBg="1"/>
      <p:bldP spid="38" grpId="0"/>
      <p:bldP spid="39" grpId="0"/>
      <p:bldP spid="40" grpId="0" animBg="1"/>
      <p:bldP spid="41" grpId="0"/>
      <p:bldP spid="42" grpId="0"/>
      <p:bldP spid="43" grpId="0" animBg="1"/>
      <p:bldP spid="44" grpId="0"/>
      <p:bldP spid="45" grpId="0"/>
      <p:bldP spid="46" grpId="0" animBg="1"/>
      <p:bldP spid="47" grpId="0"/>
      <p:bldP spid="48" grpId="0"/>
      <p:bldP spid="49" grpId="0" animBg="1"/>
      <p:bldP spid="50" grpId="0"/>
      <p:bldP spid="51" grpId="0"/>
      <p:bldP spid="52" grpId="0" animBg="1"/>
      <p:bldP spid="53" grpId="0" animBg="1"/>
      <p:bldP spid="54" grpId="0"/>
      <p:bldP spid="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36D0DAEA-0B93-4DD3-B3A3-6E835377F6A1}"/>
              </a:ext>
            </a:extLst>
          </p:cNvPr>
          <p:cNvSpPr txBox="1"/>
          <p:nvPr/>
        </p:nvSpPr>
        <p:spPr>
          <a:xfrm>
            <a:off x="921924" y="3864085"/>
            <a:ext cx="124425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Welcome Slide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179585C-E1EC-417C-AB7F-F48CB1070121}"/>
              </a:ext>
            </a:extLst>
          </p:cNvPr>
          <p:cNvSpPr txBox="1"/>
          <p:nvPr/>
        </p:nvSpPr>
        <p:spPr>
          <a:xfrm>
            <a:off x="5267229" y="3864085"/>
            <a:ext cx="33214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01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729E0673-F5ED-4C08-9565-0AD867F64BCF}"/>
              </a:ext>
            </a:extLst>
          </p:cNvPr>
          <p:cNvSpPr/>
          <p:nvPr/>
        </p:nvSpPr>
        <p:spPr>
          <a:xfrm>
            <a:off x="1011745" y="4153090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FC020DA-AB19-4AB1-836D-CE00A0D05E51}"/>
              </a:ext>
            </a:extLst>
          </p:cNvPr>
          <p:cNvSpPr txBox="1"/>
          <p:nvPr/>
        </p:nvSpPr>
        <p:spPr>
          <a:xfrm>
            <a:off x="921924" y="4460065"/>
            <a:ext cx="164019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About Our Company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ACAC49C-ED24-4930-904F-44A9FF8536E7}"/>
              </a:ext>
            </a:extLst>
          </p:cNvPr>
          <p:cNvSpPr txBox="1"/>
          <p:nvPr/>
        </p:nvSpPr>
        <p:spPr>
          <a:xfrm>
            <a:off x="5267229" y="4460065"/>
            <a:ext cx="35779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02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F4F7321C-AD23-4AA4-940D-1CAC4046BC82}"/>
              </a:ext>
            </a:extLst>
          </p:cNvPr>
          <p:cNvSpPr/>
          <p:nvPr/>
        </p:nvSpPr>
        <p:spPr>
          <a:xfrm>
            <a:off x="1011745" y="4754022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AF95C12-7068-49BE-9E4C-EE608BFBA955}"/>
              </a:ext>
            </a:extLst>
          </p:cNvPr>
          <p:cNvSpPr txBox="1"/>
          <p:nvPr/>
        </p:nvSpPr>
        <p:spPr>
          <a:xfrm>
            <a:off x="921924" y="5074808"/>
            <a:ext cx="149912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Mission and Vision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60600F0-BD95-4010-9C27-A8A60690C995}"/>
              </a:ext>
            </a:extLst>
          </p:cNvPr>
          <p:cNvSpPr txBox="1"/>
          <p:nvPr/>
        </p:nvSpPr>
        <p:spPr>
          <a:xfrm>
            <a:off x="5267229" y="5074808"/>
            <a:ext cx="35939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03</a:t>
            </a: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8038B6F-4309-4F58-940F-EB7978240EC3}"/>
              </a:ext>
            </a:extLst>
          </p:cNvPr>
          <p:cNvSpPr/>
          <p:nvPr/>
        </p:nvSpPr>
        <p:spPr>
          <a:xfrm>
            <a:off x="1011745" y="5355050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69494E5-1A99-4095-AA18-71E08CEB165D}"/>
              </a:ext>
            </a:extLst>
          </p:cNvPr>
          <p:cNvSpPr txBox="1"/>
          <p:nvPr/>
        </p:nvSpPr>
        <p:spPr>
          <a:xfrm>
            <a:off x="921924" y="5689552"/>
            <a:ext cx="11801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Portfolio Slide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2869B3C-2B32-4AB3-BCF5-89AFB1498937}"/>
              </a:ext>
            </a:extLst>
          </p:cNvPr>
          <p:cNvSpPr txBox="1"/>
          <p:nvPr/>
        </p:nvSpPr>
        <p:spPr>
          <a:xfrm>
            <a:off x="5267229" y="5689552"/>
            <a:ext cx="36901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04</a:t>
            </a: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19C75A9C-06A2-4666-8024-83B794C0F6B4}"/>
              </a:ext>
            </a:extLst>
          </p:cNvPr>
          <p:cNvSpPr/>
          <p:nvPr/>
        </p:nvSpPr>
        <p:spPr>
          <a:xfrm>
            <a:off x="1011745" y="5955982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E9DA454-E494-4E59-BAE7-3AD7E1582B21}"/>
              </a:ext>
            </a:extLst>
          </p:cNvPr>
          <p:cNvSpPr txBox="1"/>
          <p:nvPr/>
        </p:nvSpPr>
        <p:spPr>
          <a:xfrm>
            <a:off x="6563201" y="3864085"/>
            <a:ext cx="111120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Pricing Table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36B620A-45D9-4C51-8B6B-D76227F2B469}"/>
              </a:ext>
            </a:extLst>
          </p:cNvPr>
          <p:cNvSpPr txBox="1"/>
          <p:nvPr/>
        </p:nvSpPr>
        <p:spPr>
          <a:xfrm>
            <a:off x="10908506" y="3864085"/>
            <a:ext cx="35939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05</a:t>
            </a: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8CC95D9C-816E-4A25-B35F-C4B9F8DC7481}"/>
              </a:ext>
            </a:extLst>
          </p:cNvPr>
          <p:cNvSpPr/>
          <p:nvPr/>
        </p:nvSpPr>
        <p:spPr>
          <a:xfrm>
            <a:off x="6653117" y="4153090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1B8CC69-64F8-4CC8-8EFB-77DEBE62A0C9}"/>
              </a:ext>
            </a:extLst>
          </p:cNvPr>
          <p:cNvSpPr txBox="1"/>
          <p:nvPr/>
        </p:nvSpPr>
        <p:spPr>
          <a:xfrm>
            <a:off x="6563201" y="4460065"/>
            <a:ext cx="138852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Infographic Slide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C64F4C7-F92F-4575-8C1A-22B8776CEC1F}"/>
              </a:ext>
            </a:extLst>
          </p:cNvPr>
          <p:cNvSpPr txBox="1"/>
          <p:nvPr/>
        </p:nvSpPr>
        <p:spPr>
          <a:xfrm>
            <a:off x="10908506" y="4460065"/>
            <a:ext cx="36580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06</a:t>
            </a: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00569100-5B5C-4C18-A657-C0AFDCC8FE12}"/>
              </a:ext>
            </a:extLst>
          </p:cNvPr>
          <p:cNvSpPr/>
          <p:nvPr/>
        </p:nvSpPr>
        <p:spPr>
          <a:xfrm>
            <a:off x="6653117" y="4754022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195B56F-1AFA-4452-8462-33BF04CD3FD5}"/>
              </a:ext>
            </a:extLst>
          </p:cNvPr>
          <p:cNvSpPr txBox="1"/>
          <p:nvPr/>
        </p:nvSpPr>
        <p:spPr>
          <a:xfrm>
            <a:off x="6563201" y="5074808"/>
            <a:ext cx="133241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Data and Charts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63D298A-0C97-43BB-9DC8-2A127DD72302}"/>
              </a:ext>
            </a:extLst>
          </p:cNvPr>
          <p:cNvSpPr txBox="1"/>
          <p:nvPr/>
        </p:nvSpPr>
        <p:spPr>
          <a:xfrm>
            <a:off x="10908506" y="5074808"/>
            <a:ext cx="36260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07</a:t>
            </a: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7F1C0A5E-7329-46F2-9F09-567BF94E907E}"/>
              </a:ext>
            </a:extLst>
          </p:cNvPr>
          <p:cNvSpPr/>
          <p:nvPr/>
        </p:nvSpPr>
        <p:spPr>
          <a:xfrm>
            <a:off x="6653117" y="5355050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493751E-A64D-4251-9A12-D3BAD908398B}"/>
              </a:ext>
            </a:extLst>
          </p:cNvPr>
          <p:cNvSpPr txBox="1"/>
          <p:nvPr/>
        </p:nvSpPr>
        <p:spPr>
          <a:xfrm>
            <a:off x="6563201" y="5689552"/>
            <a:ext cx="125547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Strategic Plans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5EC7348-7F10-4850-AD59-6F4A56BB3A41}"/>
              </a:ext>
            </a:extLst>
          </p:cNvPr>
          <p:cNvSpPr txBox="1"/>
          <p:nvPr/>
        </p:nvSpPr>
        <p:spPr>
          <a:xfrm>
            <a:off x="10908506" y="5689552"/>
            <a:ext cx="36740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08</a:t>
            </a: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D919E53-5857-46A9-B554-C2DE2B6CA3A8}"/>
              </a:ext>
            </a:extLst>
          </p:cNvPr>
          <p:cNvSpPr/>
          <p:nvPr/>
        </p:nvSpPr>
        <p:spPr>
          <a:xfrm>
            <a:off x="6653117" y="5955982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56" name="Picture Placeholder 55">
            <a:extLst>
              <a:ext uri="{FF2B5EF4-FFF2-40B4-BE49-F238E27FC236}">
                <a16:creationId xmlns:a16="http://schemas.microsoft.com/office/drawing/2014/main" id="{552728F3-8D1B-447E-9A6A-3B116000FAA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B7D674B2-F0EB-426B-9E71-E3B4541EA2FF}"/>
              </a:ext>
            </a:extLst>
          </p:cNvPr>
          <p:cNvSpPr/>
          <p:nvPr/>
        </p:nvSpPr>
        <p:spPr>
          <a:xfrm>
            <a:off x="0" y="0"/>
            <a:ext cx="5623083" cy="3096768"/>
          </a:xfrm>
          <a:custGeom>
            <a:avLst/>
            <a:gdLst>
              <a:gd name="connsiteX0" fmla="*/ 0 w 5623083"/>
              <a:gd name="connsiteY0" fmla="*/ 0 h 3096768"/>
              <a:gd name="connsiteX1" fmla="*/ 5623084 w 5623083"/>
              <a:gd name="connsiteY1" fmla="*/ 0 h 3096768"/>
              <a:gd name="connsiteX2" fmla="*/ 5623084 w 5623083"/>
              <a:gd name="connsiteY2" fmla="*/ 3096768 h 3096768"/>
              <a:gd name="connsiteX3" fmla="*/ 0 w 5623083"/>
              <a:gd name="connsiteY3" fmla="*/ 3096768 h 3096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23083" h="3096768">
                <a:moveTo>
                  <a:pt x="0" y="0"/>
                </a:moveTo>
                <a:lnTo>
                  <a:pt x="5623084" y="0"/>
                </a:lnTo>
                <a:lnTo>
                  <a:pt x="5623084" y="3096768"/>
                </a:lnTo>
                <a:lnTo>
                  <a:pt x="0" y="3096768"/>
                </a:lnTo>
                <a:close/>
              </a:path>
            </a:pathLst>
          </a:custGeom>
          <a:gradFill flip="none" rotWithShape="1">
            <a:gsLst>
              <a:gs pos="10000">
                <a:srgbClr val="FFEBEE"/>
              </a:gs>
              <a:gs pos="100000">
                <a:srgbClr val="FFF3F5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D795618-547A-468E-B0B0-1F40BF6C0D80}"/>
              </a:ext>
            </a:extLst>
          </p:cNvPr>
          <p:cNvSpPr txBox="1"/>
          <p:nvPr/>
        </p:nvSpPr>
        <p:spPr>
          <a:xfrm>
            <a:off x="907318" y="466180"/>
            <a:ext cx="3873176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</a:t>
            </a:r>
            <a:b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40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Suitable Text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008CD48-5241-4659-9E15-49FB7F3862EC}"/>
              </a:ext>
            </a:extLst>
          </p:cNvPr>
          <p:cNvSpPr txBox="1"/>
          <p:nvPr/>
        </p:nvSpPr>
        <p:spPr>
          <a:xfrm>
            <a:off x="907319" y="1768814"/>
            <a:ext cx="387317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Explain the</a:t>
            </a:r>
          </a:p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Title This is Just a Demo So Consider Replacing</a:t>
            </a:r>
          </a:p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This Text with Your Own Presentation Content</a:t>
            </a:r>
          </a:p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And It is Recommended that You Replace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B6892D85-8F4F-4C12-A0B1-7E3F845370B3}"/>
              </a:ext>
            </a:extLst>
          </p:cNvPr>
          <p:cNvSpPr/>
          <p:nvPr/>
        </p:nvSpPr>
        <p:spPr>
          <a:xfrm>
            <a:off x="203200" y="3733800"/>
            <a:ext cx="795673" cy="23882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BAC0FB16-2295-4526-8FA8-0283B5FB41DF}"/>
              </a:ext>
            </a:extLst>
          </p:cNvPr>
          <p:cNvSpPr/>
          <p:nvPr/>
        </p:nvSpPr>
        <p:spPr>
          <a:xfrm>
            <a:off x="5847919" y="3733800"/>
            <a:ext cx="795673" cy="23882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01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 animBg="1"/>
      <p:bldP spid="32" grpId="0"/>
      <p:bldP spid="33" grpId="0"/>
      <p:bldP spid="34" grpId="0" animBg="1"/>
      <p:bldP spid="35" grpId="0"/>
      <p:bldP spid="36" grpId="0"/>
      <p:bldP spid="37" grpId="0" animBg="1"/>
      <p:bldP spid="38" grpId="0"/>
      <p:bldP spid="39" grpId="0"/>
      <p:bldP spid="40" grpId="0" animBg="1"/>
      <p:bldP spid="41" grpId="0"/>
      <p:bldP spid="42" grpId="0"/>
      <p:bldP spid="43" grpId="0" animBg="1"/>
      <p:bldP spid="44" grpId="0"/>
      <p:bldP spid="45" grpId="0"/>
      <p:bldP spid="46" grpId="0" animBg="1"/>
      <p:bldP spid="47" grpId="0"/>
      <p:bldP spid="48" grpId="0"/>
      <p:bldP spid="49" grpId="0" animBg="1"/>
      <p:bldP spid="50" grpId="0"/>
      <p:bldP spid="51" grpId="0"/>
      <p:bldP spid="52" grpId="0" animBg="1"/>
      <p:bldP spid="53" grpId="0" animBg="1"/>
      <p:bldP spid="54" grpId="0"/>
      <p:bldP spid="5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AEF2DF4-8F22-47FD-BE04-CF4325C2FCE9}"/>
              </a:ext>
            </a:extLst>
          </p:cNvPr>
          <p:cNvSpPr txBox="1"/>
          <p:nvPr/>
        </p:nvSpPr>
        <p:spPr>
          <a:xfrm>
            <a:off x="921924" y="3864085"/>
            <a:ext cx="124425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Welcome Slide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716D24-F30D-445F-85C9-D8F4BFFF414D}"/>
              </a:ext>
            </a:extLst>
          </p:cNvPr>
          <p:cNvSpPr txBox="1"/>
          <p:nvPr/>
        </p:nvSpPr>
        <p:spPr>
          <a:xfrm>
            <a:off x="5267229" y="3864085"/>
            <a:ext cx="33214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01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4467556-7D6E-4B22-AB18-78D1D8F3C006}"/>
              </a:ext>
            </a:extLst>
          </p:cNvPr>
          <p:cNvSpPr/>
          <p:nvPr/>
        </p:nvSpPr>
        <p:spPr>
          <a:xfrm>
            <a:off x="1011745" y="4153090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E8611A-6401-4C57-B758-39252C817B10}"/>
              </a:ext>
            </a:extLst>
          </p:cNvPr>
          <p:cNvSpPr txBox="1"/>
          <p:nvPr/>
        </p:nvSpPr>
        <p:spPr>
          <a:xfrm>
            <a:off x="921924" y="4460065"/>
            <a:ext cx="164019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About Our Company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8FD78C-2E39-4F6E-9CA6-A1A63FD266DA}"/>
              </a:ext>
            </a:extLst>
          </p:cNvPr>
          <p:cNvSpPr txBox="1"/>
          <p:nvPr/>
        </p:nvSpPr>
        <p:spPr>
          <a:xfrm>
            <a:off x="5267229" y="4460065"/>
            <a:ext cx="35779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02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5437B89-0F0D-4896-ABE2-0BC03CF59FCA}"/>
              </a:ext>
            </a:extLst>
          </p:cNvPr>
          <p:cNvSpPr/>
          <p:nvPr/>
        </p:nvSpPr>
        <p:spPr>
          <a:xfrm>
            <a:off x="1011745" y="4754022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D27CC2-702F-4449-A617-38851B485E4D}"/>
              </a:ext>
            </a:extLst>
          </p:cNvPr>
          <p:cNvSpPr txBox="1"/>
          <p:nvPr/>
        </p:nvSpPr>
        <p:spPr>
          <a:xfrm>
            <a:off x="921924" y="5074808"/>
            <a:ext cx="149912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Mission and Vision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A5C39A-4911-42E7-AED3-2199E4DC0C3A}"/>
              </a:ext>
            </a:extLst>
          </p:cNvPr>
          <p:cNvSpPr txBox="1"/>
          <p:nvPr/>
        </p:nvSpPr>
        <p:spPr>
          <a:xfrm>
            <a:off x="5267229" y="5074808"/>
            <a:ext cx="35939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03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9971AB5-7E57-4AC8-8DEB-8F6EDE885A39}"/>
              </a:ext>
            </a:extLst>
          </p:cNvPr>
          <p:cNvSpPr/>
          <p:nvPr/>
        </p:nvSpPr>
        <p:spPr>
          <a:xfrm>
            <a:off x="1011745" y="5355050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3077612-0F7E-4628-8404-6E999FCFEEAD}"/>
              </a:ext>
            </a:extLst>
          </p:cNvPr>
          <p:cNvSpPr txBox="1"/>
          <p:nvPr/>
        </p:nvSpPr>
        <p:spPr>
          <a:xfrm>
            <a:off x="921924" y="5689552"/>
            <a:ext cx="11801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Portfolio Slide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A39B2B-AA31-447E-86C1-5CA60C4140B8}"/>
              </a:ext>
            </a:extLst>
          </p:cNvPr>
          <p:cNvSpPr txBox="1"/>
          <p:nvPr/>
        </p:nvSpPr>
        <p:spPr>
          <a:xfrm>
            <a:off x="5267229" y="5689552"/>
            <a:ext cx="36901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04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75AB28D3-CF10-426F-B60C-A6794464595F}"/>
              </a:ext>
            </a:extLst>
          </p:cNvPr>
          <p:cNvSpPr/>
          <p:nvPr/>
        </p:nvSpPr>
        <p:spPr>
          <a:xfrm>
            <a:off x="1011745" y="5955982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FC36430-1874-4752-BA5C-6ABD35CFCD75}"/>
              </a:ext>
            </a:extLst>
          </p:cNvPr>
          <p:cNvSpPr txBox="1"/>
          <p:nvPr/>
        </p:nvSpPr>
        <p:spPr>
          <a:xfrm>
            <a:off x="6563201" y="3864085"/>
            <a:ext cx="111120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Pricing Table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885A546-42BE-4E00-8116-B7C83CD8510C}"/>
              </a:ext>
            </a:extLst>
          </p:cNvPr>
          <p:cNvSpPr txBox="1"/>
          <p:nvPr/>
        </p:nvSpPr>
        <p:spPr>
          <a:xfrm>
            <a:off x="10908506" y="3864085"/>
            <a:ext cx="35939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05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F63BC35-03A2-4EB8-BEC7-C42FD9EA541F}"/>
              </a:ext>
            </a:extLst>
          </p:cNvPr>
          <p:cNvSpPr/>
          <p:nvPr/>
        </p:nvSpPr>
        <p:spPr>
          <a:xfrm>
            <a:off x="6653117" y="4153090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D12C721-AFBB-4F8F-9AB8-AEB5BF1177BB}"/>
              </a:ext>
            </a:extLst>
          </p:cNvPr>
          <p:cNvSpPr txBox="1"/>
          <p:nvPr/>
        </p:nvSpPr>
        <p:spPr>
          <a:xfrm>
            <a:off x="6563201" y="4460065"/>
            <a:ext cx="138852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Infographic Slide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3C87C67-F195-413F-9351-3FFCBD82BAE4}"/>
              </a:ext>
            </a:extLst>
          </p:cNvPr>
          <p:cNvSpPr txBox="1"/>
          <p:nvPr/>
        </p:nvSpPr>
        <p:spPr>
          <a:xfrm>
            <a:off x="10908506" y="4460065"/>
            <a:ext cx="36580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06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1D5AF7A1-A7BA-4B11-BAF6-1A1DACF71162}"/>
              </a:ext>
            </a:extLst>
          </p:cNvPr>
          <p:cNvSpPr/>
          <p:nvPr/>
        </p:nvSpPr>
        <p:spPr>
          <a:xfrm>
            <a:off x="6653117" y="4754022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12BA631-0CFB-4C78-AA54-DC705B0CAF57}"/>
              </a:ext>
            </a:extLst>
          </p:cNvPr>
          <p:cNvSpPr txBox="1"/>
          <p:nvPr/>
        </p:nvSpPr>
        <p:spPr>
          <a:xfrm>
            <a:off x="6563201" y="5074808"/>
            <a:ext cx="133241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Data and Charts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0137ED2-DA79-464F-9DD3-9EC5A7C1DCA3}"/>
              </a:ext>
            </a:extLst>
          </p:cNvPr>
          <p:cNvSpPr txBox="1"/>
          <p:nvPr/>
        </p:nvSpPr>
        <p:spPr>
          <a:xfrm>
            <a:off x="10908506" y="5074808"/>
            <a:ext cx="36260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07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2AEEDA3A-9FAB-4A94-8604-71FF409FF526}"/>
              </a:ext>
            </a:extLst>
          </p:cNvPr>
          <p:cNvSpPr/>
          <p:nvPr/>
        </p:nvSpPr>
        <p:spPr>
          <a:xfrm>
            <a:off x="6653117" y="5355050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2CB4AAF-B68E-453E-94C5-65DB29C9DF78}"/>
              </a:ext>
            </a:extLst>
          </p:cNvPr>
          <p:cNvSpPr txBox="1"/>
          <p:nvPr/>
        </p:nvSpPr>
        <p:spPr>
          <a:xfrm>
            <a:off x="6563201" y="5689552"/>
            <a:ext cx="125547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Strategic Plans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679FA1F-7CE6-42E5-9C8E-422F7212A81E}"/>
              </a:ext>
            </a:extLst>
          </p:cNvPr>
          <p:cNvSpPr txBox="1"/>
          <p:nvPr/>
        </p:nvSpPr>
        <p:spPr>
          <a:xfrm>
            <a:off x="10908506" y="5689552"/>
            <a:ext cx="36740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08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256AB59A-5665-4DA9-A1A4-DBEDD0B03FD4}"/>
              </a:ext>
            </a:extLst>
          </p:cNvPr>
          <p:cNvSpPr/>
          <p:nvPr/>
        </p:nvSpPr>
        <p:spPr>
          <a:xfrm>
            <a:off x="6653117" y="5955982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4BA33EC-1C46-422C-A360-7EC5804D37B7}"/>
              </a:ext>
            </a:extLst>
          </p:cNvPr>
          <p:cNvSpPr/>
          <p:nvPr/>
        </p:nvSpPr>
        <p:spPr>
          <a:xfrm>
            <a:off x="0" y="0"/>
            <a:ext cx="5623083" cy="3096768"/>
          </a:xfrm>
          <a:custGeom>
            <a:avLst/>
            <a:gdLst>
              <a:gd name="connsiteX0" fmla="*/ 0 w 5623083"/>
              <a:gd name="connsiteY0" fmla="*/ 0 h 3096768"/>
              <a:gd name="connsiteX1" fmla="*/ 5623084 w 5623083"/>
              <a:gd name="connsiteY1" fmla="*/ 0 h 3096768"/>
              <a:gd name="connsiteX2" fmla="*/ 5623084 w 5623083"/>
              <a:gd name="connsiteY2" fmla="*/ 3096768 h 3096768"/>
              <a:gd name="connsiteX3" fmla="*/ 0 w 5623083"/>
              <a:gd name="connsiteY3" fmla="*/ 3096768 h 3096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23083" h="3096768">
                <a:moveTo>
                  <a:pt x="0" y="0"/>
                </a:moveTo>
                <a:lnTo>
                  <a:pt x="5623084" y="0"/>
                </a:lnTo>
                <a:lnTo>
                  <a:pt x="5623084" y="3096768"/>
                </a:lnTo>
                <a:lnTo>
                  <a:pt x="0" y="3096768"/>
                </a:lnTo>
                <a:close/>
              </a:path>
            </a:pathLst>
          </a:custGeom>
          <a:gradFill flip="none" rotWithShape="1">
            <a:gsLst>
              <a:gs pos="0">
                <a:srgbClr val="E2E9FE"/>
              </a:gs>
              <a:gs pos="100000">
                <a:srgbClr val="EFF4FF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84B1814-B4AC-4CCC-84F8-BF4C884318AB}"/>
              </a:ext>
            </a:extLst>
          </p:cNvPr>
          <p:cNvSpPr txBox="1"/>
          <p:nvPr/>
        </p:nvSpPr>
        <p:spPr>
          <a:xfrm>
            <a:off x="907318" y="466180"/>
            <a:ext cx="3873176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</a:t>
            </a:r>
            <a:b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40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Suitable Text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B6FBE76-CC3F-4180-9F7E-E0CB3F9C8ABD}"/>
              </a:ext>
            </a:extLst>
          </p:cNvPr>
          <p:cNvSpPr txBox="1"/>
          <p:nvPr/>
        </p:nvSpPr>
        <p:spPr>
          <a:xfrm>
            <a:off x="907319" y="1768814"/>
            <a:ext cx="387317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Explain the</a:t>
            </a:r>
          </a:p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Title This is Just a Demo So Consider Replacing</a:t>
            </a:r>
          </a:p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This Text with Your Own Presentation Content</a:t>
            </a:r>
          </a:p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And It is Recommended that You Replace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32B03C10-7776-4EE6-9989-F96FEB798F1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5">
            <a:extLst>
              <a:ext uri="{FF2B5EF4-FFF2-40B4-BE49-F238E27FC236}">
                <a16:creationId xmlns:a16="http://schemas.microsoft.com/office/drawing/2014/main" id="{9F302896-1A68-43D1-B502-21C48B3DCD89}"/>
              </a:ext>
            </a:extLst>
          </p:cNvPr>
          <p:cNvSpPr>
            <a:spLocks/>
          </p:cNvSpPr>
          <p:nvPr/>
        </p:nvSpPr>
        <p:spPr bwMode="auto">
          <a:xfrm>
            <a:off x="1236761" y="234833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0FB8539C-EFD8-42C3-B33A-E6963AF18F56}"/>
              </a:ext>
            </a:extLst>
          </p:cNvPr>
          <p:cNvSpPr/>
          <p:nvPr/>
        </p:nvSpPr>
        <p:spPr>
          <a:xfrm>
            <a:off x="1388295" y="249817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8D6B58EB-C154-42A4-8E9F-49C3DFAE8739}"/>
              </a:ext>
            </a:extLst>
          </p:cNvPr>
          <p:cNvSpPr/>
          <p:nvPr/>
        </p:nvSpPr>
        <p:spPr>
          <a:xfrm>
            <a:off x="1531908" y="264178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0F0F08DD-23E0-460F-B799-2F98B7686698}"/>
              </a:ext>
            </a:extLst>
          </p:cNvPr>
          <p:cNvSpPr>
            <a:spLocks/>
          </p:cNvSpPr>
          <p:nvPr/>
        </p:nvSpPr>
        <p:spPr bwMode="auto">
          <a:xfrm>
            <a:off x="3240239" y="2346638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F9B7748C-E238-4312-B6F5-C20351632572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8982CE15-840D-417D-8525-B1BF28794CB7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">
            <a:extLst>
              <a:ext uri="{FF2B5EF4-FFF2-40B4-BE49-F238E27FC236}">
                <a16:creationId xmlns:a16="http://schemas.microsoft.com/office/drawing/2014/main" id="{FCB515C7-13CF-42E3-80E2-F4A66B0056FD}"/>
              </a:ext>
            </a:extLst>
          </p:cNvPr>
          <p:cNvSpPr>
            <a:spLocks/>
          </p:cNvSpPr>
          <p:nvPr/>
        </p:nvSpPr>
        <p:spPr bwMode="auto">
          <a:xfrm>
            <a:off x="7247195" y="2343253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3B2A92F-B09D-41EC-A401-A56A893F92E7}"/>
              </a:ext>
            </a:extLst>
          </p:cNvPr>
          <p:cNvSpPr/>
          <p:nvPr/>
        </p:nvSpPr>
        <p:spPr>
          <a:xfrm>
            <a:off x="7398729" y="2493095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D360988D-B5E2-4A97-A0B1-4B5E80E2603B}"/>
              </a:ext>
            </a:extLst>
          </p:cNvPr>
          <p:cNvSpPr/>
          <p:nvPr/>
        </p:nvSpPr>
        <p:spPr>
          <a:xfrm>
            <a:off x="7542342" y="2636708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251729D4-E92B-4995-BC26-CC9DDD342315}"/>
              </a:ext>
            </a:extLst>
          </p:cNvPr>
          <p:cNvSpPr>
            <a:spLocks/>
          </p:cNvSpPr>
          <p:nvPr/>
        </p:nvSpPr>
        <p:spPr bwMode="auto">
          <a:xfrm>
            <a:off x="9250671" y="234156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2A85F64D-43C2-44BE-99A7-AC942C74D376}"/>
              </a:ext>
            </a:extLst>
          </p:cNvPr>
          <p:cNvSpPr/>
          <p:nvPr/>
        </p:nvSpPr>
        <p:spPr>
          <a:xfrm>
            <a:off x="9402205" y="249140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362C8EAA-6319-4FB3-BA22-BADC380121A8}"/>
              </a:ext>
            </a:extLst>
          </p:cNvPr>
          <p:cNvSpPr/>
          <p:nvPr/>
        </p:nvSpPr>
        <p:spPr>
          <a:xfrm>
            <a:off x="9545818" y="263501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71DC0348-299B-4FB6-ACBE-163438874EEA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90756BE7-6DE4-43D1-96B0-23D663D2F5CA}"/>
              </a:ext>
            </a:extLst>
          </p:cNvPr>
          <p:cNvSpPr/>
          <p:nvPr/>
        </p:nvSpPr>
        <p:spPr>
          <a:xfrm>
            <a:off x="5389122" y="249478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C3FA62EA-6EED-4B90-87F9-CD5A76A6D728}"/>
              </a:ext>
            </a:extLst>
          </p:cNvPr>
          <p:cNvSpPr/>
          <p:nvPr/>
        </p:nvSpPr>
        <p:spPr>
          <a:xfrm>
            <a:off x="5532735" y="263840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015F082-FA80-407A-810C-A22E18AE2291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A91E4FCA-A209-426B-9760-5A72AA6A283E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7401718-974D-4C1C-9C3D-2D2E219CD99C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E89C532F-F264-4783-A336-CE3158B9F016}"/>
              </a:ext>
            </a:extLst>
          </p:cNvPr>
          <p:cNvGrpSpPr/>
          <p:nvPr/>
        </p:nvGrpSpPr>
        <p:grpSpPr>
          <a:xfrm>
            <a:off x="3567979" y="6204446"/>
            <a:ext cx="4321102" cy="135731"/>
            <a:chOff x="3567979" y="6204446"/>
            <a:chExt cx="4321102" cy="13573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C58ED2C-6A4D-4263-A2F9-5C3D87A95002}"/>
                </a:ext>
              </a:extLst>
            </p:cNvPr>
            <p:cNvSpPr txBox="1"/>
            <p:nvPr/>
          </p:nvSpPr>
          <p:spPr>
            <a:xfrm>
              <a:off x="3567979" y="6204446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19950378-3AAA-4868-B145-652489F30133}"/>
                </a:ext>
              </a:extLst>
            </p:cNvPr>
            <p:cNvSpPr txBox="1"/>
            <p:nvPr/>
          </p:nvSpPr>
          <p:spPr>
            <a:xfrm>
              <a:off x="5143876" y="6204446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4FF93B9-B3B8-45E6-AE94-91AB91D0008D}"/>
                </a:ext>
              </a:extLst>
            </p:cNvPr>
            <p:cNvSpPr txBox="1"/>
            <p:nvPr/>
          </p:nvSpPr>
          <p:spPr>
            <a:xfrm>
              <a:off x="6982454" y="6204446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790CA64-7312-42E1-A631-82506EDD091F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222B590-41CF-4FE4-B4C5-64CF0F79B8C4}"/>
                </a:ext>
              </a:extLst>
            </p:cNvPr>
            <p:cNvSpPr/>
            <p:nvPr/>
          </p:nvSpPr>
          <p:spPr>
            <a:xfrm flipH="1">
              <a:off x="680484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0905E0CD-5D16-402A-A63A-1EA5E61DCBD9}"/>
              </a:ext>
            </a:extLst>
          </p:cNvPr>
          <p:cNvGrpSpPr/>
          <p:nvPr/>
        </p:nvGrpSpPr>
        <p:grpSpPr>
          <a:xfrm>
            <a:off x="1560470" y="4250028"/>
            <a:ext cx="1054152" cy="164592"/>
            <a:chOff x="1560470" y="4250028"/>
            <a:chExt cx="1054152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2C24ED4-65CE-479A-894A-67C54A53F51D}"/>
                </a:ext>
              </a:extLst>
            </p:cNvPr>
            <p:cNvSpPr/>
            <p:nvPr/>
          </p:nvSpPr>
          <p:spPr>
            <a:xfrm>
              <a:off x="1560470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53D029A6-37F5-4082-97F6-E133A63230C5}"/>
                </a:ext>
              </a:extLst>
            </p:cNvPr>
            <p:cNvSpPr/>
            <p:nvPr/>
          </p:nvSpPr>
          <p:spPr>
            <a:xfrm>
              <a:off x="1734892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6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CE76B16B-EA26-4DCE-935F-AED31402EA80}"/>
                </a:ext>
              </a:extLst>
            </p:cNvPr>
            <p:cNvSpPr/>
            <p:nvPr/>
          </p:nvSpPr>
          <p:spPr>
            <a:xfrm>
              <a:off x="18698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502E3AA6-337D-45AF-92AB-BB89DB012B12}"/>
                </a:ext>
              </a:extLst>
            </p:cNvPr>
            <p:cNvSpPr/>
            <p:nvPr/>
          </p:nvSpPr>
          <p:spPr>
            <a:xfrm>
              <a:off x="20222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AB3A174-B27B-4DB2-BD8F-E69A45591132}"/>
                </a:ext>
              </a:extLst>
            </p:cNvPr>
            <p:cNvSpPr/>
            <p:nvPr/>
          </p:nvSpPr>
          <p:spPr>
            <a:xfrm>
              <a:off x="21746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CBB1A110-D5C6-4F88-ACB3-5A6AD90C2A61}"/>
                </a:ext>
              </a:extLst>
            </p:cNvPr>
            <p:cNvSpPr/>
            <p:nvPr/>
          </p:nvSpPr>
          <p:spPr>
            <a:xfrm>
              <a:off x="2330243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B4096419-1900-45B9-9B06-2E28F8EAC633}"/>
                </a:ext>
              </a:extLst>
            </p:cNvPr>
            <p:cNvSpPr/>
            <p:nvPr/>
          </p:nvSpPr>
          <p:spPr>
            <a:xfrm>
              <a:off x="2473119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BBAFF4C7-50C1-40FA-8776-4228B2FD03A9}"/>
              </a:ext>
            </a:extLst>
          </p:cNvPr>
          <p:cNvGrpSpPr/>
          <p:nvPr/>
        </p:nvGrpSpPr>
        <p:grpSpPr>
          <a:xfrm>
            <a:off x="3563399" y="4246599"/>
            <a:ext cx="1052703" cy="171450"/>
            <a:chOff x="3563399" y="4246599"/>
            <a:chExt cx="1052703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56AF99D6-28A2-49C2-95E4-46E0BDD2ED6E}"/>
                </a:ext>
              </a:extLst>
            </p:cNvPr>
            <p:cNvSpPr/>
            <p:nvPr/>
          </p:nvSpPr>
          <p:spPr>
            <a:xfrm>
              <a:off x="4321133" y="4246599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4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4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6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6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85367CD-363E-4E37-A614-3AEE1721DD9C}"/>
                </a:ext>
              </a:extLst>
            </p:cNvPr>
            <p:cNvSpPr/>
            <p:nvPr/>
          </p:nvSpPr>
          <p:spPr>
            <a:xfrm>
              <a:off x="356339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C87834B-C9C4-478E-91AD-CCD21FD6A763}"/>
                </a:ext>
              </a:extLst>
            </p:cNvPr>
            <p:cNvSpPr/>
            <p:nvPr/>
          </p:nvSpPr>
          <p:spPr>
            <a:xfrm>
              <a:off x="3742622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B089B058-3EFF-414E-85C3-E0C69D1633E3}"/>
                </a:ext>
              </a:extLst>
            </p:cNvPr>
            <p:cNvSpPr/>
            <p:nvPr/>
          </p:nvSpPr>
          <p:spPr>
            <a:xfrm>
              <a:off x="3885498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BD8FD308-24F7-4B85-B804-26D1E08F0EB4}"/>
                </a:ext>
              </a:extLst>
            </p:cNvPr>
            <p:cNvSpPr/>
            <p:nvPr/>
          </p:nvSpPr>
          <p:spPr>
            <a:xfrm>
              <a:off x="4030810" y="4250028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9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5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59596ADC-8EE4-4C67-BA49-DEE36B0AA375}"/>
                </a:ext>
              </a:extLst>
            </p:cNvPr>
            <p:cNvSpPr/>
            <p:nvPr/>
          </p:nvSpPr>
          <p:spPr>
            <a:xfrm>
              <a:off x="4178257" y="4250028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1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1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1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1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8379B27-DBC2-44B8-9556-D31236C155C6}"/>
                </a:ext>
              </a:extLst>
            </p:cNvPr>
            <p:cNvSpPr/>
            <p:nvPr/>
          </p:nvSpPr>
          <p:spPr>
            <a:xfrm>
              <a:off x="448420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5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2A58F6F4-9C21-4677-9F5A-233D5E3BC712}"/>
              </a:ext>
            </a:extLst>
          </p:cNvPr>
          <p:cNvGrpSpPr/>
          <p:nvPr/>
        </p:nvGrpSpPr>
        <p:grpSpPr>
          <a:xfrm>
            <a:off x="5550258" y="4246599"/>
            <a:ext cx="1073278" cy="171450"/>
            <a:chOff x="5550258" y="4246599"/>
            <a:chExt cx="1073278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7ECCCDD-A1B2-48E0-9023-72854A743955}"/>
                </a:ext>
              </a:extLst>
            </p:cNvPr>
            <p:cNvSpPr/>
            <p:nvPr/>
          </p:nvSpPr>
          <p:spPr>
            <a:xfrm>
              <a:off x="6191177" y="4246599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4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7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7" y="65951"/>
                    <a:pt x="64237" y="66751"/>
                    <a:pt x="70638" y="66751"/>
                  </a:cubicBezTo>
                  <a:cubicBezTo>
                    <a:pt x="77191" y="66751"/>
                    <a:pt x="81192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2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40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40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4FC0F2D4-85A4-4761-A40A-321866366591}"/>
                </a:ext>
              </a:extLst>
            </p:cNvPr>
            <p:cNvSpPr/>
            <p:nvPr/>
          </p:nvSpPr>
          <p:spPr>
            <a:xfrm>
              <a:off x="5550258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E485E43F-3B2A-4C98-930D-CAF82CB8DCB7}"/>
                </a:ext>
              </a:extLst>
            </p:cNvPr>
            <p:cNvSpPr/>
            <p:nvPr/>
          </p:nvSpPr>
          <p:spPr>
            <a:xfrm>
              <a:off x="5726280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4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4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87C6CEB7-4870-4B79-A3C1-1B228A0B1C82}"/>
                </a:ext>
              </a:extLst>
            </p:cNvPr>
            <p:cNvSpPr/>
            <p:nvPr/>
          </p:nvSpPr>
          <p:spPr>
            <a:xfrm>
              <a:off x="5881882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4BFA1796-A1FA-4679-A1A9-8C5AC98B6B6F}"/>
                </a:ext>
              </a:extLst>
            </p:cNvPr>
            <p:cNvSpPr/>
            <p:nvPr/>
          </p:nvSpPr>
          <p:spPr>
            <a:xfrm>
              <a:off x="6046702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6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6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AFFBFDE6-8B9E-4E9D-8FB0-BEB2FC9AF8D1}"/>
                </a:ext>
              </a:extLst>
            </p:cNvPr>
            <p:cNvSpPr/>
            <p:nvPr/>
          </p:nvSpPr>
          <p:spPr>
            <a:xfrm>
              <a:off x="6358131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2BB842B7-8EF9-4307-A972-68FE3DE78D81}"/>
                </a:ext>
              </a:extLst>
            </p:cNvPr>
            <p:cNvSpPr/>
            <p:nvPr/>
          </p:nvSpPr>
          <p:spPr>
            <a:xfrm>
              <a:off x="6501007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D6BBAC13-56ED-442F-B99F-8F689E00F165}"/>
              </a:ext>
            </a:extLst>
          </p:cNvPr>
          <p:cNvGrpSpPr/>
          <p:nvPr/>
        </p:nvGrpSpPr>
        <p:grpSpPr>
          <a:xfrm>
            <a:off x="7542329" y="4250028"/>
            <a:ext cx="1101776" cy="164592"/>
            <a:chOff x="7542329" y="4250028"/>
            <a:chExt cx="1101776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3CF74A97-2F2D-447A-BA78-2F211162DA73}"/>
                </a:ext>
              </a:extLst>
            </p:cNvPr>
            <p:cNvSpPr/>
            <p:nvPr/>
          </p:nvSpPr>
          <p:spPr>
            <a:xfrm>
              <a:off x="754232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EB25BB9D-0449-4143-BEB1-D4B7B00EA532}"/>
                </a:ext>
              </a:extLst>
            </p:cNvPr>
            <p:cNvSpPr/>
            <p:nvPr/>
          </p:nvSpPr>
          <p:spPr>
            <a:xfrm>
              <a:off x="772155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135AD43F-77AC-4B87-A004-755BFBCFEC42}"/>
                </a:ext>
              </a:extLst>
            </p:cNvPr>
            <p:cNvSpPr/>
            <p:nvPr/>
          </p:nvSpPr>
          <p:spPr>
            <a:xfrm>
              <a:off x="789300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0E4576B0-C7FB-42AB-A69B-E16601FFF14C}"/>
                </a:ext>
              </a:extLst>
            </p:cNvPr>
            <p:cNvSpPr/>
            <p:nvPr/>
          </p:nvSpPr>
          <p:spPr>
            <a:xfrm>
              <a:off x="806308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54941DD0-263B-4707-A417-B6BA926F1EBC}"/>
                </a:ext>
              </a:extLst>
            </p:cNvPr>
            <p:cNvSpPr/>
            <p:nvPr/>
          </p:nvSpPr>
          <p:spPr>
            <a:xfrm>
              <a:off x="8219748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5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3403577-44DE-456C-92D2-AEFB759BFCD4}"/>
                </a:ext>
              </a:extLst>
            </p:cNvPr>
            <p:cNvSpPr/>
            <p:nvPr/>
          </p:nvSpPr>
          <p:spPr>
            <a:xfrm>
              <a:off x="8364451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5153E884-E392-43B6-9B18-29C7531CC609}"/>
                </a:ext>
              </a:extLst>
            </p:cNvPr>
            <p:cNvSpPr/>
            <p:nvPr/>
          </p:nvSpPr>
          <p:spPr>
            <a:xfrm>
              <a:off x="8502601" y="4250028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3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3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4CD38B45-2C4E-4070-BFA2-DC9CBC7759A2}"/>
              </a:ext>
            </a:extLst>
          </p:cNvPr>
          <p:cNvGrpSpPr/>
          <p:nvPr/>
        </p:nvGrpSpPr>
        <p:grpSpPr>
          <a:xfrm>
            <a:off x="9593431" y="4246599"/>
            <a:ext cx="1013841" cy="171450"/>
            <a:chOff x="9593431" y="4246599"/>
            <a:chExt cx="1013841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5AD6EE75-BC08-45EB-8E84-640F5A3D2017}"/>
                </a:ext>
              </a:extLst>
            </p:cNvPr>
            <p:cNvSpPr/>
            <p:nvPr/>
          </p:nvSpPr>
          <p:spPr>
            <a:xfrm>
              <a:off x="9767624" y="4246599"/>
              <a:ext cx="141046" cy="171450"/>
            </a:xfrm>
            <a:custGeom>
              <a:avLst/>
              <a:gdLst/>
              <a:ahLst/>
              <a:cxnLst/>
              <a:rect l="l" t="t" r="r" b="b"/>
              <a:pathLst>
                <a:path w="141046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6" y="98832"/>
                    <a:pt x="141046" y="109500"/>
                  </a:cubicBezTo>
                  <a:lnTo>
                    <a:pt x="141046" y="131674"/>
                  </a:lnTo>
                  <a:cubicBezTo>
                    <a:pt x="141046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7" y="68733"/>
                    <a:pt x="13716" y="64465"/>
                  </a:cubicBezTo>
                  <a:cubicBezTo>
                    <a:pt x="11735" y="60198"/>
                    <a:pt x="10744" y="55169"/>
                    <a:pt x="10744" y="49378"/>
                  </a:cubicBezTo>
                  <a:lnTo>
                    <a:pt x="10744" y="36119"/>
                  </a:lnTo>
                  <a:cubicBezTo>
                    <a:pt x="10744" y="30480"/>
                    <a:pt x="11735" y="25451"/>
                    <a:pt x="13716" y="21031"/>
                  </a:cubicBezTo>
                  <a:cubicBezTo>
                    <a:pt x="15697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8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8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19476D29-CB98-494C-BC90-AC9605DB3B6B}"/>
                </a:ext>
              </a:extLst>
            </p:cNvPr>
            <p:cNvSpPr/>
            <p:nvPr/>
          </p:nvSpPr>
          <p:spPr>
            <a:xfrm>
              <a:off x="9593431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09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09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1" y="162649"/>
                  </a:cubicBezTo>
                  <a:cubicBezTo>
                    <a:pt x="117157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49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E26AE572-A9E0-44D7-A5C9-97E2B571BF14}"/>
                </a:ext>
              </a:extLst>
            </p:cNvPr>
            <p:cNvSpPr/>
            <p:nvPr/>
          </p:nvSpPr>
          <p:spPr>
            <a:xfrm>
              <a:off x="9929778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6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AE432439-93D9-48FF-9390-D050E89A7C94}"/>
                </a:ext>
              </a:extLst>
            </p:cNvPr>
            <p:cNvSpPr/>
            <p:nvPr/>
          </p:nvSpPr>
          <p:spPr>
            <a:xfrm>
              <a:off x="10065415" y="4250028"/>
              <a:ext cx="120243" cy="164592"/>
            </a:xfrm>
            <a:custGeom>
              <a:avLst/>
              <a:gdLst/>
              <a:ahLst/>
              <a:cxnLst/>
              <a:rect l="l" t="t" r="r" b="b"/>
              <a:pathLst>
                <a:path w="120243" h="164592">
                  <a:moveTo>
                    <a:pt x="56235" y="0"/>
                  </a:moveTo>
                  <a:lnTo>
                    <a:pt x="112014" y="0"/>
                  </a:lnTo>
                  <a:cubicBezTo>
                    <a:pt x="114909" y="0"/>
                    <a:pt x="117005" y="648"/>
                    <a:pt x="118300" y="1943"/>
                  </a:cubicBezTo>
                  <a:cubicBezTo>
                    <a:pt x="119596" y="3239"/>
                    <a:pt x="120243" y="5334"/>
                    <a:pt x="120243" y="8230"/>
                  </a:cubicBezTo>
                  <a:lnTo>
                    <a:pt x="120243" y="35890"/>
                  </a:lnTo>
                  <a:cubicBezTo>
                    <a:pt x="120243" y="38786"/>
                    <a:pt x="119596" y="40882"/>
                    <a:pt x="118300" y="42177"/>
                  </a:cubicBezTo>
                  <a:cubicBezTo>
                    <a:pt x="117005" y="43472"/>
                    <a:pt x="114909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09" y="120930"/>
                    <a:pt x="117005" y="121577"/>
                    <a:pt x="118300" y="122873"/>
                  </a:cubicBezTo>
                  <a:cubicBezTo>
                    <a:pt x="119596" y="124168"/>
                    <a:pt x="120243" y="126264"/>
                    <a:pt x="120243" y="129159"/>
                  </a:cubicBezTo>
                  <a:lnTo>
                    <a:pt x="120243" y="156363"/>
                  </a:lnTo>
                  <a:cubicBezTo>
                    <a:pt x="120243" y="159258"/>
                    <a:pt x="119596" y="161354"/>
                    <a:pt x="118300" y="162649"/>
                  </a:cubicBezTo>
                  <a:cubicBezTo>
                    <a:pt x="117005" y="163945"/>
                    <a:pt x="114909" y="164592"/>
                    <a:pt x="112014" y="164592"/>
                  </a:cubicBezTo>
                  <a:lnTo>
                    <a:pt x="56235" y="164592"/>
                  </a:lnTo>
                  <a:cubicBezTo>
                    <a:pt x="37185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5" y="0"/>
                    <a:pt x="562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880CACB2-B3B3-47C1-97D3-E4E9C9324F55}"/>
                </a:ext>
              </a:extLst>
            </p:cNvPr>
            <p:cNvSpPr/>
            <p:nvPr/>
          </p:nvSpPr>
          <p:spPr>
            <a:xfrm>
              <a:off x="10206003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1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7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1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19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19" y="3239"/>
                    <a:pt x="6515" y="1943"/>
                  </a:cubicBezTo>
                  <a:cubicBezTo>
                    <a:pt x="7810" y="648"/>
                    <a:pt x="9906" y="0"/>
                    <a:pt x="128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3B858F63-33B1-4583-AD14-1550DF09A23D}"/>
                </a:ext>
              </a:extLst>
            </p:cNvPr>
            <p:cNvSpPr/>
            <p:nvPr/>
          </p:nvSpPr>
          <p:spPr>
            <a:xfrm>
              <a:off x="10337525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6" y="0"/>
                  </a:moveTo>
                  <a:lnTo>
                    <a:pt x="84353" y="0"/>
                  </a:lnTo>
                  <a:cubicBezTo>
                    <a:pt x="97307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5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1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4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4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6" y="100927"/>
                    <a:pt x="2629" y="95212"/>
                  </a:cubicBezTo>
                  <a:cubicBezTo>
                    <a:pt x="4381" y="89497"/>
                    <a:pt x="6858" y="84811"/>
                    <a:pt x="10058" y="81153"/>
                  </a:cubicBezTo>
                  <a:cubicBezTo>
                    <a:pt x="13259" y="77496"/>
                    <a:pt x="17069" y="74600"/>
                    <a:pt x="21488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599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6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4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4" y="3239"/>
                    <a:pt x="10630" y="1943"/>
                  </a:cubicBezTo>
                  <a:cubicBezTo>
                    <a:pt x="11925" y="648"/>
                    <a:pt x="14021" y="0"/>
                    <a:pt x="169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E4ED4C27-08FB-4BAE-9546-E290260C4270}"/>
                </a:ext>
              </a:extLst>
            </p:cNvPr>
            <p:cNvSpPr/>
            <p:nvPr/>
          </p:nvSpPr>
          <p:spPr>
            <a:xfrm>
              <a:off x="10482456" y="4250028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8" y="75172"/>
                    <a:pt x="118530" y="80582"/>
                  </a:cubicBezTo>
                  <a:cubicBezTo>
                    <a:pt x="122720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4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4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6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6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70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70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4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CC1ABC5D-AC8C-4C7F-8CF5-282B5CC6C76E}"/>
              </a:ext>
            </a:extLst>
          </p:cNvPr>
          <p:cNvGrpSpPr/>
          <p:nvPr/>
        </p:nvGrpSpPr>
        <p:grpSpPr>
          <a:xfrm>
            <a:off x="1541452" y="4612743"/>
            <a:ext cx="1096291" cy="171450"/>
            <a:chOff x="1541452" y="4612743"/>
            <a:chExt cx="1096291" cy="17145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B92BD344-1C61-40D7-AE93-B2253BDFD8D9}"/>
                </a:ext>
              </a:extLst>
            </p:cNvPr>
            <p:cNvSpPr/>
            <p:nvPr/>
          </p:nvSpPr>
          <p:spPr>
            <a:xfrm>
              <a:off x="2029971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6221731F-BBE9-49BC-B75F-D32A7561DECE}"/>
                </a:ext>
              </a:extLst>
            </p:cNvPr>
            <p:cNvSpPr/>
            <p:nvPr/>
          </p:nvSpPr>
          <p:spPr>
            <a:xfrm>
              <a:off x="2194411" y="4612743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5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5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7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7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821E6373-7C3E-4143-8E47-66BA8CF2BC1A}"/>
                </a:ext>
              </a:extLst>
            </p:cNvPr>
            <p:cNvSpPr/>
            <p:nvPr/>
          </p:nvSpPr>
          <p:spPr>
            <a:xfrm>
              <a:off x="2496696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E6EFE797-944C-4467-83E6-1A04286BEAEE}"/>
                </a:ext>
              </a:extLst>
            </p:cNvPr>
            <p:cNvSpPr/>
            <p:nvPr/>
          </p:nvSpPr>
          <p:spPr>
            <a:xfrm>
              <a:off x="1541452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B678886C-7AD6-49A2-AB60-F2D76AC02001}"/>
                </a:ext>
              </a:extLst>
            </p:cNvPr>
            <p:cNvSpPr/>
            <p:nvPr/>
          </p:nvSpPr>
          <p:spPr>
            <a:xfrm>
              <a:off x="1717474" y="4616172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E37C8867-5E01-4777-8D4F-1D0E116A2691}"/>
                </a:ext>
              </a:extLst>
            </p:cNvPr>
            <p:cNvSpPr/>
            <p:nvPr/>
          </p:nvSpPr>
          <p:spPr>
            <a:xfrm>
              <a:off x="1870561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5" y="0"/>
                  </a:moveTo>
                  <a:lnTo>
                    <a:pt x="108813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3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1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29" y="151295"/>
                    <a:pt x="4762" y="146457"/>
                    <a:pt x="2857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1" y="13030"/>
                  </a:cubicBezTo>
                  <a:cubicBezTo>
                    <a:pt x="20002" y="4344"/>
                    <a:pt x="34747" y="0"/>
                    <a:pt x="56235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5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5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547C9D23-6365-470D-9095-5866656CA853}"/>
                </a:ext>
              </a:extLst>
            </p:cNvPr>
            <p:cNvSpPr/>
            <p:nvPr/>
          </p:nvSpPr>
          <p:spPr>
            <a:xfrm>
              <a:off x="2358850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815E98AE-84BB-48A0-BB5E-C13F66F0741B}"/>
              </a:ext>
            </a:extLst>
          </p:cNvPr>
          <p:cNvGrpSpPr/>
          <p:nvPr/>
        </p:nvGrpSpPr>
        <p:grpSpPr>
          <a:xfrm>
            <a:off x="3553906" y="4616172"/>
            <a:ext cx="1063753" cy="164592"/>
            <a:chOff x="3553906" y="4616172"/>
            <a:chExt cx="1063753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573C7BDC-FD54-48A2-8320-7FDDD1587465}"/>
                </a:ext>
              </a:extLst>
            </p:cNvPr>
            <p:cNvSpPr/>
            <p:nvPr/>
          </p:nvSpPr>
          <p:spPr>
            <a:xfrm>
              <a:off x="355390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264DEB27-2F63-426A-9F7D-5EA8A55FACC3}"/>
                </a:ext>
              </a:extLst>
            </p:cNvPr>
            <p:cNvSpPr/>
            <p:nvPr/>
          </p:nvSpPr>
          <p:spPr>
            <a:xfrm>
              <a:off x="3733129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E698C221-B068-4F86-941A-24CB4D6EF05F}"/>
                </a:ext>
              </a:extLst>
            </p:cNvPr>
            <p:cNvSpPr/>
            <p:nvPr/>
          </p:nvSpPr>
          <p:spPr>
            <a:xfrm>
              <a:off x="3876004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56F32AD8-5052-4331-AF0F-844FA60FE0B1}"/>
                </a:ext>
              </a:extLst>
            </p:cNvPr>
            <p:cNvSpPr/>
            <p:nvPr/>
          </p:nvSpPr>
          <p:spPr>
            <a:xfrm>
              <a:off x="4016364" y="4616172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0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0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0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0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63A926EC-6E2D-4DE6-A821-3800E3F8196C}"/>
                </a:ext>
              </a:extLst>
            </p:cNvPr>
            <p:cNvSpPr/>
            <p:nvPr/>
          </p:nvSpPr>
          <p:spPr>
            <a:xfrm>
              <a:off x="4158326" y="4616172"/>
              <a:ext cx="142189" cy="164592"/>
            </a:xfrm>
            <a:custGeom>
              <a:avLst/>
              <a:gdLst/>
              <a:ahLst/>
              <a:cxnLst/>
              <a:rect l="l" t="t" r="r" b="b"/>
              <a:pathLst>
                <a:path w="142189" h="164592">
                  <a:moveTo>
                    <a:pt x="40462" y="0"/>
                  </a:moveTo>
                  <a:lnTo>
                    <a:pt x="101955" y="0"/>
                  </a:lnTo>
                  <a:cubicBezTo>
                    <a:pt x="104851" y="0"/>
                    <a:pt x="107251" y="610"/>
                    <a:pt x="109156" y="1829"/>
                  </a:cubicBezTo>
                  <a:cubicBezTo>
                    <a:pt x="111061" y="3048"/>
                    <a:pt x="112471" y="4953"/>
                    <a:pt x="113385" y="7544"/>
                  </a:cubicBezTo>
                  <a:lnTo>
                    <a:pt x="133273" y="59436"/>
                  </a:lnTo>
                  <a:cubicBezTo>
                    <a:pt x="136321" y="67361"/>
                    <a:pt x="138569" y="74295"/>
                    <a:pt x="140017" y="80239"/>
                  </a:cubicBezTo>
                  <a:cubicBezTo>
                    <a:pt x="141465" y="86182"/>
                    <a:pt x="142189" y="91440"/>
                    <a:pt x="142189" y="96012"/>
                  </a:cubicBezTo>
                  <a:lnTo>
                    <a:pt x="142189" y="156363"/>
                  </a:lnTo>
                  <a:cubicBezTo>
                    <a:pt x="142189" y="159258"/>
                    <a:pt x="141541" y="161354"/>
                    <a:pt x="140246" y="162649"/>
                  </a:cubicBezTo>
                  <a:cubicBezTo>
                    <a:pt x="138950" y="163945"/>
                    <a:pt x="136855" y="164592"/>
                    <a:pt x="133959" y="164592"/>
                  </a:cubicBezTo>
                  <a:lnTo>
                    <a:pt x="99441" y="164592"/>
                  </a:lnTo>
                  <a:cubicBezTo>
                    <a:pt x="96393" y="164592"/>
                    <a:pt x="94145" y="163945"/>
                    <a:pt x="92697" y="162649"/>
                  </a:cubicBezTo>
                  <a:cubicBezTo>
                    <a:pt x="91249" y="161354"/>
                    <a:pt x="90525" y="159258"/>
                    <a:pt x="90525" y="156363"/>
                  </a:cubicBezTo>
                  <a:lnTo>
                    <a:pt x="90525" y="124359"/>
                  </a:lnTo>
                  <a:lnTo>
                    <a:pt x="50063" y="124359"/>
                  </a:lnTo>
                  <a:lnTo>
                    <a:pt x="50063" y="156363"/>
                  </a:lnTo>
                  <a:cubicBezTo>
                    <a:pt x="50063" y="159258"/>
                    <a:pt x="49415" y="161354"/>
                    <a:pt x="48120" y="162649"/>
                  </a:cubicBezTo>
                  <a:cubicBezTo>
                    <a:pt x="46825" y="163945"/>
                    <a:pt x="44729" y="164592"/>
                    <a:pt x="41833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1" y="80239"/>
                  </a:cubicBezTo>
                  <a:cubicBezTo>
                    <a:pt x="3619" y="74295"/>
                    <a:pt x="5867" y="67361"/>
                    <a:pt x="8915" y="59436"/>
                  </a:cubicBezTo>
                  <a:lnTo>
                    <a:pt x="28803" y="7544"/>
                  </a:lnTo>
                  <a:cubicBezTo>
                    <a:pt x="29718" y="4953"/>
                    <a:pt x="31127" y="3048"/>
                    <a:pt x="33032" y="1829"/>
                  </a:cubicBezTo>
                  <a:cubicBezTo>
                    <a:pt x="34937" y="610"/>
                    <a:pt x="37414" y="0"/>
                    <a:pt x="40462" y="0"/>
                  </a:cubicBezTo>
                  <a:close/>
                  <a:moveTo>
                    <a:pt x="67437" y="44120"/>
                  </a:moveTo>
                  <a:cubicBezTo>
                    <a:pt x="66522" y="44120"/>
                    <a:pt x="65722" y="44425"/>
                    <a:pt x="65036" y="45034"/>
                  </a:cubicBezTo>
                  <a:cubicBezTo>
                    <a:pt x="64351" y="45644"/>
                    <a:pt x="63703" y="46635"/>
                    <a:pt x="63093" y="48006"/>
                  </a:cubicBezTo>
                  <a:lnTo>
                    <a:pt x="52349" y="82753"/>
                  </a:lnTo>
                  <a:lnTo>
                    <a:pt x="88239" y="82753"/>
                  </a:lnTo>
                  <a:lnTo>
                    <a:pt x="77495" y="48006"/>
                  </a:lnTo>
                  <a:cubicBezTo>
                    <a:pt x="76885" y="46635"/>
                    <a:pt x="76238" y="45644"/>
                    <a:pt x="75552" y="45034"/>
                  </a:cubicBezTo>
                  <a:cubicBezTo>
                    <a:pt x="74866" y="44425"/>
                    <a:pt x="74066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9DB9E2E7-301F-45DA-B0A9-0C9D34A421E8}"/>
                </a:ext>
              </a:extLst>
            </p:cNvPr>
            <p:cNvSpPr/>
            <p:nvPr/>
          </p:nvSpPr>
          <p:spPr>
            <a:xfrm>
              <a:off x="4331832" y="4616172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4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5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5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D1505B87-55A6-4FEF-9F83-9024D1F1789F}"/>
                </a:ext>
              </a:extLst>
            </p:cNvPr>
            <p:cNvSpPr/>
            <p:nvPr/>
          </p:nvSpPr>
          <p:spPr>
            <a:xfrm>
              <a:off x="4495130" y="4616172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DE4C1DD1-F880-465A-A4EB-C1A22D4B540A}"/>
              </a:ext>
            </a:extLst>
          </p:cNvPr>
          <p:cNvGrpSpPr/>
          <p:nvPr/>
        </p:nvGrpSpPr>
        <p:grpSpPr>
          <a:xfrm>
            <a:off x="5512126" y="4616172"/>
            <a:ext cx="1139877" cy="168021"/>
            <a:chOff x="5512126" y="4616172"/>
            <a:chExt cx="1139877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1D2A914A-3598-4A75-BA34-75F5A22C31CC}"/>
                </a:ext>
              </a:extLst>
            </p:cNvPr>
            <p:cNvSpPr/>
            <p:nvPr/>
          </p:nvSpPr>
          <p:spPr>
            <a:xfrm>
              <a:off x="551212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DB1C5E9C-0501-4359-BEDA-9B096E45DCC4}"/>
                </a:ext>
              </a:extLst>
            </p:cNvPr>
            <p:cNvSpPr/>
            <p:nvPr/>
          </p:nvSpPr>
          <p:spPr>
            <a:xfrm>
              <a:off x="5691349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E2CF9794-C2D5-4318-B4BA-6B9E0D05180B}"/>
                </a:ext>
              </a:extLst>
            </p:cNvPr>
            <p:cNvSpPr/>
            <p:nvPr/>
          </p:nvSpPr>
          <p:spPr>
            <a:xfrm>
              <a:off x="5853274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7B07A3E3-C367-40EA-AE83-38C46DB1DE67}"/>
                </a:ext>
              </a:extLst>
            </p:cNvPr>
            <p:cNvSpPr/>
            <p:nvPr/>
          </p:nvSpPr>
          <p:spPr>
            <a:xfrm>
              <a:off x="6012685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6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64861FB5-4B0A-4CA4-908F-09B6A4D02420}"/>
                </a:ext>
              </a:extLst>
            </p:cNvPr>
            <p:cNvSpPr/>
            <p:nvPr/>
          </p:nvSpPr>
          <p:spPr>
            <a:xfrm>
              <a:off x="6174610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2" y="13030"/>
                  </a:cubicBezTo>
                  <a:cubicBezTo>
                    <a:pt x="20002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488634AC-1430-473B-B749-13D331971D1F}"/>
                </a:ext>
              </a:extLst>
            </p:cNvPr>
            <p:cNvSpPr/>
            <p:nvPr/>
          </p:nvSpPr>
          <p:spPr>
            <a:xfrm>
              <a:off x="633905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19C44F8C-9E6E-4169-A69D-209D92A78B58}"/>
                </a:ext>
              </a:extLst>
            </p:cNvPr>
            <p:cNvSpPr/>
            <p:nvPr/>
          </p:nvSpPr>
          <p:spPr>
            <a:xfrm>
              <a:off x="651050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3D3CA49B-5620-4A40-93EF-895051246214}"/>
              </a:ext>
            </a:extLst>
          </p:cNvPr>
          <p:cNvGrpSpPr/>
          <p:nvPr/>
        </p:nvGrpSpPr>
        <p:grpSpPr>
          <a:xfrm>
            <a:off x="7580429" y="4616172"/>
            <a:ext cx="1037844" cy="168021"/>
            <a:chOff x="7580429" y="4616172"/>
            <a:chExt cx="1037844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1B0E31FE-59BC-4B7E-AAB3-4709BF734F31}"/>
                </a:ext>
              </a:extLst>
            </p:cNvPr>
            <p:cNvSpPr/>
            <p:nvPr/>
          </p:nvSpPr>
          <p:spPr>
            <a:xfrm>
              <a:off x="7580429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97AC2C9D-8DCD-49FA-97B9-CD9F3CE4067A}"/>
                </a:ext>
              </a:extLst>
            </p:cNvPr>
            <p:cNvSpPr/>
            <p:nvPr/>
          </p:nvSpPr>
          <p:spPr>
            <a:xfrm>
              <a:off x="7759652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F83C1F29-D28E-42B0-9641-50B8C17004A7}"/>
                </a:ext>
              </a:extLst>
            </p:cNvPr>
            <p:cNvSpPr/>
            <p:nvPr/>
          </p:nvSpPr>
          <p:spPr>
            <a:xfrm>
              <a:off x="79025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85D93517-E195-4C42-864C-A9DAF3E96EFB}"/>
                </a:ext>
              </a:extLst>
            </p:cNvPr>
            <p:cNvSpPr/>
            <p:nvPr/>
          </p:nvSpPr>
          <p:spPr>
            <a:xfrm>
              <a:off x="8042888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6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6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61F3D0D5-48C7-4831-AE93-EA73C9901757}"/>
                </a:ext>
              </a:extLst>
            </p:cNvPr>
            <p:cNvSpPr/>
            <p:nvPr/>
          </p:nvSpPr>
          <p:spPr>
            <a:xfrm>
              <a:off x="82073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0A4C4AE0-B4C2-40B0-A762-CB38854B18A8}"/>
                </a:ext>
              </a:extLst>
            </p:cNvPr>
            <p:cNvSpPr/>
            <p:nvPr/>
          </p:nvSpPr>
          <p:spPr>
            <a:xfrm>
              <a:off x="8347002" y="4616172"/>
              <a:ext cx="125501" cy="164592"/>
            </a:xfrm>
            <a:custGeom>
              <a:avLst/>
              <a:gdLst/>
              <a:ahLst/>
              <a:cxnLst/>
              <a:rect l="l" t="t" r="r" b="b"/>
              <a:pathLst>
                <a:path w="125501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1" y="82830"/>
                    <a:pt x="125501" y="94869"/>
                  </a:cubicBezTo>
                  <a:lnTo>
                    <a:pt x="125501" y="126645"/>
                  </a:lnTo>
                  <a:cubicBezTo>
                    <a:pt x="125501" y="138227"/>
                    <a:pt x="121501" y="147447"/>
                    <a:pt x="113500" y="154305"/>
                  </a:cubicBezTo>
                  <a:cubicBezTo>
                    <a:pt x="105499" y="161163"/>
                    <a:pt x="94640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FF7465F6-FE0B-4DA4-BF27-B2C212900FA9}"/>
                </a:ext>
              </a:extLst>
            </p:cNvPr>
            <p:cNvSpPr/>
            <p:nvPr/>
          </p:nvSpPr>
          <p:spPr>
            <a:xfrm>
              <a:off x="8495515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29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1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1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29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7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267AEA43-547C-4711-B184-3990ABC5960A}"/>
              </a:ext>
            </a:extLst>
          </p:cNvPr>
          <p:cNvGrpSpPr/>
          <p:nvPr/>
        </p:nvGrpSpPr>
        <p:grpSpPr>
          <a:xfrm>
            <a:off x="9545838" y="4616172"/>
            <a:ext cx="1111302" cy="164592"/>
            <a:chOff x="9545838" y="4616172"/>
            <a:chExt cx="1111302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EAE63BD1-B4BA-4DDB-9CB7-79D4BCF08E84}"/>
                </a:ext>
              </a:extLst>
            </p:cNvPr>
            <p:cNvSpPr/>
            <p:nvPr/>
          </p:nvSpPr>
          <p:spPr>
            <a:xfrm>
              <a:off x="9545838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8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0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4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4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057CD64A-97BE-490D-AB93-E3EF4B6DF87E}"/>
                </a:ext>
              </a:extLst>
            </p:cNvPr>
            <p:cNvSpPr/>
            <p:nvPr/>
          </p:nvSpPr>
          <p:spPr>
            <a:xfrm>
              <a:off x="9725061" y="4616172"/>
              <a:ext cx="140361" cy="164592"/>
            </a:xfrm>
            <a:custGeom>
              <a:avLst/>
              <a:gdLst/>
              <a:ahLst/>
              <a:cxnLst/>
              <a:rect l="l" t="t" r="r" b="b"/>
              <a:pathLst>
                <a:path w="140361" h="164592">
                  <a:moveTo>
                    <a:pt x="8230" y="0"/>
                  </a:moveTo>
                  <a:lnTo>
                    <a:pt x="81153" y="0"/>
                  </a:lnTo>
                  <a:cubicBezTo>
                    <a:pt x="96089" y="0"/>
                    <a:pt x="107138" y="2858"/>
                    <a:pt x="114300" y="8573"/>
                  </a:cubicBezTo>
                  <a:cubicBezTo>
                    <a:pt x="121463" y="14288"/>
                    <a:pt x="125045" y="23089"/>
                    <a:pt x="125045" y="34976"/>
                  </a:cubicBezTo>
                  <a:lnTo>
                    <a:pt x="125045" y="45949"/>
                  </a:lnTo>
                  <a:cubicBezTo>
                    <a:pt x="125045" y="52350"/>
                    <a:pt x="123940" y="57569"/>
                    <a:pt x="121730" y="61608"/>
                  </a:cubicBezTo>
                  <a:cubicBezTo>
                    <a:pt x="119520" y="65647"/>
                    <a:pt x="116129" y="68656"/>
                    <a:pt x="111557" y="70638"/>
                  </a:cubicBezTo>
                  <a:cubicBezTo>
                    <a:pt x="121311" y="71552"/>
                    <a:pt x="128550" y="74905"/>
                    <a:pt x="133274" y="80696"/>
                  </a:cubicBezTo>
                  <a:cubicBezTo>
                    <a:pt x="137999" y="86487"/>
                    <a:pt x="140361" y="94945"/>
                    <a:pt x="140361" y="106071"/>
                  </a:cubicBezTo>
                  <a:lnTo>
                    <a:pt x="140361" y="127102"/>
                  </a:lnTo>
                  <a:cubicBezTo>
                    <a:pt x="140361" y="139903"/>
                    <a:pt x="136741" y="149352"/>
                    <a:pt x="129502" y="155448"/>
                  </a:cubicBezTo>
                  <a:cubicBezTo>
                    <a:pt x="122263" y="161544"/>
                    <a:pt x="111100" y="164592"/>
                    <a:pt x="96012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2" y="63551"/>
                    <a:pt x="75934" y="62789"/>
                    <a:pt x="77382" y="61265"/>
                  </a:cubicBezTo>
                  <a:cubicBezTo>
                    <a:pt x="78829" y="59741"/>
                    <a:pt x="79553" y="57455"/>
                    <a:pt x="79553" y="54407"/>
                  </a:cubicBezTo>
                  <a:lnTo>
                    <a:pt x="79553" y="48006"/>
                  </a:lnTo>
                  <a:cubicBezTo>
                    <a:pt x="79553" y="44958"/>
                    <a:pt x="78829" y="42672"/>
                    <a:pt x="77382" y="41148"/>
                  </a:cubicBezTo>
                  <a:cubicBezTo>
                    <a:pt x="75934" y="39624"/>
                    <a:pt x="73762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9" y="125730"/>
                    <a:pt x="86221" y="124968"/>
                    <a:pt x="87669" y="123444"/>
                  </a:cubicBezTo>
                  <a:cubicBezTo>
                    <a:pt x="89116" y="121920"/>
                    <a:pt x="89840" y="119634"/>
                    <a:pt x="89840" y="116586"/>
                  </a:cubicBezTo>
                  <a:lnTo>
                    <a:pt x="89840" y="107671"/>
                  </a:lnTo>
                  <a:cubicBezTo>
                    <a:pt x="89840" y="104623"/>
                    <a:pt x="89116" y="102375"/>
                    <a:pt x="87669" y="100927"/>
                  </a:cubicBezTo>
                  <a:cubicBezTo>
                    <a:pt x="86221" y="99479"/>
                    <a:pt x="84049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8176AC65-5EDA-41AB-9572-7F9F61AA0C30}"/>
                </a:ext>
              </a:extLst>
            </p:cNvPr>
            <p:cNvSpPr/>
            <p:nvPr/>
          </p:nvSpPr>
          <p:spPr>
            <a:xfrm>
              <a:off x="9882413" y="4616172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9" y="75172"/>
                    <a:pt x="118530" y="80582"/>
                  </a:cubicBezTo>
                  <a:cubicBezTo>
                    <a:pt x="122721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5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5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5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69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69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3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64F3ADED-AECB-435A-97C4-0B686684B4C4}"/>
                </a:ext>
              </a:extLst>
            </p:cNvPr>
            <p:cNvSpPr/>
            <p:nvPr/>
          </p:nvSpPr>
          <p:spPr>
            <a:xfrm>
              <a:off x="10029860" y="4616172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4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4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C025B17F-B6E1-49D3-94FB-547A1514A0EB}"/>
                </a:ext>
              </a:extLst>
            </p:cNvPr>
            <p:cNvSpPr/>
            <p:nvPr/>
          </p:nvSpPr>
          <p:spPr>
            <a:xfrm>
              <a:off x="10197881" y="4616172"/>
              <a:ext cx="142190" cy="164592"/>
            </a:xfrm>
            <a:custGeom>
              <a:avLst/>
              <a:gdLst/>
              <a:ahLst/>
              <a:cxnLst/>
              <a:rect l="l" t="t" r="r" b="b"/>
              <a:pathLst>
                <a:path w="142190" h="164592">
                  <a:moveTo>
                    <a:pt x="40463" y="0"/>
                  </a:moveTo>
                  <a:lnTo>
                    <a:pt x="101956" y="0"/>
                  </a:lnTo>
                  <a:cubicBezTo>
                    <a:pt x="104852" y="0"/>
                    <a:pt x="107252" y="610"/>
                    <a:pt x="109157" y="1829"/>
                  </a:cubicBezTo>
                  <a:cubicBezTo>
                    <a:pt x="111062" y="3048"/>
                    <a:pt x="112472" y="4953"/>
                    <a:pt x="113386" y="7544"/>
                  </a:cubicBezTo>
                  <a:lnTo>
                    <a:pt x="133274" y="59436"/>
                  </a:lnTo>
                  <a:cubicBezTo>
                    <a:pt x="136322" y="67361"/>
                    <a:pt x="138570" y="74295"/>
                    <a:pt x="140018" y="80239"/>
                  </a:cubicBezTo>
                  <a:cubicBezTo>
                    <a:pt x="141466" y="86182"/>
                    <a:pt x="142190" y="91440"/>
                    <a:pt x="142190" y="96012"/>
                  </a:cubicBezTo>
                  <a:lnTo>
                    <a:pt x="142190" y="156363"/>
                  </a:lnTo>
                  <a:cubicBezTo>
                    <a:pt x="142190" y="159258"/>
                    <a:pt x="141542" y="161354"/>
                    <a:pt x="140247" y="162649"/>
                  </a:cubicBezTo>
                  <a:cubicBezTo>
                    <a:pt x="138951" y="163945"/>
                    <a:pt x="136856" y="164592"/>
                    <a:pt x="133960" y="164592"/>
                  </a:cubicBezTo>
                  <a:lnTo>
                    <a:pt x="99441" y="164592"/>
                  </a:lnTo>
                  <a:cubicBezTo>
                    <a:pt x="96393" y="164592"/>
                    <a:pt x="94146" y="163945"/>
                    <a:pt x="92698" y="162649"/>
                  </a:cubicBezTo>
                  <a:cubicBezTo>
                    <a:pt x="91250" y="161354"/>
                    <a:pt x="90526" y="159258"/>
                    <a:pt x="90526" y="156363"/>
                  </a:cubicBezTo>
                  <a:lnTo>
                    <a:pt x="90526" y="124359"/>
                  </a:lnTo>
                  <a:lnTo>
                    <a:pt x="50064" y="124359"/>
                  </a:lnTo>
                  <a:lnTo>
                    <a:pt x="50064" y="156363"/>
                  </a:lnTo>
                  <a:cubicBezTo>
                    <a:pt x="50064" y="159258"/>
                    <a:pt x="49416" y="161354"/>
                    <a:pt x="48121" y="162649"/>
                  </a:cubicBezTo>
                  <a:cubicBezTo>
                    <a:pt x="46825" y="163945"/>
                    <a:pt x="44730" y="164592"/>
                    <a:pt x="4183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2" y="80239"/>
                  </a:cubicBezTo>
                  <a:cubicBezTo>
                    <a:pt x="3620" y="74295"/>
                    <a:pt x="5868" y="67361"/>
                    <a:pt x="8916" y="59436"/>
                  </a:cubicBezTo>
                  <a:lnTo>
                    <a:pt x="28804" y="7544"/>
                  </a:lnTo>
                  <a:cubicBezTo>
                    <a:pt x="29718" y="4953"/>
                    <a:pt x="31128" y="3048"/>
                    <a:pt x="33033" y="1829"/>
                  </a:cubicBezTo>
                  <a:cubicBezTo>
                    <a:pt x="34938" y="610"/>
                    <a:pt x="37415" y="0"/>
                    <a:pt x="40463" y="0"/>
                  </a:cubicBezTo>
                  <a:close/>
                  <a:moveTo>
                    <a:pt x="67437" y="44120"/>
                  </a:moveTo>
                  <a:cubicBezTo>
                    <a:pt x="66523" y="44120"/>
                    <a:pt x="65723" y="44425"/>
                    <a:pt x="65037" y="45034"/>
                  </a:cubicBezTo>
                  <a:cubicBezTo>
                    <a:pt x="64351" y="45644"/>
                    <a:pt x="63704" y="46635"/>
                    <a:pt x="63094" y="48006"/>
                  </a:cubicBezTo>
                  <a:lnTo>
                    <a:pt x="52350" y="82753"/>
                  </a:lnTo>
                  <a:lnTo>
                    <a:pt x="88240" y="82753"/>
                  </a:lnTo>
                  <a:lnTo>
                    <a:pt x="77496" y="48006"/>
                  </a:lnTo>
                  <a:cubicBezTo>
                    <a:pt x="76886" y="46635"/>
                    <a:pt x="76239" y="45644"/>
                    <a:pt x="75553" y="45034"/>
                  </a:cubicBezTo>
                  <a:cubicBezTo>
                    <a:pt x="74867" y="44425"/>
                    <a:pt x="74067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7DE9618-1C5A-43B6-A075-E24ED1966E17}"/>
                </a:ext>
              </a:extLst>
            </p:cNvPr>
            <p:cNvSpPr/>
            <p:nvPr/>
          </p:nvSpPr>
          <p:spPr>
            <a:xfrm>
              <a:off x="10365674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8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2" y="109500"/>
                    <a:pt x="87096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0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CEFFB116-F094-4856-994E-383526256A1F}"/>
                </a:ext>
              </a:extLst>
            </p:cNvPr>
            <p:cNvSpPr/>
            <p:nvPr/>
          </p:nvSpPr>
          <p:spPr>
            <a:xfrm>
              <a:off x="10515637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2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2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3" y="164592"/>
                    <a:pt x="3238" y="163945"/>
                    <a:pt x="1942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2" y="1943"/>
                  </a:cubicBezTo>
                  <a:cubicBezTo>
                    <a:pt x="3238" y="648"/>
                    <a:pt x="5333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67AEA66A-DAF7-4A81-B25B-FBB70BC35873}"/>
              </a:ext>
            </a:extLst>
          </p:cNvPr>
          <p:cNvSpPr/>
          <p:nvPr/>
        </p:nvSpPr>
        <p:spPr>
          <a:xfrm>
            <a:off x="1864678" y="5278409"/>
            <a:ext cx="8456828" cy="514883"/>
          </a:xfrm>
          <a:custGeom>
            <a:avLst/>
            <a:gdLst/>
            <a:ahLst/>
            <a:cxnLst/>
            <a:rect l="l" t="t" r="r" b="b"/>
            <a:pathLst>
              <a:path w="8456828" h="514883">
                <a:moveTo>
                  <a:pt x="6343878" y="347320"/>
                </a:moveTo>
                <a:cubicBezTo>
                  <a:pt x="6337173" y="347320"/>
                  <a:pt x="6330925" y="348958"/>
                  <a:pt x="6325134" y="352235"/>
                </a:cubicBezTo>
                <a:cubicBezTo>
                  <a:pt x="6319342" y="355511"/>
                  <a:pt x="6314656" y="360312"/>
                  <a:pt x="6311075" y="366636"/>
                </a:cubicBezTo>
                <a:cubicBezTo>
                  <a:pt x="6307493" y="372961"/>
                  <a:pt x="6305702" y="380467"/>
                  <a:pt x="6305702" y="389153"/>
                </a:cubicBezTo>
                <a:cubicBezTo>
                  <a:pt x="6305702" y="397840"/>
                  <a:pt x="6307493" y="405460"/>
                  <a:pt x="6311075" y="412013"/>
                </a:cubicBezTo>
                <a:cubicBezTo>
                  <a:pt x="6314656" y="418567"/>
                  <a:pt x="6319380" y="423558"/>
                  <a:pt x="6325248" y="426987"/>
                </a:cubicBezTo>
                <a:cubicBezTo>
                  <a:pt x="6331115" y="430416"/>
                  <a:pt x="6337325" y="432130"/>
                  <a:pt x="6343878" y="432130"/>
                </a:cubicBezTo>
                <a:cubicBezTo>
                  <a:pt x="6350584" y="432130"/>
                  <a:pt x="6356832" y="430454"/>
                  <a:pt x="6362624" y="427101"/>
                </a:cubicBezTo>
                <a:cubicBezTo>
                  <a:pt x="6368415" y="423748"/>
                  <a:pt x="6373101" y="418833"/>
                  <a:pt x="6376683" y="412356"/>
                </a:cubicBezTo>
                <a:cubicBezTo>
                  <a:pt x="6380264" y="405879"/>
                  <a:pt x="6382055" y="398297"/>
                  <a:pt x="6382055" y="389611"/>
                </a:cubicBezTo>
                <a:cubicBezTo>
                  <a:pt x="6382055" y="380924"/>
                  <a:pt x="6380264" y="373380"/>
                  <a:pt x="6376683" y="366979"/>
                </a:cubicBezTo>
                <a:cubicBezTo>
                  <a:pt x="6373101" y="360578"/>
                  <a:pt x="6368415" y="355702"/>
                  <a:pt x="6362624" y="352349"/>
                </a:cubicBezTo>
                <a:cubicBezTo>
                  <a:pt x="6356832" y="348996"/>
                  <a:pt x="6350584" y="347320"/>
                  <a:pt x="6343878" y="347320"/>
                </a:cubicBezTo>
                <a:close/>
                <a:moveTo>
                  <a:pt x="5380939" y="347320"/>
                </a:moveTo>
                <a:cubicBezTo>
                  <a:pt x="5374234" y="347320"/>
                  <a:pt x="5368023" y="348920"/>
                  <a:pt x="5362308" y="352120"/>
                </a:cubicBezTo>
                <a:cubicBezTo>
                  <a:pt x="5356593" y="355321"/>
                  <a:pt x="5352059" y="360083"/>
                  <a:pt x="5348707" y="366408"/>
                </a:cubicBezTo>
                <a:cubicBezTo>
                  <a:pt x="5345353" y="372732"/>
                  <a:pt x="5343677" y="380467"/>
                  <a:pt x="5343677" y="389611"/>
                </a:cubicBezTo>
                <a:cubicBezTo>
                  <a:pt x="5343677" y="403174"/>
                  <a:pt x="5347144" y="413652"/>
                  <a:pt x="5354078" y="421043"/>
                </a:cubicBezTo>
                <a:cubicBezTo>
                  <a:pt x="5361013" y="428435"/>
                  <a:pt x="5369738" y="432130"/>
                  <a:pt x="5380254" y="432130"/>
                </a:cubicBezTo>
                <a:cubicBezTo>
                  <a:pt x="5386959" y="432130"/>
                  <a:pt x="5393245" y="430530"/>
                  <a:pt x="5399113" y="427330"/>
                </a:cubicBezTo>
                <a:cubicBezTo>
                  <a:pt x="5404980" y="424129"/>
                  <a:pt x="5409742" y="419329"/>
                  <a:pt x="5413400" y="412928"/>
                </a:cubicBezTo>
                <a:cubicBezTo>
                  <a:pt x="5417058" y="406527"/>
                  <a:pt x="5418887" y="398755"/>
                  <a:pt x="5418887" y="389611"/>
                </a:cubicBezTo>
                <a:cubicBezTo>
                  <a:pt x="5418887" y="380467"/>
                  <a:pt x="5417134" y="372732"/>
                  <a:pt x="5413629" y="366408"/>
                </a:cubicBezTo>
                <a:cubicBezTo>
                  <a:pt x="5410124" y="360083"/>
                  <a:pt x="5405475" y="355321"/>
                  <a:pt x="5399684" y="352120"/>
                </a:cubicBezTo>
                <a:cubicBezTo>
                  <a:pt x="5393893" y="348920"/>
                  <a:pt x="5387644" y="347320"/>
                  <a:pt x="5380939" y="347320"/>
                </a:cubicBezTo>
                <a:close/>
                <a:moveTo>
                  <a:pt x="5180914" y="347320"/>
                </a:moveTo>
                <a:cubicBezTo>
                  <a:pt x="5174209" y="347320"/>
                  <a:pt x="5167998" y="348920"/>
                  <a:pt x="5162283" y="352120"/>
                </a:cubicBezTo>
                <a:cubicBezTo>
                  <a:pt x="5156568" y="355321"/>
                  <a:pt x="5152034" y="360083"/>
                  <a:pt x="5148682" y="366408"/>
                </a:cubicBezTo>
                <a:cubicBezTo>
                  <a:pt x="5145328" y="372732"/>
                  <a:pt x="5143652" y="380467"/>
                  <a:pt x="5143652" y="389611"/>
                </a:cubicBezTo>
                <a:cubicBezTo>
                  <a:pt x="5143652" y="403174"/>
                  <a:pt x="5147119" y="413652"/>
                  <a:pt x="5154053" y="421043"/>
                </a:cubicBezTo>
                <a:cubicBezTo>
                  <a:pt x="5160988" y="428435"/>
                  <a:pt x="5169713" y="432130"/>
                  <a:pt x="5180229" y="432130"/>
                </a:cubicBezTo>
                <a:cubicBezTo>
                  <a:pt x="5186934" y="432130"/>
                  <a:pt x="5193220" y="430530"/>
                  <a:pt x="5199088" y="427330"/>
                </a:cubicBezTo>
                <a:cubicBezTo>
                  <a:pt x="5204955" y="424129"/>
                  <a:pt x="5209717" y="419329"/>
                  <a:pt x="5213375" y="412928"/>
                </a:cubicBezTo>
                <a:cubicBezTo>
                  <a:pt x="5217033" y="406527"/>
                  <a:pt x="5218862" y="398755"/>
                  <a:pt x="5218862" y="389611"/>
                </a:cubicBezTo>
                <a:cubicBezTo>
                  <a:pt x="5218862" y="380467"/>
                  <a:pt x="5217109" y="372732"/>
                  <a:pt x="5213604" y="366408"/>
                </a:cubicBezTo>
                <a:cubicBezTo>
                  <a:pt x="5210099" y="360083"/>
                  <a:pt x="5205450" y="355321"/>
                  <a:pt x="5199659" y="352120"/>
                </a:cubicBezTo>
                <a:cubicBezTo>
                  <a:pt x="5193868" y="348920"/>
                  <a:pt x="5187619" y="347320"/>
                  <a:pt x="5180914" y="347320"/>
                </a:cubicBezTo>
                <a:close/>
                <a:moveTo>
                  <a:pt x="4362678" y="347320"/>
                </a:moveTo>
                <a:cubicBezTo>
                  <a:pt x="4355973" y="347320"/>
                  <a:pt x="4349725" y="348958"/>
                  <a:pt x="4343933" y="352235"/>
                </a:cubicBezTo>
                <a:cubicBezTo>
                  <a:pt x="4338142" y="355511"/>
                  <a:pt x="4333456" y="360312"/>
                  <a:pt x="4329875" y="366636"/>
                </a:cubicBezTo>
                <a:cubicBezTo>
                  <a:pt x="4326293" y="372961"/>
                  <a:pt x="4324502" y="380467"/>
                  <a:pt x="4324502" y="389153"/>
                </a:cubicBezTo>
                <a:cubicBezTo>
                  <a:pt x="4324502" y="397840"/>
                  <a:pt x="4326293" y="405460"/>
                  <a:pt x="4329875" y="412013"/>
                </a:cubicBezTo>
                <a:cubicBezTo>
                  <a:pt x="4333456" y="418567"/>
                  <a:pt x="4338180" y="423558"/>
                  <a:pt x="4344048" y="426987"/>
                </a:cubicBezTo>
                <a:cubicBezTo>
                  <a:pt x="4349915" y="430416"/>
                  <a:pt x="4356125" y="432130"/>
                  <a:pt x="4362678" y="432130"/>
                </a:cubicBezTo>
                <a:cubicBezTo>
                  <a:pt x="4369384" y="432130"/>
                  <a:pt x="4375632" y="430454"/>
                  <a:pt x="4381424" y="427101"/>
                </a:cubicBezTo>
                <a:cubicBezTo>
                  <a:pt x="4387215" y="423748"/>
                  <a:pt x="4391901" y="418833"/>
                  <a:pt x="4395483" y="412356"/>
                </a:cubicBezTo>
                <a:cubicBezTo>
                  <a:pt x="4399064" y="405879"/>
                  <a:pt x="4400855" y="398297"/>
                  <a:pt x="4400855" y="389611"/>
                </a:cubicBezTo>
                <a:cubicBezTo>
                  <a:pt x="4400855" y="380924"/>
                  <a:pt x="4399064" y="373380"/>
                  <a:pt x="4395483" y="366979"/>
                </a:cubicBezTo>
                <a:cubicBezTo>
                  <a:pt x="4391901" y="360578"/>
                  <a:pt x="4387215" y="355702"/>
                  <a:pt x="4381424" y="352349"/>
                </a:cubicBezTo>
                <a:cubicBezTo>
                  <a:pt x="4375632" y="348996"/>
                  <a:pt x="4369384" y="347320"/>
                  <a:pt x="4362678" y="347320"/>
                </a:cubicBezTo>
                <a:close/>
                <a:moveTo>
                  <a:pt x="4210278" y="347320"/>
                </a:moveTo>
                <a:cubicBezTo>
                  <a:pt x="4203573" y="347320"/>
                  <a:pt x="4197325" y="348958"/>
                  <a:pt x="4191533" y="352235"/>
                </a:cubicBezTo>
                <a:cubicBezTo>
                  <a:pt x="4185742" y="355511"/>
                  <a:pt x="4181056" y="360312"/>
                  <a:pt x="4177474" y="366636"/>
                </a:cubicBezTo>
                <a:cubicBezTo>
                  <a:pt x="4173893" y="372961"/>
                  <a:pt x="4172102" y="380467"/>
                  <a:pt x="4172102" y="389153"/>
                </a:cubicBezTo>
                <a:cubicBezTo>
                  <a:pt x="4172102" y="397840"/>
                  <a:pt x="4173893" y="405460"/>
                  <a:pt x="4177474" y="412013"/>
                </a:cubicBezTo>
                <a:cubicBezTo>
                  <a:pt x="4181056" y="418567"/>
                  <a:pt x="4185780" y="423558"/>
                  <a:pt x="4191648" y="426987"/>
                </a:cubicBezTo>
                <a:cubicBezTo>
                  <a:pt x="4197515" y="430416"/>
                  <a:pt x="4203725" y="432130"/>
                  <a:pt x="4210278" y="432130"/>
                </a:cubicBezTo>
                <a:cubicBezTo>
                  <a:pt x="4216984" y="432130"/>
                  <a:pt x="4223232" y="430454"/>
                  <a:pt x="4229024" y="427101"/>
                </a:cubicBezTo>
                <a:cubicBezTo>
                  <a:pt x="4234815" y="423748"/>
                  <a:pt x="4239501" y="418833"/>
                  <a:pt x="4243082" y="412356"/>
                </a:cubicBezTo>
                <a:cubicBezTo>
                  <a:pt x="4246664" y="405879"/>
                  <a:pt x="4248455" y="398297"/>
                  <a:pt x="4248455" y="389611"/>
                </a:cubicBezTo>
                <a:cubicBezTo>
                  <a:pt x="4248455" y="380924"/>
                  <a:pt x="4246664" y="373380"/>
                  <a:pt x="4243082" y="366979"/>
                </a:cubicBezTo>
                <a:cubicBezTo>
                  <a:pt x="4239501" y="360578"/>
                  <a:pt x="4234815" y="355702"/>
                  <a:pt x="4229024" y="352349"/>
                </a:cubicBezTo>
                <a:cubicBezTo>
                  <a:pt x="4223232" y="348996"/>
                  <a:pt x="4216984" y="347320"/>
                  <a:pt x="4210278" y="347320"/>
                </a:cubicBezTo>
                <a:close/>
                <a:moveTo>
                  <a:pt x="3972153" y="347320"/>
                </a:moveTo>
                <a:cubicBezTo>
                  <a:pt x="3965448" y="347320"/>
                  <a:pt x="3959200" y="348958"/>
                  <a:pt x="3953408" y="352235"/>
                </a:cubicBezTo>
                <a:cubicBezTo>
                  <a:pt x="3947617" y="355511"/>
                  <a:pt x="3942931" y="360312"/>
                  <a:pt x="3939349" y="366636"/>
                </a:cubicBezTo>
                <a:cubicBezTo>
                  <a:pt x="3935768" y="372961"/>
                  <a:pt x="3933977" y="380467"/>
                  <a:pt x="3933977" y="389153"/>
                </a:cubicBezTo>
                <a:cubicBezTo>
                  <a:pt x="3933977" y="397840"/>
                  <a:pt x="3935768" y="405460"/>
                  <a:pt x="3939349" y="412013"/>
                </a:cubicBezTo>
                <a:cubicBezTo>
                  <a:pt x="3942931" y="418567"/>
                  <a:pt x="3947655" y="423558"/>
                  <a:pt x="3953523" y="426987"/>
                </a:cubicBezTo>
                <a:cubicBezTo>
                  <a:pt x="3959390" y="430416"/>
                  <a:pt x="3965600" y="432130"/>
                  <a:pt x="3972153" y="432130"/>
                </a:cubicBezTo>
                <a:cubicBezTo>
                  <a:pt x="3978859" y="432130"/>
                  <a:pt x="3985107" y="430454"/>
                  <a:pt x="3990899" y="427101"/>
                </a:cubicBezTo>
                <a:cubicBezTo>
                  <a:pt x="3996690" y="423748"/>
                  <a:pt x="4001376" y="418833"/>
                  <a:pt x="4004957" y="412356"/>
                </a:cubicBezTo>
                <a:cubicBezTo>
                  <a:pt x="4008539" y="405879"/>
                  <a:pt x="4010330" y="398297"/>
                  <a:pt x="4010330" y="389611"/>
                </a:cubicBezTo>
                <a:cubicBezTo>
                  <a:pt x="4010330" y="380924"/>
                  <a:pt x="4008539" y="373380"/>
                  <a:pt x="4004957" y="366979"/>
                </a:cubicBezTo>
                <a:cubicBezTo>
                  <a:pt x="4001376" y="360578"/>
                  <a:pt x="3996690" y="355702"/>
                  <a:pt x="3990899" y="352349"/>
                </a:cubicBezTo>
                <a:cubicBezTo>
                  <a:pt x="3985107" y="348996"/>
                  <a:pt x="3978859" y="347320"/>
                  <a:pt x="3972153" y="347320"/>
                </a:cubicBezTo>
                <a:close/>
                <a:moveTo>
                  <a:pt x="3524478" y="347320"/>
                </a:moveTo>
                <a:cubicBezTo>
                  <a:pt x="3517773" y="347320"/>
                  <a:pt x="3511525" y="348958"/>
                  <a:pt x="3505733" y="352235"/>
                </a:cubicBezTo>
                <a:cubicBezTo>
                  <a:pt x="3499942" y="355511"/>
                  <a:pt x="3495256" y="360312"/>
                  <a:pt x="3491674" y="366636"/>
                </a:cubicBezTo>
                <a:cubicBezTo>
                  <a:pt x="3488093" y="372961"/>
                  <a:pt x="3486302" y="380467"/>
                  <a:pt x="3486302" y="389153"/>
                </a:cubicBezTo>
                <a:cubicBezTo>
                  <a:pt x="3486302" y="397840"/>
                  <a:pt x="3488093" y="405460"/>
                  <a:pt x="3491674" y="412013"/>
                </a:cubicBezTo>
                <a:cubicBezTo>
                  <a:pt x="3495256" y="418567"/>
                  <a:pt x="3499980" y="423558"/>
                  <a:pt x="3505848" y="426987"/>
                </a:cubicBezTo>
                <a:cubicBezTo>
                  <a:pt x="3511715" y="430416"/>
                  <a:pt x="3517925" y="432130"/>
                  <a:pt x="3524478" y="432130"/>
                </a:cubicBezTo>
                <a:cubicBezTo>
                  <a:pt x="3531184" y="432130"/>
                  <a:pt x="3537432" y="430454"/>
                  <a:pt x="3543224" y="427101"/>
                </a:cubicBezTo>
                <a:cubicBezTo>
                  <a:pt x="3549015" y="423748"/>
                  <a:pt x="3553701" y="418833"/>
                  <a:pt x="3557282" y="412356"/>
                </a:cubicBezTo>
                <a:cubicBezTo>
                  <a:pt x="3560864" y="405879"/>
                  <a:pt x="3562655" y="398297"/>
                  <a:pt x="3562655" y="389611"/>
                </a:cubicBezTo>
                <a:cubicBezTo>
                  <a:pt x="3562655" y="380924"/>
                  <a:pt x="3560864" y="373380"/>
                  <a:pt x="3557282" y="366979"/>
                </a:cubicBezTo>
                <a:cubicBezTo>
                  <a:pt x="3553701" y="360578"/>
                  <a:pt x="3549015" y="355702"/>
                  <a:pt x="3543224" y="352349"/>
                </a:cubicBezTo>
                <a:cubicBezTo>
                  <a:pt x="3537432" y="348996"/>
                  <a:pt x="3531184" y="347320"/>
                  <a:pt x="3524478" y="347320"/>
                </a:cubicBezTo>
                <a:close/>
                <a:moveTo>
                  <a:pt x="2284705" y="347320"/>
                </a:moveTo>
                <a:cubicBezTo>
                  <a:pt x="2278152" y="347320"/>
                  <a:pt x="2271941" y="348996"/>
                  <a:pt x="2266073" y="352349"/>
                </a:cubicBezTo>
                <a:cubicBezTo>
                  <a:pt x="2260207" y="355702"/>
                  <a:pt x="2255482" y="360578"/>
                  <a:pt x="2251901" y="366979"/>
                </a:cubicBezTo>
                <a:cubicBezTo>
                  <a:pt x="2248319" y="373380"/>
                  <a:pt x="2246528" y="380924"/>
                  <a:pt x="2246528" y="389611"/>
                </a:cubicBezTo>
                <a:cubicBezTo>
                  <a:pt x="2246528" y="398297"/>
                  <a:pt x="2248319" y="405879"/>
                  <a:pt x="2251901" y="412356"/>
                </a:cubicBezTo>
                <a:cubicBezTo>
                  <a:pt x="2255482" y="418833"/>
                  <a:pt x="2260207" y="423748"/>
                  <a:pt x="2266073" y="427101"/>
                </a:cubicBezTo>
                <a:cubicBezTo>
                  <a:pt x="2271941" y="430454"/>
                  <a:pt x="2278152" y="432130"/>
                  <a:pt x="2284705" y="432130"/>
                </a:cubicBezTo>
                <a:cubicBezTo>
                  <a:pt x="2291410" y="432130"/>
                  <a:pt x="2297696" y="430416"/>
                  <a:pt x="2303564" y="426987"/>
                </a:cubicBezTo>
                <a:cubicBezTo>
                  <a:pt x="2309431" y="423558"/>
                  <a:pt x="2314156" y="418567"/>
                  <a:pt x="2317737" y="412013"/>
                </a:cubicBezTo>
                <a:cubicBezTo>
                  <a:pt x="2321319" y="405460"/>
                  <a:pt x="2323109" y="397840"/>
                  <a:pt x="2323109" y="389153"/>
                </a:cubicBezTo>
                <a:cubicBezTo>
                  <a:pt x="2323109" y="380467"/>
                  <a:pt x="2321319" y="372961"/>
                  <a:pt x="2317737" y="366636"/>
                </a:cubicBezTo>
                <a:cubicBezTo>
                  <a:pt x="2314156" y="360312"/>
                  <a:pt x="2309431" y="355511"/>
                  <a:pt x="2303564" y="352235"/>
                </a:cubicBezTo>
                <a:cubicBezTo>
                  <a:pt x="2297696" y="348958"/>
                  <a:pt x="2291410" y="347320"/>
                  <a:pt x="2284705" y="347320"/>
                </a:cubicBezTo>
                <a:close/>
                <a:moveTo>
                  <a:pt x="2066239" y="347320"/>
                </a:moveTo>
                <a:cubicBezTo>
                  <a:pt x="2059533" y="347320"/>
                  <a:pt x="2053323" y="348920"/>
                  <a:pt x="2047608" y="352120"/>
                </a:cubicBezTo>
                <a:cubicBezTo>
                  <a:pt x="2041893" y="355321"/>
                  <a:pt x="2037359" y="360083"/>
                  <a:pt x="2034007" y="366408"/>
                </a:cubicBezTo>
                <a:cubicBezTo>
                  <a:pt x="2030653" y="372732"/>
                  <a:pt x="2028977" y="380467"/>
                  <a:pt x="2028977" y="389611"/>
                </a:cubicBezTo>
                <a:cubicBezTo>
                  <a:pt x="2028977" y="403174"/>
                  <a:pt x="2032445" y="413652"/>
                  <a:pt x="2039378" y="421043"/>
                </a:cubicBezTo>
                <a:cubicBezTo>
                  <a:pt x="2046313" y="428435"/>
                  <a:pt x="2055038" y="432130"/>
                  <a:pt x="2065554" y="432130"/>
                </a:cubicBezTo>
                <a:cubicBezTo>
                  <a:pt x="2072259" y="432130"/>
                  <a:pt x="2078545" y="430530"/>
                  <a:pt x="2084413" y="427330"/>
                </a:cubicBezTo>
                <a:cubicBezTo>
                  <a:pt x="2090280" y="424129"/>
                  <a:pt x="2095043" y="419329"/>
                  <a:pt x="2098701" y="412928"/>
                </a:cubicBezTo>
                <a:cubicBezTo>
                  <a:pt x="2102358" y="406527"/>
                  <a:pt x="2104187" y="398755"/>
                  <a:pt x="2104187" y="389611"/>
                </a:cubicBezTo>
                <a:cubicBezTo>
                  <a:pt x="2104187" y="380467"/>
                  <a:pt x="2102434" y="372732"/>
                  <a:pt x="2098929" y="366408"/>
                </a:cubicBezTo>
                <a:cubicBezTo>
                  <a:pt x="2095424" y="360083"/>
                  <a:pt x="2090776" y="355321"/>
                  <a:pt x="2084984" y="352120"/>
                </a:cubicBezTo>
                <a:cubicBezTo>
                  <a:pt x="2079193" y="348920"/>
                  <a:pt x="2072945" y="347320"/>
                  <a:pt x="2066239" y="347320"/>
                </a:cubicBezTo>
                <a:close/>
                <a:moveTo>
                  <a:pt x="5816803" y="346634"/>
                </a:moveTo>
                <a:cubicBezTo>
                  <a:pt x="5807812" y="346634"/>
                  <a:pt x="5800115" y="349491"/>
                  <a:pt x="5793714" y="355206"/>
                </a:cubicBezTo>
                <a:cubicBezTo>
                  <a:pt x="5787314" y="360921"/>
                  <a:pt x="5783504" y="368656"/>
                  <a:pt x="5782284" y="378409"/>
                </a:cubicBezTo>
                <a:lnTo>
                  <a:pt x="5852007" y="378409"/>
                </a:lnTo>
                <a:cubicBezTo>
                  <a:pt x="5851855" y="368808"/>
                  <a:pt x="5848426" y="361112"/>
                  <a:pt x="5841720" y="355321"/>
                </a:cubicBezTo>
                <a:cubicBezTo>
                  <a:pt x="5835015" y="349529"/>
                  <a:pt x="5826709" y="346634"/>
                  <a:pt x="5816803" y="346634"/>
                </a:cubicBezTo>
                <a:close/>
                <a:moveTo>
                  <a:pt x="4569028" y="346634"/>
                </a:moveTo>
                <a:cubicBezTo>
                  <a:pt x="4560037" y="346634"/>
                  <a:pt x="4552340" y="349491"/>
                  <a:pt x="4545939" y="355206"/>
                </a:cubicBezTo>
                <a:cubicBezTo>
                  <a:pt x="4539539" y="360921"/>
                  <a:pt x="4535729" y="368656"/>
                  <a:pt x="4534509" y="378409"/>
                </a:cubicBezTo>
                <a:lnTo>
                  <a:pt x="4604232" y="378409"/>
                </a:lnTo>
                <a:cubicBezTo>
                  <a:pt x="4604080" y="368808"/>
                  <a:pt x="4600651" y="361112"/>
                  <a:pt x="4593945" y="355321"/>
                </a:cubicBezTo>
                <a:cubicBezTo>
                  <a:pt x="4587240" y="349529"/>
                  <a:pt x="4578934" y="346634"/>
                  <a:pt x="4569028" y="346634"/>
                </a:cubicBezTo>
                <a:close/>
                <a:moveTo>
                  <a:pt x="3264103" y="346634"/>
                </a:moveTo>
                <a:cubicBezTo>
                  <a:pt x="3255111" y="346634"/>
                  <a:pt x="3247415" y="349491"/>
                  <a:pt x="3241015" y="355206"/>
                </a:cubicBezTo>
                <a:cubicBezTo>
                  <a:pt x="3234614" y="360921"/>
                  <a:pt x="3230804" y="368656"/>
                  <a:pt x="3229584" y="378409"/>
                </a:cubicBezTo>
                <a:lnTo>
                  <a:pt x="3299308" y="378409"/>
                </a:lnTo>
                <a:cubicBezTo>
                  <a:pt x="3299155" y="368808"/>
                  <a:pt x="3295726" y="361112"/>
                  <a:pt x="3289020" y="355321"/>
                </a:cubicBezTo>
                <a:cubicBezTo>
                  <a:pt x="3282315" y="349529"/>
                  <a:pt x="3274009" y="346634"/>
                  <a:pt x="3264103" y="346634"/>
                </a:cubicBezTo>
                <a:close/>
                <a:moveTo>
                  <a:pt x="3064078" y="346634"/>
                </a:moveTo>
                <a:cubicBezTo>
                  <a:pt x="3055086" y="346634"/>
                  <a:pt x="3047390" y="349491"/>
                  <a:pt x="3040989" y="355206"/>
                </a:cubicBezTo>
                <a:cubicBezTo>
                  <a:pt x="3034589" y="360921"/>
                  <a:pt x="3030779" y="368656"/>
                  <a:pt x="3029559" y="378409"/>
                </a:cubicBezTo>
                <a:lnTo>
                  <a:pt x="3099283" y="378409"/>
                </a:lnTo>
                <a:cubicBezTo>
                  <a:pt x="3099130" y="368808"/>
                  <a:pt x="3095701" y="361112"/>
                  <a:pt x="3088995" y="355321"/>
                </a:cubicBezTo>
                <a:cubicBezTo>
                  <a:pt x="3082290" y="349529"/>
                  <a:pt x="3073984" y="346634"/>
                  <a:pt x="3064078" y="346634"/>
                </a:cubicBezTo>
                <a:close/>
                <a:moveTo>
                  <a:pt x="6078093" y="326746"/>
                </a:moveTo>
                <a:lnTo>
                  <a:pt x="6104153" y="326746"/>
                </a:lnTo>
                <a:lnTo>
                  <a:pt x="6104153" y="452704"/>
                </a:lnTo>
                <a:lnTo>
                  <a:pt x="6078093" y="452704"/>
                </a:lnTo>
                <a:close/>
                <a:moveTo>
                  <a:pt x="4458843" y="326746"/>
                </a:moveTo>
                <a:lnTo>
                  <a:pt x="4484903" y="326746"/>
                </a:lnTo>
                <a:lnTo>
                  <a:pt x="4484903" y="452704"/>
                </a:lnTo>
                <a:lnTo>
                  <a:pt x="4458843" y="452704"/>
                </a:lnTo>
                <a:close/>
                <a:moveTo>
                  <a:pt x="3339084" y="326746"/>
                </a:moveTo>
                <a:lnTo>
                  <a:pt x="3368573" y="326746"/>
                </a:lnTo>
                <a:lnTo>
                  <a:pt x="3395777" y="369494"/>
                </a:lnTo>
                <a:lnTo>
                  <a:pt x="3421380" y="326746"/>
                </a:lnTo>
                <a:lnTo>
                  <a:pt x="3448583" y="326746"/>
                </a:lnTo>
                <a:lnTo>
                  <a:pt x="3407893" y="388925"/>
                </a:lnTo>
                <a:lnTo>
                  <a:pt x="3448583" y="452704"/>
                </a:lnTo>
                <a:lnTo>
                  <a:pt x="3419094" y="452704"/>
                </a:lnTo>
                <a:lnTo>
                  <a:pt x="3391891" y="409956"/>
                </a:lnTo>
                <a:lnTo>
                  <a:pt x="3366287" y="452704"/>
                </a:lnTo>
                <a:lnTo>
                  <a:pt x="3339084" y="452704"/>
                </a:lnTo>
                <a:lnTo>
                  <a:pt x="3379774" y="390754"/>
                </a:lnTo>
                <a:close/>
                <a:moveTo>
                  <a:pt x="2372868" y="326746"/>
                </a:moveTo>
                <a:lnTo>
                  <a:pt x="2398928" y="326746"/>
                </a:lnTo>
                <a:lnTo>
                  <a:pt x="2398928" y="452704"/>
                </a:lnTo>
                <a:lnTo>
                  <a:pt x="2372868" y="452704"/>
                </a:lnTo>
                <a:close/>
                <a:moveTo>
                  <a:pt x="6483705" y="324688"/>
                </a:moveTo>
                <a:cubicBezTo>
                  <a:pt x="6498031" y="324688"/>
                  <a:pt x="6509575" y="328308"/>
                  <a:pt x="6518338" y="335547"/>
                </a:cubicBezTo>
                <a:cubicBezTo>
                  <a:pt x="6527102" y="342786"/>
                  <a:pt x="6531788" y="352654"/>
                  <a:pt x="6532397" y="365150"/>
                </a:cubicBezTo>
                <a:lnTo>
                  <a:pt x="6506337" y="365150"/>
                </a:lnTo>
                <a:cubicBezTo>
                  <a:pt x="6505880" y="359512"/>
                  <a:pt x="6503594" y="355016"/>
                  <a:pt x="6499479" y="351663"/>
                </a:cubicBezTo>
                <a:cubicBezTo>
                  <a:pt x="6495364" y="348310"/>
                  <a:pt x="6489801" y="346634"/>
                  <a:pt x="6482791" y="346634"/>
                </a:cubicBezTo>
                <a:cubicBezTo>
                  <a:pt x="6475933" y="346634"/>
                  <a:pt x="6470675" y="347929"/>
                  <a:pt x="6467017" y="350520"/>
                </a:cubicBezTo>
                <a:cubicBezTo>
                  <a:pt x="6463360" y="353111"/>
                  <a:pt x="6461531" y="356540"/>
                  <a:pt x="6461531" y="360807"/>
                </a:cubicBezTo>
                <a:cubicBezTo>
                  <a:pt x="6461531" y="364160"/>
                  <a:pt x="6462751" y="366979"/>
                  <a:pt x="6465189" y="369265"/>
                </a:cubicBezTo>
                <a:cubicBezTo>
                  <a:pt x="6467627" y="371551"/>
                  <a:pt x="6470599" y="373342"/>
                  <a:pt x="6474104" y="374637"/>
                </a:cubicBezTo>
                <a:cubicBezTo>
                  <a:pt x="6477610" y="375933"/>
                  <a:pt x="6482791" y="377571"/>
                  <a:pt x="6489649" y="379552"/>
                </a:cubicBezTo>
                <a:cubicBezTo>
                  <a:pt x="6498793" y="381991"/>
                  <a:pt x="6506299" y="384467"/>
                  <a:pt x="6512166" y="386982"/>
                </a:cubicBezTo>
                <a:cubicBezTo>
                  <a:pt x="6518033" y="389496"/>
                  <a:pt x="6523101" y="393192"/>
                  <a:pt x="6527368" y="398069"/>
                </a:cubicBezTo>
                <a:cubicBezTo>
                  <a:pt x="6531634" y="402946"/>
                  <a:pt x="6533845" y="409423"/>
                  <a:pt x="6533998" y="417500"/>
                </a:cubicBezTo>
                <a:cubicBezTo>
                  <a:pt x="6533998" y="424663"/>
                  <a:pt x="6532016" y="431063"/>
                  <a:pt x="6528054" y="436702"/>
                </a:cubicBezTo>
                <a:cubicBezTo>
                  <a:pt x="6524091" y="442341"/>
                  <a:pt x="6518490" y="446761"/>
                  <a:pt x="6511252" y="449961"/>
                </a:cubicBezTo>
                <a:cubicBezTo>
                  <a:pt x="6504013" y="453161"/>
                  <a:pt x="6495516" y="454762"/>
                  <a:pt x="6485763" y="454762"/>
                </a:cubicBezTo>
                <a:cubicBezTo>
                  <a:pt x="6475857" y="454762"/>
                  <a:pt x="6466980" y="452971"/>
                  <a:pt x="6459131" y="449390"/>
                </a:cubicBezTo>
                <a:cubicBezTo>
                  <a:pt x="6451282" y="445808"/>
                  <a:pt x="6445072" y="440931"/>
                  <a:pt x="6440500" y="434759"/>
                </a:cubicBezTo>
                <a:cubicBezTo>
                  <a:pt x="6435928" y="428587"/>
                  <a:pt x="6433490" y="421691"/>
                  <a:pt x="6433185" y="414071"/>
                </a:cubicBezTo>
                <a:lnTo>
                  <a:pt x="6460160" y="414071"/>
                </a:lnTo>
                <a:cubicBezTo>
                  <a:pt x="6460617" y="419405"/>
                  <a:pt x="6463169" y="423863"/>
                  <a:pt x="6467818" y="427444"/>
                </a:cubicBezTo>
                <a:cubicBezTo>
                  <a:pt x="6472466" y="431025"/>
                  <a:pt x="6478295" y="432816"/>
                  <a:pt x="6485306" y="432816"/>
                </a:cubicBezTo>
                <a:cubicBezTo>
                  <a:pt x="6492621" y="432816"/>
                  <a:pt x="6498298" y="431406"/>
                  <a:pt x="6502336" y="428587"/>
                </a:cubicBezTo>
                <a:cubicBezTo>
                  <a:pt x="6506375" y="425768"/>
                  <a:pt x="6508395" y="422148"/>
                  <a:pt x="6508395" y="417728"/>
                </a:cubicBezTo>
                <a:cubicBezTo>
                  <a:pt x="6508395" y="413004"/>
                  <a:pt x="6506146" y="409499"/>
                  <a:pt x="6501651" y="407213"/>
                </a:cubicBezTo>
                <a:cubicBezTo>
                  <a:pt x="6497155" y="404927"/>
                  <a:pt x="6490030" y="402412"/>
                  <a:pt x="6480276" y="399669"/>
                </a:cubicBezTo>
                <a:cubicBezTo>
                  <a:pt x="6470828" y="397078"/>
                  <a:pt x="6463132" y="394564"/>
                  <a:pt x="6457188" y="392125"/>
                </a:cubicBezTo>
                <a:cubicBezTo>
                  <a:pt x="6451245" y="389687"/>
                  <a:pt x="6446101" y="385953"/>
                  <a:pt x="6441757" y="380924"/>
                </a:cubicBezTo>
                <a:cubicBezTo>
                  <a:pt x="6437414" y="375895"/>
                  <a:pt x="6435242" y="369265"/>
                  <a:pt x="6435242" y="361036"/>
                </a:cubicBezTo>
                <a:cubicBezTo>
                  <a:pt x="6435242" y="354330"/>
                  <a:pt x="6437223" y="348196"/>
                  <a:pt x="6441186" y="342633"/>
                </a:cubicBezTo>
                <a:cubicBezTo>
                  <a:pt x="6445148" y="337071"/>
                  <a:pt x="6450825" y="332689"/>
                  <a:pt x="6458217" y="329489"/>
                </a:cubicBezTo>
                <a:cubicBezTo>
                  <a:pt x="6465608" y="326288"/>
                  <a:pt x="6474104" y="324688"/>
                  <a:pt x="6483705" y="324688"/>
                </a:cubicBezTo>
                <a:close/>
                <a:moveTo>
                  <a:pt x="6338392" y="324688"/>
                </a:moveTo>
                <a:cubicBezTo>
                  <a:pt x="6348146" y="324688"/>
                  <a:pt x="6356794" y="326631"/>
                  <a:pt x="6364338" y="330518"/>
                </a:cubicBezTo>
                <a:cubicBezTo>
                  <a:pt x="6371882" y="334404"/>
                  <a:pt x="6377787" y="339242"/>
                  <a:pt x="6382055" y="345034"/>
                </a:cubicBezTo>
                <a:lnTo>
                  <a:pt x="6382055" y="326746"/>
                </a:lnTo>
                <a:lnTo>
                  <a:pt x="6408344" y="326746"/>
                </a:lnTo>
                <a:lnTo>
                  <a:pt x="6408344" y="454762"/>
                </a:lnTo>
                <a:cubicBezTo>
                  <a:pt x="6408344" y="466344"/>
                  <a:pt x="6405905" y="476669"/>
                  <a:pt x="6401028" y="485737"/>
                </a:cubicBezTo>
                <a:cubicBezTo>
                  <a:pt x="6396151" y="494805"/>
                  <a:pt x="6389103" y="501929"/>
                  <a:pt x="6379883" y="507111"/>
                </a:cubicBezTo>
                <a:cubicBezTo>
                  <a:pt x="6370663" y="512293"/>
                  <a:pt x="6359652" y="514883"/>
                  <a:pt x="6346850" y="514883"/>
                </a:cubicBezTo>
                <a:cubicBezTo>
                  <a:pt x="6329782" y="514883"/>
                  <a:pt x="6315608" y="510883"/>
                  <a:pt x="6304331" y="502882"/>
                </a:cubicBezTo>
                <a:cubicBezTo>
                  <a:pt x="6293053" y="494881"/>
                  <a:pt x="6286652" y="484022"/>
                  <a:pt x="6285129" y="470306"/>
                </a:cubicBezTo>
                <a:lnTo>
                  <a:pt x="6310960" y="470306"/>
                </a:lnTo>
                <a:cubicBezTo>
                  <a:pt x="6312941" y="476860"/>
                  <a:pt x="6317170" y="482156"/>
                  <a:pt x="6323648" y="486194"/>
                </a:cubicBezTo>
                <a:cubicBezTo>
                  <a:pt x="6330124" y="490233"/>
                  <a:pt x="6337858" y="492252"/>
                  <a:pt x="6346850" y="492252"/>
                </a:cubicBezTo>
                <a:cubicBezTo>
                  <a:pt x="6357366" y="492252"/>
                  <a:pt x="6365862" y="489052"/>
                  <a:pt x="6372339" y="482651"/>
                </a:cubicBezTo>
                <a:cubicBezTo>
                  <a:pt x="6378816" y="476250"/>
                  <a:pt x="6382055" y="466954"/>
                  <a:pt x="6382055" y="454762"/>
                </a:cubicBezTo>
                <a:lnTo>
                  <a:pt x="6382055" y="433730"/>
                </a:lnTo>
                <a:cubicBezTo>
                  <a:pt x="6377635" y="439674"/>
                  <a:pt x="6371653" y="444665"/>
                  <a:pt x="6364110" y="448704"/>
                </a:cubicBezTo>
                <a:cubicBezTo>
                  <a:pt x="6356566" y="452742"/>
                  <a:pt x="6347993" y="454762"/>
                  <a:pt x="6338392" y="454762"/>
                </a:cubicBezTo>
                <a:cubicBezTo>
                  <a:pt x="6327420" y="454762"/>
                  <a:pt x="6317399" y="451980"/>
                  <a:pt x="6308331" y="446418"/>
                </a:cubicBezTo>
                <a:cubicBezTo>
                  <a:pt x="6299263" y="440855"/>
                  <a:pt x="6292101" y="433083"/>
                  <a:pt x="6286843" y="423101"/>
                </a:cubicBezTo>
                <a:cubicBezTo>
                  <a:pt x="6281585" y="413118"/>
                  <a:pt x="6278956" y="401803"/>
                  <a:pt x="6278956" y="389153"/>
                </a:cubicBezTo>
                <a:cubicBezTo>
                  <a:pt x="6278956" y="376504"/>
                  <a:pt x="6281585" y="365303"/>
                  <a:pt x="6286843" y="355549"/>
                </a:cubicBezTo>
                <a:cubicBezTo>
                  <a:pt x="6292101" y="345796"/>
                  <a:pt x="6299263" y="338214"/>
                  <a:pt x="6308331" y="332804"/>
                </a:cubicBezTo>
                <a:cubicBezTo>
                  <a:pt x="6317399" y="327393"/>
                  <a:pt x="6327420" y="324688"/>
                  <a:pt x="6338392" y="324688"/>
                </a:cubicBezTo>
                <a:close/>
                <a:moveTo>
                  <a:pt x="6198794" y="324688"/>
                </a:moveTo>
                <a:cubicBezTo>
                  <a:pt x="6208699" y="324688"/>
                  <a:pt x="6217577" y="326746"/>
                  <a:pt x="6225425" y="330860"/>
                </a:cubicBezTo>
                <a:cubicBezTo>
                  <a:pt x="6233274" y="334975"/>
                  <a:pt x="6239409" y="341071"/>
                  <a:pt x="6243828" y="349148"/>
                </a:cubicBezTo>
                <a:cubicBezTo>
                  <a:pt x="6248248" y="357226"/>
                  <a:pt x="6250457" y="366979"/>
                  <a:pt x="6250457" y="378409"/>
                </a:cubicBezTo>
                <a:lnTo>
                  <a:pt x="6250457" y="452704"/>
                </a:lnTo>
                <a:lnTo>
                  <a:pt x="6224625" y="452704"/>
                </a:lnTo>
                <a:lnTo>
                  <a:pt x="6224625" y="382295"/>
                </a:lnTo>
                <a:cubicBezTo>
                  <a:pt x="6224625" y="371018"/>
                  <a:pt x="6221806" y="362369"/>
                  <a:pt x="6216167" y="356349"/>
                </a:cubicBezTo>
                <a:cubicBezTo>
                  <a:pt x="6210528" y="350330"/>
                  <a:pt x="6202832" y="347320"/>
                  <a:pt x="6193078" y="347320"/>
                </a:cubicBezTo>
                <a:cubicBezTo>
                  <a:pt x="6183325" y="347320"/>
                  <a:pt x="6175590" y="350330"/>
                  <a:pt x="6169876" y="356349"/>
                </a:cubicBezTo>
                <a:cubicBezTo>
                  <a:pt x="6164161" y="362369"/>
                  <a:pt x="6161303" y="371018"/>
                  <a:pt x="6161303" y="382295"/>
                </a:cubicBezTo>
                <a:lnTo>
                  <a:pt x="6161303" y="452704"/>
                </a:lnTo>
                <a:lnTo>
                  <a:pt x="6135243" y="452704"/>
                </a:lnTo>
                <a:lnTo>
                  <a:pt x="6135243" y="326746"/>
                </a:lnTo>
                <a:lnTo>
                  <a:pt x="6161303" y="326746"/>
                </a:lnTo>
                <a:lnTo>
                  <a:pt x="6161303" y="341147"/>
                </a:lnTo>
                <a:cubicBezTo>
                  <a:pt x="6165571" y="335966"/>
                  <a:pt x="6171019" y="331927"/>
                  <a:pt x="6177648" y="329032"/>
                </a:cubicBezTo>
                <a:cubicBezTo>
                  <a:pt x="6184278" y="326136"/>
                  <a:pt x="6191326" y="324688"/>
                  <a:pt x="6198794" y="324688"/>
                </a:cubicBezTo>
                <a:close/>
                <a:moveTo>
                  <a:pt x="5817946" y="324688"/>
                </a:moveTo>
                <a:cubicBezTo>
                  <a:pt x="5829833" y="324688"/>
                  <a:pt x="5840425" y="327279"/>
                  <a:pt x="5849721" y="332461"/>
                </a:cubicBezTo>
                <a:cubicBezTo>
                  <a:pt x="5859018" y="337642"/>
                  <a:pt x="5866257" y="344919"/>
                  <a:pt x="5871438" y="354292"/>
                </a:cubicBezTo>
                <a:cubicBezTo>
                  <a:pt x="5876620" y="363665"/>
                  <a:pt x="5879211" y="374447"/>
                  <a:pt x="5879211" y="386639"/>
                </a:cubicBezTo>
                <a:cubicBezTo>
                  <a:pt x="5879211" y="391363"/>
                  <a:pt x="5878906" y="395630"/>
                  <a:pt x="5878296" y="399440"/>
                </a:cubicBezTo>
                <a:lnTo>
                  <a:pt x="5782056" y="399440"/>
                </a:lnTo>
                <a:cubicBezTo>
                  <a:pt x="5782818" y="409499"/>
                  <a:pt x="5786552" y="417576"/>
                  <a:pt x="5793257" y="423672"/>
                </a:cubicBezTo>
                <a:cubicBezTo>
                  <a:pt x="5799963" y="429768"/>
                  <a:pt x="5808193" y="432816"/>
                  <a:pt x="5817946" y="432816"/>
                </a:cubicBezTo>
                <a:cubicBezTo>
                  <a:pt x="5831967" y="432816"/>
                  <a:pt x="5841873" y="426949"/>
                  <a:pt x="5847664" y="415214"/>
                </a:cubicBezTo>
                <a:lnTo>
                  <a:pt x="5875782" y="415214"/>
                </a:lnTo>
                <a:cubicBezTo>
                  <a:pt x="5871972" y="426796"/>
                  <a:pt x="5865076" y="436283"/>
                  <a:pt x="5855093" y="443675"/>
                </a:cubicBezTo>
                <a:cubicBezTo>
                  <a:pt x="5845111" y="451066"/>
                  <a:pt x="5832729" y="454762"/>
                  <a:pt x="5817946" y="454762"/>
                </a:cubicBezTo>
                <a:cubicBezTo>
                  <a:pt x="5805907" y="454762"/>
                  <a:pt x="5795124" y="452057"/>
                  <a:pt x="5785599" y="446646"/>
                </a:cubicBezTo>
                <a:cubicBezTo>
                  <a:pt x="5776074" y="441236"/>
                  <a:pt x="5768607" y="433616"/>
                  <a:pt x="5763196" y="423786"/>
                </a:cubicBezTo>
                <a:cubicBezTo>
                  <a:pt x="5757786" y="413957"/>
                  <a:pt x="5755081" y="402565"/>
                  <a:pt x="5755081" y="389611"/>
                </a:cubicBezTo>
                <a:cubicBezTo>
                  <a:pt x="5755081" y="376657"/>
                  <a:pt x="5757710" y="365265"/>
                  <a:pt x="5762967" y="355435"/>
                </a:cubicBezTo>
                <a:cubicBezTo>
                  <a:pt x="5768225" y="345605"/>
                  <a:pt x="5775617" y="338023"/>
                  <a:pt x="5785142" y="332689"/>
                </a:cubicBezTo>
                <a:cubicBezTo>
                  <a:pt x="5794667" y="327355"/>
                  <a:pt x="5805601" y="324688"/>
                  <a:pt x="5817946" y="324688"/>
                </a:cubicBezTo>
                <a:close/>
                <a:moveTo>
                  <a:pt x="5683605" y="324688"/>
                </a:moveTo>
                <a:cubicBezTo>
                  <a:pt x="5697931" y="324688"/>
                  <a:pt x="5709475" y="328308"/>
                  <a:pt x="5718238" y="335547"/>
                </a:cubicBezTo>
                <a:cubicBezTo>
                  <a:pt x="5727002" y="342786"/>
                  <a:pt x="5731688" y="352654"/>
                  <a:pt x="5732297" y="365150"/>
                </a:cubicBezTo>
                <a:lnTo>
                  <a:pt x="5706237" y="365150"/>
                </a:lnTo>
                <a:cubicBezTo>
                  <a:pt x="5705780" y="359512"/>
                  <a:pt x="5703494" y="355016"/>
                  <a:pt x="5699379" y="351663"/>
                </a:cubicBezTo>
                <a:cubicBezTo>
                  <a:pt x="5695264" y="348310"/>
                  <a:pt x="5689701" y="346634"/>
                  <a:pt x="5682691" y="346634"/>
                </a:cubicBezTo>
                <a:cubicBezTo>
                  <a:pt x="5675833" y="346634"/>
                  <a:pt x="5670575" y="347929"/>
                  <a:pt x="5666917" y="350520"/>
                </a:cubicBezTo>
                <a:cubicBezTo>
                  <a:pt x="5663260" y="353111"/>
                  <a:pt x="5661431" y="356540"/>
                  <a:pt x="5661431" y="360807"/>
                </a:cubicBezTo>
                <a:cubicBezTo>
                  <a:pt x="5661431" y="364160"/>
                  <a:pt x="5662651" y="366979"/>
                  <a:pt x="5665089" y="369265"/>
                </a:cubicBezTo>
                <a:cubicBezTo>
                  <a:pt x="5667527" y="371551"/>
                  <a:pt x="5670499" y="373342"/>
                  <a:pt x="5674004" y="374637"/>
                </a:cubicBezTo>
                <a:cubicBezTo>
                  <a:pt x="5677510" y="375933"/>
                  <a:pt x="5682691" y="377571"/>
                  <a:pt x="5689549" y="379552"/>
                </a:cubicBezTo>
                <a:cubicBezTo>
                  <a:pt x="5698693" y="381991"/>
                  <a:pt x="5706199" y="384467"/>
                  <a:pt x="5712066" y="386982"/>
                </a:cubicBezTo>
                <a:cubicBezTo>
                  <a:pt x="5717933" y="389496"/>
                  <a:pt x="5723001" y="393192"/>
                  <a:pt x="5727268" y="398069"/>
                </a:cubicBezTo>
                <a:cubicBezTo>
                  <a:pt x="5731535" y="402946"/>
                  <a:pt x="5733745" y="409423"/>
                  <a:pt x="5733898" y="417500"/>
                </a:cubicBezTo>
                <a:cubicBezTo>
                  <a:pt x="5733898" y="424663"/>
                  <a:pt x="5731916" y="431063"/>
                  <a:pt x="5727954" y="436702"/>
                </a:cubicBezTo>
                <a:cubicBezTo>
                  <a:pt x="5723991" y="442341"/>
                  <a:pt x="5718390" y="446761"/>
                  <a:pt x="5711152" y="449961"/>
                </a:cubicBezTo>
                <a:cubicBezTo>
                  <a:pt x="5703913" y="453161"/>
                  <a:pt x="5695416" y="454762"/>
                  <a:pt x="5685663" y="454762"/>
                </a:cubicBezTo>
                <a:cubicBezTo>
                  <a:pt x="5675757" y="454762"/>
                  <a:pt x="5666880" y="452971"/>
                  <a:pt x="5659031" y="449390"/>
                </a:cubicBezTo>
                <a:cubicBezTo>
                  <a:pt x="5651182" y="445808"/>
                  <a:pt x="5644972" y="440931"/>
                  <a:pt x="5640400" y="434759"/>
                </a:cubicBezTo>
                <a:cubicBezTo>
                  <a:pt x="5635828" y="428587"/>
                  <a:pt x="5633390" y="421691"/>
                  <a:pt x="5633085" y="414071"/>
                </a:cubicBezTo>
                <a:lnTo>
                  <a:pt x="5660060" y="414071"/>
                </a:lnTo>
                <a:cubicBezTo>
                  <a:pt x="5660517" y="419405"/>
                  <a:pt x="5663069" y="423863"/>
                  <a:pt x="5667718" y="427444"/>
                </a:cubicBezTo>
                <a:cubicBezTo>
                  <a:pt x="5672366" y="431025"/>
                  <a:pt x="5678195" y="432816"/>
                  <a:pt x="5685206" y="432816"/>
                </a:cubicBezTo>
                <a:cubicBezTo>
                  <a:pt x="5692521" y="432816"/>
                  <a:pt x="5698198" y="431406"/>
                  <a:pt x="5702236" y="428587"/>
                </a:cubicBezTo>
                <a:cubicBezTo>
                  <a:pt x="5706275" y="425768"/>
                  <a:pt x="5708295" y="422148"/>
                  <a:pt x="5708295" y="417728"/>
                </a:cubicBezTo>
                <a:cubicBezTo>
                  <a:pt x="5708295" y="413004"/>
                  <a:pt x="5706046" y="409499"/>
                  <a:pt x="5701551" y="407213"/>
                </a:cubicBezTo>
                <a:cubicBezTo>
                  <a:pt x="5697055" y="404927"/>
                  <a:pt x="5689930" y="402412"/>
                  <a:pt x="5680176" y="399669"/>
                </a:cubicBezTo>
                <a:cubicBezTo>
                  <a:pt x="5670728" y="397078"/>
                  <a:pt x="5663032" y="394564"/>
                  <a:pt x="5657088" y="392125"/>
                </a:cubicBezTo>
                <a:cubicBezTo>
                  <a:pt x="5651145" y="389687"/>
                  <a:pt x="5646001" y="385953"/>
                  <a:pt x="5641657" y="380924"/>
                </a:cubicBezTo>
                <a:cubicBezTo>
                  <a:pt x="5637314" y="375895"/>
                  <a:pt x="5635142" y="369265"/>
                  <a:pt x="5635142" y="361036"/>
                </a:cubicBezTo>
                <a:cubicBezTo>
                  <a:pt x="5635142" y="354330"/>
                  <a:pt x="5637123" y="348196"/>
                  <a:pt x="5641086" y="342633"/>
                </a:cubicBezTo>
                <a:cubicBezTo>
                  <a:pt x="5645048" y="337071"/>
                  <a:pt x="5650725" y="332689"/>
                  <a:pt x="5658117" y="329489"/>
                </a:cubicBezTo>
                <a:cubicBezTo>
                  <a:pt x="5665508" y="326288"/>
                  <a:pt x="5674004" y="324688"/>
                  <a:pt x="5683605" y="324688"/>
                </a:cubicBezTo>
                <a:close/>
                <a:moveTo>
                  <a:pt x="5532272" y="324688"/>
                </a:moveTo>
                <a:lnTo>
                  <a:pt x="5532272" y="351663"/>
                </a:lnTo>
                <a:lnTo>
                  <a:pt x="5525643" y="351663"/>
                </a:lnTo>
                <a:cubicBezTo>
                  <a:pt x="5515432" y="351663"/>
                  <a:pt x="5507697" y="354254"/>
                  <a:pt x="5502440" y="359435"/>
                </a:cubicBezTo>
                <a:cubicBezTo>
                  <a:pt x="5497182" y="364617"/>
                  <a:pt x="5494554" y="373609"/>
                  <a:pt x="5494554" y="386410"/>
                </a:cubicBezTo>
                <a:lnTo>
                  <a:pt x="5494554" y="452704"/>
                </a:lnTo>
                <a:lnTo>
                  <a:pt x="5468493" y="452704"/>
                </a:lnTo>
                <a:lnTo>
                  <a:pt x="5468493" y="326746"/>
                </a:lnTo>
                <a:lnTo>
                  <a:pt x="5494554" y="326746"/>
                </a:lnTo>
                <a:lnTo>
                  <a:pt x="5494554" y="345034"/>
                </a:lnTo>
                <a:cubicBezTo>
                  <a:pt x="5498363" y="338633"/>
                  <a:pt x="5503430" y="333642"/>
                  <a:pt x="5509755" y="330060"/>
                </a:cubicBezTo>
                <a:cubicBezTo>
                  <a:pt x="5516080" y="326479"/>
                  <a:pt x="5523585" y="324688"/>
                  <a:pt x="5532272" y="324688"/>
                </a:cubicBezTo>
                <a:close/>
                <a:moveTo>
                  <a:pt x="5381396" y="324688"/>
                </a:moveTo>
                <a:cubicBezTo>
                  <a:pt x="5393436" y="324688"/>
                  <a:pt x="5404332" y="327355"/>
                  <a:pt x="5414086" y="332689"/>
                </a:cubicBezTo>
                <a:cubicBezTo>
                  <a:pt x="5423840" y="338023"/>
                  <a:pt x="5431536" y="345643"/>
                  <a:pt x="5437174" y="355549"/>
                </a:cubicBezTo>
                <a:cubicBezTo>
                  <a:pt x="5442814" y="365455"/>
                  <a:pt x="5445633" y="376809"/>
                  <a:pt x="5445633" y="389611"/>
                </a:cubicBezTo>
                <a:cubicBezTo>
                  <a:pt x="5445633" y="402412"/>
                  <a:pt x="5442737" y="413766"/>
                  <a:pt x="5436946" y="423672"/>
                </a:cubicBezTo>
                <a:cubicBezTo>
                  <a:pt x="5431155" y="433578"/>
                  <a:pt x="5423268" y="441236"/>
                  <a:pt x="5413286" y="446646"/>
                </a:cubicBezTo>
                <a:cubicBezTo>
                  <a:pt x="5403304" y="452057"/>
                  <a:pt x="5392293" y="454762"/>
                  <a:pt x="5380254" y="454762"/>
                </a:cubicBezTo>
                <a:cubicBezTo>
                  <a:pt x="5368366" y="454762"/>
                  <a:pt x="5357622" y="452057"/>
                  <a:pt x="5348021" y="446646"/>
                </a:cubicBezTo>
                <a:cubicBezTo>
                  <a:pt x="5338419" y="441236"/>
                  <a:pt x="5330876" y="433616"/>
                  <a:pt x="5325389" y="423786"/>
                </a:cubicBezTo>
                <a:cubicBezTo>
                  <a:pt x="5319903" y="413957"/>
                  <a:pt x="5317160" y="402565"/>
                  <a:pt x="5317160" y="389611"/>
                </a:cubicBezTo>
                <a:cubicBezTo>
                  <a:pt x="5317160" y="376809"/>
                  <a:pt x="5319979" y="365455"/>
                  <a:pt x="5325618" y="355549"/>
                </a:cubicBezTo>
                <a:cubicBezTo>
                  <a:pt x="5331257" y="345643"/>
                  <a:pt x="5338953" y="338023"/>
                  <a:pt x="5348707" y="332689"/>
                </a:cubicBezTo>
                <a:cubicBezTo>
                  <a:pt x="5358460" y="327355"/>
                  <a:pt x="5369357" y="324688"/>
                  <a:pt x="5381396" y="324688"/>
                </a:cubicBezTo>
                <a:close/>
                <a:moveTo>
                  <a:pt x="5181371" y="324688"/>
                </a:moveTo>
                <a:cubicBezTo>
                  <a:pt x="5193411" y="324688"/>
                  <a:pt x="5204307" y="327355"/>
                  <a:pt x="5214061" y="332689"/>
                </a:cubicBezTo>
                <a:cubicBezTo>
                  <a:pt x="5223815" y="338023"/>
                  <a:pt x="5231511" y="345643"/>
                  <a:pt x="5237149" y="355549"/>
                </a:cubicBezTo>
                <a:cubicBezTo>
                  <a:pt x="5242789" y="365455"/>
                  <a:pt x="5245608" y="376809"/>
                  <a:pt x="5245608" y="389611"/>
                </a:cubicBezTo>
                <a:cubicBezTo>
                  <a:pt x="5245608" y="402412"/>
                  <a:pt x="5242712" y="413766"/>
                  <a:pt x="5236921" y="423672"/>
                </a:cubicBezTo>
                <a:cubicBezTo>
                  <a:pt x="5231130" y="433578"/>
                  <a:pt x="5223243" y="441236"/>
                  <a:pt x="5213261" y="446646"/>
                </a:cubicBezTo>
                <a:cubicBezTo>
                  <a:pt x="5203279" y="452057"/>
                  <a:pt x="5192268" y="454762"/>
                  <a:pt x="5180229" y="454762"/>
                </a:cubicBezTo>
                <a:cubicBezTo>
                  <a:pt x="5168341" y="454762"/>
                  <a:pt x="5157597" y="452057"/>
                  <a:pt x="5147996" y="446646"/>
                </a:cubicBezTo>
                <a:cubicBezTo>
                  <a:pt x="5138394" y="441236"/>
                  <a:pt x="5130851" y="433616"/>
                  <a:pt x="5125364" y="423786"/>
                </a:cubicBezTo>
                <a:cubicBezTo>
                  <a:pt x="5119878" y="413957"/>
                  <a:pt x="5117135" y="402565"/>
                  <a:pt x="5117135" y="389611"/>
                </a:cubicBezTo>
                <a:cubicBezTo>
                  <a:pt x="5117135" y="376809"/>
                  <a:pt x="5119954" y="365455"/>
                  <a:pt x="5125593" y="355549"/>
                </a:cubicBezTo>
                <a:cubicBezTo>
                  <a:pt x="5131232" y="345643"/>
                  <a:pt x="5138928" y="338023"/>
                  <a:pt x="5148682" y="332689"/>
                </a:cubicBezTo>
                <a:cubicBezTo>
                  <a:pt x="5158435" y="327355"/>
                  <a:pt x="5169332" y="324688"/>
                  <a:pt x="5181371" y="324688"/>
                </a:cubicBezTo>
                <a:close/>
                <a:moveTo>
                  <a:pt x="5045278" y="324688"/>
                </a:moveTo>
                <a:cubicBezTo>
                  <a:pt x="5060518" y="324688"/>
                  <a:pt x="5073129" y="328308"/>
                  <a:pt x="5083111" y="335547"/>
                </a:cubicBezTo>
                <a:cubicBezTo>
                  <a:pt x="5093094" y="342786"/>
                  <a:pt x="5099837" y="353111"/>
                  <a:pt x="5103343" y="366522"/>
                </a:cubicBezTo>
                <a:lnTo>
                  <a:pt x="5075224" y="366522"/>
                </a:lnTo>
                <a:cubicBezTo>
                  <a:pt x="5072939" y="360274"/>
                  <a:pt x="5069281" y="355397"/>
                  <a:pt x="5064252" y="351892"/>
                </a:cubicBezTo>
                <a:cubicBezTo>
                  <a:pt x="5059223" y="348386"/>
                  <a:pt x="5052898" y="346634"/>
                  <a:pt x="5045278" y="346634"/>
                </a:cubicBezTo>
                <a:cubicBezTo>
                  <a:pt x="5034610" y="346634"/>
                  <a:pt x="5026114" y="350406"/>
                  <a:pt x="5019789" y="357950"/>
                </a:cubicBezTo>
                <a:cubicBezTo>
                  <a:pt x="5013465" y="365493"/>
                  <a:pt x="5010302" y="376047"/>
                  <a:pt x="5010302" y="389611"/>
                </a:cubicBezTo>
                <a:cubicBezTo>
                  <a:pt x="5010302" y="403174"/>
                  <a:pt x="5013465" y="413766"/>
                  <a:pt x="5019789" y="421386"/>
                </a:cubicBezTo>
                <a:cubicBezTo>
                  <a:pt x="5026114" y="429006"/>
                  <a:pt x="5034610" y="432816"/>
                  <a:pt x="5045278" y="432816"/>
                </a:cubicBezTo>
                <a:cubicBezTo>
                  <a:pt x="5060365" y="432816"/>
                  <a:pt x="5070348" y="426187"/>
                  <a:pt x="5075224" y="412928"/>
                </a:cubicBezTo>
                <a:lnTo>
                  <a:pt x="5103343" y="412928"/>
                </a:lnTo>
                <a:cubicBezTo>
                  <a:pt x="5099685" y="425729"/>
                  <a:pt x="5092827" y="435902"/>
                  <a:pt x="5082769" y="443446"/>
                </a:cubicBezTo>
                <a:cubicBezTo>
                  <a:pt x="5072710" y="450990"/>
                  <a:pt x="5060213" y="454762"/>
                  <a:pt x="5045278" y="454762"/>
                </a:cubicBezTo>
                <a:cubicBezTo>
                  <a:pt x="5033239" y="454762"/>
                  <a:pt x="5022570" y="452057"/>
                  <a:pt x="5013274" y="446646"/>
                </a:cubicBezTo>
                <a:cubicBezTo>
                  <a:pt x="5003978" y="441236"/>
                  <a:pt x="4996701" y="433616"/>
                  <a:pt x="4991443" y="423786"/>
                </a:cubicBezTo>
                <a:cubicBezTo>
                  <a:pt x="4986185" y="413957"/>
                  <a:pt x="4983556" y="402565"/>
                  <a:pt x="4983556" y="389611"/>
                </a:cubicBezTo>
                <a:cubicBezTo>
                  <a:pt x="4983556" y="376657"/>
                  <a:pt x="4986185" y="365265"/>
                  <a:pt x="4991443" y="355435"/>
                </a:cubicBezTo>
                <a:cubicBezTo>
                  <a:pt x="4996701" y="345605"/>
                  <a:pt x="5003978" y="338023"/>
                  <a:pt x="5013274" y="332689"/>
                </a:cubicBezTo>
                <a:cubicBezTo>
                  <a:pt x="5022570" y="327355"/>
                  <a:pt x="5033239" y="324688"/>
                  <a:pt x="5045278" y="324688"/>
                </a:cubicBezTo>
                <a:close/>
                <a:moveTo>
                  <a:pt x="4722419" y="324688"/>
                </a:moveTo>
                <a:cubicBezTo>
                  <a:pt x="4732324" y="324688"/>
                  <a:pt x="4741202" y="326746"/>
                  <a:pt x="4749051" y="330860"/>
                </a:cubicBezTo>
                <a:cubicBezTo>
                  <a:pt x="4756899" y="334975"/>
                  <a:pt x="4763033" y="341071"/>
                  <a:pt x="4767453" y="349148"/>
                </a:cubicBezTo>
                <a:cubicBezTo>
                  <a:pt x="4771873" y="357226"/>
                  <a:pt x="4774082" y="366979"/>
                  <a:pt x="4774082" y="378409"/>
                </a:cubicBezTo>
                <a:lnTo>
                  <a:pt x="4774082" y="452704"/>
                </a:lnTo>
                <a:lnTo>
                  <a:pt x="4748250" y="452704"/>
                </a:lnTo>
                <a:lnTo>
                  <a:pt x="4748250" y="382295"/>
                </a:lnTo>
                <a:cubicBezTo>
                  <a:pt x="4748250" y="371018"/>
                  <a:pt x="4745431" y="362369"/>
                  <a:pt x="4739792" y="356349"/>
                </a:cubicBezTo>
                <a:cubicBezTo>
                  <a:pt x="4734153" y="350330"/>
                  <a:pt x="4726457" y="347320"/>
                  <a:pt x="4716703" y="347320"/>
                </a:cubicBezTo>
                <a:cubicBezTo>
                  <a:pt x="4706950" y="347320"/>
                  <a:pt x="4699215" y="350330"/>
                  <a:pt x="4693501" y="356349"/>
                </a:cubicBezTo>
                <a:cubicBezTo>
                  <a:pt x="4687786" y="362369"/>
                  <a:pt x="4684928" y="371018"/>
                  <a:pt x="4684928" y="382295"/>
                </a:cubicBezTo>
                <a:lnTo>
                  <a:pt x="4684928" y="452704"/>
                </a:lnTo>
                <a:lnTo>
                  <a:pt x="4658868" y="452704"/>
                </a:lnTo>
                <a:lnTo>
                  <a:pt x="4658868" y="326746"/>
                </a:lnTo>
                <a:lnTo>
                  <a:pt x="4684928" y="326746"/>
                </a:lnTo>
                <a:lnTo>
                  <a:pt x="4684928" y="341147"/>
                </a:lnTo>
                <a:cubicBezTo>
                  <a:pt x="4689196" y="335966"/>
                  <a:pt x="4694644" y="331927"/>
                  <a:pt x="4701273" y="329032"/>
                </a:cubicBezTo>
                <a:cubicBezTo>
                  <a:pt x="4707903" y="326136"/>
                  <a:pt x="4714951" y="324688"/>
                  <a:pt x="4722419" y="324688"/>
                </a:cubicBezTo>
                <a:close/>
                <a:moveTo>
                  <a:pt x="4570171" y="324688"/>
                </a:moveTo>
                <a:cubicBezTo>
                  <a:pt x="4582058" y="324688"/>
                  <a:pt x="4592650" y="327279"/>
                  <a:pt x="4601946" y="332461"/>
                </a:cubicBezTo>
                <a:cubicBezTo>
                  <a:pt x="4611243" y="337642"/>
                  <a:pt x="4618482" y="344919"/>
                  <a:pt x="4623664" y="354292"/>
                </a:cubicBezTo>
                <a:cubicBezTo>
                  <a:pt x="4628845" y="363665"/>
                  <a:pt x="4631436" y="374447"/>
                  <a:pt x="4631436" y="386639"/>
                </a:cubicBezTo>
                <a:cubicBezTo>
                  <a:pt x="4631436" y="391363"/>
                  <a:pt x="4631131" y="395630"/>
                  <a:pt x="4630521" y="399440"/>
                </a:cubicBezTo>
                <a:lnTo>
                  <a:pt x="4534281" y="399440"/>
                </a:lnTo>
                <a:cubicBezTo>
                  <a:pt x="4535043" y="409499"/>
                  <a:pt x="4538776" y="417576"/>
                  <a:pt x="4545482" y="423672"/>
                </a:cubicBezTo>
                <a:cubicBezTo>
                  <a:pt x="4552188" y="429768"/>
                  <a:pt x="4560418" y="432816"/>
                  <a:pt x="4570171" y="432816"/>
                </a:cubicBezTo>
                <a:cubicBezTo>
                  <a:pt x="4584192" y="432816"/>
                  <a:pt x="4594098" y="426949"/>
                  <a:pt x="4599889" y="415214"/>
                </a:cubicBezTo>
                <a:lnTo>
                  <a:pt x="4628007" y="415214"/>
                </a:lnTo>
                <a:cubicBezTo>
                  <a:pt x="4624197" y="426796"/>
                  <a:pt x="4617301" y="436283"/>
                  <a:pt x="4607319" y="443675"/>
                </a:cubicBezTo>
                <a:cubicBezTo>
                  <a:pt x="4597336" y="451066"/>
                  <a:pt x="4584954" y="454762"/>
                  <a:pt x="4570171" y="454762"/>
                </a:cubicBezTo>
                <a:cubicBezTo>
                  <a:pt x="4558132" y="454762"/>
                  <a:pt x="4547349" y="452057"/>
                  <a:pt x="4537824" y="446646"/>
                </a:cubicBezTo>
                <a:cubicBezTo>
                  <a:pt x="4528299" y="441236"/>
                  <a:pt x="4520832" y="433616"/>
                  <a:pt x="4515421" y="423786"/>
                </a:cubicBezTo>
                <a:cubicBezTo>
                  <a:pt x="4510011" y="413957"/>
                  <a:pt x="4507306" y="402565"/>
                  <a:pt x="4507306" y="389611"/>
                </a:cubicBezTo>
                <a:cubicBezTo>
                  <a:pt x="4507306" y="376657"/>
                  <a:pt x="4509935" y="365265"/>
                  <a:pt x="4515193" y="355435"/>
                </a:cubicBezTo>
                <a:cubicBezTo>
                  <a:pt x="4520451" y="345605"/>
                  <a:pt x="4527842" y="338023"/>
                  <a:pt x="4537367" y="332689"/>
                </a:cubicBezTo>
                <a:cubicBezTo>
                  <a:pt x="4546892" y="327355"/>
                  <a:pt x="4557826" y="324688"/>
                  <a:pt x="4570171" y="324688"/>
                </a:cubicBezTo>
                <a:close/>
                <a:moveTo>
                  <a:pt x="4204792" y="324688"/>
                </a:moveTo>
                <a:cubicBezTo>
                  <a:pt x="4214698" y="324688"/>
                  <a:pt x="4223347" y="326631"/>
                  <a:pt x="4230738" y="330518"/>
                </a:cubicBezTo>
                <a:cubicBezTo>
                  <a:pt x="4238130" y="334404"/>
                  <a:pt x="4244035" y="339242"/>
                  <a:pt x="4248455" y="345034"/>
                </a:cubicBezTo>
                <a:lnTo>
                  <a:pt x="4248455" y="326746"/>
                </a:lnTo>
                <a:lnTo>
                  <a:pt x="4274744" y="326746"/>
                </a:lnTo>
                <a:lnTo>
                  <a:pt x="4274744" y="452704"/>
                </a:lnTo>
                <a:lnTo>
                  <a:pt x="4248455" y="452704"/>
                </a:lnTo>
                <a:lnTo>
                  <a:pt x="4248455" y="433959"/>
                </a:lnTo>
                <a:cubicBezTo>
                  <a:pt x="4244035" y="439903"/>
                  <a:pt x="4238015" y="444856"/>
                  <a:pt x="4230395" y="448818"/>
                </a:cubicBezTo>
                <a:cubicBezTo>
                  <a:pt x="4222775" y="452780"/>
                  <a:pt x="4214089" y="454762"/>
                  <a:pt x="4204335" y="454762"/>
                </a:cubicBezTo>
                <a:cubicBezTo>
                  <a:pt x="4193514" y="454762"/>
                  <a:pt x="4183609" y="451980"/>
                  <a:pt x="4174617" y="446418"/>
                </a:cubicBezTo>
                <a:cubicBezTo>
                  <a:pt x="4165625" y="440855"/>
                  <a:pt x="4158501" y="433083"/>
                  <a:pt x="4153243" y="423101"/>
                </a:cubicBezTo>
                <a:cubicBezTo>
                  <a:pt x="4147985" y="413118"/>
                  <a:pt x="4145356" y="401803"/>
                  <a:pt x="4145356" y="389153"/>
                </a:cubicBezTo>
                <a:cubicBezTo>
                  <a:pt x="4145356" y="376504"/>
                  <a:pt x="4147985" y="365303"/>
                  <a:pt x="4153243" y="355549"/>
                </a:cubicBezTo>
                <a:cubicBezTo>
                  <a:pt x="4158501" y="345796"/>
                  <a:pt x="4165663" y="338214"/>
                  <a:pt x="4174731" y="332804"/>
                </a:cubicBezTo>
                <a:cubicBezTo>
                  <a:pt x="4183799" y="327393"/>
                  <a:pt x="4193820" y="324688"/>
                  <a:pt x="4204792" y="324688"/>
                </a:cubicBezTo>
                <a:close/>
                <a:moveTo>
                  <a:pt x="4132097" y="324688"/>
                </a:moveTo>
                <a:lnTo>
                  <a:pt x="4132097" y="351663"/>
                </a:lnTo>
                <a:lnTo>
                  <a:pt x="4125468" y="351663"/>
                </a:lnTo>
                <a:cubicBezTo>
                  <a:pt x="4115257" y="351663"/>
                  <a:pt x="4107523" y="354254"/>
                  <a:pt x="4102265" y="359435"/>
                </a:cubicBezTo>
                <a:cubicBezTo>
                  <a:pt x="4097007" y="364617"/>
                  <a:pt x="4094378" y="373609"/>
                  <a:pt x="4094378" y="386410"/>
                </a:cubicBezTo>
                <a:lnTo>
                  <a:pt x="4094378" y="452704"/>
                </a:lnTo>
                <a:lnTo>
                  <a:pt x="4068318" y="452704"/>
                </a:lnTo>
                <a:lnTo>
                  <a:pt x="4068318" y="326746"/>
                </a:lnTo>
                <a:lnTo>
                  <a:pt x="4094378" y="326746"/>
                </a:lnTo>
                <a:lnTo>
                  <a:pt x="4094378" y="345034"/>
                </a:lnTo>
                <a:cubicBezTo>
                  <a:pt x="4098188" y="338633"/>
                  <a:pt x="4103255" y="333642"/>
                  <a:pt x="4109580" y="330060"/>
                </a:cubicBezTo>
                <a:cubicBezTo>
                  <a:pt x="4115905" y="326479"/>
                  <a:pt x="4123410" y="324688"/>
                  <a:pt x="4132097" y="324688"/>
                </a:cubicBezTo>
                <a:close/>
                <a:moveTo>
                  <a:pt x="3966667" y="324688"/>
                </a:moveTo>
                <a:cubicBezTo>
                  <a:pt x="3976421" y="324688"/>
                  <a:pt x="3985069" y="326631"/>
                  <a:pt x="3992613" y="330518"/>
                </a:cubicBezTo>
                <a:cubicBezTo>
                  <a:pt x="4000157" y="334404"/>
                  <a:pt x="4006062" y="339242"/>
                  <a:pt x="4010330" y="345034"/>
                </a:cubicBezTo>
                <a:lnTo>
                  <a:pt x="4010330" y="326746"/>
                </a:lnTo>
                <a:lnTo>
                  <a:pt x="4036619" y="326746"/>
                </a:lnTo>
                <a:lnTo>
                  <a:pt x="4036619" y="454762"/>
                </a:lnTo>
                <a:cubicBezTo>
                  <a:pt x="4036619" y="466344"/>
                  <a:pt x="4034180" y="476669"/>
                  <a:pt x="4029303" y="485737"/>
                </a:cubicBezTo>
                <a:cubicBezTo>
                  <a:pt x="4024427" y="494805"/>
                  <a:pt x="4017379" y="501929"/>
                  <a:pt x="4008158" y="507111"/>
                </a:cubicBezTo>
                <a:cubicBezTo>
                  <a:pt x="3998938" y="512293"/>
                  <a:pt x="3987927" y="514883"/>
                  <a:pt x="3975125" y="514883"/>
                </a:cubicBezTo>
                <a:cubicBezTo>
                  <a:pt x="3958057" y="514883"/>
                  <a:pt x="3943884" y="510883"/>
                  <a:pt x="3932606" y="502882"/>
                </a:cubicBezTo>
                <a:cubicBezTo>
                  <a:pt x="3921328" y="494881"/>
                  <a:pt x="3914927" y="484022"/>
                  <a:pt x="3913404" y="470306"/>
                </a:cubicBezTo>
                <a:lnTo>
                  <a:pt x="3939235" y="470306"/>
                </a:lnTo>
                <a:cubicBezTo>
                  <a:pt x="3941216" y="476860"/>
                  <a:pt x="3945445" y="482156"/>
                  <a:pt x="3951922" y="486194"/>
                </a:cubicBezTo>
                <a:cubicBezTo>
                  <a:pt x="3958400" y="490233"/>
                  <a:pt x="3966134" y="492252"/>
                  <a:pt x="3975125" y="492252"/>
                </a:cubicBezTo>
                <a:cubicBezTo>
                  <a:pt x="3985641" y="492252"/>
                  <a:pt x="3994137" y="489052"/>
                  <a:pt x="4000614" y="482651"/>
                </a:cubicBezTo>
                <a:cubicBezTo>
                  <a:pt x="4007091" y="476250"/>
                  <a:pt x="4010330" y="466954"/>
                  <a:pt x="4010330" y="454762"/>
                </a:cubicBezTo>
                <a:lnTo>
                  <a:pt x="4010330" y="433730"/>
                </a:lnTo>
                <a:cubicBezTo>
                  <a:pt x="4005910" y="439674"/>
                  <a:pt x="3999928" y="444665"/>
                  <a:pt x="3992385" y="448704"/>
                </a:cubicBezTo>
                <a:cubicBezTo>
                  <a:pt x="3984841" y="452742"/>
                  <a:pt x="3976268" y="454762"/>
                  <a:pt x="3966667" y="454762"/>
                </a:cubicBezTo>
                <a:cubicBezTo>
                  <a:pt x="3955695" y="454762"/>
                  <a:pt x="3945674" y="451980"/>
                  <a:pt x="3936606" y="446418"/>
                </a:cubicBezTo>
                <a:cubicBezTo>
                  <a:pt x="3927539" y="440855"/>
                  <a:pt x="3920376" y="433083"/>
                  <a:pt x="3915118" y="423101"/>
                </a:cubicBezTo>
                <a:cubicBezTo>
                  <a:pt x="3909860" y="413118"/>
                  <a:pt x="3907231" y="401803"/>
                  <a:pt x="3907231" y="389153"/>
                </a:cubicBezTo>
                <a:cubicBezTo>
                  <a:pt x="3907231" y="376504"/>
                  <a:pt x="3909860" y="365303"/>
                  <a:pt x="3915118" y="355549"/>
                </a:cubicBezTo>
                <a:cubicBezTo>
                  <a:pt x="3920376" y="345796"/>
                  <a:pt x="3927539" y="338214"/>
                  <a:pt x="3936606" y="332804"/>
                </a:cubicBezTo>
                <a:cubicBezTo>
                  <a:pt x="3945674" y="327393"/>
                  <a:pt x="3955695" y="324688"/>
                  <a:pt x="3966667" y="324688"/>
                </a:cubicBezTo>
                <a:close/>
                <a:moveTo>
                  <a:pt x="3673678" y="324688"/>
                </a:moveTo>
                <a:cubicBezTo>
                  <a:pt x="3688918" y="324688"/>
                  <a:pt x="3701529" y="328308"/>
                  <a:pt x="3711511" y="335547"/>
                </a:cubicBezTo>
                <a:cubicBezTo>
                  <a:pt x="3721494" y="342786"/>
                  <a:pt x="3728237" y="353111"/>
                  <a:pt x="3731743" y="366522"/>
                </a:cubicBezTo>
                <a:lnTo>
                  <a:pt x="3703624" y="366522"/>
                </a:lnTo>
                <a:cubicBezTo>
                  <a:pt x="3701339" y="360274"/>
                  <a:pt x="3697681" y="355397"/>
                  <a:pt x="3692652" y="351892"/>
                </a:cubicBezTo>
                <a:cubicBezTo>
                  <a:pt x="3687623" y="348386"/>
                  <a:pt x="3681298" y="346634"/>
                  <a:pt x="3673678" y="346634"/>
                </a:cubicBezTo>
                <a:cubicBezTo>
                  <a:pt x="3663010" y="346634"/>
                  <a:pt x="3654514" y="350406"/>
                  <a:pt x="3648189" y="357950"/>
                </a:cubicBezTo>
                <a:cubicBezTo>
                  <a:pt x="3641865" y="365493"/>
                  <a:pt x="3638702" y="376047"/>
                  <a:pt x="3638702" y="389611"/>
                </a:cubicBezTo>
                <a:cubicBezTo>
                  <a:pt x="3638702" y="403174"/>
                  <a:pt x="3641865" y="413766"/>
                  <a:pt x="3648189" y="421386"/>
                </a:cubicBezTo>
                <a:cubicBezTo>
                  <a:pt x="3654514" y="429006"/>
                  <a:pt x="3663010" y="432816"/>
                  <a:pt x="3673678" y="432816"/>
                </a:cubicBezTo>
                <a:cubicBezTo>
                  <a:pt x="3688765" y="432816"/>
                  <a:pt x="3698748" y="426187"/>
                  <a:pt x="3703624" y="412928"/>
                </a:cubicBezTo>
                <a:lnTo>
                  <a:pt x="3731743" y="412928"/>
                </a:lnTo>
                <a:cubicBezTo>
                  <a:pt x="3728085" y="425729"/>
                  <a:pt x="3721227" y="435902"/>
                  <a:pt x="3711169" y="443446"/>
                </a:cubicBezTo>
                <a:cubicBezTo>
                  <a:pt x="3701110" y="450990"/>
                  <a:pt x="3688613" y="454762"/>
                  <a:pt x="3673678" y="454762"/>
                </a:cubicBezTo>
                <a:cubicBezTo>
                  <a:pt x="3661639" y="454762"/>
                  <a:pt x="3650971" y="452057"/>
                  <a:pt x="3641674" y="446646"/>
                </a:cubicBezTo>
                <a:cubicBezTo>
                  <a:pt x="3632378" y="441236"/>
                  <a:pt x="3625100" y="433616"/>
                  <a:pt x="3619843" y="423786"/>
                </a:cubicBezTo>
                <a:cubicBezTo>
                  <a:pt x="3614585" y="413957"/>
                  <a:pt x="3611956" y="402565"/>
                  <a:pt x="3611956" y="389611"/>
                </a:cubicBezTo>
                <a:cubicBezTo>
                  <a:pt x="3611956" y="376657"/>
                  <a:pt x="3614585" y="365265"/>
                  <a:pt x="3619843" y="355435"/>
                </a:cubicBezTo>
                <a:cubicBezTo>
                  <a:pt x="3625100" y="345605"/>
                  <a:pt x="3632378" y="338023"/>
                  <a:pt x="3641674" y="332689"/>
                </a:cubicBezTo>
                <a:cubicBezTo>
                  <a:pt x="3650971" y="327355"/>
                  <a:pt x="3661639" y="324688"/>
                  <a:pt x="3673678" y="324688"/>
                </a:cubicBezTo>
                <a:close/>
                <a:moveTo>
                  <a:pt x="3518992" y="324688"/>
                </a:moveTo>
                <a:cubicBezTo>
                  <a:pt x="3528898" y="324688"/>
                  <a:pt x="3537547" y="326631"/>
                  <a:pt x="3544938" y="330518"/>
                </a:cubicBezTo>
                <a:cubicBezTo>
                  <a:pt x="3552330" y="334404"/>
                  <a:pt x="3558235" y="339242"/>
                  <a:pt x="3562655" y="345034"/>
                </a:cubicBezTo>
                <a:lnTo>
                  <a:pt x="3562655" y="326746"/>
                </a:lnTo>
                <a:lnTo>
                  <a:pt x="3588944" y="326746"/>
                </a:lnTo>
                <a:lnTo>
                  <a:pt x="3588944" y="452704"/>
                </a:lnTo>
                <a:lnTo>
                  <a:pt x="3562655" y="452704"/>
                </a:lnTo>
                <a:lnTo>
                  <a:pt x="3562655" y="433959"/>
                </a:lnTo>
                <a:cubicBezTo>
                  <a:pt x="3558235" y="439903"/>
                  <a:pt x="3552215" y="444856"/>
                  <a:pt x="3544595" y="448818"/>
                </a:cubicBezTo>
                <a:cubicBezTo>
                  <a:pt x="3536975" y="452780"/>
                  <a:pt x="3528289" y="454762"/>
                  <a:pt x="3518535" y="454762"/>
                </a:cubicBezTo>
                <a:cubicBezTo>
                  <a:pt x="3507714" y="454762"/>
                  <a:pt x="3497809" y="451980"/>
                  <a:pt x="3488817" y="446418"/>
                </a:cubicBezTo>
                <a:cubicBezTo>
                  <a:pt x="3479825" y="440855"/>
                  <a:pt x="3472701" y="433083"/>
                  <a:pt x="3467443" y="423101"/>
                </a:cubicBezTo>
                <a:cubicBezTo>
                  <a:pt x="3462185" y="413118"/>
                  <a:pt x="3459556" y="401803"/>
                  <a:pt x="3459556" y="389153"/>
                </a:cubicBezTo>
                <a:cubicBezTo>
                  <a:pt x="3459556" y="376504"/>
                  <a:pt x="3462185" y="365303"/>
                  <a:pt x="3467443" y="355549"/>
                </a:cubicBezTo>
                <a:cubicBezTo>
                  <a:pt x="3472701" y="345796"/>
                  <a:pt x="3479863" y="338214"/>
                  <a:pt x="3488931" y="332804"/>
                </a:cubicBezTo>
                <a:cubicBezTo>
                  <a:pt x="3497999" y="327393"/>
                  <a:pt x="3508019" y="324688"/>
                  <a:pt x="3518992" y="324688"/>
                </a:cubicBezTo>
                <a:close/>
                <a:moveTo>
                  <a:pt x="3265246" y="324688"/>
                </a:moveTo>
                <a:cubicBezTo>
                  <a:pt x="3277133" y="324688"/>
                  <a:pt x="3287725" y="327279"/>
                  <a:pt x="3297021" y="332461"/>
                </a:cubicBezTo>
                <a:cubicBezTo>
                  <a:pt x="3306318" y="337642"/>
                  <a:pt x="3313557" y="344919"/>
                  <a:pt x="3318738" y="354292"/>
                </a:cubicBezTo>
                <a:cubicBezTo>
                  <a:pt x="3323920" y="363665"/>
                  <a:pt x="3326511" y="374447"/>
                  <a:pt x="3326511" y="386639"/>
                </a:cubicBezTo>
                <a:cubicBezTo>
                  <a:pt x="3326511" y="391363"/>
                  <a:pt x="3326206" y="395630"/>
                  <a:pt x="3325596" y="399440"/>
                </a:cubicBezTo>
                <a:lnTo>
                  <a:pt x="3229356" y="399440"/>
                </a:lnTo>
                <a:cubicBezTo>
                  <a:pt x="3230118" y="409499"/>
                  <a:pt x="3233852" y="417576"/>
                  <a:pt x="3240557" y="423672"/>
                </a:cubicBezTo>
                <a:cubicBezTo>
                  <a:pt x="3247263" y="429768"/>
                  <a:pt x="3255493" y="432816"/>
                  <a:pt x="3265246" y="432816"/>
                </a:cubicBezTo>
                <a:cubicBezTo>
                  <a:pt x="3279267" y="432816"/>
                  <a:pt x="3289173" y="426949"/>
                  <a:pt x="3294964" y="415214"/>
                </a:cubicBezTo>
                <a:lnTo>
                  <a:pt x="3323082" y="415214"/>
                </a:lnTo>
                <a:cubicBezTo>
                  <a:pt x="3319272" y="426796"/>
                  <a:pt x="3312376" y="436283"/>
                  <a:pt x="3302394" y="443675"/>
                </a:cubicBezTo>
                <a:cubicBezTo>
                  <a:pt x="3292411" y="451066"/>
                  <a:pt x="3280029" y="454762"/>
                  <a:pt x="3265246" y="454762"/>
                </a:cubicBezTo>
                <a:cubicBezTo>
                  <a:pt x="3253206" y="454762"/>
                  <a:pt x="3242424" y="452057"/>
                  <a:pt x="3232899" y="446646"/>
                </a:cubicBezTo>
                <a:cubicBezTo>
                  <a:pt x="3223374" y="441236"/>
                  <a:pt x="3215907" y="433616"/>
                  <a:pt x="3210496" y="423786"/>
                </a:cubicBezTo>
                <a:cubicBezTo>
                  <a:pt x="3205086" y="413957"/>
                  <a:pt x="3202381" y="402565"/>
                  <a:pt x="3202381" y="389611"/>
                </a:cubicBezTo>
                <a:cubicBezTo>
                  <a:pt x="3202381" y="376657"/>
                  <a:pt x="3205010" y="365265"/>
                  <a:pt x="3210268" y="355435"/>
                </a:cubicBezTo>
                <a:cubicBezTo>
                  <a:pt x="3215525" y="345605"/>
                  <a:pt x="3222917" y="338023"/>
                  <a:pt x="3232442" y="332689"/>
                </a:cubicBezTo>
                <a:cubicBezTo>
                  <a:pt x="3241967" y="327355"/>
                  <a:pt x="3252902" y="324688"/>
                  <a:pt x="3265246" y="324688"/>
                </a:cubicBezTo>
                <a:close/>
                <a:moveTo>
                  <a:pt x="3065221" y="324688"/>
                </a:moveTo>
                <a:cubicBezTo>
                  <a:pt x="3077108" y="324688"/>
                  <a:pt x="3087700" y="327279"/>
                  <a:pt x="3096996" y="332461"/>
                </a:cubicBezTo>
                <a:cubicBezTo>
                  <a:pt x="3106293" y="337642"/>
                  <a:pt x="3113532" y="344919"/>
                  <a:pt x="3118713" y="354292"/>
                </a:cubicBezTo>
                <a:cubicBezTo>
                  <a:pt x="3123895" y="363665"/>
                  <a:pt x="3126486" y="374447"/>
                  <a:pt x="3126486" y="386639"/>
                </a:cubicBezTo>
                <a:cubicBezTo>
                  <a:pt x="3126486" y="391363"/>
                  <a:pt x="3126181" y="395630"/>
                  <a:pt x="3125571" y="399440"/>
                </a:cubicBezTo>
                <a:lnTo>
                  <a:pt x="3029331" y="399440"/>
                </a:lnTo>
                <a:cubicBezTo>
                  <a:pt x="3030093" y="409499"/>
                  <a:pt x="3033827" y="417576"/>
                  <a:pt x="3040532" y="423672"/>
                </a:cubicBezTo>
                <a:cubicBezTo>
                  <a:pt x="3047238" y="429768"/>
                  <a:pt x="3055468" y="432816"/>
                  <a:pt x="3065221" y="432816"/>
                </a:cubicBezTo>
                <a:cubicBezTo>
                  <a:pt x="3079242" y="432816"/>
                  <a:pt x="3089148" y="426949"/>
                  <a:pt x="3094939" y="415214"/>
                </a:cubicBezTo>
                <a:lnTo>
                  <a:pt x="3123057" y="415214"/>
                </a:lnTo>
                <a:cubicBezTo>
                  <a:pt x="3119247" y="426796"/>
                  <a:pt x="3112351" y="436283"/>
                  <a:pt x="3102368" y="443675"/>
                </a:cubicBezTo>
                <a:cubicBezTo>
                  <a:pt x="3092386" y="451066"/>
                  <a:pt x="3080004" y="454762"/>
                  <a:pt x="3065221" y="454762"/>
                </a:cubicBezTo>
                <a:cubicBezTo>
                  <a:pt x="3053182" y="454762"/>
                  <a:pt x="3042399" y="452057"/>
                  <a:pt x="3032874" y="446646"/>
                </a:cubicBezTo>
                <a:cubicBezTo>
                  <a:pt x="3023349" y="441236"/>
                  <a:pt x="3015882" y="433616"/>
                  <a:pt x="3010471" y="423786"/>
                </a:cubicBezTo>
                <a:cubicBezTo>
                  <a:pt x="3005061" y="413957"/>
                  <a:pt x="3002356" y="402565"/>
                  <a:pt x="3002356" y="389611"/>
                </a:cubicBezTo>
                <a:cubicBezTo>
                  <a:pt x="3002356" y="376657"/>
                  <a:pt x="3004985" y="365265"/>
                  <a:pt x="3010243" y="355435"/>
                </a:cubicBezTo>
                <a:cubicBezTo>
                  <a:pt x="3015500" y="345605"/>
                  <a:pt x="3022892" y="338023"/>
                  <a:pt x="3032417" y="332689"/>
                </a:cubicBezTo>
                <a:cubicBezTo>
                  <a:pt x="3041942" y="327355"/>
                  <a:pt x="3052877" y="324688"/>
                  <a:pt x="3065221" y="324688"/>
                </a:cubicBezTo>
                <a:close/>
                <a:moveTo>
                  <a:pt x="2483053" y="324688"/>
                </a:moveTo>
                <a:cubicBezTo>
                  <a:pt x="2498293" y="324688"/>
                  <a:pt x="2510904" y="328308"/>
                  <a:pt x="2520886" y="335547"/>
                </a:cubicBezTo>
                <a:cubicBezTo>
                  <a:pt x="2530868" y="342786"/>
                  <a:pt x="2537612" y="353111"/>
                  <a:pt x="2541117" y="366522"/>
                </a:cubicBezTo>
                <a:lnTo>
                  <a:pt x="2512999" y="366522"/>
                </a:lnTo>
                <a:cubicBezTo>
                  <a:pt x="2510713" y="360274"/>
                  <a:pt x="2507056" y="355397"/>
                  <a:pt x="2502027" y="351892"/>
                </a:cubicBezTo>
                <a:cubicBezTo>
                  <a:pt x="2496997" y="348386"/>
                  <a:pt x="2490673" y="346634"/>
                  <a:pt x="2483053" y="346634"/>
                </a:cubicBezTo>
                <a:cubicBezTo>
                  <a:pt x="2472385" y="346634"/>
                  <a:pt x="2463889" y="350406"/>
                  <a:pt x="2457564" y="357950"/>
                </a:cubicBezTo>
                <a:cubicBezTo>
                  <a:pt x="2451239" y="365493"/>
                  <a:pt x="2448077" y="376047"/>
                  <a:pt x="2448077" y="389611"/>
                </a:cubicBezTo>
                <a:cubicBezTo>
                  <a:pt x="2448077" y="403174"/>
                  <a:pt x="2451239" y="413766"/>
                  <a:pt x="2457564" y="421386"/>
                </a:cubicBezTo>
                <a:cubicBezTo>
                  <a:pt x="2463889" y="429006"/>
                  <a:pt x="2472385" y="432816"/>
                  <a:pt x="2483053" y="432816"/>
                </a:cubicBezTo>
                <a:cubicBezTo>
                  <a:pt x="2498140" y="432816"/>
                  <a:pt x="2508123" y="426187"/>
                  <a:pt x="2512999" y="412928"/>
                </a:cubicBezTo>
                <a:lnTo>
                  <a:pt x="2541117" y="412928"/>
                </a:lnTo>
                <a:cubicBezTo>
                  <a:pt x="2537460" y="425729"/>
                  <a:pt x="2530602" y="435902"/>
                  <a:pt x="2520543" y="443446"/>
                </a:cubicBezTo>
                <a:cubicBezTo>
                  <a:pt x="2510485" y="450990"/>
                  <a:pt x="2497988" y="454762"/>
                  <a:pt x="2483053" y="454762"/>
                </a:cubicBezTo>
                <a:cubicBezTo>
                  <a:pt x="2471013" y="454762"/>
                  <a:pt x="2460345" y="452057"/>
                  <a:pt x="2451049" y="446646"/>
                </a:cubicBezTo>
                <a:cubicBezTo>
                  <a:pt x="2441753" y="441236"/>
                  <a:pt x="2434475" y="433616"/>
                  <a:pt x="2429218" y="423786"/>
                </a:cubicBezTo>
                <a:cubicBezTo>
                  <a:pt x="2423960" y="413957"/>
                  <a:pt x="2421331" y="402565"/>
                  <a:pt x="2421331" y="389611"/>
                </a:cubicBezTo>
                <a:cubicBezTo>
                  <a:pt x="2421331" y="376657"/>
                  <a:pt x="2423960" y="365265"/>
                  <a:pt x="2429218" y="355435"/>
                </a:cubicBezTo>
                <a:cubicBezTo>
                  <a:pt x="2434475" y="345605"/>
                  <a:pt x="2441753" y="338023"/>
                  <a:pt x="2451049" y="332689"/>
                </a:cubicBezTo>
                <a:cubicBezTo>
                  <a:pt x="2460345" y="327355"/>
                  <a:pt x="2471013" y="324688"/>
                  <a:pt x="2483053" y="324688"/>
                </a:cubicBezTo>
                <a:close/>
                <a:moveTo>
                  <a:pt x="2290420" y="324688"/>
                </a:moveTo>
                <a:cubicBezTo>
                  <a:pt x="2301393" y="324688"/>
                  <a:pt x="2311413" y="327393"/>
                  <a:pt x="2320480" y="332804"/>
                </a:cubicBezTo>
                <a:cubicBezTo>
                  <a:pt x="2329549" y="338214"/>
                  <a:pt x="2336673" y="345796"/>
                  <a:pt x="2341854" y="355549"/>
                </a:cubicBezTo>
                <a:cubicBezTo>
                  <a:pt x="2347036" y="365303"/>
                  <a:pt x="2349627" y="376504"/>
                  <a:pt x="2349627" y="389153"/>
                </a:cubicBezTo>
                <a:cubicBezTo>
                  <a:pt x="2349627" y="401803"/>
                  <a:pt x="2347036" y="413118"/>
                  <a:pt x="2341854" y="423101"/>
                </a:cubicBezTo>
                <a:cubicBezTo>
                  <a:pt x="2336673" y="433083"/>
                  <a:pt x="2329549" y="440855"/>
                  <a:pt x="2320480" y="446418"/>
                </a:cubicBezTo>
                <a:cubicBezTo>
                  <a:pt x="2311413" y="451980"/>
                  <a:pt x="2301393" y="454762"/>
                  <a:pt x="2290420" y="454762"/>
                </a:cubicBezTo>
                <a:cubicBezTo>
                  <a:pt x="2280819" y="454762"/>
                  <a:pt x="2272284" y="452819"/>
                  <a:pt x="2264816" y="448932"/>
                </a:cubicBezTo>
                <a:cubicBezTo>
                  <a:pt x="2257349" y="445046"/>
                  <a:pt x="2251253" y="440207"/>
                  <a:pt x="2246528" y="434416"/>
                </a:cubicBezTo>
                <a:lnTo>
                  <a:pt x="2246528" y="512597"/>
                </a:lnTo>
                <a:lnTo>
                  <a:pt x="2220468" y="512597"/>
                </a:lnTo>
                <a:lnTo>
                  <a:pt x="2220468" y="326746"/>
                </a:lnTo>
                <a:lnTo>
                  <a:pt x="2246528" y="326746"/>
                </a:lnTo>
                <a:lnTo>
                  <a:pt x="2246528" y="345262"/>
                </a:lnTo>
                <a:cubicBezTo>
                  <a:pt x="2250948" y="339471"/>
                  <a:pt x="2256968" y="334594"/>
                  <a:pt x="2264587" y="330632"/>
                </a:cubicBezTo>
                <a:cubicBezTo>
                  <a:pt x="2272208" y="326669"/>
                  <a:pt x="2280819" y="324688"/>
                  <a:pt x="2290420" y="324688"/>
                </a:cubicBezTo>
                <a:close/>
                <a:moveTo>
                  <a:pt x="2066696" y="324688"/>
                </a:moveTo>
                <a:cubicBezTo>
                  <a:pt x="2078736" y="324688"/>
                  <a:pt x="2089632" y="327355"/>
                  <a:pt x="2099386" y="332689"/>
                </a:cubicBezTo>
                <a:cubicBezTo>
                  <a:pt x="2109140" y="338023"/>
                  <a:pt x="2116836" y="345643"/>
                  <a:pt x="2122475" y="355549"/>
                </a:cubicBezTo>
                <a:cubicBezTo>
                  <a:pt x="2128113" y="365455"/>
                  <a:pt x="2130933" y="376809"/>
                  <a:pt x="2130933" y="389611"/>
                </a:cubicBezTo>
                <a:cubicBezTo>
                  <a:pt x="2130933" y="402412"/>
                  <a:pt x="2128037" y="413766"/>
                  <a:pt x="2122246" y="423672"/>
                </a:cubicBezTo>
                <a:cubicBezTo>
                  <a:pt x="2116455" y="433578"/>
                  <a:pt x="2108568" y="441236"/>
                  <a:pt x="2098586" y="446646"/>
                </a:cubicBezTo>
                <a:cubicBezTo>
                  <a:pt x="2088604" y="452057"/>
                  <a:pt x="2077593" y="454762"/>
                  <a:pt x="2065554" y="454762"/>
                </a:cubicBezTo>
                <a:cubicBezTo>
                  <a:pt x="2053666" y="454762"/>
                  <a:pt x="2042922" y="452057"/>
                  <a:pt x="2033321" y="446646"/>
                </a:cubicBezTo>
                <a:cubicBezTo>
                  <a:pt x="2023720" y="441236"/>
                  <a:pt x="2016176" y="433616"/>
                  <a:pt x="2010689" y="423786"/>
                </a:cubicBezTo>
                <a:cubicBezTo>
                  <a:pt x="2005203" y="413957"/>
                  <a:pt x="2002460" y="402565"/>
                  <a:pt x="2002460" y="389611"/>
                </a:cubicBezTo>
                <a:cubicBezTo>
                  <a:pt x="2002460" y="376809"/>
                  <a:pt x="2005279" y="365455"/>
                  <a:pt x="2010918" y="355549"/>
                </a:cubicBezTo>
                <a:cubicBezTo>
                  <a:pt x="2016557" y="345643"/>
                  <a:pt x="2024253" y="338023"/>
                  <a:pt x="2034007" y="332689"/>
                </a:cubicBezTo>
                <a:cubicBezTo>
                  <a:pt x="2043760" y="327355"/>
                  <a:pt x="2054657" y="324688"/>
                  <a:pt x="2066696" y="324688"/>
                </a:cubicBezTo>
                <a:close/>
                <a:moveTo>
                  <a:pt x="5996483" y="295427"/>
                </a:moveTo>
                <a:lnTo>
                  <a:pt x="6022771" y="295427"/>
                </a:lnTo>
                <a:lnTo>
                  <a:pt x="6022771" y="326746"/>
                </a:lnTo>
                <a:lnTo>
                  <a:pt x="6053404" y="326746"/>
                </a:lnTo>
                <a:lnTo>
                  <a:pt x="6053404" y="348005"/>
                </a:lnTo>
                <a:lnTo>
                  <a:pt x="6022771" y="348005"/>
                </a:lnTo>
                <a:lnTo>
                  <a:pt x="6022771" y="417728"/>
                </a:lnTo>
                <a:cubicBezTo>
                  <a:pt x="6022771" y="422453"/>
                  <a:pt x="6023876" y="425844"/>
                  <a:pt x="6026086" y="427901"/>
                </a:cubicBezTo>
                <a:cubicBezTo>
                  <a:pt x="6028297" y="429959"/>
                  <a:pt x="6032068" y="430987"/>
                  <a:pt x="6037402" y="430987"/>
                </a:cubicBezTo>
                <a:lnTo>
                  <a:pt x="6053404" y="430987"/>
                </a:lnTo>
                <a:lnTo>
                  <a:pt x="6053404" y="452704"/>
                </a:lnTo>
                <a:lnTo>
                  <a:pt x="6032830" y="452704"/>
                </a:lnTo>
                <a:cubicBezTo>
                  <a:pt x="6021095" y="452704"/>
                  <a:pt x="6012104" y="449961"/>
                  <a:pt x="6005855" y="444475"/>
                </a:cubicBezTo>
                <a:cubicBezTo>
                  <a:pt x="5999607" y="438988"/>
                  <a:pt x="5996483" y="430073"/>
                  <a:pt x="5996483" y="417728"/>
                </a:cubicBezTo>
                <a:lnTo>
                  <a:pt x="5996483" y="348005"/>
                </a:lnTo>
                <a:lnTo>
                  <a:pt x="5981624" y="348005"/>
                </a:lnTo>
                <a:lnTo>
                  <a:pt x="5981624" y="326746"/>
                </a:lnTo>
                <a:lnTo>
                  <a:pt x="5996483" y="326746"/>
                </a:lnTo>
                <a:close/>
                <a:moveTo>
                  <a:pt x="5910758" y="295427"/>
                </a:moveTo>
                <a:lnTo>
                  <a:pt x="5937046" y="295427"/>
                </a:lnTo>
                <a:lnTo>
                  <a:pt x="5937046" y="326746"/>
                </a:lnTo>
                <a:lnTo>
                  <a:pt x="5967679" y="326746"/>
                </a:lnTo>
                <a:lnTo>
                  <a:pt x="5967679" y="348005"/>
                </a:lnTo>
                <a:lnTo>
                  <a:pt x="5937046" y="348005"/>
                </a:lnTo>
                <a:lnTo>
                  <a:pt x="5937046" y="417728"/>
                </a:lnTo>
                <a:cubicBezTo>
                  <a:pt x="5937046" y="422453"/>
                  <a:pt x="5938151" y="425844"/>
                  <a:pt x="5940361" y="427901"/>
                </a:cubicBezTo>
                <a:cubicBezTo>
                  <a:pt x="5942572" y="429959"/>
                  <a:pt x="5946343" y="430987"/>
                  <a:pt x="5951677" y="430987"/>
                </a:cubicBezTo>
                <a:lnTo>
                  <a:pt x="5967679" y="430987"/>
                </a:lnTo>
                <a:lnTo>
                  <a:pt x="5967679" y="452704"/>
                </a:lnTo>
                <a:lnTo>
                  <a:pt x="5947105" y="452704"/>
                </a:lnTo>
                <a:cubicBezTo>
                  <a:pt x="5935370" y="452704"/>
                  <a:pt x="5926379" y="449961"/>
                  <a:pt x="5920130" y="444475"/>
                </a:cubicBezTo>
                <a:cubicBezTo>
                  <a:pt x="5913882" y="438988"/>
                  <a:pt x="5910758" y="430073"/>
                  <a:pt x="5910758" y="417728"/>
                </a:cubicBezTo>
                <a:lnTo>
                  <a:pt x="5910758" y="348005"/>
                </a:lnTo>
                <a:lnTo>
                  <a:pt x="5895899" y="348005"/>
                </a:lnTo>
                <a:lnTo>
                  <a:pt x="5895899" y="326746"/>
                </a:lnTo>
                <a:lnTo>
                  <a:pt x="5910758" y="326746"/>
                </a:lnTo>
                <a:close/>
                <a:moveTo>
                  <a:pt x="4815383" y="295427"/>
                </a:moveTo>
                <a:lnTo>
                  <a:pt x="4841672" y="295427"/>
                </a:lnTo>
                <a:lnTo>
                  <a:pt x="4841672" y="326746"/>
                </a:lnTo>
                <a:lnTo>
                  <a:pt x="4872304" y="326746"/>
                </a:lnTo>
                <a:lnTo>
                  <a:pt x="4872304" y="348005"/>
                </a:lnTo>
                <a:lnTo>
                  <a:pt x="4841672" y="348005"/>
                </a:lnTo>
                <a:lnTo>
                  <a:pt x="4841672" y="417728"/>
                </a:lnTo>
                <a:cubicBezTo>
                  <a:pt x="4841672" y="422453"/>
                  <a:pt x="4842776" y="425844"/>
                  <a:pt x="4844986" y="427901"/>
                </a:cubicBezTo>
                <a:cubicBezTo>
                  <a:pt x="4847197" y="429959"/>
                  <a:pt x="4850968" y="430987"/>
                  <a:pt x="4856302" y="430987"/>
                </a:cubicBezTo>
                <a:lnTo>
                  <a:pt x="4872304" y="430987"/>
                </a:lnTo>
                <a:lnTo>
                  <a:pt x="4872304" y="452704"/>
                </a:lnTo>
                <a:lnTo>
                  <a:pt x="4851730" y="452704"/>
                </a:lnTo>
                <a:cubicBezTo>
                  <a:pt x="4839995" y="452704"/>
                  <a:pt x="4831003" y="449961"/>
                  <a:pt x="4824755" y="444475"/>
                </a:cubicBezTo>
                <a:cubicBezTo>
                  <a:pt x="4818507" y="438988"/>
                  <a:pt x="4815383" y="430073"/>
                  <a:pt x="4815383" y="417728"/>
                </a:cubicBezTo>
                <a:lnTo>
                  <a:pt x="4815383" y="348005"/>
                </a:lnTo>
                <a:lnTo>
                  <a:pt x="4800524" y="348005"/>
                </a:lnTo>
                <a:lnTo>
                  <a:pt x="4800524" y="326746"/>
                </a:lnTo>
                <a:lnTo>
                  <a:pt x="4815383" y="326746"/>
                </a:lnTo>
                <a:close/>
                <a:moveTo>
                  <a:pt x="3758108" y="295427"/>
                </a:moveTo>
                <a:lnTo>
                  <a:pt x="3784397" y="295427"/>
                </a:lnTo>
                <a:lnTo>
                  <a:pt x="3784397" y="326746"/>
                </a:lnTo>
                <a:lnTo>
                  <a:pt x="3815029" y="326746"/>
                </a:lnTo>
                <a:lnTo>
                  <a:pt x="3815029" y="348005"/>
                </a:lnTo>
                <a:lnTo>
                  <a:pt x="3784397" y="348005"/>
                </a:lnTo>
                <a:lnTo>
                  <a:pt x="3784397" y="417728"/>
                </a:lnTo>
                <a:cubicBezTo>
                  <a:pt x="3784397" y="422453"/>
                  <a:pt x="3785501" y="425844"/>
                  <a:pt x="3787711" y="427901"/>
                </a:cubicBezTo>
                <a:cubicBezTo>
                  <a:pt x="3789922" y="429959"/>
                  <a:pt x="3793693" y="430987"/>
                  <a:pt x="3799027" y="430987"/>
                </a:cubicBezTo>
                <a:lnTo>
                  <a:pt x="3815029" y="430987"/>
                </a:lnTo>
                <a:lnTo>
                  <a:pt x="3815029" y="452704"/>
                </a:lnTo>
                <a:lnTo>
                  <a:pt x="3794455" y="452704"/>
                </a:lnTo>
                <a:cubicBezTo>
                  <a:pt x="3782720" y="452704"/>
                  <a:pt x="3773729" y="449961"/>
                  <a:pt x="3767480" y="444475"/>
                </a:cubicBezTo>
                <a:cubicBezTo>
                  <a:pt x="3761232" y="438988"/>
                  <a:pt x="3758108" y="430073"/>
                  <a:pt x="3758108" y="417728"/>
                </a:cubicBezTo>
                <a:lnTo>
                  <a:pt x="3758108" y="348005"/>
                </a:lnTo>
                <a:lnTo>
                  <a:pt x="3743249" y="348005"/>
                </a:lnTo>
                <a:lnTo>
                  <a:pt x="3743249" y="326746"/>
                </a:lnTo>
                <a:lnTo>
                  <a:pt x="3758108" y="326746"/>
                </a:lnTo>
                <a:close/>
                <a:moveTo>
                  <a:pt x="2777032" y="295427"/>
                </a:moveTo>
                <a:lnTo>
                  <a:pt x="2803322" y="295427"/>
                </a:lnTo>
                <a:lnTo>
                  <a:pt x="2803322" y="326746"/>
                </a:lnTo>
                <a:lnTo>
                  <a:pt x="2833954" y="326746"/>
                </a:lnTo>
                <a:lnTo>
                  <a:pt x="2833954" y="348005"/>
                </a:lnTo>
                <a:lnTo>
                  <a:pt x="2803322" y="348005"/>
                </a:lnTo>
                <a:lnTo>
                  <a:pt x="2803322" y="417728"/>
                </a:lnTo>
                <a:cubicBezTo>
                  <a:pt x="2803322" y="422453"/>
                  <a:pt x="2804426" y="425844"/>
                  <a:pt x="2806636" y="427901"/>
                </a:cubicBezTo>
                <a:cubicBezTo>
                  <a:pt x="2808846" y="429959"/>
                  <a:pt x="2812618" y="430987"/>
                  <a:pt x="2817952" y="430987"/>
                </a:cubicBezTo>
                <a:lnTo>
                  <a:pt x="2833954" y="430987"/>
                </a:lnTo>
                <a:lnTo>
                  <a:pt x="2833954" y="452704"/>
                </a:lnTo>
                <a:lnTo>
                  <a:pt x="2813380" y="452704"/>
                </a:lnTo>
                <a:cubicBezTo>
                  <a:pt x="2801645" y="452704"/>
                  <a:pt x="2792654" y="449961"/>
                  <a:pt x="2786405" y="444475"/>
                </a:cubicBezTo>
                <a:cubicBezTo>
                  <a:pt x="2780157" y="438988"/>
                  <a:pt x="2777032" y="430073"/>
                  <a:pt x="2777032" y="417728"/>
                </a:cubicBezTo>
                <a:lnTo>
                  <a:pt x="2777032" y="348005"/>
                </a:lnTo>
                <a:lnTo>
                  <a:pt x="2762173" y="348005"/>
                </a:lnTo>
                <a:lnTo>
                  <a:pt x="2762173" y="326746"/>
                </a:lnTo>
                <a:lnTo>
                  <a:pt x="2777032" y="326746"/>
                </a:lnTo>
                <a:close/>
                <a:moveTo>
                  <a:pt x="1929308" y="295427"/>
                </a:moveTo>
                <a:lnTo>
                  <a:pt x="1955597" y="295427"/>
                </a:lnTo>
                <a:lnTo>
                  <a:pt x="1955597" y="326746"/>
                </a:lnTo>
                <a:lnTo>
                  <a:pt x="1986229" y="326746"/>
                </a:lnTo>
                <a:lnTo>
                  <a:pt x="1986229" y="348005"/>
                </a:lnTo>
                <a:lnTo>
                  <a:pt x="1955597" y="348005"/>
                </a:lnTo>
                <a:lnTo>
                  <a:pt x="1955597" y="417728"/>
                </a:lnTo>
                <a:cubicBezTo>
                  <a:pt x="1955597" y="422453"/>
                  <a:pt x="1956702" y="425844"/>
                  <a:pt x="1958912" y="427901"/>
                </a:cubicBezTo>
                <a:cubicBezTo>
                  <a:pt x="1961121" y="429959"/>
                  <a:pt x="1964893" y="430987"/>
                  <a:pt x="1970227" y="430987"/>
                </a:cubicBezTo>
                <a:lnTo>
                  <a:pt x="1986229" y="430987"/>
                </a:lnTo>
                <a:lnTo>
                  <a:pt x="1986229" y="452704"/>
                </a:lnTo>
                <a:lnTo>
                  <a:pt x="1965655" y="452704"/>
                </a:lnTo>
                <a:cubicBezTo>
                  <a:pt x="1953920" y="452704"/>
                  <a:pt x="1944928" y="449961"/>
                  <a:pt x="1938680" y="444475"/>
                </a:cubicBezTo>
                <a:cubicBezTo>
                  <a:pt x="1932432" y="438988"/>
                  <a:pt x="1929308" y="430073"/>
                  <a:pt x="1929308" y="417728"/>
                </a:cubicBezTo>
                <a:lnTo>
                  <a:pt x="1929308" y="348005"/>
                </a:lnTo>
                <a:lnTo>
                  <a:pt x="1914449" y="348005"/>
                </a:lnTo>
                <a:lnTo>
                  <a:pt x="1914449" y="326746"/>
                </a:lnTo>
                <a:lnTo>
                  <a:pt x="1929308" y="326746"/>
                </a:lnTo>
                <a:close/>
                <a:moveTo>
                  <a:pt x="5268468" y="283540"/>
                </a:moveTo>
                <a:lnTo>
                  <a:pt x="5294529" y="283540"/>
                </a:lnTo>
                <a:lnTo>
                  <a:pt x="5294529" y="452704"/>
                </a:lnTo>
                <a:lnTo>
                  <a:pt x="5268468" y="452704"/>
                </a:lnTo>
                <a:close/>
                <a:moveTo>
                  <a:pt x="4400855" y="283540"/>
                </a:moveTo>
                <a:lnTo>
                  <a:pt x="4427144" y="283540"/>
                </a:lnTo>
                <a:lnTo>
                  <a:pt x="4427144" y="452704"/>
                </a:lnTo>
                <a:lnTo>
                  <a:pt x="4400855" y="452704"/>
                </a:lnTo>
                <a:lnTo>
                  <a:pt x="4400855" y="433730"/>
                </a:lnTo>
                <a:cubicBezTo>
                  <a:pt x="4396587" y="439826"/>
                  <a:pt x="4390682" y="444856"/>
                  <a:pt x="4383138" y="448818"/>
                </a:cubicBezTo>
                <a:cubicBezTo>
                  <a:pt x="4375594" y="452780"/>
                  <a:pt x="4366946" y="454762"/>
                  <a:pt x="4357192" y="454762"/>
                </a:cubicBezTo>
                <a:cubicBezTo>
                  <a:pt x="4346220" y="454762"/>
                  <a:pt x="4336199" y="451980"/>
                  <a:pt x="4327131" y="446418"/>
                </a:cubicBezTo>
                <a:cubicBezTo>
                  <a:pt x="4318063" y="440855"/>
                  <a:pt x="4310901" y="433083"/>
                  <a:pt x="4305643" y="423101"/>
                </a:cubicBezTo>
                <a:cubicBezTo>
                  <a:pt x="4300385" y="413118"/>
                  <a:pt x="4297756" y="401803"/>
                  <a:pt x="4297756" y="389153"/>
                </a:cubicBezTo>
                <a:cubicBezTo>
                  <a:pt x="4297756" y="376504"/>
                  <a:pt x="4300385" y="365303"/>
                  <a:pt x="4305643" y="355549"/>
                </a:cubicBezTo>
                <a:cubicBezTo>
                  <a:pt x="4310901" y="345796"/>
                  <a:pt x="4318063" y="338214"/>
                  <a:pt x="4327131" y="332804"/>
                </a:cubicBezTo>
                <a:cubicBezTo>
                  <a:pt x="4336199" y="327393"/>
                  <a:pt x="4346295" y="324688"/>
                  <a:pt x="4357421" y="324688"/>
                </a:cubicBezTo>
                <a:cubicBezTo>
                  <a:pt x="4365650" y="324688"/>
                  <a:pt x="4373766" y="326479"/>
                  <a:pt x="4381767" y="330060"/>
                </a:cubicBezTo>
                <a:cubicBezTo>
                  <a:pt x="4389767" y="333642"/>
                  <a:pt x="4396130" y="338404"/>
                  <a:pt x="4400855" y="344348"/>
                </a:cubicBezTo>
                <a:close/>
                <a:moveTo>
                  <a:pt x="2858643" y="283540"/>
                </a:moveTo>
                <a:lnTo>
                  <a:pt x="2884703" y="283540"/>
                </a:lnTo>
                <a:lnTo>
                  <a:pt x="2884703" y="341376"/>
                </a:lnTo>
                <a:cubicBezTo>
                  <a:pt x="2889123" y="336042"/>
                  <a:pt x="2894724" y="331927"/>
                  <a:pt x="2901505" y="329032"/>
                </a:cubicBezTo>
                <a:cubicBezTo>
                  <a:pt x="2908287" y="326136"/>
                  <a:pt x="2915717" y="324688"/>
                  <a:pt x="2923794" y="324688"/>
                </a:cubicBezTo>
                <a:cubicBezTo>
                  <a:pt x="2933395" y="324688"/>
                  <a:pt x="2941967" y="326746"/>
                  <a:pt x="2949511" y="330860"/>
                </a:cubicBezTo>
                <a:cubicBezTo>
                  <a:pt x="2957055" y="334975"/>
                  <a:pt x="2962999" y="341071"/>
                  <a:pt x="2967342" y="349148"/>
                </a:cubicBezTo>
                <a:cubicBezTo>
                  <a:pt x="2971686" y="357226"/>
                  <a:pt x="2973857" y="366979"/>
                  <a:pt x="2973857" y="378409"/>
                </a:cubicBezTo>
                <a:lnTo>
                  <a:pt x="2973857" y="452704"/>
                </a:lnTo>
                <a:lnTo>
                  <a:pt x="2948026" y="452704"/>
                </a:lnTo>
                <a:lnTo>
                  <a:pt x="2948026" y="382295"/>
                </a:lnTo>
                <a:cubicBezTo>
                  <a:pt x="2948026" y="371018"/>
                  <a:pt x="2945206" y="362369"/>
                  <a:pt x="2939567" y="356349"/>
                </a:cubicBezTo>
                <a:cubicBezTo>
                  <a:pt x="2933928" y="350330"/>
                  <a:pt x="2926232" y="347320"/>
                  <a:pt x="2916479" y="347320"/>
                </a:cubicBezTo>
                <a:cubicBezTo>
                  <a:pt x="2906725" y="347320"/>
                  <a:pt x="2898991" y="350330"/>
                  <a:pt x="2893276" y="356349"/>
                </a:cubicBezTo>
                <a:cubicBezTo>
                  <a:pt x="2887561" y="362369"/>
                  <a:pt x="2884703" y="371018"/>
                  <a:pt x="2884703" y="382295"/>
                </a:cubicBezTo>
                <a:lnTo>
                  <a:pt x="2884703" y="452704"/>
                </a:lnTo>
                <a:lnTo>
                  <a:pt x="2858643" y="452704"/>
                </a:lnTo>
                <a:close/>
                <a:moveTo>
                  <a:pt x="2563368" y="283540"/>
                </a:moveTo>
                <a:lnTo>
                  <a:pt x="2589428" y="283540"/>
                </a:lnTo>
                <a:lnTo>
                  <a:pt x="2589428" y="381838"/>
                </a:lnTo>
                <a:lnTo>
                  <a:pt x="2635148" y="326746"/>
                </a:lnTo>
                <a:lnTo>
                  <a:pt x="2671267" y="326746"/>
                </a:lnTo>
                <a:lnTo>
                  <a:pt x="2613203" y="389839"/>
                </a:lnTo>
                <a:lnTo>
                  <a:pt x="2671267" y="452704"/>
                </a:lnTo>
                <a:lnTo>
                  <a:pt x="2636062" y="452704"/>
                </a:lnTo>
                <a:lnTo>
                  <a:pt x="2589428" y="398526"/>
                </a:lnTo>
                <a:lnTo>
                  <a:pt x="2589428" y="452704"/>
                </a:lnTo>
                <a:lnTo>
                  <a:pt x="2563368" y="452704"/>
                </a:lnTo>
                <a:close/>
                <a:moveTo>
                  <a:pt x="6091351" y="276682"/>
                </a:moveTo>
                <a:cubicBezTo>
                  <a:pt x="6095924" y="276682"/>
                  <a:pt x="6099810" y="278282"/>
                  <a:pt x="6103010" y="281483"/>
                </a:cubicBezTo>
                <a:cubicBezTo>
                  <a:pt x="6106210" y="284683"/>
                  <a:pt x="6107811" y="288646"/>
                  <a:pt x="6107811" y="293370"/>
                </a:cubicBezTo>
                <a:cubicBezTo>
                  <a:pt x="6107811" y="298094"/>
                  <a:pt x="6106210" y="302057"/>
                  <a:pt x="6103010" y="305257"/>
                </a:cubicBezTo>
                <a:cubicBezTo>
                  <a:pt x="6099810" y="308458"/>
                  <a:pt x="6095924" y="310058"/>
                  <a:pt x="6091351" y="310058"/>
                </a:cubicBezTo>
                <a:cubicBezTo>
                  <a:pt x="6086627" y="310058"/>
                  <a:pt x="6082665" y="308458"/>
                  <a:pt x="6079464" y="305257"/>
                </a:cubicBezTo>
                <a:cubicBezTo>
                  <a:pt x="6076264" y="302057"/>
                  <a:pt x="6074663" y="298094"/>
                  <a:pt x="6074663" y="293370"/>
                </a:cubicBezTo>
                <a:cubicBezTo>
                  <a:pt x="6074663" y="288646"/>
                  <a:pt x="6076264" y="284683"/>
                  <a:pt x="6079464" y="281483"/>
                </a:cubicBezTo>
                <a:cubicBezTo>
                  <a:pt x="6082665" y="278282"/>
                  <a:pt x="6086627" y="276682"/>
                  <a:pt x="6091351" y="276682"/>
                </a:cubicBezTo>
                <a:close/>
                <a:moveTo>
                  <a:pt x="4472101" y="276682"/>
                </a:moveTo>
                <a:cubicBezTo>
                  <a:pt x="4476674" y="276682"/>
                  <a:pt x="4480560" y="278282"/>
                  <a:pt x="4483760" y="281483"/>
                </a:cubicBezTo>
                <a:cubicBezTo>
                  <a:pt x="4486960" y="284683"/>
                  <a:pt x="4488561" y="288646"/>
                  <a:pt x="4488561" y="293370"/>
                </a:cubicBezTo>
                <a:cubicBezTo>
                  <a:pt x="4488561" y="298094"/>
                  <a:pt x="4486960" y="302057"/>
                  <a:pt x="4483760" y="305257"/>
                </a:cubicBezTo>
                <a:cubicBezTo>
                  <a:pt x="4480560" y="308458"/>
                  <a:pt x="4476674" y="310058"/>
                  <a:pt x="4472101" y="310058"/>
                </a:cubicBezTo>
                <a:cubicBezTo>
                  <a:pt x="4467377" y="310058"/>
                  <a:pt x="4463415" y="308458"/>
                  <a:pt x="4460214" y="305257"/>
                </a:cubicBezTo>
                <a:cubicBezTo>
                  <a:pt x="4457014" y="302057"/>
                  <a:pt x="4455414" y="298094"/>
                  <a:pt x="4455414" y="293370"/>
                </a:cubicBezTo>
                <a:cubicBezTo>
                  <a:pt x="4455414" y="288646"/>
                  <a:pt x="4457014" y="284683"/>
                  <a:pt x="4460214" y="281483"/>
                </a:cubicBezTo>
                <a:cubicBezTo>
                  <a:pt x="4463415" y="278282"/>
                  <a:pt x="4467377" y="276682"/>
                  <a:pt x="4472101" y="276682"/>
                </a:cubicBezTo>
                <a:close/>
                <a:moveTo>
                  <a:pt x="2386127" y="276682"/>
                </a:moveTo>
                <a:cubicBezTo>
                  <a:pt x="2390698" y="276682"/>
                  <a:pt x="2394585" y="278282"/>
                  <a:pt x="2397785" y="281483"/>
                </a:cubicBezTo>
                <a:cubicBezTo>
                  <a:pt x="2400986" y="284683"/>
                  <a:pt x="2402586" y="288646"/>
                  <a:pt x="2402586" y="293370"/>
                </a:cubicBezTo>
                <a:cubicBezTo>
                  <a:pt x="2402586" y="298094"/>
                  <a:pt x="2400986" y="302057"/>
                  <a:pt x="2397785" y="305257"/>
                </a:cubicBezTo>
                <a:cubicBezTo>
                  <a:pt x="2394585" y="308458"/>
                  <a:pt x="2390698" y="310058"/>
                  <a:pt x="2386127" y="310058"/>
                </a:cubicBezTo>
                <a:cubicBezTo>
                  <a:pt x="2381402" y="310058"/>
                  <a:pt x="2377440" y="308458"/>
                  <a:pt x="2374239" y="305257"/>
                </a:cubicBezTo>
                <a:cubicBezTo>
                  <a:pt x="2371039" y="302057"/>
                  <a:pt x="2369439" y="298094"/>
                  <a:pt x="2369439" y="293370"/>
                </a:cubicBezTo>
                <a:cubicBezTo>
                  <a:pt x="2369439" y="288646"/>
                  <a:pt x="2371039" y="284683"/>
                  <a:pt x="2374239" y="281483"/>
                </a:cubicBezTo>
                <a:cubicBezTo>
                  <a:pt x="2377440" y="278282"/>
                  <a:pt x="2381402" y="276682"/>
                  <a:pt x="2386127" y="276682"/>
                </a:cubicBezTo>
                <a:close/>
                <a:moveTo>
                  <a:pt x="8343214" y="71095"/>
                </a:moveTo>
                <a:cubicBezTo>
                  <a:pt x="8336508" y="71095"/>
                  <a:pt x="8330298" y="72695"/>
                  <a:pt x="8324583" y="75895"/>
                </a:cubicBezTo>
                <a:cubicBezTo>
                  <a:pt x="8318868" y="79096"/>
                  <a:pt x="8314334" y="83858"/>
                  <a:pt x="8310981" y="90183"/>
                </a:cubicBezTo>
                <a:cubicBezTo>
                  <a:pt x="8307629" y="96507"/>
                  <a:pt x="8305952" y="104242"/>
                  <a:pt x="8305952" y="113386"/>
                </a:cubicBezTo>
                <a:cubicBezTo>
                  <a:pt x="8305952" y="126949"/>
                  <a:pt x="8309419" y="137427"/>
                  <a:pt x="8316354" y="144818"/>
                </a:cubicBezTo>
                <a:cubicBezTo>
                  <a:pt x="8323287" y="152210"/>
                  <a:pt x="8332012" y="155905"/>
                  <a:pt x="8342528" y="155905"/>
                </a:cubicBezTo>
                <a:cubicBezTo>
                  <a:pt x="8349233" y="155905"/>
                  <a:pt x="8355520" y="154305"/>
                  <a:pt x="8361387" y="151105"/>
                </a:cubicBezTo>
                <a:cubicBezTo>
                  <a:pt x="8367255" y="147904"/>
                  <a:pt x="8372018" y="143104"/>
                  <a:pt x="8375674" y="136703"/>
                </a:cubicBezTo>
                <a:cubicBezTo>
                  <a:pt x="8379332" y="130302"/>
                  <a:pt x="8381161" y="122530"/>
                  <a:pt x="8381161" y="113386"/>
                </a:cubicBezTo>
                <a:cubicBezTo>
                  <a:pt x="8381161" y="104242"/>
                  <a:pt x="8379408" y="96507"/>
                  <a:pt x="8375904" y="90183"/>
                </a:cubicBezTo>
                <a:cubicBezTo>
                  <a:pt x="8372398" y="83858"/>
                  <a:pt x="8367749" y="79096"/>
                  <a:pt x="8361959" y="75895"/>
                </a:cubicBezTo>
                <a:cubicBezTo>
                  <a:pt x="8356168" y="72695"/>
                  <a:pt x="8349919" y="71095"/>
                  <a:pt x="8343214" y="71095"/>
                </a:cubicBezTo>
                <a:close/>
                <a:moveTo>
                  <a:pt x="8200339" y="71095"/>
                </a:moveTo>
                <a:cubicBezTo>
                  <a:pt x="8193633" y="71095"/>
                  <a:pt x="8187423" y="72695"/>
                  <a:pt x="8181708" y="75895"/>
                </a:cubicBezTo>
                <a:cubicBezTo>
                  <a:pt x="8175993" y="79096"/>
                  <a:pt x="8171459" y="83858"/>
                  <a:pt x="8168106" y="90183"/>
                </a:cubicBezTo>
                <a:cubicBezTo>
                  <a:pt x="8164754" y="96507"/>
                  <a:pt x="8163078" y="104242"/>
                  <a:pt x="8163078" y="113386"/>
                </a:cubicBezTo>
                <a:cubicBezTo>
                  <a:pt x="8163078" y="126949"/>
                  <a:pt x="8166544" y="137427"/>
                  <a:pt x="8173479" y="144818"/>
                </a:cubicBezTo>
                <a:cubicBezTo>
                  <a:pt x="8180413" y="152210"/>
                  <a:pt x="8189138" y="155905"/>
                  <a:pt x="8199653" y="155905"/>
                </a:cubicBezTo>
                <a:cubicBezTo>
                  <a:pt x="8206359" y="155905"/>
                  <a:pt x="8212645" y="154305"/>
                  <a:pt x="8218513" y="151105"/>
                </a:cubicBezTo>
                <a:cubicBezTo>
                  <a:pt x="8224380" y="147904"/>
                  <a:pt x="8229143" y="143104"/>
                  <a:pt x="8232800" y="136703"/>
                </a:cubicBezTo>
                <a:cubicBezTo>
                  <a:pt x="8236458" y="130302"/>
                  <a:pt x="8238287" y="122530"/>
                  <a:pt x="8238287" y="113386"/>
                </a:cubicBezTo>
                <a:cubicBezTo>
                  <a:pt x="8238287" y="104242"/>
                  <a:pt x="8236534" y="96507"/>
                  <a:pt x="8233029" y="90183"/>
                </a:cubicBezTo>
                <a:cubicBezTo>
                  <a:pt x="8229524" y="83858"/>
                  <a:pt x="8224875" y="79096"/>
                  <a:pt x="8219084" y="75895"/>
                </a:cubicBezTo>
                <a:cubicBezTo>
                  <a:pt x="8213293" y="72695"/>
                  <a:pt x="8207045" y="71095"/>
                  <a:pt x="8200339" y="71095"/>
                </a:cubicBezTo>
                <a:close/>
                <a:moveTo>
                  <a:pt x="7353528" y="71095"/>
                </a:moveTo>
                <a:cubicBezTo>
                  <a:pt x="7346823" y="71095"/>
                  <a:pt x="7340574" y="72733"/>
                  <a:pt x="7334783" y="76010"/>
                </a:cubicBezTo>
                <a:cubicBezTo>
                  <a:pt x="7328992" y="79286"/>
                  <a:pt x="7324306" y="84087"/>
                  <a:pt x="7320724" y="90411"/>
                </a:cubicBezTo>
                <a:cubicBezTo>
                  <a:pt x="7317143" y="96736"/>
                  <a:pt x="7315352" y="104242"/>
                  <a:pt x="7315352" y="112928"/>
                </a:cubicBezTo>
                <a:cubicBezTo>
                  <a:pt x="7315352" y="121615"/>
                  <a:pt x="7317143" y="129235"/>
                  <a:pt x="7320724" y="135788"/>
                </a:cubicBezTo>
                <a:cubicBezTo>
                  <a:pt x="7324306" y="142342"/>
                  <a:pt x="7329030" y="147333"/>
                  <a:pt x="7334897" y="150762"/>
                </a:cubicBezTo>
                <a:cubicBezTo>
                  <a:pt x="7340765" y="154191"/>
                  <a:pt x="7346975" y="155905"/>
                  <a:pt x="7353528" y="155905"/>
                </a:cubicBezTo>
                <a:cubicBezTo>
                  <a:pt x="7360234" y="155905"/>
                  <a:pt x="7366482" y="154229"/>
                  <a:pt x="7372274" y="150876"/>
                </a:cubicBezTo>
                <a:cubicBezTo>
                  <a:pt x="7378065" y="147523"/>
                  <a:pt x="7382751" y="142608"/>
                  <a:pt x="7386333" y="136131"/>
                </a:cubicBezTo>
                <a:cubicBezTo>
                  <a:pt x="7389914" y="129654"/>
                  <a:pt x="7391704" y="122072"/>
                  <a:pt x="7391704" y="113386"/>
                </a:cubicBezTo>
                <a:cubicBezTo>
                  <a:pt x="7391704" y="104699"/>
                  <a:pt x="7389914" y="97155"/>
                  <a:pt x="7386333" y="90754"/>
                </a:cubicBezTo>
                <a:cubicBezTo>
                  <a:pt x="7382751" y="84353"/>
                  <a:pt x="7378065" y="79477"/>
                  <a:pt x="7372274" y="76124"/>
                </a:cubicBezTo>
                <a:cubicBezTo>
                  <a:pt x="7366482" y="72771"/>
                  <a:pt x="7360234" y="71095"/>
                  <a:pt x="7353528" y="71095"/>
                </a:cubicBezTo>
                <a:close/>
                <a:moveTo>
                  <a:pt x="7209129" y="71095"/>
                </a:moveTo>
                <a:cubicBezTo>
                  <a:pt x="7202576" y="71095"/>
                  <a:pt x="7196366" y="72771"/>
                  <a:pt x="7190499" y="76124"/>
                </a:cubicBezTo>
                <a:cubicBezTo>
                  <a:pt x="7184631" y="79477"/>
                  <a:pt x="7179907" y="84353"/>
                  <a:pt x="7176326" y="90754"/>
                </a:cubicBezTo>
                <a:cubicBezTo>
                  <a:pt x="7172744" y="97155"/>
                  <a:pt x="7170953" y="104699"/>
                  <a:pt x="7170953" y="113386"/>
                </a:cubicBezTo>
                <a:cubicBezTo>
                  <a:pt x="7170953" y="122072"/>
                  <a:pt x="7172744" y="129654"/>
                  <a:pt x="7176326" y="136131"/>
                </a:cubicBezTo>
                <a:cubicBezTo>
                  <a:pt x="7179907" y="142608"/>
                  <a:pt x="7184631" y="147523"/>
                  <a:pt x="7190499" y="150876"/>
                </a:cubicBezTo>
                <a:cubicBezTo>
                  <a:pt x="7196366" y="154229"/>
                  <a:pt x="7202576" y="155905"/>
                  <a:pt x="7209129" y="155905"/>
                </a:cubicBezTo>
                <a:cubicBezTo>
                  <a:pt x="7215835" y="155905"/>
                  <a:pt x="7222121" y="154191"/>
                  <a:pt x="7227989" y="150762"/>
                </a:cubicBezTo>
                <a:cubicBezTo>
                  <a:pt x="7233856" y="147333"/>
                  <a:pt x="7238581" y="142342"/>
                  <a:pt x="7242162" y="135788"/>
                </a:cubicBezTo>
                <a:cubicBezTo>
                  <a:pt x="7245743" y="129235"/>
                  <a:pt x="7247534" y="121615"/>
                  <a:pt x="7247534" y="112928"/>
                </a:cubicBezTo>
                <a:cubicBezTo>
                  <a:pt x="7247534" y="104242"/>
                  <a:pt x="7245743" y="96736"/>
                  <a:pt x="7242162" y="90411"/>
                </a:cubicBezTo>
                <a:cubicBezTo>
                  <a:pt x="7238581" y="84087"/>
                  <a:pt x="7233856" y="79286"/>
                  <a:pt x="7227989" y="76010"/>
                </a:cubicBezTo>
                <a:cubicBezTo>
                  <a:pt x="7222121" y="72733"/>
                  <a:pt x="7215835" y="71095"/>
                  <a:pt x="7209129" y="71095"/>
                </a:cubicBezTo>
                <a:close/>
                <a:moveTo>
                  <a:pt x="6877278" y="71095"/>
                </a:moveTo>
                <a:cubicBezTo>
                  <a:pt x="6870573" y="71095"/>
                  <a:pt x="6864324" y="72733"/>
                  <a:pt x="6858533" y="76010"/>
                </a:cubicBezTo>
                <a:cubicBezTo>
                  <a:pt x="6852742" y="79286"/>
                  <a:pt x="6848056" y="84087"/>
                  <a:pt x="6844474" y="90411"/>
                </a:cubicBezTo>
                <a:cubicBezTo>
                  <a:pt x="6840892" y="96736"/>
                  <a:pt x="6839102" y="104242"/>
                  <a:pt x="6839102" y="112928"/>
                </a:cubicBezTo>
                <a:cubicBezTo>
                  <a:pt x="6839102" y="121615"/>
                  <a:pt x="6840892" y="129235"/>
                  <a:pt x="6844474" y="135788"/>
                </a:cubicBezTo>
                <a:cubicBezTo>
                  <a:pt x="6848056" y="142342"/>
                  <a:pt x="6852780" y="147333"/>
                  <a:pt x="6858648" y="150762"/>
                </a:cubicBezTo>
                <a:cubicBezTo>
                  <a:pt x="6864515" y="154191"/>
                  <a:pt x="6870725" y="155905"/>
                  <a:pt x="6877278" y="155905"/>
                </a:cubicBezTo>
                <a:cubicBezTo>
                  <a:pt x="6883984" y="155905"/>
                  <a:pt x="6890232" y="154229"/>
                  <a:pt x="6896024" y="150876"/>
                </a:cubicBezTo>
                <a:cubicBezTo>
                  <a:pt x="6901815" y="147523"/>
                  <a:pt x="6906501" y="142608"/>
                  <a:pt x="6910083" y="136131"/>
                </a:cubicBezTo>
                <a:cubicBezTo>
                  <a:pt x="6913664" y="129654"/>
                  <a:pt x="6915454" y="122072"/>
                  <a:pt x="6915454" y="113386"/>
                </a:cubicBezTo>
                <a:cubicBezTo>
                  <a:pt x="6915454" y="104699"/>
                  <a:pt x="6913664" y="97155"/>
                  <a:pt x="6910083" y="90754"/>
                </a:cubicBezTo>
                <a:cubicBezTo>
                  <a:pt x="6906501" y="84353"/>
                  <a:pt x="6901815" y="79477"/>
                  <a:pt x="6896024" y="76124"/>
                </a:cubicBezTo>
                <a:cubicBezTo>
                  <a:pt x="6890232" y="72771"/>
                  <a:pt x="6883984" y="71095"/>
                  <a:pt x="6877278" y="71095"/>
                </a:cubicBezTo>
                <a:close/>
                <a:moveTo>
                  <a:pt x="6409639" y="71095"/>
                </a:moveTo>
                <a:cubicBezTo>
                  <a:pt x="6402934" y="71095"/>
                  <a:pt x="6396723" y="72695"/>
                  <a:pt x="6391008" y="75895"/>
                </a:cubicBezTo>
                <a:cubicBezTo>
                  <a:pt x="6385293" y="79096"/>
                  <a:pt x="6380759" y="83858"/>
                  <a:pt x="6377407" y="90183"/>
                </a:cubicBezTo>
                <a:cubicBezTo>
                  <a:pt x="6374054" y="96507"/>
                  <a:pt x="6372377" y="104242"/>
                  <a:pt x="6372377" y="113386"/>
                </a:cubicBezTo>
                <a:cubicBezTo>
                  <a:pt x="6372377" y="126949"/>
                  <a:pt x="6375844" y="137427"/>
                  <a:pt x="6382778" y="144818"/>
                </a:cubicBezTo>
                <a:cubicBezTo>
                  <a:pt x="6389713" y="152210"/>
                  <a:pt x="6398438" y="155905"/>
                  <a:pt x="6408954" y="155905"/>
                </a:cubicBezTo>
                <a:cubicBezTo>
                  <a:pt x="6415659" y="155905"/>
                  <a:pt x="6421946" y="154305"/>
                  <a:pt x="6427813" y="151105"/>
                </a:cubicBezTo>
                <a:cubicBezTo>
                  <a:pt x="6433680" y="147904"/>
                  <a:pt x="6438442" y="143104"/>
                  <a:pt x="6442100" y="136703"/>
                </a:cubicBezTo>
                <a:cubicBezTo>
                  <a:pt x="6445758" y="130302"/>
                  <a:pt x="6447587" y="122530"/>
                  <a:pt x="6447587" y="113386"/>
                </a:cubicBezTo>
                <a:cubicBezTo>
                  <a:pt x="6447587" y="104242"/>
                  <a:pt x="6445834" y="96507"/>
                  <a:pt x="6442329" y="90183"/>
                </a:cubicBezTo>
                <a:cubicBezTo>
                  <a:pt x="6438824" y="83858"/>
                  <a:pt x="6434176" y="79096"/>
                  <a:pt x="6428384" y="75895"/>
                </a:cubicBezTo>
                <a:cubicBezTo>
                  <a:pt x="6422593" y="72695"/>
                  <a:pt x="6416345" y="71095"/>
                  <a:pt x="6409639" y="71095"/>
                </a:cubicBezTo>
                <a:close/>
                <a:moveTo>
                  <a:pt x="4999330" y="71095"/>
                </a:moveTo>
                <a:cubicBezTo>
                  <a:pt x="4992776" y="71095"/>
                  <a:pt x="4986566" y="72771"/>
                  <a:pt x="4980699" y="76124"/>
                </a:cubicBezTo>
                <a:cubicBezTo>
                  <a:pt x="4974831" y="79477"/>
                  <a:pt x="4970106" y="84353"/>
                  <a:pt x="4966525" y="90754"/>
                </a:cubicBezTo>
                <a:cubicBezTo>
                  <a:pt x="4962944" y="97155"/>
                  <a:pt x="4961154" y="104699"/>
                  <a:pt x="4961154" y="113386"/>
                </a:cubicBezTo>
                <a:cubicBezTo>
                  <a:pt x="4961154" y="122072"/>
                  <a:pt x="4962944" y="129654"/>
                  <a:pt x="4966525" y="136131"/>
                </a:cubicBezTo>
                <a:cubicBezTo>
                  <a:pt x="4970106" y="142608"/>
                  <a:pt x="4974831" y="147523"/>
                  <a:pt x="4980699" y="150876"/>
                </a:cubicBezTo>
                <a:cubicBezTo>
                  <a:pt x="4986566" y="154229"/>
                  <a:pt x="4992776" y="155905"/>
                  <a:pt x="4999330" y="155905"/>
                </a:cubicBezTo>
                <a:cubicBezTo>
                  <a:pt x="5006035" y="155905"/>
                  <a:pt x="5012321" y="154191"/>
                  <a:pt x="5018189" y="150762"/>
                </a:cubicBezTo>
                <a:cubicBezTo>
                  <a:pt x="5024056" y="147333"/>
                  <a:pt x="5028781" y="142342"/>
                  <a:pt x="5032362" y="135788"/>
                </a:cubicBezTo>
                <a:cubicBezTo>
                  <a:pt x="5035944" y="129235"/>
                  <a:pt x="5037734" y="121615"/>
                  <a:pt x="5037734" y="112928"/>
                </a:cubicBezTo>
                <a:cubicBezTo>
                  <a:pt x="5037734" y="104242"/>
                  <a:pt x="5035944" y="96736"/>
                  <a:pt x="5032362" y="90411"/>
                </a:cubicBezTo>
                <a:cubicBezTo>
                  <a:pt x="5028781" y="84087"/>
                  <a:pt x="5024056" y="79286"/>
                  <a:pt x="5018189" y="76010"/>
                </a:cubicBezTo>
                <a:cubicBezTo>
                  <a:pt x="5012321" y="72733"/>
                  <a:pt x="5006035" y="71095"/>
                  <a:pt x="4999330" y="71095"/>
                </a:cubicBezTo>
                <a:close/>
                <a:moveTo>
                  <a:pt x="4276039" y="71095"/>
                </a:moveTo>
                <a:cubicBezTo>
                  <a:pt x="4269334" y="71095"/>
                  <a:pt x="4263123" y="72695"/>
                  <a:pt x="4257409" y="75895"/>
                </a:cubicBezTo>
                <a:cubicBezTo>
                  <a:pt x="4251693" y="79096"/>
                  <a:pt x="4247159" y="83858"/>
                  <a:pt x="4243807" y="90183"/>
                </a:cubicBezTo>
                <a:cubicBezTo>
                  <a:pt x="4240454" y="96507"/>
                  <a:pt x="4238777" y="104242"/>
                  <a:pt x="4238777" y="113386"/>
                </a:cubicBezTo>
                <a:cubicBezTo>
                  <a:pt x="4238777" y="126949"/>
                  <a:pt x="4242244" y="137427"/>
                  <a:pt x="4249178" y="144818"/>
                </a:cubicBezTo>
                <a:cubicBezTo>
                  <a:pt x="4256113" y="152210"/>
                  <a:pt x="4264838" y="155905"/>
                  <a:pt x="4275354" y="155905"/>
                </a:cubicBezTo>
                <a:cubicBezTo>
                  <a:pt x="4282059" y="155905"/>
                  <a:pt x="4288345" y="154305"/>
                  <a:pt x="4294213" y="151105"/>
                </a:cubicBezTo>
                <a:cubicBezTo>
                  <a:pt x="4300080" y="147904"/>
                  <a:pt x="4304843" y="143104"/>
                  <a:pt x="4308500" y="136703"/>
                </a:cubicBezTo>
                <a:cubicBezTo>
                  <a:pt x="4312158" y="130302"/>
                  <a:pt x="4313987" y="122530"/>
                  <a:pt x="4313987" y="113386"/>
                </a:cubicBezTo>
                <a:cubicBezTo>
                  <a:pt x="4313987" y="104242"/>
                  <a:pt x="4312234" y="96507"/>
                  <a:pt x="4308729" y="90183"/>
                </a:cubicBezTo>
                <a:cubicBezTo>
                  <a:pt x="4305224" y="83858"/>
                  <a:pt x="4300575" y="79096"/>
                  <a:pt x="4294784" y="75895"/>
                </a:cubicBezTo>
                <a:cubicBezTo>
                  <a:pt x="4288993" y="72695"/>
                  <a:pt x="4282745" y="71095"/>
                  <a:pt x="4276039" y="71095"/>
                </a:cubicBezTo>
                <a:close/>
                <a:moveTo>
                  <a:pt x="3772128" y="71095"/>
                </a:moveTo>
                <a:cubicBezTo>
                  <a:pt x="3765423" y="71095"/>
                  <a:pt x="3759175" y="72733"/>
                  <a:pt x="3753383" y="76010"/>
                </a:cubicBezTo>
                <a:cubicBezTo>
                  <a:pt x="3747592" y="79286"/>
                  <a:pt x="3742906" y="84087"/>
                  <a:pt x="3739325" y="90411"/>
                </a:cubicBezTo>
                <a:cubicBezTo>
                  <a:pt x="3735743" y="96736"/>
                  <a:pt x="3733952" y="104242"/>
                  <a:pt x="3733952" y="112928"/>
                </a:cubicBezTo>
                <a:cubicBezTo>
                  <a:pt x="3733952" y="121615"/>
                  <a:pt x="3735743" y="129235"/>
                  <a:pt x="3739325" y="135788"/>
                </a:cubicBezTo>
                <a:cubicBezTo>
                  <a:pt x="3742906" y="142342"/>
                  <a:pt x="3747630" y="147333"/>
                  <a:pt x="3753498" y="150762"/>
                </a:cubicBezTo>
                <a:cubicBezTo>
                  <a:pt x="3759365" y="154191"/>
                  <a:pt x="3765575" y="155905"/>
                  <a:pt x="3772128" y="155905"/>
                </a:cubicBezTo>
                <a:cubicBezTo>
                  <a:pt x="3778834" y="155905"/>
                  <a:pt x="3785082" y="154229"/>
                  <a:pt x="3790874" y="150876"/>
                </a:cubicBezTo>
                <a:cubicBezTo>
                  <a:pt x="3796665" y="147523"/>
                  <a:pt x="3801351" y="142608"/>
                  <a:pt x="3804933" y="136131"/>
                </a:cubicBezTo>
                <a:cubicBezTo>
                  <a:pt x="3808514" y="129654"/>
                  <a:pt x="3810305" y="122072"/>
                  <a:pt x="3810305" y="113386"/>
                </a:cubicBezTo>
                <a:cubicBezTo>
                  <a:pt x="3810305" y="104699"/>
                  <a:pt x="3808514" y="97155"/>
                  <a:pt x="3804933" y="90754"/>
                </a:cubicBezTo>
                <a:cubicBezTo>
                  <a:pt x="3801351" y="84353"/>
                  <a:pt x="3796665" y="79477"/>
                  <a:pt x="3790874" y="76124"/>
                </a:cubicBezTo>
                <a:cubicBezTo>
                  <a:pt x="3785082" y="72771"/>
                  <a:pt x="3778834" y="71095"/>
                  <a:pt x="3772128" y="71095"/>
                </a:cubicBezTo>
                <a:close/>
                <a:moveTo>
                  <a:pt x="3628339" y="71095"/>
                </a:moveTo>
                <a:cubicBezTo>
                  <a:pt x="3621634" y="71095"/>
                  <a:pt x="3615423" y="72695"/>
                  <a:pt x="3609708" y="75895"/>
                </a:cubicBezTo>
                <a:cubicBezTo>
                  <a:pt x="3603993" y="79096"/>
                  <a:pt x="3599459" y="83858"/>
                  <a:pt x="3596107" y="90183"/>
                </a:cubicBezTo>
                <a:cubicBezTo>
                  <a:pt x="3592754" y="96507"/>
                  <a:pt x="3591077" y="104242"/>
                  <a:pt x="3591077" y="113386"/>
                </a:cubicBezTo>
                <a:cubicBezTo>
                  <a:pt x="3591077" y="126949"/>
                  <a:pt x="3594544" y="137427"/>
                  <a:pt x="3601478" y="144818"/>
                </a:cubicBezTo>
                <a:cubicBezTo>
                  <a:pt x="3608413" y="152210"/>
                  <a:pt x="3617138" y="155905"/>
                  <a:pt x="3627654" y="155905"/>
                </a:cubicBezTo>
                <a:cubicBezTo>
                  <a:pt x="3634359" y="155905"/>
                  <a:pt x="3640646" y="154305"/>
                  <a:pt x="3646513" y="151105"/>
                </a:cubicBezTo>
                <a:cubicBezTo>
                  <a:pt x="3652380" y="147904"/>
                  <a:pt x="3657142" y="143104"/>
                  <a:pt x="3660800" y="136703"/>
                </a:cubicBezTo>
                <a:cubicBezTo>
                  <a:pt x="3664458" y="130302"/>
                  <a:pt x="3666287" y="122530"/>
                  <a:pt x="3666287" y="113386"/>
                </a:cubicBezTo>
                <a:cubicBezTo>
                  <a:pt x="3666287" y="104242"/>
                  <a:pt x="3664534" y="96507"/>
                  <a:pt x="3661029" y="90183"/>
                </a:cubicBezTo>
                <a:cubicBezTo>
                  <a:pt x="3657524" y="83858"/>
                  <a:pt x="3652875" y="79096"/>
                  <a:pt x="3647084" y="75895"/>
                </a:cubicBezTo>
                <a:cubicBezTo>
                  <a:pt x="3641293" y="72695"/>
                  <a:pt x="3635045" y="71095"/>
                  <a:pt x="3628339" y="71095"/>
                </a:cubicBezTo>
                <a:close/>
                <a:moveTo>
                  <a:pt x="3180664" y="71095"/>
                </a:moveTo>
                <a:cubicBezTo>
                  <a:pt x="3173959" y="71095"/>
                  <a:pt x="3167748" y="72695"/>
                  <a:pt x="3162033" y="75895"/>
                </a:cubicBezTo>
                <a:cubicBezTo>
                  <a:pt x="3156318" y="79096"/>
                  <a:pt x="3151784" y="83858"/>
                  <a:pt x="3148432" y="90183"/>
                </a:cubicBezTo>
                <a:cubicBezTo>
                  <a:pt x="3145079" y="96507"/>
                  <a:pt x="3143402" y="104242"/>
                  <a:pt x="3143402" y="113386"/>
                </a:cubicBezTo>
                <a:cubicBezTo>
                  <a:pt x="3143402" y="126949"/>
                  <a:pt x="3146869" y="137427"/>
                  <a:pt x="3153804" y="144818"/>
                </a:cubicBezTo>
                <a:cubicBezTo>
                  <a:pt x="3160738" y="152210"/>
                  <a:pt x="3169463" y="155905"/>
                  <a:pt x="3179978" y="155905"/>
                </a:cubicBezTo>
                <a:cubicBezTo>
                  <a:pt x="3186684" y="155905"/>
                  <a:pt x="3192970" y="154305"/>
                  <a:pt x="3198838" y="151105"/>
                </a:cubicBezTo>
                <a:cubicBezTo>
                  <a:pt x="3204705" y="147904"/>
                  <a:pt x="3209468" y="143104"/>
                  <a:pt x="3213125" y="136703"/>
                </a:cubicBezTo>
                <a:cubicBezTo>
                  <a:pt x="3216783" y="130302"/>
                  <a:pt x="3218612" y="122530"/>
                  <a:pt x="3218612" y="113386"/>
                </a:cubicBezTo>
                <a:cubicBezTo>
                  <a:pt x="3218612" y="104242"/>
                  <a:pt x="3216859" y="96507"/>
                  <a:pt x="3213354" y="90183"/>
                </a:cubicBezTo>
                <a:cubicBezTo>
                  <a:pt x="3209848" y="83858"/>
                  <a:pt x="3205201" y="79096"/>
                  <a:pt x="3199409" y="75895"/>
                </a:cubicBezTo>
                <a:cubicBezTo>
                  <a:pt x="3193618" y="72695"/>
                  <a:pt x="3187370" y="71095"/>
                  <a:pt x="3180664" y="71095"/>
                </a:cubicBezTo>
                <a:close/>
                <a:moveTo>
                  <a:pt x="2980639" y="71095"/>
                </a:moveTo>
                <a:cubicBezTo>
                  <a:pt x="2973933" y="71095"/>
                  <a:pt x="2967723" y="72695"/>
                  <a:pt x="2962008" y="75895"/>
                </a:cubicBezTo>
                <a:cubicBezTo>
                  <a:pt x="2956293" y="79096"/>
                  <a:pt x="2951759" y="83858"/>
                  <a:pt x="2948407" y="90183"/>
                </a:cubicBezTo>
                <a:cubicBezTo>
                  <a:pt x="2945054" y="96507"/>
                  <a:pt x="2943377" y="104242"/>
                  <a:pt x="2943377" y="113386"/>
                </a:cubicBezTo>
                <a:cubicBezTo>
                  <a:pt x="2943377" y="126949"/>
                  <a:pt x="2946844" y="137427"/>
                  <a:pt x="2953779" y="144818"/>
                </a:cubicBezTo>
                <a:cubicBezTo>
                  <a:pt x="2960713" y="152210"/>
                  <a:pt x="2969438" y="155905"/>
                  <a:pt x="2979953" y="155905"/>
                </a:cubicBezTo>
                <a:cubicBezTo>
                  <a:pt x="2986659" y="155905"/>
                  <a:pt x="2992945" y="154305"/>
                  <a:pt x="2998813" y="151105"/>
                </a:cubicBezTo>
                <a:cubicBezTo>
                  <a:pt x="3004680" y="147904"/>
                  <a:pt x="3009443" y="143104"/>
                  <a:pt x="3013100" y="136703"/>
                </a:cubicBezTo>
                <a:cubicBezTo>
                  <a:pt x="3016758" y="130302"/>
                  <a:pt x="3018587" y="122530"/>
                  <a:pt x="3018587" y="113386"/>
                </a:cubicBezTo>
                <a:cubicBezTo>
                  <a:pt x="3018587" y="104242"/>
                  <a:pt x="3016834" y="96507"/>
                  <a:pt x="3013329" y="90183"/>
                </a:cubicBezTo>
                <a:cubicBezTo>
                  <a:pt x="3009824" y="83858"/>
                  <a:pt x="3005176" y="79096"/>
                  <a:pt x="2999384" y="75895"/>
                </a:cubicBezTo>
                <a:cubicBezTo>
                  <a:pt x="2993593" y="72695"/>
                  <a:pt x="2987345" y="71095"/>
                  <a:pt x="2980639" y="71095"/>
                </a:cubicBezTo>
                <a:close/>
                <a:moveTo>
                  <a:pt x="2171929" y="71095"/>
                </a:moveTo>
                <a:cubicBezTo>
                  <a:pt x="2165223" y="71095"/>
                  <a:pt x="2158975" y="72733"/>
                  <a:pt x="2153184" y="76010"/>
                </a:cubicBezTo>
                <a:cubicBezTo>
                  <a:pt x="2147392" y="79286"/>
                  <a:pt x="2142706" y="84087"/>
                  <a:pt x="2139124" y="90411"/>
                </a:cubicBezTo>
                <a:cubicBezTo>
                  <a:pt x="2135543" y="96736"/>
                  <a:pt x="2133753" y="104242"/>
                  <a:pt x="2133753" y="112928"/>
                </a:cubicBezTo>
                <a:cubicBezTo>
                  <a:pt x="2133753" y="121615"/>
                  <a:pt x="2135543" y="129235"/>
                  <a:pt x="2139124" y="135788"/>
                </a:cubicBezTo>
                <a:cubicBezTo>
                  <a:pt x="2142706" y="142342"/>
                  <a:pt x="2147431" y="147333"/>
                  <a:pt x="2153298" y="150762"/>
                </a:cubicBezTo>
                <a:cubicBezTo>
                  <a:pt x="2159165" y="154191"/>
                  <a:pt x="2165376" y="155905"/>
                  <a:pt x="2171929" y="155905"/>
                </a:cubicBezTo>
                <a:cubicBezTo>
                  <a:pt x="2178634" y="155905"/>
                  <a:pt x="2184882" y="154229"/>
                  <a:pt x="2190674" y="150876"/>
                </a:cubicBezTo>
                <a:cubicBezTo>
                  <a:pt x="2196465" y="147523"/>
                  <a:pt x="2201151" y="142608"/>
                  <a:pt x="2204733" y="136131"/>
                </a:cubicBezTo>
                <a:cubicBezTo>
                  <a:pt x="2208314" y="129654"/>
                  <a:pt x="2210105" y="122072"/>
                  <a:pt x="2210105" y="113386"/>
                </a:cubicBezTo>
                <a:cubicBezTo>
                  <a:pt x="2210105" y="104699"/>
                  <a:pt x="2208314" y="97155"/>
                  <a:pt x="2204733" y="90754"/>
                </a:cubicBezTo>
                <a:cubicBezTo>
                  <a:pt x="2201151" y="84353"/>
                  <a:pt x="2196465" y="79477"/>
                  <a:pt x="2190674" y="76124"/>
                </a:cubicBezTo>
                <a:cubicBezTo>
                  <a:pt x="2184882" y="72771"/>
                  <a:pt x="2178634" y="71095"/>
                  <a:pt x="2171929" y="71095"/>
                </a:cubicBezTo>
                <a:close/>
                <a:moveTo>
                  <a:pt x="2019529" y="71095"/>
                </a:moveTo>
                <a:cubicBezTo>
                  <a:pt x="2012823" y="71095"/>
                  <a:pt x="2006575" y="72733"/>
                  <a:pt x="2000784" y="76010"/>
                </a:cubicBezTo>
                <a:cubicBezTo>
                  <a:pt x="1994992" y="79286"/>
                  <a:pt x="1990306" y="84087"/>
                  <a:pt x="1986725" y="90411"/>
                </a:cubicBezTo>
                <a:cubicBezTo>
                  <a:pt x="1983143" y="96736"/>
                  <a:pt x="1981353" y="104242"/>
                  <a:pt x="1981353" y="112928"/>
                </a:cubicBezTo>
                <a:cubicBezTo>
                  <a:pt x="1981353" y="121615"/>
                  <a:pt x="1983143" y="129235"/>
                  <a:pt x="1986725" y="135788"/>
                </a:cubicBezTo>
                <a:cubicBezTo>
                  <a:pt x="1990306" y="142342"/>
                  <a:pt x="1995031" y="147333"/>
                  <a:pt x="2000898" y="150762"/>
                </a:cubicBezTo>
                <a:cubicBezTo>
                  <a:pt x="2006765" y="154191"/>
                  <a:pt x="2012976" y="155905"/>
                  <a:pt x="2019529" y="155905"/>
                </a:cubicBezTo>
                <a:cubicBezTo>
                  <a:pt x="2026234" y="155905"/>
                  <a:pt x="2032482" y="154229"/>
                  <a:pt x="2038274" y="150876"/>
                </a:cubicBezTo>
                <a:cubicBezTo>
                  <a:pt x="2044065" y="147523"/>
                  <a:pt x="2048751" y="142608"/>
                  <a:pt x="2052333" y="136131"/>
                </a:cubicBezTo>
                <a:cubicBezTo>
                  <a:pt x="2055914" y="129654"/>
                  <a:pt x="2057705" y="122072"/>
                  <a:pt x="2057705" y="113386"/>
                </a:cubicBezTo>
                <a:cubicBezTo>
                  <a:pt x="2057705" y="104699"/>
                  <a:pt x="2055914" y="97155"/>
                  <a:pt x="2052333" y="90754"/>
                </a:cubicBezTo>
                <a:cubicBezTo>
                  <a:pt x="2048751" y="84353"/>
                  <a:pt x="2044065" y="79477"/>
                  <a:pt x="2038274" y="76124"/>
                </a:cubicBezTo>
                <a:cubicBezTo>
                  <a:pt x="2032482" y="72771"/>
                  <a:pt x="2026234" y="71095"/>
                  <a:pt x="2019529" y="71095"/>
                </a:cubicBezTo>
                <a:close/>
                <a:moveTo>
                  <a:pt x="1781404" y="71095"/>
                </a:moveTo>
                <a:cubicBezTo>
                  <a:pt x="1774698" y="71095"/>
                  <a:pt x="1768450" y="72733"/>
                  <a:pt x="1762658" y="76010"/>
                </a:cubicBezTo>
                <a:cubicBezTo>
                  <a:pt x="1756868" y="79286"/>
                  <a:pt x="1752181" y="84087"/>
                  <a:pt x="1748599" y="90411"/>
                </a:cubicBezTo>
                <a:cubicBezTo>
                  <a:pt x="1745018" y="96736"/>
                  <a:pt x="1743227" y="104242"/>
                  <a:pt x="1743227" y="112928"/>
                </a:cubicBezTo>
                <a:cubicBezTo>
                  <a:pt x="1743227" y="121615"/>
                  <a:pt x="1745018" y="129235"/>
                  <a:pt x="1748599" y="135788"/>
                </a:cubicBezTo>
                <a:cubicBezTo>
                  <a:pt x="1752181" y="142342"/>
                  <a:pt x="1756905" y="147333"/>
                  <a:pt x="1762773" y="150762"/>
                </a:cubicBezTo>
                <a:cubicBezTo>
                  <a:pt x="1768640" y="154191"/>
                  <a:pt x="1774850" y="155905"/>
                  <a:pt x="1781404" y="155905"/>
                </a:cubicBezTo>
                <a:cubicBezTo>
                  <a:pt x="1788109" y="155905"/>
                  <a:pt x="1794357" y="154229"/>
                  <a:pt x="1800149" y="150876"/>
                </a:cubicBezTo>
                <a:cubicBezTo>
                  <a:pt x="1805940" y="147523"/>
                  <a:pt x="1810626" y="142608"/>
                  <a:pt x="1814208" y="136131"/>
                </a:cubicBezTo>
                <a:cubicBezTo>
                  <a:pt x="1817789" y="129654"/>
                  <a:pt x="1819580" y="122072"/>
                  <a:pt x="1819580" y="113386"/>
                </a:cubicBezTo>
                <a:cubicBezTo>
                  <a:pt x="1819580" y="104699"/>
                  <a:pt x="1817789" y="97155"/>
                  <a:pt x="1814208" y="90754"/>
                </a:cubicBezTo>
                <a:cubicBezTo>
                  <a:pt x="1810626" y="84353"/>
                  <a:pt x="1805940" y="79477"/>
                  <a:pt x="1800149" y="76124"/>
                </a:cubicBezTo>
                <a:cubicBezTo>
                  <a:pt x="1794357" y="72771"/>
                  <a:pt x="1788109" y="71095"/>
                  <a:pt x="1781404" y="71095"/>
                </a:cubicBezTo>
                <a:close/>
                <a:moveTo>
                  <a:pt x="1285189" y="71095"/>
                </a:moveTo>
                <a:cubicBezTo>
                  <a:pt x="1278484" y="71095"/>
                  <a:pt x="1272273" y="72695"/>
                  <a:pt x="1266558" y="75895"/>
                </a:cubicBezTo>
                <a:cubicBezTo>
                  <a:pt x="1260843" y="79096"/>
                  <a:pt x="1256309" y="83858"/>
                  <a:pt x="1252957" y="90183"/>
                </a:cubicBezTo>
                <a:cubicBezTo>
                  <a:pt x="1249604" y="96507"/>
                  <a:pt x="1247927" y="104242"/>
                  <a:pt x="1247927" y="113386"/>
                </a:cubicBezTo>
                <a:cubicBezTo>
                  <a:pt x="1247927" y="126949"/>
                  <a:pt x="1251395" y="137427"/>
                  <a:pt x="1258328" y="144818"/>
                </a:cubicBezTo>
                <a:cubicBezTo>
                  <a:pt x="1265263" y="152210"/>
                  <a:pt x="1273988" y="155905"/>
                  <a:pt x="1284504" y="155905"/>
                </a:cubicBezTo>
                <a:cubicBezTo>
                  <a:pt x="1291209" y="155905"/>
                  <a:pt x="1297496" y="154305"/>
                  <a:pt x="1303363" y="151105"/>
                </a:cubicBezTo>
                <a:cubicBezTo>
                  <a:pt x="1309230" y="147904"/>
                  <a:pt x="1313993" y="143104"/>
                  <a:pt x="1317651" y="136703"/>
                </a:cubicBezTo>
                <a:cubicBezTo>
                  <a:pt x="1321308" y="130302"/>
                  <a:pt x="1323137" y="122530"/>
                  <a:pt x="1323137" y="113386"/>
                </a:cubicBezTo>
                <a:cubicBezTo>
                  <a:pt x="1323137" y="104242"/>
                  <a:pt x="1321385" y="96507"/>
                  <a:pt x="1317879" y="90183"/>
                </a:cubicBezTo>
                <a:cubicBezTo>
                  <a:pt x="1314374" y="83858"/>
                  <a:pt x="1309726" y="79096"/>
                  <a:pt x="1303935" y="75895"/>
                </a:cubicBezTo>
                <a:cubicBezTo>
                  <a:pt x="1298143" y="72695"/>
                  <a:pt x="1291895" y="71095"/>
                  <a:pt x="1285189" y="71095"/>
                </a:cubicBezTo>
                <a:close/>
                <a:moveTo>
                  <a:pt x="1141705" y="71095"/>
                </a:moveTo>
                <a:cubicBezTo>
                  <a:pt x="1135151" y="71095"/>
                  <a:pt x="1128941" y="72771"/>
                  <a:pt x="1123074" y="76124"/>
                </a:cubicBezTo>
                <a:cubicBezTo>
                  <a:pt x="1117206" y="79477"/>
                  <a:pt x="1112482" y="84353"/>
                  <a:pt x="1108901" y="90754"/>
                </a:cubicBezTo>
                <a:cubicBezTo>
                  <a:pt x="1105319" y="97155"/>
                  <a:pt x="1103528" y="104699"/>
                  <a:pt x="1103528" y="113386"/>
                </a:cubicBezTo>
                <a:cubicBezTo>
                  <a:pt x="1103528" y="122072"/>
                  <a:pt x="1105319" y="129654"/>
                  <a:pt x="1108901" y="136131"/>
                </a:cubicBezTo>
                <a:cubicBezTo>
                  <a:pt x="1112482" y="142608"/>
                  <a:pt x="1117206" y="147523"/>
                  <a:pt x="1123074" y="150876"/>
                </a:cubicBezTo>
                <a:cubicBezTo>
                  <a:pt x="1128941" y="154229"/>
                  <a:pt x="1135151" y="155905"/>
                  <a:pt x="1141705" y="155905"/>
                </a:cubicBezTo>
                <a:cubicBezTo>
                  <a:pt x="1148410" y="155905"/>
                  <a:pt x="1154696" y="154191"/>
                  <a:pt x="1160564" y="150762"/>
                </a:cubicBezTo>
                <a:cubicBezTo>
                  <a:pt x="1166432" y="147333"/>
                  <a:pt x="1171156" y="142342"/>
                  <a:pt x="1174737" y="135788"/>
                </a:cubicBezTo>
                <a:cubicBezTo>
                  <a:pt x="1178319" y="129235"/>
                  <a:pt x="1180110" y="121615"/>
                  <a:pt x="1180110" y="112928"/>
                </a:cubicBezTo>
                <a:cubicBezTo>
                  <a:pt x="1180110" y="104242"/>
                  <a:pt x="1178319" y="96736"/>
                  <a:pt x="1174737" y="90411"/>
                </a:cubicBezTo>
                <a:cubicBezTo>
                  <a:pt x="1171156" y="84087"/>
                  <a:pt x="1166432" y="79286"/>
                  <a:pt x="1160564" y="76010"/>
                </a:cubicBezTo>
                <a:cubicBezTo>
                  <a:pt x="1154696" y="72733"/>
                  <a:pt x="1148410" y="71095"/>
                  <a:pt x="1141705" y="71095"/>
                </a:cubicBezTo>
                <a:close/>
                <a:moveTo>
                  <a:pt x="981304" y="71095"/>
                </a:moveTo>
                <a:cubicBezTo>
                  <a:pt x="974598" y="71095"/>
                  <a:pt x="968350" y="72733"/>
                  <a:pt x="962558" y="76010"/>
                </a:cubicBezTo>
                <a:cubicBezTo>
                  <a:pt x="956767" y="79286"/>
                  <a:pt x="952081" y="84087"/>
                  <a:pt x="948500" y="90411"/>
                </a:cubicBezTo>
                <a:cubicBezTo>
                  <a:pt x="944918" y="96736"/>
                  <a:pt x="943127" y="104242"/>
                  <a:pt x="943127" y="112928"/>
                </a:cubicBezTo>
                <a:cubicBezTo>
                  <a:pt x="943127" y="121615"/>
                  <a:pt x="944918" y="129235"/>
                  <a:pt x="948500" y="135788"/>
                </a:cubicBezTo>
                <a:cubicBezTo>
                  <a:pt x="952081" y="142342"/>
                  <a:pt x="956805" y="147333"/>
                  <a:pt x="962672" y="150762"/>
                </a:cubicBezTo>
                <a:cubicBezTo>
                  <a:pt x="968540" y="154191"/>
                  <a:pt x="974750" y="155905"/>
                  <a:pt x="981304" y="155905"/>
                </a:cubicBezTo>
                <a:cubicBezTo>
                  <a:pt x="988009" y="155905"/>
                  <a:pt x="994258" y="154229"/>
                  <a:pt x="1000048" y="150876"/>
                </a:cubicBezTo>
                <a:cubicBezTo>
                  <a:pt x="1005840" y="147523"/>
                  <a:pt x="1010526" y="142608"/>
                  <a:pt x="1014108" y="136131"/>
                </a:cubicBezTo>
                <a:cubicBezTo>
                  <a:pt x="1017690" y="129654"/>
                  <a:pt x="1019479" y="122072"/>
                  <a:pt x="1019479" y="113386"/>
                </a:cubicBezTo>
                <a:cubicBezTo>
                  <a:pt x="1019479" y="104699"/>
                  <a:pt x="1017690" y="97155"/>
                  <a:pt x="1014108" y="90754"/>
                </a:cubicBezTo>
                <a:cubicBezTo>
                  <a:pt x="1010526" y="84353"/>
                  <a:pt x="1005840" y="79477"/>
                  <a:pt x="1000048" y="76124"/>
                </a:cubicBezTo>
                <a:cubicBezTo>
                  <a:pt x="994258" y="72771"/>
                  <a:pt x="988009" y="71095"/>
                  <a:pt x="981304" y="71095"/>
                </a:cubicBezTo>
                <a:close/>
                <a:moveTo>
                  <a:pt x="7798003" y="70409"/>
                </a:moveTo>
                <a:cubicBezTo>
                  <a:pt x="7789011" y="70409"/>
                  <a:pt x="7781315" y="73266"/>
                  <a:pt x="7774915" y="78981"/>
                </a:cubicBezTo>
                <a:cubicBezTo>
                  <a:pt x="7768514" y="84696"/>
                  <a:pt x="7764704" y="92431"/>
                  <a:pt x="7763485" y="102184"/>
                </a:cubicBezTo>
                <a:lnTo>
                  <a:pt x="7833208" y="102184"/>
                </a:lnTo>
                <a:cubicBezTo>
                  <a:pt x="7833055" y="92583"/>
                  <a:pt x="7829626" y="84887"/>
                  <a:pt x="7822920" y="79096"/>
                </a:cubicBezTo>
                <a:cubicBezTo>
                  <a:pt x="7816215" y="73304"/>
                  <a:pt x="7807909" y="70409"/>
                  <a:pt x="7798003" y="70409"/>
                </a:cubicBezTo>
                <a:close/>
                <a:moveTo>
                  <a:pt x="6131128" y="70409"/>
                </a:moveTo>
                <a:cubicBezTo>
                  <a:pt x="6122137" y="70409"/>
                  <a:pt x="6114440" y="73266"/>
                  <a:pt x="6108039" y="78981"/>
                </a:cubicBezTo>
                <a:cubicBezTo>
                  <a:pt x="6101639" y="84696"/>
                  <a:pt x="6097829" y="92431"/>
                  <a:pt x="6096609" y="102184"/>
                </a:cubicBezTo>
                <a:lnTo>
                  <a:pt x="6166332" y="102184"/>
                </a:lnTo>
                <a:cubicBezTo>
                  <a:pt x="6166180" y="92583"/>
                  <a:pt x="6162751" y="84887"/>
                  <a:pt x="6156045" y="79096"/>
                </a:cubicBezTo>
                <a:cubicBezTo>
                  <a:pt x="6149340" y="73304"/>
                  <a:pt x="6141034" y="70409"/>
                  <a:pt x="6131128" y="70409"/>
                </a:cubicBezTo>
                <a:close/>
                <a:moveTo>
                  <a:pt x="5692978" y="70409"/>
                </a:moveTo>
                <a:cubicBezTo>
                  <a:pt x="5683986" y="70409"/>
                  <a:pt x="5676290" y="73266"/>
                  <a:pt x="5669889" y="78981"/>
                </a:cubicBezTo>
                <a:cubicBezTo>
                  <a:pt x="5663489" y="84696"/>
                  <a:pt x="5659679" y="92431"/>
                  <a:pt x="5658459" y="102184"/>
                </a:cubicBezTo>
                <a:lnTo>
                  <a:pt x="5728182" y="102184"/>
                </a:lnTo>
                <a:cubicBezTo>
                  <a:pt x="5728030" y="92583"/>
                  <a:pt x="5724601" y="84887"/>
                  <a:pt x="5717896" y="79096"/>
                </a:cubicBezTo>
                <a:cubicBezTo>
                  <a:pt x="5711190" y="73304"/>
                  <a:pt x="5702884" y="70409"/>
                  <a:pt x="5692978" y="70409"/>
                </a:cubicBezTo>
                <a:close/>
                <a:moveTo>
                  <a:pt x="3921328" y="70409"/>
                </a:moveTo>
                <a:cubicBezTo>
                  <a:pt x="3912337" y="70409"/>
                  <a:pt x="3904640" y="73266"/>
                  <a:pt x="3898239" y="78981"/>
                </a:cubicBezTo>
                <a:cubicBezTo>
                  <a:pt x="3891839" y="84696"/>
                  <a:pt x="3888029" y="92431"/>
                  <a:pt x="3886809" y="102184"/>
                </a:cubicBezTo>
                <a:lnTo>
                  <a:pt x="3956532" y="102184"/>
                </a:lnTo>
                <a:cubicBezTo>
                  <a:pt x="3956380" y="92583"/>
                  <a:pt x="3952951" y="84887"/>
                  <a:pt x="3946246" y="79096"/>
                </a:cubicBezTo>
                <a:cubicBezTo>
                  <a:pt x="3939540" y="73304"/>
                  <a:pt x="3931234" y="70409"/>
                  <a:pt x="3921328" y="70409"/>
                </a:cubicBezTo>
                <a:close/>
                <a:moveTo>
                  <a:pt x="2378278" y="70409"/>
                </a:moveTo>
                <a:cubicBezTo>
                  <a:pt x="2369286" y="70409"/>
                  <a:pt x="2361590" y="73266"/>
                  <a:pt x="2355189" y="78981"/>
                </a:cubicBezTo>
                <a:cubicBezTo>
                  <a:pt x="2348789" y="84696"/>
                  <a:pt x="2344978" y="92431"/>
                  <a:pt x="2343759" y="102184"/>
                </a:cubicBezTo>
                <a:lnTo>
                  <a:pt x="2413482" y="102184"/>
                </a:lnTo>
                <a:cubicBezTo>
                  <a:pt x="2413330" y="92583"/>
                  <a:pt x="2409901" y="84887"/>
                  <a:pt x="2403195" y="79096"/>
                </a:cubicBezTo>
                <a:cubicBezTo>
                  <a:pt x="2396490" y="73304"/>
                  <a:pt x="2388184" y="70409"/>
                  <a:pt x="2378278" y="70409"/>
                </a:cubicBezTo>
                <a:close/>
                <a:moveTo>
                  <a:pt x="1559128" y="70409"/>
                </a:moveTo>
                <a:cubicBezTo>
                  <a:pt x="1550137" y="70409"/>
                  <a:pt x="1542441" y="73266"/>
                  <a:pt x="1536040" y="78981"/>
                </a:cubicBezTo>
                <a:cubicBezTo>
                  <a:pt x="1529639" y="84696"/>
                  <a:pt x="1525829" y="92431"/>
                  <a:pt x="1524610" y="102184"/>
                </a:cubicBezTo>
                <a:lnTo>
                  <a:pt x="1594333" y="102184"/>
                </a:lnTo>
                <a:cubicBezTo>
                  <a:pt x="1594181" y="92583"/>
                  <a:pt x="1590751" y="84887"/>
                  <a:pt x="1584046" y="79096"/>
                </a:cubicBezTo>
                <a:cubicBezTo>
                  <a:pt x="1577340" y="73304"/>
                  <a:pt x="1569034" y="70409"/>
                  <a:pt x="1559128" y="70409"/>
                </a:cubicBezTo>
                <a:close/>
                <a:moveTo>
                  <a:pt x="768554" y="70409"/>
                </a:moveTo>
                <a:cubicBezTo>
                  <a:pt x="759562" y="70409"/>
                  <a:pt x="751866" y="73266"/>
                  <a:pt x="745465" y="78981"/>
                </a:cubicBezTo>
                <a:cubicBezTo>
                  <a:pt x="739064" y="84696"/>
                  <a:pt x="735254" y="92431"/>
                  <a:pt x="734035" y="102184"/>
                </a:cubicBezTo>
                <a:lnTo>
                  <a:pt x="803758" y="102184"/>
                </a:lnTo>
                <a:cubicBezTo>
                  <a:pt x="803606" y="92583"/>
                  <a:pt x="800176" y="84887"/>
                  <a:pt x="793471" y="79096"/>
                </a:cubicBezTo>
                <a:cubicBezTo>
                  <a:pt x="786765" y="73304"/>
                  <a:pt x="778459" y="70409"/>
                  <a:pt x="768554" y="70409"/>
                </a:cubicBezTo>
                <a:close/>
                <a:moveTo>
                  <a:pt x="330403" y="70409"/>
                </a:moveTo>
                <a:cubicBezTo>
                  <a:pt x="321411" y="70409"/>
                  <a:pt x="313716" y="73266"/>
                  <a:pt x="307315" y="78981"/>
                </a:cubicBezTo>
                <a:cubicBezTo>
                  <a:pt x="300914" y="84696"/>
                  <a:pt x="297104" y="92431"/>
                  <a:pt x="295885" y="102184"/>
                </a:cubicBezTo>
                <a:lnTo>
                  <a:pt x="365607" y="102184"/>
                </a:lnTo>
                <a:cubicBezTo>
                  <a:pt x="365455" y="92583"/>
                  <a:pt x="362026" y="84887"/>
                  <a:pt x="355321" y="79096"/>
                </a:cubicBezTo>
                <a:cubicBezTo>
                  <a:pt x="348615" y="73304"/>
                  <a:pt x="340309" y="70409"/>
                  <a:pt x="330403" y="70409"/>
                </a:cubicBezTo>
                <a:close/>
                <a:moveTo>
                  <a:pt x="7449693" y="50521"/>
                </a:moveTo>
                <a:lnTo>
                  <a:pt x="7475753" y="50521"/>
                </a:lnTo>
                <a:lnTo>
                  <a:pt x="7475753" y="176479"/>
                </a:lnTo>
                <a:lnTo>
                  <a:pt x="7449693" y="176479"/>
                </a:lnTo>
                <a:close/>
                <a:moveTo>
                  <a:pt x="5362575" y="50521"/>
                </a:moveTo>
                <a:lnTo>
                  <a:pt x="5388407" y="50521"/>
                </a:lnTo>
                <a:lnTo>
                  <a:pt x="5388407" y="120701"/>
                </a:lnTo>
                <a:cubicBezTo>
                  <a:pt x="5388407" y="131978"/>
                  <a:pt x="5391226" y="140627"/>
                  <a:pt x="5396865" y="146647"/>
                </a:cubicBezTo>
                <a:cubicBezTo>
                  <a:pt x="5402503" y="152667"/>
                  <a:pt x="5410200" y="155677"/>
                  <a:pt x="5419953" y="155677"/>
                </a:cubicBezTo>
                <a:cubicBezTo>
                  <a:pt x="5429707" y="155677"/>
                  <a:pt x="5437441" y="152667"/>
                  <a:pt x="5443157" y="146647"/>
                </a:cubicBezTo>
                <a:cubicBezTo>
                  <a:pt x="5448871" y="140627"/>
                  <a:pt x="5451729" y="131978"/>
                  <a:pt x="5451729" y="120701"/>
                </a:cubicBezTo>
                <a:lnTo>
                  <a:pt x="5451729" y="50521"/>
                </a:lnTo>
                <a:lnTo>
                  <a:pt x="5477789" y="50521"/>
                </a:lnTo>
                <a:lnTo>
                  <a:pt x="5477789" y="176479"/>
                </a:lnTo>
                <a:lnTo>
                  <a:pt x="5451729" y="176479"/>
                </a:lnTo>
                <a:lnTo>
                  <a:pt x="5451729" y="161620"/>
                </a:lnTo>
                <a:cubicBezTo>
                  <a:pt x="5447614" y="166802"/>
                  <a:pt x="5442242" y="170879"/>
                  <a:pt x="5435613" y="173850"/>
                </a:cubicBezTo>
                <a:cubicBezTo>
                  <a:pt x="5428983" y="176822"/>
                  <a:pt x="5421935" y="178308"/>
                  <a:pt x="5414467" y="178308"/>
                </a:cubicBezTo>
                <a:cubicBezTo>
                  <a:pt x="5404561" y="178308"/>
                  <a:pt x="5395684" y="176251"/>
                  <a:pt x="5387835" y="172136"/>
                </a:cubicBezTo>
                <a:cubicBezTo>
                  <a:pt x="5379987" y="168021"/>
                  <a:pt x="5373814" y="161925"/>
                  <a:pt x="5369319" y="153848"/>
                </a:cubicBezTo>
                <a:cubicBezTo>
                  <a:pt x="5364822" y="145771"/>
                  <a:pt x="5362575" y="136017"/>
                  <a:pt x="5362575" y="124587"/>
                </a:cubicBezTo>
                <a:close/>
                <a:moveTo>
                  <a:pt x="5129784" y="50521"/>
                </a:moveTo>
                <a:lnTo>
                  <a:pt x="5158816" y="50521"/>
                </a:lnTo>
                <a:lnTo>
                  <a:pt x="5194249" y="146533"/>
                </a:lnTo>
                <a:lnTo>
                  <a:pt x="5231053" y="50521"/>
                </a:lnTo>
                <a:lnTo>
                  <a:pt x="5258028" y="50521"/>
                </a:lnTo>
                <a:lnTo>
                  <a:pt x="5180762" y="235687"/>
                </a:lnTo>
                <a:lnTo>
                  <a:pt x="5153787" y="235687"/>
                </a:lnTo>
                <a:lnTo>
                  <a:pt x="5179390" y="174422"/>
                </a:lnTo>
                <a:close/>
                <a:moveTo>
                  <a:pt x="4639818" y="50521"/>
                </a:moveTo>
                <a:lnTo>
                  <a:pt x="4665879" y="50521"/>
                </a:lnTo>
                <a:lnTo>
                  <a:pt x="4665879" y="176479"/>
                </a:lnTo>
                <a:lnTo>
                  <a:pt x="4639818" y="176479"/>
                </a:lnTo>
                <a:close/>
                <a:moveTo>
                  <a:pt x="2268093" y="50521"/>
                </a:moveTo>
                <a:lnTo>
                  <a:pt x="2294154" y="50521"/>
                </a:lnTo>
                <a:lnTo>
                  <a:pt x="2294154" y="176479"/>
                </a:lnTo>
                <a:lnTo>
                  <a:pt x="2268093" y="176479"/>
                </a:lnTo>
                <a:close/>
                <a:moveTo>
                  <a:pt x="1357884" y="50521"/>
                </a:moveTo>
                <a:lnTo>
                  <a:pt x="1385773" y="50521"/>
                </a:lnTo>
                <a:lnTo>
                  <a:pt x="1421435" y="153162"/>
                </a:lnTo>
                <a:lnTo>
                  <a:pt x="1457097" y="50521"/>
                </a:lnTo>
                <a:lnTo>
                  <a:pt x="1484757" y="50521"/>
                </a:lnTo>
                <a:lnTo>
                  <a:pt x="1436751" y="176479"/>
                </a:lnTo>
                <a:lnTo>
                  <a:pt x="1405662" y="176479"/>
                </a:lnTo>
                <a:close/>
                <a:moveTo>
                  <a:pt x="0" y="50521"/>
                </a:moveTo>
                <a:lnTo>
                  <a:pt x="25832" y="50521"/>
                </a:lnTo>
                <a:lnTo>
                  <a:pt x="25832" y="120701"/>
                </a:lnTo>
                <a:cubicBezTo>
                  <a:pt x="25832" y="131978"/>
                  <a:pt x="28651" y="140627"/>
                  <a:pt x="34290" y="146647"/>
                </a:cubicBezTo>
                <a:cubicBezTo>
                  <a:pt x="39929" y="152667"/>
                  <a:pt x="47625" y="155677"/>
                  <a:pt x="57379" y="155677"/>
                </a:cubicBezTo>
                <a:cubicBezTo>
                  <a:pt x="67132" y="155677"/>
                  <a:pt x="74866" y="152667"/>
                  <a:pt x="80581" y="146647"/>
                </a:cubicBezTo>
                <a:cubicBezTo>
                  <a:pt x="86296" y="140627"/>
                  <a:pt x="89154" y="131978"/>
                  <a:pt x="89154" y="120701"/>
                </a:cubicBezTo>
                <a:lnTo>
                  <a:pt x="89154" y="50521"/>
                </a:lnTo>
                <a:lnTo>
                  <a:pt x="115214" y="50521"/>
                </a:lnTo>
                <a:lnTo>
                  <a:pt x="115214" y="176479"/>
                </a:lnTo>
                <a:lnTo>
                  <a:pt x="89154" y="176479"/>
                </a:lnTo>
                <a:lnTo>
                  <a:pt x="89154" y="161620"/>
                </a:lnTo>
                <a:cubicBezTo>
                  <a:pt x="85039" y="166802"/>
                  <a:pt x="79667" y="170879"/>
                  <a:pt x="73038" y="173850"/>
                </a:cubicBezTo>
                <a:cubicBezTo>
                  <a:pt x="66408" y="176822"/>
                  <a:pt x="59360" y="178308"/>
                  <a:pt x="51892" y="178308"/>
                </a:cubicBezTo>
                <a:cubicBezTo>
                  <a:pt x="41986" y="178308"/>
                  <a:pt x="33109" y="176251"/>
                  <a:pt x="25260" y="172136"/>
                </a:cubicBezTo>
                <a:cubicBezTo>
                  <a:pt x="17412" y="168021"/>
                  <a:pt x="11239" y="161925"/>
                  <a:pt x="6744" y="153848"/>
                </a:cubicBezTo>
                <a:cubicBezTo>
                  <a:pt x="2248" y="145771"/>
                  <a:pt x="0" y="136017"/>
                  <a:pt x="0" y="124587"/>
                </a:cubicBezTo>
                <a:close/>
                <a:moveTo>
                  <a:pt x="8343671" y="48463"/>
                </a:moveTo>
                <a:cubicBezTo>
                  <a:pt x="8355711" y="48463"/>
                  <a:pt x="8366606" y="51130"/>
                  <a:pt x="8376361" y="56464"/>
                </a:cubicBezTo>
                <a:cubicBezTo>
                  <a:pt x="8386115" y="61798"/>
                  <a:pt x="8393811" y="69418"/>
                  <a:pt x="8399450" y="79324"/>
                </a:cubicBezTo>
                <a:cubicBezTo>
                  <a:pt x="8405088" y="89230"/>
                  <a:pt x="8407907" y="100584"/>
                  <a:pt x="8407907" y="113386"/>
                </a:cubicBezTo>
                <a:cubicBezTo>
                  <a:pt x="8407907" y="126187"/>
                  <a:pt x="8405012" y="137541"/>
                  <a:pt x="8399221" y="147447"/>
                </a:cubicBezTo>
                <a:cubicBezTo>
                  <a:pt x="8393429" y="157353"/>
                  <a:pt x="8385543" y="165011"/>
                  <a:pt x="8375561" y="170421"/>
                </a:cubicBezTo>
                <a:cubicBezTo>
                  <a:pt x="8365579" y="175832"/>
                  <a:pt x="8354568" y="178537"/>
                  <a:pt x="8342528" y="178537"/>
                </a:cubicBezTo>
                <a:cubicBezTo>
                  <a:pt x="8330641" y="178537"/>
                  <a:pt x="8319897" y="175832"/>
                  <a:pt x="8310296" y="170421"/>
                </a:cubicBezTo>
                <a:cubicBezTo>
                  <a:pt x="8300694" y="165011"/>
                  <a:pt x="8293150" y="157391"/>
                  <a:pt x="8287664" y="147561"/>
                </a:cubicBezTo>
                <a:cubicBezTo>
                  <a:pt x="8282178" y="137732"/>
                  <a:pt x="8279434" y="126340"/>
                  <a:pt x="8279434" y="113386"/>
                </a:cubicBezTo>
                <a:cubicBezTo>
                  <a:pt x="8279434" y="100584"/>
                  <a:pt x="8282253" y="89230"/>
                  <a:pt x="8287893" y="79324"/>
                </a:cubicBezTo>
                <a:cubicBezTo>
                  <a:pt x="8293532" y="69418"/>
                  <a:pt x="8301228" y="61798"/>
                  <a:pt x="8310981" y="56464"/>
                </a:cubicBezTo>
                <a:cubicBezTo>
                  <a:pt x="8320735" y="51130"/>
                  <a:pt x="8331631" y="48463"/>
                  <a:pt x="8343671" y="48463"/>
                </a:cubicBezTo>
                <a:close/>
                <a:moveTo>
                  <a:pt x="8200796" y="48463"/>
                </a:moveTo>
                <a:cubicBezTo>
                  <a:pt x="8212836" y="48463"/>
                  <a:pt x="8223732" y="51130"/>
                  <a:pt x="8233486" y="56464"/>
                </a:cubicBezTo>
                <a:cubicBezTo>
                  <a:pt x="8243240" y="61798"/>
                  <a:pt x="8250936" y="69418"/>
                  <a:pt x="8256575" y="79324"/>
                </a:cubicBezTo>
                <a:cubicBezTo>
                  <a:pt x="8262213" y="89230"/>
                  <a:pt x="8265033" y="100584"/>
                  <a:pt x="8265033" y="113386"/>
                </a:cubicBezTo>
                <a:cubicBezTo>
                  <a:pt x="8265033" y="126187"/>
                  <a:pt x="8262137" y="137541"/>
                  <a:pt x="8256346" y="147447"/>
                </a:cubicBezTo>
                <a:cubicBezTo>
                  <a:pt x="8250555" y="157353"/>
                  <a:pt x="8242668" y="165011"/>
                  <a:pt x="8232686" y="170421"/>
                </a:cubicBezTo>
                <a:cubicBezTo>
                  <a:pt x="8222704" y="175832"/>
                  <a:pt x="8211693" y="178537"/>
                  <a:pt x="8199653" y="178537"/>
                </a:cubicBezTo>
                <a:cubicBezTo>
                  <a:pt x="8187766" y="178537"/>
                  <a:pt x="8177022" y="175832"/>
                  <a:pt x="8167421" y="170421"/>
                </a:cubicBezTo>
                <a:cubicBezTo>
                  <a:pt x="8157820" y="165011"/>
                  <a:pt x="8150275" y="157391"/>
                  <a:pt x="8144789" y="147561"/>
                </a:cubicBezTo>
                <a:cubicBezTo>
                  <a:pt x="8139303" y="137732"/>
                  <a:pt x="8136559" y="126340"/>
                  <a:pt x="8136559" y="113386"/>
                </a:cubicBezTo>
                <a:cubicBezTo>
                  <a:pt x="8136559" y="100584"/>
                  <a:pt x="8139379" y="89230"/>
                  <a:pt x="8145018" y="79324"/>
                </a:cubicBezTo>
                <a:cubicBezTo>
                  <a:pt x="8150657" y="69418"/>
                  <a:pt x="8158353" y="61798"/>
                  <a:pt x="8168106" y="56464"/>
                </a:cubicBezTo>
                <a:cubicBezTo>
                  <a:pt x="8177860" y="51130"/>
                  <a:pt x="8188756" y="48463"/>
                  <a:pt x="8200796" y="48463"/>
                </a:cubicBezTo>
                <a:close/>
                <a:moveTo>
                  <a:pt x="7951622" y="48463"/>
                </a:moveTo>
                <a:lnTo>
                  <a:pt x="7951622" y="75438"/>
                </a:lnTo>
                <a:lnTo>
                  <a:pt x="7944993" y="75438"/>
                </a:lnTo>
                <a:cubicBezTo>
                  <a:pt x="7934782" y="75438"/>
                  <a:pt x="7927048" y="78029"/>
                  <a:pt x="7921790" y="83210"/>
                </a:cubicBezTo>
                <a:cubicBezTo>
                  <a:pt x="7916532" y="88392"/>
                  <a:pt x="7913903" y="97384"/>
                  <a:pt x="7913903" y="110185"/>
                </a:cubicBezTo>
                <a:lnTo>
                  <a:pt x="7913903" y="176479"/>
                </a:lnTo>
                <a:lnTo>
                  <a:pt x="7887843" y="176479"/>
                </a:lnTo>
                <a:lnTo>
                  <a:pt x="7887843" y="50521"/>
                </a:lnTo>
                <a:lnTo>
                  <a:pt x="7913903" y="50521"/>
                </a:lnTo>
                <a:lnTo>
                  <a:pt x="7913903" y="68809"/>
                </a:lnTo>
                <a:cubicBezTo>
                  <a:pt x="7917713" y="62408"/>
                  <a:pt x="7922780" y="57417"/>
                  <a:pt x="7929105" y="53835"/>
                </a:cubicBezTo>
                <a:cubicBezTo>
                  <a:pt x="7935430" y="50254"/>
                  <a:pt x="7942936" y="48463"/>
                  <a:pt x="7951622" y="48463"/>
                </a:cubicBezTo>
                <a:close/>
                <a:moveTo>
                  <a:pt x="7799146" y="48463"/>
                </a:moveTo>
                <a:cubicBezTo>
                  <a:pt x="7811033" y="48463"/>
                  <a:pt x="7821625" y="51054"/>
                  <a:pt x="7830922" y="56236"/>
                </a:cubicBezTo>
                <a:cubicBezTo>
                  <a:pt x="7840218" y="61417"/>
                  <a:pt x="7847457" y="68694"/>
                  <a:pt x="7852638" y="78067"/>
                </a:cubicBezTo>
                <a:cubicBezTo>
                  <a:pt x="7857820" y="87440"/>
                  <a:pt x="7860411" y="98222"/>
                  <a:pt x="7860411" y="110414"/>
                </a:cubicBezTo>
                <a:cubicBezTo>
                  <a:pt x="7860411" y="115138"/>
                  <a:pt x="7860106" y="119405"/>
                  <a:pt x="7859497" y="123215"/>
                </a:cubicBezTo>
                <a:lnTo>
                  <a:pt x="7763256" y="123215"/>
                </a:lnTo>
                <a:cubicBezTo>
                  <a:pt x="7764018" y="133274"/>
                  <a:pt x="7767752" y="141351"/>
                  <a:pt x="7774457" y="147447"/>
                </a:cubicBezTo>
                <a:cubicBezTo>
                  <a:pt x="7781163" y="153543"/>
                  <a:pt x="7789392" y="156591"/>
                  <a:pt x="7799146" y="156591"/>
                </a:cubicBezTo>
                <a:cubicBezTo>
                  <a:pt x="7813166" y="156591"/>
                  <a:pt x="7823073" y="150724"/>
                  <a:pt x="7828864" y="138989"/>
                </a:cubicBezTo>
                <a:lnTo>
                  <a:pt x="7856982" y="138989"/>
                </a:lnTo>
                <a:cubicBezTo>
                  <a:pt x="7853172" y="150571"/>
                  <a:pt x="7846275" y="160058"/>
                  <a:pt x="7836293" y="167450"/>
                </a:cubicBezTo>
                <a:cubicBezTo>
                  <a:pt x="7826311" y="174841"/>
                  <a:pt x="7813929" y="178537"/>
                  <a:pt x="7799146" y="178537"/>
                </a:cubicBezTo>
                <a:cubicBezTo>
                  <a:pt x="7787106" y="178537"/>
                  <a:pt x="7776324" y="175832"/>
                  <a:pt x="7766799" y="170421"/>
                </a:cubicBezTo>
                <a:cubicBezTo>
                  <a:pt x="7757274" y="165011"/>
                  <a:pt x="7749806" y="157391"/>
                  <a:pt x="7744396" y="147561"/>
                </a:cubicBezTo>
                <a:cubicBezTo>
                  <a:pt x="7738986" y="137732"/>
                  <a:pt x="7736281" y="126340"/>
                  <a:pt x="7736281" y="113386"/>
                </a:cubicBezTo>
                <a:cubicBezTo>
                  <a:pt x="7736281" y="100432"/>
                  <a:pt x="7738910" y="89040"/>
                  <a:pt x="7744168" y="79210"/>
                </a:cubicBezTo>
                <a:cubicBezTo>
                  <a:pt x="7749426" y="69380"/>
                  <a:pt x="7756817" y="61798"/>
                  <a:pt x="7766342" y="56464"/>
                </a:cubicBezTo>
                <a:cubicBezTo>
                  <a:pt x="7775867" y="51130"/>
                  <a:pt x="7786802" y="48463"/>
                  <a:pt x="7799146" y="48463"/>
                </a:cubicBezTo>
                <a:close/>
                <a:moveTo>
                  <a:pt x="7570393" y="48463"/>
                </a:moveTo>
                <a:cubicBezTo>
                  <a:pt x="7580300" y="48463"/>
                  <a:pt x="7589177" y="50521"/>
                  <a:pt x="7597026" y="54635"/>
                </a:cubicBezTo>
                <a:cubicBezTo>
                  <a:pt x="7604874" y="58750"/>
                  <a:pt x="7611008" y="64846"/>
                  <a:pt x="7615428" y="72923"/>
                </a:cubicBezTo>
                <a:cubicBezTo>
                  <a:pt x="7619847" y="81001"/>
                  <a:pt x="7622057" y="90754"/>
                  <a:pt x="7622057" y="102184"/>
                </a:cubicBezTo>
                <a:lnTo>
                  <a:pt x="7622057" y="176479"/>
                </a:lnTo>
                <a:lnTo>
                  <a:pt x="7596225" y="176479"/>
                </a:lnTo>
                <a:lnTo>
                  <a:pt x="7596225" y="106070"/>
                </a:lnTo>
                <a:cubicBezTo>
                  <a:pt x="7596225" y="94793"/>
                  <a:pt x="7593406" y="86144"/>
                  <a:pt x="7587767" y="80124"/>
                </a:cubicBezTo>
                <a:cubicBezTo>
                  <a:pt x="7582128" y="74105"/>
                  <a:pt x="7574432" y="71095"/>
                  <a:pt x="7564679" y="71095"/>
                </a:cubicBezTo>
                <a:cubicBezTo>
                  <a:pt x="7554925" y="71095"/>
                  <a:pt x="7547191" y="74105"/>
                  <a:pt x="7541475" y="80124"/>
                </a:cubicBezTo>
                <a:cubicBezTo>
                  <a:pt x="7535761" y="86144"/>
                  <a:pt x="7532903" y="94793"/>
                  <a:pt x="7532903" y="106070"/>
                </a:cubicBezTo>
                <a:lnTo>
                  <a:pt x="7532903" y="176479"/>
                </a:lnTo>
                <a:lnTo>
                  <a:pt x="7506843" y="176479"/>
                </a:lnTo>
                <a:lnTo>
                  <a:pt x="7506843" y="50521"/>
                </a:lnTo>
                <a:lnTo>
                  <a:pt x="7532903" y="50521"/>
                </a:lnTo>
                <a:lnTo>
                  <a:pt x="7532903" y="64922"/>
                </a:lnTo>
                <a:cubicBezTo>
                  <a:pt x="7537170" y="59741"/>
                  <a:pt x="7542618" y="55702"/>
                  <a:pt x="7549248" y="52807"/>
                </a:cubicBezTo>
                <a:cubicBezTo>
                  <a:pt x="7555877" y="49911"/>
                  <a:pt x="7562926" y="48463"/>
                  <a:pt x="7570393" y="48463"/>
                </a:cubicBezTo>
                <a:close/>
                <a:moveTo>
                  <a:pt x="7348042" y="48463"/>
                </a:moveTo>
                <a:cubicBezTo>
                  <a:pt x="7357948" y="48463"/>
                  <a:pt x="7366597" y="50406"/>
                  <a:pt x="7373988" y="54293"/>
                </a:cubicBezTo>
                <a:cubicBezTo>
                  <a:pt x="7381379" y="58179"/>
                  <a:pt x="7387285" y="63017"/>
                  <a:pt x="7391704" y="68809"/>
                </a:cubicBezTo>
                <a:lnTo>
                  <a:pt x="7391704" y="50521"/>
                </a:lnTo>
                <a:lnTo>
                  <a:pt x="7417993" y="50521"/>
                </a:lnTo>
                <a:lnTo>
                  <a:pt x="7417993" y="176479"/>
                </a:lnTo>
                <a:lnTo>
                  <a:pt x="7391704" y="176479"/>
                </a:lnTo>
                <a:lnTo>
                  <a:pt x="7391704" y="157734"/>
                </a:lnTo>
                <a:cubicBezTo>
                  <a:pt x="7387285" y="163678"/>
                  <a:pt x="7381265" y="168631"/>
                  <a:pt x="7373645" y="172593"/>
                </a:cubicBezTo>
                <a:cubicBezTo>
                  <a:pt x="7366025" y="176555"/>
                  <a:pt x="7357338" y="178537"/>
                  <a:pt x="7347585" y="178537"/>
                </a:cubicBezTo>
                <a:cubicBezTo>
                  <a:pt x="7336764" y="178537"/>
                  <a:pt x="7326858" y="175755"/>
                  <a:pt x="7317867" y="170193"/>
                </a:cubicBezTo>
                <a:cubicBezTo>
                  <a:pt x="7308875" y="164630"/>
                  <a:pt x="7301751" y="156858"/>
                  <a:pt x="7296493" y="146876"/>
                </a:cubicBezTo>
                <a:cubicBezTo>
                  <a:pt x="7291235" y="136893"/>
                  <a:pt x="7288606" y="125578"/>
                  <a:pt x="7288606" y="112928"/>
                </a:cubicBezTo>
                <a:cubicBezTo>
                  <a:pt x="7288606" y="100279"/>
                  <a:pt x="7291235" y="89078"/>
                  <a:pt x="7296493" y="79324"/>
                </a:cubicBezTo>
                <a:cubicBezTo>
                  <a:pt x="7301751" y="69571"/>
                  <a:pt x="7308913" y="61989"/>
                  <a:pt x="7317981" y="56579"/>
                </a:cubicBezTo>
                <a:cubicBezTo>
                  <a:pt x="7327049" y="51168"/>
                  <a:pt x="7337069" y="48463"/>
                  <a:pt x="7348042" y="48463"/>
                </a:cubicBezTo>
                <a:close/>
                <a:moveTo>
                  <a:pt x="7214845" y="48463"/>
                </a:moveTo>
                <a:cubicBezTo>
                  <a:pt x="7225817" y="48463"/>
                  <a:pt x="7235837" y="51168"/>
                  <a:pt x="7244905" y="56579"/>
                </a:cubicBezTo>
                <a:cubicBezTo>
                  <a:pt x="7253973" y="61989"/>
                  <a:pt x="7261098" y="69571"/>
                  <a:pt x="7266279" y="79324"/>
                </a:cubicBezTo>
                <a:cubicBezTo>
                  <a:pt x="7271461" y="89078"/>
                  <a:pt x="7274052" y="100279"/>
                  <a:pt x="7274052" y="112928"/>
                </a:cubicBezTo>
                <a:cubicBezTo>
                  <a:pt x="7274052" y="125578"/>
                  <a:pt x="7271461" y="136893"/>
                  <a:pt x="7266279" y="146876"/>
                </a:cubicBezTo>
                <a:cubicBezTo>
                  <a:pt x="7261098" y="156858"/>
                  <a:pt x="7253973" y="164630"/>
                  <a:pt x="7244905" y="170193"/>
                </a:cubicBezTo>
                <a:cubicBezTo>
                  <a:pt x="7235837" y="175755"/>
                  <a:pt x="7225817" y="178537"/>
                  <a:pt x="7214845" y="178537"/>
                </a:cubicBezTo>
                <a:cubicBezTo>
                  <a:pt x="7205243" y="178537"/>
                  <a:pt x="7196709" y="176594"/>
                  <a:pt x="7189241" y="172707"/>
                </a:cubicBezTo>
                <a:cubicBezTo>
                  <a:pt x="7181774" y="168821"/>
                  <a:pt x="7175677" y="163982"/>
                  <a:pt x="7170953" y="158191"/>
                </a:cubicBezTo>
                <a:lnTo>
                  <a:pt x="7170953" y="236372"/>
                </a:lnTo>
                <a:lnTo>
                  <a:pt x="7144893" y="236372"/>
                </a:lnTo>
                <a:lnTo>
                  <a:pt x="7144893" y="50521"/>
                </a:lnTo>
                <a:lnTo>
                  <a:pt x="7170953" y="50521"/>
                </a:lnTo>
                <a:lnTo>
                  <a:pt x="7170953" y="69037"/>
                </a:lnTo>
                <a:cubicBezTo>
                  <a:pt x="7175373" y="63246"/>
                  <a:pt x="7181393" y="58369"/>
                  <a:pt x="7189013" y="54407"/>
                </a:cubicBezTo>
                <a:cubicBezTo>
                  <a:pt x="7196633" y="50444"/>
                  <a:pt x="7205243" y="48463"/>
                  <a:pt x="7214845" y="48463"/>
                </a:cubicBezTo>
                <a:close/>
                <a:moveTo>
                  <a:pt x="6871792" y="48463"/>
                </a:moveTo>
                <a:cubicBezTo>
                  <a:pt x="6881698" y="48463"/>
                  <a:pt x="6890346" y="50406"/>
                  <a:pt x="6897738" y="54293"/>
                </a:cubicBezTo>
                <a:cubicBezTo>
                  <a:pt x="6905130" y="58179"/>
                  <a:pt x="6911035" y="63017"/>
                  <a:pt x="6915454" y="68809"/>
                </a:cubicBezTo>
                <a:lnTo>
                  <a:pt x="6915454" y="50521"/>
                </a:lnTo>
                <a:lnTo>
                  <a:pt x="6941743" y="50521"/>
                </a:lnTo>
                <a:lnTo>
                  <a:pt x="6941743" y="176479"/>
                </a:lnTo>
                <a:lnTo>
                  <a:pt x="6915454" y="176479"/>
                </a:lnTo>
                <a:lnTo>
                  <a:pt x="6915454" y="157734"/>
                </a:lnTo>
                <a:cubicBezTo>
                  <a:pt x="6911035" y="163678"/>
                  <a:pt x="6905016" y="168631"/>
                  <a:pt x="6897395" y="172593"/>
                </a:cubicBezTo>
                <a:cubicBezTo>
                  <a:pt x="6889775" y="176555"/>
                  <a:pt x="6881088" y="178537"/>
                  <a:pt x="6871334" y="178537"/>
                </a:cubicBezTo>
                <a:cubicBezTo>
                  <a:pt x="6860514" y="178537"/>
                  <a:pt x="6850608" y="175755"/>
                  <a:pt x="6841616" y="170193"/>
                </a:cubicBezTo>
                <a:cubicBezTo>
                  <a:pt x="6832625" y="164630"/>
                  <a:pt x="6825500" y="156858"/>
                  <a:pt x="6820242" y="146876"/>
                </a:cubicBezTo>
                <a:cubicBezTo>
                  <a:pt x="6814985" y="136893"/>
                  <a:pt x="6812356" y="125578"/>
                  <a:pt x="6812356" y="112928"/>
                </a:cubicBezTo>
                <a:cubicBezTo>
                  <a:pt x="6812356" y="100279"/>
                  <a:pt x="6814985" y="89078"/>
                  <a:pt x="6820242" y="79324"/>
                </a:cubicBezTo>
                <a:cubicBezTo>
                  <a:pt x="6825500" y="69571"/>
                  <a:pt x="6832664" y="61989"/>
                  <a:pt x="6841731" y="56579"/>
                </a:cubicBezTo>
                <a:cubicBezTo>
                  <a:pt x="6850799" y="51168"/>
                  <a:pt x="6860820" y="48463"/>
                  <a:pt x="6871792" y="48463"/>
                </a:cubicBezTo>
                <a:close/>
                <a:moveTo>
                  <a:pt x="6646240" y="48463"/>
                </a:moveTo>
                <a:cubicBezTo>
                  <a:pt x="6656298" y="48463"/>
                  <a:pt x="6665290" y="50597"/>
                  <a:pt x="6673215" y="54864"/>
                </a:cubicBezTo>
                <a:cubicBezTo>
                  <a:pt x="6681140" y="59131"/>
                  <a:pt x="6687236" y="65303"/>
                  <a:pt x="6691503" y="73381"/>
                </a:cubicBezTo>
                <a:cubicBezTo>
                  <a:pt x="6695312" y="65761"/>
                  <a:pt x="6701256" y="59703"/>
                  <a:pt x="6709334" y="55207"/>
                </a:cubicBezTo>
                <a:cubicBezTo>
                  <a:pt x="6717411" y="50711"/>
                  <a:pt x="6726098" y="48463"/>
                  <a:pt x="6735394" y="48463"/>
                </a:cubicBezTo>
                <a:cubicBezTo>
                  <a:pt x="6745300" y="48463"/>
                  <a:pt x="6754177" y="50521"/>
                  <a:pt x="6762026" y="54635"/>
                </a:cubicBezTo>
                <a:cubicBezTo>
                  <a:pt x="6769875" y="58750"/>
                  <a:pt x="6776046" y="64846"/>
                  <a:pt x="6780542" y="72923"/>
                </a:cubicBezTo>
                <a:cubicBezTo>
                  <a:pt x="6785038" y="81001"/>
                  <a:pt x="6787286" y="90754"/>
                  <a:pt x="6787286" y="102184"/>
                </a:cubicBezTo>
                <a:lnTo>
                  <a:pt x="6787286" y="176479"/>
                </a:lnTo>
                <a:lnTo>
                  <a:pt x="6761454" y="176479"/>
                </a:lnTo>
                <a:lnTo>
                  <a:pt x="6761454" y="106070"/>
                </a:lnTo>
                <a:cubicBezTo>
                  <a:pt x="6761454" y="94793"/>
                  <a:pt x="6758635" y="86144"/>
                  <a:pt x="6752996" y="80124"/>
                </a:cubicBezTo>
                <a:cubicBezTo>
                  <a:pt x="6747358" y="74105"/>
                  <a:pt x="6739661" y="71095"/>
                  <a:pt x="6729908" y="71095"/>
                </a:cubicBezTo>
                <a:cubicBezTo>
                  <a:pt x="6720154" y="71095"/>
                  <a:pt x="6712420" y="74105"/>
                  <a:pt x="6706705" y="80124"/>
                </a:cubicBezTo>
                <a:cubicBezTo>
                  <a:pt x="6700990" y="86144"/>
                  <a:pt x="6698132" y="94793"/>
                  <a:pt x="6698132" y="106070"/>
                </a:cubicBezTo>
                <a:lnTo>
                  <a:pt x="6698132" y="176479"/>
                </a:lnTo>
                <a:lnTo>
                  <a:pt x="6672300" y="176479"/>
                </a:lnTo>
                <a:lnTo>
                  <a:pt x="6672300" y="106070"/>
                </a:lnTo>
                <a:cubicBezTo>
                  <a:pt x="6672300" y="94793"/>
                  <a:pt x="6669481" y="86144"/>
                  <a:pt x="6663842" y="80124"/>
                </a:cubicBezTo>
                <a:cubicBezTo>
                  <a:pt x="6658204" y="74105"/>
                  <a:pt x="6650507" y="71095"/>
                  <a:pt x="6640754" y="71095"/>
                </a:cubicBezTo>
                <a:cubicBezTo>
                  <a:pt x="6631000" y="71095"/>
                  <a:pt x="6623266" y="74105"/>
                  <a:pt x="6617550" y="80124"/>
                </a:cubicBezTo>
                <a:cubicBezTo>
                  <a:pt x="6611836" y="86144"/>
                  <a:pt x="6608978" y="94793"/>
                  <a:pt x="6608978" y="106070"/>
                </a:cubicBezTo>
                <a:lnTo>
                  <a:pt x="6608978" y="176479"/>
                </a:lnTo>
                <a:lnTo>
                  <a:pt x="6582918" y="176479"/>
                </a:lnTo>
                <a:lnTo>
                  <a:pt x="6582918" y="50521"/>
                </a:lnTo>
                <a:lnTo>
                  <a:pt x="6608978" y="50521"/>
                </a:lnTo>
                <a:lnTo>
                  <a:pt x="6608978" y="64922"/>
                </a:lnTo>
                <a:cubicBezTo>
                  <a:pt x="6613246" y="59741"/>
                  <a:pt x="6618656" y="55702"/>
                  <a:pt x="6625208" y="52807"/>
                </a:cubicBezTo>
                <a:cubicBezTo>
                  <a:pt x="6631762" y="49911"/>
                  <a:pt x="6638772" y="48463"/>
                  <a:pt x="6646240" y="48463"/>
                </a:cubicBezTo>
                <a:close/>
                <a:moveTo>
                  <a:pt x="6560972" y="48463"/>
                </a:moveTo>
                <a:lnTo>
                  <a:pt x="6560972" y="75438"/>
                </a:lnTo>
                <a:lnTo>
                  <a:pt x="6554342" y="75438"/>
                </a:lnTo>
                <a:cubicBezTo>
                  <a:pt x="6544132" y="75438"/>
                  <a:pt x="6536397" y="78029"/>
                  <a:pt x="6531140" y="83210"/>
                </a:cubicBezTo>
                <a:cubicBezTo>
                  <a:pt x="6525882" y="88392"/>
                  <a:pt x="6523254" y="97384"/>
                  <a:pt x="6523254" y="110185"/>
                </a:cubicBezTo>
                <a:lnTo>
                  <a:pt x="6523254" y="176479"/>
                </a:lnTo>
                <a:lnTo>
                  <a:pt x="6497193" y="176479"/>
                </a:lnTo>
                <a:lnTo>
                  <a:pt x="6497193" y="50521"/>
                </a:lnTo>
                <a:lnTo>
                  <a:pt x="6523254" y="50521"/>
                </a:lnTo>
                <a:lnTo>
                  <a:pt x="6523254" y="68809"/>
                </a:lnTo>
                <a:cubicBezTo>
                  <a:pt x="6527063" y="62408"/>
                  <a:pt x="6532130" y="57417"/>
                  <a:pt x="6538454" y="53835"/>
                </a:cubicBezTo>
                <a:cubicBezTo>
                  <a:pt x="6544780" y="50254"/>
                  <a:pt x="6552285" y="48463"/>
                  <a:pt x="6560972" y="48463"/>
                </a:cubicBezTo>
                <a:close/>
                <a:moveTo>
                  <a:pt x="6410096" y="48463"/>
                </a:moveTo>
                <a:cubicBezTo>
                  <a:pt x="6422136" y="48463"/>
                  <a:pt x="6433033" y="51130"/>
                  <a:pt x="6442786" y="56464"/>
                </a:cubicBezTo>
                <a:cubicBezTo>
                  <a:pt x="6452540" y="61798"/>
                  <a:pt x="6460236" y="69418"/>
                  <a:pt x="6465874" y="79324"/>
                </a:cubicBezTo>
                <a:cubicBezTo>
                  <a:pt x="6471513" y="89230"/>
                  <a:pt x="6474333" y="100584"/>
                  <a:pt x="6474333" y="113386"/>
                </a:cubicBezTo>
                <a:cubicBezTo>
                  <a:pt x="6474333" y="126187"/>
                  <a:pt x="6471437" y="137541"/>
                  <a:pt x="6465646" y="147447"/>
                </a:cubicBezTo>
                <a:cubicBezTo>
                  <a:pt x="6459854" y="157353"/>
                  <a:pt x="6451968" y="165011"/>
                  <a:pt x="6441986" y="170421"/>
                </a:cubicBezTo>
                <a:cubicBezTo>
                  <a:pt x="6432004" y="175832"/>
                  <a:pt x="6420993" y="178537"/>
                  <a:pt x="6408954" y="178537"/>
                </a:cubicBezTo>
                <a:cubicBezTo>
                  <a:pt x="6397066" y="178537"/>
                  <a:pt x="6386322" y="175832"/>
                  <a:pt x="6376721" y="170421"/>
                </a:cubicBezTo>
                <a:cubicBezTo>
                  <a:pt x="6367119" y="165011"/>
                  <a:pt x="6359576" y="157391"/>
                  <a:pt x="6354089" y="147561"/>
                </a:cubicBezTo>
                <a:cubicBezTo>
                  <a:pt x="6348603" y="137732"/>
                  <a:pt x="6345860" y="126340"/>
                  <a:pt x="6345860" y="113386"/>
                </a:cubicBezTo>
                <a:cubicBezTo>
                  <a:pt x="6345860" y="100584"/>
                  <a:pt x="6348679" y="89230"/>
                  <a:pt x="6354318" y="79324"/>
                </a:cubicBezTo>
                <a:cubicBezTo>
                  <a:pt x="6359957" y="69418"/>
                  <a:pt x="6367653" y="61798"/>
                  <a:pt x="6377407" y="56464"/>
                </a:cubicBezTo>
                <a:cubicBezTo>
                  <a:pt x="6387160" y="51130"/>
                  <a:pt x="6398057" y="48463"/>
                  <a:pt x="6410096" y="48463"/>
                </a:cubicBezTo>
                <a:close/>
                <a:moveTo>
                  <a:pt x="6132271" y="48463"/>
                </a:moveTo>
                <a:cubicBezTo>
                  <a:pt x="6144158" y="48463"/>
                  <a:pt x="6154750" y="51054"/>
                  <a:pt x="6164046" y="56236"/>
                </a:cubicBezTo>
                <a:cubicBezTo>
                  <a:pt x="6173343" y="61417"/>
                  <a:pt x="6180582" y="68694"/>
                  <a:pt x="6185763" y="78067"/>
                </a:cubicBezTo>
                <a:cubicBezTo>
                  <a:pt x="6190945" y="87440"/>
                  <a:pt x="6193536" y="98222"/>
                  <a:pt x="6193536" y="110414"/>
                </a:cubicBezTo>
                <a:cubicBezTo>
                  <a:pt x="6193536" y="115138"/>
                  <a:pt x="6193231" y="119405"/>
                  <a:pt x="6192621" y="123215"/>
                </a:cubicBezTo>
                <a:lnTo>
                  <a:pt x="6096381" y="123215"/>
                </a:lnTo>
                <a:cubicBezTo>
                  <a:pt x="6097143" y="133274"/>
                  <a:pt x="6100877" y="141351"/>
                  <a:pt x="6107582" y="147447"/>
                </a:cubicBezTo>
                <a:cubicBezTo>
                  <a:pt x="6114288" y="153543"/>
                  <a:pt x="6122518" y="156591"/>
                  <a:pt x="6132271" y="156591"/>
                </a:cubicBezTo>
                <a:cubicBezTo>
                  <a:pt x="6146292" y="156591"/>
                  <a:pt x="6156198" y="150724"/>
                  <a:pt x="6161989" y="138989"/>
                </a:cubicBezTo>
                <a:lnTo>
                  <a:pt x="6190107" y="138989"/>
                </a:lnTo>
                <a:cubicBezTo>
                  <a:pt x="6186297" y="150571"/>
                  <a:pt x="6179401" y="160058"/>
                  <a:pt x="6169418" y="167450"/>
                </a:cubicBezTo>
                <a:cubicBezTo>
                  <a:pt x="6159436" y="174841"/>
                  <a:pt x="6147054" y="178537"/>
                  <a:pt x="6132271" y="178537"/>
                </a:cubicBezTo>
                <a:cubicBezTo>
                  <a:pt x="6120232" y="178537"/>
                  <a:pt x="6109449" y="175832"/>
                  <a:pt x="6099924" y="170421"/>
                </a:cubicBezTo>
                <a:cubicBezTo>
                  <a:pt x="6090399" y="165011"/>
                  <a:pt x="6082932" y="157391"/>
                  <a:pt x="6077521" y="147561"/>
                </a:cubicBezTo>
                <a:cubicBezTo>
                  <a:pt x="6072111" y="137732"/>
                  <a:pt x="6069406" y="126340"/>
                  <a:pt x="6069406" y="113386"/>
                </a:cubicBezTo>
                <a:cubicBezTo>
                  <a:pt x="6069406" y="100432"/>
                  <a:pt x="6072035" y="89040"/>
                  <a:pt x="6077292" y="79210"/>
                </a:cubicBezTo>
                <a:cubicBezTo>
                  <a:pt x="6082550" y="69380"/>
                  <a:pt x="6089942" y="61798"/>
                  <a:pt x="6099467" y="56464"/>
                </a:cubicBezTo>
                <a:cubicBezTo>
                  <a:pt x="6108992" y="51130"/>
                  <a:pt x="6119926" y="48463"/>
                  <a:pt x="6132271" y="48463"/>
                </a:cubicBezTo>
                <a:close/>
                <a:moveTo>
                  <a:pt x="5694121" y="48463"/>
                </a:moveTo>
                <a:cubicBezTo>
                  <a:pt x="5706008" y="48463"/>
                  <a:pt x="5716600" y="51054"/>
                  <a:pt x="5725896" y="56236"/>
                </a:cubicBezTo>
                <a:cubicBezTo>
                  <a:pt x="5735193" y="61417"/>
                  <a:pt x="5742432" y="68694"/>
                  <a:pt x="5747614" y="78067"/>
                </a:cubicBezTo>
                <a:cubicBezTo>
                  <a:pt x="5752795" y="87440"/>
                  <a:pt x="5755386" y="98222"/>
                  <a:pt x="5755386" y="110414"/>
                </a:cubicBezTo>
                <a:cubicBezTo>
                  <a:pt x="5755386" y="115138"/>
                  <a:pt x="5755081" y="119405"/>
                  <a:pt x="5754471" y="123215"/>
                </a:cubicBezTo>
                <a:lnTo>
                  <a:pt x="5658231" y="123215"/>
                </a:lnTo>
                <a:cubicBezTo>
                  <a:pt x="5658993" y="133274"/>
                  <a:pt x="5662726" y="141351"/>
                  <a:pt x="5669432" y="147447"/>
                </a:cubicBezTo>
                <a:cubicBezTo>
                  <a:pt x="5676138" y="153543"/>
                  <a:pt x="5684368" y="156591"/>
                  <a:pt x="5694121" y="156591"/>
                </a:cubicBezTo>
                <a:cubicBezTo>
                  <a:pt x="5708142" y="156591"/>
                  <a:pt x="5718047" y="150724"/>
                  <a:pt x="5723839" y="138989"/>
                </a:cubicBezTo>
                <a:lnTo>
                  <a:pt x="5751957" y="138989"/>
                </a:lnTo>
                <a:cubicBezTo>
                  <a:pt x="5748147" y="150571"/>
                  <a:pt x="5741251" y="160058"/>
                  <a:pt x="5731269" y="167450"/>
                </a:cubicBezTo>
                <a:cubicBezTo>
                  <a:pt x="5721287" y="174841"/>
                  <a:pt x="5708904" y="178537"/>
                  <a:pt x="5694121" y="178537"/>
                </a:cubicBezTo>
                <a:cubicBezTo>
                  <a:pt x="5682082" y="178537"/>
                  <a:pt x="5671299" y="175832"/>
                  <a:pt x="5661774" y="170421"/>
                </a:cubicBezTo>
                <a:cubicBezTo>
                  <a:pt x="5652249" y="165011"/>
                  <a:pt x="5644782" y="157391"/>
                  <a:pt x="5639371" y="147561"/>
                </a:cubicBezTo>
                <a:cubicBezTo>
                  <a:pt x="5633961" y="137732"/>
                  <a:pt x="5631256" y="126340"/>
                  <a:pt x="5631256" y="113386"/>
                </a:cubicBezTo>
                <a:cubicBezTo>
                  <a:pt x="5631256" y="100432"/>
                  <a:pt x="5633885" y="89040"/>
                  <a:pt x="5639143" y="79210"/>
                </a:cubicBezTo>
                <a:cubicBezTo>
                  <a:pt x="5644401" y="69380"/>
                  <a:pt x="5651792" y="61798"/>
                  <a:pt x="5661317" y="56464"/>
                </a:cubicBezTo>
                <a:cubicBezTo>
                  <a:pt x="5670842" y="51130"/>
                  <a:pt x="5681776" y="48463"/>
                  <a:pt x="5694121" y="48463"/>
                </a:cubicBezTo>
                <a:close/>
                <a:moveTo>
                  <a:pt x="5559780" y="48463"/>
                </a:moveTo>
                <a:cubicBezTo>
                  <a:pt x="5574106" y="48463"/>
                  <a:pt x="5585650" y="52083"/>
                  <a:pt x="5594414" y="59322"/>
                </a:cubicBezTo>
                <a:cubicBezTo>
                  <a:pt x="5603176" y="66561"/>
                  <a:pt x="5607862" y="76429"/>
                  <a:pt x="5608472" y="88925"/>
                </a:cubicBezTo>
                <a:lnTo>
                  <a:pt x="5582412" y="88925"/>
                </a:lnTo>
                <a:cubicBezTo>
                  <a:pt x="5581955" y="83287"/>
                  <a:pt x="5579669" y="78791"/>
                  <a:pt x="5575554" y="75438"/>
                </a:cubicBezTo>
                <a:cubicBezTo>
                  <a:pt x="5571439" y="72085"/>
                  <a:pt x="5565876" y="70409"/>
                  <a:pt x="5558866" y="70409"/>
                </a:cubicBezTo>
                <a:cubicBezTo>
                  <a:pt x="5552008" y="70409"/>
                  <a:pt x="5546750" y="71704"/>
                  <a:pt x="5543093" y="74295"/>
                </a:cubicBezTo>
                <a:cubicBezTo>
                  <a:pt x="5539435" y="76886"/>
                  <a:pt x="5537607" y="80315"/>
                  <a:pt x="5537607" y="84582"/>
                </a:cubicBezTo>
                <a:cubicBezTo>
                  <a:pt x="5537607" y="87935"/>
                  <a:pt x="5538825" y="90754"/>
                  <a:pt x="5541264" y="93040"/>
                </a:cubicBezTo>
                <a:cubicBezTo>
                  <a:pt x="5543702" y="95326"/>
                  <a:pt x="5546674" y="97117"/>
                  <a:pt x="5550179" y="98412"/>
                </a:cubicBezTo>
                <a:cubicBezTo>
                  <a:pt x="5553684" y="99708"/>
                  <a:pt x="5558866" y="101346"/>
                  <a:pt x="5565724" y="103327"/>
                </a:cubicBezTo>
                <a:cubicBezTo>
                  <a:pt x="5574868" y="105766"/>
                  <a:pt x="5582374" y="108242"/>
                  <a:pt x="5588241" y="110757"/>
                </a:cubicBezTo>
                <a:cubicBezTo>
                  <a:pt x="5594108" y="113271"/>
                  <a:pt x="5599176" y="116967"/>
                  <a:pt x="5603443" y="121844"/>
                </a:cubicBezTo>
                <a:cubicBezTo>
                  <a:pt x="5607710" y="126721"/>
                  <a:pt x="5609920" y="133198"/>
                  <a:pt x="5610073" y="141275"/>
                </a:cubicBezTo>
                <a:cubicBezTo>
                  <a:pt x="5610073" y="148438"/>
                  <a:pt x="5608091" y="154838"/>
                  <a:pt x="5604129" y="160477"/>
                </a:cubicBezTo>
                <a:cubicBezTo>
                  <a:pt x="5600166" y="166116"/>
                  <a:pt x="5594566" y="170536"/>
                  <a:pt x="5587327" y="173736"/>
                </a:cubicBezTo>
                <a:cubicBezTo>
                  <a:pt x="5580088" y="176936"/>
                  <a:pt x="5571591" y="178537"/>
                  <a:pt x="5561838" y="178537"/>
                </a:cubicBezTo>
                <a:cubicBezTo>
                  <a:pt x="5551932" y="178537"/>
                  <a:pt x="5543055" y="176746"/>
                  <a:pt x="5535206" y="173165"/>
                </a:cubicBezTo>
                <a:cubicBezTo>
                  <a:pt x="5527357" y="169583"/>
                  <a:pt x="5521147" y="164706"/>
                  <a:pt x="5516575" y="158534"/>
                </a:cubicBezTo>
                <a:cubicBezTo>
                  <a:pt x="5512003" y="152362"/>
                  <a:pt x="5509565" y="145466"/>
                  <a:pt x="5509260" y="137846"/>
                </a:cubicBezTo>
                <a:lnTo>
                  <a:pt x="5536235" y="137846"/>
                </a:lnTo>
                <a:cubicBezTo>
                  <a:pt x="5536692" y="143180"/>
                  <a:pt x="5539244" y="147638"/>
                  <a:pt x="5543893" y="151219"/>
                </a:cubicBezTo>
                <a:cubicBezTo>
                  <a:pt x="5548541" y="154800"/>
                  <a:pt x="5554370" y="156591"/>
                  <a:pt x="5561381" y="156591"/>
                </a:cubicBezTo>
                <a:cubicBezTo>
                  <a:pt x="5568696" y="156591"/>
                  <a:pt x="5574372" y="155181"/>
                  <a:pt x="5578412" y="152362"/>
                </a:cubicBezTo>
                <a:cubicBezTo>
                  <a:pt x="5582450" y="149543"/>
                  <a:pt x="5584470" y="145923"/>
                  <a:pt x="5584470" y="141503"/>
                </a:cubicBezTo>
                <a:cubicBezTo>
                  <a:pt x="5584470" y="136779"/>
                  <a:pt x="5582221" y="133274"/>
                  <a:pt x="5577726" y="130988"/>
                </a:cubicBezTo>
                <a:cubicBezTo>
                  <a:pt x="5573230" y="128702"/>
                  <a:pt x="5566105" y="126187"/>
                  <a:pt x="5556351" y="123444"/>
                </a:cubicBezTo>
                <a:cubicBezTo>
                  <a:pt x="5546903" y="120853"/>
                  <a:pt x="5539207" y="118339"/>
                  <a:pt x="5533263" y="115900"/>
                </a:cubicBezTo>
                <a:cubicBezTo>
                  <a:pt x="5527320" y="113462"/>
                  <a:pt x="5522176" y="109728"/>
                  <a:pt x="5517832" y="104699"/>
                </a:cubicBezTo>
                <a:cubicBezTo>
                  <a:pt x="5513489" y="99670"/>
                  <a:pt x="5511318" y="93040"/>
                  <a:pt x="5511318" y="84811"/>
                </a:cubicBezTo>
                <a:cubicBezTo>
                  <a:pt x="5511318" y="78105"/>
                  <a:pt x="5513298" y="71971"/>
                  <a:pt x="5517261" y="66408"/>
                </a:cubicBezTo>
                <a:cubicBezTo>
                  <a:pt x="5521223" y="60846"/>
                  <a:pt x="5526900" y="56464"/>
                  <a:pt x="5534292" y="53264"/>
                </a:cubicBezTo>
                <a:cubicBezTo>
                  <a:pt x="5541683" y="50063"/>
                  <a:pt x="5550179" y="48463"/>
                  <a:pt x="5559780" y="48463"/>
                </a:cubicBezTo>
                <a:close/>
                <a:moveTo>
                  <a:pt x="5005044" y="48463"/>
                </a:moveTo>
                <a:cubicBezTo>
                  <a:pt x="5016018" y="48463"/>
                  <a:pt x="5026038" y="51168"/>
                  <a:pt x="5035105" y="56579"/>
                </a:cubicBezTo>
                <a:cubicBezTo>
                  <a:pt x="5044173" y="61989"/>
                  <a:pt x="5051298" y="69571"/>
                  <a:pt x="5056480" y="79324"/>
                </a:cubicBezTo>
                <a:cubicBezTo>
                  <a:pt x="5061661" y="89078"/>
                  <a:pt x="5064252" y="100279"/>
                  <a:pt x="5064252" y="112928"/>
                </a:cubicBezTo>
                <a:cubicBezTo>
                  <a:pt x="5064252" y="125578"/>
                  <a:pt x="5061661" y="136893"/>
                  <a:pt x="5056480" y="146876"/>
                </a:cubicBezTo>
                <a:cubicBezTo>
                  <a:pt x="5051298" y="156858"/>
                  <a:pt x="5044173" y="164630"/>
                  <a:pt x="5035105" y="170193"/>
                </a:cubicBezTo>
                <a:cubicBezTo>
                  <a:pt x="5026038" y="175755"/>
                  <a:pt x="5016018" y="178537"/>
                  <a:pt x="5005044" y="178537"/>
                </a:cubicBezTo>
                <a:cubicBezTo>
                  <a:pt x="4995443" y="178537"/>
                  <a:pt x="4986909" y="176594"/>
                  <a:pt x="4979441" y="172707"/>
                </a:cubicBezTo>
                <a:cubicBezTo>
                  <a:pt x="4971974" y="168821"/>
                  <a:pt x="4965878" y="163982"/>
                  <a:pt x="4961154" y="158191"/>
                </a:cubicBezTo>
                <a:lnTo>
                  <a:pt x="4961154" y="236372"/>
                </a:lnTo>
                <a:lnTo>
                  <a:pt x="4935093" y="236372"/>
                </a:lnTo>
                <a:lnTo>
                  <a:pt x="4935093" y="50521"/>
                </a:lnTo>
                <a:lnTo>
                  <a:pt x="4961154" y="50521"/>
                </a:lnTo>
                <a:lnTo>
                  <a:pt x="4961154" y="69037"/>
                </a:lnTo>
                <a:cubicBezTo>
                  <a:pt x="4965573" y="63246"/>
                  <a:pt x="4971592" y="58369"/>
                  <a:pt x="4979213" y="54407"/>
                </a:cubicBezTo>
                <a:cubicBezTo>
                  <a:pt x="4986833" y="50444"/>
                  <a:pt x="4995443" y="48463"/>
                  <a:pt x="5005044" y="48463"/>
                </a:cubicBezTo>
                <a:close/>
                <a:moveTo>
                  <a:pt x="4760290" y="48463"/>
                </a:moveTo>
                <a:cubicBezTo>
                  <a:pt x="4770348" y="48463"/>
                  <a:pt x="4779340" y="50597"/>
                  <a:pt x="4787265" y="54864"/>
                </a:cubicBezTo>
                <a:cubicBezTo>
                  <a:pt x="4795190" y="59131"/>
                  <a:pt x="4801285" y="65303"/>
                  <a:pt x="4805553" y="73381"/>
                </a:cubicBezTo>
                <a:cubicBezTo>
                  <a:pt x="4809363" y="65761"/>
                  <a:pt x="4815307" y="59703"/>
                  <a:pt x="4823383" y="55207"/>
                </a:cubicBezTo>
                <a:cubicBezTo>
                  <a:pt x="4831461" y="50711"/>
                  <a:pt x="4840148" y="48463"/>
                  <a:pt x="4849444" y="48463"/>
                </a:cubicBezTo>
                <a:cubicBezTo>
                  <a:pt x="4859350" y="48463"/>
                  <a:pt x="4868227" y="50521"/>
                  <a:pt x="4876076" y="54635"/>
                </a:cubicBezTo>
                <a:cubicBezTo>
                  <a:pt x="4883925" y="58750"/>
                  <a:pt x="4890097" y="64846"/>
                  <a:pt x="4894592" y="72923"/>
                </a:cubicBezTo>
                <a:cubicBezTo>
                  <a:pt x="4899089" y="81001"/>
                  <a:pt x="4901336" y="90754"/>
                  <a:pt x="4901336" y="102184"/>
                </a:cubicBezTo>
                <a:lnTo>
                  <a:pt x="4901336" y="176479"/>
                </a:lnTo>
                <a:lnTo>
                  <a:pt x="4875505" y="176479"/>
                </a:lnTo>
                <a:lnTo>
                  <a:pt x="4875505" y="106070"/>
                </a:lnTo>
                <a:cubicBezTo>
                  <a:pt x="4875505" y="94793"/>
                  <a:pt x="4872685" y="86144"/>
                  <a:pt x="4867046" y="80124"/>
                </a:cubicBezTo>
                <a:cubicBezTo>
                  <a:pt x="4861408" y="74105"/>
                  <a:pt x="4853711" y="71095"/>
                  <a:pt x="4843958" y="71095"/>
                </a:cubicBezTo>
                <a:cubicBezTo>
                  <a:pt x="4834204" y="71095"/>
                  <a:pt x="4826470" y="74105"/>
                  <a:pt x="4820755" y="80124"/>
                </a:cubicBezTo>
                <a:cubicBezTo>
                  <a:pt x="4815040" y="86144"/>
                  <a:pt x="4812182" y="94793"/>
                  <a:pt x="4812182" y="106070"/>
                </a:cubicBezTo>
                <a:lnTo>
                  <a:pt x="4812182" y="176479"/>
                </a:lnTo>
                <a:lnTo>
                  <a:pt x="4786350" y="176479"/>
                </a:lnTo>
                <a:lnTo>
                  <a:pt x="4786350" y="106070"/>
                </a:lnTo>
                <a:cubicBezTo>
                  <a:pt x="4786350" y="94793"/>
                  <a:pt x="4783531" y="86144"/>
                  <a:pt x="4777892" y="80124"/>
                </a:cubicBezTo>
                <a:cubicBezTo>
                  <a:pt x="4772253" y="74105"/>
                  <a:pt x="4764557" y="71095"/>
                  <a:pt x="4754804" y="71095"/>
                </a:cubicBezTo>
                <a:cubicBezTo>
                  <a:pt x="4745050" y="71095"/>
                  <a:pt x="4737316" y="74105"/>
                  <a:pt x="4731601" y="80124"/>
                </a:cubicBezTo>
                <a:cubicBezTo>
                  <a:pt x="4725886" y="86144"/>
                  <a:pt x="4723029" y="94793"/>
                  <a:pt x="4723029" y="106070"/>
                </a:cubicBezTo>
                <a:lnTo>
                  <a:pt x="4723029" y="176479"/>
                </a:lnTo>
                <a:lnTo>
                  <a:pt x="4696968" y="176479"/>
                </a:lnTo>
                <a:lnTo>
                  <a:pt x="4696968" y="50521"/>
                </a:lnTo>
                <a:lnTo>
                  <a:pt x="4723029" y="50521"/>
                </a:lnTo>
                <a:lnTo>
                  <a:pt x="4723029" y="64922"/>
                </a:lnTo>
                <a:cubicBezTo>
                  <a:pt x="4727296" y="59741"/>
                  <a:pt x="4732706" y="55702"/>
                  <a:pt x="4739259" y="52807"/>
                </a:cubicBezTo>
                <a:cubicBezTo>
                  <a:pt x="4745812" y="49911"/>
                  <a:pt x="4752823" y="48463"/>
                  <a:pt x="4760290" y="48463"/>
                </a:cubicBezTo>
                <a:close/>
                <a:moveTo>
                  <a:pt x="4559655" y="48463"/>
                </a:moveTo>
                <a:cubicBezTo>
                  <a:pt x="4573981" y="48463"/>
                  <a:pt x="4585525" y="52083"/>
                  <a:pt x="4594288" y="59322"/>
                </a:cubicBezTo>
                <a:cubicBezTo>
                  <a:pt x="4603052" y="66561"/>
                  <a:pt x="4607738" y="76429"/>
                  <a:pt x="4608347" y="88925"/>
                </a:cubicBezTo>
                <a:lnTo>
                  <a:pt x="4582287" y="88925"/>
                </a:lnTo>
                <a:cubicBezTo>
                  <a:pt x="4581830" y="83287"/>
                  <a:pt x="4579544" y="78791"/>
                  <a:pt x="4575429" y="75438"/>
                </a:cubicBezTo>
                <a:cubicBezTo>
                  <a:pt x="4571314" y="72085"/>
                  <a:pt x="4565751" y="70409"/>
                  <a:pt x="4558741" y="70409"/>
                </a:cubicBezTo>
                <a:cubicBezTo>
                  <a:pt x="4551883" y="70409"/>
                  <a:pt x="4546625" y="71704"/>
                  <a:pt x="4542967" y="74295"/>
                </a:cubicBezTo>
                <a:cubicBezTo>
                  <a:pt x="4539310" y="76886"/>
                  <a:pt x="4537481" y="80315"/>
                  <a:pt x="4537481" y="84582"/>
                </a:cubicBezTo>
                <a:cubicBezTo>
                  <a:pt x="4537481" y="87935"/>
                  <a:pt x="4538701" y="90754"/>
                  <a:pt x="4541139" y="93040"/>
                </a:cubicBezTo>
                <a:cubicBezTo>
                  <a:pt x="4543577" y="95326"/>
                  <a:pt x="4546549" y="97117"/>
                  <a:pt x="4550054" y="98412"/>
                </a:cubicBezTo>
                <a:cubicBezTo>
                  <a:pt x="4553560" y="99708"/>
                  <a:pt x="4558741" y="101346"/>
                  <a:pt x="4565599" y="103327"/>
                </a:cubicBezTo>
                <a:cubicBezTo>
                  <a:pt x="4574743" y="105766"/>
                  <a:pt x="4582249" y="108242"/>
                  <a:pt x="4588116" y="110757"/>
                </a:cubicBezTo>
                <a:cubicBezTo>
                  <a:pt x="4593983" y="113271"/>
                  <a:pt x="4599051" y="116967"/>
                  <a:pt x="4603318" y="121844"/>
                </a:cubicBezTo>
                <a:cubicBezTo>
                  <a:pt x="4607585" y="126721"/>
                  <a:pt x="4609795" y="133198"/>
                  <a:pt x="4609948" y="141275"/>
                </a:cubicBezTo>
                <a:cubicBezTo>
                  <a:pt x="4609948" y="148438"/>
                  <a:pt x="4607966" y="154838"/>
                  <a:pt x="4604004" y="160477"/>
                </a:cubicBezTo>
                <a:cubicBezTo>
                  <a:pt x="4600041" y="166116"/>
                  <a:pt x="4594441" y="170536"/>
                  <a:pt x="4587202" y="173736"/>
                </a:cubicBezTo>
                <a:cubicBezTo>
                  <a:pt x="4579963" y="176936"/>
                  <a:pt x="4571466" y="178537"/>
                  <a:pt x="4561713" y="178537"/>
                </a:cubicBezTo>
                <a:cubicBezTo>
                  <a:pt x="4551807" y="178537"/>
                  <a:pt x="4542930" y="176746"/>
                  <a:pt x="4535081" y="173165"/>
                </a:cubicBezTo>
                <a:cubicBezTo>
                  <a:pt x="4527232" y="169583"/>
                  <a:pt x="4521022" y="164706"/>
                  <a:pt x="4516450" y="158534"/>
                </a:cubicBezTo>
                <a:cubicBezTo>
                  <a:pt x="4511878" y="152362"/>
                  <a:pt x="4509440" y="145466"/>
                  <a:pt x="4509135" y="137846"/>
                </a:cubicBezTo>
                <a:lnTo>
                  <a:pt x="4536110" y="137846"/>
                </a:lnTo>
                <a:cubicBezTo>
                  <a:pt x="4536567" y="143180"/>
                  <a:pt x="4539119" y="147638"/>
                  <a:pt x="4543768" y="151219"/>
                </a:cubicBezTo>
                <a:cubicBezTo>
                  <a:pt x="4548416" y="154800"/>
                  <a:pt x="4554245" y="156591"/>
                  <a:pt x="4561256" y="156591"/>
                </a:cubicBezTo>
                <a:cubicBezTo>
                  <a:pt x="4568571" y="156591"/>
                  <a:pt x="4574248" y="155181"/>
                  <a:pt x="4578286" y="152362"/>
                </a:cubicBezTo>
                <a:cubicBezTo>
                  <a:pt x="4582325" y="149543"/>
                  <a:pt x="4584344" y="145923"/>
                  <a:pt x="4584344" y="141503"/>
                </a:cubicBezTo>
                <a:cubicBezTo>
                  <a:pt x="4584344" y="136779"/>
                  <a:pt x="4582096" y="133274"/>
                  <a:pt x="4577601" y="130988"/>
                </a:cubicBezTo>
                <a:cubicBezTo>
                  <a:pt x="4573105" y="128702"/>
                  <a:pt x="4565980" y="126187"/>
                  <a:pt x="4556226" y="123444"/>
                </a:cubicBezTo>
                <a:cubicBezTo>
                  <a:pt x="4546778" y="120853"/>
                  <a:pt x="4539082" y="118339"/>
                  <a:pt x="4533138" y="115900"/>
                </a:cubicBezTo>
                <a:cubicBezTo>
                  <a:pt x="4527194" y="113462"/>
                  <a:pt x="4522051" y="109728"/>
                  <a:pt x="4517707" y="104699"/>
                </a:cubicBezTo>
                <a:cubicBezTo>
                  <a:pt x="4513364" y="99670"/>
                  <a:pt x="4511192" y="93040"/>
                  <a:pt x="4511192" y="84811"/>
                </a:cubicBezTo>
                <a:cubicBezTo>
                  <a:pt x="4511192" y="78105"/>
                  <a:pt x="4513173" y="71971"/>
                  <a:pt x="4517136" y="66408"/>
                </a:cubicBezTo>
                <a:cubicBezTo>
                  <a:pt x="4521098" y="60846"/>
                  <a:pt x="4526775" y="56464"/>
                  <a:pt x="4534166" y="53264"/>
                </a:cubicBezTo>
                <a:cubicBezTo>
                  <a:pt x="4541558" y="50063"/>
                  <a:pt x="4550054" y="48463"/>
                  <a:pt x="4559655" y="48463"/>
                </a:cubicBezTo>
                <a:close/>
                <a:moveTo>
                  <a:pt x="4427372" y="48463"/>
                </a:moveTo>
                <a:lnTo>
                  <a:pt x="4427372" y="75438"/>
                </a:lnTo>
                <a:lnTo>
                  <a:pt x="4420743" y="75438"/>
                </a:lnTo>
                <a:cubicBezTo>
                  <a:pt x="4410532" y="75438"/>
                  <a:pt x="4402798" y="78029"/>
                  <a:pt x="4397540" y="83210"/>
                </a:cubicBezTo>
                <a:cubicBezTo>
                  <a:pt x="4392282" y="88392"/>
                  <a:pt x="4389654" y="97384"/>
                  <a:pt x="4389654" y="110185"/>
                </a:cubicBezTo>
                <a:lnTo>
                  <a:pt x="4389654" y="176479"/>
                </a:lnTo>
                <a:lnTo>
                  <a:pt x="4363593" y="176479"/>
                </a:lnTo>
                <a:lnTo>
                  <a:pt x="4363593" y="50521"/>
                </a:lnTo>
                <a:lnTo>
                  <a:pt x="4389654" y="50521"/>
                </a:lnTo>
                <a:lnTo>
                  <a:pt x="4389654" y="68809"/>
                </a:lnTo>
                <a:cubicBezTo>
                  <a:pt x="4393463" y="62408"/>
                  <a:pt x="4398530" y="57417"/>
                  <a:pt x="4404855" y="53835"/>
                </a:cubicBezTo>
                <a:cubicBezTo>
                  <a:pt x="4411180" y="50254"/>
                  <a:pt x="4418685" y="48463"/>
                  <a:pt x="4427372" y="48463"/>
                </a:cubicBezTo>
                <a:close/>
                <a:moveTo>
                  <a:pt x="4276496" y="48463"/>
                </a:moveTo>
                <a:cubicBezTo>
                  <a:pt x="4288536" y="48463"/>
                  <a:pt x="4299432" y="51130"/>
                  <a:pt x="4309186" y="56464"/>
                </a:cubicBezTo>
                <a:cubicBezTo>
                  <a:pt x="4318940" y="61798"/>
                  <a:pt x="4326636" y="69418"/>
                  <a:pt x="4332274" y="79324"/>
                </a:cubicBezTo>
                <a:cubicBezTo>
                  <a:pt x="4337914" y="89230"/>
                  <a:pt x="4340733" y="100584"/>
                  <a:pt x="4340733" y="113386"/>
                </a:cubicBezTo>
                <a:cubicBezTo>
                  <a:pt x="4340733" y="126187"/>
                  <a:pt x="4337837" y="137541"/>
                  <a:pt x="4332046" y="147447"/>
                </a:cubicBezTo>
                <a:cubicBezTo>
                  <a:pt x="4326255" y="157353"/>
                  <a:pt x="4318368" y="165011"/>
                  <a:pt x="4308386" y="170421"/>
                </a:cubicBezTo>
                <a:cubicBezTo>
                  <a:pt x="4298404" y="175832"/>
                  <a:pt x="4287393" y="178537"/>
                  <a:pt x="4275354" y="178537"/>
                </a:cubicBezTo>
                <a:cubicBezTo>
                  <a:pt x="4263466" y="178537"/>
                  <a:pt x="4252722" y="175832"/>
                  <a:pt x="4243121" y="170421"/>
                </a:cubicBezTo>
                <a:cubicBezTo>
                  <a:pt x="4233519" y="165011"/>
                  <a:pt x="4225976" y="157391"/>
                  <a:pt x="4220489" y="147561"/>
                </a:cubicBezTo>
                <a:cubicBezTo>
                  <a:pt x="4215003" y="137732"/>
                  <a:pt x="4212260" y="126340"/>
                  <a:pt x="4212260" y="113386"/>
                </a:cubicBezTo>
                <a:cubicBezTo>
                  <a:pt x="4212260" y="100584"/>
                  <a:pt x="4215079" y="89230"/>
                  <a:pt x="4220718" y="79324"/>
                </a:cubicBezTo>
                <a:cubicBezTo>
                  <a:pt x="4226357" y="69418"/>
                  <a:pt x="4234053" y="61798"/>
                  <a:pt x="4243807" y="56464"/>
                </a:cubicBezTo>
                <a:cubicBezTo>
                  <a:pt x="4253560" y="51130"/>
                  <a:pt x="4264457" y="48463"/>
                  <a:pt x="4276496" y="48463"/>
                </a:cubicBezTo>
                <a:close/>
                <a:moveTo>
                  <a:pt x="4054830" y="48463"/>
                </a:moveTo>
                <a:cubicBezTo>
                  <a:pt x="4069156" y="48463"/>
                  <a:pt x="4080700" y="52083"/>
                  <a:pt x="4089464" y="59322"/>
                </a:cubicBezTo>
                <a:cubicBezTo>
                  <a:pt x="4098227" y="66561"/>
                  <a:pt x="4102913" y="76429"/>
                  <a:pt x="4103522" y="88925"/>
                </a:cubicBezTo>
                <a:lnTo>
                  <a:pt x="4077462" y="88925"/>
                </a:lnTo>
                <a:cubicBezTo>
                  <a:pt x="4077005" y="83287"/>
                  <a:pt x="4074719" y="78791"/>
                  <a:pt x="4070604" y="75438"/>
                </a:cubicBezTo>
                <a:cubicBezTo>
                  <a:pt x="4066489" y="72085"/>
                  <a:pt x="4060926" y="70409"/>
                  <a:pt x="4053916" y="70409"/>
                </a:cubicBezTo>
                <a:cubicBezTo>
                  <a:pt x="4047058" y="70409"/>
                  <a:pt x="4041800" y="71704"/>
                  <a:pt x="4038143" y="74295"/>
                </a:cubicBezTo>
                <a:cubicBezTo>
                  <a:pt x="4034485" y="76886"/>
                  <a:pt x="4032656" y="80315"/>
                  <a:pt x="4032656" y="84582"/>
                </a:cubicBezTo>
                <a:cubicBezTo>
                  <a:pt x="4032656" y="87935"/>
                  <a:pt x="4033875" y="90754"/>
                  <a:pt x="4036314" y="93040"/>
                </a:cubicBezTo>
                <a:cubicBezTo>
                  <a:pt x="4038752" y="95326"/>
                  <a:pt x="4041724" y="97117"/>
                  <a:pt x="4045229" y="98412"/>
                </a:cubicBezTo>
                <a:cubicBezTo>
                  <a:pt x="4048734" y="99708"/>
                  <a:pt x="4053916" y="101346"/>
                  <a:pt x="4060774" y="103327"/>
                </a:cubicBezTo>
                <a:cubicBezTo>
                  <a:pt x="4069918" y="105766"/>
                  <a:pt x="4077424" y="108242"/>
                  <a:pt x="4083291" y="110757"/>
                </a:cubicBezTo>
                <a:cubicBezTo>
                  <a:pt x="4089158" y="113271"/>
                  <a:pt x="4094226" y="116967"/>
                  <a:pt x="4098493" y="121844"/>
                </a:cubicBezTo>
                <a:cubicBezTo>
                  <a:pt x="4102761" y="126721"/>
                  <a:pt x="4104970" y="133198"/>
                  <a:pt x="4105123" y="141275"/>
                </a:cubicBezTo>
                <a:cubicBezTo>
                  <a:pt x="4105123" y="148438"/>
                  <a:pt x="4103141" y="154838"/>
                  <a:pt x="4099179" y="160477"/>
                </a:cubicBezTo>
                <a:cubicBezTo>
                  <a:pt x="4095217" y="166116"/>
                  <a:pt x="4089616" y="170536"/>
                  <a:pt x="4082377" y="173736"/>
                </a:cubicBezTo>
                <a:cubicBezTo>
                  <a:pt x="4075138" y="176936"/>
                  <a:pt x="4066642" y="178537"/>
                  <a:pt x="4056888" y="178537"/>
                </a:cubicBezTo>
                <a:cubicBezTo>
                  <a:pt x="4046982" y="178537"/>
                  <a:pt x="4038105" y="176746"/>
                  <a:pt x="4030256" y="173165"/>
                </a:cubicBezTo>
                <a:cubicBezTo>
                  <a:pt x="4022407" y="169583"/>
                  <a:pt x="4016197" y="164706"/>
                  <a:pt x="4011625" y="158534"/>
                </a:cubicBezTo>
                <a:cubicBezTo>
                  <a:pt x="4007053" y="152362"/>
                  <a:pt x="4004615" y="145466"/>
                  <a:pt x="4004310" y="137846"/>
                </a:cubicBezTo>
                <a:lnTo>
                  <a:pt x="4031285" y="137846"/>
                </a:lnTo>
                <a:cubicBezTo>
                  <a:pt x="4031742" y="143180"/>
                  <a:pt x="4034295" y="147638"/>
                  <a:pt x="4038943" y="151219"/>
                </a:cubicBezTo>
                <a:cubicBezTo>
                  <a:pt x="4043591" y="154800"/>
                  <a:pt x="4049420" y="156591"/>
                  <a:pt x="4056431" y="156591"/>
                </a:cubicBezTo>
                <a:cubicBezTo>
                  <a:pt x="4063746" y="156591"/>
                  <a:pt x="4069422" y="155181"/>
                  <a:pt x="4073461" y="152362"/>
                </a:cubicBezTo>
                <a:cubicBezTo>
                  <a:pt x="4077500" y="149543"/>
                  <a:pt x="4079520" y="145923"/>
                  <a:pt x="4079520" y="141503"/>
                </a:cubicBezTo>
                <a:cubicBezTo>
                  <a:pt x="4079520" y="136779"/>
                  <a:pt x="4077271" y="133274"/>
                  <a:pt x="4072776" y="130988"/>
                </a:cubicBezTo>
                <a:cubicBezTo>
                  <a:pt x="4068280" y="128702"/>
                  <a:pt x="4061155" y="126187"/>
                  <a:pt x="4051401" y="123444"/>
                </a:cubicBezTo>
                <a:cubicBezTo>
                  <a:pt x="4041953" y="120853"/>
                  <a:pt x="4034257" y="118339"/>
                  <a:pt x="4028313" y="115900"/>
                </a:cubicBezTo>
                <a:cubicBezTo>
                  <a:pt x="4022370" y="113462"/>
                  <a:pt x="4017226" y="109728"/>
                  <a:pt x="4012882" y="104699"/>
                </a:cubicBezTo>
                <a:cubicBezTo>
                  <a:pt x="4008539" y="99670"/>
                  <a:pt x="4006368" y="93040"/>
                  <a:pt x="4006368" y="84811"/>
                </a:cubicBezTo>
                <a:cubicBezTo>
                  <a:pt x="4006368" y="78105"/>
                  <a:pt x="4008349" y="71971"/>
                  <a:pt x="4012311" y="66408"/>
                </a:cubicBezTo>
                <a:cubicBezTo>
                  <a:pt x="4016273" y="60846"/>
                  <a:pt x="4021950" y="56464"/>
                  <a:pt x="4029341" y="53264"/>
                </a:cubicBezTo>
                <a:cubicBezTo>
                  <a:pt x="4036733" y="50063"/>
                  <a:pt x="4045229" y="48463"/>
                  <a:pt x="4054830" y="48463"/>
                </a:cubicBezTo>
                <a:close/>
                <a:moveTo>
                  <a:pt x="3922471" y="48463"/>
                </a:moveTo>
                <a:cubicBezTo>
                  <a:pt x="3934358" y="48463"/>
                  <a:pt x="3944950" y="51054"/>
                  <a:pt x="3954246" y="56236"/>
                </a:cubicBezTo>
                <a:cubicBezTo>
                  <a:pt x="3963543" y="61417"/>
                  <a:pt x="3970782" y="68694"/>
                  <a:pt x="3975964" y="78067"/>
                </a:cubicBezTo>
                <a:cubicBezTo>
                  <a:pt x="3981145" y="87440"/>
                  <a:pt x="3983736" y="98222"/>
                  <a:pt x="3983736" y="110414"/>
                </a:cubicBezTo>
                <a:cubicBezTo>
                  <a:pt x="3983736" y="115138"/>
                  <a:pt x="3983431" y="119405"/>
                  <a:pt x="3982821" y="123215"/>
                </a:cubicBezTo>
                <a:lnTo>
                  <a:pt x="3886581" y="123215"/>
                </a:lnTo>
                <a:cubicBezTo>
                  <a:pt x="3887343" y="133274"/>
                  <a:pt x="3891077" y="141351"/>
                  <a:pt x="3897782" y="147447"/>
                </a:cubicBezTo>
                <a:cubicBezTo>
                  <a:pt x="3904488" y="153543"/>
                  <a:pt x="3912718" y="156591"/>
                  <a:pt x="3922471" y="156591"/>
                </a:cubicBezTo>
                <a:cubicBezTo>
                  <a:pt x="3936492" y="156591"/>
                  <a:pt x="3946398" y="150724"/>
                  <a:pt x="3952189" y="138989"/>
                </a:cubicBezTo>
                <a:lnTo>
                  <a:pt x="3980307" y="138989"/>
                </a:lnTo>
                <a:cubicBezTo>
                  <a:pt x="3976497" y="150571"/>
                  <a:pt x="3969601" y="160058"/>
                  <a:pt x="3959619" y="167450"/>
                </a:cubicBezTo>
                <a:cubicBezTo>
                  <a:pt x="3949636" y="174841"/>
                  <a:pt x="3937254" y="178537"/>
                  <a:pt x="3922471" y="178537"/>
                </a:cubicBezTo>
                <a:cubicBezTo>
                  <a:pt x="3910432" y="178537"/>
                  <a:pt x="3899649" y="175832"/>
                  <a:pt x="3890124" y="170421"/>
                </a:cubicBezTo>
                <a:cubicBezTo>
                  <a:pt x="3880599" y="165011"/>
                  <a:pt x="3873132" y="157391"/>
                  <a:pt x="3867721" y="147561"/>
                </a:cubicBezTo>
                <a:cubicBezTo>
                  <a:pt x="3862311" y="137732"/>
                  <a:pt x="3859606" y="126340"/>
                  <a:pt x="3859606" y="113386"/>
                </a:cubicBezTo>
                <a:cubicBezTo>
                  <a:pt x="3859606" y="100432"/>
                  <a:pt x="3862235" y="89040"/>
                  <a:pt x="3867493" y="79210"/>
                </a:cubicBezTo>
                <a:cubicBezTo>
                  <a:pt x="3872751" y="69380"/>
                  <a:pt x="3880142" y="61798"/>
                  <a:pt x="3889667" y="56464"/>
                </a:cubicBezTo>
                <a:cubicBezTo>
                  <a:pt x="3899192" y="51130"/>
                  <a:pt x="3910127" y="48463"/>
                  <a:pt x="3922471" y="48463"/>
                </a:cubicBezTo>
                <a:close/>
                <a:moveTo>
                  <a:pt x="3628796" y="48463"/>
                </a:moveTo>
                <a:cubicBezTo>
                  <a:pt x="3640836" y="48463"/>
                  <a:pt x="3651733" y="51130"/>
                  <a:pt x="3661486" y="56464"/>
                </a:cubicBezTo>
                <a:cubicBezTo>
                  <a:pt x="3671240" y="61798"/>
                  <a:pt x="3678936" y="69418"/>
                  <a:pt x="3684574" y="79324"/>
                </a:cubicBezTo>
                <a:cubicBezTo>
                  <a:pt x="3690214" y="89230"/>
                  <a:pt x="3693033" y="100584"/>
                  <a:pt x="3693033" y="113386"/>
                </a:cubicBezTo>
                <a:cubicBezTo>
                  <a:pt x="3693033" y="126187"/>
                  <a:pt x="3690137" y="137541"/>
                  <a:pt x="3684346" y="147447"/>
                </a:cubicBezTo>
                <a:cubicBezTo>
                  <a:pt x="3678555" y="157353"/>
                  <a:pt x="3670668" y="165011"/>
                  <a:pt x="3660686" y="170421"/>
                </a:cubicBezTo>
                <a:cubicBezTo>
                  <a:pt x="3650704" y="175832"/>
                  <a:pt x="3639693" y="178537"/>
                  <a:pt x="3627654" y="178537"/>
                </a:cubicBezTo>
                <a:cubicBezTo>
                  <a:pt x="3615766" y="178537"/>
                  <a:pt x="3605022" y="175832"/>
                  <a:pt x="3595421" y="170421"/>
                </a:cubicBezTo>
                <a:cubicBezTo>
                  <a:pt x="3585819" y="165011"/>
                  <a:pt x="3578276" y="157391"/>
                  <a:pt x="3572789" y="147561"/>
                </a:cubicBezTo>
                <a:cubicBezTo>
                  <a:pt x="3567303" y="137732"/>
                  <a:pt x="3564560" y="126340"/>
                  <a:pt x="3564560" y="113386"/>
                </a:cubicBezTo>
                <a:cubicBezTo>
                  <a:pt x="3564560" y="100584"/>
                  <a:pt x="3567379" y="89230"/>
                  <a:pt x="3573018" y="79324"/>
                </a:cubicBezTo>
                <a:cubicBezTo>
                  <a:pt x="3578657" y="69418"/>
                  <a:pt x="3586353" y="61798"/>
                  <a:pt x="3596107" y="56464"/>
                </a:cubicBezTo>
                <a:cubicBezTo>
                  <a:pt x="3605860" y="51130"/>
                  <a:pt x="3616757" y="48463"/>
                  <a:pt x="3628796" y="48463"/>
                </a:cubicBezTo>
                <a:close/>
                <a:moveTo>
                  <a:pt x="3492703" y="48463"/>
                </a:moveTo>
                <a:cubicBezTo>
                  <a:pt x="3507943" y="48463"/>
                  <a:pt x="3520554" y="52083"/>
                  <a:pt x="3530536" y="59322"/>
                </a:cubicBezTo>
                <a:cubicBezTo>
                  <a:pt x="3540519" y="66561"/>
                  <a:pt x="3547262" y="76886"/>
                  <a:pt x="3550768" y="90297"/>
                </a:cubicBezTo>
                <a:lnTo>
                  <a:pt x="3522649" y="90297"/>
                </a:lnTo>
                <a:cubicBezTo>
                  <a:pt x="3520364" y="84049"/>
                  <a:pt x="3516706" y="79172"/>
                  <a:pt x="3511677" y="75667"/>
                </a:cubicBezTo>
                <a:cubicBezTo>
                  <a:pt x="3506648" y="72161"/>
                  <a:pt x="3500323" y="70409"/>
                  <a:pt x="3492703" y="70409"/>
                </a:cubicBezTo>
                <a:cubicBezTo>
                  <a:pt x="3482035" y="70409"/>
                  <a:pt x="3473539" y="74181"/>
                  <a:pt x="3467214" y="81725"/>
                </a:cubicBezTo>
                <a:cubicBezTo>
                  <a:pt x="3460890" y="89268"/>
                  <a:pt x="3457727" y="99822"/>
                  <a:pt x="3457727" y="113386"/>
                </a:cubicBezTo>
                <a:cubicBezTo>
                  <a:pt x="3457727" y="126949"/>
                  <a:pt x="3460890" y="137541"/>
                  <a:pt x="3467214" y="145161"/>
                </a:cubicBezTo>
                <a:cubicBezTo>
                  <a:pt x="3473539" y="152781"/>
                  <a:pt x="3482035" y="156591"/>
                  <a:pt x="3492703" y="156591"/>
                </a:cubicBezTo>
                <a:cubicBezTo>
                  <a:pt x="3507790" y="156591"/>
                  <a:pt x="3517773" y="149962"/>
                  <a:pt x="3522649" y="136703"/>
                </a:cubicBezTo>
                <a:lnTo>
                  <a:pt x="3550768" y="136703"/>
                </a:lnTo>
                <a:cubicBezTo>
                  <a:pt x="3547110" y="149504"/>
                  <a:pt x="3540252" y="159677"/>
                  <a:pt x="3530194" y="167221"/>
                </a:cubicBezTo>
                <a:cubicBezTo>
                  <a:pt x="3520135" y="174765"/>
                  <a:pt x="3507638" y="178537"/>
                  <a:pt x="3492703" y="178537"/>
                </a:cubicBezTo>
                <a:cubicBezTo>
                  <a:pt x="3480664" y="178537"/>
                  <a:pt x="3469996" y="175832"/>
                  <a:pt x="3460699" y="170421"/>
                </a:cubicBezTo>
                <a:cubicBezTo>
                  <a:pt x="3451403" y="165011"/>
                  <a:pt x="3444126" y="157391"/>
                  <a:pt x="3438868" y="147561"/>
                </a:cubicBezTo>
                <a:cubicBezTo>
                  <a:pt x="3433610" y="137732"/>
                  <a:pt x="3430981" y="126340"/>
                  <a:pt x="3430981" y="113386"/>
                </a:cubicBezTo>
                <a:cubicBezTo>
                  <a:pt x="3430981" y="100432"/>
                  <a:pt x="3433610" y="89040"/>
                  <a:pt x="3438868" y="79210"/>
                </a:cubicBezTo>
                <a:cubicBezTo>
                  <a:pt x="3444126" y="69380"/>
                  <a:pt x="3451403" y="61798"/>
                  <a:pt x="3460699" y="56464"/>
                </a:cubicBezTo>
                <a:cubicBezTo>
                  <a:pt x="3469996" y="51130"/>
                  <a:pt x="3480664" y="48463"/>
                  <a:pt x="3492703" y="48463"/>
                </a:cubicBezTo>
                <a:close/>
                <a:moveTo>
                  <a:pt x="3331997" y="48463"/>
                </a:moveTo>
                <a:lnTo>
                  <a:pt x="3331997" y="75438"/>
                </a:lnTo>
                <a:lnTo>
                  <a:pt x="3325368" y="75438"/>
                </a:lnTo>
                <a:cubicBezTo>
                  <a:pt x="3315157" y="75438"/>
                  <a:pt x="3307423" y="78029"/>
                  <a:pt x="3302165" y="83210"/>
                </a:cubicBezTo>
                <a:cubicBezTo>
                  <a:pt x="3296907" y="88392"/>
                  <a:pt x="3294278" y="97384"/>
                  <a:pt x="3294278" y="110185"/>
                </a:cubicBezTo>
                <a:lnTo>
                  <a:pt x="3294278" y="176479"/>
                </a:lnTo>
                <a:lnTo>
                  <a:pt x="3268218" y="176479"/>
                </a:lnTo>
                <a:lnTo>
                  <a:pt x="3268218" y="50521"/>
                </a:lnTo>
                <a:lnTo>
                  <a:pt x="3294278" y="50521"/>
                </a:lnTo>
                <a:lnTo>
                  <a:pt x="3294278" y="68809"/>
                </a:lnTo>
                <a:cubicBezTo>
                  <a:pt x="3298088" y="62408"/>
                  <a:pt x="3303156" y="57417"/>
                  <a:pt x="3309480" y="53835"/>
                </a:cubicBezTo>
                <a:cubicBezTo>
                  <a:pt x="3315805" y="50254"/>
                  <a:pt x="3323310" y="48463"/>
                  <a:pt x="3331997" y="48463"/>
                </a:cubicBezTo>
                <a:close/>
                <a:moveTo>
                  <a:pt x="3181121" y="48463"/>
                </a:moveTo>
                <a:cubicBezTo>
                  <a:pt x="3193161" y="48463"/>
                  <a:pt x="3204058" y="51130"/>
                  <a:pt x="3213811" y="56464"/>
                </a:cubicBezTo>
                <a:cubicBezTo>
                  <a:pt x="3223565" y="61798"/>
                  <a:pt x="3231261" y="69418"/>
                  <a:pt x="3236900" y="79324"/>
                </a:cubicBezTo>
                <a:cubicBezTo>
                  <a:pt x="3242538" y="89230"/>
                  <a:pt x="3245358" y="100584"/>
                  <a:pt x="3245358" y="113386"/>
                </a:cubicBezTo>
                <a:cubicBezTo>
                  <a:pt x="3245358" y="126187"/>
                  <a:pt x="3242462" y="137541"/>
                  <a:pt x="3236671" y="147447"/>
                </a:cubicBezTo>
                <a:cubicBezTo>
                  <a:pt x="3230880" y="157353"/>
                  <a:pt x="3222993" y="165011"/>
                  <a:pt x="3213011" y="170421"/>
                </a:cubicBezTo>
                <a:cubicBezTo>
                  <a:pt x="3203029" y="175832"/>
                  <a:pt x="3192018" y="178537"/>
                  <a:pt x="3179978" y="178537"/>
                </a:cubicBezTo>
                <a:cubicBezTo>
                  <a:pt x="3168091" y="178537"/>
                  <a:pt x="3157347" y="175832"/>
                  <a:pt x="3147746" y="170421"/>
                </a:cubicBezTo>
                <a:cubicBezTo>
                  <a:pt x="3138144" y="165011"/>
                  <a:pt x="3130601" y="157391"/>
                  <a:pt x="3125114" y="147561"/>
                </a:cubicBezTo>
                <a:cubicBezTo>
                  <a:pt x="3119628" y="137732"/>
                  <a:pt x="3116885" y="126340"/>
                  <a:pt x="3116885" y="113386"/>
                </a:cubicBezTo>
                <a:cubicBezTo>
                  <a:pt x="3116885" y="100584"/>
                  <a:pt x="3119704" y="89230"/>
                  <a:pt x="3125343" y="79324"/>
                </a:cubicBezTo>
                <a:cubicBezTo>
                  <a:pt x="3130982" y="69418"/>
                  <a:pt x="3138678" y="61798"/>
                  <a:pt x="3148432" y="56464"/>
                </a:cubicBezTo>
                <a:cubicBezTo>
                  <a:pt x="3158185" y="51130"/>
                  <a:pt x="3169082" y="48463"/>
                  <a:pt x="3181121" y="48463"/>
                </a:cubicBezTo>
                <a:close/>
                <a:moveTo>
                  <a:pt x="2981096" y="48463"/>
                </a:moveTo>
                <a:cubicBezTo>
                  <a:pt x="2993136" y="48463"/>
                  <a:pt x="3004033" y="51130"/>
                  <a:pt x="3013786" y="56464"/>
                </a:cubicBezTo>
                <a:cubicBezTo>
                  <a:pt x="3023540" y="61798"/>
                  <a:pt x="3031236" y="69418"/>
                  <a:pt x="3036875" y="79324"/>
                </a:cubicBezTo>
                <a:cubicBezTo>
                  <a:pt x="3042513" y="89230"/>
                  <a:pt x="3045333" y="100584"/>
                  <a:pt x="3045333" y="113386"/>
                </a:cubicBezTo>
                <a:cubicBezTo>
                  <a:pt x="3045333" y="126187"/>
                  <a:pt x="3042437" y="137541"/>
                  <a:pt x="3036646" y="147447"/>
                </a:cubicBezTo>
                <a:cubicBezTo>
                  <a:pt x="3030855" y="157353"/>
                  <a:pt x="3022968" y="165011"/>
                  <a:pt x="3012986" y="170421"/>
                </a:cubicBezTo>
                <a:cubicBezTo>
                  <a:pt x="3003004" y="175832"/>
                  <a:pt x="2991993" y="178537"/>
                  <a:pt x="2979953" y="178537"/>
                </a:cubicBezTo>
                <a:cubicBezTo>
                  <a:pt x="2968066" y="178537"/>
                  <a:pt x="2957322" y="175832"/>
                  <a:pt x="2947721" y="170421"/>
                </a:cubicBezTo>
                <a:cubicBezTo>
                  <a:pt x="2938119" y="165011"/>
                  <a:pt x="2930576" y="157391"/>
                  <a:pt x="2925089" y="147561"/>
                </a:cubicBezTo>
                <a:cubicBezTo>
                  <a:pt x="2919603" y="137732"/>
                  <a:pt x="2916860" y="126340"/>
                  <a:pt x="2916860" y="113386"/>
                </a:cubicBezTo>
                <a:cubicBezTo>
                  <a:pt x="2916860" y="100584"/>
                  <a:pt x="2919679" y="89230"/>
                  <a:pt x="2925318" y="79324"/>
                </a:cubicBezTo>
                <a:cubicBezTo>
                  <a:pt x="2930957" y="69418"/>
                  <a:pt x="2938653" y="61798"/>
                  <a:pt x="2948407" y="56464"/>
                </a:cubicBezTo>
                <a:cubicBezTo>
                  <a:pt x="2958160" y="51130"/>
                  <a:pt x="2969057" y="48463"/>
                  <a:pt x="2981096" y="48463"/>
                </a:cubicBezTo>
                <a:close/>
                <a:moveTo>
                  <a:pt x="2845003" y="48463"/>
                </a:moveTo>
                <a:cubicBezTo>
                  <a:pt x="2860243" y="48463"/>
                  <a:pt x="2872854" y="52083"/>
                  <a:pt x="2882836" y="59322"/>
                </a:cubicBezTo>
                <a:cubicBezTo>
                  <a:pt x="2892819" y="66561"/>
                  <a:pt x="2899562" y="76886"/>
                  <a:pt x="2903068" y="90297"/>
                </a:cubicBezTo>
                <a:lnTo>
                  <a:pt x="2874949" y="90297"/>
                </a:lnTo>
                <a:cubicBezTo>
                  <a:pt x="2872664" y="84049"/>
                  <a:pt x="2869006" y="79172"/>
                  <a:pt x="2863977" y="75667"/>
                </a:cubicBezTo>
                <a:cubicBezTo>
                  <a:pt x="2858948" y="72161"/>
                  <a:pt x="2852623" y="70409"/>
                  <a:pt x="2845003" y="70409"/>
                </a:cubicBezTo>
                <a:cubicBezTo>
                  <a:pt x="2834335" y="70409"/>
                  <a:pt x="2825839" y="74181"/>
                  <a:pt x="2819514" y="81725"/>
                </a:cubicBezTo>
                <a:cubicBezTo>
                  <a:pt x="2813190" y="89268"/>
                  <a:pt x="2810027" y="99822"/>
                  <a:pt x="2810027" y="113386"/>
                </a:cubicBezTo>
                <a:cubicBezTo>
                  <a:pt x="2810027" y="126949"/>
                  <a:pt x="2813190" y="137541"/>
                  <a:pt x="2819514" y="145161"/>
                </a:cubicBezTo>
                <a:cubicBezTo>
                  <a:pt x="2825839" y="152781"/>
                  <a:pt x="2834335" y="156591"/>
                  <a:pt x="2845003" y="156591"/>
                </a:cubicBezTo>
                <a:cubicBezTo>
                  <a:pt x="2860091" y="156591"/>
                  <a:pt x="2870073" y="149962"/>
                  <a:pt x="2874949" y="136703"/>
                </a:cubicBezTo>
                <a:lnTo>
                  <a:pt x="2903068" y="136703"/>
                </a:lnTo>
                <a:cubicBezTo>
                  <a:pt x="2899410" y="149504"/>
                  <a:pt x="2892552" y="159677"/>
                  <a:pt x="2882493" y="167221"/>
                </a:cubicBezTo>
                <a:cubicBezTo>
                  <a:pt x="2872435" y="174765"/>
                  <a:pt x="2859938" y="178537"/>
                  <a:pt x="2845003" y="178537"/>
                </a:cubicBezTo>
                <a:cubicBezTo>
                  <a:pt x="2832963" y="178537"/>
                  <a:pt x="2822295" y="175832"/>
                  <a:pt x="2812999" y="170421"/>
                </a:cubicBezTo>
                <a:cubicBezTo>
                  <a:pt x="2803703" y="165011"/>
                  <a:pt x="2796425" y="157391"/>
                  <a:pt x="2791168" y="147561"/>
                </a:cubicBezTo>
                <a:cubicBezTo>
                  <a:pt x="2785910" y="137732"/>
                  <a:pt x="2783281" y="126340"/>
                  <a:pt x="2783281" y="113386"/>
                </a:cubicBezTo>
                <a:cubicBezTo>
                  <a:pt x="2783281" y="100432"/>
                  <a:pt x="2785910" y="89040"/>
                  <a:pt x="2791168" y="79210"/>
                </a:cubicBezTo>
                <a:cubicBezTo>
                  <a:pt x="2796425" y="69380"/>
                  <a:pt x="2803703" y="61798"/>
                  <a:pt x="2812999" y="56464"/>
                </a:cubicBezTo>
                <a:cubicBezTo>
                  <a:pt x="2822295" y="51130"/>
                  <a:pt x="2832963" y="48463"/>
                  <a:pt x="2845003" y="48463"/>
                </a:cubicBezTo>
                <a:close/>
                <a:moveTo>
                  <a:pt x="2531669" y="48463"/>
                </a:moveTo>
                <a:cubicBezTo>
                  <a:pt x="2541575" y="48463"/>
                  <a:pt x="2550452" y="50521"/>
                  <a:pt x="2558300" y="54635"/>
                </a:cubicBezTo>
                <a:cubicBezTo>
                  <a:pt x="2566149" y="58750"/>
                  <a:pt x="2572283" y="64846"/>
                  <a:pt x="2576703" y="72923"/>
                </a:cubicBezTo>
                <a:cubicBezTo>
                  <a:pt x="2581122" y="81001"/>
                  <a:pt x="2583332" y="90754"/>
                  <a:pt x="2583332" y="102184"/>
                </a:cubicBezTo>
                <a:lnTo>
                  <a:pt x="2583332" y="176479"/>
                </a:lnTo>
                <a:lnTo>
                  <a:pt x="2557500" y="176479"/>
                </a:lnTo>
                <a:lnTo>
                  <a:pt x="2557500" y="106070"/>
                </a:lnTo>
                <a:cubicBezTo>
                  <a:pt x="2557500" y="94793"/>
                  <a:pt x="2554681" y="86144"/>
                  <a:pt x="2549042" y="80124"/>
                </a:cubicBezTo>
                <a:cubicBezTo>
                  <a:pt x="2543403" y="74105"/>
                  <a:pt x="2535707" y="71095"/>
                  <a:pt x="2525953" y="71095"/>
                </a:cubicBezTo>
                <a:cubicBezTo>
                  <a:pt x="2516200" y="71095"/>
                  <a:pt x="2508466" y="74105"/>
                  <a:pt x="2502751" y="80124"/>
                </a:cubicBezTo>
                <a:cubicBezTo>
                  <a:pt x="2497035" y="86144"/>
                  <a:pt x="2494178" y="94793"/>
                  <a:pt x="2494178" y="106070"/>
                </a:cubicBezTo>
                <a:lnTo>
                  <a:pt x="2494178" y="176479"/>
                </a:lnTo>
                <a:lnTo>
                  <a:pt x="2468118" y="176479"/>
                </a:lnTo>
                <a:lnTo>
                  <a:pt x="2468118" y="50521"/>
                </a:lnTo>
                <a:lnTo>
                  <a:pt x="2494178" y="50521"/>
                </a:lnTo>
                <a:lnTo>
                  <a:pt x="2494178" y="64922"/>
                </a:lnTo>
                <a:cubicBezTo>
                  <a:pt x="2498445" y="59741"/>
                  <a:pt x="2503894" y="55702"/>
                  <a:pt x="2510523" y="52807"/>
                </a:cubicBezTo>
                <a:cubicBezTo>
                  <a:pt x="2517152" y="49911"/>
                  <a:pt x="2524201" y="48463"/>
                  <a:pt x="2531669" y="48463"/>
                </a:cubicBezTo>
                <a:close/>
                <a:moveTo>
                  <a:pt x="2379421" y="48463"/>
                </a:moveTo>
                <a:cubicBezTo>
                  <a:pt x="2391308" y="48463"/>
                  <a:pt x="2401900" y="51054"/>
                  <a:pt x="2411196" y="56236"/>
                </a:cubicBezTo>
                <a:cubicBezTo>
                  <a:pt x="2420493" y="61417"/>
                  <a:pt x="2427732" y="68694"/>
                  <a:pt x="2432913" y="78067"/>
                </a:cubicBezTo>
                <a:cubicBezTo>
                  <a:pt x="2438095" y="87440"/>
                  <a:pt x="2440686" y="98222"/>
                  <a:pt x="2440686" y="110414"/>
                </a:cubicBezTo>
                <a:cubicBezTo>
                  <a:pt x="2440686" y="115138"/>
                  <a:pt x="2440381" y="119405"/>
                  <a:pt x="2439771" y="123215"/>
                </a:cubicBezTo>
                <a:lnTo>
                  <a:pt x="2343531" y="123215"/>
                </a:lnTo>
                <a:cubicBezTo>
                  <a:pt x="2344293" y="133274"/>
                  <a:pt x="2348027" y="141351"/>
                  <a:pt x="2354732" y="147447"/>
                </a:cubicBezTo>
                <a:cubicBezTo>
                  <a:pt x="2361438" y="153543"/>
                  <a:pt x="2369667" y="156591"/>
                  <a:pt x="2379421" y="156591"/>
                </a:cubicBezTo>
                <a:cubicBezTo>
                  <a:pt x="2393442" y="156591"/>
                  <a:pt x="2403348" y="150724"/>
                  <a:pt x="2409139" y="138989"/>
                </a:cubicBezTo>
                <a:lnTo>
                  <a:pt x="2437257" y="138989"/>
                </a:lnTo>
                <a:cubicBezTo>
                  <a:pt x="2433447" y="150571"/>
                  <a:pt x="2426551" y="160058"/>
                  <a:pt x="2416569" y="167450"/>
                </a:cubicBezTo>
                <a:cubicBezTo>
                  <a:pt x="2406586" y="174841"/>
                  <a:pt x="2394204" y="178537"/>
                  <a:pt x="2379421" y="178537"/>
                </a:cubicBezTo>
                <a:cubicBezTo>
                  <a:pt x="2367381" y="178537"/>
                  <a:pt x="2356599" y="175832"/>
                  <a:pt x="2347074" y="170421"/>
                </a:cubicBezTo>
                <a:cubicBezTo>
                  <a:pt x="2337549" y="165011"/>
                  <a:pt x="2330081" y="157391"/>
                  <a:pt x="2324672" y="147561"/>
                </a:cubicBezTo>
                <a:cubicBezTo>
                  <a:pt x="2319262" y="137732"/>
                  <a:pt x="2316556" y="126340"/>
                  <a:pt x="2316556" y="113386"/>
                </a:cubicBezTo>
                <a:cubicBezTo>
                  <a:pt x="2316556" y="100432"/>
                  <a:pt x="2319185" y="89040"/>
                  <a:pt x="2324443" y="79210"/>
                </a:cubicBezTo>
                <a:cubicBezTo>
                  <a:pt x="2329700" y="69380"/>
                  <a:pt x="2337092" y="61798"/>
                  <a:pt x="2346617" y="56464"/>
                </a:cubicBezTo>
                <a:cubicBezTo>
                  <a:pt x="2356142" y="51130"/>
                  <a:pt x="2367077" y="48463"/>
                  <a:pt x="2379421" y="48463"/>
                </a:cubicBezTo>
                <a:close/>
                <a:moveTo>
                  <a:pt x="2014042" y="48463"/>
                </a:moveTo>
                <a:cubicBezTo>
                  <a:pt x="2023948" y="48463"/>
                  <a:pt x="2032597" y="50406"/>
                  <a:pt x="2039988" y="54293"/>
                </a:cubicBezTo>
                <a:cubicBezTo>
                  <a:pt x="2047380" y="58179"/>
                  <a:pt x="2053285" y="63017"/>
                  <a:pt x="2057705" y="68809"/>
                </a:cubicBezTo>
                <a:lnTo>
                  <a:pt x="2057705" y="50521"/>
                </a:lnTo>
                <a:lnTo>
                  <a:pt x="2083994" y="50521"/>
                </a:lnTo>
                <a:lnTo>
                  <a:pt x="2083994" y="176479"/>
                </a:lnTo>
                <a:lnTo>
                  <a:pt x="2057705" y="176479"/>
                </a:lnTo>
                <a:lnTo>
                  <a:pt x="2057705" y="157734"/>
                </a:lnTo>
                <a:cubicBezTo>
                  <a:pt x="2053285" y="163678"/>
                  <a:pt x="2047265" y="168631"/>
                  <a:pt x="2039645" y="172593"/>
                </a:cubicBezTo>
                <a:cubicBezTo>
                  <a:pt x="2032026" y="176555"/>
                  <a:pt x="2023339" y="178537"/>
                  <a:pt x="2013585" y="178537"/>
                </a:cubicBezTo>
                <a:cubicBezTo>
                  <a:pt x="2002764" y="178537"/>
                  <a:pt x="1992859" y="175755"/>
                  <a:pt x="1983867" y="170193"/>
                </a:cubicBezTo>
                <a:cubicBezTo>
                  <a:pt x="1974875" y="164630"/>
                  <a:pt x="1967751" y="156858"/>
                  <a:pt x="1962493" y="146876"/>
                </a:cubicBezTo>
                <a:cubicBezTo>
                  <a:pt x="1957235" y="136893"/>
                  <a:pt x="1954606" y="125578"/>
                  <a:pt x="1954606" y="112928"/>
                </a:cubicBezTo>
                <a:cubicBezTo>
                  <a:pt x="1954606" y="100279"/>
                  <a:pt x="1957235" y="89078"/>
                  <a:pt x="1962493" y="79324"/>
                </a:cubicBezTo>
                <a:cubicBezTo>
                  <a:pt x="1967751" y="69571"/>
                  <a:pt x="1974914" y="61989"/>
                  <a:pt x="1983981" y="56579"/>
                </a:cubicBezTo>
                <a:cubicBezTo>
                  <a:pt x="1993049" y="51168"/>
                  <a:pt x="2003070" y="48463"/>
                  <a:pt x="2014042" y="48463"/>
                </a:cubicBezTo>
                <a:close/>
                <a:moveTo>
                  <a:pt x="1941347" y="48463"/>
                </a:moveTo>
                <a:lnTo>
                  <a:pt x="1941347" y="75438"/>
                </a:lnTo>
                <a:lnTo>
                  <a:pt x="1934718" y="75438"/>
                </a:lnTo>
                <a:cubicBezTo>
                  <a:pt x="1924508" y="75438"/>
                  <a:pt x="1916773" y="78029"/>
                  <a:pt x="1911515" y="83210"/>
                </a:cubicBezTo>
                <a:cubicBezTo>
                  <a:pt x="1906258" y="88392"/>
                  <a:pt x="1903628" y="97384"/>
                  <a:pt x="1903628" y="110185"/>
                </a:cubicBezTo>
                <a:lnTo>
                  <a:pt x="1903628" y="176479"/>
                </a:lnTo>
                <a:lnTo>
                  <a:pt x="1877568" y="176479"/>
                </a:lnTo>
                <a:lnTo>
                  <a:pt x="1877568" y="50521"/>
                </a:lnTo>
                <a:lnTo>
                  <a:pt x="1903628" y="50521"/>
                </a:lnTo>
                <a:lnTo>
                  <a:pt x="1903628" y="68809"/>
                </a:lnTo>
                <a:cubicBezTo>
                  <a:pt x="1907439" y="62408"/>
                  <a:pt x="1912506" y="57417"/>
                  <a:pt x="1918831" y="53835"/>
                </a:cubicBezTo>
                <a:cubicBezTo>
                  <a:pt x="1925155" y="50254"/>
                  <a:pt x="1932661" y="48463"/>
                  <a:pt x="1941347" y="48463"/>
                </a:cubicBezTo>
                <a:close/>
                <a:moveTo>
                  <a:pt x="1775917" y="48463"/>
                </a:moveTo>
                <a:cubicBezTo>
                  <a:pt x="1785671" y="48463"/>
                  <a:pt x="1794320" y="50406"/>
                  <a:pt x="1801864" y="54293"/>
                </a:cubicBezTo>
                <a:cubicBezTo>
                  <a:pt x="1809407" y="58179"/>
                  <a:pt x="1815313" y="63017"/>
                  <a:pt x="1819580" y="68809"/>
                </a:cubicBezTo>
                <a:lnTo>
                  <a:pt x="1819580" y="50521"/>
                </a:lnTo>
                <a:lnTo>
                  <a:pt x="1845869" y="50521"/>
                </a:lnTo>
                <a:lnTo>
                  <a:pt x="1845869" y="178537"/>
                </a:lnTo>
                <a:cubicBezTo>
                  <a:pt x="1845869" y="190119"/>
                  <a:pt x="1843431" y="200444"/>
                  <a:pt x="1838554" y="209512"/>
                </a:cubicBezTo>
                <a:cubicBezTo>
                  <a:pt x="1833677" y="218580"/>
                  <a:pt x="1826629" y="225704"/>
                  <a:pt x="1817408" y="230886"/>
                </a:cubicBezTo>
                <a:cubicBezTo>
                  <a:pt x="1808188" y="236068"/>
                  <a:pt x="1797177" y="238658"/>
                  <a:pt x="1784375" y="238658"/>
                </a:cubicBezTo>
                <a:cubicBezTo>
                  <a:pt x="1767307" y="238658"/>
                  <a:pt x="1753133" y="234658"/>
                  <a:pt x="1741856" y="226657"/>
                </a:cubicBezTo>
                <a:cubicBezTo>
                  <a:pt x="1730578" y="218656"/>
                  <a:pt x="1724177" y="207797"/>
                  <a:pt x="1722654" y="194081"/>
                </a:cubicBezTo>
                <a:lnTo>
                  <a:pt x="1748485" y="194081"/>
                </a:lnTo>
                <a:cubicBezTo>
                  <a:pt x="1750467" y="200635"/>
                  <a:pt x="1754696" y="205931"/>
                  <a:pt x="1761173" y="209969"/>
                </a:cubicBezTo>
                <a:cubicBezTo>
                  <a:pt x="1767650" y="214008"/>
                  <a:pt x="1775384" y="216027"/>
                  <a:pt x="1784375" y="216027"/>
                </a:cubicBezTo>
                <a:cubicBezTo>
                  <a:pt x="1794891" y="216027"/>
                  <a:pt x="1803387" y="212827"/>
                  <a:pt x="1809865" y="206426"/>
                </a:cubicBezTo>
                <a:cubicBezTo>
                  <a:pt x="1816341" y="200025"/>
                  <a:pt x="1819580" y="190729"/>
                  <a:pt x="1819580" y="178537"/>
                </a:cubicBezTo>
                <a:lnTo>
                  <a:pt x="1819580" y="157505"/>
                </a:lnTo>
                <a:cubicBezTo>
                  <a:pt x="1815160" y="163449"/>
                  <a:pt x="1809179" y="168440"/>
                  <a:pt x="1801635" y="172479"/>
                </a:cubicBezTo>
                <a:cubicBezTo>
                  <a:pt x="1794091" y="176517"/>
                  <a:pt x="1785518" y="178537"/>
                  <a:pt x="1775917" y="178537"/>
                </a:cubicBezTo>
                <a:cubicBezTo>
                  <a:pt x="1764945" y="178537"/>
                  <a:pt x="1754924" y="175755"/>
                  <a:pt x="1745857" y="170193"/>
                </a:cubicBezTo>
                <a:cubicBezTo>
                  <a:pt x="1736789" y="164630"/>
                  <a:pt x="1729626" y="156858"/>
                  <a:pt x="1724368" y="146876"/>
                </a:cubicBezTo>
                <a:cubicBezTo>
                  <a:pt x="1719110" y="136893"/>
                  <a:pt x="1716481" y="125578"/>
                  <a:pt x="1716481" y="112928"/>
                </a:cubicBezTo>
                <a:cubicBezTo>
                  <a:pt x="1716481" y="100279"/>
                  <a:pt x="1719110" y="89078"/>
                  <a:pt x="1724368" y="79324"/>
                </a:cubicBezTo>
                <a:cubicBezTo>
                  <a:pt x="1729626" y="69571"/>
                  <a:pt x="1736789" y="61989"/>
                  <a:pt x="1745857" y="56579"/>
                </a:cubicBezTo>
                <a:cubicBezTo>
                  <a:pt x="1754924" y="51168"/>
                  <a:pt x="1764945" y="48463"/>
                  <a:pt x="1775917" y="48463"/>
                </a:cubicBezTo>
                <a:close/>
                <a:moveTo>
                  <a:pt x="1560271" y="48463"/>
                </a:moveTo>
                <a:cubicBezTo>
                  <a:pt x="1572159" y="48463"/>
                  <a:pt x="1582750" y="51054"/>
                  <a:pt x="1592047" y="56236"/>
                </a:cubicBezTo>
                <a:cubicBezTo>
                  <a:pt x="1601343" y="61417"/>
                  <a:pt x="1608582" y="68694"/>
                  <a:pt x="1613764" y="78067"/>
                </a:cubicBezTo>
                <a:cubicBezTo>
                  <a:pt x="1618945" y="87440"/>
                  <a:pt x="1621536" y="98222"/>
                  <a:pt x="1621536" y="110414"/>
                </a:cubicBezTo>
                <a:cubicBezTo>
                  <a:pt x="1621536" y="115138"/>
                  <a:pt x="1621231" y="119405"/>
                  <a:pt x="1620621" y="123215"/>
                </a:cubicBezTo>
                <a:lnTo>
                  <a:pt x="1524381" y="123215"/>
                </a:lnTo>
                <a:cubicBezTo>
                  <a:pt x="1525143" y="133274"/>
                  <a:pt x="1528877" y="141351"/>
                  <a:pt x="1535583" y="147447"/>
                </a:cubicBezTo>
                <a:cubicBezTo>
                  <a:pt x="1542288" y="153543"/>
                  <a:pt x="1550517" y="156591"/>
                  <a:pt x="1560271" y="156591"/>
                </a:cubicBezTo>
                <a:cubicBezTo>
                  <a:pt x="1574292" y="156591"/>
                  <a:pt x="1584198" y="150724"/>
                  <a:pt x="1589989" y="138989"/>
                </a:cubicBezTo>
                <a:lnTo>
                  <a:pt x="1618107" y="138989"/>
                </a:lnTo>
                <a:cubicBezTo>
                  <a:pt x="1614297" y="150571"/>
                  <a:pt x="1607401" y="160058"/>
                  <a:pt x="1597419" y="167450"/>
                </a:cubicBezTo>
                <a:cubicBezTo>
                  <a:pt x="1587437" y="174841"/>
                  <a:pt x="1575054" y="178537"/>
                  <a:pt x="1560271" y="178537"/>
                </a:cubicBezTo>
                <a:cubicBezTo>
                  <a:pt x="1548232" y="178537"/>
                  <a:pt x="1537449" y="175832"/>
                  <a:pt x="1527924" y="170421"/>
                </a:cubicBezTo>
                <a:cubicBezTo>
                  <a:pt x="1518399" y="165011"/>
                  <a:pt x="1510932" y="157391"/>
                  <a:pt x="1505522" y="147561"/>
                </a:cubicBezTo>
                <a:cubicBezTo>
                  <a:pt x="1500111" y="137732"/>
                  <a:pt x="1497406" y="126340"/>
                  <a:pt x="1497406" y="113386"/>
                </a:cubicBezTo>
                <a:cubicBezTo>
                  <a:pt x="1497406" y="100432"/>
                  <a:pt x="1500035" y="89040"/>
                  <a:pt x="1505293" y="79210"/>
                </a:cubicBezTo>
                <a:cubicBezTo>
                  <a:pt x="1510551" y="69380"/>
                  <a:pt x="1517943" y="61798"/>
                  <a:pt x="1527467" y="56464"/>
                </a:cubicBezTo>
                <a:cubicBezTo>
                  <a:pt x="1536992" y="51130"/>
                  <a:pt x="1547927" y="48463"/>
                  <a:pt x="1560271" y="48463"/>
                </a:cubicBezTo>
                <a:close/>
                <a:moveTo>
                  <a:pt x="1285647" y="48463"/>
                </a:moveTo>
                <a:cubicBezTo>
                  <a:pt x="1297686" y="48463"/>
                  <a:pt x="1308583" y="51130"/>
                  <a:pt x="1318336" y="56464"/>
                </a:cubicBezTo>
                <a:cubicBezTo>
                  <a:pt x="1328090" y="61798"/>
                  <a:pt x="1335786" y="69418"/>
                  <a:pt x="1341425" y="79324"/>
                </a:cubicBezTo>
                <a:cubicBezTo>
                  <a:pt x="1347063" y="89230"/>
                  <a:pt x="1349883" y="100584"/>
                  <a:pt x="1349883" y="113386"/>
                </a:cubicBezTo>
                <a:cubicBezTo>
                  <a:pt x="1349883" y="126187"/>
                  <a:pt x="1346988" y="137541"/>
                  <a:pt x="1341196" y="147447"/>
                </a:cubicBezTo>
                <a:cubicBezTo>
                  <a:pt x="1335405" y="157353"/>
                  <a:pt x="1327518" y="165011"/>
                  <a:pt x="1317536" y="170421"/>
                </a:cubicBezTo>
                <a:cubicBezTo>
                  <a:pt x="1307554" y="175832"/>
                  <a:pt x="1296543" y="178537"/>
                  <a:pt x="1284504" y="178537"/>
                </a:cubicBezTo>
                <a:cubicBezTo>
                  <a:pt x="1272616" y="178537"/>
                  <a:pt x="1261872" y="175832"/>
                  <a:pt x="1252271" y="170421"/>
                </a:cubicBezTo>
                <a:cubicBezTo>
                  <a:pt x="1242670" y="165011"/>
                  <a:pt x="1235126" y="157391"/>
                  <a:pt x="1229639" y="147561"/>
                </a:cubicBezTo>
                <a:cubicBezTo>
                  <a:pt x="1224153" y="137732"/>
                  <a:pt x="1221410" y="126340"/>
                  <a:pt x="1221410" y="113386"/>
                </a:cubicBezTo>
                <a:cubicBezTo>
                  <a:pt x="1221410" y="100584"/>
                  <a:pt x="1224229" y="89230"/>
                  <a:pt x="1229868" y="79324"/>
                </a:cubicBezTo>
                <a:cubicBezTo>
                  <a:pt x="1235507" y="69418"/>
                  <a:pt x="1243203" y="61798"/>
                  <a:pt x="1252957" y="56464"/>
                </a:cubicBezTo>
                <a:cubicBezTo>
                  <a:pt x="1262710" y="51130"/>
                  <a:pt x="1273607" y="48463"/>
                  <a:pt x="1285647" y="48463"/>
                </a:cubicBezTo>
                <a:close/>
                <a:moveTo>
                  <a:pt x="975817" y="48463"/>
                </a:moveTo>
                <a:cubicBezTo>
                  <a:pt x="985724" y="48463"/>
                  <a:pt x="994372" y="50406"/>
                  <a:pt x="1001763" y="54293"/>
                </a:cubicBezTo>
                <a:cubicBezTo>
                  <a:pt x="1009154" y="58179"/>
                  <a:pt x="1015060" y="63017"/>
                  <a:pt x="1019479" y="68809"/>
                </a:cubicBezTo>
                <a:lnTo>
                  <a:pt x="1019479" y="50521"/>
                </a:lnTo>
                <a:lnTo>
                  <a:pt x="1045769" y="50521"/>
                </a:lnTo>
                <a:lnTo>
                  <a:pt x="1045769" y="176479"/>
                </a:lnTo>
                <a:lnTo>
                  <a:pt x="1019479" y="176479"/>
                </a:lnTo>
                <a:lnTo>
                  <a:pt x="1019479" y="157734"/>
                </a:lnTo>
                <a:cubicBezTo>
                  <a:pt x="1015060" y="163678"/>
                  <a:pt x="1009040" y="168631"/>
                  <a:pt x="1001421" y="172593"/>
                </a:cubicBezTo>
                <a:cubicBezTo>
                  <a:pt x="993800" y="176555"/>
                  <a:pt x="985113" y="178537"/>
                  <a:pt x="975360" y="178537"/>
                </a:cubicBezTo>
                <a:cubicBezTo>
                  <a:pt x="964540" y="178537"/>
                  <a:pt x="954634" y="175755"/>
                  <a:pt x="945642" y="170193"/>
                </a:cubicBezTo>
                <a:cubicBezTo>
                  <a:pt x="936651" y="164630"/>
                  <a:pt x="929526" y="156858"/>
                  <a:pt x="924268" y="146876"/>
                </a:cubicBezTo>
                <a:cubicBezTo>
                  <a:pt x="919010" y="136893"/>
                  <a:pt x="916382" y="125578"/>
                  <a:pt x="916382" y="112928"/>
                </a:cubicBezTo>
                <a:cubicBezTo>
                  <a:pt x="916382" y="100279"/>
                  <a:pt x="919010" y="89078"/>
                  <a:pt x="924268" y="79324"/>
                </a:cubicBezTo>
                <a:cubicBezTo>
                  <a:pt x="929526" y="69571"/>
                  <a:pt x="936688" y="61989"/>
                  <a:pt x="945756" y="56579"/>
                </a:cubicBezTo>
                <a:cubicBezTo>
                  <a:pt x="954825" y="51168"/>
                  <a:pt x="964845" y="48463"/>
                  <a:pt x="975817" y="48463"/>
                </a:cubicBezTo>
                <a:close/>
                <a:moveTo>
                  <a:pt x="769696" y="48463"/>
                </a:moveTo>
                <a:cubicBezTo>
                  <a:pt x="781584" y="48463"/>
                  <a:pt x="792175" y="51054"/>
                  <a:pt x="801472" y="56236"/>
                </a:cubicBezTo>
                <a:cubicBezTo>
                  <a:pt x="810768" y="61417"/>
                  <a:pt x="818007" y="68694"/>
                  <a:pt x="823188" y="78067"/>
                </a:cubicBezTo>
                <a:cubicBezTo>
                  <a:pt x="828370" y="87440"/>
                  <a:pt x="830961" y="98222"/>
                  <a:pt x="830961" y="110414"/>
                </a:cubicBezTo>
                <a:cubicBezTo>
                  <a:pt x="830961" y="115138"/>
                  <a:pt x="830656" y="119405"/>
                  <a:pt x="830046" y="123215"/>
                </a:cubicBezTo>
                <a:lnTo>
                  <a:pt x="733806" y="123215"/>
                </a:lnTo>
                <a:cubicBezTo>
                  <a:pt x="734568" y="133274"/>
                  <a:pt x="738302" y="141351"/>
                  <a:pt x="745007" y="147447"/>
                </a:cubicBezTo>
                <a:cubicBezTo>
                  <a:pt x="751713" y="153543"/>
                  <a:pt x="759942" y="156591"/>
                  <a:pt x="769696" y="156591"/>
                </a:cubicBezTo>
                <a:cubicBezTo>
                  <a:pt x="783717" y="156591"/>
                  <a:pt x="793623" y="150724"/>
                  <a:pt x="799414" y="138989"/>
                </a:cubicBezTo>
                <a:lnTo>
                  <a:pt x="827532" y="138989"/>
                </a:lnTo>
                <a:cubicBezTo>
                  <a:pt x="823722" y="150571"/>
                  <a:pt x="816826" y="160058"/>
                  <a:pt x="806844" y="167450"/>
                </a:cubicBezTo>
                <a:cubicBezTo>
                  <a:pt x="796862" y="174841"/>
                  <a:pt x="784479" y="178537"/>
                  <a:pt x="769696" y="178537"/>
                </a:cubicBezTo>
                <a:cubicBezTo>
                  <a:pt x="757657" y="178537"/>
                  <a:pt x="746875" y="175832"/>
                  <a:pt x="737349" y="170421"/>
                </a:cubicBezTo>
                <a:cubicBezTo>
                  <a:pt x="727824" y="165011"/>
                  <a:pt x="720357" y="157391"/>
                  <a:pt x="714946" y="147561"/>
                </a:cubicBezTo>
                <a:cubicBezTo>
                  <a:pt x="709536" y="137732"/>
                  <a:pt x="706831" y="126340"/>
                  <a:pt x="706831" y="113386"/>
                </a:cubicBezTo>
                <a:cubicBezTo>
                  <a:pt x="706831" y="100432"/>
                  <a:pt x="709460" y="89040"/>
                  <a:pt x="714718" y="79210"/>
                </a:cubicBezTo>
                <a:cubicBezTo>
                  <a:pt x="719976" y="69380"/>
                  <a:pt x="727368" y="61798"/>
                  <a:pt x="736892" y="56464"/>
                </a:cubicBezTo>
                <a:cubicBezTo>
                  <a:pt x="746417" y="51130"/>
                  <a:pt x="757352" y="48463"/>
                  <a:pt x="769696" y="48463"/>
                </a:cubicBezTo>
                <a:close/>
                <a:moveTo>
                  <a:pt x="331546" y="48463"/>
                </a:moveTo>
                <a:cubicBezTo>
                  <a:pt x="343434" y="48463"/>
                  <a:pt x="354025" y="51054"/>
                  <a:pt x="363322" y="56236"/>
                </a:cubicBezTo>
                <a:cubicBezTo>
                  <a:pt x="372618" y="61417"/>
                  <a:pt x="379857" y="68694"/>
                  <a:pt x="385039" y="78067"/>
                </a:cubicBezTo>
                <a:cubicBezTo>
                  <a:pt x="390220" y="87440"/>
                  <a:pt x="392811" y="98222"/>
                  <a:pt x="392811" y="110414"/>
                </a:cubicBezTo>
                <a:cubicBezTo>
                  <a:pt x="392811" y="115138"/>
                  <a:pt x="392506" y="119405"/>
                  <a:pt x="391896" y="123215"/>
                </a:cubicBezTo>
                <a:lnTo>
                  <a:pt x="295656" y="123215"/>
                </a:lnTo>
                <a:cubicBezTo>
                  <a:pt x="296418" y="133274"/>
                  <a:pt x="300152" y="141351"/>
                  <a:pt x="306857" y="147447"/>
                </a:cubicBezTo>
                <a:cubicBezTo>
                  <a:pt x="313563" y="153543"/>
                  <a:pt x="321792" y="156591"/>
                  <a:pt x="331546" y="156591"/>
                </a:cubicBezTo>
                <a:cubicBezTo>
                  <a:pt x="345567" y="156591"/>
                  <a:pt x="355473" y="150724"/>
                  <a:pt x="361264" y="138989"/>
                </a:cubicBezTo>
                <a:lnTo>
                  <a:pt x="389382" y="138989"/>
                </a:lnTo>
                <a:cubicBezTo>
                  <a:pt x="385572" y="150571"/>
                  <a:pt x="378676" y="160058"/>
                  <a:pt x="368694" y="167450"/>
                </a:cubicBezTo>
                <a:cubicBezTo>
                  <a:pt x="358712" y="174841"/>
                  <a:pt x="346329" y="178537"/>
                  <a:pt x="331546" y="178537"/>
                </a:cubicBezTo>
                <a:cubicBezTo>
                  <a:pt x="319506" y="178537"/>
                  <a:pt x="308724" y="175832"/>
                  <a:pt x="299200" y="170421"/>
                </a:cubicBezTo>
                <a:cubicBezTo>
                  <a:pt x="289674" y="165011"/>
                  <a:pt x="282206" y="157391"/>
                  <a:pt x="276797" y="147561"/>
                </a:cubicBezTo>
                <a:cubicBezTo>
                  <a:pt x="271386" y="137732"/>
                  <a:pt x="268681" y="126340"/>
                  <a:pt x="268681" y="113386"/>
                </a:cubicBezTo>
                <a:cubicBezTo>
                  <a:pt x="268681" y="100432"/>
                  <a:pt x="271310" y="89040"/>
                  <a:pt x="276568" y="79210"/>
                </a:cubicBezTo>
                <a:cubicBezTo>
                  <a:pt x="281826" y="69380"/>
                  <a:pt x="289217" y="61798"/>
                  <a:pt x="298742" y="56464"/>
                </a:cubicBezTo>
                <a:cubicBezTo>
                  <a:pt x="308267" y="51130"/>
                  <a:pt x="319202" y="48463"/>
                  <a:pt x="331546" y="48463"/>
                </a:cubicBezTo>
                <a:close/>
                <a:moveTo>
                  <a:pt x="197206" y="48463"/>
                </a:moveTo>
                <a:cubicBezTo>
                  <a:pt x="211531" y="48463"/>
                  <a:pt x="223075" y="52083"/>
                  <a:pt x="231838" y="59322"/>
                </a:cubicBezTo>
                <a:cubicBezTo>
                  <a:pt x="240601" y="66561"/>
                  <a:pt x="245288" y="76429"/>
                  <a:pt x="245898" y="88925"/>
                </a:cubicBezTo>
                <a:lnTo>
                  <a:pt x="219837" y="88925"/>
                </a:lnTo>
                <a:cubicBezTo>
                  <a:pt x="219380" y="83287"/>
                  <a:pt x="217094" y="78791"/>
                  <a:pt x="212979" y="75438"/>
                </a:cubicBezTo>
                <a:cubicBezTo>
                  <a:pt x="208864" y="72085"/>
                  <a:pt x="203302" y="70409"/>
                  <a:pt x="196291" y="70409"/>
                </a:cubicBezTo>
                <a:cubicBezTo>
                  <a:pt x="189433" y="70409"/>
                  <a:pt x="184175" y="71704"/>
                  <a:pt x="180518" y="74295"/>
                </a:cubicBezTo>
                <a:cubicBezTo>
                  <a:pt x="176860" y="76886"/>
                  <a:pt x="175031" y="80315"/>
                  <a:pt x="175031" y="84582"/>
                </a:cubicBezTo>
                <a:cubicBezTo>
                  <a:pt x="175031" y="87935"/>
                  <a:pt x="176251" y="90754"/>
                  <a:pt x="178689" y="93040"/>
                </a:cubicBezTo>
                <a:cubicBezTo>
                  <a:pt x="181127" y="95326"/>
                  <a:pt x="184099" y="97117"/>
                  <a:pt x="187604" y="98412"/>
                </a:cubicBezTo>
                <a:cubicBezTo>
                  <a:pt x="191110" y="99708"/>
                  <a:pt x="196291" y="101346"/>
                  <a:pt x="203149" y="103327"/>
                </a:cubicBezTo>
                <a:cubicBezTo>
                  <a:pt x="212293" y="105766"/>
                  <a:pt x="219799" y="108242"/>
                  <a:pt x="225666" y="110757"/>
                </a:cubicBezTo>
                <a:cubicBezTo>
                  <a:pt x="231534" y="113271"/>
                  <a:pt x="236601" y="116967"/>
                  <a:pt x="240868" y="121844"/>
                </a:cubicBezTo>
                <a:cubicBezTo>
                  <a:pt x="245136" y="126721"/>
                  <a:pt x="247345" y="133198"/>
                  <a:pt x="247497" y="141275"/>
                </a:cubicBezTo>
                <a:cubicBezTo>
                  <a:pt x="247497" y="148438"/>
                  <a:pt x="245516" y="154838"/>
                  <a:pt x="241554" y="160477"/>
                </a:cubicBezTo>
                <a:cubicBezTo>
                  <a:pt x="237591" y="166116"/>
                  <a:pt x="231991" y="170536"/>
                  <a:pt x="224752" y="173736"/>
                </a:cubicBezTo>
                <a:cubicBezTo>
                  <a:pt x="217513" y="176936"/>
                  <a:pt x="209017" y="178537"/>
                  <a:pt x="199263" y="178537"/>
                </a:cubicBezTo>
                <a:cubicBezTo>
                  <a:pt x="189357" y="178537"/>
                  <a:pt x="180480" y="176746"/>
                  <a:pt x="172631" y="173165"/>
                </a:cubicBezTo>
                <a:cubicBezTo>
                  <a:pt x="164783" y="169583"/>
                  <a:pt x="158572" y="164706"/>
                  <a:pt x="154000" y="158534"/>
                </a:cubicBezTo>
                <a:cubicBezTo>
                  <a:pt x="149428" y="152362"/>
                  <a:pt x="146990" y="145466"/>
                  <a:pt x="146685" y="137846"/>
                </a:cubicBezTo>
                <a:lnTo>
                  <a:pt x="173660" y="137846"/>
                </a:lnTo>
                <a:cubicBezTo>
                  <a:pt x="174117" y="143180"/>
                  <a:pt x="176670" y="147638"/>
                  <a:pt x="181318" y="151219"/>
                </a:cubicBezTo>
                <a:cubicBezTo>
                  <a:pt x="185966" y="154800"/>
                  <a:pt x="191796" y="156591"/>
                  <a:pt x="198806" y="156591"/>
                </a:cubicBezTo>
                <a:cubicBezTo>
                  <a:pt x="206121" y="156591"/>
                  <a:pt x="211798" y="155181"/>
                  <a:pt x="215837" y="152362"/>
                </a:cubicBezTo>
                <a:cubicBezTo>
                  <a:pt x="219875" y="149543"/>
                  <a:pt x="221894" y="145923"/>
                  <a:pt x="221894" y="141503"/>
                </a:cubicBezTo>
                <a:cubicBezTo>
                  <a:pt x="221894" y="136779"/>
                  <a:pt x="219646" y="133274"/>
                  <a:pt x="215151" y="130988"/>
                </a:cubicBezTo>
                <a:cubicBezTo>
                  <a:pt x="210655" y="128702"/>
                  <a:pt x="203530" y="126187"/>
                  <a:pt x="193777" y="123444"/>
                </a:cubicBezTo>
                <a:cubicBezTo>
                  <a:pt x="184328" y="120853"/>
                  <a:pt x="176632" y="118339"/>
                  <a:pt x="170688" y="115900"/>
                </a:cubicBezTo>
                <a:cubicBezTo>
                  <a:pt x="164744" y="113462"/>
                  <a:pt x="159601" y="109728"/>
                  <a:pt x="155258" y="104699"/>
                </a:cubicBezTo>
                <a:cubicBezTo>
                  <a:pt x="150914" y="99670"/>
                  <a:pt x="148742" y="93040"/>
                  <a:pt x="148742" y="84811"/>
                </a:cubicBezTo>
                <a:cubicBezTo>
                  <a:pt x="148742" y="78105"/>
                  <a:pt x="150723" y="71971"/>
                  <a:pt x="154686" y="66408"/>
                </a:cubicBezTo>
                <a:cubicBezTo>
                  <a:pt x="158648" y="60846"/>
                  <a:pt x="164325" y="56464"/>
                  <a:pt x="171717" y="53264"/>
                </a:cubicBezTo>
                <a:cubicBezTo>
                  <a:pt x="179108" y="50063"/>
                  <a:pt x="187604" y="48463"/>
                  <a:pt x="197206" y="48463"/>
                </a:cubicBezTo>
                <a:close/>
                <a:moveTo>
                  <a:pt x="8063408" y="19202"/>
                </a:moveTo>
                <a:lnTo>
                  <a:pt x="8089697" y="19202"/>
                </a:lnTo>
                <a:lnTo>
                  <a:pt x="8089697" y="50521"/>
                </a:lnTo>
                <a:lnTo>
                  <a:pt x="8120329" y="50521"/>
                </a:lnTo>
                <a:lnTo>
                  <a:pt x="8120329" y="71780"/>
                </a:lnTo>
                <a:lnTo>
                  <a:pt x="8089697" y="71780"/>
                </a:lnTo>
                <a:lnTo>
                  <a:pt x="8089697" y="141503"/>
                </a:lnTo>
                <a:cubicBezTo>
                  <a:pt x="8089697" y="146228"/>
                  <a:pt x="8090801" y="149619"/>
                  <a:pt x="8093012" y="151676"/>
                </a:cubicBezTo>
                <a:cubicBezTo>
                  <a:pt x="8095221" y="153734"/>
                  <a:pt x="8098993" y="154762"/>
                  <a:pt x="8104327" y="154762"/>
                </a:cubicBezTo>
                <a:lnTo>
                  <a:pt x="8120329" y="154762"/>
                </a:lnTo>
                <a:lnTo>
                  <a:pt x="8120329" y="176479"/>
                </a:lnTo>
                <a:lnTo>
                  <a:pt x="8099755" y="176479"/>
                </a:lnTo>
                <a:cubicBezTo>
                  <a:pt x="8088020" y="176479"/>
                  <a:pt x="8079029" y="173736"/>
                  <a:pt x="8072780" y="168250"/>
                </a:cubicBezTo>
                <a:cubicBezTo>
                  <a:pt x="8066532" y="162763"/>
                  <a:pt x="8063408" y="153848"/>
                  <a:pt x="8063408" y="141503"/>
                </a:cubicBezTo>
                <a:lnTo>
                  <a:pt x="8063408" y="71780"/>
                </a:lnTo>
                <a:lnTo>
                  <a:pt x="8048549" y="71780"/>
                </a:lnTo>
                <a:lnTo>
                  <a:pt x="8048549" y="50521"/>
                </a:lnTo>
                <a:lnTo>
                  <a:pt x="8063408" y="50521"/>
                </a:lnTo>
                <a:close/>
                <a:moveTo>
                  <a:pt x="7663358" y="19202"/>
                </a:moveTo>
                <a:lnTo>
                  <a:pt x="7689647" y="19202"/>
                </a:lnTo>
                <a:lnTo>
                  <a:pt x="7689647" y="50521"/>
                </a:lnTo>
                <a:lnTo>
                  <a:pt x="7720279" y="50521"/>
                </a:lnTo>
                <a:lnTo>
                  <a:pt x="7720279" y="71780"/>
                </a:lnTo>
                <a:lnTo>
                  <a:pt x="7689647" y="71780"/>
                </a:lnTo>
                <a:lnTo>
                  <a:pt x="7689647" y="141503"/>
                </a:lnTo>
                <a:cubicBezTo>
                  <a:pt x="7689647" y="146228"/>
                  <a:pt x="7690751" y="149619"/>
                  <a:pt x="7692962" y="151676"/>
                </a:cubicBezTo>
                <a:cubicBezTo>
                  <a:pt x="7695171" y="153734"/>
                  <a:pt x="7698943" y="154762"/>
                  <a:pt x="7704277" y="154762"/>
                </a:cubicBezTo>
                <a:lnTo>
                  <a:pt x="7720279" y="154762"/>
                </a:lnTo>
                <a:lnTo>
                  <a:pt x="7720279" y="176479"/>
                </a:lnTo>
                <a:lnTo>
                  <a:pt x="7699705" y="176479"/>
                </a:lnTo>
                <a:cubicBezTo>
                  <a:pt x="7687970" y="176479"/>
                  <a:pt x="7678979" y="173736"/>
                  <a:pt x="7672730" y="168250"/>
                </a:cubicBezTo>
                <a:cubicBezTo>
                  <a:pt x="7666482" y="162763"/>
                  <a:pt x="7663358" y="153848"/>
                  <a:pt x="7663358" y="141503"/>
                </a:cubicBezTo>
                <a:lnTo>
                  <a:pt x="7663358" y="71780"/>
                </a:lnTo>
                <a:lnTo>
                  <a:pt x="7648499" y="71780"/>
                </a:lnTo>
                <a:lnTo>
                  <a:pt x="7648499" y="50521"/>
                </a:lnTo>
                <a:lnTo>
                  <a:pt x="7663358" y="50521"/>
                </a:lnTo>
                <a:close/>
                <a:moveTo>
                  <a:pt x="6977558" y="19202"/>
                </a:moveTo>
                <a:lnTo>
                  <a:pt x="7003847" y="19202"/>
                </a:lnTo>
                <a:lnTo>
                  <a:pt x="7003847" y="50521"/>
                </a:lnTo>
                <a:lnTo>
                  <a:pt x="7034479" y="50521"/>
                </a:lnTo>
                <a:lnTo>
                  <a:pt x="7034479" y="71780"/>
                </a:lnTo>
                <a:lnTo>
                  <a:pt x="7003847" y="71780"/>
                </a:lnTo>
                <a:lnTo>
                  <a:pt x="7003847" y="141503"/>
                </a:lnTo>
                <a:cubicBezTo>
                  <a:pt x="7003847" y="146228"/>
                  <a:pt x="7004951" y="149619"/>
                  <a:pt x="7007162" y="151676"/>
                </a:cubicBezTo>
                <a:cubicBezTo>
                  <a:pt x="7009371" y="153734"/>
                  <a:pt x="7013143" y="154762"/>
                  <a:pt x="7018477" y="154762"/>
                </a:cubicBezTo>
                <a:lnTo>
                  <a:pt x="7034479" y="154762"/>
                </a:lnTo>
                <a:lnTo>
                  <a:pt x="7034479" y="176479"/>
                </a:lnTo>
                <a:lnTo>
                  <a:pt x="7013905" y="176479"/>
                </a:lnTo>
                <a:cubicBezTo>
                  <a:pt x="7002170" y="176479"/>
                  <a:pt x="6993179" y="173736"/>
                  <a:pt x="6986930" y="168250"/>
                </a:cubicBezTo>
                <a:cubicBezTo>
                  <a:pt x="6980682" y="162763"/>
                  <a:pt x="6977558" y="153848"/>
                  <a:pt x="6977558" y="141503"/>
                </a:cubicBezTo>
                <a:lnTo>
                  <a:pt x="6977558" y="71780"/>
                </a:lnTo>
                <a:lnTo>
                  <a:pt x="6962699" y="71780"/>
                </a:lnTo>
                <a:lnTo>
                  <a:pt x="6962699" y="50521"/>
                </a:lnTo>
                <a:lnTo>
                  <a:pt x="6977558" y="50521"/>
                </a:lnTo>
                <a:close/>
                <a:moveTo>
                  <a:pt x="5844083" y="19202"/>
                </a:moveTo>
                <a:lnTo>
                  <a:pt x="5870372" y="19202"/>
                </a:lnTo>
                <a:lnTo>
                  <a:pt x="5870372" y="50521"/>
                </a:lnTo>
                <a:lnTo>
                  <a:pt x="5901004" y="50521"/>
                </a:lnTo>
                <a:lnTo>
                  <a:pt x="5901004" y="71780"/>
                </a:lnTo>
                <a:lnTo>
                  <a:pt x="5870372" y="71780"/>
                </a:lnTo>
                <a:lnTo>
                  <a:pt x="5870372" y="141503"/>
                </a:lnTo>
                <a:cubicBezTo>
                  <a:pt x="5870372" y="146228"/>
                  <a:pt x="5871476" y="149619"/>
                  <a:pt x="5873686" y="151676"/>
                </a:cubicBezTo>
                <a:cubicBezTo>
                  <a:pt x="5875896" y="153734"/>
                  <a:pt x="5879668" y="154762"/>
                  <a:pt x="5885002" y="154762"/>
                </a:cubicBezTo>
                <a:lnTo>
                  <a:pt x="5901004" y="154762"/>
                </a:lnTo>
                <a:lnTo>
                  <a:pt x="5901004" y="176479"/>
                </a:lnTo>
                <a:lnTo>
                  <a:pt x="5880430" y="176479"/>
                </a:lnTo>
                <a:cubicBezTo>
                  <a:pt x="5868695" y="176479"/>
                  <a:pt x="5859704" y="173736"/>
                  <a:pt x="5853455" y="168250"/>
                </a:cubicBezTo>
                <a:cubicBezTo>
                  <a:pt x="5847207" y="162763"/>
                  <a:pt x="5844083" y="153848"/>
                  <a:pt x="5844083" y="141503"/>
                </a:cubicBezTo>
                <a:lnTo>
                  <a:pt x="5844083" y="71780"/>
                </a:lnTo>
                <a:lnTo>
                  <a:pt x="5829224" y="71780"/>
                </a:lnTo>
                <a:lnTo>
                  <a:pt x="5829224" y="50521"/>
                </a:lnTo>
                <a:lnTo>
                  <a:pt x="5844083" y="50521"/>
                </a:lnTo>
                <a:close/>
                <a:moveTo>
                  <a:pt x="2624633" y="19202"/>
                </a:moveTo>
                <a:lnTo>
                  <a:pt x="2650921" y="19202"/>
                </a:lnTo>
                <a:lnTo>
                  <a:pt x="2650921" y="50521"/>
                </a:lnTo>
                <a:lnTo>
                  <a:pt x="2681554" y="50521"/>
                </a:lnTo>
                <a:lnTo>
                  <a:pt x="2681554" y="71780"/>
                </a:lnTo>
                <a:lnTo>
                  <a:pt x="2650921" y="71780"/>
                </a:lnTo>
                <a:lnTo>
                  <a:pt x="2650921" y="141503"/>
                </a:lnTo>
                <a:cubicBezTo>
                  <a:pt x="2650921" y="146228"/>
                  <a:pt x="2652026" y="149619"/>
                  <a:pt x="2654236" y="151676"/>
                </a:cubicBezTo>
                <a:cubicBezTo>
                  <a:pt x="2656446" y="153734"/>
                  <a:pt x="2660218" y="154762"/>
                  <a:pt x="2665552" y="154762"/>
                </a:cubicBezTo>
                <a:lnTo>
                  <a:pt x="2681554" y="154762"/>
                </a:lnTo>
                <a:lnTo>
                  <a:pt x="2681554" y="176479"/>
                </a:lnTo>
                <a:lnTo>
                  <a:pt x="2660980" y="176479"/>
                </a:lnTo>
                <a:cubicBezTo>
                  <a:pt x="2649245" y="176479"/>
                  <a:pt x="2640253" y="173736"/>
                  <a:pt x="2634005" y="168250"/>
                </a:cubicBezTo>
                <a:cubicBezTo>
                  <a:pt x="2627757" y="162763"/>
                  <a:pt x="2624633" y="153848"/>
                  <a:pt x="2624633" y="141503"/>
                </a:cubicBezTo>
                <a:lnTo>
                  <a:pt x="2624633" y="71780"/>
                </a:lnTo>
                <a:lnTo>
                  <a:pt x="2609774" y="71780"/>
                </a:lnTo>
                <a:lnTo>
                  <a:pt x="2609774" y="50521"/>
                </a:lnTo>
                <a:lnTo>
                  <a:pt x="2624633" y="50521"/>
                </a:lnTo>
                <a:close/>
                <a:moveTo>
                  <a:pt x="481508" y="19202"/>
                </a:moveTo>
                <a:lnTo>
                  <a:pt x="507797" y="19202"/>
                </a:lnTo>
                <a:lnTo>
                  <a:pt x="507797" y="50521"/>
                </a:lnTo>
                <a:lnTo>
                  <a:pt x="538429" y="50521"/>
                </a:lnTo>
                <a:lnTo>
                  <a:pt x="538429" y="71780"/>
                </a:lnTo>
                <a:lnTo>
                  <a:pt x="507797" y="71780"/>
                </a:lnTo>
                <a:lnTo>
                  <a:pt x="507797" y="141503"/>
                </a:lnTo>
                <a:cubicBezTo>
                  <a:pt x="507797" y="146228"/>
                  <a:pt x="508902" y="149619"/>
                  <a:pt x="511112" y="151676"/>
                </a:cubicBezTo>
                <a:cubicBezTo>
                  <a:pt x="513321" y="153734"/>
                  <a:pt x="517093" y="154762"/>
                  <a:pt x="522427" y="154762"/>
                </a:cubicBezTo>
                <a:lnTo>
                  <a:pt x="538429" y="154762"/>
                </a:lnTo>
                <a:lnTo>
                  <a:pt x="538429" y="176479"/>
                </a:lnTo>
                <a:lnTo>
                  <a:pt x="517856" y="176479"/>
                </a:lnTo>
                <a:cubicBezTo>
                  <a:pt x="506121" y="176479"/>
                  <a:pt x="497129" y="173736"/>
                  <a:pt x="490880" y="168250"/>
                </a:cubicBezTo>
                <a:cubicBezTo>
                  <a:pt x="484632" y="162763"/>
                  <a:pt x="481508" y="153848"/>
                  <a:pt x="481508" y="141503"/>
                </a:cubicBezTo>
                <a:lnTo>
                  <a:pt x="481508" y="71780"/>
                </a:lnTo>
                <a:lnTo>
                  <a:pt x="466649" y="71780"/>
                </a:lnTo>
                <a:lnTo>
                  <a:pt x="466649" y="50521"/>
                </a:lnTo>
                <a:lnTo>
                  <a:pt x="481508" y="50521"/>
                </a:lnTo>
                <a:close/>
                <a:moveTo>
                  <a:pt x="8430768" y="7315"/>
                </a:moveTo>
                <a:lnTo>
                  <a:pt x="8456828" y="7315"/>
                </a:lnTo>
                <a:lnTo>
                  <a:pt x="8456828" y="176479"/>
                </a:lnTo>
                <a:lnTo>
                  <a:pt x="8430768" y="176479"/>
                </a:lnTo>
                <a:close/>
                <a:moveTo>
                  <a:pt x="5925693" y="7315"/>
                </a:moveTo>
                <a:lnTo>
                  <a:pt x="5951754" y="7315"/>
                </a:lnTo>
                <a:lnTo>
                  <a:pt x="5951754" y="65151"/>
                </a:lnTo>
                <a:cubicBezTo>
                  <a:pt x="5956173" y="59817"/>
                  <a:pt x="5961774" y="55702"/>
                  <a:pt x="5968555" y="52807"/>
                </a:cubicBezTo>
                <a:cubicBezTo>
                  <a:pt x="5975337" y="49911"/>
                  <a:pt x="5982767" y="48463"/>
                  <a:pt x="5990844" y="48463"/>
                </a:cubicBezTo>
                <a:cubicBezTo>
                  <a:pt x="6000445" y="48463"/>
                  <a:pt x="6009017" y="50521"/>
                  <a:pt x="6016561" y="54635"/>
                </a:cubicBezTo>
                <a:cubicBezTo>
                  <a:pt x="6024105" y="58750"/>
                  <a:pt x="6030049" y="64846"/>
                  <a:pt x="6034392" y="72923"/>
                </a:cubicBezTo>
                <a:cubicBezTo>
                  <a:pt x="6038735" y="81001"/>
                  <a:pt x="6040907" y="90754"/>
                  <a:pt x="6040907" y="102184"/>
                </a:cubicBezTo>
                <a:lnTo>
                  <a:pt x="6040907" y="176479"/>
                </a:lnTo>
                <a:lnTo>
                  <a:pt x="6015075" y="176479"/>
                </a:lnTo>
                <a:lnTo>
                  <a:pt x="6015075" y="106070"/>
                </a:lnTo>
                <a:cubicBezTo>
                  <a:pt x="6015075" y="94793"/>
                  <a:pt x="6012256" y="86144"/>
                  <a:pt x="6006617" y="80124"/>
                </a:cubicBezTo>
                <a:cubicBezTo>
                  <a:pt x="6000978" y="74105"/>
                  <a:pt x="5993282" y="71095"/>
                  <a:pt x="5983529" y="71095"/>
                </a:cubicBezTo>
                <a:cubicBezTo>
                  <a:pt x="5973775" y="71095"/>
                  <a:pt x="5966041" y="74105"/>
                  <a:pt x="5960326" y="80124"/>
                </a:cubicBezTo>
                <a:cubicBezTo>
                  <a:pt x="5954611" y="86144"/>
                  <a:pt x="5951754" y="94793"/>
                  <a:pt x="5951754" y="106070"/>
                </a:cubicBezTo>
                <a:lnTo>
                  <a:pt x="5951754" y="176479"/>
                </a:lnTo>
                <a:lnTo>
                  <a:pt x="5925693" y="176479"/>
                </a:lnTo>
                <a:close/>
                <a:moveTo>
                  <a:pt x="5087493" y="7315"/>
                </a:moveTo>
                <a:lnTo>
                  <a:pt x="5113553" y="7315"/>
                </a:lnTo>
                <a:lnTo>
                  <a:pt x="5113553" y="176479"/>
                </a:lnTo>
                <a:lnTo>
                  <a:pt x="5087493" y="176479"/>
                </a:lnTo>
                <a:close/>
                <a:moveTo>
                  <a:pt x="3810305" y="7315"/>
                </a:moveTo>
                <a:lnTo>
                  <a:pt x="3836594" y="7315"/>
                </a:lnTo>
                <a:lnTo>
                  <a:pt x="3836594" y="176479"/>
                </a:lnTo>
                <a:lnTo>
                  <a:pt x="3810305" y="176479"/>
                </a:lnTo>
                <a:lnTo>
                  <a:pt x="3810305" y="157505"/>
                </a:lnTo>
                <a:cubicBezTo>
                  <a:pt x="3806037" y="163601"/>
                  <a:pt x="3800132" y="168631"/>
                  <a:pt x="3792588" y="172593"/>
                </a:cubicBezTo>
                <a:cubicBezTo>
                  <a:pt x="3785044" y="176555"/>
                  <a:pt x="3776396" y="178537"/>
                  <a:pt x="3766642" y="178537"/>
                </a:cubicBezTo>
                <a:cubicBezTo>
                  <a:pt x="3755670" y="178537"/>
                  <a:pt x="3745649" y="175755"/>
                  <a:pt x="3736581" y="170193"/>
                </a:cubicBezTo>
                <a:cubicBezTo>
                  <a:pt x="3727514" y="164630"/>
                  <a:pt x="3720351" y="156858"/>
                  <a:pt x="3715092" y="146876"/>
                </a:cubicBezTo>
                <a:cubicBezTo>
                  <a:pt x="3709835" y="136893"/>
                  <a:pt x="3707206" y="125578"/>
                  <a:pt x="3707206" y="112928"/>
                </a:cubicBezTo>
                <a:cubicBezTo>
                  <a:pt x="3707206" y="100279"/>
                  <a:pt x="3709835" y="89078"/>
                  <a:pt x="3715092" y="79324"/>
                </a:cubicBezTo>
                <a:cubicBezTo>
                  <a:pt x="3720351" y="69571"/>
                  <a:pt x="3727514" y="61989"/>
                  <a:pt x="3736581" y="56579"/>
                </a:cubicBezTo>
                <a:cubicBezTo>
                  <a:pt x="3745649" y="51168"/>
                  <a:pt x="3755746" y="48463"/>
                  <a:pt x="3766871" y="48463"/>
                </a:cubicBezTo>
                <a:cubicBezTo>
                  <a:pt x="3775100" y="48463"/>
                  <a:pt x="3783216" y="50254"/>
                  <a:pt x="3791216" y="53835"/>
                </a:cubicBezTo>
                <a:cubicBezTo>
                  <a:pt x="3799217" y="57417"/>
                  <a:pt x="3805580" y="62179"/>
                  <a:pt x="3810305" y="68123"/>
                </a:cubicBezTo>
                <a:close/>
                <a:moveTo>
                  <a:pt x="3068193" y="7315"/>
                </a:moveTo>
                <a:lnTo>
                  <a:pt x="3094253" y="7315"/>
                </a:lnTo>
                <a:lnTo>
                  <a:pt x="3094253" y="176479"/>
                </a:lnTo>
                <a:lnTo>
                  <a:pt x="3068193" y="176479"/>
                </a:lnTo>
                <a:close/>
                <a:moveTo>
                  <a:pt x="2210105" y="7315"/>
                </a:moveTo>
                <a:lnTo>
                  <a:pt x="2236394" y="7315"/>
                </a:lnTo>
                <a:lnTo>
                  <a:pt x="2236394" y="176479"/>
                </a:lnTo>
                <a:lnTo>
                  <a:pt x="2210105" y="176479"/>
                </a:lnTo>
                <a:lnTo>
                  <a:pt x="2210105" y="157505"/>
                </a:lnTo>
                <a:cubicBezTo>
                  <a:pt x="2205838" y="163601"/>
                  <a:pt x="2199932" y="168631"/>
                  <a:pt x="2192388" y="172593"/>
                </a:cubicBezTo>
                <a:cubicBezTo>
                  <a:pt x="2184845" y="176555"/>
                  <a:pt x="2176195" y="178537"/>
                  <a:pt x="2166442" y="178537"/>
                </a:cubicBezTo>
                <a:cubicBezTo>
                  <a:pt x="2155470" y="178537"/>
                  <a:pt x="2145449" y="175755"/>
                  <a:pt x="2136381" y="170193"/>
                </a:cubicBezTo>
                <a:cubicBezTo>
                  <a:pt x="2127314" y="164630"/>
                  <a:pt x="2120151" y="156858"/>
                  <a:pt x="2114893" y="146876"/>
                </a:cubicBezTo>
                <a:cubicBezTo>
                  <a:pt x="2109635" y="136893"/>
                  <a:pt x="2107006" y="125578"/>
                  <a:pt x="2107006" y="112928"/>
                </a:cubicBezTo>
                <a:cubicBezTo>
                  <a:pt x="2107006" y="100279"/>
                  <a:pt x="2109635" y="89078"/>
                  <a:pt x="2114893" y="79324"/>
                </a:cubicBezTo>
                <a:cubicBezTo>
                  <a:pt x="2120151" y="69571"/>
                  <a:pt x="2127314" y="61989"/>
                  <a:pt x="2136381" y="56579"/>
                </a:cubicBezTo>
                <a:cubicBezTo>
                  <a:pt x="2145449" y="51168"/>
                  <a:pt x="2155546" y="48463"/>
                  <a:pt x="2166671" y="48463"/>
                </a:cubicBezTo>
                <a:cubicBezTo>
                  <a:pt x="2174901" y="48463"/>
                  <a:pt x="2183016" y="50254"/>
                  <a:pt x="2191017" y="53835"/>
                </a:cubicBezTo>
                <a:cubicBezTo>
                  <a:pt x="2199018" y="57417"/>
                  <a:pt x="2205381" y="62179"/>
                  <a:pt x="2210105" y="68123"/>
                </a:cubicBezTo>
                <a:close/>
                <a:moveTo>
                  <a:pt x="1077468" y="7315"/>
                </a:moveTo>
                <a:lnTo>
                  <a:pt x="1103528" y="7315"/>
                </a:lnTo>
                <a:lnTo>
                  <a:pt x="1103528" y="69266"/>
                </a:lnTo>
                <a:cubicBezTo>
                  <a:pt x="1107948" y="63170"/>
                  <a:pt x="1114006" y="58179"/>
                  <a:pt x="1121702" y="54293"/>
                </a:cubicBezTo>
                <a:cubicBezTo>
                  <a:pt x="1129398" y="50406"/>
                  <a:pt x="1137971" y="48463"/>
                  <a:pt x="1147420" y="48463"/>
                </a:cubicBezTo>
                <a:cubicBezTo>
                  <a:pt x="1158545" y="48463"/>
                  <a:pt x="1168603" y="51130"/>
                  <a:pt x="1177595" y="56464"/>
                </a:cubicBezTo>
                <a:cubicBezTo>
                  <a:pt x="1186587" y="61798"/>
                  <a:pt x="1193673" y="69380"/>
                  <a:pt x="1198855" y="79210"/>
                </a:cubicBezTo>
                <a:cubicBezTo>
                  <a:pt x="1204037" y="89040"/>
                  <a:pt x="1206627" y="100279"/>
                  <a:pt x="1206627" y="112928"/>
                </a:cubicBezTo>
                <a:cubicBezTo>
                  <a:pt x="1206627" y="125578"/>
                  <a:pt x="1204037" y="136893"/>
                  <a:pt x="1198855" y="146876"/>
                </a:cubicBezTo>
                <a:cubicBezTo>
                  <a:pt x="1193673" y="156858"/>
                  <a:pt x="1186549" y="164630"/>
                  <a:pt x="1177481" y="170193"/>
                </a:cubicBezTo>
                <a:cubicBezTo>
                  <a:pt x="1168413" y="175755"/>
                  <a:pt x="1158393" y="178537"/>
                  <a:pt x="1147420" y="178537"/>
                </a:cubicBezTo>
                <a:cubicBezTo>
                  <a:pt x="1137666" y="178537"/>
                  <a:pt x="1129017" y="176632"/>
                  <a:pt x="1121473" y="172822"/>
                </a:cubicBezTo>
                <a:cubicBezTo>
                  <a:pt x="1113930" y="169012"/>
                  <a:pt x="1107948" y="164135"/>
                  <a:pt x="1103528" y="158191"/>
                </a:cubicBezTo>
                <a:lnTo>
                  <a:pt x="1103528" y="176479"/>
                </a:lnTo>
                <a:lnTo>
                  <a:pt x="1077468" y="176479"/>
                </a:lnTo>
                <a:close/>
                <a:moveTo>
                  <a:pt x="563118" y="7315"/>
                </a:moveTo>
                <a:lnTo>
                  <a:pt x="589179" y="7315"/>
                </a:lnTo>
                <a:lnTo>
                  <a:pt x="589179" y="65151"/>
                </a:lnTo>
                <a:cubicBezTo>
                  <a:pt x="593598" y="59817"/>
                  <a:pt x="599199" y="55702"/>
                  <a:pt x="605980" y="52807"/>
                </a:cubicBezTo>
                <a:cubicBezTo>
                  <a:pt x="612763" y="49911"/>
                  <a:pt x="620192" y="48463"/>
                  <a:pt x="628269" y="48463"/>
                </a:cubicBezTo>
                <a:cubicBezTo>
                  <a:pt x="637870" y="48463"/>
                  <a:pt x="646442" y="50521"/>
                  <a:pt x="653987" y="54635"/>
                </a:cubicBezTo>
                <a:cubicBezTo>
                  <a:pt x="661530" y="58750"/>
                  <a:pt x="667474" y="64846"/>
                  <a:pt x="671817" y="72923"/>
                </a:cubicBezTo>
                <a:cubicBezTo>
                  <a:pt x="676161" y="81001"/>
                  <a:pt x="678332" y="90754"/>
                  <a:pt x="678332" y="102184"/>
                </a:cubicBezTo>
                <a:lnTo>
                  <a:pt x="678332" y="176479"/>
                </a:lnTo>
                <a:lnTo>
                  <a:pt x="652501" y="176479"/>
                </a:lnTo>
                <a:lnTo>
                  <a:pt x="652501" y="106070"/>
                </a:lnTo>
                <a:cubicBezTo>
                  <a:pt x="652501" y="94793"/>
                  <a:pt x="649681" y="86144"/>
                  <a:pt x="644043" y="80124"/>
                </a:cubicBezTo>
                <a:cubicBezTo>
                  <a:pt x="638404" y="74105"/>
                  <a:pt x="630708" y="71095"/>
                  <a:pt x="620954" y="71095"/>
                </a:cubicBezTo>
                <a:cubicBezTo>
                  <a:pt x="611200" y="71095"/>
                  <a:pt x="603466" y="74105"/>
                  <a:pt x="597751" y="80124"/>
                </a:cubicBezTo>
                <a:cubicBezTo>
                  <a:pt x="592036" y="86144"/>
                  <a:pt x="589179" y="94793"/>
                  <a:pt x="589179" y="106070"/>
                </a:cubicBezTo>
                <a:lnTo>
                  <a:pt x="589179" y="176479"/>
                </a:lnTo>
                <a:lnTo>
                  <a:pt x="563118" y="176479"/>
                </a:lnTo>
                <a:close/>
                <a:moveTo>
                  <a:pt x="7462951" y="457"/>
                </a:moveTo>
                <a:cubicBezTo>
                  <a:pt x="7467524" y="457"/>
                  <a:pt x="7471409" y="2057"/>
                  <a:pt x="7474610" y="5258"/>
                </a:cubicBezTo>
                <a:cubicBezTo>
                  <a:pt x="7477811" y="8458"/>
                  <a:pt x="7479411" y="12421"/>
                  <a:pt x="7479411" y="17145"/>
                </a:cubicBezTo>
                <a:cubicBezTo>
                  <a:pt x="7479411" y="21869"/>
                  <a:pt x="7477811" y="25832"/>
                  <a:pt x="7474610" y="29032"/>
                </a:cubicBezTo>
                <a:cubicBezTo>
                  <a:pt x="7471409" y="32233"/>
                  <a:pt x="7467524" y="33833"/>
                  <a:pt x="7462951" y="33833"/>
                </a:cubicBezTo>
                <a:cubicBezTo>
                  <a:pt x="7458227" y="33833"/>
                  <a:pt x="7454264" y="32233"/>
                  <a:pt x="7451064" y="29032"/>
                </a:cubicBezTo>
                <a:cubicBezTo>
                  <a:pt x="7447864" y="25832"/>
                  <a:pt x="7446264" y="21869"/>
                  <a:pt x="7446264" y="17145"/>
                </a:cubicBezTo>
                <a:cubicBezTo>
                  <a:pt x="7446264" y="12421"/>
                  <a:pt x="7447864" y="8458"/>
                  <a:pt x="7451064" y="5258"/>
                </a:cubicBezTo>
                <a:cubicBezTo>
                  <a:pt x="7454264" y="2057"/>
                  <a:pt x="7458227" y="457"/>
                  <a:pt x="7462951" y="457"/>
                </a:cubicBezTo>
                <a:close/>
                <a:moveTo>
                  <a:pt x="4653076" y="457"/>
                </a:moveTo>
                <a:cubicBezTo>
                  <a:pt x="4657649" y="457"/>
                  <a:pt x="4661535" y="2057"/>
                  <a:pt x="4664735" y="5258"/>
                </a:cubicBezTo>
                <a:cubicBezTo>
                  <a:pt x="4667936" y="8458"/>
                  <a:pt x="4669536" y="12421"/>
                  <a:pt x="4669536" y="17145"/>
                </a:cubicBezTo>
                <a:cubicBezTo>
                  <a:pt x="4669536" y="21869"/>
                  <a:pt x="4667936" y="25832"/>
                  <a:pt x="4664735" y="29032"/>
                </a:cubicBezTo>
                <a:cubicBezTo>
                  <a:pt x="4661535" y="32233"/>
                  <a:pt x="4657649" y="33833"/>
                  <a:pt x="4653076" y="33833"/>
                </a:cubicBezTo>
                <a:cubicBezTo>
                  <a:pt x="4648352" y="33833"/>
                  <a:pt x="4644390" y="32233"/>
                  <a:pt x="4641189" y="29032"/>
                </a:cubicBezTo>
                <a:cubicBezTo>
                  <a:pt x="4637989" y="25832"/>
                  <a:pt x="4636389" y="21869"/>
                  <a:pt x="4636389" y="17145"/>
                </a:cubicBezTo>
                <a:cubicBezTo>
                  <a:pt x="4636389" y="12421"/>
                  <a:pt x="4637989" y="8458"/>
                  <a:pt x="4641189" y="5258"/>
                </a:cubicBezTo>
                <a:cubicBezTo>
                  <a:pt x="4644390" y="2057"/>
                  <a:pt x="4648352" y="457"/>
                  <a:pt x="4653076" y="457"/>
                </a:cubicBezTo>
                <a:close/>
                <a:moveTo>
                  <a:pt x="2281352" y="457"/>
                </a:moveTo>
                <a:cubicBezTo>
                  <a:pt x="2285924" y="457"/>
                  <a:pt x="2289810" y="2057"/>
                  <a:pt x="2293010" y="5258"/>
                </a:cubicBezTo>
                <a:cubicBezTo>
                  <a:pt x="2296211" y="8458"/>
                  <a:pt x="2297811" y="12421"/>
                  <a:pt x="2297811" y="17145"/>
                </a:cubicBezTo>
                <a:cubicBezTo>
                  <a:pt x="2297811" y="21869"/>
                  <a:pt x="2296211" y="25832"/>
                  <a:pt x="2293010" y="29032"/>
                </a:cubicBezTo>
                <a:cubicBezTo>
                  <a:pt x="2289810" y="32233"/>
                  <a:pt x="2285924" y="33833"/>
                  <a:pt x="2281352" y="33833"/>
                </a:cubicBezTo>
                <a:cubicBezTo>
                  <a:pt x="2276628" y="33833"/>
                  <a:pt x="2272665" y="32233"/>
                  <a:pt x="2269465" y="29032"/>
                </a:cubicBezTo>
                <a:cubicBezTo>
                  <a:pt x="2266264" y="25832"/>
                  <a:pt x="2264664" y="21869"/>
                  <a:pt x="2264664" y="17145"/>
                </a:cubicBezTo>
                <a:cubicBezTo>
                  <a:pt x="2264664" y="12421"/>
                  <a:pt x="2266264" y="8458"/>
                  <a:pt x="2269465" y="5258"/>
                </a:cubicBezTo>
                <a:cubicBezTo>
                  <a:pt x="2272665" y="2057"/>
                  <a:pt x="2276628" y="457"/>
                  <a:pt x="2281352" y="457"/>
                </a:cubicBezTo>
                <a:close/>
                <a:moveTo>
                  <a:pt x="6329096" y="0"/>
                </a:moveTo>
                <a:lnTo>
                  <a:pt x="6329096" y="21717"/>
                </a:lnTo>
                <a:cubicBezTo>
                  <a:pt x="6321171" y="21717"/>
                  <a:pt x="6315608" y="23203"/>
                  <a:pt x="6312408" y="26175"/>
                </a:cubicBezTo>
                <a:cubicBezTo>
                  <a:pt x="6309207" y="29147"/>
                  <a:pt x="6307607" y="34290"/>
                  <a:pt x="6307607" y="41605"/>
                </a:cubicBezTo>
                <a:lnTo>
                  <a:pt x="6307607" y="50521"/>
                </a:lnTo>
                <a:lnTo>
                  <a:pt x="6330925" y="50521"/>
                </a:lnTo>
                <a:lnTo>
                  <a:pt x="6330925" y="71780"/>
                </a:lnTo>
                <a:lnTo>
                  <a:pt x="6307607" y="71780"/>
                </a:lnTo>
                <a:lnTo>
                  <a:pt x="6307607" y="176479"/>
                </a:lnTo>
                <a:lnTo>
                  <a:pt x="6281318" y="176479"/>
                </a:lnTo>
                <a:lnTo>
                  <a:pt x="6281318" y="71780"/>
                </a:lnTo>
                <a:lnTo>
                  <a:pt x="6266459" y="71780"/>
                </a:lnTo>
                <a:lnTo>
                  <a:pt x="6266459" y="50521"/>
                </a:lnTo>
                <a:lnTo>
                  <a:pt x="6281318" y="50521"/>
                </a:lnTo>
                <a:lnTo>
                  <a:pt x="6281318" y="41605"/>
                </a:lnTo>
                <a:cubicBezTo>
                  <a:pt x="6281318" y="27127"/>
                  <a:pt x="6285166" y="16574"/>
                  <a:pt x="6292862" y="9944"/>
                </a:cubicBezTo>
                <a:cubicBezTo>
                  <a:pt x="6300559" y="3315"/>
                  <a:pt x="6312636" y="0"/>
                  <a:pt x="632909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8C07F4F8-966F-4DA6-9214-6DFC5DBDAA76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361767EA-DB63-4ADB-9B41-6766C8B9CCBE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1795FBBB-EE4A-439C-B011-33F3ED9A0BB4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ABFEA1AF-27AC-4AC6-B5E3-BF74A827A50B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89530D77-2787-45D1-B8BD-FF144BFF11DB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4750CEE-4FEB-4F67-A11B-47A6AB685557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20096F15-82A3-42B7-9FCA-DF8565752E43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7286BEF6-72F8-499F-8760-E17D12352A9E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238EC93E-5E8B-4B9D-82D4-5C64D6902C5A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7D3CF365-9C7D-4924-A4B0-00BDB71ADC13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EFDD08D2-0935-4C76-83EF-F11F04AEEF74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085F9426-E07D-48AF-88D0-0885562ECF27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16F4582A-3AD4-43BF-8F2B-AE8EF15B59C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7C6444C2-5B60-4D80-8D8D-96CB5F3FFB1B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A81DF958-95AE-4E71-9648-25A9A6576367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D5C609D0-0FBC-4C89-89D3-03940F1AED14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92525C1B-F44A-44D8-BDF4-3C66C9F1D5C2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73208EE8-09FA-45F0-A60E-63E22B1C2E1B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1E3A9F83-A96F-42F1-9312-C981F03187C9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E1E367BD-4F59-4F8B-9EEB-F495C187792B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B2F22A20-87EC-4F93-99B9-32F79FB0FD07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2F445709-7397-4270-8A93-28D16802AE09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298B1DE3-0404-4C6D-B34B-24998A52B201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679B969F-2620-4A2C-B95B-D38128BF5BC6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8CE36867-5B3F-4099-8537-434F6BA820D3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8D62558D-086F-43C4-A8E2-3CFC8A6439C2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9AD106A2-7A05-4791-9B99-8B6481050634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36F2862F-6E46-4E06-A304-DD1C0147DA70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1818E60A-5B7D-40C2-BE02-FEA916B31A02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0592232B-4B5C-4A68-8E75-2E17295AFB5E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3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6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1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6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80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7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3" y="348005"/>
                </a:lnTo>
                <a:lnTo>
                  <a:pt x="2763163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2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5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29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2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7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4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1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9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9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7" y="366979"/>
                  <a:pt x="2974847" y="378409"/>
                </a:cubicBezTo>
                <a:lnTo>
                  <a:pt x="2974847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5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4" y="129654"/>
                  <a:pt x="3220745" y="122072"/>
                  <a:pt x="3220745" y="113386"/>
                </a:cubicBezTo>
                <a:cubicBezTo>
                  <a:pt x="3220745" y="104699"/>
                  <a:pt x="3218954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39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4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8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7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7" y="154229"/>
                  <a:pt x="1412367" y="155905"/>
                  <a:pt x="1418920" y="155905"/>
                </a:cubicBezTo>
                <a:cubicBezTo>
                  <a:pt x="1425625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5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1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4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1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6" y="126340"/>
                  <a:pt x="3270046" y="113386"/>
                </a:cubicBezTo>
                <a:cubicBezTo>
                  <a:pt x="3270046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0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2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3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0" y="136893"/>
                  <a:pt x="2593772" y="125578"/>
                  <a:pt x="2593772" y="112928"/>
                </a:cubicBezTo>
                <a:cubicBezTo>
                  <a:pt x="2593772" y="100279"/>
                  <a:pt x="2596400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5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8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6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8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2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3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5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5" y="50521"/>
                </a:lnTo>
                <a:lnTo>
                  <a:pt x="3482645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5" y="154762"/>
                </a:lnTo>
                <a:lnTo>
                  <a:pt x="3482645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2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7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5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2" y="86144"/>
                  <a:pt x="930782" y="80124"/>
                </a:cubicBezTo>
                <a:cubicBezTo>
                  <a:pt x="925144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4" y="7315"/>
                </a:lnTo>
                <a:lnTo>
                  <a:pt x="256794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6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13363</TotalTime>
  <Words>448</Words>
  <Application>Microsoft Office PowerPoint</Application>
  <PresentationFormat>Widescreen</PresentationFormat>
  <Paragraphs>147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Akira Expanded</vt:lpstr>
      <vt:lpstr>Bungee</vt:lpstr>
      <vt:lpstr>Montserrat ExtraBold</vt:lpstr>
      <vt:lpstr>Arial</vt:lpstr>
      <vt:lpstr>Pacifico</vt:lpstr>
      <vt:lpstr>Montserrat</vt:lpstr>
      <vt:lpstr>Poppins ExtraBold</vt:lpstr>
      <vt:lpstr>Calibri Light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73</cp:revision>
  <dcterms:created xsi:type="dcterms:W3CDTF">2024-02-18T05:14:35Z</dcterms:created>
  <dcterms:modified xsi:type="dcterms:W3CDTF">2025-09-20T14:59:11Z</dcterms:modified>
</cp:coreProperties>
</file>