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DE"/>
    <a:srgbClr val="FFCDD4"/>
    <a:srgbClr val="FFBDC6"/>
    <a:srgbClr val="FF8A9C"/>
    <a:srgbClr val="D8EBBB"/>
    <a:srgbClr val="D4E9B5"/>
    <a:srgbClr val="DBEDC1"/>
    <a:srgbClr val="B3DA7C"/>
    <a:srgbClr val="FFD4CD"/>
    <a:srgbClr val="FFCD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42" autoAdjust="0"/>
    <p:restoredTop sz="94660"/>
  </p:normalViewPr>
  <p:slideViewPr>
    <p:cSldViewPr snapToGrid="0">
      <p:cViewPr>
        <p:scale>
          <a:sx n="150" d="100"/>
          <a:sy n="150" d="100"/>
        </p:scale>
        <p:origin x="1132" y="5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Freeform: Shape 212">
            <a:extLst>
              <a:ext uri="{FF2B5EF4-FFF2-40B4-BE49-F238E27FC236}">
                <a16:creationId xmlns:a16="http://schemas.microsoft.com/office/drawing/2014/main" id="{E914445F-7B54-4795-A924-6EFB2AB7189C}"/>
              </a:ext>
            </a:extLst>
          </p:cNvPr>
          <p:cNvSpPr/>
          <p:nvPr/>
        </p:nvSpPr>
        <p:spPr>
          <a:xfrm>
            <a:off x="6013037" y="5148547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3DE595B2-47B9-4F0B-AB8E-3CA903C531A5}"/>
              </a:ext>
            </a:extLst>
          </p:cNvPr>
          <p:cNvSpPr txBox="1"/>
          <p:nvPr/>
        </p:nvSpPr>
        <p:spPr>
          <a:xfrm>
            <a:off x="6302978" y="5312240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211" name="Freeform: Shape 210">
            <a:extLst>
              <a:ext uri="{FF2B5EF4-FFF2-40B4-BE49-F238E27FC236}">
                <a16:creationId xmlns:a16="http://schemas.microsoft.com/office/drawing/2014/main" id="{1876FD8C-5C54-4217-B191-108A5B841B3E}"/>
              </a:ext>
            </a:extLst>
          </p:cNvPr>
          <p:cNvSpPr/>
          <p:nvPr/>
        </p:nvSpPr>
        <p:spPr>
          <a:xfrm>
            <a:off x="3027997" y="5148547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3DEFD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78F89E60-3ED5-4E0C-B912-34FFFDB1DA22}"/>
              </a:ext>
            </a:extLst>
          </p:cNvPr>
          <p:cNvSpPr txBox="1"/>
          <p:nvPr/>
        </p:nvSpPr>
        <p:spPr>
          <a:xfrm>
            <a:off x="3281989" y="5358406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6" name="Freeform: Shape 205">
            <a:extLst>
              <a:ext uri="{FF2B5EF4-FFF2-40B4-BE49-F238E27FC236}">
                <a16:creationId xmlns:a16="http://schemas.microsoft.com/office/drawing/2014/main" id="{04B11AE4-68F7-45E2-AD0A-109F2BEFECC4}"/>
              </a:ext>
            </a:extLst>
          </p:cNvPr>
          <p:cNvSpPr/>
          <p:nvPr/>
        </p:nvSpPr>
        <p:spPr>
          <a:xfrm>
            <a:off x="6013037" y="4209510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920D3CDE-D557-40E2-ADFA-39CA0ACCC43A}"/>
              </a:ext>
            </a:extLst>
          </p:cNvPr>
          <p:cNvSpPr txBox="1"/>
          <p:nvPr/>
        </p:nvSpPr>
        <p:spPr>
          <a:xfrm>
            <a:off x="6302978" y="4373203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204" name="Freeform: Shape 203">
            <a:extLst>
              <a:ext uri="{FF2B5EF4-FFF2-40B4-BE49-F238E27FC236}">
                <a16:creationId xmlns:a16="http://schemas.microsoft.com/office/drawing/2014/main" id="{E48364A7-0E14-492D-96D5-9A24BA098A4F}"/>
              </a:ext>
            </a:extLst>
          </p:cNvPr>
          <p:cNvSpPr/>
          <p:nvPr/>
        </p:nvSpPr>
        <p:spPr>
          <a:xfrm>
            <a:off x="3027997" y="4209510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3DEFD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30EAA764-62FA-4E86-B7B2-01E5EF3E8FF2}"/>
              </a:ext>
            </a:extLst>
          </p:cNvPr>
          <p:cNvSpPr txBox="1"/>
          <p:nvPr/>
        </p:nvSpPr>
        <p:spPr>
          <a:xfrm>
            <a:off x="3281989" y="4419369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9" name="Freeform: Shape 198">
            <a:extLst>
              <a:ext uri="{FF2B5EF4-FFF2-40B4-BE49-F238E27FC236}">
                <a16:creationId xmlns:a16="http://schemas.microsoft.com/office/drawing/2014/main" id="{850FF9AB-7C85-4628-9737-A419CAA94F3B}"/>
              </a:ext>
            </a:extLst>
          </p:cNvPr>
          <p:cNvSpPr/>
          <p:nvPr/>
        </p:nvSpPr>
        <p:spPr>
          <a:xfrm>
            <a:off x="6013037" y="3270472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331F495B-32F9-453A-8070-A7CFE2342B2E}"/>
              </a:ext>
            </a:extLst>
          </p:cNvPr>
          <p:cNvSpPr txBox="1"/>
          <p:nvPr/>
        </p:nvSpPr>
        <p:spPr>
          <a:xfrm>
            <a:off x="6302978" y="3434165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197" name="Freeform: Shape 196">
            <a:extLst>
              <a:ext uri="{FF2B5EF4-FFF2-40B4-BE49-F238E27FC236}">
                <a16:creationId xmlns:a16="http://schemas.microsoft.com/office/drawing/2014/main" id="{98109D26-A25A-482A-81CB-6FDD4C5612F4}"/>
              </a:ext>
            </a:extLst>
          </p:cNvPr>
          <p:cNvSpPr/>
          <p:nvPr/>
        </p:nvSpPr>
        <p:spPr>
          <a:xfrm>
            <a:off x="3027997" y="3270472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3DEFD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E62D81CE-743A-4CA0-AA8F-953C85244FDA}"/>
              </a:ext>
            </a:extLst>
          </p:cNvPr>
          <p:cNvSpPr txBox="1"/>
          <p:nvPr/>
        </p:nvSpPr>
        <p:spPr>
          <a:xfrm>
            <a:off x="3281989" y="3480331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E469DC3-DF81-4615-ADAC-F6C721486E53}"/>
              </a:ext>
            </a:extLst>
          </p:cNvPr>
          <p:cNvSpPr/>
          <p:nvPr/>
        </p:nvSpPr>
        <p:spPr>
          <a:xfrm>
            <a:off x="6013037" y="2331434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53DE6B-34D4-4AFD-8692-282D3256F623}"/>
              </a:ext>
            </a:extLst>
          </p:cNvPr>
          <p:cNvSpPr txBox="1"/>
          <p:nvPr/>
        </p:nvSpPr>
        <p:spPr>
          <a:xfrm>
            <a:off x="6302978" y="2495127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4D6D094-7C29-497D-94D6-4C01B67F9CCF}"/>
              </a:ext>
            </a:extLst>
          </p:cNvPr>
          <p:cNvSpPr/>
          <p:nvPr/>
        </p:nvSpPr>
        <p:spPr>
          <a:xfrm>
            <a:off x="3027997" y="2331434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3DEFD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727B29-7418-4414-B708-C21112218B12}"/>
              </a:ext>
            </a:extLst>
          </p:cNvPr>
          <p:cNvSpPr txBox="1"/>
          <p:nvPr/>
        </p:nvSpPr>
        <p:spPr>
          <a:xfrm>
            <a:off x="3281989" y="2541293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7BE2C71-BD3B-49B4-B9AE-19ECFC8CF7CD}"/>
              </a:ext>
            </a:extLst>
          </p:cNvPr>
          <p:cNvSpPr/>
          <p:nvPr/>
        </p:nvSpPr>
        <p:spPr>
          <a:xfrm>
            <a:off x="819150" y="2331434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9B71029-8C58-48A8-8D6A-E292C2A872FC}"/>
              </a:ext>
            </a:extLst>
          </p:cNvPr>
          <p:cNvSpPr txBox="1"/>
          <p:nvPr/>
        </p:nvSpPr>
        <p:spPr>
          <a:xfrm>
            <a:off x="1020168" y="2518210"/>
            <a:ext cx="18069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2026 - 2027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DED63C50-0C66-432F-AA36-9394F57ACEF1}"/>
              </a:ext>
            </a:extLst>
          </p:cNvPr>
          <p:cNvSpPr txBox="1"/>
          <p:nvPr/>
        </p:nvSpPr>
        <p:spPr>
          <a:xfrm>
            <a:off x="727710" y="795242"/>
            <a:ext cx="894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40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 &amp; Goals Table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E556182-DAF6-4F1F-8EFA-6924D5BB9E2A}"/>
              </a:ext>
            </a:extLst>
          </p:cNvPr>
          <p:cNvSpPr txBox="1"/>
          <p:nvPr/>
        </p:nvSpPr>
        <p:spPr>
          <a:xfrm>
            <a:off x="727710" y="1461895"/>
            <a:ext cx="88825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Above Topic this is Just a Demo Please Consider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Content and Make It Interesting and Engaging</a:t>
            </a:r>
          </a:p>
        </p:txBody>
      </p:sp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F9B5A44E-702C-4525-991D-C918AEA08816}"/>
              </a:ext>
            </a:extLst>
          </p:cNvPr>
          <p:cNvSpPr/>
          <p:nvPr/>
        </p:nvSpPr>
        <p:spPr>
          <a:xfrm>
            <a:off x="853821" y="646938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8" name="Freeform: Shape 197">
            <a:extLst>
              <a:ext uri="{FF2B5EF4-FFF2-40B4-BE49-F238E27FC236}">
                <a16:creationId xmlns:a16="http://schemas.microsoft.com/office/drawing/2014/main" id="{CBC5757F-4BE4-4189-9706-4592678959C9}"/>
              </a:ext>
            </a:extLst>
          </p:cNvPr>
          <p:cNvSpPr/>
          <p:nvPr/>
        </p:nvSpPr>
        <p:spPr>
          <a:xfrm>
            <a:off x="819150" y="3270472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F9B15077-CE7F-4586-BE2D-2490CCBF2673}"/>
              </a:ext>
            </a:extLst>
          </p:cNvPr>
          <p:cNvSpPr txBox="1"/>
          <p:nvPr/>
        </p:nvSpPr>
        <p:spPr>
          <a:xfrm>
            <a:off x="1020168" y="3457248"/>
            <a:ext cx="18069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2027 - 2028</a:t>
            </a:r>
          </a:p>
        </p:txBody>
      </p:sp>
      <p:sp>
        <p:nvSpPr>
          <p:cNvPr id="205" name="Freeform: Shape 204">
            <a:extLst>
              <a:ext uri="{FF2B5EF4-FFF2-40B4-BE49-F238E27FC236}">
                <a16:creationId xmlns:a16="http://schemas.microsoft.com/office/drawing/2014/main" id="{4132C542-E875-43BA-96F7-6D04C4F940A0}"/>
              </a:ext>
            </a:extLst>
          </p:cNvPr>
          <p:cNvSpPr/>
          <p:nvPr/>
        </p:nvSpPr>
        <p:spPr>
          <a:xfrm>
            <a:off x="819150" y="4209510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E081DFDC-B0A4-4635-980A-87F6B9C9B947}"/>
              </a:ext>
            </a:extLst>
          </p:cNvPr>
          <p:cNvSpPr txBox="1"/>
          <p:nvPr/>
        </p:nvSpPr>
        <p:spPr>
          <a:xfrm>
            <a:off x="1015359" y="4396286"/>
            <a:ext cx="181652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2028 - 2029</a:t>
            </a:r>
          </a:p>
        </p:txBody>
      </p:sp>
      <p:sp>
        <p:nvSpPr>
          <p:cNvPr id="212" name="Freeform: Shape 211">
            <a:extLst>
              <a:ext uri="{FF2B5EF4-FFF2-40B4-BE49-F238E27FC236}">
                <a16:creationId xmlns:a16="http://schemas.microsoft.com/office/drawing/2014/main" id="{493EF878-1CDE-4BFB-9CCD-901E51A21F4B}"/>
              </a:ext>
            </a:extLst>
          </p:cNvPr>
          <p:cNvSpPr/>
          <p:nvPr/>
        </p:nvSpPr>
        <p:spPr>
          <a:xfrm>
            <a:off x="819150" y="5148547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446B11AA-A448-40EE-AC91-178F3989744C}"/>
              </a:ext>
            </a:extLst>
          </p:cNvPr>
          <p:cNvSpPr txBox="1"/>
          <p:nvPr/>
        </p:nvSpPr>
        <p:spPr>
          <a:xfrm>
            <a:off x="1052228" y="5335323"/>
            <a:ext cx="174278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2029- 2030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2029E5-F59A-4A1A-A3EF-DCCD1B793C52}"/>
              </a:ext>
            </a:extLst>
          </p:cNvPr>
          <p:cNvSpPr/>
          <p:nvPr/>
        </p:nvSpPr>
        <p:spPr>
          <a:xfrm>
            <a:off x="-1" y="544513"/>
            <a:ext cx="853821" cy="261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D47C2D6-3D98-4374-86C7-4C7790ADF905}"/>
              </a:ext>
            </a:extLst>
          </p:cNvPr>
          <p:cNvSpPr/>
          <p:nvPr/>
        </p:nvSpPr>
        <p:spPr>
          <a:xfrm>
            <a:off x="-1" y="877888"/>
            <a:ext cx="819151" cy="110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DA51CE0-7842-4003-865C-8768FD11D766}"/>
              </a:ext>
            </a:extLst>
          </p:cNvPr>
          <p:cNvSpPr/>
          <p:nvPr/>
        </p:nvSpPr>
        <p:spPr>
          <a:xfrm>
            <a:off x="-1" y="2158998"/>
            <a:ext cx="814437" cy="40335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7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7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7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7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7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7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7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7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75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75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75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 animBg="1"/>
      <p:bldP spid="215" grpId="0"/>
      <p:bldP spid="211" grpId="0" animBg="1"/>
      <p:bldP spid="214" grpId="0"/>
      <p:bldP spid="206" grpId="0" animBg="1"/>
      <p:bldP spid="208" grpId="0"/>
      <p:bldP spid="204" grpId="0" animBg="1"/>
      <p:bldP spid="207" grpId="0"/>
      <p:bldP spid="199" grpId="0" animBg="1"/>
      <p:bldP spid="201" grpId="0"/>
      <p:bldP spid="197" grpId="0" animBg="1"/>
      <p:bldP spid="200" grpId="0"/>
      <p:bldP spid="7" grpId="0" animBg="1"/>
      <p:bldP spid="13" grpId="0"/>
      <p:bldP spid="5" grpId="0" animBg="1"/>
      <p:bldP spid="8" grpId="0"/>
      <p:bldP spid="6" grpId="0" animBg="1"/>
      <p:bldP spid="39" grpId="0"/>
      <p:bldP spid="168" grpId="0"/>
      <p:bldP spid="176" grpId="0"/>
      <p:bldP spid="193" grpId="0" animBg="1"/>
      <p:bldP spid="198" grpId="0" animBg="1"/>
      <p:bldP spid="202" grpId="0"/>
      <p:bldP spid="205" grpId="0" animBg="1"/>
      <p:bldP spid="209" grpId="0"/>
      <p:bldP spid="212" grpId="0" animBg="1"/>
      <p:bldP spid="2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48144FF7-8864-4570-89E2-9EFC28C49717}"/>
              </a:ext>
            </a:extLst>
          </p:cNvPr>
          <p:cNvGrpSpPr/>
          <p:nvPr/>
        </p:nvGrpSpPr>
        <p:grpSpPr>
          <a:xfrm>
            <a:off x="6013037" y="5148547"/>
            <a:ext cx="5359908" cy="789051"/>
            <a:chOff x="6013037" y="5148547"/>
            <a:chExt cx="5359908" cy="789051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914445F-7B54-4795-A924-6EFB2AB7189C}"/>
                </a:ext>
              </a:extLst>
            </p:cNvPr>
            <p:cNvSpPr/>
            <p:nvPr/>
          </p:nvSpPr>
          <p:spPr>
            <a:xfrm>
              <a:off x="6013037" y="5148547"/>
              <a:ext cx="5359908" cy="789051"/>
            </a:xfrm>
            <a:custGeom>
              <a:avLst/>
              <a:gdLst>
                <a:gd name="connsiteX0" fmla="*/ 0 w 5359908"/>
                <a:gd name="connsiteY0" fmla="*/ 0 h 789051"/>
                <a:gd name="connsiteX1" fmla="*/ 5359908 w 5359908"/>
                <a:gd name="connsiteY1" fmla="*/ 0 h 789051"/>
                <a:gd name="connsiteX2" fmla="*/ 5359908 w 5359908"/>
                <a:gd name="connsiteY2" fmla="*/ 789051 h 789051"/>
                <a:gd name="connsiteX3" fmla="*/ 0 w 5359908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59908" h="789051">
                  <a:moveTo>
                    <a:pt x="0" y="0"/>
                  </a:moveTo>
                  <a:lnTo>
                    <a:pt x="5359908" y="0"/>
                  </a:lnTo>
                  <a:lnTo>
                    <a:pt x="5359908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t="100000" r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3DE595B2-47B9-4F0B-AB8E-3CA903C531A5}"/>
                </a:ext>
              </a:extLst>
            </p:cNvPr>
            <p:cNvSpPr txBox="1"/>
            <p:nvPr/>
          </p:nvSpPr>
          <p:spPr>
            <a:xfrm>
              <a:off x="6302978" y="5312240"/>
              <a:ext cx="4479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 the Topic this</a:t>
              </a:r>
            </a:p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is Just a Demo So Please Consider Replacing it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F6FCAC2-1074-4FE1-85DD-2A1B46B246D0}"/>
              </a:ext>
            </a:extLst>
          </p:cNvPr>
          <p:cNvGrpSpPr/>
          <p:nvPr/>
        </p:nvGrpSpPr>
        <p:grpSpPr>
          <a:xfrm>
            <a:off x="6013037" y="4209510"/>
            <a:ext cx="5359908" cy="789051"/>
            <a:chOff x="6013037" y="4209510"/>
            <a:chExt cx="5359908" cy="789051"/>
          </a:xfrm>
        </p:grpSpPr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04B11AE4-68F7-45E2-AD0A-109F2BEFECC4}"/>
                </a:ext>
              </a:extLst>
            </p:cNvPr>
            <p:cNvSpPr/>
            <p:nvPr/>
          </p:nvSpPr>
          <p:spPr>
            <a:xfrm>
              <a:off x="6013037" y="4209510"/>
              <a:ext cx="5359908" cy="789051"/>
            </a:xfrm>
            <a:custGeom>
              <a:avLst/>
              <a:gdLst>
                <a:gd name="connsiteX0" fmla="*/ 0 w 5359908"/>
                <a:gd name="connsiteY0" fmla="*/ 0 h 789051"/>
                <a:gd name="connsiteX1" fmla="*/ 5359908 w 5359908"/>
                <a:gd name="connsiteY1" fmla="*/ 0 h 789051"/>
                <a:gd name="connsiteX2" fmla="*/ 5359908 w 5359908"/>
                <a:gd name="connsiteY2" fmla="*/ 789051 h 789051"/>
                <a:gd name="connsiteX3" fmla="*/ 0 w 5359908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59908" h="789051">
                  <a:moveTo>
                    <a:pt x="0" y="0"/>
                  </a:moveTo>
                  <a:lnTo>
                    <a:pt x="5359908" y="0"/>
                  </a:lnTo>
                  <a:lnTo>
                    <a:pt x="5359908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t="100000" r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20D3CDE-D557-40E2-ADFA-39CA0ACCC43A}"/>
                </a:ext>
              </a:extLst>
            </p:cNvPr>
            <p:cNvSpPr txBox="1"/>
            <p:nvPr/>
          </p:nvSpPr>
          <p:spPr>
            <a:xfrm>
              <a:off x="6302978" y="4373203"/>
              <a:ext cx="4479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 the Topic this</a:t>
              </a:r>
            </a:p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is Just a Demo So Please Consider Replacing it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3C619CE-9A81-4B58-96E9-6BDC85244F88}"/>
              </a:ext>
            </a:extLst>
          </p:cNvPr>
          <p:cNvGrpSpPr/>
          <p:nvPr/>
        </p:nvGrpSpPr>
        <p:grpSpPr>
          <a:xfrm>
            <a:off x="3027997" y="5148547"/>
            <a:ext cx="2984944" cy="789051"/>
            <a:chOff x="3027997" y="5148547"/>
            <a:chExt cx="2984944" cy="789051"/>
          </a:xfrm>
        </p:grpSpPr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1876FD8C-5C54-4217-B191-108A5B841B3E}"/>
                </a:ext>
              </a:extLst>
            </p:cNvPr>
            <p:cNvSpPr/>
            <p:nvPr/>
          </p:nvSpPr>
          <p:spPr>
            <a:xfrm>
              <a:off x="3027997" y="5148547"/>
              <a:ext cx="2984944" cy="789051"/>
            </a:xfrm>
            <a:custGeom>
              <a:avLst/>
              <a:gdLst>
                <a:gd name="connsiteX0" fmla="*/ 0 w 2984944"/>
                <a:gd name="connsiteY0" fmla="*/ 0 h 789051"/>
                <a:gd name="connsiteX1" fmla="*/ 2984944 w 2984944"/>
                <a:gd name="connsiteY1" fmla="*/ 0 h 789051"/>
                <a:gd name="connsiteX2" fmla="*/ 2984944 w 2984944"/>
                <a:gd name="connsiteY2" fmla="*/ 789051 h 789051"/>
                <a:gd name="connsiteX3" fmla="*/ 0 w 2984944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4944" h="789051">
                  <a:moveTo>
                    <a:pt x="0" y="0"/>
                  </a:moveTo>
                  <a:lnTo>
                    <a:pt x="2984944" y="0"/>
                  </a:lnTo>
                  <a:lnTo>
                    <a:pt x="2984944" y="789051"/>
                  </a:lnTo>
                  <a:lnTo>
                    <a:pt x="0" y="789051"/>
                  </a:lnTo>
                  <a:close/>
                </a:path>
              </a:pathLst>
            </a:custGeom>
            <a:solidFill>
              <a:srgbClr val="FFE19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78F89E60-3ED5-4E0C-B912-34FFFDB1DA22}"/>
                </a:ext>
              </a:extLst>
            </p:cNvPr>
            <p:cNvSpPr txBox="1"/>
            <p:nvPr/>
          </p:nvSpPr>
          <p:spPr>
            <a:xfrm>
              <a:off x="3281989" y="5358406"/>
              <a:ext cx="2476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Missions </a:t>
              </a:r>
              <a:r>
                <a:rPr lang="en-US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and Goals</a:t>
              </a:r>
              <a:endPara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CFCB19F-E54A-4FE1-B231-109012C984CE}"/>
              </a:ext>
            </a:extLst>
          </p:cNvPr>
          <p:cNvGrpSpPr/>
          <p:nvPr/>
        </p:nvGrpSpPr>
        <p:grpSpPr>
          <a:xfrm>
            <a:off x="3027997" y="4209510"/>
            <a:ext cx="2984944" cy="789051"/>
            <a:chOff x="3027997" y="4209510"/>
            <a:chExt cx="2984944" cy="789051"/>
          </a:xfrm>
        </p:grpSpPr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48364A7-0E14-492D-96D5-9A24BA098A4F}"/>
                </a:ext>
              </a:extLst>
            </p:cNvPr>
            <p:cNvSpPr/>
            <p:nvPr/>
          </p:nvSpPr>
          <p:spPr>
            <a:xfrm>
              <a:off x="3027997" y="4209510"/>
              <a:ext cx="2984944" cy="789051"/>
            </a:xfrm>
            <a:custGeom>
              <a:avLst/>
              <a:gdLst>
                <a:gd name="connsiteX0" fmla="*/ 0 w 2984944"/>
                <a:gd name="connsiteY0" fmla="*/ 0 h 789051"/>
                <a:gd name="connsiteX1" fmla="*/ 2984944 w 2984944"/>
                <a:gd name="connsiteY1" fmla="*/ 0 h 789051"/>
                <a:gd name="connsiteX2" fmla="*/ 2984944 w 2984944"/>
                <a:gd name="connsiteY2" fmla="*/ 789051 h 789051"/>
                <a:gd name="connsiteX3" fmla="*/ 0 w 2984944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4944" h="789051">
                  <a:moveTo>
                    <a:pt x="0" y="0"/>
                  </a:moveTo>
                  <a:lnTo>
                    <a:pt x="2984944" y="0"/>
                  </a:lnTo>
                  <a:lnTo>
                    <a:pt x="2984944" y="789051"/>
                  </a:lnTo>
                  <a:lnTo>
                    <a:pt x="0" y="789051"/>
                  </a:lnTo>
                  <a:close/>
                </a:path>
              </a:pathLst>
            </a:custGeom>
            <a:solidFill>
              <a:srgbClr val="FFE19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30EAA764-62FA-4E86-B7B2-01E5EF3E8FF2}"/>
                </a:ext>
              </a:extLst>
            </p:cNvPr>
            <p:cNvSpPr txBox="1"/>
            <p:nvPr/>
          </p:nvSpPr>
          <p:spPr>
            <a:xfrm>
              <a:off x="3281989" y="4419369"/>
              <a:ext cx="2476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Missions </a:t>
              </a:r>
              <a:r>
                <a:rPr lang="en-US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and Goals</a:t>
              </a:r>
              <a:endPara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07DC636-F79F-4970-BECC-B53C1DAC1225}"/>
              </a:ext>
            </a:extLst>
          </p:cNvPr>
          <p:cNvGrpSpPr/>
          <p:nvPr/>
        </p:nvGrpSpPr>
        <p:grpSpPr>
          <a:xfrm>
            <a:off x="819150" y="5148547"/>
            <a:ext cx="2208942" cy="789051"/>
            <a:chOff x="819150" y="5148547"/>
            <a:chExt cx="2208942" cy="789051"/>
          </a:xfrm>
        </p:grpSpPr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493EF878-1CDE-4BFB-9CCD-901E51A21F4B}"/>
                </a:ext>
              </a:extLst>
            </p:cNvPr>
            <p:cNvSpPr/>
            <p:nvPr/>
          </p:nvSpPr>
          <p:spPr>
            <a:xfrm>
              <a:off x="819150" y="5148547"/>
              <a:ext cx="2208942" cy="789051"/>
            </a:xfrm>
            <a:custGeom>
              <a:avLst/>
              <a:gdLst>
                <a:gd name="connsiteX0" fmla="*/ 0 w 2208942"/>
                <a:gd name="connsiteY0" fmla="*/ 0 h 789051"/>
                <a:gd name="connsiteX1" fmla="*/ 2208943 w 2208942"/>
                <a:gd name="connsiteY1" fmla="*/ 0 h 789051"/>
                <a:gd name="connsiteX2" fmla="*/ 2208943 w 2208942"/>
                <a:gd name="connsiteY2" fmla="*/ 789051 h 789051"/>
                <a:gd name="connsiteX3" fmla="*/ 0 w 2208942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942" h="789051">
                  <a:moveTo>
                    <a:pt x="0" y="0"/>
                  </a:moveTo>
                  <a:lnTo>
                    <a:pt x="2208943" y="0"/>
                  </a:lnTo>
                  <a:lnTo>
                    <a:pt x="2208943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446B11AA-A448-40EE-AC91-178F3989744C}"/>
                </a:ext>
              </a:extLst>
            </p:cNvPr>
            <p:cNvSpPr txBox="1"/>
            <p:nvPr/>
          </p:nvSpPr>
          <p:spPr>
            <a:xfrm>
              <a:off x="1052228" y="5335323"/>
              <a:ext cx="174278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2029- 2030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140A4D6-E13A-4238-9831-C10B60C3A1B4}"/>
              </a:ext>
            </a:extLst>
          </p:cNvPr>
          <p:cNvGrpSpPr/>
          <p:nvPr/>
        </p:nvGrpSpPr>
        <p:grpSpPr>
          <a:xfrm>
            <a:off x="819150" y="4209510"/>
            <a:ext cx="2208942" cy="789051"/>
            <a:chOff x="819150" y="4209510"/>
            <a:chExt cx="2208942" cy="789051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4132C542-E875-43BA-96F7-6D04C4F940A0}"/>
                </a:ext>
              </a:extLst>
            </p:cNvPr>
            <p:cNvSpPr/>
            <p:nvPr/>
          </p:nvSpPr>
          <p:spPr>
            <a:xfrm>
              <a:off x="819150" y="4209510"/>
              <a:ext cx="2208942" cy="789051"/>
            </a:xfrm>
            <a:custGeom>
              <a:avLst/>
              <a:gdLst>
                <a:gd name="connsiteX0" fmla="*/ 0 w 2208942"/>
                <a:gd name="connsiteY0" fmla="*/ 0 h 789051"/>
                <a:gd name="connsiteX1" fmla="*/ 2208943 w 2208942"/>
                <a:gd name="connsiteY1" fmla="*/ 0 h 789051"/>
                <a:gd name="connsiteX2" fmla="*/ 2208943 w 2208942"/>
                <a:gd name="connsiteY2" fmla="*/ 789051 h 789051"/>
                <a:gd name="connsiteX3" fmla="*/ 0 w 2208942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942" h="789051">
                  <a:moveTo>
                    <a:pt x="0" y="0"/>
                  </a:moveTo>
                  <a:lnTo>
                    <a:pt x="2208943" y="0"/>
                  </a:lnTo>
                  <a:lnTo>
                    <a:pt x="2208943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E081DFDC-B0A4-4635-980A-87F6B9C9B947}"/>
                </a:ext>
              </a:extLst>
            </p:cNvPr>
            <p:cNvSpPr txBox="1"/>
            <p:nvPr/>
          </p:nvSpPr>
          <p:spPr>
            <a:xfrm>
              <a:off x="1015359" y="4396286"/>
              <a:ext cx="1816524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2028 - 2029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3A378D-383D-49A3-9DEC-693682721A1C}"/>
              </a:ext>
            </a:extLst>
          </p:cNvPr>
          <p:cNvGrpSpPr/>
          <p:nvPr/>
        </p:nvGrpSpPr>
        <p:grpSpPr>
          <a:xfrm>
            <a:off x="6013037" y="3270472"/>
            <a:ext cx="5359908" cy="789051"/>
            <a:chOff x="6013037" y="3270472"/>
            <a:chExt cx="5359908" cy="789051"/>
          </a:xfrm>
        </p:grpSpPr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850FF9AB-7C85-4628-9737-A419CAA94F3B}"/>
                </a:ext>
              </a:extLst>
            </p:cNvPr>
            <p:cNvSpPr/>
            <p:nvPr/>
          </p:nvSpPr>
          <p:spPr>
            <a:xfrm>
              <a:off x="6013037" y="3270472"/>
              <a:ext cx="5359908" cy="789051"/>
            </a:xfrm>
            <a:custGeom>
              <a:avLst/>
              <a:gdLst>
                <a:gd name="connsiteX0" fmla="*/ 0 w 5359908"/>
                <a:gd name="connsiteY0" fmla="*/ 0 h 789051"/>
                <a:gd name="connsiteX1" fmla="*/ 5359908 w 5359908"/>
                <a:gd name="connsiteY1" fmla="*/ 0 h 789051"/>
                <a:gd name="connsiteX2" fmla="*/ 5359908 w 5359908"/>
                <a:gd name="connsiteY2" fmla="*/ 789051 h 789051"/>
                <a:gd name="connsiteX3" fmla="*/ 0 w 5359908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59908" h="789051">
                  <a:moveTo>
                    <a:pt x="0" y="0"/>
                  </a:moveTo>
                  <a:lnTo>
                    <a:pt x="5359908" y="0"/>
                  </a:lnTo>
                  <a:lnTo>
                    <a:pt x="5359908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t="100000" r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331F495B-32F9-453A-8070-A7CFE2342B2E}"/>
                </a:ext>
              </a:extLst>
            </p:cNvPr>
            <p:cNvSpPr txBox="1"/>
            <p:nvPr/>
          </p:nvSpPr>
          <p:spPr>
            <a:xfrm>
              <a:off x="6302978" y="3434165"/>
              <a:ext cx="4479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 the Topic this</a:t>
              </a:r>
            </a:p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is Just a Demo So Please Consider Replacing it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0EAE2EE-08C0-4ABB-A0F8-F82E7A9731E5}"/>
              </a:ext>
            </a:extLst>
          </p:cNvPr>
          <p:cNvGrpSpPr/>
          <p:nvPr/>
        </p:nvGrpSpPr>
        <p:grpSpPr>
          <a:xfrm>
            <a:off x="3027997" y="3270472"/>
            <a:ext cx="2984944" cy="789051"/>
            <a:chOff x="3027997" y="3270472"/>
            <a:chExt cx="2984944" cy="789051"/>
          </a:xfrm>
        </p:grpSpPr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98109D26-A25A-482A-81CB-6FDD4C5612F4}"/>
                </a:ext>
              </a:extLst>
            </p:cNvPr>
            <p:cNvSpPr/>
            <p:nvPr/>
          </p:nvSpPr>
          <p:spPr>
            <a:xfrm>
              <a:off x="3027997" y="3270472"/>
              <a:ext cx="2984944" cy="789051"/>
            </a:xfrm>
            <a:custGeom>
              <a:avLst/>
              <a:gdLst>
                <a:gd name="connsiteX0" fmla="*/ 0 w 2984944"/>
                <a:gd name="connsiteY0" fmla="*/ 0 h 789051"/>
                <a:gd name="connsiteX1" fmla="*/ 2984944 w 2984944"/>
                <a:gd name="connsiteY1" fmla="*/ 0 h 789051"/>
                <a:gd name="connsiteX2" fmla="*/ 2984944 w 2984944"/>
                <a:gd name="connsiteY2" fmla="*/ 789051 h 789051"/>
                <a:gd name="connsiteX3" fmla="*/ 0 w 2984944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4944" h="789051">
                  <a:moveTo>
                    <a:pt x="0" y="0"/>
                  </a:moveTo>
                  <a:lnTo>
                    <a:pt x="2984944" y="0"/>
                  </a:lnTo>
                  <a:lnTo>
                    <a:pt x="2984944" y="789051"/>
                  </a:lnTo>
                  <a:lnTo>
                    <a:pt x="0" y="789051"/>
                  </a:lnTo>
                  <a:close/>
                </a:path>
              </a:pathLst>
            </a:custGeom>
            <a:solidFill>
              <a:srgbClr val="FFE19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E62D81CE-743A-4CA0-AA8F-953C85244FDA}"/>
                </a:ext>
              </a:extLst>
            </p:cNvPr>
            <p:cNvSpPr txBox="1"/>
            <p:nvPr/>
          </p:nvSpPr>
          <p:spPr>
            <a:xfrm>
              <a:off x="3281989" y="3480331"/>
              <a:ext cx="2476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Missions </a:t>
              </a:r>
              <a:r>
                <a:rPr lang="en-US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and Goals</a:t>
              </a:r>
              <a:endPara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7DD1D0D-48A0-45E7-A857-01C3E2ECBBB3}"/>
              </a:ext>
            </a:extLst>
          </p:cNvPr>
          <p:cNvGrpSpPr/>
          <p:nvPr/>
        </p:nvGrpSpPr>
        <p:grpSpPr>
          <a:xfrm>
            <a:off x="819150" y="3270472"/>
            <a:ext cx="2208942" cy="789051"/>
            <a:chOff x="819150" y="3270472"/>
            <a:chExt cx="2208942" cy="789051"/>
          </a:xfrm>
        </p:grpSpPr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CBC5757F-4BE4-4189-9706-4592678959C9}"/>
                </a:ext>
              </a:extLst>
            </p:cNvPr>
            <p:cNvSpPr/>
            <p:nvPr/>
          </p:nvSpPr>
          <p:spPr>
            <a:xfrm>
              <a:off x="819150" y="3270472"/>
              <a:ext cx="2208942" cy="789051"/>
            </a:xfrm>
            <a:custGeom>
              <a:avLst/>
              <a:gdLst>
                <a:gd name="connsiteX0" fmla="*/ 0 w 2208942"/>
                <a:gd name="connsiteY0" fmla="*/ 0 h 789051"/>
                <a:gd name="connsiteX1" fmla="*/ 2208943 w 2208942"/>
                <a:gd name="connsiteY1" fmla="*/ 0 h 789051"/>
                <a:gd name="connsiteX2" fmla="*/ 2208943 w 2208942"/>
                <a:gd name="connsiteY2" fmla="*/ 789051 h 789051"/>
                <a:gd name="connsiteX3" fmla="*/ 0 w 2208942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942" h="789051">
                  <a:moveTo>
                    <a:pt x="0" y="0"/>
                  </a:moveTo>
                  <a:lnTo>
                    <a:pt x="2208943" y="0"/>
                  </a:lnTo>
                  <a:lnTo>
                    <a:pt x="2208943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F9B15077-CE7F-4586-BE2D-2490CCBF2673}"/>
                </a:ext>
              </a:extLst>
            </p:cNvPr>
            <p:cNvSpPr txBox="1"/>
            <p:nvPr/>
          </p:nvSpPr>
          <p:spPr>
            <a:xfrm>
              <a:off x="1020168" y="3457248"/>
              <a:ext cx="180690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2027 - 2028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7216F2E-CB83-4898-A516-A59E7CDEA5A5}"/>
              </a:ext>
            </a:extLst>
          </p:cNvPr>
          <p:cNvGrpSpPr/>
          <p:nvPr/>
        </p:nvGrpSpPr>
        <p:grpSpPr>
          <a:xfrm>
            <a:off x="6013037" y="2331434"/>
            <a:ext cx="5359908" cy="789051"/>
            <a:chOff x="6013037" y="2331434"/>
            <a:chExt cx="5359908" cy="789051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EE469DC3-DF81-4615-ADAC-F6C721486E53}"/>
                </a:ext>
              </a:extLst>
            </p:cNvPr>
            <p:cNvSpPr/>
            <p:nvPr/>
          </p:nvSpPr>
          <p:spPr>
            <a:xfrm>
              <a:off x="6013037" y="2331434"/>
              <a:ext cx="5359908" cy="789051"/>
            </a:xfrm>
            <a:custGeom>
              <a:avLst/>
              <a:gdLst>
                <a:gd name="connsiteX0" fmla="*/ 0 w 5359908"/>
                <a:gd name="connsiteY0" fmla="*/ 0 h 789051"/>
                <a:gd name="connsiteX1" fmla="*/ 5359908 w 5359908"/>
                <a:gd name="connsiteY1" fmla="*/ 0 h 789051"/>
                <a:gd name="connsiteX2" fmla="*/ 5359908 w 5359908"/>
                <a:gd name="connsiteY2" fmla="*/ 789051 h 789051"/>
                <a:gd name="connsiteX3" fmla="*/ 0 w 5359908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59908" h="789051">
                  <a:moveTo>
                    <a:pt x="0" y="0"/>
                  </a:moveTo>
                  <a:lnTo>
                    <a:pt x="5359908" y="0"/>
                  </a:lnTo>
                  <a:lnTo>
                    <a:pt x="5359908" y="789051"/>
                  </a:lnTo>
                  <a:lnTo>
                    <a:pt x="0" y="789051"/>
                  </a:lnTo>
                  <a:close/>
                </a:path>
              </a:pathLst>
            </a:custGeom>
            <a:gradFill flip="none" rotWithShape="1"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353DE6B-34D4-4AFD-8692-282D3256F623}"/>
                </a:ext>
              </a:extLst>
            </p:cNvPr>
            <p:cNvSpPr txBox="1"/>
            <p:nvPr/>
          </p:nvSpPr>
          <p:spPr>
            <a:xfrm>
              <a:off x="6302978" y="2495127"/>
              <a:ext cx="4479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 the Topic this</a:t>
              </a:r>
            </a:p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is Just a Demo So Please Consider Replacing it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1149979-74DE-47A7-8464-60AC4C966438}"/>
              </a:ext>
            </a:extLst>
          </p:cNvPr>
          <p:cNvGrpSpPr/>
          <p:nvPr/>
        </p:nvGrpSpPr>
        <p:grpSpPr>
          <a:xfrm>
            <a:off x="3027997" y="2331434"/>
            <a:ext cx="2984944" cy="789051"/>
            <a:chOff x="3027997" y="2331434"/>
            <a:chExt cx="2984944" cy="789051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4D6D094-7C29-497D-94D6-4C01B67F9CCF}"/>
                </a:ext>
              </a:extLst>
            </p:cNvPr>
            <p:cNvSpPr/>
            <p:nvPr/>
          </p:nvSpPr>
          <p:spPr>
            <a:xfrm>
              <a:off x="3027997" y="2331434"/>
              <a:ext cx="2984944" cy="789051"/>
            </a:xfrm>
            <a:custGeom>
              <a:avLst/>
              <a:gdLst>
                <a:gd name="connsiteX0" fmla="*/ 0 w 2984944"/>
                <a:gd name="connsiteY0" fmla="*/ 0 h 789051"/>
                <a:gd name="connsiteX1" fmla="*/ 2984944 w 2984944"/>
                <a:gd name="connsiteY1" fmla="*/ 0 h 789051"/>
                <a:gd name="connsiteX2" fmla="*/ 2984944 w 2984944"/>
                <a:gd name="connsiteY2" fmla="*/ 789051 h 789051"/>
                <a:gd name="connsiteX3" fmla="*/ 0 w 2984944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4944" h="789051">
                  <a:moveTo>
                    <a:pt x="0" y="0"/>
                  </a:moveTo>
                  <a:lnTo>
                    <a:pt x="2984944" y="0"/>
                  </a:lnTo>
                  <a:lnTo>
                    <a:pt x="2984944" y="789051"/>
                  </a:lnTo>
                  <a:lnTo>
                    <a:pt x="0" y="789051"/>
                  </a:lnTo>
                  <a:close/>
                </a:path>
              </a:pathLst>
            </a:custGeom>
            <a:solidFill>
              <a:srgbClr val="FFE19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1727B29-7418-4414-B708-C21112218B12}"/>
                </a:ext>
              </a:extLst>
            </p:cNvPr>
            <p:cNvSpPr txBox="1"/>
            <p:nvPr/>
          </p:nvSpPr>
          <p:spPr>
            <a:xfrm>
              <a:off x="3281989" y="2541293"/>
              <a:ext cx="2476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Missions </a:t>
              </a:r>
              <a:r>
                <a:rPr lang="en-US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and Goals</a:t>
              </a:r>
              <a:endPara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BC724B0-3824-4ED8-9843-DA241B1986DB}"/>
              </a:ext>
            </a:extLst>
          </p:cNvPr>
          <p:cNvGrpSpPr/>
          <p:nvPr/>
        </p:nvGrpSpPr>
        <p:grpSpPr>
          <a:xfrm>
            <a:off x="819150" y="2331434"/>
            <a:ext cx="2208942" cy="789051"/>
            <a:chOff x="819150" y="2331434"/>
            <a:chExt cx="2208942" cy="789051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7BE2C71-BD3B-49B4-B9AE-19ECFC8CF7CD}"/>
                </a:ext>
              </a:extLst>
            </p:cNvPr>
            <p:cNvSpPr/>
            <p:nvPr/>
          </p:nvSpPr>
          <p:spPr>
            <a:xfrm>
              <a:off x="819150" y="2331434"/>
              <a:ext cx="2208942" cy="789051"/>
            </a:xfrm>
            <a:custGeom>
              <a:avLst/>
              <a:gdLst>
                <a:gd name="connsiteX0" fmla="*/ 0 w 2208942"/>
                <a:gd name="connsiteY0" fmla="*/ 0 h 789051"/>
                <a:gd name="connsiteX1" fmla="*/ 2208943 w 2208942"/>
                <a:gd name="connsiteY1" fmla="*/ 0 h 789051"/>
                <a:gd name="connsiteX2" fmla="*/ 2208943 w 2208942"/>
                <a:gd name="connsiteY2" fmla="*/ 789051 h 789051"/>
                <a:gd name="connsiteX3" fmla="*/ 0 w 2208942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942" h="789051">
                  <a:moveTo>
                    <a:pt x="0" y="0"/>
                  </a:moveTo>
                  <a:lnTo>
                    <a:pt x="2208943" y="0"/>
                  </a:lnTo>
                  <a:lnTo>
                    <a:pt x="2208943" y="789051"/>
                  </a:lnTo>
                  <a:lnTo>
                    <a:pt x="0" y="789051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9B71029-8C58-48A8-8D6A-E292C2A872FC}"/>
                </a:ext>
              </a:extLst>
            </p:cNvPr>
            <p:cNvSpPr txBox="1"/>
            <p:nvPr/>
          </p:nvSpPr>
          <p:spPr>
            <a:xfrm>
              <a:off x="1020168" y="2518210"/>
              <a:ext cx="180690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2026 - 2027</a:t>
              </a:r>
            </a:p>
          </p:txBody>
        </p:sp>
      </p:grpSp>
      <p:sp>
        <p:nvSpPr>
          <p:cNvPr id="168" name="TextBox 167">
            <a:extLst>
              <a:ext uri="{FF2B5EF4-FFF2-40B4-BE49-F238E27FC236}">
                <a16:creationId xmlns:a16="http://schemas.microsoft.com/office/drawing/2014/main" id="{DED63C50-0C66-432F-AA36-9394F57ACEF1}"/>
              </a:ext>
            </a:extLst>
          </p:cNvPr>
          <p:cNvSpPr txBox="1"/>
          <p:nvPr/>
        </p:nvSpPr>
        <p:spPr>
          <a:xfrm>
            <a:off x="727710" y="795242"/>
            <a:ext cx="894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40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 &amp; Goals Table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E556182-DAF6-4F1F-8EFA-6924D5BB9E2A}"/>
              </a:ext>
            </a:extLst>
          </p:cNvPr>
          <p:cNvSpPr txBox="1"/>
          <p:nvPr/>
        </p:nvSpPr>
        <p:spPr>
          <a:xfrm>
            <a:off x="727710" y="1461895"/>
            <a:ext cx="88825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Above Topic this is Just a Demo Please Consider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Content and Make It Interesting and Engaging</a:t>
            </a:r>
          </a:p>
        </p:txBody>
      </p:sp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F9B5A44E-702C-4525-991D-C918AEA08816}"/>
              </a:ext>
            </a:extLst>
          </p:cNvPr>
          <p:cNvSpPr/>
          <p:nvPr/>
        </p:nvSpPr>
        <p:spPr>
          <a:xfrm>
            <a:off x="853821" y="646938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2029E5-F59A-4A1A-A3EF-DCCD1B793C52}"/>
              </a:ext>
            </a:extLst>
          </p:cNvPr>
          <p:cNvSpPr/>
          <p:nvPr/>
        </p:nvSpPr>
        <p:spPr>
          <a:xfrm>
            <a:off x="-1" y="544513"/>
            <a:ext cx="853821" cy="261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D47C2D6-3D98-4374-86C7-4C7790ADF905}"/>
              </a:ext>
            </a:extLst>
          </p:cNvPr>
          <p:cNvSpPr/>
          <p:nvPr/>
        </p:nvSpPr>
        <p:spPr>
          <a:xfrm>
            <a:off x="-1" y="877888"/>
            <a:ext cx="819151" cy="110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DA51CE0-7842-4003-865C-8768FD11D766}"/>
              </a:ext>
            </a:extLst>
          </p:cNvPr>
          <p:cNvSpPr/>
          <p:nvPr/>
        </p:nvSpPr>
        <p:spPr>
          <a:xfrm>
            <a:off x="-1" y="2158998"/>
            <a:ext cx="814437" cy="40335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0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decel="4666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decel="46667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decel="46667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decel="4666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decel="46667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decel="46667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decel="4666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decel="46667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decel="46667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  <p:bldP spid="176" grpId="0"/>
      <p:bldP spid="19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244FA38A-2A4F-4F24-AF03-A93D18A1FD36}"/>
              </a:ext>
            </a:extLst>
          </p:cNvPr>
          <p:cNvGrpSpPr/>
          <p:nvPr/>
        </p:nvGrpSpPr>
        <p:grpSpPr>
          <a:xfrm>
            <a:off x="819150" y="5148547"/>
            <a:ext cx="10553795" cy="789051"/>
            <a:chOff x="819150" y="5148547"/>
            <a:chExt cx="10553795" cy="789051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8144FF7-8864-4570-89E2-9EFC28C49717}"/>
                </a:ext>
              </a:extLst>
            </p:cNvPr>
            <p:cNvGrpSpPr/>
            <p:nvPr/>
          </p:nvGrpSpPr>
          <p:grpSpPr>
            <a:xfrm>
              <a:off x="6013037" y="5148547"/>
              <a:ext cx="5359908" cy="789051"/>
              <a:chOff x="6013037" y="5148547"/>
              <a:chExt cx="5359908" cy="789051"/>
            </a:xfrm>
          </p:grpSpPr>
          <p:sp>
            <p:nvSpPr>
              <p:cNvPr id="213" name="Freeform: Shape 212">
                <a:extLst>
                  <a:ext uri="{FF2B5EF4-FFF2-40B4-BE49-F238E27FC236}">
                    <a16:creationId xmlns:a16="http://schemas.microsoft.com/office/drawing/2014/main" id="{E914445F-7B54-4795-A924-6EFB2AB7189C}"/>
                  </a:ext>
                </a:extLst>
              </p:cNvPr>
              <p:cNvSpPr/>
              <p:nvPr/>
            </p:nvSpPr>
            <p:spPr>
              <a:xfrm>
                <a:off x="6013037" y="5148547"/>
                <a:ext cx="5359908" cy="789051"/>
              </a:xfrm>
              <a:custGeom>
                <a:avLst/>
                <a:gdLst>
                  <a:gd name="connsiteX0" fmla="*/ 0 w 5359908"/>
                  <a:gd name="connsiteY0" fmla="*/ 0 h 789051"/>
                  <a:gd name="connsiteX1" fmla="*/ 5359908 w 5359908"/>
                  <a:gd name="connsiteY1" fmla="*/ 0 h 789051"/>
                  <a:gd name="connsiteX2" fmla="*/ 5359908 w 5359908"/>
                  <a:gd name="connsiteY2" fmla="*/ 789051 h 789051"/>
                  <a:gd name="connsiteX3" fmla="*/ 0 w 5359908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59908" h="789051">
                    <a:moveTo>
                      <a:pt x="0" y="0"/>
                    </a:moveTo>
                    <a:lnTo>
                      <a:pt x="5359908" y="0"/>
                    </a:lnTo>
                    <a:lnTo>
                      <a:pt x="5359908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12000">
                    <a:srgbClr val="F6EBFB"/>
                  </a:gs>
                  <a:gs pos="100000">
                    <a:srgbClr val="F6EFFF"/>
                  </a:gs>
                </a:gsLst>
                <a:path path="circle">
                  <a:fillToRect t="100000" r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3DE595B2-47B9-4F0B-AB8E-3CA903C531A5}"/>
                  </a:ext>
                </a:extLst>
              </p:cNvPr>
              <p:cNvSpPr txBox="1"/>
              <p:nvPr/>
            </p:nvSpPr>
            <p:spPr>
              <a:xfrm>
                <a:off x="6302978" y="5312240"/>
                <a:ext cx="44791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Write Some Text to Explain the Topic this</a:t>
                </a:r>
              </a:p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is Just a Demo So Please Consider Replacing it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3C619CE-9A81-4B58-96E9-6BDC85244F88}"/>
                </a:ext>
              </a:extLst>
            </p:cNvPr>
            <p:cNvGrpSpPr/>
            <p:nvPr/>
          </p:nvGrpSpPr>
          <p:grpSpPr>
            <a:xfrm>
              <a:off x="3027997" y="5148547"/>
              <a:ext cx="2984944" cy="789051"/>
              <a:chOff x="3027997" y="5148547"/>
              <a:chExt cx="2984944" cy="789051"/>
            </a:xfrm>
          </p:grpSpPr>
          <p:sp>
            <p:nvSpPr>
              <p:cNvPr id="211" name="Freeform: Shape 210">
                <a:extLst>
                  <a:ext uri="{FF2B5EF4-FFF2-40B4-BE49-F238E27FC236}">
                    <a16:creationId xmlns:a16="http://schemas.microsoft.com/office/drawing/2014/main" id="{1876FD8C-5C54-4217-B191-108A5B841B3E}"/>
                  </a:ext>
                </a:extLst>
              </p:cNvPr>
              <p:cNvSpPr/>
              <p:nvPr/>
            </p:nvSpPr>
            <p:spPr>
              <a:xfrm>
                <a:off x="3027997" y="5148547"/>
                <a:ext cx="2984944" cy="789051"/>
              </a:xfrm>
              <a:custGeom>
                <a:avLst/>
                <a:gdLst>
                  <a:gd name="connsiteX0" fmla="*/ 0 w 2984944"/>
                  <a:gd name="connsiteY0" fmla="*/ 0 h 789051"/>
                  <a:gd name="connsiteX1" fmla="*/ 2984944 w 2984944"/>
                  <a:gd name="connsiteY1" fmla="*/ 0 h 789051"/>
                  <a:gd name="connsiteX2" fmla="*/ 2984944 w 2984944"/>
                  <a:gd name="connsiteY2" fmla="*/ 789051 h 789051"/>
                  <a:gd name="connsiteX3" fmla="*/ 0 w 2984944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84944" h="789051">
                    <a:moveTo>
                      <a:pt x="0" y="0"/>
                    </a:moveTo>
                    <a:lnTo>
                      <a:pt x="2984944" y="0"/>
                    </a:lnTo>
                    <a:lnTo>
                      <a:pt x="2984944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solidFill>
                <a:srgbClr val="E9CFF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78F89E60-3ED5-4E0C-B912-34FFFDB1DA22}"/>
                  </a:ext>
                </a:extLst>
              </p:cNvPr>
              <p:cNvSpPr txBox="1"/>
              <p:nvPr/>
            </p:nvSpPr>
            <p:spPr>
              <a:xfrm>
                <a:off x="3281989" y="5358406"/>
                <a:ext cx="24769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Missions </a:t>
                </a:r>
                <a:r>
                  <a:rPr lang="en-US" b="1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and Goals</a:t>
                </a:r>
                <a:endPara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07DC636-F79F-4970-BECC-B53C1DAC1225}"/>
                </a:ext>
              </a:extLst>
            </p:cNvPr>
            <p:cNvGrpSpPr/>
            <p:nvPr/>
          </p:nvGrpSpPr>
          <p:grpSpPr>
            <a:xfrm>
              <a:off x="819150" y="5148547"/>
              <a:ext cx="2208942" cy="789051"/>
              <a:chOff x="819150" y="5148547"/>
              <a:chExt cx="2208942" cy="789051"/>
            </a:xfrm>
          </p:grpSpPr>
          <p:sp>
            <p:nvSpPr>
              <p:cNvPr id="212" name="Freeform: Shape 211">
                <a:extLst>
                  <a:ext uri="{FF2B5EF4-FFF2-40B4-BE49-F238E27FC236}">
                    <a16:creationId xmlns:a16="http://schemas.microsoft.com/office/drawing/2014/main" id="{493EF878-1CDE-4BFB-9CCD-901E51A21F4B}"/>
                  </a:ext>
                </a:extLst>
              </p:cNvPr>
              <p:cNvSpPr/>
              <p:nvPr/>
            </p:nvSpPr>
            <p:spPr>
              <a:xfrm>
                <a:off x="819150" y="5148547"/>
                <a:ext cx="2208942" cy="789051"/>
              </a:xfrm>
              <a:custGeom>
                <a:avLst/>
                <a:gdLst>
                  <a:gd name="connsiteX0" fmla="*/ 0 w 2208942"/>
                  <a:gd name="connsiteY0" fmla="*/ 0 h 789051"/>
                  <a:gd name="connsiteX1" fmla="*/ 2208943 w 2208942"/>
                  <a:gd name="connsiteY1" fmla="*/ 0 h 789051"/>
                  <a:gd name="connsiteX2" fmla="*/ 2208943 w 2208942"/>
                  <a:gd name="connsiteY2" fmla="*/ 789051 h 789051"/>
                  <a:gd name="connsiteX3" fmla="*/ 0 w 2208942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08942" h="789051">
                    <a:moveTo>
                      <a:pt x="0" y="0"/>
                    </a:moveTo>
                    <a:lnTo>
                      <a:pt x="2208943" y="0"/>
                    </a:lnTo>
                    <a:lnTo>
                      <a:pt x="2208943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446B11AA-A448-40EE-AC91-178F3989744C}"/>
                  </a:ext>
                </a:extLst>
              </p:cNvPr>
              <p:cNvSpPr txBox="1"/>
              <p:nvPr/>
            </p:nvSpPr>
            <p:spPr>
              <a:xfrm>
                <a:off x="1052228" y="5335323"/>
                <a:ext cx="174278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1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2029- 2030</a:t>
                </a: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21F1286-F580-4B84-8F5A-1879448922B3}"/>
              </a:ext>
            </a:extLst>
          </p:cNvPr>
          <p:cNvGrpSpPr/>
          <p:nvPr/>
        </p:nvGrpSpPr>
        <p:grpSpPr>
          <a:xfrm>
            <a:off x="819150" y="4209510"/>
            <a:ext cx="10553795" cy="789051"/>
            <a:chOff x="819150" y="4209510"/>
            <a:chExt cx="10553795" cy="78905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F6FCAC2-1074-4FE1-85DD-2A1B46B246D0}"/>
                </a:ext>
              </a:extLst>
            </p:cNvPr>
            <p:cNvGrpSpPr/>
            <p:nvPr/>
          </p:nvGrpSpPr>
          <p:grpSpPr>
            <a:xfrm>
              <a:off x="6013037" y="4209510"/>
              <a:ext cx="5359908" cy="789051"/>
              <a:chOff x="6013037" y="4209510"/>
              <a:chExt cx="5359908" cy="789051"/>
            </a:xfrm>
          </p:grpSpPr>
          <p:sp>
            <p:nvSpPr>
              <p:cNvPr id="206" name="Freeform: Shape 205">
                <a:extLst>
                  <a:ext uri="{FF2B5EF4-FFF2-40B4-BE49-F238E27FC236}">
                    <a16:creationId xmlns:a16="http://schemas.microsoft.com/office/drawing/2014/main" id="{04B11AE4-68F7-45E2-AD0A-109F2BEFECC4}"/>
                  </a:ext>
                </a:extLst>
              </p:cNvPr>
              <p:cNvSpPr/>
              <p:nvPr/>
            </p:nvSpPr>
            <p:spPr>
              <a:xfrm>
                <a:off x="6013037" y="4209510"/>
                <a:ext cx="5359908" cy="789051"/>
              </a:xfrm>
              <a:custGeom>
                <a:avLst/>
                <a:gdLst>
                  <a:gd name="connsiteX0" fmla="*/ 0 w 5359908"/>
                  <a:gd name="connsiteY0" fmla="*/ 0 h 789051"/>
                  <a:gd name="connsiteX1" fmla="*/ 5359908 w 5359908"/>
                  <a:gd name="connsiteY1" fmla="*/ 0 h 789051"/>
                  <a:gd name="connsiteX2" fmla="*/ 5359908 w 5359908"/>
                  <a:gd name="connsiteY2" fmla="*/ 789051 h 789051"/>
                  <a:gd name="connsiteX3" fmla="*/ 0 w 5359908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59908" h="789051">
                    <a:moveTo>
                      <a:pt x="0" y="0"/>
                    </a:moveTo>
                    <a:lnTo>
                      <a:pt x="5359908" y="0"/>
                    </a:lnTo>
                    <a:lnTo>
                      <a:pt x="5359908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12000">
                    <a:srgbClr val="F6EBFB"/>
                  </a:gs>
                  <a:gs pos="100000">
                    <a:srgbClr val="F6EFFF"/>
                  </a:gs>
                </a:gsLst>
                <a:path path="circle">
                  <a:fillToRect t="100000" r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920D3CDE-D557-40E2-ADFA-39CA0ACCC43A}"/>
                  </a:ext>
                </a:extLst>
              </p:cNvPr>
              <p:cNvSpPr txBox="1"/>
              <p:nvPr/>
            </p:nvSpPr>
            <p:spPr>
              <a:xfrm>
                <a:off x="6302978" y="4373203"/>
                <a:ext cx="44791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Write Some Text to Explain the Topic this</a:t>
                </a:r>
              </a:p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is Just a Demo So Please Consider Replacing it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CFCB19F-E54A-4FE1-B231-109012C984CE}"/>
                </a:ext>
              </a:extLst>
            </p:cNvPr>
            <p:cNvGrpSpPr/>
            <p:nvPr/>
          </p:nvGrpSpPr>
          <p:grpSpPr>
            <a:xfrm>
              <a:off x="3027997" y="4209510"/>
              <a:ext cx="2984944" cy="789051"/>
              <a:chOff x="3027997" y="4209510"/>
              <a:chExt cx="2984944" cy="789051"/>
            </a:xfrm>
          </p:grpSpPr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E48364A7-0E14-492D-96D5-9A24BA098A4F}"/>
                  </a:ext>
                </a:extLst>
              </p:cNvPr>
              <p:cNvSpPr/>
              <p:nvPr/>
            </p:nvSpPr>
            <p:spPr>
              <a:xfrm>
                <a:off x="3027997" y="4209510"/>
                <a:ext cx="2984944" cy="789051"/>
              </a:xfrm>
              <a:custGeom>
                <a:avLst/>
                <a:gdLst>
                  <a:gd name="connsiteX0" fmla="*/ 0 w 2984944"/>
                  <a:gd name="connsiteY0" fmla="*/ 0 h 789051"/>
                  <a:gd name="connsiteX1" fmla="*/ 2984944 w 2984944"/>
                  <a:gd name="connsiteY1" fmla="*/ 0 h 789051"/>
                  <a:gd name="connsiteX2" fmla="*/ 2984944 w 2984944"/>
                  <a:gd name="connsiteY2" fmla="*/ 789051 h 789051"/>
                  <a:gd name="connsiteX3" fmla="*/ 0 w 2984944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84944" h="789051">
                    <a:moveTo>
                      <a:pt x="0" y="0"/>
                    </a:moveTo>
                    <a:lnTo>
                      <a:pt x="2984944" y="0"/>
                    </a:lnTo>
                    <a:lnTo>
                      <a:pt x="2984944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solidFill>
                <a:srgbClr val="E9CFF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7" name="TextBox 206">
                <a:extLst>
                  <a:ext uri="{FF2B5EF4-FFF2-40B4-BE49-F238E27FC236}">
                    <a16:creationId xmlns:a16="http://schemas.microsoft.com/office/drawing/2014/main" id="{30EAA764-62FA-4E86-B7B2-01E5EF3E8FF2}"/>
                  </a:ext>
                </a:extLst>
              </p:cNvPr>
              <p:cNvSpPr txBox="1"/>
              <p:nvPr/>
            </p:nvSpPr>
            <p:spPr>
              <a:xfrm>
                <a:off x="3281989" y="4419369"/>
                <a:ext cx="24769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Missions </a:t>
                </a:r>
                <a:r>
                  <a:rPr lang="en-US" b="1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and Goals</a:t>
                </a:r>
                <a:endPara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140A4D6-E13A-4238-9831-C10B60C3A1B4}"/>
                </a:ext>
              </a:extLst>
            </p:cNvPr>
            <p:cNvGrpSpPr/>
            <p:nvPr/>
          </p:nvGrpSpPr>
          <p:grpSpPr>
            <a:xfrm>
              <a:off x="819150" y="4209510"/>
              <a:ext cx="2208942" cy="789051"/>
              <a:chOff x="819150" y="4209510"/>
              <a:chExt cx="2208942" cy="789051"/>
            </a:xfrm>
          </p:grpSpPr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4132C542-E875-43BA-96F7-6D04C4F940A0}"/>
                  </a:ext>
                </a:extLst>
              </p:cNvPr>
              <p:cNvSpPr/>
              <p:nvPr/>
            </p:nvSpPr>
            <p:spPr>
              <a:xfrm>
                <a:off x="819150" y="4209510"/>
                <a:ext cx="2208942" cy="789051"/>
              </a:xfrm>
              <a:custGeom>
                <a:avLst/>
                <a:gdLst>
                  <a:gd name="connsiteX0" fmla="*/ 0 w 2208942"/>
                  <a:gd name="connsiteY0" fmla="*/ 0 h 789051"/>
                  <a:gd name="connsiteX1" fmla="*/ 2208943 w 2208942"/>
                  <a:gd name="connsiteY1" fmla="*/ 0 h 789051"/>
                  <a:gd name="connsiteX2" fmla="*/ 2208943 w 2208942"/>
                  <a:gd name="connsiteY2" fmla="*/ 789051 h 789051"/>
                  <a:gd name="connsiteX3" fmla="*/ 0 w 2208942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08942" h="789051">
                    <a:moveTo>
                      <a:pt x="0" y="0"/>
                    </a:moveTo>
                    <a:lnTo>
                      <a:pt x="2208943" y="0"/>
                    </a:lnTo>
                    <a:lnTo>
                      <a:pt x="2208943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E081DFDC-B0A4-4635-980A-87F6B9C9B947}"/>
                  </a:ext>
                </a:extLst>
              </p:cNvPr>
              <p:cNvSpPr txBox="1"/>
              <p:nvPr/>
            </p:nvSpPr>
            <p:spPr>
              <a:xfrm>
                <a:off x="1015359" y="4396286"/>
                <a:ext cx="1816524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1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2028 - 2029</a:t>
                </a:r>
              </a:p>
            </p:txBody>
          </p: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413F95-0703-436A-B4F7-E9734C3C4D64}"/>
              </a:ext>
            </a:extLst>
          </p:cNvPr>
          <p:cNvGrpSpPr/>
          <p:nvPr/>
        </p:nvGrpSpPr>
        <p:grpSpPr>
          <a:xfrm>
            <a:off x="819150" y="3270472"/>
            <a:ext cx="10553795" cy="789051"/>
            <a:chOff x="819150" y="3270472"/>
            <a:chExt cx="10553795" cy="78905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E3A378D-383D-49A3-9DEC-693682721A1C}"/>
                </a:ext>
              </a:extLst>
            </p:cNvPr>
            <p:cNvGrpSpPr/>
            <p:nvPr/>
          </p:nvGrpSpPr>
          <p:grpSpPr>
            <a:xfrm>
              <a:off x="6013037" y="3270472"/>
              <a:ext cx="5359908" cy="789051"/>
              <a:chOff x="6013037" y="3270472"/>
              <a:chExt cx="5359908" cy="789051"/>
            </a:xfrm>
          </p:grpSpPr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850FF9AB-7C85-4628-9737-A419CAA94F3B}"/>
                  </a:ext>
                </a:extLst>
              </p:cNvPr>
              <p:cNvSpPr/>
              <p:nvPr/>
            </p:nvSpPr>
            <p:spPr>
              <a:xfrm>
                <a:off x="6013037" y="3270472"/>
                <a:ext cx="5359908" cy="789051"/>
              </a:xfrm>
              <a:custGeom>
                <a:avLst/>
                <a:gdLst>
                  <a:gd name="connsiteX0" fmla="*/ 0 w 5359908"/>
                  <a:gd name="connsiteY0" fmla="*/ 0 h 789051"/>
                  <a:gd name="connsiteX1" fmla="*/ 5359908 w 5359908"/>
                  <a:gd name="connsiteY1" fmla="*/ 0 h 789051"/>
                  <a:gd name="connsiteX2" fmla="*/ 5359908 w 5359908"/>
                  <a:gd name="connsiteY2" fmla="*/ 789051 h 789051"/>
                  <a:gd name="connsiteX3" fmla="*/ 0 w 5359908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59908" h="789051">
                    <a:moveTo>
                      <a:pt x="0" y="0"/>
                    </a:moveTo>
                    <a:lnTo>
                      <a:pt x="5359908" y="0"/>
                    </a:lnTo>
                    <a:lnTo>
                      <a:pt x="5359908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12000">
                    <a:srgbClr val="F6EBFB"/>
                  </a:gs>
                  <a:gs pos="100000">
                    <a:srgbClr val="F6EFFF"/>
                  </a:gs>
                </a:gsLst>
                <a:path path="circle">
                  <a:fillToRect t="100000" r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331F495B-32F9-453A-8070-A7CFE2342B2E}"/>
                  </a:ext>
                </a:extLst>
              </p:cNvPr>
              <p:cNvSpPr txBox="1"/>
              <p:nvPr/>
            </p:nvSpPr>
            <p:spPr>
              <a:xfrm>
                <a:off x="6302978" y="3434165"/>
                <a:ext cx="44791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Write Some Text to Explain the Topic this</a:t>
                </a:r>
              </a:p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is Just a Demo So Please Consider Replacing it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0EAE2EE-08C0-4ABB-A0F8-F82E7A9731E5}"/>
                </a:ext>
              </a:extLst>
            </p:cNvPr>
            <p:cNvGrpSpPr/>
            <p:nvPr/>
          </p:nvGrpSpPr>
          <p:grpSpPr>
            <a:xfrm>
              <a:off x="3027997" y="3270472"/>
              <a:ext cx="2984944" cy="789051"/>
              <a:chOff x="3027997" y="3270472"/>
              <a:chExt cx="2984944" cy="789051"/>
            </a:xfrm>
          </p:grpSpPr>
          <p:sp>
            <p:nvSpPr>
              <p:cNvPr id="197" name="Freeform: Shape 196">
                <a:extLst>
                  <a:ext uri="{FF2B5EF4-FFF2-40B4-BE49-F238E27FC236}">
                    <a16:creationId xmlns:a16="http://schemas.microsoft.com/office/drawing/2014/main" id="{98109D26-A25A-482A-81CB-6FDD4C5612F4}"/>
                  </a:ext>
                </a:extLst>
              </p:cNvPr>
              <p:cNvSpPr/>
              <p:nvPr/>
            </p:nvSpPr>
            <p:spPr>
              <a:xfrm>
                <a:off x="3027997" y="3270472"/>
                <a:ext cx="2984944" cy="789051"/>
              </a:xfrm>
              <a:custGeom>
                <a:avLst/>
                <a:gdLst>
                  <a:gd name="connsiteX0" fmla="*/ 0 w 2984944"/>
                  <a:gd name="connsiteY0" fmla="*/ 0 h 789051"/>
                  <a:gd name="connsiteX1" fmla="*/ 2984944 w 2984944"/>
                  <a:gd name="connsiteY1" fmla="*/ 0 h 789051"/>
                  <a:gd name="connsiteX2" fmla="*/ 2984944 w 2984944"/>
                  <a:gd name="connsiteY2" fmla="*/ 789051 h 789051"/>
                  <a:gd name="connsiteX3" fmla="*/ 0 w 2984944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84944" h="789051">
                    <a:moveTo>
                      <a:pt x="0" y="0"/>
                    </a:moveTo>
                    <a:lnTo>
                      <a:pt x="2984944" y="0"/>
                    </a:lnTo>
                    <a:lnTo>
                      <a:pt x="2984944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solidFill>
                <a:srgbClr val="E9CFF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0" name="TextBox 199">
                <a:extLst>
                  <a:ext uri="{FF2B5EF4-FFF2-40B4-BE49-F238E27FC236}">
                    <a16:creationId xmlns:a16="http://schemas.microsoft.com/office/drawing/2014/main" id="{E62D81CE-743A-4CA0-AA8F-953C85244FDA}"/>
                  </a:ext>
                </a:extLst>
              </p:cNvPr>
              <p:cNvSpPr txBox="1"/>
              <p:nvPr/>
            </p:nvSpPr>
            <p:spPr>
              <a:xfrm>
                <a:off x="3281989" y="3480331"/>
                <a:ext cx="24769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Missions </a:t>
                </a:r>
                <a:r>
                  <a:rPr lang="en-US" b="1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and Goals</a:t>
                </a:r>
                <a:endPara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7DD1D0D-48A0-45E7-A857-01C3E2ECBBB3}"/>
                </a:ext>
              </a:extLst>
            </p:cNvPr>
            <p:cNvGrpSpPr/>
            <p:nvPr/>
          </p:nvGrpSpPr>
          <p:grpSpPr>
            <a:xfrm>
              <a:off x="819150" y="3270472"/>
              <a:ext cx="2208942" cy="789051"/>
              <a:chOff x="819150" y="3270472"/>
              <a:chExt cx="2208942" cy="78905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CBC5757F-4BE4-4189-9706-4592678959C9}"/>
                  </a:ext>
                </a:extLst>
              </p:cNvPr>
              <p:cNvSpPr/>
              <p:nvPr/>
            </p:nvSpPr>
            <p:spPr>
              <a:xfrm>
                <a:off x="819150" y="3270472"/>
                <a:ext cx="2208942" cy="789051"/>
              </a:xfrm>
              <a:custGeom>
                <a:avLst/>
                <a:gdLst>
                  <a:gd name="connsiteX0" fmla="*/ 0 w 2208942"/>
                  <a:gd name="connsiteY0" fmla="*/ 0 h 789051"/>
                  <a:gd name="connsiteX1" fmla="*/ 2208943 w 2208942"/>
                  <a:gd name="connsiteY1" fmla="*/ 0 h 789051"/>
                  <a:gd name="connsiteX2" fmla="*/ 2208943 w 2208942"/>
                  <a:gd name="connsiteY2" fmla="*/ 789051 h 789051"/>
                  <a:gd name="connsiteX3" fmla="*/ 0 w 2208942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08942" h="789051">
                    <a:moveTo>
                      <a:pt x="0" y="0"/>
                    </a:moveTo>
                    <a:lnTo>
                      <a:pt x="2208943" y="0"/>
                    </a:lnTo>
                    <a:lnTo>
                      <a:pt x="2208943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F9B15077-CE7F-4586-BE2D-2490CCBF2673}"/>
                  </a:ext>
                </a:extLst>
              </p:cNvPr>
              <p:cNvSpPr txBox="1"/>
              <p:nvPr/>
            </p:nvSpPr>
            <p:spPr>
              <a:xfrm>
                <a:off x="1020168" y="3457248"/>
                <a:ext cx="180690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1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2027 - 2028</a:t>
                </a:r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275511-15D9-4B28-A73E-449639C5ACC2}"/>
              </a:ext>
            </a:extLst>
          </p:cNvPr>
          <p:cNvGrpSpPr/>
          <p:nvPr/>
        </p:nvGrpSpPr>
        <p:grpSpPr>
          <a:xfrm>
            <a:off x="819150" y="2331434"/>
            <a:ext cx="10553795" cy="789051"/>
            <a:chOff x="819150" y="2331434"/>
            <a:chExt cx="10553795" cy="78905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7216F2E-CB83-4898-A516-A59E7CDEA5A5}"/>
                </a:ext>
              </a:extLst>
            </p:cNvPr>
            <p:cNvGrpSpPr/>
            <p:nvPr/>
          </p:nvGrpSpPr>
          <p:grpSpPr>
            <a:xfrm>
              <a:off x="6013037" y="2331434"/>
              <a:ext cx="5359908" cy="789051"/>
              <a:chOff x="6013037" y="2331434"/>
              <a:chExt cx="5359908" cy="789051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EE469DC3-DF81-4615-ADAC-F6C721486E53}"/>
                  </a:ext>
                </a:extLst>
              </p:cNvPr>
              <p:cNvSpPr/>
              <p:nvPr/>
            </p:nvSpPr>
            <p:spPr>
              <a:xfrm>
                <a:off x="6013037" y="2331434"/>
                <a:ext cx="5359908" cy="789051"/>
              </a:xfrm>
              <a:custGeom>
                <a:avLst/>
                <a:gdLst>
                  <a:gd name="connsiteX0" fmla="*/ 0 w 5359908"/>
                  <a:gd name="connsiteY0" fmla="*/ 0 h 789051"/>
                  <a:gd name="connsiteX1" fmla="*/ 5359908 w 5359908"/>
                  <a:gd name="connsiteY1" fmla="*/ 0 h 789051"/>
                  <a:gd name="connsiteX2" fmla="*/ 5359908 w 5359908"/>
                  <a:gd name="connsiteY2" fmla="*/ 789051 h 789051"/>
                  <a:gd name="connsiteX3" fmla="*/ 0 w 5359908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59908" h="789051">
                    <a:moveTo>
                      <a:pt x="0" y="0"/>
                    </a:moveTo>
                    <a:lnTo>
                      <a:pt x="5359908" y="0"/>
                    </a:lnTo>
                    <a:lnTo>
                      <a:pt x="5359908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F6EBFB"/>
                  </a:gs>
                  <a:gs pos="100000">
                    <a:srgbClr val="F6EFFF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353DE6B-34D4-4AFD-8692-282D3256F623}"/>
                  </a:ext>
                </a:extLst>
              </p:cNvPr>
              <p:cNvSpPr txBox="1"/>
              <p:nvPr/>
            </p:nvSpPr>
            <p:spPr>
              <a:xfrm>
                <a:off x="6302978" y="2495127"/>
                <a:ext cx="44791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Write Some Text to Explain the Topic this</a:t>
                </a:r>
              </a:p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is Just a Demo So Please Consider Replacing it</a:t>
                </a: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1149979-74DE-47A7-8464-60AC4C966438}"/>
                </a:ext>
              </a:extLst>
            </p:cNvPr>
            <p:cNvGrpSpPr/>
            <p:nvPr/>
          </p:nvGrpSpPr>
          <p:grpSpPr>
            <a:xfrm>
              <a:off x="3027997" y="2331434"/>
              <a:ext cx="2984944" cy="789051"/>
              <a:chOff x="3027997" y="2331434"/>
              <a:chExt cx="2984944" cy="789051"/>
            </a:xfrm>
          </p:grpSpPr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24D6D094-7C29-497D-94D6-4C01B67F9CCF}"/>
                  </a:ext>
                </a:extLst>
              </p:cNvPr>
              <p:cNvSpPr/>
              <p:nvPr/>
            </p:nvSpPr>
            <p:spPr>
              <a:xfrm>
                <a:off x="3027997" y="2331434"/>
                <a:ext cx="2984944" cy="789051"/>
              </a:xfrm>
              <a:custGeom>
                <a:avLst/>
                <a:gdLst>
                  <a:gd name="connsiteX0" fmla="*/ 0 w 2984944"/>
                  <a:gd name="connsiteY0" fmla="*/ 0 h 789051"/>
                  <a:gd name="connsiteX1" fmla="*/ 2984944 w 2984944"/>
                  <a:gd name="connsiteY1" fmla="*/ 0 h 789051"/>
                  <a:gd name="connsiteX2" fmla="*/ 2984944 w 2984944"/>
                  <a:gd name="connsiteY2" fmla="*/ 789051 h 789051"/>
                  <a:gd name="connsiteX3" fmla="*/ 0 w 2984944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84944" h="789051">
                    <a:moveTo>
                      <a:pt x="0" y="0"/>
                    </a:moveTo>
                    <a:lnTo>
                      <a:pt x="2984944" y="0"/>
                    </a:lnTo>
                    <a:lnTo>
                      <a:pt x="2984944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solidFill>
                <a:srgbClr val="E9CFF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1727B29-7418-4414-B708-C21112218B12}"/>
                  </a:ext>
                </a:extLst>
              </p:cNvPr>
              <p:cNvSpPr txBox="1"/>
              <p:nvPr/>
            </p:nvSpPr>
            <p:spPr>
              <a:xfrm>
                <a:off x="3281989" y="2541293"/>
                <a:ext cx="24769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Missions </a:t>
                </a:r>
                <a:r>
                  <a:rPr lang="en-US" b="1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and Goals</a:t>
                </a:r>
                <a:endPara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BC724B0-3824-4ED8-9843-DA241B1986DB}"/>
                </a:ext>
              </a:extLst>
            </p:cNvPr>
            <p:cNvGrpSpPr/>
            <p:nvPr/>
          </p:nvGrpSpPr>
          <p:grpSpPr>
            <a:xfrm>
              <a:off x="819150" y="2331434"/>
              <a:ext cx="2208942" cy="789051"/>
              <a:chOff x="819150" y="2331434"/>
              <a:chExt cx="2208942" cy="789051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07BE2C71-BD3B-49B4-B9AE-19ECFC8CF7CD}"/>
                  </a:ext>
                </a:extLst>
              </p:cNvPr>
              <p:cNvSpPr/>
              <p:nvPr/>
            </p:nvSpPr>
            <p:spPr>
              <a:xfrm>
                <a:off x="819150" y="2331434"/>
                <a:ext cx="2208942" cy="789051"/>
              </a:xfrm>
              <a:custGeom>
                <a:avLst/>
                <a:gdLst>
                  <a:gd name="connsiteX0" fmla="*/ 0 w 2208942"/>
                  <a:gd name="connsiteY0" fmla="*/ 0 h 789051"/>
                  <a:gd name="connsiteX1" fmla="*/ 2208943 w 2208942"/>
                  <a:gd name="connsiteY1" fmla="*/ 0 h 789051"/>
                  <a:gd name="connsiteX2" fmla="*/ 2208943 w 2208942"/>
                  <a:gd name="connsiteY2" fmla="*/ 789051 h 789051"/>
                  <a:gd name="connsiteX3" fmla="*/ 0 w 2208942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08942" h="789051">
                    <a:moveTo>
                      <a:pt x="0" y="0"/>
                    </a:moveTo>
                    <a:lnTo>
                      <a:pt x="2208943" y="0"/>
                    </a:lnTo>
                    <a:lnTo>
                      <a:pt x="2208943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9B71029-8C58-48A8-8D6A-E292C2A872FC}"/>
                  </a:ext>
                </a:extLst>
              </p:cNvPr>
              <p:cNvSpPr txBox="1"/>
              <p:nvPr/>
            </p:nvSpPr>
            <p:spPr>
              <a:xfrm>
                <a:off x="1020168" y="2518210"/>
                <a:ext cx="180690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1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2026 - 2027</a:t>
                </a:r>
              </a:p>
            </p:txBody>
          </p:sp>
        </p:grpSp>
      </p:grpSp>
      <p:sp>
        <p:nvSpPr>
          <p:cNvPr id="168" name="TextBox 167">
            <a:extLst>
              <a:ext uri="{FF2B5EF4-FFF2-40B4-BE49-F238E27FC236}">
                <a16:creationId xmlns:a16="http://schemas.microsoft.com/office/drawing/2014/main" id="{DED63C50-0C66-432F-AA36-9394F57ACEF1}"/>
              </a:ext>
            </a:extLst>
          </p:cNvPr>
          <p:cNvSpPr txBox="1"/>
          <p:nvPr/>
        </p:nvSpPr>
        <p:spPr>
          <a:xfrm>
            <a:off x="727710" y="795242"/>
            <a:ext cx="894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40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 &amp; Goals Table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E556182-DAF6-4F1F-8EFA-6924D5BB9E2A}"/>
              </a:ext>
            </a:extLst>
          </p:cNvPr>
          <p:cNvSpPr txBox="1"/>
          <p:nvPr/>
        </p:nvSpPr>
        <p:spPr>
          <a:xfrm>
            <a:off x="727710" y="1461895"/>
            <a:ext cx="88825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Above Topic this is Just a Demo Please Consider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Content and Make It Interesting and Engaging</a:t>
            </a:r>
          </a:p>
        </p:txBody>
      </p:sp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F9B5A44E-702C-4525-991D-C918AEA08816}"/>
              </a:ext>
            </a:extLst>
          </p:cNvPr>
          <p:cNvSpPr/>
          <p:nvPr/>
        </p:nvSpPr>
        <p:spPr>
          <a:xfrm>
            <a:off x="853821" y="646938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2029E5-F59A-4A1A-A3EF-DCCD1B793C52}"/>
              </a:ext>
            </a:extLst>
          </p:cNvPr>
          <p:cNvSpPr/>
          <p:nvPr/>
        </p:nvSpPr>
        <p:spPr>
          <a:xfrm>
            <a:off x="-1" y="544513"/>
            <a:ext cx="853821" cy="261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D47C2D6-3D98-4374-86C7-4C7790ADF905}"/>
              </a:ext>
            </a:extLst>
          </p:cNvPr>
          <p:cNvSpPr/>
          <p:nvPr/>
        </p:nvSpPr>
        <p:spPr>
          <a:xfrm>
            <a:off x="-1" y="877888"/>
            <a:ext cx="819151" cy="110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DA51CE0-7842-4003-865C-8768FD11D766}"/>
              </a:ext>
            </a:extLst>
          </p:cNvPr>
          <p:cNvSpPr/>
          <p:nvPr/>
        </p:nvSpPr>
        <p:spPr>
          <a:xfrm>
            <a:off x="-1" y="2158998"/>
            <a:ext cx="814437" cy="40335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0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4666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  <p:bldP spid="176" grpId="0"/>
      <p:bldP spid="1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27275511-15D9-4B28-A73E-449639C5ACC2}"/>
              </a:ext>
            </a:extLst>
          </p:cNvPr>
          <p:cNvGrpSpPr/>
          <p:nvPr/>
        </p:nvGrpSpPr>
        <p:grpSpPr>
          <a:xfrm>
            <a:off x="819150" y="2331434"/>
            <a:ext cx="10553795" cy="789051"/>
            <a:chOff x="819150" y="2331434"/>
            <a:chExt cx="10553795" cy="78905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7216F2E-CB83-4898-A516-A59E7CDEA5A5}"/>
                </a:ext>
              </a:extLst>
            </p:cNvPr>
            <p:cNvGrpSpPr/>
            <p:nvPr/>
          </p:nvGrpSpPr>
          <p:grpSpPr>
            <a:xfrm>
              <a:off x="6013037" y="2331434"/>
              <a:ext cx="5359908" cy="789051"/>
              <a:chOff x="6013037" y="2331434"/>
              <a:chExt cx="5359908" cy="789051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EE469DC3-DF81-4615-ADAC-F6C721486E53}"/>
                  </a:ext>
                </a:extLst>
              </p:cNvPr>
              <p:cNvSpPr/>
              <p:nvPr/>
            </p:nvSpPr>
            <p:spPr>
              <a:xfrm>
                <a:off x="6013037" y="2331434"/>
                <a:ext cx="5359908" cy="789051"/>
              </a:xfrm>
              <a:custGeom>
                <a:avLst/>
                <a:gdLst>
                  <a:gd name="connsiteX0" fmla="*/ 0 w 5359908"/>
                  <a:gd name="connsiteY0" fmla="*/ 0 h 789051"/>
                  <a:gd name="connsiteX1" fmla="*/ 5359908 w 5359908"/>
                  <a:gd name="connsiteY1" fmla="*/ 0 h 789051"/>
                  <a:gd name="connsiteX2" fmla="*/ 5359908 w 5359908"/>
                  <a:gd name="connsiteY2" fmla="*/ 789051 h 789051"/>
                  <a:gd name="connsiteX3" fmla="*/ 0 w 5359908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59908" h="789051">
                    <a:moveTo>
                      <a:pt x="0" y="0"/>
                    </a:moveTo>
                    <a:lnTo>
                      <a:pt x="5359908" y="0"/>
                    </a:lnTo>
                    <a:lnTo>
                      <a:pt x="5359908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FFEDEB"/>
                  </a:gs>
                  <a:gs pos="100000">
                    <a:srgbClr val="FDF0ED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353DE6B-34D4-4AFD-8692-282D3256F623}"/>
                  </a:ext>
                </a:extLst>
              </p:cNvPr>
              <p:cNvSpPr txBox="1"/>
              <p:nvPr/>
            </p:nvSpPr>
            <p:spPr>
              <a:xfrm>
                <a:off x="6302978" y="2495127"/>
                <a:ext cx="44791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Write Some Text to Explain the Topic this</a:t>
                </a:r>
              </a:p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is Just a Demo So Please Consider Replacing it</a:t>
                </a: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1149979-74DE-47A7-8464-60AC4C966438}"/>
                </a:ext>
              </a:extLst>
            </p:cNvPr>
            <p:cNvGrpSpPr/>
            <p:nvPr/>
          </p:nvGrpSpPr>
          <p:grpSpPr>
            <a:xfrm>
              <a:off x="3027997" y="2331434"/>
              <a:ext cx="2984944" cy="789051"/>
              <a:chOff x="3027997" y="2331434"/>
              <a:chExt cx="2984944" cy="789051"/>
            </a:xfrm>
          </p:grpSpPr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24D6D094-7C29-497D-94D6-4C01B67F9CCF}"/>
                  </a:ext>
                </a:extLst>
              </p:cNvPr>
              <p:cNvSpPr/>
              <p:nvPr/>
            </p:nvSpPr>
            <p:spPr>
              <a:xfrm>
                <a:off x="3027997" y="2331434"/>
                <a:ext cx="2984944" cy="789051"/>
              </a:xfrm>
              <a:custGeom>
                <a:avLst/>
                <a:gdLst>
                  <a:gd name="connsiteX0" fmla="*/ 0 w 2984944"/>
                  <a:gd name="connsiteY0" fmla="*/ 0 h 789051"/>
                  <a:gd name="connsiteX1" fmla="*/ 2984944 w 2984944"/>
                  <a:gd name="connsiteY1" fmla="*/ 0 h 789051"/>
                  <a:gd name="connsiteX2" fmla="*/ 2984944 w 2984944"/>
                  <a:gd name="connsiteY2" fmla="*/ 789051 h 789051"/>
                  <a:gd name="connsiteX3" fmla="*/ 0 w 2984944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84944" h="789051">
                    <a:moveTo>
                      <a:pt x="0" y="0"/>
                    </a:moveTo>
                    <a:lnTo>
                      <a:pt x="2984944" y="0"/>
                    </a:lnTo>
                    <a:lnTo>
                      <a:pt x="2984944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solidFill>
                <a:srgbClr val="FFD4C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1727B29-7418-4414-B708-C21112218B12}"/>
                  </a:ext>
                </a:extLst>
              </p:cNvPr>
              <p:cNvSpPr txBox="1"/>
              <p:nvPr/>
            </p:nvSpPr>
            <p:spPr>
              <a:xfrm>
                <a:off x="3281989" y="2541293"/>
                <a:ext cx="24769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Missions </a:t>
                </a:r>
                <a:r>
                  <a:rPr lang="en-US" b="1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and Goals</a:t>
                </a:r>
                <a:endPara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BC724B0-3824-4ED8-9843-DA241B1986DB}"/>
                </a:ext>
              </a:extLst>
            </p:cNvPr>
            <p:cNvGrpSpPr/>
            <p:nvPr/>
          </p:nvGrpSpPr>
          <p:grpSpPr>
            <a:xfrm>
              <a:off x="819150" y="2331434"/>
              <a:ext cx="2208942" cy="789051"/>
              <a:chOff x="819150" y="2331434"/>
              <a:chExt cx="2208942" cy="789051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07BE2C71-BD3B-49B4-B9AE-19ECFC8CF7CD}"/>
                  </a:ext>
                </a:extLst>
              </p:cNvPr>
              <p:cNvSpPr/>
              <p:nvPr/>
            </p:nvSpPr>
            <p:spPr>
              <a:xfrm>
                <a:off x="819150" y="2331434"/>
                <a:ext cx="2208942" cy="789051"/>
              </a:xfrm>
              <a:custGeom>
                <a:avLst/>
                <a:gdLst>
                  <a:gd name="connsiteX0" fmla="*/ 0 w 2208942"/>
                  <a:gd name="connsiteY0" fmla="*/ 0 h 789051"/>
                  <a:gd name="connsiteX1" fmla="*/ 2208943 w 2208942"/>
                  <a:gd name="connsiteY1" fmla="*/ 0 h 789051"/>
                  <a:gd name="connsiteX2" fmla="*/ 2208943 w 2208942"/>
                  <a:gd name="connsiteY2" fmla="*/ 789051 h 789051"/>
                  <a:gd name="connsiteX3" fmla="*/ 0 w 2208942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08942" h="789051">
                    <a:moveTo>
                      <a:pt x="0" y="0"/>
                    </a:moveTo>
                    <a:lnTo>
                      <a:pt x="2208943" y="0"/>
                    </a:lnTo>
                    <a:lnTo>
                      <a:pt x="2208943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9B71029-8C58-48A8-8D6A-E292C2A872FC}"/>
                  </a:ext>
                </a:extLst>
              </p:cNvPr>
              <p:cNvSpPr txBox="1"/>
              <p:nvPr/>
            </p:nvSpPr>
            <p:spPr>
              <a:xfrm>
                <a:off x="1020168" y="2518210"/>
                <a:ext cx="180690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1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2026 - 2027</a:t>
                </a:r>
              </a:p>
            </p:txBody>
          </p:sp>
        </p:grpSp>
      </p:grpSp>
      <p:sp>
        <p:nvSpPr>
          <p:cNvPr id="168" name="TextBox 167">
            <a:extLst>
              <a:ext uri="{FF2B5EF4-FFF2-40B4-BE49-F238E27FC236}">
                <a16:creationId xmlns:a16="http://schemas.microsoft.com/office/drawing/2014/main" id="{DED63C50-0C66-432F-AA36-9394F57ACEF1}"/>
              </a:ext>
            </a:extLst>
          </p:cNvPr>
          <p:cNvSpPr txBox="1"/>
          <p:nvPr/>
        </p:nvSpPr>
        <p:spPr>
          <a:xfrm>
            <a:off x="727710" y="795242"/>
            <a:ext cx="894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40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 &amp; Goals Table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E556182-DAF6-4F1F-8EFA-6924D5BB9E2A}"/>
              </a:ext>
            </a:extLst>
          </p:cNvPr>
          <p:cNvSpPr txBox="1"/>
          <p:nvPr/>
        </p:nvSpPr>
        <p:spPr>
          <a:xfrm>
            <a:off x="727710" y="1461895"/>
            <a:ext cx="88825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Above Topic this is Just a Demo Please Consider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Content and Make It Interesting and Engaging</a:t>
            </a:r>
          </a:p>
        </p:txBody>
      </p:sp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F9B5A44E-702C-4525-991D-C918AEA08816}"/>
              </a:ext>
            </a:extLst>
          </p:cNvPr>
          <p:cNvSpPr/>
          <p:nvPr/>
        </p:nvSpPr>
        <p:spPr>
          <a:xfrm>
            <a:off x="853821" y="646938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2029E5-F59A-4A1A-A3EF-DCCD1B793C52}"/>
              </a:ext>
            </a:extLst>
          </p:cNvPr>
          <p:cNvSpPr/>
          <p:nvPr/>
        </p:nvSpPr>
        <p:spPr>
          <a:xfrm>
            <a:off x="-1" y="544513"/>
            <a:ext cx="853821" cy="261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D47C2D6-3D98-4374-86C7-4C7790ADF905}"/>
              </a:ext>
            </a:extLst>
          </p:cNvPr>
          <p:cNvSpPr/>
          <p:nvPr/>
        </p:nvSpPr>
        <p:spPr>
          <a:xfrm>
            <a:off x="-1" y="877888"/>
            <a:ext cx="819151" cy="110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413F95-0703-436A-B4F7-E9734C3C4D64}"/>
              </a:ext>
            </a:extLst>
          </p:cNvPr>
          <p:cNvGrpSpPr/>
          <p:nvPr/>
        </p:nvGrpSpPr>
        <p:grpSpPr>
          <a:xfrm>
            <a:off x="819150" y="3270472"/>
            <a:ext cx="10553795" cy="789051"/>
            <a:chOff x="819150" y="3270472"/>
            <a:chExt cx="10553795" cy="78905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E3A378D-383D-49A3-9DEC-693682721A1C}"/>
                </a:ext>
              </a:extLst>
            </p:cNvPr>
            <p:cNvGrpSpPr/>
            <p:nvPr/>
          </p:nvGrpSpPr>
          <p:grpSpPr>
            <a:xfrm>
              <a:off x="6013037" y="3270472"/>
              <a:ext cx="5359908" cy="789051"/>
              <a:chOff x="6013037" y="3270472"/>
              <a:chExt cx="5359908" cy="789051"/>
            </a:xfrm>
          </p:grpSpPr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850FF9AB-7C85-4628-9737-A419CAA94F3B}"/>
                  </a:ext>
                </a:extLst>
              </p:cNvPr>
              <p:cNvSpPr/>
              <p:nvPr/>
            </p:nvSpPr>
            <p:spPr>
              <a:xfrm>
                <a:off x="6013037" y="3270472"/>
                <a:ext cx="5359908" cy="789051"/>
              </a:xfrm>
              <a:custGeom>
                <a:avLst/>
                <a:gdLst>
                  <a:gd name="connsiteX0" fmla="*/ 0 w 5359908"/>
                  <a:gd name="connsiteY0" fmla="*/ 0 h 789051"/>
                  <a:gd name="connsiteX1" fmla="*/ 5359908 w 5359908"/>
                  <a:gd name="connsiteY1" fmla="*/ 0 h 789051"/>
                  <a:gd name="connsiteX2" fmla="*/ 5359908 w 5359908"/>
                  <a:gd name="connsiteY2" fmla="*/ 789051 h 789051"/>
                  <a:gd name="connsiteX3" fmla="*/ 0 w 5359908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59908" h="789051">
                    <a:moveTo>
                      <a:pt x="0" y="0"/>
                    </a:moveTo>
                    <a:lnTo>
                      <a:pt x="5359908" y="0"/>
                    </a:lnTo>
                    <a:lnTo>
                      <a:pt x="5359908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12000">
                    <a:srgbClr val="FFEDEB"/>
                  </a:gs>
                  <a:gs pos="100000">
                    <a:srgbClr val="FDF0ED"/>
                  </a:gs>
                </a:gsLst>
                <a:path path="circle">
                  <a:fillToRect t="100000" r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331F495B-32F9-453A-8070-A7CFE2342B2E}"/>
                  </a:ext>
                </a:extLst>
              </p:cNvPr>
              <p:cNvSpPr txBox="1"/>
              <p:nvPr/>
            </p:nvSpPr>
            <p:spPr>
              <a:xfrm>
                <a:off x="6302978" y="3434165"/>
                <a:ext cx="44791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Write Some Text to Explain the Topic this</a:t>
                </a:r>
              </a:p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is Just a Demo So Please Consider Replacing it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0EAE2EE-08C0-4ABB-A0F8-F82E7A9731E5}"/>
                </a:ext>
              </a:extLst>
            </p:cNvPr>
            <p:cNvGrpSpPr/>
            <p:nvPr/>
          </p:nvGrpSpPr>
          <p:grpSpPr>
            <a:xfrm>
              <a:off x="3027997" y="3270472"/>
              <a:ext cx="2984944" cy="789051"/>
              <a:chOff x="3027997" y="3270472"/>
              <a:chExt cx="2984944" cy="789051"/>
            </a:xfrm>
          </p:grpSpPr>
          <p:sp>
            <p:nvSpPr>
              <p:cNvPr id="197" name="Freeform: Shape 196">
                <a:extLst>
                  <a:ext uri="{FF2B5EF4-FFF2-40B4-BE49-F238E27FC236}">
                    <a16:creationId xmlns:a16="http://schemas.microsoft.com/office/drawing/2014/main" id="{98109D26-A25A-482A-81CB-6FDD4C5612F4}"/>
                  </a:ext>
                </a:extLst>
              </p:cNvPr>
              <p:cNvSpPr/>
              <p:nvPr/>
            </p:nvSpPr>
            <p:spPr>
              <a:xfrm>
                <a:off x="3027997" y="3270472"/>
                <a:ext cx="2984944" cy="789051"/>
              </a:xfrm>
              <a:custGeom>
                <a:avLst/>
                <a:gdLst>
                  <a:gd name="connsiteX0" fmla="*/ 0 w 2984944"/>
                  <a:gd name="connsiteY0" fmla="*/ 0 h 789051"/>
                  <a:gd name="connsiteX1" fmla="*/ 2984944 w 2984944"/>
                  <a:gd name="connsiteY1" fmla="*/ 0 h 789051"/>
                  <a:gd name="connsiteX2" fmla="*/ 2984944 w 2984944"/>
                  <a:gd name="connsiteY2" fmla="*/ 789051 h 789051"/>
                  <a:gd name="connsiteX3" fmla="*/ 0 w 2984944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84944" h="789051">
                    <a:moveTo>
                      <a:pt x="0" y="0"/>
                    </a:moveTo>
                    <a:lnTo>
                      <a:pt x="2984944" y="0"/>
                    </a:lnTo>
                    <a:lnTo>
                      <a:pt x="2984944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solidFill>
                <a:srgbClr val="FFD4C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0" name="TextBox 199">
                <a:extLst>
                  <a:ext uri="{FF2B5EF4-FFF2-40B4-BE49-F238E27FC236}">
                    <a16:creationId xmlns:a16="http://schemas.microsoft.com/office/drawing/2014/main" id="{E62D81CE-743A-4CA0-AA8F-953C85244FDA}"/>
                  </a:ext>
                </a:extLst>
              </p:cNvPr>
              <p:cNvSpPr txBox="1"/>
              <p:nvPr/>
            </p:nvSpPr>
            <p:spPr>
              <a:xfrm>
                <a:off x="3281989" y="3480331"/>
                <a:ext cx="24769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Missions </a:t>
                </a:r>
                <a:r>
                  <a:rPr lang="en-US" b="1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and Goals</a:t>
                </a:r>
                <a:endPara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7DD1D0D-48A0-45E7-A857-01C3E2ECBBB3}"/>
                </a:ext>
              </a:extLst>
            </p:cNvPr>
            <p:cNvGrpSpPr/>
            <p:nvPr/>
          </p:nvGrpSpPr>
          <p:grpSpPr>
            <a:xfrm>
              <a:off x="819150" y="3270472"/>
              <a:ext cx="2208942" cy="789051"/>
              <a:chOff x="819150" y="3270472"/>
              <a:chExt cx="2208942" cy="78905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CBC5757F-4BE4-4189-9706-4592678959C9}"/>
                  </a:ext>
                </a:extLst>
              </p:cNvPr>
              <p:cNvSpPr/>
              <p:nvPr/>
            </p:nvSpPr>
            <p:spPr>
              <a:xfrm>
                <a:off x="819150" y="3270472"/>
                <a:ext cx="2208942" cy="789051"/>
              </a:xfrm>
              <a:custGeom>
                <a:avLst/>
                <a:gdLst>
                  <a:gd name="connsiteX0" fmla="*/ 0 w 2208942"/>
                  <a:gd name="connsiteY0" fmla="*/ 0 h 789051"/>
                  <a:gd name="connsiteX1" fmla="*/ 2208943 w 2208942"/>
                  <a:gd name="connsiteY1" fmla="*/ 0 h 789051"/>
                  <a:gd name="connsiteX2" fmla="*/ 2208943 w 2208942"/>
                  <a:gd name="connsiteY2" fmla="*/ 789051 h 789051"/>
                  <a:gd name="connsiteX3" fmla="*/ 0 w 2208942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08942" h="789051">
                    <a:moveTo>
                      <a:pt x="0" y="0"/>
                    </a:moveTo>
                    <a:lnTo>
                      <a:pt x="2208943" y="0"/>
                    </a:lnTo>
                    <a:lnTo>
                      <a:pt x="2208943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F9B15077-CE7F-4586-BE2D-2490CCBF2673}"/>
                  </a:ext>
                </a:extLst>
              </p:cNvPr>
              <p:cNvSpPr txBox="1"/>
              <p:nvPr/>
            </p:nvSpPr>
            <p:spPr>
              <a:xfrm>
                <a:off x="1020168" y="3457248"/>
                <a:ext cx="180690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1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2027 - 2028</a:t>
                </a: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21F1286-F580-4B84-8F5A-1879448922B3}"/>
              </a:ext>
            </a:extLst>
          </p:cNvPr>
          <p:cNvGrpSpPr/>
          <p:nvPr/>
        </p:nvGrpSpPr>
        <p:grpSpPr>
          <a:xfrm>
            <a:off x="819150" y="4209510"/>
            <a:ext cx="10553795" cy="789051"/>
            <a:chOff x="819150" y="4209510"/>
            <a:chExt cx="10553795" cy="78905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F6FCAC2-1074-4FE1-85DD-2A1B46B246D0}"/>
                </a:ext>
              </a:extLst>
            </p:cNvPr>
            <p:cNvGrpSpPr/>
            <p:nvPr/>
          </p:nvGrpSpPr>
          <p:grpSpPr>
            <a:xfrm>
              <a:off x="6013037" y="4209510"/>
              <a:ext cx="5359908" cy="789051"/>
              <a:chOff x="6013037" y="4209510"/>
              <a:chExt cx="5359908" cy="789051"/>
            </a:xfrm>
          </p:grpSpPr>
          <p:sp>
            <p:nvSpPr>
              <p:cNvPr id="206" name="Freeform: Shape 205">
                <a:extLst>
                  <a:ext uri="{FF2B5EF4-FFF2-40B4-BE49-F238E27FC236}">
                    <a16:creationId xmlns:a16="http://schemas.microsoft.com/office/drawing/2014/main" id="{04B11AE4-68F7-45E2-AD0A-109F2BEFECC4}"/>
                  </a:ext>
                </a:extLst>
              </p:cNvPr>
              <p:cNvSpPr/>
              <p:nvPr/>
            </p:nvSpPr>
            <p:spPr>
              <a:xfrm>
                <a:off x="6013037" y="4209510"/>
                <a:ext cx="5359908" cy="789051"/>
              </a:xfrm>
              <a:custGeom>
                <a:avLst/>
                <a:gdLst>
                  <a:gd name="connsiteX0" fmla="*/ 0 w 5359908"/>
                  <a:gd name="connsiteY0" fmla="*/ 0 h 789051"/>
                  <a:gd name="connsiteX1" fmla="*/ 5359908 w 5359908"/>
                  <a:gd name="connsiteY1" fmla="*/ 0 h 789051"/>
                  <a:gd name="connsiteX2" fmla="*/ 5359908 w 5359908"/>
                  <a:gd name="connsiteY2" fmla="*/ 789051 h 789051"/>
                  <a:gd name="connsiteX3" fmla="*/ 0 w 5359908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59908" h="789051">
                    <a:moveTo>
                      <a:pt x="0" y="0"/>
                    </a:moveTo>
                    <a:lnTo>
                      <a:pt x="5359908" y="0"/>
                    </a:lnTo>
                    <a:lnTo>
                      <a:pt x="5359908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12000">
                    <a:srgbClr val="FFEDEB"/>
                  </a:gs>
                  <a:gs pos="100000">
                    <a:srgbClr val="FDF0ED"/>
                  </a:gs>
                </a:gsLst>
                <a:path path="circle">
                  <a:fillToRect t="100000" r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920D3CDE-D557-40E2-ADFA-39CA0ACCC43A}"/>
                  </a:ext>
                </a:extLst>
              </p:cNvPr>
              <p:cNvSpPr txBox="1"/>
              <p:nvPr/>
            </p:nvSpPr>
            <p:spPr>
              <a:xfrm>
                <a:off x="6302978" y="4373203"/>
                <a:ext cx="44791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Write Some Text to Explain the Topic this</a:t>
                </a:r>
              </a:p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is Just a Demo So Please Consider Replacing it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CFCB19F-E54A-4FE1-B231-109012C984CE}"/>
                </a:ext>
              </a:extLst>
            </p:cNvPr>
            <p:cNvGrpSpPr/>
            <p:nvPr/>
          </p:nvGrpSpPr>
          <p:grpSpPr>
            <a:xfrm>
              <a:off x="3027997" y="4209510"/>
              <a:ext cx="2984944" cy="789051"/>
              <a:chOff x="3027997" y="4209510"/>
              <a:chExt cx="2984944" cy="789051"/>
            </a:xfrm>
          </p:grpSpPr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E48364A7-0E14-492D-96D5-9A24BA098A4F}"/>
                  </a:ext>
                </a:extLst>
              </p:cNvPr>
              <p:cNvSpPr/>
              <p:nvPr/>
            </p:nvSpPr>
            <p:spPr>
              <a:xfrm>
                <a:off x="3027997" y="4209510"/>
                <a:ext cx="2984944" cy="789051"/>
              </a:xfrm>
              <a:custGeom>
                <a:avLst/>
                <a:gdLst>
                  <a:gd name="connsiteX0" fmla="*/ 0 w 2984944"/>
                  <a:gd name="connsiteY0" fmla="*/ 0 h 789051"/>
                  <a:gd name="connsiteX1" fmla="*/ 2984944 w 2984944"/>
                  <a:gd name="connsiteY1" fmla="*/ 0 h 789051"/>
                  <a:gd name="connsiteX2" fmla="*/ 2984944 w 2984944"/>
                  <a:gd name="connsiteY2" fmla="*/ 789051 h 789051"/>
                  <a:gd name="connsiteX3" fmla="*/ 0 w 2984944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84944" h="789051">
                    <a:moveTo>
                      <a:pt x="0" y="0"/>
                    </a:moveTo>
                    <a:lnTo>
                      <a:pt x="2984944" y="0"/>
                    </a:lnTo>
                    <a:lnTo>
                      <a:pt x="2984944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solidFill>
                <a:srgbClr val="FFD4C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7" name="TextBox 206">
                <a:extLst>
                  <a:ext uri="{FF2B5EF4-FFF2-40B4-BE49-F238E27FC236}">
                    <a16:creationId xmlns:a16="http://schemas.microsoft.com/office/drawing/2014/main" id="{30EAA764-62FA-4E86-B7B2-01E5EF3E8FF2}"/>
                  </a:ext>
                </a:extLst>
              </p:cNvPr>
              <p:cNvSpPr txBox="1"/>
              <p:nvPr/>
            </p:nvSpPr>
            <p:spPr>
              <a:xfrm>
                <a:off x="3281989" y="4419369"/>
                <a:ext cx="24769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Missions </a:t>
                </a:r>
                <a:r>
                  <a:rPr lang="en-US" b="1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and Goals</a:t>
                </a:r>
                <a:endPara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140A4D6-E13A-4238-9831-C10B60C3A1B4}"/>
                </a:ext>
              </a:extLst>
            </p:cNvPr>
            <p:cNvGrpSpPr/>
            <p:nvPr/>
          </p:nvGrpSpPr>
          <p:grpSpPr>
            <a:xfrm>
              <a:off x="819150" y="4209510"/>
              <a:ext cx="2208942" cy="789051"/>
              <a:chOff x="819150" y="4209510"/>
              <a:chExt cx="2208942" cy="789051"/>
            </a:xfrm>
          </p:grpSpPr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4132C542-E875-43BA-96F7-6D04C4F940A0}"/>
                  </a:ext>
                </a:extLst>
              </p:cNvPr>
              <p:cNvSpPr/>
              <p:nvPr/>
            </p:nvSpPr>
            <p:spPr>
              <a:xfrm>
                <a:off x="819150" y="4209510"/>
                <a:ext cx="2208942" cy="789051"/>
              </a:xfrm>
              <a:custGeom>
                <a:avLst/>
                <a:gdLst>
                  <a:gd name="connsiteX0" fmla="*/ 0 w 2208942"/>
                  <a:gd name="connsiteY0" fmla="*/ 0 h 789051"/>
                  <a:gd name="connsiteX1" fmla="*/ 2208943 w 2208942"/>
                  <a:gd name="connsiteY1" fmla="*/ 0 h 789051"/>
                  <a:gd name="connsiteX2" fmla="*/ 2208943 w 2208942"/>
                  <a:gd name="connsiteY2" fmla="*/ 789051 h 789051"/>
                  <a:gd name="connsiteX3" fmla="*/ 0 w 2208942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08942" h="789051">
                    <a:moveTo>
                      <a:pt x="0" y="0"/>
                    </a:moveTo>
                    <a:lnTo>
                      <a:pt x="2208943" y="0"/>
                    </a:lnTo>
                    <a:lnTo>
                      <a:pt x="2208943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E081DFDC-B0A4-4635-980A-87F6B9C9B947}"/>
                  </a:ext>
                </a:extLst>
              </p:cNvPr>
              <p:cNvSpPr txBox="1"/>
              <p:nvPr/>
            </p:nvSpPr>
            <p:spPr>
              <a:xfrm>
                <a:off x="1015359" y="4396286"/>
                <a:ext cx="1816524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1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2028 - 2029</a:t>
                </a: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44FA38A-2A4F-4F24-AF03-A93D18A1FD36}"/>
              </a:ext>
            </a:extLst>
          </p:cNvPr>
          <p:cNvGrpSpPr/>
          <p:nvPr/>
        </p:nvGrpSpPr>
        <p:grpSpPr>
          <a:xfrm>
            <a:off x="819150" y="5148547"/>
            <a:ext cx="10553795" cy="789051"/>
            <a:chOff x="819150" y="5148547"/>
            <a:chExt cx="10553795" cy="789051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8144FF7-8864-4570-89E2-9EFC28C49717}"/>
                </a:ext>
              </a:extLst>
            </p:cNvPr>
            <p:cNvGrpSpPr/>
            <p:nvPr/>
          </p:nvGrpSpPr>
          <p:grpSpPr>
            <a:xfrm>
              <a:off x="6013037" y="5148547"/>
              <a:ext cx="5359908" cy="789051"/>
              <a:chOff x="6013037" y="5148547"/>
              <a:chExt cx="5359908" cy="789051"/>
            </a:xfrm>
          </p:grpSpPr>
          <p:sp>
            <p:nvSpPr>
              <p:cNvPr id="213" name="Freeform: Shape 212">
                <a:extLst>
                  <a:ext uri="{FF2B5EF4-FFF2-40B4-BE49-F238E27FC236}">
                    <a16:creationId xmlns:a16="http://schemas.microsoft.com/office/drawing/2014/main" id="{E914445F-7B54-4795-A924-6EFB2AB7189C}"/>
                  </a:ext>
                </a:extLst>
              </p:cNvPr>
              <p:cNvSpPr/>
              <p:nvPr/>
            </p:nvSpPr>
            <p:spPr>
              <a:xfrm>
                <a:off x="6013037" y="5148547"/>
                <a:ext cx="5359908" cy="789051"/>
              </a:xfrm>
              <a:custGeom>
                <a:avLst/>
                <a:gdLst>
                  <a:gd name="connsiteX0" fmla="*/ 0 w 5359908"/>
                  <a:gd name="connsiteY0" fmla="*/ 0 h 789051"/>
                  <a:gd name="connsiteX1" fmla="*/ 5359908 w 5359908"/>
                  <a:gd name="connsiteY1" fmla="*/ 0 h 789051"/>
                  <a:gd name="connsiteX2" fmla="*/ 5359908 w 5359908"/>
                  <a:gd name="connsiteY2" fmla="*/ 789051 h 789051"/>
                  <a:gd name="connsiteX3" fmla="*/ 0 w 5359908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59908" h="789051">
                    <a:moveTo>
                      <a:pt x="0" y="0"/>
                    </a:moveTo>
                    <a:lnTo>
                      <a:pt x="5359908" y="0"/>
                    </a:lnTo>
                    <a:lnTo>
                      <a:pt x="5359908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12000">
                    <a:srgbClr val="FFEDEB"/>
                  </a:gs>
                  <a:gs pos="100000">
                    <a:srgbClr val="FDF0ED"/>
                  </a:gs>
                </a:gsLst>
                <a:path path="circle">
                  <a:fillToRect t="100000" r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3DE595B2-47B9-4F0B-AB8E-3CA903C531A5}"/>
                  </a:ext>
                </a:extLst>
              </p:cNvPr>
              <p:cNvSpPr txBox="1"/>
              <p:nvPr/>
            </p:nvSpPr>
            <p:spPr>
              <a:xfrm>
                <a:off x="6302978" y="5312240"/>
                <a:ext cx="44791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Write Some Text to Explain the Topic this</a:t>
                </a:r>
              </a:p>
              <a:p>
                <a:r>
                  <a:rPr lang="en-US" sz="120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is Just a Demo So Please Consider Replacing it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3C619CE-9A81-4B58-96E9-6BDC85244F88}"/>
                </a:ext>
              </a:extLst>
            </p:cNvPr>
            <p:cNvGrpSpPr/>
            <p:nvPr/>
          </p:nvGrpSpPr>
          <p:grpSpPr>
            <a:xfrm>
              <a:off x="3027997" y="5148547"/>
              <a:ext cx="2984944" cy="789051"/>
              <a:chOff x="3027997" y="5148547"/>
              <a:chExt cx="2984944" cy="789051"/>
            </a:xfrm>
          </p:grpSpPr>
          <p:sp>
            <p:nvSpPr>
              <p:cNvPr id="211" name="Freeform: Shape 210">
                <a:extLst>
                  <a:ext uri="{FF2B5EF4-FFF2-40B4-BE49-F238E27FC236}">
                    <a16:creationId xmlns:a16="http://schemas.microsoft.com/office/drawing/2014/main" id="{1876FD8C-5C54-4217-B191-108A5B841B3E}"/>
                  </a:ext>
                </a:extLst>
              </p:cNvPr>
              <p:cNvSpPr/>
              <p:nvPr/>
            </p:nvSpPr>
            <p:spPr>
              <a:xfrm>
                <a:off x="3027997" y="5148547"/>
                <a:ext cx="2984944" cy="789051"/>
              </a:xfrm>
              <a:custGeom>
                <a:avLst/>
                <a:gdLst>
                  <a:gd name="connsiteX0" fmla="*/ 0 w 2984944"/>
                  <a:gd name="connsiteY0" fmla="*/ 0 h 789051"/>
                  <a:gd name="connsiteX1" fmla="*/ 2984944 w 2984944"/>
                  <a:gd name="connsiteY1" fmla="*/ 0 h 789051"/>
                  <a:gd name="connsiteX2" fmla="*/ 2984944 w 2984944"/>
                  <a:gd name="connsiteY2" fmla="*/ 789051 h 789051"/>
                  <a:gd name="connsiteX3" fmla="*/ 0 w 2984944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84944" h="789051">
                    <a:moveTo>
                      <a:pt x="0" y="0"/>
                    </a:moveTo>
                    <a:lnTo>
                      <a:pt x="2984944" y="0"/>
                    </a:lnTo>
                    <a:lnTo>
                      <a:pt x="2984944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solidFill>
                <a:srgbClr val="FFD4C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78F89E60-3ED5-4E0C-B912-34FFFDB1DA22}"/>
                  </a:ext>
                </a:extLst>
              </p:cNvPr>
              <p:cNvSpPr txBox="1"/>
              <p:nvPr/>
            </p:nvSpPr>
            <p:spPr>
              <a:xfrm>
                <a:off x="3281989" y="5358406"/>
                <a:ext cx="24769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Missions </a:t>
                </a:r>
                <a:r>
                  <a:rPr lang="en-US" b="1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and Goals</a:t>
                </a:r>
                <a:endPara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07DC636-F79F-4970-BECC-B53C1DAC1225}"/>
                </a:ext>
              </a:extLst>
            </p:cNvPr>
            <p:cNvGrpSpPr/>
            <p:nvPr/>
          </p:nvGrpSpPr>
          <p:grpSpPr>
            <a:xfrm>
              <a:off x="819150" y="5148547"/>
              <a:ext cx="2208942" cy="789051"/>
              <a:chOff x="819150" y="5148547"/>
              <a:chExt cx="2208942" cy="789051"/>
            </a:xfrm>
          </p:grpSpPr>
          <p:sp>
            <p:nvSpPr>
              <p:cNvPr id="212" name="Freeform: Shape 211">
                <a:extLst>
                  <a:ext uri="{FF2B5EF4-FFF2-40B4-BE49-F238E27FC236}">
                    <a16:creationId xmlns:a16="http://schemas.microsoft.com/office/drawing/2014/main" id="{493EF878-1CDE-4BFB-9CCD-901E51A21F4B}"/>
                  </a:ext>
                </a:extLst>
              </p:cNvPr>
              <p:cNvSpPr/>
              <p:nvPr/>
            </p:nvSpPr>
            <p:spPr>
              <a:xfrm>
                <a:off x="819150" y="5148547"/>
                <a:ext cx="2208942" cy="789051"/>
              </a:xfrm>
              <a:custGeom>
                <a:avLst/>
                <a:gdLst>
                  <a:gd name="connsiteX0" fmla="*/ 0 w 2208942"/>
                  <a:gd name="connsiteY0" fmla="*/ 0 h 789051"/>
                  <a:gd name="connsiteX1" fmla="*/ 2208943 w 2208942"/>
                  <a:gd name="connsiteY1" fmla="*/ 0 h 789051"/>
                  <a:gd name="connsiteX2" fmla="*/ 2208943 w 2208942"/>
                  <a:gd name="connsiteY2" fmla="*/ 789051 h 789051"/>
                  <a:gd name="connsiteX3" fmla="*/ 0 w 2208942"/>
                  <a:gd name="connsiteY3" fmla="*/ 789051 h 789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08942" h="789051">
                    <a:moveTo>
                      <a:pt x="0" y="0"/>
                    </a:moveTo>
                    <a:lnTo>
                      <a:pt x="2208943" y="0"/>
                    </a:lnTo>
                    <a:lnTo>
                      <a:pt x="2208943" y="789051"/>
                    </a:lnTo>
                    <a:lnTo>
                      <a:pt x="0" y="789051"/>
                    </a:lnTo>
                    <a:close/>
                  </a:path>
                </a:pathLst>
              </a:custGeom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446B11AA-A448-40EE-AC91-178F3989744C}"/>
                  </a:ext>
                </a:extLst>
              </p:cNvPr>
              <p:cNvSpPr txBox="1"/>
              <p:nvPr/>
            </p:nvSpPr>
            <p:spPr>
              <a:xfrm>
                <a:off x="1052228" y="5335323"/>
                <a:ext cx="174278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1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2029- 2030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3463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nodeType="withEffect">
                                  <p:stCondLst>
                                    <p:cond delay="9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  <p:bldP spid="176" grpId="0"/>
      <p:bldP spid="1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Freeform: Shape 212">
            <a:extLst>
              <a:ext uri="{FF2B5EF4-FFF2-40B4-BE49-F238E27FC236}">
                <a16:creationId xmlns:a16="http://schemas.microsoft.com/office/drawing/2014/main" id="{E914445F-7B54-4795-A924-6EFB2AB7189C}"/>
              </a:ext>
            </a:extLst>
          </p:cNvPr>
          <p:cNvSpPr/>
          <p:nvPr/>
        </p:nvSpPr>
        <p:spPr>
          <a:xfrm>
            <a:off x="6013037" y="5148547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3DE595B2-47B9-4F0B-AB8E-3CA903C531A5}"/>
              </a:ext>
            </a:extLst>
          </p:cNvPr>
          <p:cNvSpPr txBox="1"/>
          <p:nvPr/>
        </p:nvSpPr>
        <p:spPr>
          <a:xfrm>
            <a:off x="6302978" y="5312240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211" name="Freeform: Shape 210">
            <a:extLst>
              <a:ext uri="{FF2B5EF4-FFF2-40B4-BE49-F238E27FC236}">
                <a16:creationId xmlns:a16="http://schemas.microsoft.com/office/drawing/2014/main" id="{1876FD8C-5C54-4217-B191-108A5B841B3E}"/>
              </a:ext>
            </a:extLst>
          </p:cNvPr>
          <p:cNvSpPr/>
          <p:nvPr/>
        </p:nvSpPr>
        <p:spPr>
          <a:xfrm>
            <a:off x="3027997" y="5148547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8EBB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78F89E60-3ED5-4E0C-B912-34FFFDB1DA22}"/>
              </a:ext>
            </a:extLst>
          </p:cNvPr>
          <p:cNvSpPr txBox="1"/>
          <p:nvPr/>
        </p:nvSpPr>
        <p:spPr>
          <a:xfrm>
            <a:off x="3281989" y="5358406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6" name="Freeform: Shape 205">
            <a:extLst>
              <a:ext uri="{FF2B5EF4-FFF2-40B4-BE49-F238E27FC236}">
                <a16:creationId xmlns:a16="http://schemas.microsoft.com/office/drawing/2014/main" id="{04B11AE4-68F7-45E2-AD0A-109F2BEFECC4}"/>
              </a:ext>
            </a:extLst>
          </p:cNvPr>
          <p:cNvSpPr/>
          <p:nvPr/>
        </p:nvSpPr>
        <p:spPr>
          <a:xfrm>
            <a:off x="6013037" y="4209510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920D3CDE-D557-40E2-ADFA-39CA0ACCC43A}"/>
              </a:ext>
            </a:extLst>
          </p:cNvPr>
          <p:cNvSpPr txBox="1"/>
          <p:nvPr/>
        </p:nvSpPr>
        <p:spPr>
          <a:xfrm>
            <a:off x="6302978" y="4373203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204" name="Freeform: Shape 203">
            <a:extLst>
              <a:ext uri="{FF2B5EF4-FFF2-40B4-BE49-F238E27FC236}">
                <a16:creationId xmlns:a16="http://schemas.microsoft.com/office/drawing/2014/main" id="{E48364A7-0E14-492D-96D5-9A24BA098A4F}"/>
              </a:ext>
            </a:extLst>
          </p:cNvPr>
          <p:cNvSpPr/>
          <p:nvPr/>
        </p:nvSpPr>
        <p:spPr>
          <a:xfrm>
            <a:off x="3027997" y="4209510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8EBB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30EAA764-62FA-4E86-B7B2-01E5EF3E8FF2}"/>
              </a:ext>
            </a:extLst>
          </p:cNvPr>
          <p:cNvSpPr txBox="1"/>
          <p:nvPr/>
        </p:nvSpPr>
        <p:spPr>
          <a:xfrm>
            <a:off x="3281989" y="4419369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9" name="Freeform: Shape 198">
            <a:extLst>
              <a:ext uri="{FF2B5EF4-FFF2-40B4-BE49-F238E27FC236}">
                <a16:creationId xmlns:a16="http://schemas.microsoft.com/office/drawing/2014/main" id="{850FF9AB-7C85-4628-9737-A419CAA94F3B}"/>
              </a:ext>
            </a:extLst>
          </p:cNvPr>
          <p:cNvSpPr/>
          <p:nvPr/>
        </p:nvSpPr>
        <p:spPr>
          <a:xfrm>
            <a:off x="6013037" y="3270472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331F495B-32F9-453A-8070-A7CFE2342B2E}"/>
              </a:ext>
            </a:extLst>
          </p:cNvPr>
          <p:cNvSpPr txBox="1"/>
          <p:nvPr/>
        </p:nvSpPr>
        <p:spPr>
          <a:xfrm>
            <a:off x="6302978" y="3434165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197" name="Freeform: Shape 196">
            <a:extLst>
              <a:ext uri="{FF2B5EF4-FFF2-40B4-BE49-F238E27FC236}">
                <a16:creationId xmlns:a16="http://schemas.microsoft.com/office/drawing/2014/main" id="{98109D26-A25A-482A-81CB-6FDD4C5612F4}"/>
              </a:ext>
            </a:extLst>
          </p:cNvPr>
          <p:cNvSpPr/>
          <p:nvPr/>
        </p:nvSpPr>
        <p:spPr>
          <a:xfrm>
            <a:off x="3027997" y="3270472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8EBB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E62D81CE-743A-4CA0-AA8F-953C85244FDA}"/>
              </a:ext>
            </a:extLst>
          </p:cNvPr>
          <p:cNvSpPr txBox="1"/>
          <p:nvPr/>
        </p:nvSpPr>
        <p:spPr>
          <a:xfrm>
            <a:off x="3281989" y="3480331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E469DC3-DF81-4615-ADAC-F6C721486E53}"/>
              </a:ext>
            </a:extLst>
          </p:cNvPr>
          <p:cNvSpPr/>
          <p:nvPr/>
        </p:nvSpPr>
        <p:spPr>
          <a:xfrm>
            <a:off x="6013037" y="2331434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53DE6B-34D4-4AFD-8692-282D3256F623}"/>
              </a:ext>
            </a:extLst>
          </p:cNvPr>
          <p:cNvSpPr txBox="1"/>
          <p:nvPr/>
        </p:nvSpPr>
        <p:spPr>
          <a:xfrm>
            <a:off x="6302978" y="2495127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4D6D094-7C29-497D-94D6-4C01B67F9CCF}"/>
              </a:ext>
            </a:extLst>
          </p:cNvPr>
          <p:cNvSpPr/>
          <p:nvPr/>
        </p:nvSpPr>
        <p:spPr>
          <a:xfrm>
            <a:off x="3027997" y="2331434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8EBB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727B29-7418-4414-B708-C21112218B12}"/>
              </a:ext>
            </a:extLst>
          </p:cNvPr>
          <p:cNvSpPr txBox="1"/>
          <p:nvPr/>
        </p:nvSpPr>
        <p:spPr>
          <a:xfrm>
            <a:off x="3281989" y="2541293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7BE2C71-BD3B-49B4-B9AE-19ECFC8CF7CD}"/>
              </a:ext>
            </a:extLst>
          </p:cNvPr>
          <p:cNvSpPr/>
          <p:nvPr/>
        </p:nvSpPr>
        <p:spPr>
          <a:xfrm>
            <a:off x="819150" y="2331434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9B71029-8C58-48A8-8D6A-E292C2A872FC}"/>
              </a:ext>
            </a:extLst>
          </p:cNvPr>
          <p:cNvSpPr txBox="1"/>
          <p:nvPr/>
        </p:nvSpPr>
        <p:spPr>
          <a:xfrm>
            <a:off x="1020168" y="2518210"/>
            <a:ext cx="18069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2026 - 2027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DED63C50-0C66-432F-AA36-9394F57ACEF1}"/>
              </a:ext>
            </a:extLst>
          </p:cNvPr>
          <p:cNvSpPr txBox="1"/>
          <p:nvPr/>
        </p:nvSpPr>
        <p:spPr>
          <a:xfrm>
            <a:off x="727710" y="795242"/>
            <a:ext cx="894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40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 &amp; Goals Table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E556182-DAF6-4F1F-8EFA-6924D5BB9E2A}"/>
              </a:ext>
            </a:extLst>
          </p:cNvPr>
          <p:cNvSpPr txBox="1"/>
          <p:nvPr/>
        </p:nvSpPr>
        <p:spPr>
          <a:xfrm>
            <a:off x="727710" y="1461895"/>
            <a:ext cx="88825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Above Topic this is Just a Demo Please Consider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Content and Make It Interesting and Engaging</a:t>
            </a:r>
          </a:p>
        </p:txBody>
      </p:sp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F9B5A44E-702C-4525-991D-C918AEA08816}"/>
              </a:ext>
            </a:extLst>
          </p:cNvPr>
          <p:cNvSpPr/>
          <p:nvPr/>
        </p:nvSpPr>
        <p:spPr>
          <a:xfrm>
            <a:off x="853821" y="646938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8" name="Freeform: Shape 197">
            <a:extLst>
              <a:ext uri="{FF2B5EF4-FFF2-40B4-BE49-F238E27FC236}">
                <a16:creationId xmlns:a16="http://schemas.microsoft.com/office/drawing/2014/main" id="{CBC5757F-4BE4-4189-9706-4592678959C9}"/>
              </a:ext>
            </a:extLst>
          </p:cNvPr>
          <p:cNvSpPr/>
          <p:nvPr/>
        </p:nvSpPr>
        <p:spPr>
          <a:xfrm>
            <a:off x="819150" y="3270472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F9B15077-CE7F-4586-BE2D-2490CCBF2673}"/>
              </a:ext>
            </a:extLst>
          </p:cNvPr>
          <p:cNvSpPr txBox="1"/>
          <p:nvPr/>
        </p:nvSpPr>
        <p:spPr>
          <a:xfrm>
            <a:off x="1020168" y="3457248"/>
            <a:ext cx="18069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2027 - 2028</a:t>
            </a:r>
          </a:p>
        </p:txBody>
      </p:sp>
      <p:sp>
        <p:nvSpPr>
          <p:cNvPr id="205" name="Freeform: Shape 204">
            <a:extLst>
              <a:ext uri="{FF2B5EF4-FFF2-40B4-BE49-F238E27FC236}">
                <a16:creationId xmlns:a16="http://schemas.microsoft.com/office/drawing/2014/main" id="{4132C542-E875-43BA-96F7-6D04C4F940A0}"/>
              </a:ext>
            </a:extLst>
          </p:cNvPr>
          <p:cNvSpPr/>
          <p:nvPr/>
        </p:nvSpPr>
        <p:spPr>
          <a:xfrm>
            <a:off x="819150" y="4209510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E081DFDC-B0A4-4635-980A-87F6B9C9B947}"/>
              </a:ext>
            </a:extLst>
          </p:cNvPr>
          <p:cNvSpPr txBox="1"/>
          <p:nvPr/>
        </p:nvSpPr>
        <p:spPr>
          <a:xfrm>
            <a:off x="1015359" y="4396286"/>
            <a:ext cx="181652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2028 - 2029</a:t>
            </a:r>
          </a:p>
        </p:txBody>
      </p:sp>
      <p:sp>
        <p:nvSpPr>
          <p:cNvPr id="212" name="Freeform: Shape 211">
            <a:extLst>
              <a:ext uri="{FF2B5EF4-FFF2-40B4-BE49-F238E27FC236}">
                <a16:creationId xmlns:a16="http://schemas.microsoft.com/office/drawing/2014/main" id="{493EF878-1CDE-4BFB-9CCD-901E51A21F4B}"/>
              </a:ext>
            </a:extLst>
          </p:cNvPr>
          <p:cNvSpPr/>
          <p:nvPr/>
        </p:nvSpPr>
        <p:spPr>
          <a:xfrm>
            <a:off x="819150" y="5148547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446B11AA-A448-40EE-AC91-178F3989744C}"/>
              </a:ext>
            </a:extLst>
          </p:cNvPr>
          <p:cNvSpPr txBox="1"/>
          <p:nvPr/>
        </p:nvSpPr>
        <p:spPr>
          <a:xfrm>
            <a:off x="1052228" y="5335323"/>
            <a:ext cx="174278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2029- 2030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2029E5-F59A-4A1A-A3EF-DCCD1B793C52}"/>
              </a:ext>
            </a:extLst>
          </p:cNvPr>
          <p:cNvSpPr/>
          <p:nvPr/>
        </p:nvSpPr>
        <p:spPr>
          <a:xfrm>
            <a:off x="-1" y="544513"/>
            <a:ext cx="853821" cy="261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D47C2D6-3D98-4374-86C7-4C7790ADF905}"/>
              </a:ext>
            </a:extLst>
          </p:cNvPr>
          <p:cNvSpPr/>
          <p:nvPr/>
        </p:nvSpPr>
        <p:spPr>
          <a:xfrm>
            <a:off x="-1" y="877888"/>
            <a:ext cx="819151" cy="110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DA51CE0-7842-4003-865C-8768FD11D766}"/>
              </a:ext>
            </a:extLst>
          </p:cNvPr>
          <p:cNvSpPr/>
          <p:nvPr/>
        </p:nvSpPr>
        <p:spPr>
          <a:xfrm>
            <a:off x="-1" y="2158998"/>
            <a:ext cx="814437" cy="40335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0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7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7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7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7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7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75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7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7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75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75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75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 animBg="1"/>
      <p:bldP spid="215" grpId="0"/>
      <p:bldP spid="211" grpId="0" animBg="1"/>
      <p:bldP spid="214" grpId="0"/>
      <p:bldP spid="206" grpId="0" animBg="1"/>
      <p:bldP spid="208" grpId="0"/>
      <p:bldP spid="204" grpId="0" animBg="1"/>
      <p:bldP spid="207" grpId="0"/>
      <p:bldP spid="199" grpId="0" animBg="1"/>
      <p:bldP spid="201" grpId="0"/>
      <p:bldP spid="197" grpId="0" animBg="1"/>
      <p:bldP spid="200" grpId="0"/>
      <p:bldP spid="7" grpId="0" animBg="1"/>
      <p:bldP spid="13" grpId="0"/>
      <p:bldP spid="5" grpId="0" animBg="1"/>
      <p:bldP spid="8" grpId="0"/>
      <p:bldP spid="6" grpId="0" animBg="1"/>
      <p:bldP spid="39" grpId="0"/>
      <p:bldP spid="168" grpId="0"/>
      <p:bldP spid="176" grpId="0"/>
      <p:bldP spid="193" grpId="0" animBg="1"/>
      <p:bldP spid="198" grpId="0" animBg="1"/>
      <p:bldP spid="202" grpId="0"/>
      <p:bldP spid="205" grpId="0" animBg="1"/>
      <p:bldP spid="209" grpId="0"/>
      <p:bldP spid="212" grpId="0" animBg="1"/>
      <p:bldP spid="2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48144FF7-8864-4570-89E2-9EFC28C49717}"/>
              </a:ext>
            </a:extLst>
          </p:cNvPr>
          <p:cNvGrpSpPr/>
          <p:nvPr/>
        </p:nvGrpSpPr>
        <p:grpSpPr>
          <a:xfrm>
            <a:off x="6013037" y="5148547"/>
            <a:ext cx="5359908" cy="789051"/>
            <a:chOff x="6013037" y="5148547"/>
            <a:chExt cx="5359908" cy="789051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914445F-7B54-4795-A924-6EFB2AB7189C}"/>
                </a:ext>
              </a:extLst>
            </p:cNvPr>
            <p:cNvSpPr/>
            <p:nvPr/>
          </p:nvSpPr>
          <p:spPr>
            <a:xfrm>
              <a:off x="6013037" y="5148547"/>
              <a:ext cx="5359908" cy="789051"/>
            </a:xfrm>
            <a:custGeom>
              <a:avLst/>
              <a:gdLst>
                <a:gd name="connsiteX0" fmla="*/ 0 w 5359908"/>
                <a:gd name="connsiteY0" fmla="*/ 0 h 789051"/>
                <a:gd name="connsiteX1" fmla="*/ 5359908 w 5359908"/>
                <a:gd name="connsiteY1" fmla="*/ 0 h 789051"/>
                <a:gd name="connsiteX2" fmla="*/ 5359908 w 5359908"/>
                <a:gd name="connsiteY2" fmla="*/ 789051 h 789051"/>
                <a:gd name="connsiteX3" fmla="*/ 0 w 5359908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59908" h="789051">
                  <a:moveTo>
                    <a:pt x="0" y="0"/>
                  </a:moveTo>
                  <a:lnTo>
                    <a:pt x="5359908" y="0"/>
                  </a:lnTo>
                  <a:lnTo>
                    <a:pt x="5359908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10000">
                  <a:srgbClr val="FFEBEE"/>
                </a:gs>
                <a:gs pos="100000">
                  <a:srgbClr val="FFF3F5"/>
                </a:gs>
              </a:gsLst>
              <a:path path="circle">
                <a:fillToRect t="100000" r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3DE595B2-47B9-4F0B-AB8E-3CA903C531A5}"/>
                </a:ext>
              </a:extLst>
            </p:cNvPr>
            <p:cNvSpPr txBox="1"/>
            <p:nvPr/>
          </p:nvSpPr>
          <p:spPr>
            <a:xfrm>
              <a:off x="6302978" y="5312240"/>
              <a:ext cx="4479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 the Topic this</a:t>
              </a:r>
            </a:p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is Just a Demo So Please Consider Replacing it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F6FCAC2-1074-4FE1-85DD-2A1B46B246D0}"/>
              </a:ext>
            </a:extLst>
          </p:cNvPr>
          <p:cNvGrpSpPr/>
          <p:nvPr/>
        </p:nvGrpSpPr>
        <p:grpSpPr>
          <a:xfrm>
            <a:off x="6013037" y="4209510"/>
            <a:ext cx="5359908" cy="789051"/>
            <a:chOff x="6013037" y="4209510"/>
            <a:chExt cx="5359908" cy="789051"/>
          </a:xfrm>
        </p:grpSpPr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04B11AE4-68F7-45E2-AD0A-109F2BEFECC4}"/>
                </a:ext>
              </a:extLst>
            </p:cNvPr>
            <p:cNvSpPr/>
            <p:nvPr/>
          </p:nvSpPr>
          <p:spPr>
            <a:xfrm>
              <a:off x="6013037" y="4209510"/>
              <a:ext cx="5359908" cy="789051"/>
            </a:xfrm>
            <a:custGeom>
              <a:avLst/>
              <a:gdLst>
                <a:gd name="connsiteX0" fmla="*/ 0 w 5359908"/>
                <a:gd name="connsiteY0" fmla="*/ 0 h 789051"/>
                <a:gd name="connsiteX1" fmla="*/ 5359908 w 5359908"/>
                <a:gd name="connsiteY1" fmla="*/ 0 h 789051"/>
                <a:gd name="connsiteX2" fmla="*/ 5359908 w 5359908"/>
                <a:gd name="connsiteY2" fmla="*/ 789051 h 789051"/>
                <a:gd name="connsiteX3" fmla="*/ 0 w 5359908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59908" h="789051">
                  <a:moveTo>
                    <a:pt x="0" y="0"/>
                  </a:moveTo>
                  <a:lnTo>
                    <a:pt x="5359908" y="0"/>
                  </a:lnTo>
                  <a:lnTo>
                    <a:pt x="5359908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10000">
                  <a:srgbClr val="FFEBEE"/>
                </a:gs>
                <a:gs pos="100000">
                  <a:srgbClr val="FFF3F5"/>
                </a:gs>
              </a:gsLst>
              <a:path path="circle">
                <a:fillToRect t="100000" r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20D3CDE-D557-40E2-ADFA-39CA0ACCC43A}"/>
                </a:ext>
              </a:extLst>
            </p:cNvPr>
            <p:cNvSpPr txBox="1"/>
            <p:nvPr/>
          </p:nvSpPr>
          <p:spPr>
            <a:xfrm>
              <a:off x="6302978" y="4373203"/>
              <a:ext cx="4479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 the Topic this</a:t>
              </a:r>
            </a:p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is Just a Demo So Please Consider Replacing it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3C619CE-9A81-4B58-96E9-6BDC85244F88}"/>
              </a:ext>
            </a:extLst>
          </p:cNvPr>
          <p:cNvGrpSpPr/>
          <p:nvPr/>
        </p:nvGrpSpPr>
        <p:grpSpPr>
          <a:xfrm>
            <a:off x="3027997" y="5148547"/>
            <a:ext cx="2984944" cy="789051"/>
            <a:chOff x="3027997" y="5148547"/>
            <a:chExt cx="2984944" cy="789051"/>
          </a:xfrm>
        </p:grpSpPr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1876FD8C-5C54-4217-B191-108A5B841B3E}"/>
                </a:ext>
              </a:extLst>
            </p:cNvPr>
            <p:cNvSpPr/>
            <p:nvPr/>
          </p:nvSpPr>
          <p:spPr>
            <a:xfrm>
              <a:off x="3027997" y="5148547"/>
              <a:ext cx="2984944" cy="789051"/>
            </a:xfrm>
            <a:custGeom>
              <a:avLst/>
              <a:gdLst>
                <a:gd name="connsiteX0" fmla="*/ 0 w 2984944"/>
                <a:gd name="connsiteY0" fmla="*/ 0 h 789051"/>
                <a:gd name="connsiteX1" fmla="*/ 2984944 w 2984944"/>
                <a:gd name="connsiteY1" fmla="*/ 0 h 789051"/>
                <a:gd name="connsiteX2" fmla="*/ 2984944 w 2984944"/>
                <a:gd name="connsiteY2" fmla="*/ 789051 h 789051"/>
                <a:gd name="connsiteX3" fmla="*/ 0 w 2984944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4944" h="789051">
                  <a:moveTo>
                    <a:pt x="0" y="0"/>
                  </a:moveTo>
                  <a:lnTo>
                    <a:pt x="2984944" y="0"/>
                  </a:lnTo>
                  <a:lnTo>
                    <a:pt x="2984944" y="789051"/>
                  </a:lnTo>
                  <a:lnTo>
                    <a:pt x="0" y="789051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78F89E60-3ED5-4E0C-B912-34FFFDB1DA22}"/>
                </a:ext>
              </a:extLst>
            </p:cNvPr>
            <p:cNvSpPr txBox="1"/>
            <p:nvPr/>
          </p:nvSpPr>
          <p:spPr>
            <a:xfrm>
              <a:off x="3281989" y="5358406"/>
              <a:ext cx="2476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Missions </a:t>
              </a:r>
              <a:r>
                <a:rPr lang="en-US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and Goals</a:t>
              </a:r>
              <a:endPara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CFCB19F-E54A-4FE1-B231-109012C984CE}"/>
              </a:ext>
            </a:extLst>
          </p:cNvPr>
          <p:cNvGrpSpPr/>
          <p:nvPr/>
        </p:nvGrpSpPr>
        <p:grpSpPr>
          <a:xfrm>
            <a:off x="3027997" y="4209510"/>
            <a:ext cx="2984944" cy="789051"/>
            <a:chOff x="3027997" y="4209510"/>
            <a:chExt cx="2984944" cy="789051"/>
          </a:xfrm>
        </p:grpSpPr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48364A7-0E14-492D-96D5-9A24BA098A4F}"/>
                </a:ext>
              </a:extLst>
            </p:cNvPr>
            <p:cNvSpPr/>
            <p:nvPr/>
          </p:nvSpPr>
          <p:spPr>
            <a:xfrm>
              <a:off x="3027997" y="4209510"/>
              <a:ext cx="2984944" cy="789051"/>
            </a:xfrm>
            <a:custGeom>
              <a:avLst/>
              <a:gdLst>
                <a:gd name="connsiteX0" fmla="*/ 0 w 2984944"/>
                <a:gd name="connsiteY0" fmla="*/ 0 h 789051"/>
                <a:gd name="connsiteX1" fmla="*/ 2984944 w 2984944"/>
                <a:gd name="connsiteY1" fmla="*/ 0 h 789051"/>
                <a:gd name="connsiteX2" fmla="*/ 2984944 w 2984944"/>
                <a:gd name="connsiteY2" fmla="*/ 789051 h 789051"/>
                <a:gd name="connsiteX3" fmla="*/ 0 w 2984944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4944" h="789051">
                  <a:moveTo>
                    <a:pt x="0" y="0"/>
                  </a:moveTo>
                  <a:lnTo>
                    <a:pt x="2984944" y="0"/>
                  </a:lnTo>
                  <a:lnTo>
                    <a:pt x="2984944" y="789051"/>
                  </a:lnTo>
                  <a:lnTo>
                    <a:pt x="0" y="789051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30EAA764-62FA-4E86-B7B2-01E5EF3E8FF2}"/>
                </a:ext>
              </a:extLst>
            </p:cNvPr>
            <p:cNvSpPr txBox="1"/>
            <p:nvPr/>
          </p:nvSpPr>
          <p:spPr>
            <a:xfrm>
              <a:off x="3281989" y="4419369"/>
              <a:ext cx="2476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Missions </a:t>
              </a:r>
              <a:r>
                <a:rPr lang="en-US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and Goals</a:t>
              </a:r>
              <a:endPara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07DC636-F79F-4970-BECC-B53C1DAC1225}"/>
              </a:ext>
            </a:extLst>
          </p:cNvPr>
          <p:cNvGrpSpPr/>
          <p:nvPr/>
        </p:nvGrpSpPr>
        <p:grpSpPr>
          <a:xfrm>
            <a:off x="819150" y="5148547"/>
            <a:ext cx="2208942" cy="789051"/>
            <a:chOff x="819150" y="5148547"/>
            <a:chExt cx="2208942" cy="789051"/>
          </a:xfrm>
        </p:grpSpPr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493EF878-1CDE-4BFB-9CCD-901E51A21F4B}"/>
                </a:ext>
              </a:extLst>
            </p:cNvPr>
            <p:cNvSpPr/>
            <p:nvPr/>
          </p:nvSpPr>
          <p:spPr>
            <a:xfrm>
              <a:off x="819150" y="5148547"/>
              <a:ext cx="2208942" cy="789051"/>
            </a:xfrm>
            <a:custGeom>
              <a:avLst/>
              <a:gdLst>
                <a:gd name="connsiteX0" fmla="*/ 0 w 2208942"/>
                <a:gd name="connsiteY0" fmla="*/ 0 h 789051"/>
                <a:gd name="connsiteX1" fmla="*/ 2208943 w 2208942"/>
                <a:gd name="connsiteY1" fmla="*/ 0 h 789051"/>
                <a:gd name="connsiteX2" fmla="*/ 2208943 w 2208942"/>
                <a:gd name="connsiteY2" fmla="*/ 789051 h 789051"/>
                <a:gd name="connsiteX3" fmla="*/ 0 w 2208942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942" h="789051">
                  <a:moveTo>
                    <a:pt x="0" y="0"/>
                  </a:moveTo>
                  <a:lnTo>
                    <a:pt x="2208943" y="0"/>
                  </a:lnTo>
                  <a:lnTo>
                    <a:pt x="2208943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446B11AA-A448-40EE-AC91-178F3989744C}"/>
                </a:ext>
              </a:extLst>
            </p:cNvPr>
            <p:cNvSpPr txBox="1"/>
            <p:nvPr/>
          </p:nvSpPr>
          <p:spPr>
            <a:xfrm>
              <a:off x="1052228" y="5335323"/>
              <a:ext cx="174278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2029- 2030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140A4D6-E13A-4238-9831-C10B60C3A1B4}"/>
              </a:ext>
            </a:extLst>
          </p:cNvPr>
          <p:cNvGrpSpPr/>
          <p:nvPr/>
        </p:nvGrpSpPr>
        <p:grpSpPr>
          <a:xfrm>
            <a:off x="819150" y="4209510"/>
            <a:ext cx="2208942" cy="789051"/>
            <a:chOff x="819150" y="4209510"/>
            <a:chExt cx="2208942" cy="789051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4132C542-E875-43BA-96F7-6D04C4F940A0}"/>
                </a:ext>
              </a:extLst>
            </p:cNvPr>
            <p:cNvSpPr/>
            <p:nvPr/>
          </p:nvSpPr>
          <p:spPr>
            <a:xfrm>
              <a:off x="819150" y="4209510"/>
              <a:ext cx="2208942" cy="789051"/>
            </a:xfrm>
            <a:custGeom>
              <a:avLst/>
              <a:gdLst>
                <a:gd name="connsiteX0" fmla="*/ 0 w 2208942"/>
                <a:gd name="connsiteY0" fmla="*/ 0 h 789051"/>
                <a:gd name="connsiteX1" fmla="*/ 2208943 w 2208942"/>
                <a:gd name="connsiteY1" fmla="*/ 0 h 789051"/>
                <a:gd name="connsiteX2" fmla="*/ 2208943 w 2208942"/>
                <a:gd name="connsiteY2" fmla="*/ 789051 h 789051"/>
                <a:gd name="connsiteX3" fmla="*/ 0 w 2208942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942" h="789051">
                  <a:moveTo>
                    <a:pt x="0" y="0"/>
                  </a:moveTo>
                  <a:lnTo>
                    <a:pt x="2208943" y="0"/>
                  </a:lnTo>
                  <a:lnTo>
                    <a:pt x="2208943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E081DFDC-B0A4-4635-980A-87F6B9C9B947}"/>
                </a:ext>
              </a:extLst>
            </p:cNvPr>
            <p:cNvSpPr txBox="1"/>
            <p:nvPr/>
          </p:nvSpPr>
          <p:spPr>
            <a:xfrm>
              <a:off x="1015359" y="4396286"/>
              <a:ext cx="1816524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2028 - 2029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3A378D-383D-49A3-9DEC-693682721A1C}"/>
              </a:ext>
            </a:extLst>
          </p:cNvPr>
          <p:cNvGrpSpPr/>
          <p:nvPr/>
        </p:nvGrpSpPr>
        <p:grpSpPr>
          <a:xfrm>
            <a:off x="6013037" y="3270472"/>
            <a:ext cx="5359908" cy="789051"/>
            <a:chOff x="6013037" y="3270472"/>
            <a:chExt cx="5359908" cy="789051"/>
          </a:xfrm>
        </p:grpSpPr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850FF9AB-7C85-4628-9737-A419CAA94F3B}"/>
                </a:ext>
              </a:extLst>
            </p:cNvPr>
            <p:cNvSpPr/>
            <p:nvPr/>
          </p:nvSpPr>
          <p:spPr>
            <a:xfrm>
              <a:off x="6013037" y="3270472"/>
              <a:ext cx="5359908" cy="789051"/>
            </a:xfrm>
            <a:custGeom>
              <a:avLst/>
              <a:gdLst>
                <a:gd name="connsiteX0" fmla="*/ 0 w 5359908"/>
                <a:gd name="connsiteY0" fmla="*/ 0 h 789051"/>
                <a:gd name="connsiteX1" fmla="*/ 5359908 w 5359908"/>
                <a:gd name="connsiteY1" fmla="*/ 0 h 789051"/>
                <a:gd name="connsiteX2" fmla="*/ 5359908 w 5359908"/>
                <a:gd name="connsiteY2" fmla="*/ 789051 h 789051"/>
                <a:gd name="connsiteX3" fmla="*/ 0 w 5359908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59908" h="789051">
                  <a:moveTo>
                    <a:pt x="0" y="0"/>
                  </a:moveTo>
                  <a:lnTo>
                    <a:pt x="5359908" y="0"/>
                  </a:lnTo>
                  <a:lnTo>
                    <a:pt x="5359908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10000">
                  <a:srgbClr val="FFEBEE"/>
                </a:gs>
                <a:gs pos="100000">
                  <a:srgbClr val="FFF3F5"/>
                </a:gs>
              </a:gsLst>
              <a:path path="circle">
                <a:fillToRect t="100000" r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331F495B-32F9-453A-8070-A7CFE2342B2E}"/>
                </a:ext>
              </a:extLst>
            </p:cNvPr>
            <p:cNvSpPr txBox="1"/>
            <p:nvPr/>
          </p:nvSpPr>
          <p:spPr>
            <a:xfrm>
              <a:off x="6302978" y="3434165"/>
              <a:ext cx="4479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 the Topic this</a:t>
              </a:r>
            </a:p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is Just a Demo So Please Consider Replacing it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0EAE2EE-08C0-4ABB-A0F8-F82E7A9731E5}"/>
              </a:ext>
            </a:extLst>
          </p:cNvPr>
          <p:cNvGrpSpPr/>
          <p:nvPr/>
        </p:nvGrpSpPr>
        <p:grpSpPr>
          <a:xfrm>
            <a:off x="3027997" y="3270472"/>
            <a:ext cx="2984944" cy="789051"/>
            <a:chOff x="3027997" y="3270472"/>
            <a:chExt cx="2984944" cy="789051"/>
          </a:xfrm>
        </p:grpSpPr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98109D26-A25A-482A-81CB-6FDD4C5612F4}"/>
                </a:ext>
              </a:extLst>
            </p:cNvPr>
            <p:cNvSpPr/>
            <p:nvPr/>
          </p:nvSpPr>
          <p:spPr>
            <a:xfrm>
              <a:off x="3027997" y="3270472"/>
              <a:ext cx="2984944" cy="789051"/>
            </a:xfrm>
            <a:custGeom>
              <a:avLst/>
              <a:gdLst>
                <a:gd name="connsiteX0" fmla="*/ 0 w 2984944"/>
                <a:gd name="connsiteY0" fmla="*/ 0 h 789051"/>
                <a:gd name="connsiteX1" fmla="*/ 2984944 w 2984944"/>
                <a:gd name="connsiteY1" fmla="*/ 0 h 789051"/>
                <a:gd name="connsiteX2" fmla="*/ 2984944 w 2984944"/>
                <a:gd name="connsiteY2" fmla="*/ 789051 h 789051"/>
                <a:gd name="connsiteX3" fmla="*/ 0 w 2984944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4944" h="789051">
                  <a:moveTo>
                    <a:pt x="0" y="0"/>
                  </a:moveTo>
                  <a:lnTo>
                    <a:pt x="2984944" y="0"/>
                  </a:lnTo>
                  <a:lnTo>
                    <a:pt x="2984944" y="789051"/>
                  </a:lnTo>
                  <a:lnTo>
                    <a:pt x="0" y="789051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E62D81CE-743A-4CA0-AA8F-953C85244FDA}"/>
                </a:ext>
              </a:extLst>
            </p:cNvPr>
            <p:cNvSpPr txBox="1"/>
            <p:nvPr/>
          </p:nvSpPr>
          <p:spPr>
            <a:xfrm>
              <a:off x="3281989" y="3480331"/>
              <a:ext cx="2476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Missions </a:t>
              </a:r>
              <a:r>
                <a:rPr lang="en-US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and Goals</a:t>
              </a:r>
              <a:endPara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7DD1D0D-48A0-45E7-A857-01C3E2ECBBB3}"/>
              </a:ext>
            </a:extLst>
          </p:cNvPr>
          <p:cNvGrpSpPr/>
          <p:nvPr/>
        </p:nvGrpSpPr>
        <p:grpSpPr>
          <a:xfrm>
            <a:off x="819150" y="3270472"/>
            <a:ext cx="2208942" cy="789051"/>
            <a:chOff x="819150" y="3270472"/>
            <a:chExt cx="2208942" cy="789051"/>
          </a:xfrm>
        </p:grpSpPr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CBC5757F-4BE4-4189-9706-4592678959C9}"/>
                </a:ext>
              </a:extLst>
            </p:cNvPr>
            <p:cNvSpPr/>
            <p:nvPr/>
          </p:nvSpPr>
          <p:spPr>
            <a:xfrm>
              <a:off x="819150" y="3270472"/>
              <a:ext cx="2208942" cy="789051"/>
            </a:xfrm>
            <a:custGeom>
              <a:avLst/>
              <a:gdLst>
                <a:gd name="connsiteX0" fmla="*/ 0 w 2208942"/>
                <a:gd name="connsiteY0" fmla="*/ 0 h 789051"/>
                <a:gd name="connsiteX1" fmla="*/ 2208943 w 2208942"/>
                <a:gd name="connsiteY1" fmla="*/ 0 h 789051"/>
                <a:gd name="connsiteX2" fmla="*/ 2208943 w 2208942"/>
                <a:gd name="connsiteY2" fmla="*/ 789051 h 789051"/>
                <a:gd name="connsiteX3" fmla="*/ 0 w 2208942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942" h="789051">
                  <a:moveTo>
                    <a:pt x="0" y="0"/>
                  </a:moveTo>
                  <a:lnTo>
                    <a:pt x="2208943" y="0"/>
                  </a:lnTo>
                  <a:lnTo>
                    <a:pt x="2208943" y="789051"/>
                  </a:lnTo>
                  <a:lnTo>
                    <a:pt x="0" y="789051"/>
                  </a:ln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F9B15077-CE7F-4586-BE2D-2490CCBF2673}"/>
                </a:ext>
              </a:extLst>
            </p:cNvPr>
            <p:cNvSpPr txBox="1"/>
            <p:nvPr/>
          </p:nvSpPr>
          <p:spPr>
            <a:xfrm>
              <a:off x="1020168" y="3457248"/>
              <a:ext cx="180690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2027 - 2028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7216F2E-CB83-4898-A516-A59E7CDEA5A5}"/>
              </a:ext>
            </a:extLst>
          </p:cNvPr>
          <p:cNvGrpSpPr/>
          <p:nvPr/>
        </p:nvGrpSpPr>
        <p:grpSpPr>
          <a:xfrm>
            <a:off x="6013037" y="2331434"/>
            <a:ext cx="5359908" cy="789051"/>
            <a:chOff x="6013037" y="2331434"/>
            <a:chExt cx="5359908" cy="789051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EE469DC3-DF81-4615-ADAC-F6C721486E53}"/>
                </a:ext>
              </a:extLst>
            </p:cNvPr>
            <p:cNvSpPr/>
            <p:nvPr/>
          </p:nvSpPr>
          <p:spPr>
            <a:xfrm>
              <a:off x="6013037" y="2331434"/>
              <a:ext cx="5359908" cy="789051"/>
            </a:xfrm>
            <a:custGeom>
              <a:avLst/>
              <a:gdLst>
                <a:gd name="connsiteX0" fmla="*/ 0 w 5359908"/>
                <a:gd name="connsiteY0" fmla="*/ 0 h 789051"/>
                <a:gd name="connsiteX1" fmla="*/ 5359908 w 5359908"/>
                <a:gd name="connsiteY1" fmla="*/ 0 h 789051"/>
                <a:gd name="connsiteX2" fmla="*/ 5359908 w 5359908"/>
                <a:gd name="connsiteY2" fmla="*/ 789051 h 789051"/>
                <a:gd name="connsiteX3" fmla="*/ 0 w 5359908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59908" h="789051">
                  <a:moveTo>
                    <a:pt x="0" y="0"/>
                  </a:moveTo>
                  <a:lnTo>
                    <a:pt x="5359908" y="0"/>
                  </a:lnTo>
                  <a:lnTo>
                    <a:pt x="5359908" y="789051"/>
                  </a:lnTo>
                  <a:lnTo>
                    <a:pt x="0" y="789051"/>
                  </a:lnTo>
                  <a:close/>
                </a:path>
              </a:pathLst>
            </a:custGeom>
            <a:gradFill flip="none" rotWithShape="1">
              <a:gsLst>
                <a:gs pos="10000">
                  <a:srgbClr val="FFEBEE"/>
                </a:gs>
                <a:gs pos="100000">
                  <a:srgbClr val="FFF3F5"/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353DE6B-34D4-4AFD-8692-282D3256F623}"/>
                </a:ext>
              </a:extLst>
            </p:cNvPr>
            <p:cNvSpPr txBox="1"/>
            <p:nvPr/>
          </p:nvSpPr>
          <p:spPr>
            <a:xfrm>
              <a:off x="6302978" y="2495127"/>
              <a:ext cx="44791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 the Topic this</a:t>
              </a:r>
            </a:p>
            <a:p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is Just a Demo So Please Consider Replacing it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1149979-74DE-47A7-8464-60AC4C966438}"/>
              </a:ext>
            </a:extLst>
          </p:cNvPr>
          <p:cNvGrpSpPr/>
          <p:nvPr/>
        </p:nvGrpSpPr>
        <p:grpSpPr>
          <a:xfrm>
            <a:off x="3027997" y="2331434"/>
            <a:ext cx="2984944" cy="789051"/>
            <a:chOff x="3027997" y="2331434"/>
            <a:chExt cx="2984944" cy="789051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4D6D094-7C29-497D-94D6-4C01B67F9CCF}"/>
                </a:ext>
              </a:extLst>
            </p:cNvPr>
            <p:cNvSpPr/>
            <p:nvPr/>
          </p:nvSpPr>
          <p:spPr>
            <a:xfrm>
              <a:off x="3027997" y="2331434"/>
              <a:ext cx="2984944" cy="789051"/>
            </a:xfrm>
            <a:custGeom>
              <a:avLst/>
              <a:gdLst>
                <a:gd name="connsiteX0" fmla="*/ 0 w 2984944"/>
                <a:gd name="connsiteY0" fmla="*/ 0 h 789051"/>
                <a:gd name="connsiteX1" fmla="*/ 2984944 w 2984944"/>
                <a:gd name="connsiteY1" fmla="*/ 0 h 789051"/>
                <a:gd name="connsiteX2" fmla="*/ 2984944 w 2984944"/>
                <a:gd name="connsiteY2" fmla="*/ 789051 h 789051"/>
                <a:gd name="connsiteX3" fmla="*/ 0 w 2984944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4944" h="789051">
                  <a:moveTo>
                    <a:pt x="0" y="0"/>
                  </a:moveTo>
                  <a:lnTo>
                    <a:pt x="2984944" y="0"/>
                  </a:lnTo>
                  <a:lnTo>
                    <a:pt x="2984944" y="789051"/>
                  </a:lnTo>
                  <a:lnTo>
                    <a:pt x="0" y="789051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1727B29-7418-4414-B708-C21112218B12}"/>
                </a:ext>
              </a:extLst>
            </p:cNvPr>
            <p:cNvSpPr txBox="1"/>
            <p:nvPr/>
          </p:nvSpPr>
          <p:spPr>
            <a:xfrm>
              <a:off x="3281989" y="2541293"/>
              <a:ext cx="2476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Missions </a:t>
              </a:r>
              <a:r>
                <a:rPr lang="en-US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and Goals</a:t>
              </a:r>
              <a:endPara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BC724B0-3824-4ED8-9843-DA241B1986DB}"/>
              </a:ext>
            </a:extLst>
          </p:cNvPr>
          <p:cNvGrpSpPr/>
          <p:nvPr/>
        </p:nvGrpSpPr>
        <p:grpSpPr>
          <a:xfrm>
            <a:off x="819150" y="2331434"/>
            <a:ext cx="2208942" cy="789051"/>
            <a:chOff x="819150" y="2331434"/>
            <a:chExt cx="2208942" cy="789051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7BE2C71-BD3B-49B4-B9AE-19ECFC8CF7CD}"/>
                </a:ext>
              </a:extLst>
            </p:cNvPr>
            <p:cNvSpPr/>
            <p:nvPr/>
          </p:nvSpPr>
          <p:spPr>
            <a:xfrm>
              <a:off x="819150" y="2331434"/>
              <a:ext cx="2208942" cy="789051"/>
            </a:xfrm>
            <a:custGeom>
              <a:avLst/>
              <a:gdLst>
                <a:gd name="connsiteX0" fmla="*/ 0 w 2208942"/>
                <a:gd name="connsiteY0" fmla="*/ 0 h 789051"/>
                <a:gd name="connsiteX1" fmla="*/ 2208943 w 2208942"/>
                <a:gd name="connsiteY1" fmla="*/ 0 h 789051"/>
                <a:gd name="connsiteX2" fmla="*/ 2208943 w 2208942"/>
                <a:gd name="connsiteY2" fmla="*/ 789051 h 789051"/>
                <a:gd name="connsiteX3" fmla="*/ 0 w 2208942"/>
                <a:gd name="connsiteY3" fmla="*/ 789051 h 789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942" h="789051">
                  <a:moveTo>
                    <a:pt x="0" y="0"/>
                  </a:moveTo>
                  <a:lnTo>
                    <a:pt x="2208943" y="0"/>
                  </a:lnTo>
                  <a:lnTo>
                    <a:pt x="2208943" y="789051"/>
                  </a:lnTo>
                  <a:lnTo>
                    <a:pt x="0" y="789051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9B71029-8C58-48A8-8D6A-E292C2A872FC}"/>
                </a:ext>
              </a:extLst>
            </p:cNvPr>
            <p:cNvSpPr txBox="1"/>
            <p:nvPr/>
          </p:nvSpPr>
          <p:spPr>
            <a:xfrm>
              <a:off x="1020168" y="2518210"/>
              <a:ext cx="1806906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1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2026 - 2027</a:t>
              </a:r>
            </a:p>
          </p:txBody>
        </p:sp>
      </p:grpSp>
      <p:sp>
        <p:nvSpPr>
          <p:cNvPr id="168" name="TextBox 167">
            <a:extLst>
              <a:ext uri="{FF2B5EF4-FFF2-40B4-BE49-F238E27FC236}">
                <a16:creationId xmlns:a16="http://schemas.microsoft.com/office/drawing/2014/main" id="{DED63C50-0C66-432F-AA36-9394F57ACEF1}"/>
              </a:ext>
            </a:extLst>
          </p:cNvPr>
          <p:cNvSpPr txBox="1"/>
          <p:nvPr/>
        </p:nvSpPr>
        <p:spPr>
          <a:xfrm>
            <a:off x="727710" y="795242"/>
            <a:ext cx="894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40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 &amp; Goals Table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E556182-DAF6-4F1F-8EFA-6924D5BB9E2A}"/>
              </a:ext>
            </a:extLst>
          </p:cNvPr>
          <p:cNvSpPr txBox="1"/>
          <p:nvPr/>
        </p:nvSpPr>
        <p:spPr>
          <a:xfrm>
            <a:off x="727710" y="1461895"/>
            <a:ext cx="88825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Above Topic this is Just a Demo Please Consider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Content and Make It Interesting and Engaging</a:t>
            </a:r>
          </a:p>
        </p:txBody>
      </p:sp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F9B5A44E-702C-4525-991D-C918AEA08816}"/>
              </a:ext>
            </a:extLst>
          </p:cNvPr>
          <p:cNvSpPr/>
          <p:nvPr/>
        </p:nvSpPr>
        <p:spPr>
          <a:xfrm>
            <a:off x="853821" y="646938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2029E5-F59A-4A1A-A3EF-DCCD1B793C52}"/>
              </a:ext>
            </a:extLst>
          </p:cNvPr>
          <p:cNvSpPr/>
          <p:nvPr/>
        </p:nvSpPr>
        <p:spPr>
          <a:xfrm>
            <a:off x="-1" y="544513"/>
            <a:ext cx="853821" cy="261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D47C2D6-3D98-4374-86C7-4C7790ADF905}"/>
              </a:ext>
            </a:extLst>
          </p:cNvPr>
          <p:cNvSpPr/>
          <p:nvPr/>
        </p:nvSpPr>
        <p:spPr>
          <a:xfrm>
            <a:off x="-1" y="877888"/>
            <a:ext cx="819151" cy="110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DA51CE0-7842-4003-865C-8768FD11D766}"/>
              </a:ext>
            </a:extLst>
          </p:cNvPr>
          <p:cNvSpPr/>
          <p:nvPr/>
        </p:nvSpPr>
        <p:spPr>
          <a:xfrm>
            <a:off x="-1" y="2158998"/>
            <a:ext cx="814437" cy="40335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5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decel="4666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decel="46667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decel="46667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decel="4666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decel="46667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decel="46667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decel="4666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decel="46667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decel="46667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  <p:bldP spid="176" grpId="0"/>
      <p:bldP spid="1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6CF1E41-B9A7-43EF-B7FF-BB056830447B}"/>
              </a:ext>
            </a:extLst>
          </p:cNvPr>
          <p:cNvSpPr/>
          <p:nvPr/>
        </p:nvSpPr>
        <p:spPr>
          <a:xfrm>
            <a:off x="6013037" y="5148547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605C23-8A46-458C-B672-581F37AC38B3}"/>
              </a:ext>
            </a:extLst>
          </p:cNvPr>
          <p:cNvSpPr txBox="1"/>
          <p:nvPr/>
        </p:nvSpPr>
        <p:spPr>
          <a:xfrm>
            <a:off x="6302978" y="5312240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5AB6621-6DAF-4D1D-A5D5-FDA0BE4905A2}"/>
              </a:ext>
            </a:extLst>
          </p:cNvPr>
          <p:cNvSpPr/>
          <p:nvPr/>
        </p:nvSpPr>
        <p:spPr>
          <a:xfrm>
            <a:off x="3027997" y="5148547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FFD4CD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8854E5-7C31-4BDC-BAD9-37B89D1F4B7A}"/>
              </a:ext>
            </a:extLst>
          </p:cNvPr>
          <p:cNvSpPr txBox="1"/>
          <p:nvPr/>
        </p:nvSpPr>
        <p:spPr>
          <a:xfrm>
            <a:off x="3281989" y="5358406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6A57B3-5781-4DF7-9229-78B63DF2BA48}"/>
              </a:ext>
            </a:extLst>
          </p:cNvPr>
          <p:cNvSpPr/>
          <p:nvPr/>
        </p:nvSpPr>
        <p:spPr>
          <a:xfrm>
            <a:off x="6013037" y="4209510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B99156-FC64-4B5F-8646-C769EA240D98}"/>
              </a:ext>
            </a:extLst>
          </p:cNvPr>
          <p:cNvSpPr txBox="1"/>
          <p:nvPr/>
        </p:nvSpPr>
        <p:spPr>
          <a:xfrm>
            <a:off x="6302978" y="4373203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D347380-4CA5-45CA-BFA7-7740F53FACD8}"/>
              </a:ext>
            </a:extLst>
          </p:cNvPr>
          <p:cNvSpPr/>
          <p:nvPr/>
        </p:nvSpPr>
        <p:spPr>
          <a:xfrm>
            <a:off x="3027997" y="4209510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E9CFF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0A1701-B3F0-4AD1-BC2F-94E53742F6EA}"/>
              </a:ext>
            </a:extLst>
          </p:cNvPr>
          <p:cNvSpPr txBox="1"/>
          <p:nvPr/>
        </p:nvSpPr>
        <p:spPr>
          <a:xfrm>
            <a:off x="3281989" y="4419369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317D88A-9DD6-4634-8632-FBA2C1E119CE}"/>
              </a:ext>
            </a:extLst>
          </p:cNvPr>
          <p:cNvSpPr/>
          <p:nvPr/>
        </p:nvSpPr>
        <p:spPr>
          <a:xfrm>
            <a:off x="6013037" y="3270472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t="100000" r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46E541-D9AA-4012-9441-D54FBAA0A5F3}"/>
              </a:ext>
            </a:extLst>
          </p:cNvPr>
          <p:cNvSpPr txBox="1"/>
          <p:nvPr/>
        </p:nvSpPr>
        <p:spPr>
          <a:xfrm>
            <a:off x="6302978" y="3434165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11989EF-AECF-414D-97A6-0842A0E70647}"/>
              </a:ext>
            </a:extLst>
          </p:cNvPr>
          <p:cNvSpPr/>
          <p:nvPr/>
        </p:nvSpPr>
        <p:spPr>
          <a:xfrm>
            <a:off x="3027997" y="3270472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FFE19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0E01A5-1AF6-4C1F-BB48-C82C5C44BF8C}"/>
              </a:ext>
            </a:extLst>
          </p:cNvPr>
          <p:cNvSpPr txBox="1"/>
          <p:nvPr/>
        </p:nvSpPr>
        <p:spPr>
          <a:xfrm>
            <a:off x="3281989" y="3480331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D84CC28-9C88-46C4-A84C-9CC184D68EB0}"/>
              </a:ext>
            </a:extLst>
          </p:cNvPr>
          <p:cNvSpPr/>
          <p:nvPr/>
        </p:nvSpPr>
        <p:spPr>
          <a:xfrm>
            <a:off x="6013037" y="2331434"/>
            <a:ext cx="5359908" cy="789051"/>
          </a:xfrm>
          <a:custGeom>
            <a:avLst/>
            <a:gdLst>
              <a:gd name="connsiteX0" fmla="*/ 0 w 5359908"/>
              <a:gd name="connsiteY0" fmla="*/ 0 h 789051"/>
              <a:gd name="connsiteX1" fmla="*/ 5359908 w 5359908"/>
              <a:gd name="connsiteY1" fmla="*/ 0 h 789051"/>
              <a:gd name="connsiteX2" fmla="*/ 5359908 w 5359908"/>
              <a:gd name="connsiteY2" fmla="*/ 789051 h 789051"/>
              <a:gd name="connsiteX3" fmla="*/ 0 w 5359908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908" h="789051">
                <a:moveTo>
                  <a:pt x="0" y="0"/>
                </a:moveTo>
                <a:lnTo>
                  <a:pt x="5359908" y="0"/>
                </a:lnTo>
                <a:lnTo>
                  <a:pt x="5359908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03B3BA-4785-4430-945B-17AF5FB9F2F5}"/>
              </a:ext>
            </a:extLst>
          </p:cNvPr>
          <p:cNvSpPr txBox="1"/>
          <p:nvPr/>
        </p:nvSpPr>
        <p:spPr>
          <a:xfrm>
            <a:off x="6302978" y="2495127"/>
            <a:ext cx="4479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 the Topic this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So Please Consider Replacing it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19F860D-2DE3-4DDC-98EC-C691536CDEA5}"/>
              </a:ext>
            </a:extLst>
          </p:cNvPr>
          <p:cNvSpPr/>
          <p:nvPr/>
        </p:nvSpPr>
        <p:spPr>
          <a:xfrm>
            <a:off x="3027997" y="2331434"/>
            <a:ext cx="2984944" cy="789051"/>
          </a:xfrm>
          <a:custGeom>
            <a:avLst/>
            <a:gdLst>
              <a:gd name="connsiteX0" fmla="*/ 0 w 2984944"/>
              <a:gd name="connsiteY0" fmla="*/ 0 h 789051"/>
              <a:gd name="connsiteX1" fmla="*/ 2984944 w 2984944"/>
              <a:gd name="connsiteY1" fmla="*/ 0 h 789051"/>
              <a:gd name="connsiteX2" fmla="*/ 2984944 w 2984944"/>
              <a:gd name="connsiteY2" fmla="*/ 789051 h 789051"/>
              <a:gd name="connsiteX3" fmla="*/ 0 w 2984944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4944" h="789051">
                <a:moveTo>
                  <a:pt x="0" y="0"/>
                </a:moveTo>
                <a:lnTo>
                  <a:pt x="2984944" y="0"/>
                </a:lnTo>
                <a:lnTo>
                  <a:pt x="2984944" y="789051"/>
                </a:lnTo>
                <a:lnTo>
                  <a:pt x="0" y="789051"/>
                </a:lnTo>
                <a:close/>
              </a:path>
            </a:pathLst>
          </a:custGeom>
          <a:solidFill>
            <a:srgbClr val="D3DEFD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377D341-0FE0-4654-8CF8-045933DC3D77}"/>
              </a:ext>
            </a:extLst>
          </p:cNvPr>
          <p:cNvSpPr txBox="1"/>
          <p:nvPr/>
        </p:nvSpPr>
        <p:spPr>
          <a:xfrm>
            <a:off x="3281989" y="2541293"/>
            <a:ext cx="247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Missions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and Goals</a:t>
            </a:r>
            <a:endParaRPr lang="en-US" sz="1800" b="1" spc="0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9BB69CB-252D-4AD8-A435-2F4E3E2B0F5F}"/>
              </a:ext>
            </a:extLst>
          </p:cNvPr>
          <p:cNvSpPr/>
          <p:nvPr/>
        </p:nvSpPr>
        <p:spPr>
          <a:xfrm>
            <a:off x="819150" y="2331434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07D2AE-9790-45AF-9CAB-C20B10A6FC0E}"/>
              </a:ext>
            </a:extLst>
          </p:cNvPr>
          <p:cNvSpPr txBox="1"/>
          <p:nvPr/>
        </p:nvSpPr>
        <p:spPr>
          <a:xfrm>
            <a:off x="1020168" y="2518210"/>
            <a:ext cx="18069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2026 - 2027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208E40B-9750-42D2-81FB-DD481442D386}"/>
              </a:ext>
            </a:extLst>
          </p:cNvPr>
          <p:cNvSpPr txBox="1"/>
          <p:nvPr/>
        </p:nvSpPr>
        <p:spPr>
          <a:xfrm>
            <a:off x="727710" y="795242"/>
            <a:ext cx="89450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40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 &amp; Goals Table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A3379A-E5D9-416E-9B01-39F995225E22}"/>
              </a:ext>
            </a:extLst>
          </p:cNvPr>
          <p:cNvSpPr txBox="1"/>
          <p:nvPr/>
        </p:nvSpPr>
        <p:spPr>
          <a:xfrm>
            <a:off x="727710" y="1461895"/>
            <a:ext cx="88825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Above Topic this is Just a Demo Please Consider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Texts with Your Own Content and Make It Interesting and Engaging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30112C1-5EE5-4691-B305-6BF4BF28D7A8}"/>
              </a:ext>
            </a:extLst>
          </p:cNvPr>
          <p:cNvSpPr/>
          <p:nvPr/>
        </p:nvSpPr>
        <p:spPr>
          <a:xfrm>
            <a:off x="853821" y="646938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9A3E81F8-C83A-48E7-AAF0-750BFFCC979A}"/>
              </a:ext>
            </a:extLst>
          </p:cNvPr>
          <p:cNvSpPr/>
          <p:nvPr/>
        </p:nvSpPr>
        <p:spPr>
          <a:xfrm>
            <a:off x="819150" y="3270472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305509F-F63E-4086-BA5C-D1D5095429FC}"/>
              </a:ext>
            </a:extLst>
          </p:cNvPr>
          <p:cNvSpPr txBox="1"/>
          <p:nvPr/>
        </p:nvSpPr>
        <p:spPr>
          <a:xfrm>
            <a:off x="1020168" y="3457248"/>
            <a:ext cx="18069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2027 - 2028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6A84815-0923-4A47-BB66-90CA96662BCD}"/>
              </a:ext>
            </a:extLst>
          </p:cNvPr>
          <p:cNvSpPr/>
          <p:nvPr/>
        </p:nvSpPr>
        <p:spPr>
          <a:xfrm>
            <a:off x="819150" y="4209510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3110892-0552-4E30-9D14-2EEDD23112B8}"/>
              </a:ext>
            </a:extLst>
          </p:cNvPr>
          <p:cNvSpPr txBox="1"/>
          <p:nvPr/>
        </p:nvSpPr>
        <p:spPr>
          <a:xfrm>
            <a:off x="1015359" y="4396286"/>
            <a:ext cx="181652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2028 - 2029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012EF86-863A-459F-A58F-26A87E281EAC}"/>
              </a:ext>
            </a:extLst>
          </p:cNvPr>
          <p:cNvSpPr/>
          <p:nvPr/>
        </p:nvSpPr>
        <p:spPr>
          <a:xfrm>
            <a:off x="819150" y="5148547"/>
            <a:ext cx="2208942" cy="789051"/>
          </a:xfrm>
          <a:custGeom>
            <a:avLst/>
            <a:gdLst>
              <a:gd name="connsiteX0" fmla="*/ 0 w 2208942"/>
              <a:gd name="connsiteY0" fmla="*/ 0 h 789051"/>
              <a:gd name="connsiteX1" fmla="*/ 2208943 w 2208942"/>
              <a:gd name="connsiteY1" fmla="*/ 0 h 789051"/>
              <a:gd name="connsiteX2" fmla="*/ 2208943 w 2208942"/>
              <a:gd name="connsiteY2" fmla="*/ 789051 h 789051"/>
              <a:gd name="connsiteX3" fmla="*/ 0 w 2208942"/>
              <a:gd name="connsiteY3" fmla="*/ 789051 h 78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8942" h="789051">
                <a:moveTo>
                  <a:pt x="0" y="0"/>
                </a:moveTo>
                <a:lnTo>
                  <a:pt x="2208943" y="0"/>
                </a:lnTo>
                <a:lnTo>
                  <a:pt x="2208943" y="789051"/>
                </a:lnTo>
                <a:lnTo>
                  <a:pt x="0" y="789051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B1CD52-38E9-4493-8BB8-C3A6E6CE9E0B}"/>
              </a:ext>
            </a:extLst>
          </p:cNvPr>
          <p:cNvSpPr txBox="1"/>
          <p:nvPr/>
        </p:nvSpPr>
        <p:spPr>
          <a:xfrm>
            <a:off x="1052228" y="5335323"/>
            <a:ext cx="174278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2029- 2030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7044</TotalTime>
  <Words>980</Words>
  <Application>Microsoft Office PowerPoint</Application>
  <PresentationFormat>Widescreen</PresentationFormat>
  <Paragraphs>133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61</cp:revision>
  <dcterms:created xsi:type="dcterms:W3CDTF">2024-02-18T05:14:35Z</dcterms:created>
  <dcterms:modified xsi:type="dcterms:W3CDTF">2025-09-20T15:05:23Z</dcterms:modified>
</cp:coreProperties>
</file>