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8" r:id="rId2"/>
    <p:sldId id="551" r:id="rId3"/>
    <p:sldId id="547" r:id="rId4"/>
    <p:sldId id="549" r:id="rId5"/>
    <p:sldId id="550" r:id="rId6"/>
    <p:sldId id="552" r:id="rId7"/>
    <p:sldId id="553" r:id="rId8"/>
    <p:sldId id="554" r:id="rId9"/>
    <p:sldId id="542" r:id="rId10"/>
    <p:sldId id="546" r:id="rId11"/>
    <p:sldId id="266" r:id="rId12"/>
  </p:sldIdLst>
  <p:sldSz cx="12192000" cy="6858000"/>
  <p:notesSz cx="6858000" cy="9144000"/>
  <p:embeddedFontLst>
    <p:embeddedFont>
      <p:font typeface="Akira Expanded" panose="02000800000000000000" pitchFamily="50" charset="0"/>
      <p:bold r:id="rId13"/>
    </p:embeddedFont>
    <p:embeddedFont>
      <p:font typeface="Bungee" pitchFamily="2" charset="0"/>
      <p:regular r:id="rId14"/>
    </p:embeddedFont>
    <p:embeddedFont>
      <p:font typeface="Montserrat" panose="02000505000000020004" pitchFamily="2" charset="0"/>
      <p:regular r:id="rId15"/>
      <p:bold r:id="rId16"/>
      <p:italic r:id="rId17"/>
      <p:boldItalic r:id="rId18"/>
    </p:embeddedFont>
    <p:embeddedFont>
      <p:font typeface="Montserrat ExtraBold" panose="000009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8"/>
            <p14:sldId id="551"/>
            <p14:sldId id="547"/>
            <p14:sldId id="549"/>
            <p14:sldId id="550"/>
            <p14:sldId id="552"/>
            <p14:sldId id="553"/>
            <p14:sldId id="554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90284E-9F25-4F8F-A986-EED0A27AAE43}"/>
              </a:ext>
            </a:extLst>
          </p:cNvPr>
          <p:cNvSpPr/>
          <p:nvPr/>
        </p:nvSpPr>
        <p:spPr>
          <a:xfrm>
            <a:off x="533977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E3CBD-124D-4558-BA6A-D30EC80D7A2E}"/>
              </a:ext>
            </a:extLst>
          </p:cNvPr>
          <p:cNvSpPr txBox="1"/>
          <p:nvPr/>
        </p:nvSpPr>
        <p:spPr>
          <a:xfrm>
            <a:off x="723816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F25EA98-DDA7-4D35-8469-492C2348CC6F}"/>
              </a:ext>
            </a:extLst>
          </p:cNvPr>
          <p:cNvSpPr/>
          <p:nvPr/>
        </p:nvSpPr>
        <p:spPr>
          <a:xfrm>
            <a:off x="823754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3F283D-9500-4DBE-9C04-9AC36B8DC115}"/>
              </a:ext>
            </a:extLst>
          </p:cNvPr>
          <p:cNvSpPr txBox="1"/>
          <p:nvPr/>
        </p:nvSpPr>
        <p:spPr>
          <a:xfrm>
            <a:off x="920383" y="3277939"/>
            <a:ext cx="57502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7EBA65F-6B00-471D-A90F-5F3E198121D1}"/>
              </a:ext>
            </a:extLst>
          </p:cNvPr>
          <p:cNvSpPr txBox="1"/>
          <p:nvPr/>
        </p:nvSpPr>
        <p:spPr>
          <a:xfrm>
            <a:off x="723816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EDCD6AE-1422-4C50-A34B-BA3F97EF9E68}"/>
              </a:ext>
            </a:extLst>
          </p:cNvPr>
          <p:cNvSpPr/>
          <p:nvPr/>
        </p:nvSpPr>
        <p:spPr>
          <a:xfrm>
            <a:off x="3365121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5F750D4-728B-49A1-877B-ED109B1F4195}"/>
              </a:ext>
            </a:extLst>
          </p:cNvPr>
          <p:cNvSpPr txBox="1"/>
          <p:nvPr/>
        </p:nvSpPr>
        <p:spPr>
          <a:xfrm>
            <a:off x="3554960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849DBF7E-B866-4FA8-B444-D5FDA9906693}"/>
              </a:ext>
            </a:extLst>
          </p:cNvPr>
          <p:cNvSpPr/>
          <p:nvPr/>
        </p:nvSpPr>
        <p:spPr>
          <a:xfrm>
            <a:off x="3654898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CEDE16F-65EB-4726-99B3-ABFCFE3D7AE4}"/>
              </a:ext>
            </a:extLst>
          </p:cNvPr>
          <p:cNvSpPr txBox="1"/>
          <p:nvPr/>
        </p:nvSpPr>
        <p:spPr>
          <a:xfrm>
            <a:off x="3715459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9AB173F-0D27-44AC-997F-CE7DBDA1BE9A}"/>
              </a:ext>
            </a:extLst>
          </p:cNvPr>
          <p:cNvSpPr txBox="1"/>
          <p:nvPr/>
        </p:nvSpPr>
        <p:spPr>
          <a:xfrm>
            <a:off x="3554960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F1CE6F47-4AE6-430A-A4AD-E040D03262FE}"/>
              </a:ext>
            </a:extLst>
          </p:cNvPr>
          <p:cNvSpPr/>
          <p:nvPr/>
        </p:nvSpPr>
        <p:spPr>
          <a:xfrm>
            <a:off x="6196265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4AA1FC-BE02-4EB4-AEDD-BDE5DD614B08}"/>
              </a:ext>
            </a:extLst>
          </p:cNvPr>
          <p:cNvSpPr txBox="1"/>
          <p:nvPr/>
        </p:nvSpPr>
        <p:spPr>
          <a:xfrm>
            <a:off x="6386104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792D2ED-103A-417C-B34E-6B247044283C}"/>
              </a:ext>
            </a:extLst>
          </p:cNvPr>
          <p:cNvSpPr/>
          <p:nvPr/>
        </p:nvSpPr>
        <p:spPr>
          <a:xfrm>
            <a:off x="6486042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4867C70-796C-418C-9013-AC0B94716165}"/>
              </a:ext>
            </a:extLst>
          </p:cNvPr>
          <p:cNvSpPr txBox="1"/>
          <p:nvPr/>
        </p:nvSpPr>
        <p:spPr>
          <a:xfrm>
            <a:off x="6546603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C136F48-90BA-471A-8F96-6E57D599B45F}"/>
              </a:ext>
            </a:extLst>
          </p:cNvPr>
          <p:cNvSpPr txBox="1"/>
          <p:nvPr/>
        </p:nvSpPr>
        <p:spPr>
          <a:xfrm>
            <a:off x="6386104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472A684F-C419-41A4-AB8C-35AE38134F86}"/>
              </a:ext>
            </a:extLst>
          </p:cNvPr>
          <p:cNvSpPr/>
          <p:nvPr/>
        </p:nvSpPr>
        <p:spPr>
          <a:xfrm>
            <a:off x="9027409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439E23E-E91C-4958-A2AF-F36DE421B341}"/>
              </a:ext>
            </a:extLst>
          </p:cNvPr>
          <p:cNvSpPr txBox="1"/>
          <p:nvPr/>
        </p:nvSpPr>
        <p:spPr>
          <a:xfrm>
            <a:off x="9217248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14" name="Freeform: Shape 213">
            <a:extLst>
              <a:ext uri="{FF2B5EF4-FFF2-40B4-BE49-F238E27FC236}">
                <a16:creationId xmlns:a16="http://schemas.microsoft.com/office/drawing/2014/main" id="{D6726A3D-314B-4E26-A67E-631AA3690DB2}"/>
              </a:ext>
            </a:extLst>
          </p:cNvPr>
          <p:cNvSpPr/>
          <p:nvPr/>
        </p:nvSpPr>
        <p:spPr>
          <a:xfrm>
            <a:off x="9317186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272817B-AD57-42B2-B49F-B2BC10C49130}"/>
              </a:ext>
            </a:extLst>
          </p:cNvPr>
          <p:cNvSpPr txBox="1"/>
          <p:nvPr/>
        </p:nvSpPr>
        <p:spPr>
          <a:xfrm>
            <a:off x="9359313" y="3277939"/>
            <a:ext cx="68403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DF14230-6011-42DC-86C7-DAF1781D15C5}"/>
              </a:ext>
            </a:extLst>
          </p:cNvPr>
          <p:cNvSpPr txBox="1"/>
          <p:nvPr/>
        </p:nvSpPr>
        <p:spPr>
          <a:xfrm>
            <a:off x="9217248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203933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  <p:bldP spid="5" grpId="0" animBg="1"/>
      <p:bldP spid="15" grpId="0"/>
      <p:bldP spid="36" grpId="0" animBg="1"/>
      <p:bldP spid="37" grpId="0"/>
      <p:bldP spid="192" grpId="0"/>
      <p:bldP spid="197" grpId="0" animBg="1"/>
      <p:bldP spid="199" grpId="0"/>
      <p:bldP spid="200" grpId="0" animBg="1"/>
      <p:bldP spid="201" grpId="0"/>
      <p:bldP spid="202" grpId="0"/>
      <p:bldP spid="204" grpId="0" animBg="1"/>
      <p:bldP spid="206" grpId="0"/>
      <p:bldP spid="207" grpId="0" animBg="1"/>
      <p:bldP spid="208" grpId="0"/>
      <p:bldP spid="209" grpId="0"/>
      <p:bldP spid="211" grpId="0" animBg="1"/>
      <p:bldP spid="213" grpId="0"/>
      <p:bldP spid="214" grpId="0" animBg="1"/>
      <p:bldP spid="215" grpId="0"/>
      <p:bldP spid="2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C60A43C-8BB7-4A86-843A-6E54F291AFA3}"/>
              </a:ext>
            </a:extLst>
          </p:cNvPr>
          <p:cNvGrpSpPr/>
          <p:nvPr/>
        </p:nvGrpSpPr>
        <p:grpSpPr>
          <a:xfrm>
            <a:off x="533977" y="2587180"/>
            <a:ext cx="2630614" cy="3410140"/>
            <a:chOff x="533977" y="2587180"/>
            <a:chExt cx="2630614" cy="341014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1290284E-9F25-4F8F-A986-EED0A27AAE43}"/>
                </a:ext>
              </a:extLst>
            </p:cNvPr>
            <p:cNvSpPr/>
            <p:nvPr/>
          </p:nvSpPr>
          <p:spPr>
            <a:xfrm>
              <a:off x="533977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87E3CBD-124D-4558-BA6A-D30EC80D7A2E}"/>
                </a:ext>
              </a:extLst>
            </p:cNvPr>
            <p:cNvSpPr txBox="1"/>
            <p:nvPr/>
          </p:nvSpPr>
          <p:spPr>
            <a:xfrm>
              <a:off x="723816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F25EA98-DDA7-4D35-8469-492C2348CC6F}"/>
                </a:ext>
              </a:extLst>
            </p:cNvPr>
            <p:cNvSpPr/>
            <p:nvPr/>
          </p:nvSpPr>
          <p:spPr>
            <a:xfrm>
              <a:off x="823754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D3F283D-9500-4DBE-9C04-9AC36B8DC115}"/>
                </a:ext>
              </a:extLst>
            </p:cNvPr>
            <p:cNvSpPr txBox="1"/>
            <p:nvPr/>
          </p:nvSpPr>
          <p:spPr>
            <a:xfrm>
              <a:off x="920383" y="3277939"/>
              <a:ext cx="575029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A7EBA65F-6B00-471D-A90F-5F3E198121D1}"/>
                </a:ext>
              </a:extLst>
            </p:cNvPr>
            <p:cNvSpPr txBox="1"/>
            <p:nvPr/>
          </p:nvSpPr>
          <p:spPr>
            <a:xfrm>
              <a:off x="723816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31A5A3-BDC8-442E-B17A-63EC38AC756B}"/>
              </a:ext>
            </a:extLst>
          </p:cNvPr>
          <p:cNvGrpSpPr/>
          <p:nvPr/>
        </p:nvGrpSpPr>
        <p:grpSpPr>
          <a:xfrm>
            <a:off x="3365121" y="2587180"/>
            <a:ext cx="2630614" cy="3410140"/>
            <a:chOff x="3365121" y="2587180"/>
            <a:chExt cx="2630614" cy="3410140"/>
          </a:xfrm>
        </p:grpSpPr>
        <p:sp>
          <p:nvSpPr>
            <p:cNvPr id="197" name="Rectangle: Rounded Corners 196">
              <a:extLst>
                <a:ext uri="{FF2B5EF4-FFF2-40B4-BE49-F238E27FC236}">
                  <a16:creationId xmlns:a16="http://schemas.microsoft.com/office/drawing/2014/main" id="{5EDCD6AE-1422-4C50-A34B-BA3F97EF9E68}"/>
                </a:ext>
              </a:extLst>
            </p:cNvPr>
            <p:cNvSpPr/>
            <p:nvPr/>
          </p:nvSpPr>
          <p:spPr>
            <a:xfrm>
              <a:off x="3365121" y="2587180"/>
              <a:ext cx="2630614" cy="3410140"/>
            </a:xfrm>
            <a:prstGeom prst="roundRect">
              <a:avLst>
                <a:gd name="adj" fmla="val 5852"/>
              </a:avLst>
            </a:pr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D5F750D4-728B-49A1-877B-ED109B1F4195}"/>
                </a:ext>
              </a:extLst>
            </p:cNvPr>
            <p:cNvSpPr txBox="1"/>
            <p:nvPr/>
          </p:nvSpPr>
          <p:spPr>
            <a:xfrm>
              <a:off x="3554960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Creative Features</a:t>
              </a:r>
              <a:endPara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849DBF7E-B866-4FA8-B444-D5FDA9906693}"/>
                </a:ext>
              </a:extLst>
            </p:cNvPr>
            <p:cNvSpPr/>
            <p:nvPr/>
          </p:nvSpPr>
          <p:spPr>
            <a:xfrm>
              <a:off x="3654898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ACEDE16F-65EB-4726-99B3-ABFCFE3D7AE4}"/>
                </a:ext>
              </a:extLst>
            </p:cNvPr>
            <p:cNvSpPr txBox="1"/>
            <p:nvPr/>
          </p:nvSpPr>
          <p:spPr>
            <a:xfrm>
              <a:off x="3715459" y="3277939"/>
              <a:ext cx="647165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69AB173F-0D27-44AC-997F-CE7DBDA1BE9A}"/>
                </a:ext>
              </a:extLst>
            </p:cNvPr>
            <p:cNvSpPr txBox="1"/>
            <p:nvPr/>
          </p:nvSpPr>
          <p:spPr>
            <a:xfrm>
              <a:off x="3554960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32CF676-3A2B-452F-BE23-954FAD039F8B}"/>
              </a:ext>
            </a:extLst>
          </p:cNvPr>
          <p:cNvGrpSpPr/>
          <p:nvPr/>
        </p:nvGrpSpPr>
        <p:grpSpPr>
          <a:xfrm>
            <a:off x="6196265" y="2587180"/>
            <a:ext cx="2630614" cy="3410140"/>
            <a:chOff x="6196265" y="2587180"/>
            <a:chExt cx="2630614" cy="3410140"/>
          </a:xfrm>
        </p:grpSpPr>
        <p:sp>
          <p:nvSpPr>
            <p:cNvPr id="204" name="Rectangle: Rounded Corners 203">
              <a:extLst>
                <a:ext uri="{FF2B5EF4-FFF2-40B4-BE49-F238E27FC236}">
                  <a16:creationId xmlns:a16="http://schemas.microsoft.com/office/drawing/2014/main" id="{F1CE6F47-4AE6-430A-A4AD-E040D03262FE}"/>
                </a:ext>
              </a:extLst>
            </p:cNvPr>
            <p:cNvSpPr/>
            <p:nvPr/>
          </p:nvSpPr>
          <p:spPr>
            <a:xfrm>
              <a:off x="6196265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304AA1FC-BE02-4EB4-AEDD-BDE5DD614B08}"/>
                </a:ext>
              </a:extLst>
            </p:cNvPr>
            <p:cNvSpPr txBox="1"/>
            <p:nvPr/>
          </p:nvSpPr>
          <p:spPr>
            <a:xfrm>
              <a:off x="6386104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3792D2ED-103A-417C-B34E-6B247044283C}"/>
                </a:ext>
              </a:extLst>
            </p:cNvPr>
            <p:cNvSpPr/>
            <p:nvPr/>
          </p:nvSpPr>
          <p:spPr>
            <a:xfrm>
              <a:off x="6486042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34867C70-796C-418C-9013-AC0B94716165}"/>
                </a:ext>
              </a:extLst>
            </p:cNvPr>
            <p:cNvSpPr txBox="1"/>
            <p:nvPr/>
          </p:nvSpPr>
          <p:spPr>
            <a:xfrm>
              <a:off x="6546603" y="3277939"/>
              <a:ext cx="647165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8C136F48-90BA-471A-8F96-6E57D599B45F}"/>
                </a:ext>
              </a:extLst>
            </p:cNvPr>
            <p:cNvSpPr txBox="1"/>
            <p:nvPr/>
          </p:nvSpPr>
          <p:spPr>
            <a:xfrm>
              <a:off x="6386104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45A94A8-8132-4001-A58B-96CA67E29FE0}"/>
              </a:ext>
            </a:extLst>
          </p:cNvPr>
          <p:cNvGrpSpPr/>
          <p:nvPr/>
        </p:nvGrpSpPr>
        <p:grpSpPr>
          <a:xfrm>
            <a:off x="9027409" y="2587180"/>
            <a:ext cx="2630614" cy="3410140"/>
            <a:chOff x="9027409" y="2587180"/>
            <a:chExt cx="2630614" cy="3410140"/>
          </a:xfrm>
        </p:grpSpPr>
        <p:sp>
          <p:nvSpPr>
            <p:cNvPr id="211" name="Rectangle: Rounded Corners 210">
              <a:extLst>
                <a:ext uri="{FF2B5EF4-FFF2-40B4-BE49-F238E27FC236}">
                  <a16:creationId xmlns:a16="http://schemas.microsoft.com/office/drawing/2014/main" id="{472A684F-C419-41A4-AB8C-35AE38134F86}"/>
                </a:ext>
              </a:extLst>
            </p:cNvPr>
            <p:cNvSpPr/>
            <p:nvPr/>
          </p:nvSpPr>
          <p:spPr>
            <a:xfrm>
              <a:off x="9027409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2439E23E-E91C-4958-A2AF-F36DE421B341}"/>
                </a:ext>
              </a:extLst>
            </p:cNvPr>
            <p:cNvSpPr txBox="1"/>
            <p:nvPr/>
          </p:nvSpPr>
          <p:spPr>
            <a:xfrm>
              <a:off x="9217248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D6726A3D-314B-4E26-A67E-631AA3690DB2}"/>
                </a:ext>
              </a:extLst>
            </p:cNvPr>
            <p:cNvSpPr/>
            <p:nvPr/>
          </p:nvSpPr>
          <p:spPr>
            <a:xfrm>
              <a:off x="9317186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8272817B-AD57-42B2-B49F-B2BC10C49130}"/>
                </a:ext>
              </a:extLst>
            </p:cNvPr>
            <p:cNvSpPr txBox="1"/>
            <p:nvPr/>
          </p:nvSpPr>
          <p:spPr>
            <a:xfrm>
              <a:off x="9359313" y="3277939"/>
              <a:ext cx="684033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8DF14230-6011-42DC-86C7-DAF1781D15C5}"/>
                </a:ext>
              </a:extLst>
            </p:cNvPr>
            <p:cNvSpPr txBox="1"/>
            <p:nvPr/>
          </p:nvSpPr>
          <p:spPr>
            <a:xfrm>
              <a:off x="9217248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544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90284E-9F25-4F8F-A986-EED0A27AAE43}"/>
              </a:ext>
            </a:extLst>
          </p:cNvPr>
          <p:cNvSpPr/>
          <p:nvPr/>
        </p:nvSpPr>
        <p:spPr>
          <a:xfrm>
            <a:off x="533977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E3CBD-124D-4558-BA6A-D30EC80D7A2E}"/>
              </a:ext>
            </a:extLst>
          </p:cNvPr>
          <p:cNvSpPr txBox="1"/>
          <p:nvPr/>
        </p:nvSpPr>
        <p:spPr>
          <a:xfrm>
            <a:off x="723816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F25EA98-DDA7-4D35-8469-492C2348CC6F}"/>
              </a:ext>
            </a:extLst>
          </p:cNvPr>
          <p:cNvSpPr/>
          <p:nvPr/>
        </p:nvSpPr>
        <p:spPr>
          <a:xfrm>
            <a:off x="823754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3F283D-9500-4DBE-9C04-9AC36B8DC115}"/>
              </a:ext>
            </a:extLst>
          </p:cNvPr>
          <p:cNvSpPr txBox="1"/>
          <p:nvPr/>
        </p:nvSpPr>
        <p:spPr>
          <a:xfrm>
            <a:off x="920383" y="3277939"/>
            <a:ext cx="57502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7EBA65F-6B00-471D-A90F-5F3E198121D1}"/>
              </a:ext>
            </a:extLst>
          </p:cNvPr>
          <p:cNvSpPr txBox="1"/>
          <p:nvPr/>
        </p:nvSpPr>
        <p:spPr>
          <a:xfrm>
            <a:off x="723816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EDCD6AE-1422-4C50-A34B-BA3F97EF9E68}"/>
              </a:ext>
            </a:extLst>
          </p:cNvPr>
          <p:cNvSpPr/>
          <p:nvPr/>
        </p:nvSpPr>
        <p:spPr>
          <a:xfrm>
            <a:off x="3365121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5F750D4-728B-49A1-877B-ED109B1F4195}"/>
              </a:ext>
            </a:extLst>
          </p:cNvPr>
          <p:cNvSpPr txBox="1"/>
          <p:nvPr/>
        </p:nvSpPr>
        <p:spPr>
          <a:xfrm>
            <a:off x="3554960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849DBF7E-B866-4FA8-B444-D5FDA9906693}"/>
              </a:ext>
            </a:extLst>
          </p:cNvPr>
          <p:cNvSpPr/>
          <p:nvPr/>
        </p:nvSpPr>
        <p:spPr>
          <a:xfrm>
            <a:off x="3654898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CEDE16F-65EB-4726-99B3-ABFCFE3D7AE4}"/>
              </a:ext>
            </a:extLst>
          </p:cNvPr>
          <p:cNvSpPr txBox="1"/>
          <p:nvPr/>
        </p:nvSpPr>
        <p:spPr>
          <a:xfrm>
            <a:off x="3715459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9AB173F-0D27-44AC-997F-CE7DBDA1BE9A}"/>
              </a:ext>
            </a:extLst>
          </p:cNvPr>
          <p:cNvSpPr txBox="1"/>
          <p:nvPr/>
        </p:nvSpPr>
        <p:spPr>
          <a:xfrm>
            <a:off x="3554960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F1CE6F47-4AE6-430A-A4AD-E040D03262FE}"/>
              </a:ext>
            </a:extLst>
          </p:cNvPr>
          <p:cNvSpPr/>
          <p:nvPr/>
        </p:nvSpPr>
        <p:spPr>
          <a:xfrm>
            <a:off x="6196265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4AA1FC-BE02-4EB4-AEDD-BDE5DD614B08}"/>
              </a:ext>
            </a:extLst>
          </p:cNvPr>
          <p:cNvSpPr txBox="1"/>
          <p:nvPr/>
        </p:nvSpPr>
        <p:spPr>
          <a:xfrm>
            <a:off x="6386104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792D2ED-103A-417C-B34E-6B247044283C}"/>
              </a:ext>
            </a:extLst>
          </p:cNvPr>
          <p:cNvSpPr/>
          <p:nvPr/>
        </p:nvSpPr>
        <p:spPr>
          <a:xfrm>
            <a:off x="6486042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4867C70-796C-418C-9013-AC0B94716165}"/>
              </a:ext>
            </a:extLst>
          </p:cNvPr>
          <p:cNvSpPr txBox="1"/>
          <p:nvPr/>
        </p:nvSpPr>
        <p:spPr>
          <a:xfrm>
            <a:off x="6546603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C136F48-90BA-471A-8F96-6E57D599B45F}"/>
              </a:ext>
            </a:extLst>
          </p:cNvPr>
          <p:cNvSpPr txBox="1"/>
          <p:nvPr/>
        </p:nvSpPr>
        <p:spPr>
          <a:xfrm>
            <a:off x="6386104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472A684F-C419-41A4-AB8C-35AE38134F86}"/>
              </a:ext>
            </a:extLst>
          </p:cNvPr>
          <p:cNvSpPr/>
          <p:nvPr/>
        </p:nvSpPr>
        <p:spPr>
          <a:xfrm>
            <a:off x="9027409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439E23E-E91C-4958-A2AF-F36DE421B341}"/>
              </a:ext>
            </a:extLst>
          </p:cNvPr>
          <p:cNvSpPr txBox="1"/>
          <p:nvPr/>
        </p:nvSpPr>
        <p:spPr>
          <a:xfrm>
            <a:off x="9217248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14" name="Freeform: Shape 213">
            <a:extLst>
              <a:ext uri="{FF2B5EF4-FFF2-40B4-BE49-F238E27FC236}">
                <a16:creationId xmlns:a16="http://schemas.microsoft.com/office/drawing/2014/main" id="{D6726A3D-314B-4E26-A67E-631AA3690DB2}"/>
              </a:ext>
            </a:extLst>
          </p:cNvPr>
          <p:cNvSpPr/>
          <p:nvPr/>
        </p:nvSpPr>
        <p:spPr>
          <a:xfrm>
            <a:off x="9317186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272817B-AD57-42B2-B49F-B2BC10C49130}"/>
              </a:ext>
            </a:extLst>
          </p:cNvPr>
          <p:cNvSpPr txBox="1"/>
          <p:nvPr/>
        </p:nvSpPr>
        <p:spPr>
          <a:xfrm>
            <a:off x="9359313" y="3277939"/>
            <a:ext cx="68403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DF14230-6011-42DC-86C7-DAF1781D15C5}"/>
              </a:ext>
            </a:extLst>
          </p:cNvPr>
          <p:cNvSpPr txBox="1"/>
          <p:nvPr/>
        </p:nvSpPr>
        <p:spPr>
          <a:xfrm>
            <a:off x="9217248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  <p:bldP spid="5" grpId="0" animBg="1"/>
      <p:bldP spid="15" grpId="0"/>
      <p:bldP spid="36" grpId="0" animBg="1"/>
      <p:bldP spid="37" grpId="0"/>
      <p:bldP spid="192" grpId="0"/>
      <p:bldP spid="197" grpId="0" animBg="1"/>
      <p:bldP spid="199" grpId="0"/>
      <p:bldP spid="200" grpId="0" animBg="1"/>
      <p:bldP spid="201" grpId="0"/>
      <p:bldP spid="202" grpId="0"/>
      <p:bldP spid="204" grpId="0" animBg="1"/>
      <p:bldP spid="206" grpId="0"/>
      <p:bldP spid="207" grpId="0" animBg="1"/>
      <p:bldP spid="208" grpId="0"/>
      <p:bldP spid="209" grpId="0"/>
      <p:bldP spid="211" grpId="0" animBg="1"/>
      <p:bldP spid="213" grpId="0"/>
      <p:bldP spid="214" grpId="0" animBg="1"/>
      <p:bldP spid="215" grpId="0"/>
      <p:bldP spid="2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90284E-9F25-4F8F-A986-EED0A27AAE43}"/>
              </a:ext>
            </a:extLst>
          </p:cNvPr>
          <p:cNvSpPr/>
          <p:nvPr/>
        </p:nvSpPr>
        <p:spPr>
          <a:xfrm>
            <a:off x="533977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E3CBD-124D-4558-BA6A-D30EC80D7A2E}"/>
              </a:ext>
            </a:extLst>
          </p:cNvPr>
          <p:cNvSpPr txBox="1"/>
          <p:nvPr/>
        </p:nvSpPr>
        <p:spPr>
          <a:xfrm>
            <a:off x="723816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F25EA98-DDA7-4D35-8469-492C2348CC6F}"/>
              </a:ext>
            </a:extLst>
          </p:cNvPr>
          <p:cNvSpPr/>
          <p:nvPr/>
        </p:nvSpPr>
        <p:spPr>
          <a:xfrm>
            <a:off x="823754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3F283D-9500-4DBE-9C04-9AC36B8DC115}"/>
              </a:ext>
            </a:extLst>
          </p:cNvPr>
          <p:cNvSpPr txBox="1"/>
          <p:nvPr/>
        </p:nvSpPr>
        <p:spPr>
          <a:xfrm>
            <a:off x="920383" y="3277939"/>
            <a:ext cx="57502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7EBA65F-6B00-471D-A90F-5F3E198121D1}"/>
              </a:ext>
            </a:extLst>
          </p:cNvPr>
          <p:cNvSpPr txBox="1"/>
          <p:nvPr/>
        </p:nvSpPr>
        <p:spPr>
          <a:xfrm>
            <a:off x="723816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EDCD6AE-1422-4C50-A34B-BA3F97EF9E68}"/>
              </a:ext>
            </a:extLst>
          </p:cNvPr>
          <p:cNvSpPr/>
          <p:nvPr/>
        </p:nvSpPr>
        <p:spPr>
          <a:xfrm>
            <a:off x="3365121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5F750D4-728B-49A1-877B-ED109B1F4195}"/>
              </a:ext>
            </a:extLst>
          </p:cNvPr>
          <p:cNvSpPr txBox="1"/>
          <p:nvPr/>
        </p:nvSpPr>
        <p:spPr>
          <a:xfrm>
            <a:off x="3554960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849DBF7E-B866-4FA8-B444-D5FDA9906693}"/>
              </a:ext>
            </a:extLst>
          </p:cNvPr>
          <p:cNvSpPr/>
          <p:nvPr/>
        </p:nvSpPr>
        <p:spPr>
          <a:xfrm>
            <a:off x="3654898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CEDE16F-65EB-4726-99B3-ABFCFE3D7AE4}"/>
              </a:ext>
            </a:extLst>
          </p:cNvPr>
          <p:cNvSpPr txBox="1"/>
          <p:nvPr/>
        </p:nvSpPr>
        <p:spPr>
          <a:xfrm>
            <a:off x="3715459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9AB173F-0D27-44AC-997F-CE7DBDA1BE9A}"/>
              </a:ext>
            </a:extLst>
          </p:cNvPr>
          <p:cNvSpPr txBox="1"/>
          <p:nvPr/>
        </p:nvSpPr>
        <p:spPr>
          <a:xfrm>
            <a:off x="3554960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F1CE6F47-4AE6-430A-A4AD-E040D03262FE}"/>
              </a:ext>
            </a:extLst>
          </p:cNvPr>
          <p:cNvSpPr/>
          <p:nvPr/>
        </p:nvSpPr>
        <p:spPr>
          <a:xfrm>
            <a:off x="6196265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4AA1FC-BE02-4EB4-AEDD-BDE5DD614B08}"/>
              </a:ext>
            </a:extLst>
          </p:cNvPr>
          <p:cNvSpPr txBox="1"/>
          <p:nvPr/>
        </p:nvSpPr>
        <p:spPr>
          <a:xfrm>
            <a:off x="6386104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792D2ED-103A-417C-B34E-6B247044283C}"/>
              </a:ext>
            </a:extLst>
          </p:cNvPr>
          <p:cNvSpPr/>
          <p:nvPr/>
        </p:nvSpPr>
        <p:spPr>
          <a:xfrm>
            <a:off x="6486042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4867C70-796C-418C-9013-AC0B94716165}"/>
              </a:ext>
            </a:extLst>
          </p:cNvPr>
          <p:cNvSpPr txBox="1"/>
          <p:nvPr/>
        </p:nvSpPr>
        <p:spPr>
          <a:xfrm>
            <a:off x="6546603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C136F48-90BA-471A-8F96-6E57D599B45F}"/>
              </a:ext>
            </a:extLst>
          </p:cNvPr>
          <p:cNvSpPr txBox="1"/>
          <p:nvPr/>
        </p:nvSpPr>
        <p:spPr>
          <a:xfrm>
            <a:off x="6386104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472A684F-C419-41A4-AB8C-35AE38134F86}"/>
              </a:ext>
            </a:extLst>
          </p:cNvPr>
          <p:cNvSpPr/>
          <p:nvPr/>
        </p:nvSpPr>
        <p:spPr>
          <a:xfrm>
            <a:off x="9027409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439E23E-E91C-4958-A2AF-F36DE421B341}"/>
              </a:ext>
            </a:extLst>
          </p:cNvPr>
          <p:cNvSpPr txBox="1"/>
          <p:nvPr/>
        </p:nvSpPr>
        <p:spPr>
          <a:xfrm>
            <a:off x="9217248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14" name="Freeform: Shape 213">
            <a:extLst>
              <a:ext uri="{FF2B5EF4-FFF2-40B4-BE49-F238E27FC236}">
                <a16:creationId xmlns:a16="http://schemas.microsoft.com/office/drawing/2014/main" id="{D6726A3D-314B-4E26-A67E-631AA3690DB2}"/>
              </a:ext>
            </a:extLst>
          </p:cNvPr>
          <p:cNvSpPr/>
          <p:nvPr/>
        </p:nvSpPr>
        <p:spPr>
          <a:xfrm>
            <a:off x="9317186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272817B-AD57-42B2-B49F-B2BC10C49130}"/>
              </a:ext>
            </a:extLst>
          </p:cNvPr>
          <p:cNvSpPr txBox="1"/>
          <p:nvPr/>
        </p:nvSpPr>
        <p:spPr>
          <a:xfrm>
            <a:off x="9359313" y="3277939"/>
            <a:ext cx="68403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DF14230-6011-42DC-86C7-DAF1781D15C5}"/>
              </a:ext>
            </a:extLst>
          </p:cNvPr>
          <p:cNvSpPr txBox="1"/>
          <p:nvPr/>
        </p:nvSpPr>
        <p:spPr>
          <a:xfrm>
            <a:off x="9217248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46865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6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  <p:bldP spid="5" grpId="0" animBg="1"/>
      <p:bldP spid="15" grpId="0"/>
      <p:bldP spid="36" grpId="0" animBg="1"/>
      <p:bldP spid="37" grpId="0"/>
      <p:bldP spid="192" grpId="0"/>
      <p:bldP spid="197" grpId="0" animBg="1"/>
      <p:bldP spid="199" grpId="0"/>
      <p:bldP spid="200" grpId="0" animBg="1"/>
      <p:bldP spid="201" grpId="0"/>
      <p:bldP spid="202" grpId="0"/>
      <p:bldP spid="204" grpId="0" animBg="1"/>
      <p:bldP spid="206" grpId="0"/>
      <p:bldP spid="207" grpId="0" animBg="1"/>
      <p:bldP spid="208" grpId="0"/>
      <p:bldP spid="209" grpId="0"/>
      <p:bldP spid="211" grpId="0" animBg="1"/>
      <p:bldP spid="213" grpId="0"/>
      <p:bldP spid="214" grpId="0" animBg="1"/>
      <p:bldP spid="215" grpId="0"/>
      <p:bldP spid="2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C60A43C-8BB7-4A86-843A-6E54F291AFA3}"/>
              </a:ext>
            </a:extLst>
          </p:cNvPr>
          <p:cNvGrpSpPr/>
          <p:nvPr/>
        </p:nvGrpSpPr>
        <p:grpSpPr>
          <a:xfrm>
            <a:off x="533977" y="2587180"/>
            <a:ext cx="2630614" cy="3410140"/>
            <a:chOff x="533977" y="2587180"/>
            <a:chExt cx="2630614" cy="341014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1290284E-9F25-4F8F-A986-EED0A27AAE43}"/>
                </a:ext>
              </a:extLst>
            </p:cNvPr>
            <p:cNvSpPr/>
            <p:nvPr/>
          </p:nvSpPr>
          <p:spPr>
            <a:xfrm>
              <a:off x="533977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87E3CBD-124D-4558-BA6A-D30EC80D7A2E}"/>
                </a:ext>
              </a:extLst>
            </p:cNvPr>
            <p:cNvSpPr txBox="1"/>
            <p:nvPr/>
          </p:nvSpPr>
          <p:spPr>
            <a:xfrm>
              <a:off x="723816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F25EA98-DDA7-4D35-8469-492C2348CC6F}"/>
                </a:ext>
              </a:extLst>
            </p:cNvPr>
            <p:cNvSpPr/>
            <p:nvPr/>
          </p:nvSpPr>
          <p:spPr>
            <a:xfrm>
              <a:off x="823754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D3F283D-9500-4DBE-9C04-9AC36B8DC115}"/>
                </a:ext>
              </a:extLst>
            </p:cNvPr>
            <p:cNvSpPr txBox="1"/>
            <p:nvPr/>
          </p:nvSpPr>
          <p:spPr>
            <a:xfrm>
              <a:off x="920383" y="3277939"/>
              <a:ext cx="575029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 flip="none" rotWithShape="1"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A7EBA65F-6B00-471D-A90F-5F3E198121D1}"/>
                </a:ext>
              </a:extLst>
            </p:cNvPr>
            <p:cNvSpPr txBox="1"/>
            <p:nvPr/>
          </p:nvSpPr>
          <p:spPr>
            <a:xfrm>
              <a:off x="723816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31A5A3-BDC8-442E-B17A-63EC38AC756B}"/>
              </a:ext>
            </a:extLst>
          </p:cNvPr>
          <p:cNvGrpSpPr/>
          <p:nvPr/>
        </p:nvGrpSpPr>
        <p:grpSpPr>
          <a:xfrm>
            <a:off x="3365121" y="2587180"/>
            <a:ext cx="2630614" cy="3410140"/>
            <a:chOff x="3365121" y="2587180"/>
            <a:chExt cx="2630614" cy="3410140"/>
          </a:xfrm>
        </p:grpSpPr>
        <p:sp>
          <p:nvSpPr>
            <p:cNvPr id="197" name="Rectangle: Rounded Corners 196">
              <a:extLst>
                <a:ext uri="{FF2B5EF4-FFF2-40B4-BE49-F238E27FC236}">
                  <a16:creationId xmlns:a16="http://schemas.microsoft.com/office/drawing/2014/main" id="{5EDCD6AE-1422-4C50-A34B-BA3F97EF9E68}"/>
                </a:ext>
              </a:extLst>
            </p:cNvPr>
            <p:cNvSpPr/>
            <p:nvPr/>
          </p:nvSpPr>
          <p:spPr>
            <a:xfrm>
              <a:off x="3365121" y="2587180"/>
              <a:ext cx="2630614" cy="3410140"/>
            </a:xfrm>
            <a:prstGeom prst="roundRect">
              <a:avLst>
                <a:gd name="adj" fmla="val 5852"/>
              </a:avLst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D5F750D4-728B-49A1-877B-ED109B1F4195}"/>
                </a:ext>
              </a:extLst>
            </p:cNvPr>
            <p:cNvSpPr txBox="1"/>
            <p:nvPr/>
          </p:nvSpPr>
          <p:spPr>
            <a:xfrm>
              <a:off x="3554960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Creative Features</a:t>
              </a:r>
              <a:endPara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849DBF7E-B866-4FA8-B444-D5FDA9906693}"/>
                </a:ext>
              </a:extLst>
            </p:cNvPr>
            <p:cNvSpPr/>
            <p:nvPr/>
          </p:nvSpPr>
          <p:spPr>
            <a:xfrm>
              <a:off x="3654898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ACEDE16F-65EB-4726-99B3-ABFCFE3D7AE4}"/>
                </a:ext>
              </a:extLst>
            </p:cNvPr>
            <p:cNvSpPr txBox="1"/>
            <p:nvPr/>
          </p:nvSpPr>
          <p:spPr>
            <a:xfrm>
              <a:off x="3715459" y="3277939"/>
              <a:ext cx="647165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69AB173F-0D27-44AC-997F-CE7DBDA1BE9A}"/>
                </a:ext>
              </a:extLst>
            </p:cNvPr>
            <p:cNvSpPr txBox="1"/>
            <p:nvPr/>
          </p:nvSpPr>
          <p:spPr>
            <a:xfrm>
              <a:off x="3554960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32CF676-3A2B-452F-BE23-954FAD039F8B}"/>
              </a:ext>
            </a:extLst>
          </p:cNvPr>
          <p:cNvGrpSpPr/>
          <p:nvPr/>
        </p:nvGrpSpPr>
        <p:grpSpPr>
          <a:xfrm>
            <a:off x="6196265" y="2587180"/>
            <a:ext cx="2630614" cy="3410140"/>
            <a:chOff x="6196265" y="2587180"/>
            <a:chExt cx="2630614" cy="3410140"/>
          </a:xfrm>
        </p:grpSpPr>
        <p:sp>
          <p:nvSpPr>
            <p:cNvPr id="204" name="Rectangle: Rounded Corners 203">
              <a:extLst>
                <a:ext uri="{FF2B5EF4-FFF2-40B4-BE49-F238E27FC236}">
                  <a16:creationId xmlns:a16="http://schemas.microsoft.com/office/drawing/2014/main" id="{F1CE6F47-4AE6-430A-A4AD-E040D03262FE}"/>
                </a:ext>
              </a:extLst>
            </p:cNvPr>
            <p:cNvSpPr/>
            <p:nvPr/>
          </p:nvSpPr>
          <p:spPr>
            <a:xfrm>
              <a:off x="6196265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304AA1FC-BE02-4EB4-AEDD-BDE5DD614B08}"/>
                </a:ext>
              </a:extLst>
            </p:cNvPr>
            <p:cNvSpPr txBox="1"/>
            <p:nvPr/>
          </p:nvSpPr>
          <p:spPr>
            <a:xfrm>
              <a:off x="6386104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3792D2ED-103A-417C-B34E-6B247044283C}"/>
                </a:ext>
              </a:extLst>
            </p:cNvPr>
            <p:cNvSpPr/>
            <p:nvPr/>
          </p:nvSpPr>
          <p:spPr>
            <a:xfrm>
              <a:off x="6486042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34867C70-796C-418C-9013-AC0B94716165}"/>
                </a:ext>
              </a:extLst>
            </p:cNvPr>
            <p:cNvSpPr txBox="1"/>
            <p:nvPr/>
          </p:nvSpPr>
          <p:spPr>
            <a:xfrm>
              <a:off x="6546603" y="3277939"/>
              <a:ext cx="647165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8C136F48-90BA-471A-8F96-6E57D599B45F}"/>
                </a:ext>
              </a:extLst>
            </p:cNvPr>
            <p:cNvSpPr txBox="1"/>
            <p:nvPr/>
          </p:nvSpPr>
          <p:spPr>
            <a:xfrm>
              <a:off x="6386104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45A94A8-8132-4001-A58B-96CA67E29FE0}"/>
              </a:ext>
            </a:extLst>
          </p:cNvPr>
          <p:cNvGrpSpPr/>
          <p:nvPr/>
        </p:nvGrpSpPr>
        <p:grpSpPr>
          <a:xfrm>
            <a:off x="9027409" y="2587180"/>
            <a:ext cx="2630614" cy="3410140"/>
            <a:chOff x="9027409" y="2587180"/>
            <a:chExt cx="2630614" cy="3410140"/>
          </a:xfrm>
        </p:grpSpPr>
        <p:sp>
          <p:nvSpPr>
            <p:cNvPr id="211" name="Rectangle: Rounded Corners 210">
              <a:extLst>
                <a:ext uri="{FF2B5EF4-FFF2-40B4-BE49-F238E27FC236}">
                  <a16:creationId xmlns:a16="http://schemas.microsoft.com/office/drawing/2014/main" id="{472A684F-C419-41A4-AB8C-35AE38134F86}"/>
                </a:ext>
              </a:extLst>
            </p:cNvPr>
            <p:cNvSpPr/>
            <p:nvPr/>
          </p:nvSpPr>
          <p:spPr>
            <a:xfrm>
              <a:off x="9027409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2439E23E-E91C-4958-A2AF-F36DE421B341}"/>
                </a:ext>
              </a:extLst>
            </p:cNvPr>
            <p:cNvSpPr txBox="1"/>
            <p:nvPr/>
          </p:nvSpPr>
          <p:spPr>
            <a:xfrm>
              <a:off x="9217248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D6726A3D-314B-4E26-A67E-631AA3690DB2}"/>
                </a:ext>
              </a:extLst>
            </p:cNvPr>
            <p:cNvSpPr/>
            <p:nvPr/>
          </p:nvSpPr>
          <p:spPr>
            <a:xfrm>
              <a:off x="9317186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8272817B-AD57-42B2-B49F-B2BC10C49130}"/>
                </a:ext>
              </a:extLst>
            </p:cNvPr>
            <p:cNvSpPr txBox="1"/>
            <p:nvPr/>
          </p:nvSpPr>
          <p:spPr>
            <a:xfrm>
              <a:off x="9359313" y="3277939"/>
              <a:ext cx="684033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8DF14230-6011-42DC-86C7-DAF1781D15C5}"/>
                </a:ext>
              </a:extLst>
            </p:cNvPr>
            <p:cNvSpPr txBox="1"/>
            <p:nvPr/>
          </p:nvSpPr>
          <p:spPr>
            <a:xfrm>
              <a:off x="9217248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821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90284E-9F25-4F8F-A986-EED0A27AAE43}"/>
              </a:ext>
            </a:extLst>
          </p:cNvPr>
          <p:cNvSpPr/>
          <p:nvPr/>
        </p:nvSpPr>
        <p:spPr>
          <a:xfrm>
            <a:off x="533977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E3CBD-124D-4558-BA6A-D30EC80D7A2E}"/>
              </a:ext>
            </a:extLst>
          </p:cNvPr>
          <p:cNvSpPr txBox="1"/>
          <p:nvPr/>
        </p:nvSpPr>
        <p:spPr>
          <a:xfrm>
            <a:off x="723816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F25EA98-DDA7-4D35-8469-492C2348CC6F}"/>
              </a:ext>
            </a:extLst>
          </p:cNvPr>
          <p:cNvSpPr/>
          <p:nvPr/>
        </p:nvSpPr>
        <p:spPr>
          <a:xfrm>
            <a:off x="823754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3F283D-9500-4DBE-9C04-9AC36B8DC115}"/>
              </a:ext>
            </a:extLst>
          </p:cNvPr>
          <p:cNvSpPr txBox="1"/>
          <p:nvPr/>
        </p:nvSpPr>
        <p:spPr>
          <a:xfrm>
            <a:off x="920383" y="3277939"/>
            <a:ext cx="57502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7EBA65F-6B00-471D-A90F-5F3E198121D1}"/>
              </a:ext>
            </a:extLst>
          </p:cNvPr>
          <p:cNvSpPr txBox="1"/>
          <p:nvPr/>
        </p:nvSpPr>
        <p:spPr>
          <a:xfrm>
            <a:off x="723816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EDCD6AE-1422-4C50-A34B-BA3F97EF9E68}"/>
              </a:ext>
            </a:extLst>
          </p:cNvPr>
          <p:cNvSpPr/>
          <p:nvPr/>
        </p:nvSpPr>
        <p:spPr>
          <a:xfrm>
            <a:off x="3365121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5F750D4-728B-49A1-877B-ED109B1F4195}"/>
              </a:ext>
            </a:extLst>
          </p:cNvPr>
          <p:cNvSpPr txBox="1"/>
          <p:nvPr/>
        </p:nvSpPr>
        <p:spPr>
          <a:xfrm>
            <a:off x="3554960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849DBF7E-B866-4FA8-B444-D5FDA9906693}"/>
              </a:ext>
            </a:extLst>
          </p:cNvPr>
          <p:cNvSpPr/>
          <p:nvPr/>
        </p:nvSpPr>
        <p:spPr>
          <a:xfrm>
            <a:off x="3654898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CEDE16F-65EB-4726-99B3-ABFCFE3D7AE4}"/>
              </a:ext>
            </a:extLst>
          </p:cNvPr>
          <p:cNvSpPr txBox="1"/>
          <p:nvPr/>
        </p:nvSpPr>
        <p:spPr>
          <a:xfrm>
            <a:off x="3715459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9AB173F-0D27-44AC-997F-CE7DBDA1BE9A}"/>
              </a:ext>
            </a:extLst>
          </p:cNvPr>
          <p:cNvSpPr txBox="1"/>
          <p:nvPr/>
        </p:nvSpPr>
        <p:spPr>
          <a:xfrm>
            <a:off x="3554960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F1CE6F47-4AE6-430A-A4AD-E040D03262FE}"/>
              </a:ext>
            </a:extLst>
          </p:cNvPr>
          <p:cNvSpPr/>
          <p:nvPr/>
        </p:nvSpPr>
        <p:spPr>
          <a:xfrm>
            <a:off x="6196265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4AA1FC-BE02-4EB4-AEDD-BDE5DD614B08}"/>
              </a:ext>
            </a:extLst>
          </p:cNvPr>
          <p:cNvSpPr txBox="1"/>
          <p:nvPr/>
        </p:nvSpPr>
        <p:spPr>
          <a:xfrm>
            <a:off x="6386104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792D2ED-103A-417C-B34E-6B247044283C}"/>
              </a:ext>
            </a:extLst>
          </p:cNvPr>
          <p:cNvSpPr/>
          <p:nvPr/>
        </p:nvSpPr>
        <p:spPr>
          <a:xfrm>
            <a:off x="6486042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4867C70-796C-418C-9013-AC0B94716165}"/>
              </a:ext>
            </a:extLst>
          </p:cNvPr>
          <p:cNvSpPr txBox="1"/>
          <p:nvPr/>
        </p:nvSpPr>
        <p:spPr>
          <a:xfrm>
            <a:off x="6546603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C136F48-90BA-471A-8F96-6E57D599B45F}"/>
              </a:ext>
            </a:extLst>
          </p:cNvPr>
          <p:cNvSpPr txBox="1"/>
          <p:nvPr/>
        </p:nvSpPr>
        <p:spPr>
          <a:xfrm>
            <a:off x="6386104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472A684F-C419-41A4-AB8C-35AE38134F86}"/>
              </a:ext>
            </a:extLst>
          </p:cNvPr>
          <p:cNvSpPr/>
          <p:nvPr/>
        </p:nvSpPr>
        <p:spPr>
          <a:xfrm>
            <a:off x="9027409" y="2587180"/>
            <a:ext cx="2630614" cy="3410140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439E23E-E91C-4958-A2AF-F36DE421B341}"/>
              </a:ext>
            </a:extLst>
          </p:cNvPr>
          <p:cNvSpPr txBox="1"/>
          <p:nvPr/>
        </p:nvSpPr>
        <p:spPr>
          <a:xfrm>
            <a:off x="9217248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 </a:t>
            </a:r>
            <a:r>
              <a:rPr lang="en-US" sz="1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  <a:endParaRPr lang="en-US" sz="1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14" name="Freeform: Shape 213">
            <a:extLst>
              <a:ext uri="{FF2B5EF4-FFF2-40B4-BE49-F238E27FC236}">
                <a16:creationId xmlns:a16="http://schemas.microsoft.com/office/drawing/2014/main" id="{D6726A3D-314B-4E26-A67E-631AA3690DB2}"/>
              </a:ext>
            </a:extLst>
          </p:cNvPr>
          <p:cNvSpPr/>
          <p:nvPr/>
        </p:nvSpPr>
        <p:spPr>
          <a:xfrm>
            <a:off x="9317186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272817B-AD57-42B2-B49F-B2BC10C49130}"/>
              </a:ext>
            </a:extLst>
          </p:cNvPr>
          <p:cNvSpPr txBox="1"/>
          <p:nvPr/>
        </p:nvSpPr>
        <p:spPr>
          <a:xfrm>
            <a:off x="9359313" y="3277939"/>
            <a:ext cx="68403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DF14230-6011-42DC-86C7-DAF1781D15C5}"/>
              </a:ext>
            </a:extLst>
          </p:cNvPr>
          <p:cNvSpPr txBox="1"/>
          <p:nvPr/>
        </p:nvSpPr>
        <p:spPr>
          <a:xfrm>
            <a:off x="9217248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256135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  <p:bldP spid="5" grpId="0" animBg="1"/>
      <p:bldP spid="15" grpId="0"/>
      <p:bldP spid="36" grpId="0" animBg="1"/>
      <p:bldP spid="37" grpId="0"/>
      <p:bldP spid="192" grpId="0"/>
      <p:bldP spid="197" grpId="0" animBg="1"/>
      <p:bldP spid="199" grpId="0"/>
      <p:bldP spid="200" grpId="0" animBg="1"/>
      <p:bldP spid="201" grpId="0"/>
      <p:bldP spid="202" grpId="0"/>
      <p:bldP spid="204" grpId="0" animBg="1"/>
      <p:bldP spid="206" grpId="0"/>
      <p:bldP spid="207" grpId="0" animBg="1"/>
      <p:bldP spid="208" grpId="0"/>
      <p:bldP spid="209" grpId="0"/>
      <p:bldP spid="211" grpId="0" animBg="1"/>
      <p:bldP spid="213" grpId="0"/>
      <p:bldP spid="214" grpId="0" animBg="1"/>
      <p:bldP spid="215" grpId="0"/>
      <p:bldP spid="2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90284E-9F25-4F8F-A986-EED0A27AAE43}"/>
              </a:ext>
            </a:extLst>
          </p:cNvPr>
          <p:cNvSpPr/>
          <p:nvPr/>
        </p:nvSpPr>
        <p:spPr>
          <a:xfrm>
            <a:off x="533977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E3CBD-124D-4558-BA6A-D30EC80D7A2E}"/>
              </a:ext>
            </a:extLst>
          </p:cNvPr>
          <p:cNvSpPr txBox="1"/>
          <p:nvPr/>
        </p:nvSpPr>
        <p:spPr>
          <a:xfrm>
            <a:off x="723816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F25EA98-DDA7-4D35-8469-492C2348CC6F}"/>
              </a:ext>
            </a:extLst>
          </p:cNvPr>
          <p:cNvSpPr/>
          <p:nvPr/>
        </p:nvSpPr>
        <p:spPr>
          <a:xfrm>
            <a:off x="823754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3F283D-9500-4DBE-9C04-9AC36B8DC115}"/>
              </a:ext>
            </a:extLst>
          </p:cNvPr>
          <p:cNvSpPr txBox="1"/>
          <p:nvPr/>
        </p:nvSpPr>
        <p:spPr>
          <a:xfrm>
            <a:off x="920383" y="3277939"/>
            <a:ext cx="57502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7EBA65F-6B00-471D-A90F-5F3E198121D1}"/>
              </a:ext>
            </a:extLst>
          </p:cNvPr>
          <p:cNvSpPr txBox="1"/>
          <p:nvPr/>
        </p:nvSpPr>
        <p:spPr>
          <a:xfrm>
            <a:off x="723816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EDCD6AE-1422-4C50-A34B-BA3F97EF9E68}"/>
              </a:ext>
            </a:extLst>
          </p:cNvPr>
          <p:cNvSpPr/>
          <p:nvPr/>
        </p:nvSpPr>
        <p:spPr>
          <a:xfrm>
            <a:off x="3365121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5F750D4-728B-49A1-877B-ED109B1F4195}"/>
              </a:ext>
            </a:extLst>
          </p:cNvPr>
          <p:cNvSpPr txBox="1"/>
          <p:nvPr/>
        </p:nvSpPr>
        <p:spPr>
          <a:xfrm>
            <a:off x="3554960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849DBF7E-B866-4FA8-B444-D5FDA9906693}"/>
              </a:ext>
            </a:extLst>
          </p:cNvPr>
          <p:cNvSpPr/>
          <p:nvPr/>
        </p:nvSpPr>
        <p:spPr>
          <a:xfrm>
            <a:off x="3654898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CEDE16F-65EB-4726-99B3-ABFCFE3D7AE4}"/>
              </a:ext>
            </a:extLst>
          </p:cNvPr>
          <p:cNvSpPr txBox="1"/>
          <p:nvPr/>
        </p:nvSpPr>
        <p:spPr>
          <a:xfrm>
            <a:off x="3715459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>
                  <a:gsLst>
                    <a:gs pos="0">
                      <a:srgbClr val="FF974F"/>
                    </a:gs>
                    <a:gs pos="100000">
                      <a:srgbClr val="FEBD61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9AB173F-0D27-44AC-997F-CE7DBDA1BE9A}"/>
              </a:ext>
            </a:extLst>
          </p:cNvPr>
          <p:cNvSpPr txBox="1"/>
          <p:nvPr/>
        </p:nvSpPr>
        <p:spPr>
          <a:xfrm>
            <a:off x="3554960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F1CE6F47-4AE6-430A-A4AD-E040D03262FE}"/>
              </a:ext>
            </a:extLst>
          </p:cNvPr>
          <p:cNvSpPr/>
          <p:nvPr/>
        </p:nvSpPr>
        <p:spPr>
          <a:xfrm>
            <a:off x="6196265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4AA1FC-BE02-4EB4-AEDD-BDE5DD614B08}"/>
              </a:ext>
            </a:extLst>
          </p:cNvPr>
          <p:cNvSpPr txBox="1"/>
          <p:nvPr/>
        </p:nvSpPr>
        <p:spPr>
          <a:xfrm>
            <a:off x="6386104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792D2ED-103A-417C-B34E-6B247044283C}"/>
              </a:ext>
            </a:extLst>
          </p:cNvPr>
          <p:cNvSpPr/>
          <p:nvPr/>
        </p:nvSpPr>
        <p:spPr>
          <a:xfrm>
            <a:off x="6486042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4867C70-796C-418C-9013-AC0B94716165}"/>
              </a:ext>
            </a:extLst>
          </p:cNvPr>
          <p:cNvSpPr txBox="1"/>
          <p:nvPr/>
        </p:nvSpPr>
        <p:spPr>
          <a:xfrm>
            <a:off x="6546603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64AEF2"/>
                    </a:gs>
                    <a:gs pos="100000">
                      <a:srgbClr val="95D7FA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C136F48-90BA-471A-8F96-6E57D599B45F}"/>
              </a:ext>
            </a:extLst>
          </p:cNvPr>
          <p:cNvSpPr txBox="1"/>
          <p:nvPr/>
        </p:nvSpPr>
        <p:spPr>
          <a:xfrm>
            <a:off x="6386104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472A684F-C419-41A4-AB8C-35AE38134F86}"/>
              </a:ext>
            </a:extLst>
          </p:cNvPr>
          <p:cNvSpPr/>
          <p:nvPr/>
        </p:nvSpPr>
        <p:spPr>
          <a:xfrm>
            <a:off x="9027409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439E23E-E91C-4958-A2AF-F36DE421B341}"/>
              </a:ext>
            </a:extLst>
          </p:cNvPr>
          <p:cNvSpPr txBox="1"/>
          <p:nvPr/>
        </p:nvSpPr>
        <p:spPr>
          <a:xfrm>
            <a:off x="9217248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14" name="Freeform: Shape 213">
            <a:extLst>
              <a:ext uri="{FF2B5EF4-FFF2-40B4-BE49-F238E27FC236}">
                <a16:creationId xmlns:a16="http://schemas.microsoft.com/office/drawing/2014/main" id="{D6726A3D-314B-4E26-A67E-631AA3690DB2}"/>
              </a:ext>
            </a:extLst>
          </p:cNvPr>
          <p:cNvSpPr/>
          <p:nvPr/>
        </p:nvSpPr>
        <p:spPr>
          <a:xfrm>
            <a:off x="9317186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272817B-AD57-42B2-B49F-B2BC10C49130}"/>
              </a:ext>
            </a:extLst>
          </p:cNvPr>
          <p:cNvSpPr txBox="1"/>
          <p:nvPr/>
        </p:nvSpPr>
        <p:spPr>
          <a:xfrm>
            <a:off x="9359313" y="3277939"/>
            <a:ext cx="68403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6BD995"/>
                    </a:gs>
                    <a:gs pos="100000">
                      <a:srgbClr val="8FECC2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DF14230-6011-42DC-86C7-DAF1781D15C5}"/>
              </a:ext>
            </a:extLst>
          </p:cNvPr>
          <p:cNvSpPr txBox="1"/>
          <p:nvPr/>
        </p:nvSpPr>
        <p:spPr>
          <a:xfrm>
            <a:off x="9217248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335629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  <p:bldP spid="5" grpId="0" animBg="1"/>
      <p:bldP spid="15" grpId="0"/>
      <p:bldP spid="36" grpId="0" animBg="1"/>
      <p:bldP spid="37" grpId="0"/>
      <p:bldP spid="192" grpId="0"/>
      <p:bldP spid="197" grpId="0" animBg="1"/>
      <p:bldP spid="199" grpId="0"/>
      <p:bldP spid="200" grpId="0" animBg="1"/>
      <p:bldP spid="201" grpId="0"/>
      <p:bldP spid="202" grpId="0"/>
      <p:bldP spid="204" grpId="0" animBg="1"/>
      <p:bldP spid="206" grpId="0"/>
      <p:bldP spid="207" grpId="0" animBg="1"/>
      <p:bldP spid="208" grpId="0"/>
      <p:bldP spid="209" grpId="0"/>
      <p:bldP spid="211" grpId="0" animBg="1"/>
      <p:bldP spid="213" grpId="0"/>
      <p:bldP spid="214" grpId="0" animBg="1"/>
      <p:bldP spid="215" grpId="0"/>
      <p:bldP spid="2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39">
            <a:extLst>
              <a:ext uri="{FF2B5EF4-FFF2-40B4-BE49-F238E27FC236}">
                <a16:creationId xmlns:a16="http://schemas.microsoft.com/office/drawing/2014/main" id="{967FC272-73AA-4EF9-82AF-781233B5BCAA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0A0FD82-5EAB-4DAC-8714-D7906499DCDD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90284E-9F25-4F8F-A986-EED0A27AAE43}"/>
              </a:ext>
            </a:extLst>
          </p:cNvPr>
          <p:cNvSpPr/>
          <p:nvPr/>
        </p:nvSpPr>
        <p:spPr>
          <a:xfrm>
            <a:off x="533977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E3CBD-124D-4558-BA6A-D30EC80D7A2E}"/>
              </a:ext>
            </a:extLst>
          </p:cNvPr>
          <p:cNvSpPr txBox="1"/>
          <p:nvPr/>
        </p:nvSpPr>
        <p:spPr>
          <a:xfrm>
            <a:off x="723816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F25EA98-DDA7-4D35-8469-492C2348CC6F}"/>
              </a:ext>
            </a:extLst>
          </p:cNvPr>
          <p:cNvSpPr/>
          <p:nvPr/>
        </p:nvSpPr>
        <p:spPr>
          <a:xfrm>
            <a:off x="823754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3F283D-9500-4DBE-9C04-9AC36B8DC115}"/>
              </a:ext>
            </a:extLst>
          </p:cNvPr>
          <p:cNvSpPr txBox="1"/>
          <p:nvPr/>
        </p:nvSpPr>
        <p:spPr>
          <a:xfrm>
            <a:off x="920383" y="3277939"/>
            <a:ext cx="57502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7EBA65F-6B00-471D-A90F-5F3E198121D1}"/>
              </a:ext>
            </a:extLst>
          </p:cNvPr>
          <p:cNvSpPr txBox="1"/>
          <p:nvPr/>
        </p:nvSpPr>
        <p:spPr>
          <a:xfrm>
            <a:off x="723816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EDCD6AE-1422-4C50-A34B-BA3F97EF9E68}"/>
              </a:ext>
            </a:extLst>
          </p:cNvPr>
          <p:cNvSpPr/>
          <p:nvPr/>
        </p:nvSpPr>
        <p:spPr>
          <a:xfrm>
            <a:off x="3365121" y="2587180"/>
            <a:ext cx="2630614" cy="3410140"/>
          </a:xfrm>
          <a:prstGeom prst="roundRect">
            <a:avLst>
              <a:gd name="adj" fmla="val 5852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5F750D4-728B-49A1-877B-ED109B1F4195}"/>
              </a:ext>
            </a:extLst>
          </p:cNvPr>
          <p:cNvSpPr txBox="1"/>
          <p:nvPr/>
        </p:nvSpPr>
        <p:spPr>
          <a:xfrm>
            <a:off x="3554960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0" name="Freeform: Shape 199">
            <a:extLst>
              <a:ext uri="{FF2B5EF4-FFF2-40B4-BE49-F238E27FC236}">
                <a16:creationId xmlns:a16="http://schemas.microsoft.com/office/drawing/2014/main" id="{849DBF7E-B866-4FA8-B444-D5FDA9906693}"/>
              </a:ext>
            </a:extLst>
          </p:cNvPr>
          <p:cNvSpPr/>
          <p:nvPr/>
        </p:nvSpPr>
        <p:spPr>
          <a:xfrm>
            <a:off x="3654898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CEDE16F-65EB-4726-99B3-ABFCFE3D7AE4}"/>
              </a:ext>
            </a:extLst>
          </p:cNvPr>
          <p:cNvSpPr txBox="1"/>
          <p:nvPr/>
        </p:nvSpPr>
        <p:spPr>
          <a:xfrm>
            <a:off x="3715459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9AB173F-0D27-44AC-997F-CE7DBDA1BE9A}"/>
              </a:ext>
            </a:extLst>
          </p:cNvPr>
          <p:cNvSpPr txBox="1"/>
          <p:nvPr/>
        </p:nvSpPr>
        <p:spPr>
          <a:xfrm>
            <a:off x="3554960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F1CE6F47-4AE6-430A-A4AD-E040D03262FE}"/>
              </a:ext>
            </a:extLst>
          </p:cNvPr>
          <p:cNvSpPr/>
          <p:nvPr/>
        </p:nvSpPr>
        <p:spPr>
          <a:xfrm>
            <a:off x="6196265" y="2587180"/>
            <a:ext cx="2630614" cy="3410140"/>
          </a:xfrm>
          <a:prstGeom prst="roundRect">
            <a:avLst>
              <a:gd name="adj" fmla="val 5852"/>
            </a:avLst>
          </a:pr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4AA1FC-BE02-4EB4-AEDD-BDE5DD614B08}"/>
              </a:ext>
            </a:extLst>
          </p:cNvPr>
          <p:cNvSpPr txBox="1"/>
          <p:nvPr/>
        </p:nvSpPr>
        <p:spPr>
          <a:xfrm>
            <a:off x="6386104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792D2ED-103A-417C-B34E-6B247044283C}"/>
              </a:ext>
            </a:extLst>
          </p:cNvPr>
          <p:cNvSpPr/>
          <p:nvPr/>
        </p:nvSpPr>
        <p:spPr>
          <a:xfrm>
            <a:off x="6486042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4867C70-796C-418C-9013-AC0B94716165}"/>
              </a:ext>
            </a:extLst>
          </p:cNvPr>
          <p:cNvSpPr txBox="1"/>
          <p:nvPr/>
        </p:nvSpPr>
        <p:spPr>
          <a:xfrm>
            <a:off x="6546603" y="3277939"/>
            <a:ext cx="647165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8C136F48-90BA-471A-8F96-6E57D599B45F}"/>
              </a:ext>
            </a:extLst>
          </p:cNvPr>
          <p:cNvSpPr txBox="1"/>
          <p:nvPr/>
        </p:nvSpPr>
        <p:spPr>
          <a:xfrm>
            <a:off x="6386104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472A684F-C419-41A4-AB8C-35AE38134F86}"/>
              </a:ext>
            </a:extLst>
          </p:cNvPr>
          <p:cNvSpPr/>
          <p:nvPr/>
        </p:nvSpPr>
        <p:spPr>
          <a:xfrm>
            <a:off x="9027409" y="2587180"/>
            <a:ext cx="2630614" cy="3410140"/>
          </a:xfrm>
          <a:prstGeom prst="roundRect">
            <a:avLst>
              <a:gd name="adj" fmla="val 5852"/>
            </a:avLst>
          </a:pr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</a:gradFill>
          <a:ln w="9525" cap="flat">
            <a:noFill/>
            <a:prstDash val="solid"/>
            <a:miter/>
          </a:ln>
          <a:effectLst>
            <a:outerShdw blurRad="2794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439E23E-E91C-4958-A2AF-F36DE421B341}"/>
              </a:ext>
            </a:extLst>
          </p:cNvPr>
          <p:cNvSpPr txBox="1"/>
          <p:nvPr/>
        </p:nvSpPr>
        <p:spPr>
          <a:xfrm>
            <a:off x="9217248" y="4088607"/>
            <a:ext cx="2119491" cy="59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 Features</a:t>
            </a:r>
            <a:endParaRPr lang="en-US" sz="16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14" name="Freeform: Shape 213">
            <a:extLst>
              <a:ext uri="{FF2B5EF4-FFF2-40B4-BE49-F238E27FC236}">
                <a16:creationId xmlns:a16="http://schemas.microsoft.com/office/drawing/2014/main" id="{D6726A3D-314B-4E26-A67E-631AA3690DB2}"/>
              </a:ext>
            </a:extLst>
          </p:cNvPr>
          <p:cNvSpPr/>
          <p:nvPr/>
        </p:nvSpPr>
        <p:spPr>
          <a:xfrm>
            <a:off x="9317186" y="3159253"/>
            <a:ext cx="768286" cy="768286"/>
          </a:xfrm>
          <a:custGeom>
            <a:avLst/>
            <a:gdLst>
              <a:gd name="connsiteX0" fmla="*/ 768286 w 768286"/>
              <a:gd name="connsiteY0" fmla="*/ 384143 h 768286"/>
              <a:gd name="connsiteX1" fmla="*/ 384143 w 768286"/>
              <a:gd name="connsiteY1" fmla="*/ 768286 h 768286"/>
              <a:gd name="connsiteX2" fmla="*/ 0 w 768286"/>
              <a:gd name="connsiteY2" fmla="*/ 384143 h 768286"/>
              <a:gd name="connsiteX3" fmla="*/ 384143 w 768286"/>
              <a:gd name="connsiteY3" fmla="*/ 0 h 768286"/>
              <a:gd name="connsiteX4" fmla="*/ 768286 w 768286"/>
              <a:gd name="connsiteY4" fmla="*/ 384143 h 768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286" h="768286">
                <a:moveTo>
                  <a:pt x="768286" y="384143"/>
                </a:moveTo>
                <a:cubicBezTo>
                  <a:pt x="768286" y="596300"/>
                  <a:pt x="596300" y="768286"/>
                  <a:pt x="384143" y="768286"/>
                </a:cubicBezTo>
                <a:cubicBezTo>
                  <a:pt x="171987" y="768286"/>
                  <a:pt x="0" y="596299"/>
                  <a:pt x="0" y="384143"/>
                </a:cubicBezTo>
                <a:cubicBezTo>
                  <a:pt x="0" y="171987"/>
                  <a:pt x="171987" y="0"/>
                  <a:pt x="384143" y="0"/>
                </a:cubicBezTo>
                <a:cubicBezTo>
                  <a:pt x="596300" y="0"/>
                  <a:pt x="768286" y="171987"/>
                  <a:pt x="768286" y="38414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272817B-AD57-42B2-B49F-B2BC10C49130}"/>
              </a:ext>
            </a:extLst>
          </p:cNvPr>
          <p:cNvSpPr txBox="1"/>
          <p:nvPr/>
        </p:nvSpPr>
        <p:spPr>
          <a:xfrm>
            <a:off x="9359313" y="3277939"/>
            <a:ext cx="68403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-28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DF14230-6011-42DC-86C7-DAF1781D15C5}"/>
              </a:ext>
            </a:extLst>
          </p:cNvPr>
          <p:cNvSpPr txBox="1"/>
          <p:nvPr/>
        </p:nvSpPr>
        <p:spPr>
          <a:xfrm>
            <a:off x="9217248" y="4732751"/>
            <a:ext cx="225093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 Text to</a:t>
            </a:r>
          </a:p>
          <a:p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Points </a:t>
            </a:r>
            <a:r>
              <a:rPr lang="en-US" sz="1300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r>
              <a:rPr lang="en-US" sz="1300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Presentation Slide</a:t>
            </a:r>
            <a:endParaRPr lang="en-US" sz="130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285978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90" grpId="0"/>
      <p:bldP spid="5" grpId="0" animBg="1"/>
      <p:bldP spid="15" grpId="0"/>
      <p:bldP spid="36" grpId="0" animBg="1"/>
      <p:bldP spid="37" grpId="0"/>
      <p:bldP spid="192" grpId="0"/>
      <p:bldP spid="197" grpId="0" animBg="1"/>
      <p:bldP spid="199" grpId="0"/>
      <p:bldP spid="200" grpId="0" animBg="1"/>
      <p:bldP spid="201" grpId="0"/>
      <p:bldP spid="202" grpId="0"/>
      <p:bldP spid="204" grpId="0" animBg="1"/>
      <p:bldP spid="206" grpId="0"/>
      <p:bldP spid="207" grpId="0" animBg="1"/>
      <p:bldP spid="208" grpId="0"/>
      <p:bldP spid="209" grpId="0"/>
      <p:bldP spid="211" grpId="0" animBg="1"/>
      <p:bldP spid="213" grpId="0"/>
      <p:bldP spid="214" grpId="0" animBg="1"/>
      <p:bldP spid="215" grpId="0"/>
      <p:bldP spid="2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04FFF8-BAFE-4C31-8D17-EF1BE98DBA38}"/>
              </a:ext>
            </a:extLst>
          </p:cNvPr>
          <p:cNvSpPr txBox="1"/>
          <p:nvPr/>
        </p:nvSpPr>
        <p:spPr>
          <a:xfrm>
            <a:off x="861234" y="341852"/>
            <a:ext cx="1046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these Infographic List that Makes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 </a:t>
            </a:r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Different from Others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E14CF5-D810-4C12-8BD0-D59B6DF07B3A}"/>
              </a:ext>
            </a:extLst>
          </p:cNvPr>
          <p:cNvSpPr txBox="1"/>
          <p:nvPr/>
        </p:nvSpPr>
        <p:spPr>
          <a:xfrm>
            <a:off x="623188" y="1489429"/>
            <a:ext cx="10945625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Content and Try to Make It Interesting and Engaging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1E1640-780B-461D-B390-9C9F712EA3E4}"/>
              </a:ext>
            </a:extLst>
          </p:cNvPr>
          <p:cNvGrpSpPr/>
          <p:nvPr/>
        </p:nvGrpSpPr>
        <p:grpSpPr>
          <a:xfrm>
            <a:off x="533977" y="2587180"/>
            <a:ext cx="2630614" cy="3410140"/>
            <a:chOff x="533977" y="2587180"/>
            <a:chExt cx="2630614" cy="341014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6255777-CBD0-47F4-BA7C-1126A10061ED}"/>
                </a:ext>
              </a:extLst>
            </p:cNvPr>
            <p:cNvSpPr/>
            <p:nvPr/>
          </p:nvSpPr>
          <p:spPr>
            <a:xfrm>
              <a:off x="533977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AE8F315-804D-49D0-B578-689104A344FB}"/>
                </a:ext>
              </a:extLst>
            </p:cNvPr>
            <p:cNvSpPr txBox="1"/>
            <p:nvPr/>
          </p:nvSpPr>
          <p:spPr>
            <a:xfrm>
              <a:off x="723816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40723C3-46D9-42E4-BA02-1BA1FBB2EB54}"/>
                </a:ext>
              </a:extLst>
            </p:cNvPr>
            <p:cNvSpPr/>
            <p:nvPr/>
          </p:nvSpPr>
          <p:spPr>
            <a:xfrm>
              <a:off x="823754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5B6659B-8EC7-4082-A57C-F6739BFC21A1}"/>
                </a:ext>
              </a:extLst>
            </p:cNvPr>
            <p:cNvSpPr txBox="1"/>
            <p:nvPr/>
          </p:nvSpPr>
          <p:spPr>
            <a:xfrm>
              <a:off x="920383" y="3277939"/>
              <a:ext cx="575029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8ACDDFD-1434-4149-9754-1F048D392A42}"/>
                </a:ext>
              </a:extLst>
            </p:cNvPr>
            <p:cNvSpPr txBox="1"/>
            <p:nvPr/>
          </p:nvSpPr>
          <p:spPr>
            <a:xfrm>
              <a:off x="723816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BC194ED-BDEF-4893-AB5B-D3B8B1131A4D}"/>
              </a:ext>
            </a:extLst>
          </p:cNvPr>
          <p:cNvGrpSpPr/>
          <p:nvPr/>
        </p:nvGrpSpPr>
        <p:grpSpPr>
          <a:xfrm>
            <a:off x="3365121" y="2587180"/>
            <a:ext cx="2630614" cy="3410140"/>
            <a:chOff x="3365121" y="2587180"/>
            <a:chExt cx="2630614" cy="341014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1CD3D8A-4F24-43E9-97B9-C3964F33A26B}"/>
                </a:ext>
              </a:extLst>
            </p:cNvPr>
            <p:cNvSpPr/>
            <p:nvPr/>
          </p:nvSpPr>
          <p:spPr>
            <a:xfrm>
              <a:off x="3365121" y="2587180"/>
              <a:ext cx="2630614" cy="3410140"/>
            </a:xfrm>
            <a:prstGeom prst="roundRect">
              <a:avLst>
                <a:gd name="adj" fmla="val 5852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0FAB2EB-0A6B-49B8-8C18-FD0F49D57AE7}"/>
                </a:ext>
              </a:extLst>
            </p:cNvPr>
            <p:cNvSpPr txBox="1"/>
            <p:nvPr/>
          </p:nvSpPr>
          <p:spPr>
            <a:xfrm>
              <a:off x="3554960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Creative Features</a:t>
              </a:r>
              <a:endParaRPr lang="en-US" sz="16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690AD3D-C244-451D-AA07-7505894BF49B}"/>
                </a:ext>
              </a:extLst>
            </p:cNvPr>
            <p:cNvSpPr/>
            <p:nvPr/>
          </p:nvSpPr>
          <p:spPr>
            <a:xfrm>
              <a:off x="3654898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88CC44-50F2-4B93-A288-DF816554656C}"/>
                </a:ext>
              </a:extLst>
            </p:cNvPr>
            <p:cNvSpPr txBox="1"/>
            <p:nvPr/>
          </p:nvSpPr>
          <p:spPr>
            <a:xfrm>
              <a:off x="3715459" y="3277939"/>
              <a:ext cx="647165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433E53C-58D8-46F7-92C1-980D118C0967}"/>
                </a:ext>
              </a:extLst>
            </p:cNvPr>
            <p:cNvSpPr txBox="1"/>
            <p:nvPr/>
          </p:nvSpPr>
          <p:spPr>
            <a:xfrm>
              <a:off x="3554960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AD6956B-CD02-4074-AF02-0BD0E6648672}"/>
              </a:ext>
            </a:extLst>
          </p:cNvPr>
          <p:cNvGrpSpPr/>
          <p:nvPr/>
        </p:nvGrpSpPr>
        <p:grpSpPr>
          <a:xfrm>
            <a:off x="6196265" y="2587180"/>
            <a:ext cx="2630614" cy="3410140"/>
            <a:chOff x="6196265" y="2587180"/>
            <a:chExt cx="2630614" cy="3410140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A231C958-237A-4D55-BC94-7E761F872F5B}"/>
                </a:ext>
              </a:extLst>
            </p:cNvPr>
            <p:cNvSpPr/>
            <p:nvPr/>
          </p:nvSpPr>
          <p:spPr>
            <a:xfrm>
              <a:off x="6196265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10DD63A-28B9-442D-92A6-BA439B150142}"/>
                </a:ext>
              </a:extLst>
            </p:cNvPr>
            <p:cNvSpPr txBox="1"/>
            <p:nvPr/>
          </p:nvSpPr>
          <p:spPr>
            <a:xfrm>
              <a:off x="6386104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3DCEFA9-0ED8-493D-AC91-EFA72EBAF15F}"/>
                </a:ext>
              </a:extLst>
            </p:cNvPr>
            <p:cNvSpPr/>
            <p:nvPr/>
          </p:nvSpPr>
          <p:spPr>
            <a:xfrm>
              <a:off x="6486042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360E272-E7C1-4B17-90A5-D66219A66C18}"/>
                </a:ext>
              </a:extLst>
            </p:cNvPr>
            <p:cNvSpPr txBox="1"/>
            <p:nvPr/>
          </p:nvSpPr>
          <p:spPr>
            <a:xfrm>
              <a:off x="6546603" y="3277939"/>
              <a:ext cx="647165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1D47E81-7CD5-465C-9F52-5110B840A466}"/>
                </a:ext>
              </a:extLst>
            </p:cNvPr>
            <p:cNvSpPr txBox="1"/>
            <p:nvPr/>
          </p:nvSpPr>
          <p:spPr>
            <a:xfrm>
              <a:off x="6386104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1960CD-DC75-4465-B858-BE002158C8EC}"/>
              </a:ext>
            </a:extLst>
          </p:cNvPr>
          <p:cNvGrpSpPr/>
          <p:nvPr/>
        </p:nvGrpSpPr>
        <p:grpSpPr>
          <a:xfrm>
            <a:off x="9027409" y="2587180"/>
            <a:ext cx="2630614" cy="3410140"/>
            <a:chOff x="9027409" y="2587180"/>
            <a:chExt cx="2630614" cy="3410140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283C99E2-B0C0-4971-9046-4E41E846BCFC}"/>
                </a:ext>
              </a:extLst>
            </p:cNvPr>
            <p:cNvSpPr/>
            <p:nvPr/>
          </p:nvSpPr>
          <p:spPr>
            <a:xfrm>
              <a:off x="9027409" y="2587180"/>
              <a:ext cx="2630614" cy="3410140"/>
            </a:xfrm>
            <a:prstGeom prst="roundRect">
              <a:avLst>
                <a:gd name="adj" fmla="val 585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794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04D5945-B2EB-4688-A93B-5AEF6EFB1600}"/>
                </a:ext>
              </a:extLst>
            </p:cNvPr>
            <p:cNvSpPr txBox="1"/>
            <p:nvPr/>
          </p:nvSpPr>
          <p:spPr>
            <a:xfrm>
              <a:off x="9217248" y="4088607"/>
              <a:ext cx="2119491" cy="59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 </a:t>
              </a:r>
              <a:r>
                <a:rPr lang="en-US" sz="160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Features</a:t>
              </a:r>
              <a:endParaRPr lang="en-US" sz="16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9DC4183-3727-4977-AC65-690A539DF76A}"/>
                </a:ext>
              </a:extLst>
            </p:cNvPr>
            <p:cNvSpPr/>
            <p:nvPr/>
          </p:nvSpPr>
          <p:spPr>
            <a:xfrm>
              <a:off x="9317186" y="3159253"/>
              <a:ext cx="768286" cy="768286"/>
            </a:xfrm>
            <a:custGeom>
              <a:avLst/>
              <a:gdLst>
                <a:gd name="connsiteX0" fmla="*/ 768286 w 768286"/>
                <a:gd name="connsiteY0" fmla="*/ 384143 h 768286"/>
                <a:gd name="connsiteX1" fmla="*/ 384143 w 768286"/>
                <a:gd name="connsiteY1" fmla="*/ 768286 h 768286"/>
                <a:gd name="connsiteX2" fmla="*/ 0 w 768286"/>
                <a:gd name="connsiteY2" fmla="*/ 384143 h 768286"/>
                <a:gd name="connsiteX3" fmla="*/ 384143 w 768286"/>
                <a:gd name="connsiteY3" fmla="*/ 0 h 768286"/>
                <a:gd name="connsiteX4" fmla="*/ 768286 w 768286"/>
                <a:gd name="connsiteY4" fmla="*/ 384143 h 76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286" h="768286">
                  <a:moveTo>
                    <a:pt x="768286" y="384143"/>
                  </a:moveTo>
                  <a:cubicBezTo>
                    <a:pt x="768286" y="596300"/>
                    <a:pt x="596300" y="768286"/>
                    <a:pt x="384143" y="768286"/>
                  </a:cubicBezTo>
                  <a:cubicBezTo>
                    <a:pt x="171987" y="768286"/>
                    <a:pt x="0" y="596299"/>
                    <a:pt x="0" y="384143"/>
                  </a:cubicBezTo>
                  <a:cubicBezTo>
                    <a:pt x="0" y="171987"/>
                    <a:pt x="171987" y="0"/>
                    <a:pt x="384143" y="0"/>
                  </a:cubicBezTo>
                  <a:cubicBezTo>
                    <a:pt x="596300" y="0"/>
                    <a:pt x="768286" y="171987"/>
                    <a:pt x="768286" y="384143"/>
                  </a:cubicBez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36B67FB-AA1C-4A2F-B09C-0930B6CFD6C0}"/>
                </a:ext>
              </a:extLst>
            </p:cNvPr>
            <p:cNvSpPr txBox="1"/>
            <p:nvPr/>
          </p:nvSpPr>
          <p:spPr>
            <a:xfrm>
              <a:off x="9359313" y="3277939"/>
              <a:ext cx="684033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-28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043BEA3-C8FC-4940-8FFE-01D2733808BF}"/>
                </a:ext>
              </a:extLst>
            </p:cNvPr>
            <p:cNvSpPr txBox="1"/>
            <p:nvPr/>
          </p:nvSpPr>
          <p:spPr>
            <a:xfrm>
              <a:off x="9217248" y="4732751"/>
              <a:ext cx="2250937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 Text to</a:t>
              </a:r>
            </a:p>
            <a:p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Points </a:t>
              </a:r>
              <a:r>
                <a:rPr lang="en-US" sz="13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</a:t>
              </a:r>
            </a:p>
            <a:p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Slide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4635</TotalTime>
  <Words>1080</Words>
  <Application>Microsoft Office PowerPoint</Application>
  <PresentationFormat>Widescreen</PresentationFormat>
  <Paragraphs>252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62</cp:revision>
  <dcterms:created xsi:type="dcterms:W3CDTF">2024-02-18T05:14:35Z</dcterms:created>
  <dcterms:modified xsi:type="dcterms:W3CDTF">2025-09-20T15:26:33Z</dcterms:modified>
</cp:coreProperties>
</file>