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Montserrat SemiBold" panose="00000700000000000000" pitchFamily="2" charset="0"/>
      <p:bold r:id="rId19"/>
      <p:boldItalic r:id="rId20"/>
    </p:embeddedFont>
    <p:embeddedFont>
      <p:font typeface="Pacifico" panose="00000500000000000000" pitchFamily="2" charset="0"/>
      <p:regular r:id="rId21"/>
    </p:embeddedFont>
    <p:embeddedFont>
      <p:font typeface="Poppins ExtraBold" panose="00000900000000000000" pitchFamily="2" charset="0"/>
      <p:bold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58" autoAdjust="0"/>
    <p:restoredTop sz="94660"/>
  </p:normalViewPr>
  <p:slideViewPr>
    <p:cSldViewPr snapToGrid="0">
      <p:cViewPr>
        <p:scale>
          <a:sx n="125" d="100"/>
          <a:sy n="125" d="100"/>
        </p:scale>
        <p:origin x="2044" y="10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font" Target="fonts/font13.fntdata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Freeform: Shape 173">
            <a:extLst>
              <a:ext uri="{FF2B5EF4-FFF2-40B4-BE49-F238E27FC236}">
                <a16:creationId xmlns:a16="http://schemas.microsoft.com/office/drawing/2014/main" id="{F66C2C63-EFF5-479E-AEAC-4675CB430EBA}"/>
              </a:ext>
            </a:extLst>
          </p:cNvPr>
          <p:cNvSpPr/>
          <p:nvPr/>
        </p:nvSpPr>
        <p:spPr>
          <a:xfrm>
            <a:off x="2744057" y="1278350"/>
            <a:ext cx="3510343" cy="19050"/>
          </a:xfrm>
          <a:custGeom>
            <a:avLst/>
            <a:gdLst>
              <a:gd name="connsiteX0" fmla="*/ 0 w 3510343"/>
              <a:gd name="connsiteY0" fmla="*/ 0 h 19050"/>
              <a:gd name="connsiteX1" fmla="*/ 3510344 w 3510343"/>
              <a:gd name="connsiteY1" fmla="*/ 0 h 19050"/>
              <a:gd name="connsiteX2" fmla="*/ 3510344 w 3510343"/>
              <a:gd name="connsiteY2" fmla="*/ 19050 h 19050"/>
              <a:gd name="connsiteX3" fmla="*/ 0 w 3510343"/>
              <a:gd name="connsiteY3" fmla="*/ 19050 h 1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0343" h="19050">
                <a:moveTo>
                  <a:pt x="0" y="0"/>
                </a:moveTo>
                <a:lnTo>
                  <a:pt x="3510344" y="0"/>
                </a:lnTo>
                <a:lnTo>
                  <a:pt x="3510344" y="19050"/>
                </a:lnTo>
                <a:lnTo>
                  <a:pt x="0" y="1905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0F96BC5-C9C8-4D71-861B-3E6EB86EA65D}"/>
              </a:ext>
            </a:extLst>
          </p:cNvPr>
          <p:cNvSpPr/>
          <p:nvPr/>
        </p:nvSpPr>
        <p:spPr>
          <a:xfrm>
            <a:off x="1" y="1021280"/>
            <a:ext cx="2742368" cy="52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E03B8D-868D-4FAE-9910-692515FA7854}"/>
              </a:ext>
            </a:extLst>
          </p:cNvPr>
          <p:cNvSpPr txBox="1"/>
          <p:nvPr/>
        </p:nvSpPr>
        <p:spPr>
          <a:xfrm>
            <a:off x="975264" y="1754790"/>
            <a:ext cx="76014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Serial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B42D95-78C3-4BB8-8CCD-B2F4D23A47FB}"/>
              </a:ext>
            </a:extLst>
          </p:cNvPr>
          <p:cNvSpPr txBox="1"/>
          <p:nvPr/>
        </p:nvSpPr>
        <p:spPr>
          <a:xfrm>
            <a:off x="2739193" y="1754790"/>
            <a:ext cx="154337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Project Name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9D3D3F-05CB-4596-BCF0-71288EF8F366}"/>
              </a:ext>
            </a:extLst>
          </p:cNvPr>
          <p:cNvSpPr txBox="1"/>
          <p:nvPr/>
        </p:nvSpPr>
        <p:spPr>
          <a:xfrm>
            <a:off x="6249066" y="1754790"/>
            <a:ext cx="137730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Description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4D041D4-84E1-4989-B96E-71964AAAAB41}"/>
              </a:ext>
            </a:extLst>
          </p:cNvPr>
          <p:cNvSpPr txBox="1"/>
          <p:nvPr/>
        </p:nvSpPr>
        <p:spPr>
          <a:xfrm>
            <a:off x="8847486" y="1754790"/>
            <a:ext cx="217559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Estimated Workers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589B8D08-F6CF-49F7-95CB-766207CEDAF9}"/>
              </a:ext>
            </a:extLst>
          </p:cNvPr>
          <p:cNvSpPr txBox="1"/>
          <p:nvPr/>
        </p:nvSpPr>
        <p:spPr>
          <a:xfrm>
            <a:off x="669988" y="399478"/>
            <a:ext cx="5775940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List of Your </a:t>
            </a:r>
            <a:r>
              <a:rPr lang="en-US" sz="405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Projects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1DA10B4A-4005-4D43-8098-17DD0ABD8859}"/>
              </a:ext>
            </a:extLst>
          </p:cNvPr>
          <p:cNvSpPr txBox="1"/>
          <p:nvPr/>
        </p:nvSpPr>
        <p:spPr>
          <a:xfrm>
            <a:off x="691705" y="1142809"/>
            <a:ext cx="19832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00" baseline="0" dirty="0">
                <a:solidFill>
                  <a:schemeClr val="bg2">
                    <a:lumMod val="25000"/>
                  </a:schemeClr>
                </a:solidFill>
                <a:latin typeface="Montserrat SemiBold" panose="00000700000000000000" pitchFamily="2" charset="0"/>
                <a:sym typeface="Montserrat"/>
                <a:rtl val="0"/>
              </a:rPr>
              <a:t>Project Mapping Table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FC58E82-9986-4A52-BF66-C8838F707976}"/>
              </a:ext>
            </a:extLst>
          </p:cNvPr>
          <p:cNvGrpSpPr/>
          <p:nvPr/>
        </p:nvGrpSpPr>
        <p:grpSpPr>
          <a:xfrm>
            <a:off x="761428" y="2165127"/>
            <a:ext cx="10669142" cy="882110"/>
            <a:chOff x="761428" y="2165127"/>
            <a:chExt cx="10669142" cy="882110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C49AF67-0E11-4C5E-B14D-A7CE6CA30398}"/>
                </a:ext>
              </a:extLst>
            </p:cNvPr>
            <p:cNvSpPr/>
            <p:nvPr/>
          </p:nvSpPr>
          <p:spPr>
            <a:xfrm>
              <a:off x="761428" y="2165127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E2E9FE"/>
                </a:gs>
                <a:gs pos="100000">
                  <a:srgbClr val="EFF4FF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D3736CCE-F90E-447F-BCE9-54C027CC3C86}"/>
                </a:ext>
              </a:extLst>
            </p:cNvPr>
            <p:cNvGrpSpPr/>
            <p:nvPr/>
          </p:nvGrpSpPr>
          <p:grpSpPr>
            <a:xfrm>
              <a:off x="1159930" y="2344572"/>
              <a:ext cx="9402289" cy="523220"/>
              <a:chOff x="1159930" y="2344572"/>
              <a:chExt cx="9402289" cy="523220"/>
            </a:xfrm>
          </p:grpSpPr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51580EB-30A5-4684-AD6D-32B4B9CEC902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075827C-6EA9-4CDA-A1BB-C2D06C8BE070}"/>
                  </a:ext>
                </a:extLst>
              </p:cNvPr>
              <p:cNvSpPr txBox="1"/>
              <p:nvPr/>
            </p:nvSpPr>
            <p:spPr>
              <a:xfrm>
                <a:off x="1159930" y="2444600"/>
                <a:ext cx="39081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01</a:t>
                </a:r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18D3ECA3-893D-4FC5-80F0-CF4203572A14}"/>
                  </a:ext>
                </a:extLst>
              </p:cNvPr>
              <p:cNvSpPr txBox="1"/>
              <p:nvPr/>
            </p:nvSpPr>
            <p:spPr>
              <a:xfrm>
                <a:off x="9308350" y="2444600"/>
                <a:ext cx="125386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2700-3200</a:t>
                </a:r>
              </a:p>
            </p:txBody>
          </p:sp>
          <p:sp>
            <p:nvSpPr>
              <p:cNvPr id="175" name="TextBox 174">
                <a:extLst>
                  <a:ext uri="{FF2B5EF4-FFF2-40B4-BE49-F238E27FC236}">
                    <a16:creationId xmlns:a16="http://schemas.microsoft.com/office/drawing/2014/main" id="{50381927-0FCA-43DC-84D1-D37FCF31E050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D846AB-EB2D-4D38-94D9-B7A83DF4277F}"/>
              </a:ext>
            </a:extLst>
          </p:cNvPr>
          <p:cNvGrpSpPr/>
          <p:nvPr/>
        </p:nvGrpSpPr>
        <p:grpSpPr>
          <a:xfrm>
            <a:off x="761428" y="3188112"/>
            <a:ext cx="10669142" cy="882110"/>
            <a:chOff x="761428" y="3188112"/>
            <a:chExt cx="10669142" cy="882110"/>
          </a:xfrm>
        </p:grpSpPr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F4E14C09-4744-494E-A1BC-C48FF4065C6E}"/>
                </a:ext>
              </a:extLst>
            </p:cNvPr>
            <p:cNvSpPr/>
            <p:nvPr/>
          </p:nvSpPr>
          <p:spPr>
            <a:xfrm>
              <a:off x="761428" y="3188112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0832464F-5A51-40EB-83B7-A40C2A6D3AFE}"/>
                </a:ext>
              </a:extLst>
            </p:cNvPr>
            <p:cNvGrpSpPr/>
            <p:nvPr/>
          </p:nvGrpSpPr>
          <p:grpSpPr>
            <a:xfrm>
              <a:off x="1141496" y="3367557"/>
              <a:ext cx="9431143" cy="523220"/>
              <a:chOff x="1141496" y="2344572"/>
              <a:chExt cx="9431143" cy="523220"/>
            </a:xfrm>
          </p:grpSpPr>
          <p:sp>
            <p:nvSpPr>
              <p:cNvPr id="187" name="TextBox 186">
                <a:extLst>
                  <a:ext uri="{FF2B5EF4-FFF2-40B4-BE49-F238E27FC236}">
                    <a16:creationId xmlns:a16="http://schemas.microsoft.com/office/drawing/2014/main" id="{A79A7104-B0EC-4EBD-A240-EEBA7B87C580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188" name="TextBox 187">
                <a:extLst>
                  <a:ext uri="{FF2B5EF4-FFF2-40B4-BE49-F238E27FC236}">
                    <a16:creationId xmlns:a16="http://schemas.microsoft.com/office/drawing/2014/main" id="{FCBA376D-9E4F-41BD-8F94-2AE5D063E729}"/>
                  </a:ext>
                </a:extLst>
              </p:cNvPr>
              <p:cNvSpPr txBox="1"/>
              <p:nvPr/>
            </p:nvSpPr>
            <p:spPr>
              <a:xfrm>
                <a:off x="1141496" y="2444600"/>
                <a:ext cx="427681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02</a:t>
                </a:r>
              </a:p>
            </p:txBody>
          </p:sp>
          <p:sp>
            <p:nvSpPr>
              <p:cNvPr id="189" name="TextBox 188">
                <a:extLst>
                  <a:ext uri="{FF2B5EF4-FFF2-40B4-BE49-F238E27FC236}">
                    <a16:creationId xmlns:a16="http://schemas.microsoft.com/office/drawing/2014/main" id="{85A8B7C5-1A2D-44B6-81DF-55130EB6A513}"/>
                  </a:ext>
                </a:extLst>
              </p:cNvPr>
              <p:cNvSpPr txBox="1"/>
              <p:nvPr/>
            </p:nvSpPr>
            <p:spPr>
              <a:xfrm>
                <a:off x="9297930" y="2444600"/>
                <a:ext cx="127470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3500-4700</a:t>
                </a:r>
              </a:p>
            </p:txBody>
          </p:sp>
          <p:sp>
            <p:nvSpPr>
              <p:cNvPr id="190" name="TextBox 189">
                <a:extLst>
                  <a:ext uri="{FF2B5EF4-FFF2-40B4-BE49-F238E27FC236}">
                    <a16:creationId xmlns:a16="http://schemas.microsoft.com/office/drawing/2014/main" id="{6164D6B8-DFE0-4D4E-9568-C3C79C7E349D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1"/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1"/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0F089850-365F-4994-8273-1A017CA772A7}"/>
              </a:ext>
            </a:extLst>
          </p:cNvPr>
          <p:cNvGrpSpPr/>
          <p:nvPr/>
        </p:nvGrpSpPr>
        <p:grpSpPr>
          <a:xfrm>
            <a:off x="761428" y="4211097"/>
            <a:ext cx="10669142" cy="882110"/>
            <a:chOff x="761428" y="4211097"/>
            <a:chExt cx="10669142" cy="882110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64342FA5-2C26-4314-BF7F-BE6A59C1083B}"/>
                </a:ext>
              </a:extLst>
            </p:cNvPr>
            <p:cNvSpPr/>
            <p:nvPr/>
          </p:nvSpPr>
          <p:spPr>
            <a:xfrm>
              <a:off x="761428" y="4211097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>
              <a:gsLst>
                <a:gs pos="0">
                  <a:srgbClr val="E2E9FE"/>
                </a:gs>
                <a:gs pos="100000">
                  <a:srgbClr val="EFF4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91" name="Group 190">
              <a:extLst>
                <a:ext uri="{FF2B5EF4-FFF2-40B4-BE49-F238E27FC236}">
                  <a16:creationId xmlns:a16="http://schemas.microsoft.com/office/drawing/2014/main" id="{87111D06-4FA5-4818-B9FC-23E26F1CC9B2}"/>
                </a:ext>
              </a:extLst>
            </p:cNvPr>
            <p:cNvGrpSpPr/>
            <p:nvPr/>
          </p:nvGrpSpPr>
          <p:grpSpPr>
            <a:xfrm>
              <a:off x="1141496" y="4390542"/>
              <a:ext cx="9428738" cy="523220"/>
              <a:chOff x="1141496" y="2344572"/>
              <a:chExt cx="9428738" cy="523220"/>
            </a:xfrm>
          </p:grpSpPr>
          <p:sp>
            <p:nvSpPr>
              <p:cNvPr id="192" name="TextBox 191">
                <a:extLst>
                  <a:ext uri="{FF2B5EF4-FFF2-40B4-BE49-F238E27FC236}">
                    <a16:creationId xmlns:a16="http://schemas.microsoft.com/office/drawing/2014/main" id="{F147F6B3-604D-426F-BB46-5D20E29EBD09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193" name="TextBox 192">
                <a:extLst>
                  <a:ext uri="{FF2B5EF4-FFF2-40B4-BE49-F238E27FC236}">
                    <a16:creationId xmlns:a16="http://schemas.microsoft.com/office/drawing/2014/main" id="{B6A6F5D2-A9FD-46AD-AD7F-F2773F7F6FE1}"/>
                  </a:ext>
                </a:extLst>
              </p:cNvPr>
              <p:cNvSpPr txBox="1"/>
              <p:nvPr/>
            </p:nvSpPr>
            <p:spPr>
              <a:xfrm>
                <a:off x="1141496" y="2444600"/>
                <a:ext cx="427681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03</a:t>
                </a:r>
              </a:p>
            </p:txBody>
          </p:sp>
          <p:sp>
            <p:nvSpPr>
              <p:cNvPr id="194" name="TextBox 193">
                <a:extLst>
                  <a:ext uri="{FF2B5EF4-FFF2-40B4-BE49-F238E27FC236}">
                    <a16:creationId xmlns:a16="http://schemas.microsoft.com/office/drawing/2014/main" id="{037FD334-FAF4-4070-8FAF-62FA96575D9F}"/>
                  </a:ext>
                </a:extLst>
              </p:cNvPr>
              <p:cNvSpPr txBox="1"/>
              <p:nvPr/>
            </p:nvSpPr>
            <p:spPr>
              <a:xfrm>
                <a:off x="9300335" y="2444600"/>
                <a:ext cx="126989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2800-3600</a:t>
                </a:r>
              </a:p>
            </p:txBody>
          </p:sp>
          <p:sp>
            <p:nvSpPr>
              <p:cNvPr id="195" name="TextBox 194">
                <a:extLst>
                  <a:ext uri="{FF2B5EF4-FFF2-40B4-BE49-F238E27FC236}">
                    <a16:creationId xmlns:a16="http://schemas.microsoft.com/office/drawing/2014/main" id="{5F7BA8B9-F85B-4408-B1C3-9E80B3171F78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4797FFB4-A226-4FA1-B78D-AB99DCD5F8C4}"/>
              </a:ext>
            </a:extLst>
          </p:cNvPr>
          <p:cNvGrpSpPr/>
          <p:nvPr/>
        </p:nvGrpSpPr>
        <p:grpSpPr>
          <a:xfrm>
            <a:off x="761428" y="5234082"/>
            <a:ext cx="10669142" cy="882110"/>
            <a:chOff x="761428" y="5234082"/>
            <a:chExt cx="10669142" cy="882110"/>
          </a:xfrm>
        </p:grpSpPr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EF6E0A7E-D24A-4EA6-A38B-2D7841B73E02}"/>
                </a:ext>
              </a:extLst>
            </p:cNvPr>
            <p:cNvSpPr/>
            <p:nvPr/>
          </p:nvSpPr>
          <p:spPr>
            <a:xfrm>
              <a:off x="761428" y="5234082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>
              <a:gsLst>
                <a:gs pos="0">
                  <a:srgbClr val="E2E9FE"/>
                </a:gs>
                <a:gs pos="100000">
                  <a:srgbClr val="EFF4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FD64026A-2B26-4B79-AE64-BB8D7219A5F3}"/>
                </a:ext>
              </a:extLst>
            </p:cNvPr>
            <p:cNvGrpSpPr/>
            <p:nvPr/>
          </p:nvGrpSpPr>
          <p:grpSpPr>
            <a:xfrm>
              <a:off x="1131878" y="5413527"/>
              <a:ext cx="9430341" cy="523220"/>
              <a:chOff x="1131878" y="2344572"/>
              <a:chExt cx="9430341" cy="523220"/>
            </a:xfrm>
          </p:grpSpPr>
          <p:sp>
            <p:nvSpPr>
              <p:cNvPr id="215" name="TextBox 214">
                <a:extLst>
                  <a:ext uri="{FF2B5EF4-FFF2-40B4-BE49-F238E27FC236}">
                    <a16:creationId xmlns:a16="http://schemas.microsoft.com/office/drawing/2014/main" id="{090D8A40-2CCE-422D-8B4F-AF36155F838C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216" name="TextBox 215">
                <a:extLst>
                  <a:ext uri="{FF2B5EF4-FFF2-40B4-BE49-F238E27FC236}">
                    <a16:creationId xmlns:a16="http://schemas.microsoft.com/office/drawing/2014/main" id="{2158E92E-D59A-4E21-897F-CD1EF1101847}"/>
                  </a:ext>
                </a:extLst>
              </p:cNvPr>
              <p:cNvSpPr txBox="1"/>
              <p:nvPr/>
            </p:nvSpPr>
            <p:spPr>
              <a:xfrm>
                <a:off x="1131878" y="2444600"/>
                <a:ext cx="446917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04</a:t>
                </a:r>
              </a:p>
            </p:txBody>
          </p:sp>
          <p:sp>
            <p:nvSpPr>
              <p:cNvPr id="217" name="TextBox 216">
                <a:extLst>
                  <a:ext uri="{FF2B5EF4-FFF2-40B4-BE49-F238E27FC236}">
                    <a16:creationId xmlns:a16="http://schemas.microsoft.com/office/drawing/2014/main" id="{4C5D3775-7E4E-4423-8663-3E90A60516CC}"/>
                  </a:ext>
                </a:extLst>
              </p:cNvPr>
              <p:cNvSpPr txBox="1"/>
              <p:nvPr/>
            </p:nvSpPr>
            <p:spPr>
              <a:xfrm>
                <a:off x="9308350" y="2444600"/>
                <a:ext cx="125386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33</a:t>
                </a:r>
                <a:r>
                  <a:rPr lang="en-US" sz="1500" spc="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00-3700</a:t>
                </a:r>
              </a:p>
            </p:txBody>
          </p:sp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457FFAB7-BB86-4547-A9E6-ACB1F5F7DE72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8EDCAB75-5B45-497F-A366-F7B1C96958C7}"/>
              </a:ext>
            </a:extLst>
          </p:cNvPr>
          <p:cNvSpPr/>
          <p:nvPr/>
        </p:nvSpPr>
        <p:spPr>
          <a:xfrm>
            <a:off x="0" y="399478"/>
            <a:ext cx="761428" cy="1020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4" decel="46667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decel="46667" fill="hold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decel="46667" fill="hold" nodeType="withEffect">
                                  <p:stCondLst>
                                    <p:cond delay="14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decel="46667" fill="hold" nodeType="withEffect">
                                  <p:stCondLst>
                                    <p:cond delay="15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" grpId="0" animBg="1"/>
      <p:bldP spid="5" grpId="0"/>
      <p:bldP spid="8" grpId="0"/>
      <p:bldP spid="15" grpId="0"/>
      <p:bldP spid="18" grpId="0"/>
      <p:bldP spid="156" grpId="0"/>
      <p:bldP spid="16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Freeform: Shape 173">
            <a:extLst>
              <a:ext uri="{FF2B5EF4-FFF2-40B4-BE49-F238E27FC236}">
                <a16:creationId xmlns:a16="http://schemas.microsoft.com/office/drawing/2014/main" id="{F66C2C63-EFF5-479E-AEAC-4675CB430EBA}"/>
              </a:ext>
            </a:extLst>
          </p:cNvPr>
          <p:cNvSpPr/>
          <p:nvPr/>
        </p:nvSpPr>
        <p:spPr>
          <a:xfrm>
            <a:off x="2744057" y="1278350"/>
            <a:ext cx="3510343" cy="19050"/>
          </a:xfrm>
          <a:custGeom>
            <a:avLst/>
            <a:gdLst>
              <a:gd name="connsiteX0" fmla="*/ 0 w 3510343"/>
              <a:gd name="connsiteY0" fmla="*/ 0 h 19050"/>
              <a:gd name="connsiteX1" fmla="*/ 3510344 w 3510343"/>
              <a:gd name="connsiteY1" fmla="*/ 0 h 19050"/>
              <a:gd name="connsiteX2" fmla="*/ 3510344 w 3510343"/>
              <a:gd name="connsiteY2" fmla="*/ 19050 h 19050"/>
              <a:gd name="connsiteX3" fmla="*/ 0 w 3510343"/>
              <a:gd name="connsiteY3" fmla="*/ 19050 h 1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0343" h="19050">
                <a:moveTo>
                  <a:pt x="0" y="0"/>
                </a:moveTo>
                <a:lnTo>
                  <a:pt x="3510344" y="0"/>
                </a:lnTo>
                <a:lnTo>
                  <a:pt x="3510344" y="19050"/>
                </a:lnTo>
                <a:lnTo>
                  <a:pt x="0" y="1905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0F96BC5-C9C8-4D71-861B-3E6EB86EA65D}"/>
              </a:ext>
            </a:extLst>
          </p:cNvPr>
          <p:cNvSpPr/>
          <p:nvPr/>
        </p:nvSpPr>
        <p:spPr>
          <a:xfrm>
            <a:off x="1" y="1021280"/>
            <a:ext cx="2742368" cy="52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E03B8D-868D-4FAE-9910-692515FA7854}"/>
              </a:ext>
            </a:extLst>
          </p:cNvPr>
          <p:cNvSpPr txBox="1"/>
          <p:nvPr/>
        </p:nvSpPr>
        <p:spPr>
          <a:xfrm>
            <a:off x="975264" y="1754790"/>
            <a:ext cx="76014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Serial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B42D95-78C3-4BB8-8CCD-B2F4D23A47FB}"/>
              </a:ext>
            </a:extLst>
          </p:cNvPr>
          <p:cNvSpPr txBox="1"/>
          <p:nvPr/>
        </p:nvSpPr>
        <p:spPr>
          <a:xfrm>
            <a:off x="2739193" y="1754790"/>
            <a:ext cx="154337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Project Name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9D3D3F-05CB-4596-BCF0-71288EF8F366}"/>
              </a:ext>
            </a:extLst>
          </p:cNvPr>
          <p:cNvSpPr txBox="1"/>
          <p:nvPr/>
        </p:nvSpPr>
        <p:spPr>
          <a:xfrm>
            <a:off x="6249066" y="1754790"/>
            <a:ext cx="137730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Description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4D041D4-84E1-4989-B96E-71964AAAAB41}"/>
              </a:ext>
            </a:extLst>
          </p:cNvPr>
          <p:cNvSpPr txBox="1"/>
          <p:nvPr/>
        </p:nvSpPr>
        <p:spPr>
          <a:xfrm>
            <a:off x="8847486" y="1754790"/>
            <a:ext cx="217559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Estimated Workers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589B8D08-F6CF-49F7-95CB-766207CEDAF9}"/>
              </a:ext>
            </a:extLst>
          </p:cNvPr>
          <p:cNvSpPr txBox="1"/>
          <p:nvPr/>
        </p:nvSpPr>
        <p:spPr>
          <a:xfrm>
            <a:off x="669988" y="399478"/>
            <a:ext cx="5775940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List of Your </a:t>
            </a:r>
            <a:r>
              <a:rPr lang="en-US" sz="405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Projects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1DA10B4A-4005-4D43-8098-17DD0ABD8859}"/>
              </a:ext>
            </a:extLst>
          </p:cNvPr>
          <p:cNvSpPr txBox="1"/>
          <p:nvPr/>
        </p:nvSpPr>
        <p:spPr>
          <a:xfrm>
            <a:off x="691705" y="1142809"/>
            <a:ext cx="19832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00" baseline="0" dirty="0">
                <a:solidFill>
                  <a:schemeClr val="bg2">
                    <a:lumMod val="25000"/>
                  </a:schemeClr>
                </a:solidFill>
                <a:latin typeface="Montserrat SemiBold" panose="00000700000000000000" pitchFamily="2" charset="0"/>
                <a:sym typeface="Montserrat"/>
                <a:rtl val="0"/>
              </a:rPr>
              <a:t>Project Mapping Table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FC58E82-9986-4A52-BF66-C8838F707976}"/>
              </a:ext>
            </a:extLst>
          </p:cNvPr>
          <p:cNvGrpSpPr/>
          <p:nvPr/>
        </p:nvGrpSpPr>
        <p:grpSpPr>
          <a:xfrm>
            <a:off x="761428" y="2165127"/>
            <a:ext cx="10669142" cy="882110"/>
            <a:chOff x="761428" y="2165127"/>
            <a:chExt cx="10669142" cy="882110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C49AF67-0E11-4C5E-B14D-A7CE6CA30398}"/>
                </a:ext>
              </a:extLst>
            </p:cNvPr>
            <p:cNvSpPr/>
            <p:nvPr/>
          </p:nvSpPr>
          <p:spPr>
            <a:xfrm>
              <a:off x="761428" y="2165127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 flip="none" rotWithShape="1">
              <a:gsLst>
                <a:gs pos="10000">
                  <a:srgbClr val="FFEFE1"/>
                </a:gs>
                <a:gs pos="100000">
                  <a:srgbClr val="FFF4DD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D3736CCE-F90E-447F-BCE9-54C027CC3C86}"/>
                </a:ext>
              </a:extLst>
            </p:cNvPr>
            <p:cNvGrpSpPr/>
            <p:nvPr/>
          </p:nvGrpSpPr>
          <p:grpSpPr>
            <a:xfrm>
              <a:off x="1159930" y="2344572"/>
              <a:ext cx="9402289" cy="523220"/>
              <a:chOff x="1159930" y="2344572"/>
              <a:chExt cx="9402289" cy="523220"/>
            </a:xfrm>
          </p:grpSpPr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51580EB-30A5-4684-AD6D-32B4B9CEC902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075827C-6EA9-4CDA-A1BB-C2D06C8BE070}"/>
                  </a:ext>
                </a:extLst>
              </p:cNvPr>
              <p:cNvSpPr txBox="1"/>
              <p:nvPr/>
            </p:nvSpPr>
            <p:spPr>
              <a:xfrm>
                <a:off x="1159930" y="2444600"/>
                <a:ext cx="39081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01</a:t>
                </a:r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18D3ECA3-893D-4FC5-80F0-CF4203572A14}"/>
                  </a:ext>
                </a:extLst>
              </p:cNvPr>
              <p:cNvSpPr txBox="1"/>
              <p:nvPr/>
            </p:nvSpPr>
            <p:spPr>
              <a:xfrm>
                <a:off x="9308350" y="2444600"/>
                <a:ext cx="125386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2700-3200</a:t>
                </a:r>
              </a:p>
            </p:txBody>
          </p:sp>
          <p:sp>
            <p:nvSpPr>
              <p:cNvPr id="175" name="TextBox 174">
                <a:extLst>
                  <a:ext uri="{FF2B5EF4-FFF2-40B4-BE49-F238E27FC236}">
                    <a16:creationId xmlns:a16="http://schemas.microsoft.com/office/drawing/2014/main" id="{50381927-0FCA-43DC-84D1-D37FCF31E050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D846AB-EB2D-4D38-94D9-B7A83DF4277F}"/>
              </a:ext>
            </a:extLst>
          </p:cNvPr>
          <p:cNvGrpSpPr/>
          <p:nvPr/>
        </p:nvGrpSpPr>
        <p:grpSpPr>
          <a:xfrm>
            <a:off x="761428" y="3188112"/>
            <a:ext cx="10669142" cy="882110"/>
            <a:chOff x="761428" y="3188112"/>
            <a:chExt cx="10669142" cy="882110"/>
          </a:xfrm>
        </p:grpSpPr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F4E14C09-4744-494E-A1BC-C48FF4065C6E}"/>
                </a:ext>
              </a:extLst>
            </p:cNvPr>
            <p:cNvSpPr/>
            <p:nvPr/>
          </p:nvSpPr>
          <p:spPr>
            <a:xfrm>
              <a:off x="761428" y="3188112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0832464F-5A51-40EB-83B7-A40C2A6D3AFE}"/>
                </a:ext>
              </a:extLst>
            </p:cNvPr>
            <p:cNvGrpSpPr/>
            <p:nvPr/>
          </p:nvGrpSpPr>
          <p:grpSpPr>
            <a:xfrm>
              <a:off x="1141496" y="3367557"/>
              <a:ext cx="9431143" cy="523220"/>
              <a:chOff x="1141496" y="2344572"/>
              <a:chExt cx="9431143" cy="523220"/>
            </a:xfrm>
          </p:grpSpPr>
          <p:sp>
            <p:nvSpPr>
              <p:cNvPr id="187" name="TextBox 186">
                <a:extLst>
                  <a:ext uri="{FF2B5EF4-FFF2-40B4-BE49-F238E27FC236}">
                    <a16:creationId xmlns:a16="http://schemas.microsoft.com/office/drawing/2014/main" id="{A79A7104-B0EC-4EBD-A240-EEBA7B87C580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188" name="TextBox 187">
                <a:extLst>
                  <a:ext uri="{FF2B5EF4-FFF2-40B4-BE49-F238E27FC236}">
                    <a16:creationId xmlns:a16="http://schemas.microsoft.com/office/drawing/2014/main" id="{FCBA376D-9E4F-41BD-8F94-2AE5D063E729}"/>
                  </a:ext>
                </a:extLst>
              </p:cNvPr>
              <p:cNvSpPr txBox="1"/>
              <p:nvPr/>
            </p:nvSpPr>
            <p:spPr>
              <a:xfrm>
                <a:off x="1141496" y="2444600"/>
                <a:ext cx="427681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02</a:t>
                </a:r>
              </a:p>
            </p:txBody>
          </p:sp>
          <p:sp>
            <p:nvSpPr>
              <p:cNvPr id="189" name="TextBox 188">
                <a:extLst>
                  <a:ext uri="{FF2B5EF4-FFF2-40B4-BE49-F238E27FC236}">
                    <a16:creationId xmlns:a16="http://schemas.microsoft.com/office/drawing/2014/main" id="{85A8B7C5-1A2D-44B6-81DF-55130EB6A513}"/>
                  </a:ext>
                </a:extLst>
              </p:cNvPr>
              <p:cNvSpPr txBox="1"/>
              <p:nvPr/>
            </p:nvSpPr>
            <p:spPr>
              <a:xfrm>
                <a:off x="9297930" y="2444600"/>
                <a:ext cx="127470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3500-4700</a:t>
                </a:r>
              </a:p>
            </p:txBody>
          </p:sp>
          <p:sp>
            <p:nvSpPr>
              <p:cNvPr id="190" name="TextBox 189">
                <a:extLst>
                  <a:ext uri="{FF2B5EF4-FFF2-40B4-BE49-F238E27FC236}">
                    <a16:creationId xmlns:a16="http://schemas.microsoft.com/office/drawing/2014/main" id="{6164D6B8-DFE0-4D4E-9568-C3C79C7E349D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1"/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1"/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0F089850-365F-4994-8273-1A017CA772A7}"/>
              </a:ext>
            </a:extLst>
          </p:cNvPr>
          <p:cNvGrpSpPr/>
          <p:nvPr/>
        </p:nvGrpSpPr>
        <p:grpSpPr>
          <a:xfrm>
            <a:off x="761428" y="4211097"/>
            <a:ext cx="10669142" cy="882110"/>
            <a:chOff x="761428" y="4211097"/>
            <a:chExt cx="10669142" cy="882110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64342FA5-2C26-4314-BF7F-BE6A59C1083B}"/>
                </a:ext>
              </a:extLst>
            </p:cNvPr>
            <p:cNvSpPr/>
            <p:nvPr/>
          </p:nvSpPr>
          <p:spPr>
            <a:xfrm>
              <a:off x="761428" y="4211097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>
              <a:gsLst>
                <a:gs pos="10000">
                  <a:srgbClr val="FFEFE1"/>
                </a:gs>
                <a:gs pos="100000">
                  <a:srgbClr val="FFF4D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91" name="Group 190">
              <a:extLst>
                <a:ext uri="{FF2B5EF4-FFF2-40B4-BE49-F238E27FC236}">
                  <a16:creationId xmlns:a16="http://schemas.microsoft.com/office/drawing/2014/main" id="{87111D06-4FA5-4818-B9FC-23E26F1CC9B2}"/>
                </a:ext>
              </a:extLst>
            </p:cNvPr>
            <p:cNvGrpSpPr/>
            <p:nvPr/>
          </p:nvGrpSpPr>
          <p:grpSpPr>
            <a:xfrm>
              <a:off x="1141496" y="4390542"/>
              <a:ext cx="9428738" cy="523220"/>
              <a:chOff x="1141496" y="2344572"/>
              <a:chExt cx="9428738" cy="523220"/>
            </a:xfrm>
          </p:grpSpPr>
          <p:sp>
            <p:nvSpPr>
              <p:cNvPr id="192" name="TextBox 191">
                <a:extLst>
                  <a:ext uri="{FF2B5EF4-FFF2-40B4-BE49-F238E27FC236}">
                    <a16:creationId xmlns:a16="http://schemas.microsoft.com/office/drawing/2014/main" id="{F147F6B3-604D-426F-BB46-5D20E29EBD09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193" name="TextBox 192">
                <a:extLst>
                  <a:ext uri="{FF2B5EF4-FFF2-40B4-BE49-F238E27FC236}">
                    <a16:creationId xmlns:a16="http://schemas.microsoft.com/office/drawing/2014/main" id="{B6A6F5D2-A9FD-46AD-AD7F-F2773F7F6FE1}"/>
                  </a:ext>
                </a:extLst>
              </p:cNvPr>
              <p:cNvSpPr txBox="1"/>
              <p:nvPr/>
            </p:nvSpPr>
            <p:spPr>
              <a:xfrm>
                <a:off x="1141496" y="2444600"/>
                <a:ext cx="427681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03</a:t>
                </a:r>
              </a:p>
            </p:txBody>
          </p:sp>
          <p:sp>
            <p:nvSpPr>
              <p:cNvPr id="194" name="TextBox 193">
                <a:extLst>
                  <a:ext uri="{FF2B5EF4-FFF2-40B4-BE49-F238E27FC236}">
                    <a16:creationId xmlns:a16="http://schemas.microsoft.com/office/drawing/2014/main" id="{037FD334-FAF4-4070-8FAF-62FA96575D9F}"/>
                  </a:ext>
                </a:extLst>
              </p:cNvPr>
              <p:cNvSpPr txBox="1"/>
              <p:nvPr/>
            </p:nvSpPr>
            <p:spPr>
              <a:xfrm>
                <a:off x="9300335" y="2444600"/>
                <a:ext cx="126989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2800-3600</a:t>
                </a:r>
              </a:p>
            </p:txBody>
          </p:sp>
          <p:sp>
            <p:nvSpPr>
              <p:cNvPr id="195" name="TextBox 194">
                <a:extLst>
                  <a:ext uri="{FF2B5EF4-FFF2-40B4-BE49-F238E27FC236}">
                    <a16:creationId xmlns:a16="http://schemas.microsoft.com/office/drawing/2014/main" id="{5F7BA8B9-F85B-4408-B1C3-9E80B3171F78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4797FFB4-A226-4FA1-B78D-AB99DCD5F8C4}"/>
              </a:ext>
            </a:extLst>
          </p:cNvPr>
          <p:cNvGrpSpPr/>
          <p:nvPr/>
        </p:nvGrpSpPr>
        <p:grpSpPr>
          <a:xfrm>
            <a:off x="761428" y="5234082"/>
            <a:ext cx="10669142" cy="882110"/>
            <a:chOff x="761428" y="5234082"/>
            <a:chExt cx="10669142" cy="882110"/>
          </a:xfrm>
        </p:grpSpPr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EF6E0A7E-D24A-4EA6-A38B-2D7841B73E02}"/>
                </a:ext>
              </a:extLst>
            </p:cNvPr>
            <p:cNvSpPr/>
            <p:nvPr/>
          </p:nvSpPr>
          <p:spPr>
            <a:xfrm>
              <a:off x="761428" y="5234082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>
              <a:gsLst>
                <a:gs pos="10000">
                  <a:srgbClr val="FFEFE1"/>
                </a:gs>
                <a:gs pos="100000">
                  <a:srgbClr val="FFF4D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FD64026A-2B26-4B79-AE64-BB8D7219A5F3}"/>
                </a:ext>
              </a:extLst>
            </p:cNvPr>
            <p:cNvGrpSpPr/>
            <p:nvPr/>
          </p:nvGrpSpPr>
          <p:grpSpPr>
            <a:xfrm>
              <a:off x="1131878" y="5413527"/>
              <a:ext cx="9430341" cy="523220"/>
              <a:chOff x="1131878" y="2344572"/>
              <a:chExt cx="9430341" cy="523220"/>
            </a:xfrm>
          </p:grpSpPr>
          <p:sp>
            <p:nvSpPr>
              <p:cNvPr id="215" name="TextBox 214">
                <a:extLst>
                  <a:ext uri="{FF2B5EF4-FFF2-40B4-BE49-F238E27FC236}">
                    <a16:creationId xmlns:a16="http://schemas.microsoft.com/office/drawing/2014/main" id="{090D8A40-2CCE-422D-8B4F-AF36155F838C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216" name="TextBox 215">
                <a:extLst>
                  <a:ext uri="{FF2B5EF4-FFF2-40B4-BE49-F238E27FC236}">
                    <a16:creationId xmlns:a16="http://schemas.microsoft.com/office/drawing/2014/main" id="{2158E92E-D59A-4E21-897F-CD1EF1101847}"/>
                  </a:ext>
                </a:extLst>
              </p:cNvPr>
              <p:cNvSpPr txBox="1"/>
              <p:nvPr/>
            </p:nvSpPr>
            <p:spPr>
              <a:xfrm>
                <a:off x="1131878" y="2444600"/>
                <a:ext cx="446917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04</a:t>
                </a:r>
              </a:p>
            </p:txBody>
          </p:sp>
          <p:sp>
            <p:nvSpPr>
              <p:cNvPr id="217" name="TextBox 216">
                <a:extLst>
                  <a:ext uri="{FF2B5EF4-FFF2-40B4-BE49-F238E27FC236}">
                    <a16:creationId xmlns:a16="http://schemas.microsoft.com/office/drawing/2014/main" id="{4C5D3775-7E4E-4423-8663-3E90A60516CC}"/>
                  </a:ext>
                </a:extLst>
              </p:cNvPr>
              <p:cNvSpPr txBox="1"/>
              <p:nvPr/>
            </p:nvSpPr>
            <p:spPr>
              <a:xfrm>
                <a:off x="9308350" y="2444600"/>
                <a:ext cx="125386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33</a:t>
                </a:r>
                <a:r>
                  <a:rPr lang="en-US" sz="1500" spc="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00-3700</a:t>
                </a:r>
              </a:p>
            </p:txBody>
          </p:sp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457FFAB7-BB86-4547-A9E6-ACB1F5F7DE72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8EDCAB75-5B45-497F-A366-F7B1C96958C7}"/>
              </a:ext>
            </a:extLst>
          </p:cNvPr>
          <p:cNvSpPr/>
          <p:nvPr/>
        </p:nvSpPr>
        <p:spPr>
          <a:xfrm>
            <a:off x="0" y="399478"/>
            <a:ext cx="761428" cy="1020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034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4" decel="46667" fill="hold" nodeType="withEffect">
                                  <p:stCondLst>
                                    <p:cond delay="15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decel="46667" fill="hold" nodeType="withEffect">
                                  <p:stCondLst>
                                    <p:cond delay="14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decel="46667" fill="hold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decel="46667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" grpId="0" animBg="1"/>
      <p:bldP spid="5" grpId="0"/>
      <p:bldP spid="8" grpId="0"/>
      <p:bldP spid="15" grpId="0"/>
      <p:bldP spid="18" grpId="0"/>
      <p:bldP spid="156" grpId="0"/>
      <p:bldP spid="16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Freeform: Shape 173">
            <a:extLst>
              <a:ext uri="{FF2B5EF4-FFF2-40B4-BE49-F238E27FC236}">
                <a16:creationId xmlns:a16="http://schemas.microsoft.com/office/drawing/2014/main" id="{F66C2C63-EFF5-479E-AEAC-4675CB430EBA}"/>
              </a:ext>
            </a:extLst>
          </p:cNvPr>
          <p:cNvSpPr/>
          <p:nvPr/>
        </p:nvSpPr>
        <p:spPr>
          <a:xfrm>
            <a:off x="2744057" y="1278350"/>
            <a:ext cx="3510343" cy="19050"/>
          </a:xfrm>
          <a:custGeom>
            <a:avLst/>
            <a:gdLst>
              <a:gd name="connsiteX0" fmla="*/ 0 w 3510343"/>
              <a:gd name="connsiteY0" fmla="*/ 0 h 19050"/>
              <a:gd name="connsiteX1" fmla="*/ 3510344 w 3510343"/>
              <a:gd name="connsiteY1" fmla="*/ 0 h 19050"/>
              <a:gd name="connsiteX2" fmla="*/ 3510344 w 3510343"/>
              <a:gd name="connsiteY2" fmla="*/ 19050 h 19050"/>
              <a:gd name="connsiteX3" fmla="*/ 0 w 3510343"/>
              <a:gd name="connsiteY3" fmla="*/ 19050 h 1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0343" h="19050">
                <a:moveTo>
                  <a:pt x="0" y="0"/>
                </a:moveTo>
                <a:lnTo>
                  <a:pt x="3510344" y="0"/>
                </a:lnTo>
                <a:lnTo>
                  <a:pt x="3510344" y="19050"/>
                </a:lnTo>
                <a:lnTo>
                  <a:pt x="0" y="1905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0F96BC5-C9C8-4D71-861B-3E6EB86EA65D}"/>
              </a:ext>
            </a:extLst>
          </p:cNvPr>
          <p:cNvSpPr/>
          <p:nvPr/>
        </p:nvSpPr>
        <p:spPr>
          <a:xfrm>
            <a:off x="1" y="1021280"/>
            <a:ext cx="2742368" cy="52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E03B8D-868D-4FAE-9910-692515FA7854}"/>
              </a:ext>
            </a:extLst>
          </p:cNvPr>
          <p:cNvSpPr txBox="1"/>
          <p:nvPr/>
        </p:nvSpPr>
        <p:spPr>
          <a:xfrm>
            <a:off x="975264" y="1754790"/>
            <a:ext cx="76014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Serial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B42D95-78C3-4BB8-8CCD-B2F4D23A47FB}"/>
              </a:ext>
            </a:extLst>
          </p:cNvPr>
          <p:cNvSpPr txBox="1"/>
          <p:nvPr/>
        </p:nvSpPr>
        <p:spPr>
          <a:xfrm>
            <a:off x="2739193" y="1754790"/>
            <a:ext cx="154337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Project Name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9D3D3F-05CB-4596-BCF0-71288EF8F366}"/>
              </a:ext>
            </a:extLst>
          </p:cNvPr>
          <p:cNvSpPr txBox="1"/>
          <p:nvPr/>
        </p:nvSpPr>
        <p:spPr>
          <a:xfrm>
            <a:off x="6249066" y="1754790"/>
            <a:ext cx="137730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Description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4D041D4-84E1-4989-B96E-71964AAAAB41}"/>
              </a:ext>
            </a:extLst>
          </p:cNvPr>
          <p:cNvSpPr txBox="1"/>
          <p:nvPr/>
        </p:nvSpPr>
        <p:spPr>
          <a:xfrm>
            <a:off x="8847486" y="1754790"/>
            <a:ext cx="217559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Estimated Workers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589B8D08-F6CF-49F7-95CB-766207CEDAF9}"/>
              </a:ext>
            </a:extLst>
          </p:cNvPr>
          <p:cNvSpPr txBox="1"/>
          <p:nvPr/>
        </p:nvSpPr>
        <p:spPr>
          <a:xfrm>
            <a:off x="669988" y="399478"/>
            <a:ext cx="5775940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List of Your </a:t>
            </a:r>
            <a:r>
              <a:rPr lang="en-US" sz="405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Projects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1DA10B4A-4005-4D43-8098-17DD0ABD8859}"/>
              </a:ext>
            </a:extLst>
          </p:cNvPr>
          <p:cNvSpPr txBox="1"/>
          <p:nvPr/>
        </p:nvSpPr>
        <p:spPr>
          <a:xfrm>
            <a:off x="691705" y="1142809"/>
            <a:ext cx="19832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00" baseline="0" dirty="0">
                <a:solidFill>
                  <a:schemeClr val="bg2">
                    <a:lumMod val="25000"/>
                  </a:schemeClr>
                </a:solidFill>
                <a:latin typeface="Montserrat SemiBold" panose="00000700000000000000" pitchFamily="2" charset="0"/>
                <a:sym typeface="Montserrat"/>
                <a:rtl val="0"/>
              </a:rPr>
              <a:t>Project Mapping Table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FC58E82-9986-4A52-BF66-C8838F707976}"/>
              </a:ext>
            </a:extLst>
          </p:cNvPr>
          <p:cNvGrpSpPr/>
          <p:nvPr/>
        </p:nvGrpSpPr>
        <p:grpSpPr>
          <a:xfrm>
            <a:off x="761428" y="2165127"/>
            <a:ext cx="10669142" cy="882110"/>
            <a:chOff x="761428" y="2165127"/>
            <a:chExt cx="10669142" cy="882110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C49AF67-0E11-4C5E-B14D-A7CE6CA30398}"/>
                </a:ext>
              </a:extLst>
            </p:cNvPr>
            <p:cNvSpPr/>
            <p:nvPr/>
          </p:nvSpPr>
          <p:spPr>
            <a:xfrm>
              <a:off x="761428" y="2165127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 flip="none" rotWithShape="1">
              <a:gsLst>
                <a:gs pos="12000">
                  <a:srgbClr val="F6EBFB"/>
                </a:gs>
                <a:gs pos="100000">
                  <a:srgbClr val="F6EFFF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D3736CCE-F90E-447F-BCE9-54C027CC3C86}"/>
                </a:ext>
              </a:extLst>
            </p:cNvPr>
            <p:cNvGrpSpPr/>
            <p:nvPr/>
          </p:nvGrpSpPr>
          <p:grpSpPr>
            <a:xfrm>
              <a:off x="1159930" y="2344572"/>
              <a:ext cx="9402289" cy="523220"/>
              <a:chOff x="1159930" y="2344572"/>
              <a:chExt cx="9402289" cy="523220"/>
            </a:xfrm>
          </p:grpSpPr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51580EB-30A5-4684-AD6D-32B4B9CEC902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075827C-6EA9-4CDA-A1BB-C2D06C8BE070}"/>
                  </a:ext>
                </a:extLst>
              </p:cNvPr>
              <p:cNvSpPr txBox="1"/>
              <p:nvPr/>
            </p:nvSpPr>
            <p:spPr>
              <a:xfrm>
                <a:off x="1159930" y="2444600"/>
                <a:ext cx="39081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01</a:t>
                </a:r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18D3ECA3-893D-4FC5-80F0-CF4203572A14}"/>
                  </a:ext>
                </a:extLst>
              </p:cNvPr>
              <p:cNvSpPr txBox="1"/>
              <p:nvPr/>
            </p:nvSpPr>
            <p:spPr>
              <a:xfrm>
                <a:off x="9308350" y="2444600"/>
                <a:ext cx="125386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2700-3200</a:t>
                </a:r>
              </a:p>
            </p:txBody>
          </p:sp>
          <p:sp>
            <p:nvSpPr>
              <p:cNvPr id="175" name="TextBox 174">
                <a:extLst>
                  <a:ext uri="{FF2B5EF4-FFF2-40B4-BE49-F238E27FC236}">
                    <a16:creationId xmlns:a16="http://schemas.microsoft.com/office/drawing/2014/main" id="{50381927-0FCA-43DC-84D1-D37FCF31E050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D846AB-EB2D-4D38-94D9-B7A83DF4277F}"/>
              </a:ext>
            </a:extLst>
          </p:cNvPr>
          <p:cNvGrpSpPr/>
          <p:nvPr/>
        </p:nvGrpSpPr>
        <p:grpSpPr>
          <a:xfrm>
            <a:off x="761428" y="3188112"/>
            <a:ext cx="10669142" cy="882110"/>
            <a:chOff x="761428" y="3188112"/>
            <a:chExt cx="10669142" cy="882110"/>
          </a:xfrm>
        </p:grpSpPr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F4E14C09-4744-494E-A1BC-C48FF4065C6E}"/>
                </a:ext>
              </a:extLst>
            </p:cNvPr>
            <p:cNvSpPr/>
            <p:nvPr/>
          </p:nvSpPr>
          <p:spPr>
            <a:xfrm>
              <a:off x="761428" y="3188112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5D28FE"/>
                </a:gs>
                <a:gs pos="100000">
                  <a:srgbClr val="BB66DD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0832464F-5A51-40EB-83B7-A40C2A6D3AFE}"/>
                </a:ext>
              </a:extLst>
            </p:cNvPr>
            <p:cNvGrpSpPr/>
            <p:nvPr/>
          </p:nvGrpSpPr>
          <p:grpSpPr>
            <a:xfrm>
              <a:off x="1141496" y="3367557"/>
              <a:ext cx="9431143" cy="523220"/>
              <a:chOff x="1141496" y="2344572"/>
              <a:chExt cx="9431143" cy="523220"/>
            </a:xfrm>
          </p:grpSpPr>
          <p:sp>
            <p:nvSpPr>
              <p:cNvPr id="187" name="TextBox 186">
                <a:extLst>
                  <a:ext uri="{FF2B5EF4-FFF2-40B4-BE49-F238E27FC236}">
                    <a16:creationId xmlns:a16="http://schemas.microsoft.com/office/drawing/2014/main" id="{A79A7104-B0EC-4EBD-A240-EEBA7B87C580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188" name="TextBox 187">
                <a:extLst>
                  <a:ext uri="{FF2B5EF4-FFF2-40B4-BE49-F238E27FC236}">
                    <a16:creationId xmlns:a16="http://schemas.microsoft.com/office/drawing/2014/main" id="{FCBA376D-9E4F-41BD-8F94-2AE5D063E729}"/>
                  </a:ext>
                </a:extLst>
              </p:cNvPr>
              <p:cNvSpPr txBox="1"/>
              <p:nvPr/>
            </p:nvSpPr>
            <p:spPr>
              <a:xfrm>
                <a:off x="1141496" y="2444600"/>
                <a:ext cx="427681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02</a:t>
                </a:r>
              </a:p>
            </p:txBody>
          </p:sp>
          <p:sp>
            <p:nvSpPr>
              <p:cNvPr id="189" name="TextBox 188">
                <a:extLst>
                  <a:ext uri="{FF2B5EF4-FFF2-40B4-BE49-F238E27FC236}">
                    <a16:creationId xmlns:a16="http://schemas.microsoft.com/office/drawing/2014/main" id="{85A8B7C5-1A2D-44B6-81DF-55130EB6A513}"/>
                  </a:ext>
                </a:extLst>
              </p:cNvPr>
              <p:cNvSpPr txBox="1"/>
              <p:nvPr/>
            </p:nvSpPr>
            <p:spPr>
              <a:xfrm>
                <a:off x="9297930" y="2444600"/>
                <a:ext cx="127470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3500-4700</a:t>
                </a:r>
              </a:p>
            </p:txBody>
          </p:sp>
          <p:sp>
            <p:nvSpPr>
              <p:cNvPr id="190" name="TextBox 189">
                <a:extLst>
                  <a:ext uri="{FF2B5EF4-FFF2-40B4-BE49-F238E27FC236}">
                    <a16:creationId xmlns:a16="http://schemas.microsoft.com/office/drawing/2014/main" id="{6164D6B8-DFE0-4D4E-9568-C3C79C7E349D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1"/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1"/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0F089850-365F-4994-8273-1A017CA772A7}"/>
              </a:ext>
            </a:extLst>
          </p:cNvPr>
          <p:cNvGrpSpPr/>
          <p:nvPr/>
        </p:nvGrpSpPr>
        <p:grpSpPr>
          <a:xfrm>
            <a:off x="761428" y="4211097"/>
            <a:ext cx="10669142" cy="882110"/>
            <a:chOff x="761428" y="4211097"/>
            <a:chExt cx="10669142" cy="882110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64342FA5-2C26-4314-BF7F-BE6A59C1083B}"/>
                </a:ext>
              </a:extLst>
            </p:cNvPr>
            <p:cNvSpPr/>
            <p:nvPr/>
          </p:nvSpPr>
          <p:spPr>
            <a:xfrm>
              <a:off x="761428" y="4211097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>
              <a:gsLst>
                <a:gs pos="12000">
                  <a:srgbClr val="F6EBFB"/>
                </a:gs>
                <a:gs pos="100000">
                  <a:srgbClr val="F6EF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91" name="Group 190">
              <a:extLst>
                <a:ext uri="{FF2B5EF4-FFF2-40B4-BE49-F238E27FC236}">
                  <a16:creationId xmlns:a16="http://schemas.microsoft.com/office/drawing/2014/main" id="{87111D06-4FA5-4818-B9FC-23E26F1CC9B2}"/>
                </a:ext>
              </a:extLst>
            </p:cNvPr>
            <p:cNvGrpSpPr/>
            <p:nvPr/>
          </p:nvGrpSpPr>
          <p:grpSpPr>
            <a:xfrm>
              <a:off x="1141496" y="4390542"/>
              <a:ext cx="9428738" cy="523220"/>
              <a:chOff x="1141496" y="2344572"/>
              <a:chExt cx="9428738" cy="523220"/>
            </a:xfrm>
          </p:grpSpPr>
          <p:sp>
            <p:nvSpPr>
              <p:cNvPr id="192" name="TextBox 191">
                <a:extLst>
                  <a:ext uri="{FF2B5EF4-FFF2-40B4-BE49-F238E27FC236}">
                    <a16:creationId xmlns:a16="http://schemas.microsoft.com/office/drawing/2014/main" id="{F147F6B3-604D-426F-BB46-5D20E29EBD09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193" name="TextBox 192">
                <a:extLst>
                  <a:ext uri="{FF2B5EF4-FFF2-40B4-BE49-F238E27FC236}">
                    <a16:creationId xmlns:a16="http://schemas.microsoft.com/office/drawing/2014/main" id="{B6A6F5D2-A9FD-46AD-AD7F-F2773F7F6FE1}"/>
                  </a:ext>
                </a:extLst>
              </p:cNvPr>
              <p:cNvSpPr txBox="1"/>
              <p:nvPr/>
            </p:nvSpPr>
            <p:spPr>
              <a:xfrm>
                <a:off x="1141496" y="2444600"/>
                <a:ext cx="427681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03</a:t>
                </a:r>
              </a:p>
            </p:txBody>
          </p:sp>
          <p:sp>
            <p:nvSpPr>
              <p:cNvPr id="194" name="TextBox 193">
                <a:extLst>
                  <a:ext uri="{FF2B5EF4-FFF2-40B4-BE49-F238E27FC236}">
                    <a16:creationId xmlns:a16="http://schemas.microsoft.com/office/drawing/2014/main" id="{037FD334-FAF4-4070-8FAF-62FA96575D9F}"/>
                  </a:ext>
                </a:extLst>
              </p:cNvPr>
              <p:cNvSpPr txBox="1"/>
              <p:nvPr/>
            </p:nvSpPr>
            <p:spPr>
              <a:xfrm>
                <a:off x="9300335" y="2444600"/>
                <a:ext cx="126989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2800-3600</a:t>
                </a:r>
              </a:p>
            </p:txBody>
          </p:sp>
          <p:sp>
            <p:nvSpPr>
              <p:cNvPr id="195" name="TextBox 194">
                <a:extLst>
                  <a:ext uri="{FF2B5EF4-FFF2-40B4-BE49-F238E27FC236}">
                    <a16:creationId xmlns:a16="http://schemas.microsoft.com/office/drawing/2014/main" id="{5F7BA8B9-F85B-4408-B1C3-9E80B3171F78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4797FFB4-A226-4FA1-B78D-AB99DCD5F8C4}"/>
              </a:ext>
            </a:extLst>
          </p:cNvPr>
          <p:cNvGrpSpPr/>
          <p:nvPr/>
        </p:nvGrpSpPr>
        <p:grpSpPr>
          <a:xfrm>
            <a:off x="761428" y="5234082"/>
            <a:ext cx="10669142" cy="882110"/>
            <a:chOff x="761428" y="5234082"/>
            <a:chExt cx="10669142" cy="882110"/>
          </a:xfrm>
        </p:grpSpPr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EF6E0A7E-D24A-4EA6-A38B-2D7841B73E02}"/>
                </a:ext>
              </a:extLst>
            </p:cNvPr>
            <p:cNvSpPr/>
            <p:nvPr/>
          </p:nvSpPr>
          <p:spPr>
            <a:xfrm>
              <a:off x="761428" y="5234082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>
              <a:gsLst>
                <a:gs pos="12000">
                  <a:srgbClr val="F6EBFB"/>
                </a:gs>
                <a:gs pos="100000">
                  <a:srgbClr val="F6EF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FD64026A-2B26-4B79-AE64-BB8D7219A5F3}"/>
                </a:ext>
              </a:extLst>
            </p:cNvPr>
            <p:cNvGrpSpPr/>
            <p:nvPr/>
          </p:nvGrpSpPr>
          <p:grpSpPr>
            <a:xfrm>
              <a:off x="1131878" y="5413527"/>
              <a:ext cx="9430341" cy="523220"/>
              <a:chOff x="1131878" y="2344572"/>
              <a:chExt cx="9430341" cy="523220"/>
            </a:xfrm>
          </p:grpSpPr>
          <p:sp>
            <p:nvSpPr>
              <p:cNvPr id="215" name="TextBox 214">
                <a:extLst>
                  <a:ext uri="{FF2B5EF4-FFF2-40B4-BE49-F238E27FC236}">
                    <a16:creationId xmlns:a16="http://schemas.microsoft.com/office/drawing/2014/main" id="{090D8A40-2CCE-422D-8B4F-AF36155F838C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216" name="TextBox 215">
                <a:extLst>
                  <a:ext uri="{FF2B5EF4-FFF2-40B4-BE49-F238E27FC236}">
                    <a16:creationId xmlns:a16="http://schemas.microsoft.com/office/drawing/2014/main" id="{2158E92E-D59A-4E21-897F-CD1EF1101847}"/>
                  </a:ext>
                </a:extLst>
              </p:cNvPr>
              <p:cNvSpPr txBox="1"/>
              <p:nvPr/>
            </p:nvSpPr>
            <p:spPr>
              <a:xfrm>
                <a:off x="1131878" y="2444600"/>
                <a:ext cx="446917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04</a:t>
                </a:r>
              </a:p>
            </p:txBody>
          </p:sp>
          <p:sp>
            <p:nvSpPr>
              <p:cNvPr id="217" name="TextBox 216">
                <a:extLst>
                  <a:ext uri="{FF2B5EF4-FFF2-40B4-BE49-F238E27FC236}">
                    <a16:creationId xmlns:a16="http://schemas.microsoft.com/office/drawing/2014/main" id="{4C5D3775-7E4E-4423-8663-3E90A60516CC}"/>
                  </a:ext>
                </a:extLst>
              </p:cNvPr>
              <p:cNvSpPr txBox="1"/>
              <p:nvPr/>
            </p:nvSpPr>
            <p:spPr>
              <a:xfrm>
                <a:off x="9308350" y="2444600"/>
                <a:ext cx="125386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33</a:t>
                </a:r>
                <a:r>
                  <a:rPr lang="en-US" sz="1500" spc="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00-3700</a:t>
                </a:r>
              </a:p>
            </p:txBody>
          </p:sp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457FFAB7-BB86-4547-A9E6-ACB1F5F7DE72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8EDCAB75-5B45-497F-A366-F7B1C96958C7}"/>
              </a:ext>
            </a:extLst>
          </p:cNvPr>
          <p:cNvSpPr/>
          <p:nvPr/>
        </p:nvSpPr>
        <p:spPr>
          <a:xfrm>
            <a:off x="0" y="399478"/>
            <a:ext cx="761428" cy="1020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4" decel="46667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decel="46667" fill="hold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decel="46667" fill="hold" nodeType="withEffect">
                                  <p:stCondLst>
                                    <p:cond delay="14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decel="46667" fill="hold" nodeType="withEffect">
                                  <p:stCondLst>
                                    <p:cond delay="15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" grpId="0" animBg="1"/>
      <p:bldP spid="5" grpId="0"/>
      <p:bldP spid="8" grpId="0"/>
      <p:bldP spid="15" grpId="0"/>
      <p:bldP spid="18" grpId="0"/>
      <p:bldP spid="156" grpId="0"/>
      <p:bldP spid="16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Freeform: Shape 173">
            <a:extLst>
              <a:ext uri="{FF2B5EF4-FFF2-40B4-BE49-F238E27FC236}">
                <a16:creationId xmlns:a16="http://schemas.microsoft.com/office/drawing/2014/main" id="{F66C2C63-EFF5-479E-AEAC-4675CB430EBA}"/>
              </a:ext>
            </a:extLst>
          </p:cNvPr>
          <p:cNvSpPr/>
          <p:nvPr/>
        </p:nvSpPr>
        <p:spPr>
          <a:xfrm>
            <a:off x="2744057" y="1278350"/>
            <a:ext cx="3510343" cy="19050"/>
          </a:xfrm>
          <a:custGeom>
            <a:avLst/>
            <a:gdLst>
              <a:gd name="connsiteX0" fmla="*/ 0 w 3510343"/>
              <a:gd name="connsiteY0" fmla="*/ 0 h 19050"/>
              <a:gd name="connsiteX1" fmla="*/ 3510344 w 3510343"/>
              <a:gd name="connsiteY1" fmla="*/ 0 h 19050"/>
              <a:gd name="connsiteX2" fmla="*/ 3510344 w 3510343"/>
              <a:gd name="connsiteY2" fmla="*/ 19050 h 19050"/>
              <a:gd name="connsiteX3" fmla="*/ 0 w 3510343"/>
              <a:gd name="connsiteY3" fmla="*/ 19050 h 1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0343" h="19050">
                <a:moveTo>
                  <a:pt x="0" y="0"/>
                </a:moveTo>
                <a:lnTo>
                  <a:pt x="3510344" y="0"/>
                </a:lnTo>
                <a:lnTo>
                  <a:pt x="3510344" y="19050"/>
                </a:lnTo>
                <a:lnTo>
                  <a:pt x="0" y="1905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0F96BC5-C9C8-4D71-861B-3E6EB86EA65D}"/>
              </a:ext>
            </a:extLst>
          </p:cNvPr>
          <p:cNvSpPr/>
          <p:nvPr/>
        </p:nvSpPr>
        <p:spPr>
          <a:xfrm>
            <a:off x="1" y="1021280"/>
            <a:ext cx="2742368" cy="52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E03B8D-868D-4FAE-9910-692515FA7854}"/>
              </a:ext>
            </a:extLst>
          </p:cNvPr>
          <p:cNvSpPr txBox="1"/>
          <p:nvPr/>
        </p:nvSpPr>
        <p:spPr>
          <a:xfrm>
            <a:off x="975264" y="1754790"/>
            <a:ext cx="76014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Serial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B42D95-78C3-4BB8-8CCD-B2F4D23A47FB}"/>
              </a:ext>
            </a:extLst>
          </p:cNvPr>
          <p:cNvSpPr txBox="1"/>
          <p:nvPr/>
        </p:nvSpPr>
        <p:spPr>
          <a:xfrm>
            <a:off x="2739193" y="1754790"/>
            <a:ext cx="154337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Project Name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9D3D3F-05CB-4596-BCF0-71288EF8F366}"/>
              </a:ext>
            </a:extLst>
          </p:cNvPr>
          <p:cNvSpPr txBox="1"/>
          <p:nvPr/>
        </p:nvSpPr>
        <p:spPr>
          <a:xfrm>
            <a:off x="6249066" y="1754790"/>
            <a:ext cx="137730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Description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4D041D4-84E1-4989-B96E-71964AAAAB41}"/>
              </a:ext>
            </a:extLst>
          </p:cNvPr>
          <p:cNvSpPr txBox="1"/>
          <p:nvPr/>
        </p:nvSpPr>
        <p:spPr>
          <a:xfrm>
            <a:off x="8847486" y="1754790"/>
            <a:ext cx="217559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Estimated Workers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589B8D08-F6CF-49F7-95CB-766207CEDAF9}"/>
              </a:ext>
            </a:extLst>
          </p:cNvPr>
          <p:cNvSpPr txBox="1"/>
          <p:nvPr/>
        </p:nvSpPr>
        <p:spPr>
          <a:xfrm>
            <a:off x="669988" y="399478"/>
            <a:ext cx="5775940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List of Your </a:t>
            </a:r>
            <a:r>
              <a:rPr lang="en-US" sz="405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Projects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1DA10B4A-4005-4D43-8098-17DD0ABD8859}"/>
              </a:ext>
            </a:extLst>
          </p:cNvPr>
          <p:cNvSpPr txBox="1"/>
          <p:nvPr/>
        </p:nvSpPr>
        <p:spPr>
          <a:xfrm>
            <a:off x="691705" y="1142809"/>
            <a:ext cx="19832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00" baseline="0" dirty="0">
                <a:solidFill>
                  <a:schemeClr val="bg2">
                    <a:lumMod val="25000"/>
                  </a:schemeClr>
                </a:solidFill>
                <a:latin typeface="Montserrat SemiBold" panose="00000700000000000000" pitchFamily="2" charset="0"/>
                <a:sym typeface="Montserrat"/>
                <a:rtl val="0"/>
              </a:rPr>
              <a:t>Project Mapping Table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FC58E82-9986-4A52-BF66-C8838F707976}"/>
              </a:ext>
            </a:extLst>
          </p:cNvPr>
          <p:cNvGrpSpPr/>
          <p:nvPr/>
        </p:nvGrpSpPr>
        <p:grpSpPr>
          <a:xfrm>
            <a:off x="761428" y="2165127"/>
            <a:ext cx="10669142" cy="882110"/>
            <a:chOff x="761428" y="2165127"/>
            <a:chExt cx="10669142" cy="882110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C49AF67-0E11-4C5E-B14D-A7CE6CA30398}"/>
                </a:ext>
              </a:extLst>
            </p:cNvPr>
            <p:cNvSpPr/>
            <p:nvPr/>
          </p:nvSpPr>
          <p:spPr>
            <a:xfrm>
              <a:off x="761428" y="2165127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 flip="none" rotWithShape="1">
              <a:gsLst>
                <a:gs pos="12000">
                  <a:srgbClr val="FFEDEB"/>
                </a:gs>
                <a:gs pos="100000">
                  <a:srgbClr val="FDF0ED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D3736CCE-F90E-447F-BCE9-54C027CC3C86}"/>
                </a:ext>
              </a:extLst>
            </p:cNvPr>
            <p:cNvGrpSpPr/>
            <p:nvPr/>
          </p:nvGrpSpPr>
          <p:grpSpPr>
            <a:xfrm>
              <a:off x="1159930" y="2344572"/>
              <a:ext cx="9402289" cy="523220"/>
              <a:chOff x="1159930" y="2344572"/>
              <a:chExt cx="9402289" cy="523220"/>
            </a:xfrm>
          </p:grpSpPr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51580EB-30A5-4684-AD6D-32B4B9CEC902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075827C-6EA9-4CDA-A1BB-C2D06C8BE070}"/>
                  </a:ext>
                </a:extLst>
              </p:cNvPr>
              <p:cNvSpPr txBox="1"/>
              <p:nvPr/>
            </p:nvSpPr>
            <p:spPr>
              <a:xfrm>
                <a:off x="1159930" y="2444600"/>
                <a:ext cx="39081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01</a:t>
                </a:r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18D3ECA3-893D-4FC5-80F0-CF4203572A14}"/>
                  </a:ext>
                </a:extLst>
              </p:cNvPr>
              <p:cNvSpPr txBox="1"/>
              <p:nvPr/>
            </p:nvSpPr>
            <p:spPr>
              <a:xfrm>
                <a:off x="9308350" y="2444600"/>
                <a:ext cx="125386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2700-3200</a:t>
                </a:r>
              </a:p>
            </p:txBody>
          </p:sp>
          <p:sp>
            <p:nvSpPr>
              <p:cNvPr id="175" name="TextBox 174">
                <a:extLst>
                  <a:ext uri="{FF2B5EF4-FFF2-40B4-BE49-F238E27FC236}">
                    <a16:creationId xmlns:a16="http://schemas.microsoft.com/office/drawing/2014/main" id="{50381927-0FCA-43DC-84D1-D37FCF31E050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D846AB-EB2D-4D38-94D9-B7A83DF4277F}"/>
              </a:ext>
            </a:extLst>
          </p:cNvPr>
          <p:cNvGrpSpPr/>
          <p:nvPr/>
        </p:nvGrpSpPr>
        <p:grpSpPr>
          <a:xfrm>
            <a:off x="761428" y="3188112"/>
            <a:ext cx="10669142" cy="882110"/>
            <a:chOff x="761428" y="3188112"/>
            <a:chExt cx="10669142" cy="882110"/>
          </a:xfrm>
        </p:grpSpPr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F4E14C09-4744-494E-A1BC-C48FF4065C6E}"/>
                </a:ext>
              </a:extLst>
            </p:cNvPr>
            <p:cNvSpPr/>
            <p:nvPr/>
          </p:nvSpPr>
          <p:spPr>
            <a:xfrm>
              <a:off x="761428" y="3188112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0832464F-5A51-40EB-83B7-A40C2A6D3AFE}"/>
                </a:ext>
              </a:extLst>
            </p:cNvPr>
            <p:cNvGrpSpPr/>
            <p:nvPr/>
          </p:nvGrpSpPr>
          <p:grpSpPr>
            <a:xfrm>
              <a:off x="1141496" y="3367557"/>
              <a:ext cx="9431143" cy="523220"/>
              <a:chOff x="1141496" y="2344572"/>
              <a:chExt cx="9431143" cy="523220"/>
            </a:xfrm>
          </p:grpSpPr>
          <p:sp>
            <p:nvSpPr>
              <p:cNvPr id="187" name="TextBox 186">
                <a:extLst>
                  <a:ext uri="{FF2B5EF4-FFF2-40B4-BE49-F238E27FC236}">
                    <a16:creationId xmlns:a16="http://schemas.microsoft.com/office/drawing/2014/main" id="{A79A7104-B0EC-4EBD-A240-EEBA7B87C580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188" name="TextBox 187">
                <a:extLst>
                  <a:ext uri="{FF2B5EF4-FFF2-40B4-BE49-F238E27FC236}">
                    <a16:creationId xmlns:a16="http://schemas.microsoft.com/office/drawing/2014/main" id="{FCBA376D-9E4F-41BD-8F94-2AE5D063E729}"/>
                  </a:ext>
                </a:extLst>
              </p:cNvPr>
              <p:cNvSpPr txBox="1"/>
              <p:nvPr/>
            </p:nvSpPr>
            <p:spPr>
              <a:xfrm>
                <a:off x="1141496" y="2444600"/>
                <a:ext cx="427681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02</a:t>
                </a:r>
              </a:p>
            </p:txBody>
          </p:sp>
          <p:sp>
            <p:nvSpPr>
              <p:cNvPr id="189" name="TextBox 188">
                <a:extLst>
                  <a:ext uri="{FF2B5EF4-FFF2-40B4-BE49-F238E27FC236}">
                    <a16:creationId xmlns:a16="http://schemas.microsoft.com/office/drawing/2014/main" id="{85A8B7C5-1A2D-44B6-81DF-55130EB6A513}"/>
                  </a:ext>
                </a:extLst>
              </p:cNvPr>
              <p:cNvSpPr txBox="1"/>
              <p:nvPr/>
            </p:nvSpPr>
            <p:spPr>
              <a:xfrm>
                <a:off x="9297930" y="2444600"/>
                <a:ext cx="127470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3500-4700</a:t>
                </a:r>
              </a:p>
            </p:txBody>
          </p:sp>
          <p:sp>
            <p:nvSpPr>
              <p:cNvPr id="190" name="TextBox 189">
                <a:extLst>
                  <a:ext uri="{FF2B5EF4-FFF2-40B4-BE49-F238E27FC236}">
                    <a16:creationId xmlns:a16="http://schemas.microsoft.com/office/drawing/2014/main" id="{6164D6B8-DFE0-4D4E-9568-C3C79C7E349D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1"/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1"/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0F089850-365F-4994-8273-1A017CA772A7}"/>
              </a:ext>
            </a:extLst>
          </p:cNvPr>
          <p:cNvGrpSpPr/>
          <p:nvPr/>
        </p:nvGrpSpPr>
        <p:grpSpPr>
          <a:xfrm>
            <a:off x="761428" y="4211097"/>
            <a:ext cx="10669142" cy="882110"/>
            <a:chOff x="761428" y="4211097"/>
            <a:chExt cx="10669142" cy="882110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64342FA5-2C26-4314-BF7F-BE6A59C1083B}"/>
                </a:ext>
              </a:extLst>
            </p:cNvPr>
            <p:cNvSpPr/>
            <p:nvPr/>
          </p:nvSpPr>
          <p:spPr>
            <a:xfrm>
              <a:off x="761428" y="4211097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>
              <a:gsLst>
                <a:gs pos="12000">
                  <a:srgbClr val="FFEDEB"/>
                </a:gs>
                <a:gs pos="100000">
                  <a:srgbClr val="FDF0E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91" name="Group 190">
              <a:extLst>
                <a:ext uri="{FF2B5EF4-FFF2-40B4-BE49-F238E27FC236}">
                  <a16:creationId xmlns:a16="http://schemas.microsoft.com/office/drawing/2014/main" id="{87111D06-4FA5-4818-B9FC-23E26F1CC9B2}"/>
                </a:ext>
              </a:extLst>
            </p:cNvPr>
            <p:cNvGrpSpPr/>
            <p:nvPr/>
          </p:nvGrpSpPr>
          <p:grpSpPr>
            <a:xfrm>
              <a:off x="1141496" y="4390542"/>
              <a:ext cx="9428738" cy="523220"/>
              <a:chOff x="1141496" y="2344572"/>
              <a:chExt cx="9428738" cy="523220"/>
            </a:xfrm>
          </p:grpSpPr>
          <p:sp>
            <p:nvSpPr>
              <p:cNvPr id="192" name="TextBox 191">
                <a:extLst>
                  <a:ext uri="{FF2B5EF4-FFF2-40B4-BE49-F238E27FC236}">
                    <a16:creationId xmlns:a16="http://schemas.microsoft.com/office/drawing/2014/main" id="{F147F6B3-604D-426F-BB46-5D20E29EBD09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193" name="TextBox 192">
                <a:extLst>
                  <a:ext uri="{FF2B5EF4-FFF2-40B4-BE49-F238E27FC236}">
                    <a16:creationId xmlns:a16="http://schemas.microsoft.com/office/drawing/2014/main" id="{B6A6F5D2-A9FD-46AD-AD7F-F2773F7F6FE1}"/>
                  </a:ext>
                </a:extLst>
              </p:cNvPr>
              <p:cNvSpPr txBox="1"/>
              <p:nvPr/>
            </p:nvSpPr>
            <p:spPr>
              <a:xfrm>
                <a:off x="1141496" y="2444600"/>
                <a:ext cx="427681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03</a:t>
                </a:r>
              </a:p>
            </p:txBody>
          </p:sp>
          <p:sp>
            <p:nvSpPr>
              <p:cNvPr id="194" name="TextBox 193">
                <a:extLst>
                  <a:ext uri="{FF2B5EF4-FFF2-40B4-BE49-F238E27FC236}">
                    <a16:creationId xmlns:a16="http://schemas.microsoft.com/office/drawing/2014/main" id="{037FD334-FAF4-4070-8FAF-62FA96575D9F}"/>
                  </a:ext>
                </a:extLst>
              </p:cNvPr>
              <p:cNvSpPr txBox="1"/>
              <p:nvPr/>
            </p:nvSpPr>
            <p:spPr>
              <a:xfrm>
                <a:off x="9300335" y="2444600"/>
                <a:ext cx="126989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2800-3600</a:t>
                </a:r>
              </a:p>
            </p:txBody>
          </p:sp>
          <p:sp>
            <p:nvSpPr>
              <p:cNvPr id="195" name="TextBox 194">
                <a:extLst>
                  <a:ext uri="{FF2B5EF4-FFF2-40B4-BE49-F238E27FC236}">
                    <a16:creationId xmlns:a16="http://schemas.microsoft.com/office/drawing/2014/main" id="{5F7BA8B9-F85B-4408-B1C3-9E80B3171F78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4797FFB4-A226-4FA1-B78D-AB99DCD5F8C4}"/>
              </a:ext>
            </a:extLst>
          </p:cNvPr>
          <p:cNvGrpSpPr/>
          <p:nvPr/>
        </p:nvGrpSpPr>
        <p:grpSpPr>
          <a:xfrm>
            <a:off x="761428" y="5234082"/>
            <a:ext cx="10669142" cy="882110"/>
            <a:chOff x="761428" y="5234082"/>
            <a:chExt cx="10669142" cy="882110"/>
          </a:xfrm>
        </p:grpSpPr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EF6E0A7E-D24A-4EA6-A38B-2D7841B73E02}"/>
                </a:ext>
              </a:extLst>
            </p:cNvPr>
            <p:cNvSpPr/>
            <p:nvPr/>
          </p:nvSpPr>
          <p:spPr>
            <a:xfrm>
              <a:off x="761428" y="5234082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>
              <a:gsLst>
                <a:gs pos="12000">
                  <a:srgbClr val="FFEDEB"/>
                </a:gs>
                <a:gs pos="100000">
                  <a:srgbClr val="FDF0E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FD64026A-2B26-4B79-AE64-BB8D7219A5F3}"/>
                </a:ext>
              </a:extLst>
            </p:cNvPr>
            <p:cNvGrpSpPr/>
            <p:nvPr/>
          </p:nvGrpSpPr>
          <p:grpSpPr>
            <a:xfrm>
              <a:off x="1131878" y="5413527"/>
              <a:ext cx="9430341" cy="523220"/>
              <a:chOff x="1131878" y="2344572"/>
              <a:chExt cx="9430341" cy="523220"/>
            </a:xfrm>
          </p:grpSpPr>
          <p:sp>
            <p:nvSpPr>
              <p:cNvPr id="215" name="TextBox 214">
                <a:extLst>
                  <a:ext uri="{FF2B5EF4-FFF2-40B4-BE49-F238E27FC236}">
                    <a16:creationId xmlns:a16="http://schemas.microsoft.com/office/drawing/2014/main" id="{090D8A40-2CCE-422D-8B4F-AF36155F838C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216" name="TextBox 215">
                <a:extLst>
                  <a:ext uri="{FF2B5EF4-FFF2-40B4-BE49-F238E27FC236}">
                    <a16:creationId xmlns:a16="http://schemas.microsoft.com/office/drawing/2014/main" id="{2158E92E-D59A-4E21-897F-CD1EF1101847}"/>
                  </a:ext>
                </a:extLst>
              </p:cNvPr>
              <p:cNvSpPr txBox="1"/>
              <p:nvPr/>
            </p:nvSpPr>
            <p:spPr>
              <a:xfrm>
                <a:off x="1131878" y="2444600"/>
                <a:ext cx="446917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04</a:t>
                </a:r>
              </a:p>
            </p:txBody>
          </p:sp>
          <p:sp>
            <p:nvSpPr>
              <p:cNvPr id="217" name="TextBox 216">
                <a:extLst>
                  <a:ext uri="{FF2B5EF4-FFF2-40B4-BE49-F238E27FC236}">
                    <a16:creationId xmlns:a16="http://schemas.microsoft.com/office/drawing/2014/main" id="{4C5D3775-7E4E-4423-8663-3E90A60516CC}"/>
                  </a:ext>
                </a:extLst>
              </p:cNvPr>
              <p:cNvSpPr txBox="1"/>
              <p:nvPr/>
            </p:nvSpPr>
            <p:spPr>
              <a:xfrm>
                <a:off x="9308350" y="2444600"/>
                <a:ext cx="125386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33</a:t>
                </a:r>
                <a:r>
                  <a:rPr lang="en-US" sz="1500" spc="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00-3700</a:t>
                </a:r>
              </a:p>
            </p:txBody>
          </p:sp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457FFAB7-BB86-4547-A9E6-ACB1F5F7DE72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8EDCAB75-5B45-497F-A366-F7B1C96958C7}"/>
              </a:ext>
            </a:extLst>
          </p:cNvPr>
          <p:cNvSpPr/>
          <p:nvPr/>
        </p:nvSpPr>
        <p:spPr>
          <a:xfrm>
            <a:off x="0" y="399478"/>
            <a:ext cx="761428" cy="1020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56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4" decel="46667" fill="hold" nodeType="withEffect">
                                  <p:stCondLst>
                                    <p:cond delay="15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decel="46667" fill="hold" nodeType="withEffect">
                                  <p:stCondLst>
                                    <p:cond delay="14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decel="46667" fill="hold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decel="46667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" grpId="0" animBg="1"/>
      <p:bldP spid="5" grpId="0"/>
      <p:bldP spid="8" grpId="0"/>
      <p:bldP spid="15" grpId="0"/>
      <p:bldP spid="18" grpId="0"/>
      <p:bldP spid="156" grpId="0"/>
      <p:bldP spid="1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Freeform: Shape 173">
            <a:extLst>
              <a:ext uri="{FF2B5EF4-FFF2-40B4-BE49-F238E27FC236}">
                <a16:creationId xmlns:a16="http://schemas.microsoft.com/office/drawing/2014/main" id="{F66C2C63-EFF5-479E-AEAC-4675CB430EBA}"/>
              </a:ext>
            </a:extLst>
          </p:cNvPr>
          <p:cNvSpPr/>
          <p:nvPr/>
        </p:nvSpPr>
        <p:spPr>
          <a:xfrm>
            <a:off x="2744057" y="1278350"/>
            <a:ext cx="3510343" cy="19050"/>
          </a:xfrm>
          <a:custGeom>
            <a:avLst/>
            <a:gdLst>
              <a:gd name="connsiteX0" fmla="*/ 0 w 3510343"/>
              <a:gd name="connsiteY0" fmla="*/ 0 h 19050"/>
              <a:gd name="connsiteX1" fmla="*/ 3510344 w 3510343"/>
              <a:gd name="connsiteY1" fmla="*/ 0 h 19050"/>
              <a:gd name="connsiteX2" fmla="*/ 3510344 w 3510343"/>
              <a:gd name="connsiteY2" fmla="*/ 19050 h 19050"/>
              <a:gd name="connsiteX3" fmla="*/ 0 w 3510343"/>
              <a:gd name="connsiteY3" fmla="*/ 19050 h 1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0343" h="19050">
                <a:moveTo>
                  <a:pt x="0" y="0"/>
                </a:moveTo>
                <a:lnTo>
                  <a:pt x="3510344" y="0"/>
                </a:lnTo>
                <a:lnTo>
                  <a:pt x="3510344" y="19050"/>
                </a:lnTo>
                <a:lnTo>
                  <a:pt x="0" y="1905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0F96BC5-C9C8-4D71-861B-3E6EB86EA65D}"/>
              </a:ext>
            </a:extLst>
          </p:cNvPr>
          <p:cNvSpPr/>
          <p:nvPr/>
        </p:nvSpPr>
        <p:spPr>
          <a:xfrm>
            <a:off x="1" y="1021280"/>
            <a:ext cx="2742368" cy="52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E03B8D-868D-4FAE-9910-692515FA7854}"/>
              </a:ext>
            </a:extLst>
          </p:cNvPr>
          <p:cNvSpPr txBox="1"/>
          <p:nvPr/>
        </p:nvSpPr>
        <p:spPr>
          <a:xfrm>
            <a:off x="975264" y="1754790"/>
            <a:ext cx="76014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Serial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B42D95-78C3-4BB8-8CCD-B2F4D23A47FB}"/>
              </a:ext>
            </a:extLst>
          </p:cNvPr>
          <p:cNvSpPr txBox="1"/>
          <p:nvPr/>
        </p:nvSpPr>
        <p:spPr>
          <a:xfrm>
            <a:off x="2739193" y="1754790"/>
            <a:ext cx="154337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Project Name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9D3D3F-05CB-4596-BCF0-71288EF8F366}"/>
              </a:ext>
            </a:extLst>
          </p:cNvPr>
          <p:cNvSpPr txBox="1"/>
          <p:nvPr/>
        </p:nvSpPr>
        <p:spPr>
          <a:xfrm>
            <a:off x="6249066" y="1754790"/>
            <a:ext cx="137730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Description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4D041D4-84E1-4989-B96E-71964AAAAB41}"/>
              </a:ext>
            </a:extLst>
          </p:cNvPr>
          <p:cNvSpPr txBox="1"/>
          <p:nvPr/>
        </p:nvSpPr>
        <p:spPr>
          <a:xfrm>
            <a:off x="8847486" y="1754790"/>
            <a:ext cx="217559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Estimated Workers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589B8D08-F6CF-49F7-95CB-766207CEDAF9}"/>
              </a:ext>
            </a:extLst>
          </p:cNvPr>
          <p:cNvSpPr txBox="1"/>
          <p:nvPr/>
        </p:nvSpPr>
        <p:spPr>
          <a:xfrm>
            <a:off x="669988" y="399478"/>
            <a:ext cx="5775940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List of Your </a:t>
            </a:r>
            <a:r>
              <a:rPr lang="en-US" sz="405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Projects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1DA10B4A-4005-4D43-8098-17DD0ABD8859}"/>
              </a:ext>
            </a:extLst>
          </p:cNvPr>
          <p:cNvSpPr txBox="1"/>
          <p:nvPr/>
        </p:nvSpPr>
        <p:spPr>
          <a:xfrm>
            <a:off x="691705" y="1142809"/>
            <a:ext cx="19832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00" baseline="0" dirty="0">
                <a:solidFill>
                  <a:schemeClr val="bg2">
                    <a:lumMod val="25000"/>
                  </a:schemeClr>
                </a:solidFill>
                <a:latin typeface="Montserrat SemiBold" panose="00000700000000000000" pitchFamily="2" charset="0"/>
                <a:sym typeface="Montserrat"/>
                <a:rtl val="0"/>
              </a:rPr>
              <a:t>Project Mapping Table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FC58E82-9986-4A52-BF66-C8838F707976}"/>
              </a:ext>
            </a:extLst>
          </p:cNvPr>
          <p:cNvGrpSpPr/>
          <p:nvPr/>
        </p:nvGrpSpPr>
        <p:grpSpPr>
          <a:xfrm>
            <a:off x="761428" y="2165127"/>
            <a:ext cx="10669142" cy="882110"/>
            <a:chOff x="761428" y="2165127"/>
            <a:chExt cx="10669142" cy="882110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C49AF67-0E11-4C5E-B14D-A7CE6CA30398}"/>
                </a:ext>
              </a:extLst>
            </p:cNvPr>
            <p:cNvSpPr/>
            <p:nvPr/>
          </p:nvSpPr>
          <p:spPr>
            <a:xfrm>
              <a:off x="761428" y="2165127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EBF5DF"/>
                </a:gs>
                <a:gs pos="100000">
                  <a:srgbClr val="ECF6E2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D3736CCE-F90E-447F-BCE9-54C027CC3C86}"/>
                </a:ext>
              </a:extLst>
            </p:cNvPr>
            <p:cNvGrpSpPr/>
            <p:nvPr/>
          </p:nvGrpSpPr>
          <p:grpSpPr>
            <a:xfrm>
              <a:off x="1159930" y="2344572"/>
              <a:ext cx="9402289" cy="523220"/>
              <a:chOff x="1159930" y="2344572"/>
              <a:chExt cx="9402289" cy="523220"/>
            </a:xfrm>
          </p:grpSpPr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51580EB-30A5-4684-AD6D-32B4B9CEC902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075827C-6EA9-4CDA-A1BB-C2D06C8BE070}"/>
                  </a:ext>
                </a:extLst>
              </p:cNvPr>
              <p:cNvSpPr txBox="1"/>
              <p:nvPr/>
            </p:nvSpPr>
            <p:spPr>
              <a:xfrm>
                <a:off x="1159930" y="2444600"/>
                <a:ext cx="39081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01</a:t>
                </a:r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18D3ECA3-893D-4FC5-80F0-CF4203572A14}"/>
                  </a:ext>
                </a:extLst>
              </p:cNvPr>
              <p:cNvSpPr txBox="1"/>
              <p:nvPr/>
            </p:nvSpPr>
            <p:spPr>
              <a:xfrm>
                <a:off x="9308350" y="2444600"/>
                <a:ext cx="125386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2700-3200</a:t>
                </a:r>
              </a:p>
            </p:txBody>
          </p:sp>
          <p:sp>
            <p:nvSpPr>
              <p:cNvPr id="175" name="TextBox 174">
                <a:extLst>
                  <a:ext uri="{FF2B5EF4-FFF2-40B4-BE49-F238E27FC236}">
                    <a16:creationId xmlns:a16="http://schemas.microsoft.com/office/drawing/2014/main" id="{50381927-0FCA-43DC-84D1-D37FCF31E050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D846AB-EB2D-4D38-94D9-B7A83DF4277F}"/>
              </a:ext>
            </a:extLst>
          </p:cNvPr>
          <p:cNvGrpSpPr/>
          <p:nvPr/>
        </p:nvGrpSpPr>
        <p:grpSpPr>
          <a:xfrm>
            <a:off x="761428" y="3188112"/>
            <a:ext cx="10669142" cy="882110"/>
            <a:chOff x="761428" y="3188112"/>
            <a:chExt cx="10669142" cy="882110"/>
          </a:xfrm>
        </p:grpSpPr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F4E14C09-4744-494E-A1BC-C48FF4065C6E}"/>
                </a:ext>
              </a:extLst>
            </p:cNvPr>
            <p:cNvSpPr/>
            <p:nvPr/>
          </p:nvSpPr>
          <p:spPr>
            <a:xfrm>
              <a:off x="761428" y="3188112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0832464F-5A51-40EB-83B7-A40C2A6D3AFE}"/>
                </a:ext>
              </a:extLst>
            </p:cNvPr>
            <p:cNvGrpSpPr/>
            <p:nvPr/>
          </p:nvGrpSpPr>
          <p:grpSpPr>
            <a:xfrm>
              <a:off x="1141496" y="3367557"/>
              <a:ext cx="9431143" cy="523220"/>
              <a:chOff x="1141496" y="2344572"/>
              <a:chExt cx="9431143" cy="523220"/>
            </a:xfrm>
          </p:grpSpPr>
          <p:sp>
            <p:nvSpPr>
              <p:cNvPr id="187" name="TextBox 186">
                <a:extLst>
                  <a:ext uri="{FF2B5EF4-FFF2-40B4-BE49-F238E27FC236}">
                    <a16:creationId xmlns:a16="http://schemas.microsoft.com/office/drawing/2014/main" id="{A79A7104-B0EC-4EBD-A240-EEBA7B87C580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188" name="TextBox 187">
                <a:extLst>
                  <a:ext uri="{FF2B5EF4-FFF2-40B4-BE49-F238E27FC236}">
                    <a16:creationId xmlns:a16="http://schemas.microsoft.com/office/drawing/2014/main" id="{FCBA376D-9E4F-41BD-8F94-2AE5D063E729}"/>
                  </a:ext>
                </a:extLst>
              </p:cNvPr>
              <p:cNvSpPr txBox="1"/>
              <p:nvPr/>
            </p:nvSpPr>
            <p:spPr>
              <a:xfrm>
                <a:off x="1141496" y="2444600"/>
                <a:ext cx="427681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02</a:t>
                </a:r>
              </a:p>
            </p:txBody>
          </p:sp>
          <p:sp>
            <p:nvSpPr>
              <p:cNvPr id="189" name="TextBox 188">
                <a:extLst>
                  <a:ext uri="{FF2B5EF4-FFF2-40B4-BE49-F238E27FC236}">
                    <a16:creationId xmlns:a16="http://schemas.microsoft.com/office/drawing/2014/main" id="{85A8B7C5-1A2D-44B6-81DF-55130EB6A513}"/>
                  </a:ext>
                </a:extLst>
              </p:cNvPr>
              <p:cNvSpPr txBox="1"/>
              <p:nvPr/>
            </p:nvSpPr>
            <p:spPr>
              <a:xfrm>
                <a:off x="9297930" y="2444600"/>
                <a:ext cx="127470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3500-4700</a:t>
                </a:r>
              </a:p>
            </p:txBody>
          </p:sp>
          <p:sp>
            <p:nvSpPr>
              <p:cNvPr id="190" name="TextBox 189">
                <a:extLst>
                  <a:ext uri="{FF2B5EF4-FFF2-40B4-BE49-F238E27FC236}">
                    <a16:creationId xmlns:a16="http://schemas.microsoft.com/office/drawing/2014/main" id="{6164D6B8-DFE0-4D4E-9568-C3C79C7E349D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1"/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1"/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0F089850-365F-4994-8273-1A017CA772A7}"/>
              </a:ext>
            </a:extLst>
          </p:cNvPr>
          <p:cNvGrpSpPr/>
          <p:nvPr/>
        </p:nvGrpSpPr>
        <p:grpSpPr>
          <a:xfrm>
            <a:off x="761428" y="4211097"/>
            <a:ext cx="10669142" cy="882110"/>
            <a:chOff x="761428" y="4211097"/>
            <a:chExt cx="10669142" cy="882110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64342FA5-2C26-4314-BF7F-BE6A59C1083B}"/>
                </a:ext>
              </a:extLst>
            </p:cNvPr>
            <p:cNvSpPr/>
            <p:nvPr/>
          </p:nvSpPr>
          <p:spPr>
            <a:xfrm>
              <a:off x="761428" y="4211097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>
              <a:gsLst>
                <a:gs pos="0">
                  <a:srgbClr val="EBF5DF"/>
                </a:gs>
                <a:gs pos="100000">
                  <a:srgbClr val="ECF6E2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91" name="Group 190">
              <a:extLst>
                <a:ext uri="{FF2B5EF4-FFF2-40B4-BE49-F238E27FC236}">
                  <a16:creationId xmlns:a16="http://schemas.microsoft.com/office/drawing/2014/main" id="{87111D06-4FA5-4818-B9FC-23E26F1CC9B2}"/>
                </a:ext>
              </a:extLst>
            </p:cNvPr>
            <p:cNvGrpSpPr/>
            <p:nvPr/>
          </p:nvGrpSpPr>
          <p:grpSpPr>
            <a:xfrm>
              <a:off x="1141496" y="4390542"/>
              <a:ext cx="9428738" cy="523220"/>
              <a:chOff x="1141496" y="2344572"/>
              <a:chExt cx="9428738" cy="523220"/>
            </a:xfrm>
          </p:grpSpPr>
          <p:sp>
            <p:nvSpPr>
              <p:cNvPr id="192" name="TextBox 191">
                <a:extLst>
                  <a:ext uri="{FF2B5EF4-FFF2-40B4-BE49-F238E27FC236}">
                    <a16:creationId xmlns:a16="http://schemas.microsoft.com/office/drawing/2014/main" id="{F147F6B3-604D-426F-BB46-5D20E29EBD09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193" name="TextBox 192">
                <a:extLst>
                  <a:ext uri="{FF2B5EF4-FFF2-40B4-BE49-F238E27FC236}">
                    <a16:creationId xmlns:a16="http://schemas.microsoft.com/office/drawing/2014/main" id="{B6A6F5D2-A9FD-46AD-AD7F-F2773F7F6FE1}"/>
                  </a:ext>
                </a:extLst>
              </p:cNvPr>
              <p:cNvSpPr txBox="1"/>
              <p:nvPr/>
            </p:nvSpPr>
            <p:spPr>
              <a:xfrm>
                <a:off x="1141496" y="2444600"/>
                <a:ext cx="427681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03</a:t>
                </a:r>
              </a:p>
            </p:txBody>
          </p:sp>
          <p:sp>
            <p:nvSpPr>
              <p:cNvPr id="194" name="TextBox 193">
                <a:extLst>
                  <a:ext uri="{FF2B5EF4-FFF2-40B4-BE49-F238E27FC236}">
                    <a16:creationId xmlns:a16="http://schemas.microsoft.com/office/drawing/2014/main" id="{037FD334-FAF4-4070-8FAF-62FA96575D9F}"/>
                  </a:ext>
                </a:extLst>
              </p:cNvPr>
              <p:cNvSpPr txBox="1"/>
              <p:nvPr/>
            </p:nvSpPr>
            <p:spPr>
              <a:xfrm>
                <a:off x="9300335" y="2444600"/>
                <a:ext cx="126989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2800-3600</a:t>
                </a:r>
              </a:p>
            </p:txBody>
          </p:sp>
          <p:sp>
            <p:nvSpPr>
              <p:cNvPr id="195" name="TextBox 194">
                <a:extLst>
                  <a:ext uri="{FF2B5EF4-FFF2-40B4-BE49-F238E27FC236}">
                    <a16:creationId xmlns:a16="http://schemas.microsoft.com/office/drawing/2014/main" id="{5F7BA8B9-F85B-4408-B1C3-9E80B3171F78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4797FFB4-A226-4FA1-B78D-AB99DCD5F8C4}"/>
              </a:ext>
            </a:extLst>
          </p:cNvPr>
          <p:cNvGrpSpPr/>
          <p:nvPr/>
        </p:nvGrpSpPr>
        <p:grpSpPr>
          <a:xfrm>
            <a:off x="761428" y="5234082"/>
            <a:ext cx="10669142" cy="882110"/>
            <a:chOff x="761428" y="5234082"/>
            <a:chExt cx="10669142" cy="882110"/>
          </a:xfrm>
        </p:grpSpPr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EF6E0A7E-D24A-4EA6-A38B-2D7841B73E02}"/>
                </a:ext>
              </a:extLst>
            </p:cNvPr>
            <p:cNvSpPr/>
            <p:nvPr/>
          </p:nvSpPr>
          <p:spPr>
            <a:xfrm>
              <a:off x="761428" y="5234082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>
              <a:gsLst>
                <a:gs pos="0">
                  <a:srgbClr val="EBF5DF"/>
                </a:gs>
                <a:gs pos="100000">
                  <a:srgbClr val="ECF6E2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FD64026A-2B26-4B79-AE64-BB8D7219A5F3}"/>
                </a:ext>
              </a:extLst>
            </p:cNvPr>
            <p:cNvGrpSpPr/>
            <p:nvPr/>
          </p:nvGrpSpPr>
          <p:grpSpPr>
            <a:xfrm>
              <a:off x="1131878" y="5413527"/>
              <a:ext cx="9430341" cy="523220"/>
              <a:chOff x="1131878" y="2344572"/>
              <a:chExt cx="9430341" cy="523220"/>
            </a:xfrm>
          </p:grpSpPr>
          <p:sp>
            <p:nvSpPr>
              <p:cNvPr id="215" name="TextBox 214">
                <a:extLst>
                  <a:ext uri="{FF2B5EF4-FFF2-40B4-BE49-F238E27FC236}">
                    <a16:creationId xmlns:a16="http://schemas.microsoft.com/office/drawing/2014/main" id="{090D8A40-2CCE-422D-8B4F-AF36155F838C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216" name="TextBox 215">
                <a:extLst>
                  <a:ext uri="{FF2B5EF4-FFF2-40B4-BE49-F238E27FC236}">
                    <a16:creationId xmlns:a16="http://schemas.microsoft.com/office/drawing/2014/main" id="{2158E92E-D59A-4E21-897F-CD1EF1101847}"/>
                  </a:ext>
                </a:extLst>
              </p:cNvPr>
              <p:cNvSpPr txBox="1"/>
              <p:nvPr/>
            </p:nvSpPr>
            <p:spPr>
              <a:xfrm>
                <a:off x="1131878" y="2444600"/>
                <a:ext cx="446917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04</a:t>
                </a:r>
              </a:p>
            </p:txBody>
          </p:sp>
          <p:sp>
            <p:nvSpPr>
              <p:cNvPr id="217" name="TextBox 216">
                <a:extLst>
                  <a:ext uri="{FF2B5EF4-FFF2-40B4-BE49-F238E27FC236}">
                    <a16:creationId xmlns:a16="http://schemas.microsoft.com/office/drawing/2014/main" id="{4C5D3775-7E4E-4423-8663-3E90A60516CC}"/>
                  </a:ext>
                </a:extLst>
              </p:cNvPr>
              <p:cNvSpPr txBox="1"/>
              <p:nvPr/>
            </p:nvSpPr>
            <p:spPr>
              <a:xfrm>
                <a:off x="9308350" y="2444600"/>
                <a:ext cx="125386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33</a:t>
                </a:r>
                <a:r>
                  <a:rPr lang="en-US" sz="1500" spc="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00-3700</a:t>
                </a:r>
              </a:p>
            </p:txBody>
          </p:sp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457FFAB7-BB86-4547-A9E6-ACB1F5F7DE72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8EDCAB75-5B45-497F-A366-F7B1C96958C7}"/>
              </a:ext>
            </a:extLst>
          </p:cNvPr>
          <p:cNvSpPr/>
          <p:nvPr/>
        </p:nvSpPr>
        <p:spPr>
          <a:xfrm>
            <a:off x="0" y="399478"/>
            <a:ext cx="761428" cy="1020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265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4" decel="46667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decel="46667" fill="hold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decel="46667" fill="hold" nodeType="withEffect">
                                  <p:stCondLst>
                                    <p:cond delay="14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decel="46667" fill="hold" nodeType="withEffect">
                                  <p:stCondLst>
                                    <p:cond delay="15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" grpId="0" animBg="1"/>
      <p:bldP spid="5" grpId="0"/>
      <p:bldP spid="8" grpId="0"/>
      <p:bldP spid="15" grpId="0"/>
      <p:bldP spid="18" grpId="0"/>
      <p:bldP spid="156" grpId="0"/>
      <p:bldP spid="1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Freeform: Shape 173">
            <a:extLst>
              <a:ext uri="{FF2B5EF4-FFF2-40B4-BE49-F238E27FC236}">
                <a16:creationId xmlns:a16="http://schemas.microsoft.com/office/drawing/2014/main" id="{F66C2C63-EFF5-479E-AEAC-4675CB430EBA}"/>
              </a:ext>
            </a:extLst>
          </p:cNvPr>
          <p:cNvSpPr/>
          <p:nvPr/>
        </p:nvSpPr>
        <p:spPr>
          <a:xfrm>
            <a:off x="2744057" y="1278350"/>
            <a:ext cx="3510343" cy="19050"/>
          </a:xfrm>
          <a:custGeom>
            <a:avLst/>
            <a:gdLst>
              <a:gd name="connsiteX0" fmla="*/ 0 w 3510343"/>
              <a:gd name="connsiteY0" fmla="*/ 0 h 19050"/>
              <a:gd name="connsiteX1" fmla="*/ 3510344 w 3510343"/>
              <a:gd name="connsiteY1" fmla="*/ 0 h 19050"/>
              <a:gd name="connsiteX2" fmla="*/ 3510344 w 3510343"/>
              <a:gd name="connsiteY2" fmla="*/ 19050 h 19050"/>
              <a:gd name="connsiteX3" fmla="*/ 0 w 3510343"/>
              <a:gd name="connsiteY3" fmla="*/ 19050 h 1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0343" h="19050">
                <a:moveTo>
                  <a:pt x="0" y="0"/>
                </a:moveTo>
                <a:lnTo>
                  <a:pt x="3510344" y="0"/>
                </a:lnTo>
                <a:lnTo>
                  <a:pt x="3510344" y="19050"/>
                </a:lnTo>
                <a:lnTo>
                  <a:pt x="0" y="1905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0F96BC5-C9C8-4D71-861B-3E6EB86EA65D}"/>
              </a:ext>
            </a:extLst>
          </p:cNvPr>
          <p:cNvSpPr/>
          <p:nvPr/>
        </p:nvSpPr>
        <p:spPr>
          <a:xfrm>
            <a:off x="1" y="1021280"/>
            <a:ext cx="2742368" cy="52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E03B8D-868D-4FAE-9910-692515FA7854}"/>
              </a:ext>
            </a:extLst>
          </p:cNvPr>
          <p:cNvSpPr txBox="1"/>
          <p:nvPr/>
        </p:nvSpPr>
        <p:spPr>
          <a:xfrm>
            <a:off x="975264" y="1754790"/>
            <a:ext cx="76014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Serial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B42D95-78C3-4BB8-8CCD-B2F4D23A47FB}"/>
              </a:ext>
            </a:extLst>
          </p:cNvPr>
          <p:cNvSpPr txBox="1"/>
          <p:nvPr/>
        </p:nvSpPr>
        <p:spPr>
          <a:xfrm>
            <a:off x="2739193" y="1754790"/>
            <a:ext cx="154337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Project Name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9D3D3F-05CB-4596-BCF0-71288EF8F366}"/>
              </a:ext>
            </a:extLst>
          </p:cNvPr>
          <p:cNvSpPr txBox="1"/>
          <p:nvPr/>
        </p:nvSpPr>
        <p:spPr>
          <a:xfrm>
            <a:off x="6249066" y="1754790"/>
            <a:ext cx="137730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Description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4D041D4-84E1-4989-B96E-71964AAAAB41}"/>
              </a:ext>
            </a:extLst>
          </p:cNvPr>
          <p:cNvSpPr txBox="1"/>
          <p:nvPr/>
        </p:nvSpPr>
        <p:spPr>
          <a:xfrm>
            <a:off x="8847486" y="1754790"/>
            <a:ext cx="217559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Estimated Workers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589B8D08-F6CF-49F7-95CB-766207CEDAF9}"/>
              </a:ext>
            </a:extLst>
          </p:cNvPr>
          <p:cNvSpPr txBox="1"/>
          <p:nvPr/>
        </p:nvSpPr>
        <p:spPr>
          <a:xfrm>
            <a:off x="669988" y="399478"/>
            <a:ext cx="5775940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List of Your </a:t>
            </a:r>
            <a:r>
              <a:rPr lang="en-US" sz="405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Projects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1DA10B4A-4005-4D43-8098-17DD0ABD8859}"/>
              </a:ext>
            </a:extLst>
          </p:cNvPr>
          <p:cNvSpPr txBox="1"/>
          <p:nvPr/>
        </p:nvSpPr>
        <p:spPr>
          <a:xfrm>
            <a:off x="691705" y="1142809"/>
            <a:ext cx="19832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00" baseline="0" dirty="0">
                <a:solidFill>
                  <a:schemeClr val="bg2">
                    <a:lumMod val="25000"/>
                  </a:schemeClr>
                </a:solidFill>
                <a:latin typeface="Montserrat SemiBold" panose="00000700000000000000" pitchFamily="2" charset="0"/>
                <a:sym typeface="Montserrat"/>
                <a:rtl val="0"/>
              </a:rPr>
              <a:t>Project Mapping Table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FC58E82-9986-4A52-BF66-C8838F707976}"/>
              </a:ext>
            </a:extLst>
          </p:cNvPr>
          <p:cNvGrpSpPr/>
          <p:nvPr/>
        </p:nvGrpSpPr>
        <p:grpSpPr>
          <a:xfrm>
            <a:off x="761428" y="2165127"/>
            <a:ext cx="10669142" cy="882110"/>
            <a:chOff x="761428" y="2165127"/>
            <a:chExt cx="10669142" cy="882110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C49AF67-0E11-4C5E-B14D-A7CE6CA30398}"/>
                </a:ext>
              </a:extLst>
            </p:cNvPr>
            <p:cNvSpPr/>
            <p:nvPr/>
          </p:nvSpPr>
          <p:spPr>
            <a:xfrm>
              <a:off x="761428" y="2165127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 flip="none" rotWithShape="1">
              <a:gsLst>
                <a:gs pos="10000">
                  <a:srgbClr val="FFEBEE"/>
                </a:gs>
                <a:gs pos="100000">
                  <a:srgbClr val="FFF3F5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D3736CCE-F90E-447F-BCE9-54C027CC3C86}"/>
                </a:ext>
              </a:extLst>
            </p:cNvPr>
            <p:cNvGrpSpPr/>
            <p:nvPr/>
          </p:nvGrpSpPr>
          <p:grpSpPr>
            <a:xfrm>
              <a:off x="1159930" y="2344572"/>
              <a:ext cx="9402289" cy="523220"/>
              <a:chOff x="1159930" y="2344572"/>
              <a:chExt cx="9402289" cy="523220"/>
            </a:xfrm>
          </p:grpSpPr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51580EB-30A5-4684-AD6D-32B4B9CEC902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075827C-6EA9-4CDA-A1BB-C2D06C8BE070}"/>
                  </a:ext>
                </a:extLst>
              </p:cNvPr>
              <p:cNvSpPr txBox="1"/>
              <p:nvPr/>
            </p:nvSpPr>
            <p:spPr>
              <a:xfrm>
                <a:off x="1159930" y="2444600"/>
                <a:ext cx="39081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01</a:t>
                </a:r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18D3ECA3-893D-4FC5-80F0-CF4203572A14}"/>
                  </a:ext>
                </a:extLst>
              </p:cNvPr>
              <p:cNvSpPr txBox="1"/>
              <p:nvPr/>
            </p:nvSpPr>
            <p:spPr>
              <a:xfrm>
                <a:off x="9308350" y="2444600"/>
                <a:ext cx="125386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2700-3200</a:t>
                </a:r>
              </a:p>
            </p:txBody>
          </p:sp>
          <p:sp>
            <p:nvSpPr>
              <p:cNvPr id="175" name="TextBox 174">
                <a:extLst>
                  <a:ext uri="{FF2B5EF4-FFF2-40B4-BE49-F238E27FC236}">
                    <a16:creationId xmlns:a16="http://schemas.microsoft.com/office/drawing/2014/main" id="{50381927-0FCA-43DC-84D1-D37FCF31E050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D846AB-EB2D-4D38-94D9-B7A83DF4277F}"/>
              </a:ext>
            </a:extLst>
          </p:cNvPr>
          <p:cNvGrpSpPr/>
          <p:nvPr/>
        </p:nvGrpSpPr>
        <p:grpSpPr>
          <a:xfrm>
            <a:off x="761428" y="3188112"/>
            <a:ext cx="10669142" cy="882110"/>
            <a:chOff x="761428" y="3188112"/>
            <a:chExt cx="10669142" cy="882110"/>
          </a:xfrm>
        </p:grpSpPr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F4E14C09-4744-494E-A1BC-C48FF4065C6E}"/>
                </a:ext>
              </a:extLst>
            </p:cNvPr>
            <p:cNvSpPr/>
            <p:nvPr/>
          </p:nvSpPr>
          <p:spPr>
            <a:xfrm>
              <a:off x="761428" y="3188112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0832464F-5A51-40EB-83B7-A40C2A6D3AFE}"/>
                </a:ext>
              </a:extLst>
            </p:cNvPr>
            <p:cNvGrpSpPr/>
            <p:nvPr/>
          </p:nvGrpSpPr>
          <p:grpSpPr>
            <a:xfrm>
              <a:off x="1141496" y="3367557"/>
              <a:ext cx="9431143" cy="523220"/>
              <a:chOff x="1141496" y="2344572"/>
              <a:chExt cx="9431143" cy="523220"/>
            </a:xfrm>
          </p:grpSpPr>
          <p:sp>
            <p:nvSpPr>
              <p:cNvPr id="187" name="TextBox 186">
                <a:extLst>
                  <a:ext uri="{FF2B5EF4-FFF2-40B4-BE49-F238E27FC236}">
                    <a16:creationId xmlns:a16="http://schemas.microsoft.com/office/drawing/2014/main" id="{A79A7104-B0EC-4EBD-A240-EEBA7B87C580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188" name="TextBox 187">
                <a:extLst>
                  <a:ext uri="{FF2B5EF4-FFF2-40B4-BE49-F238E27FC236}">
                    <a16:creationId xmlns:a16="http://schemas.microsoft.com/office/drawing/2014/main" id="{FCBA376D-9E4F-41BD-8F94-2AE5D063E729}"/>
                  </a:ext>
                </a:extLst>
              </p:cNvPr>
              <p:cNvSpPr txBox="1"/>
              <p:nvPr/>
            </p:nvSpPr>
            <p:spPr>
              <a:xfrm>
                <a:off x="1141496" y="2444600"/>
                <a:ext cx="427681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02</a:t>
                </a:r>
              </a:p>
            </p:txBody>
          </p:sp>
          <p:sp>
            <p:nvSpPr>
              <p:cNvPr id="189" name="TextBox 188">
                <a:extLst>
                  <a:ext uri="{FF2B5EF4-FFF2-40B4-BE49-F238E27FC236}">
                    <a16:creationId xmlns:a16="http://schemas.microsoft.com/office/drawing/2014/main" id="{85A8B7C5-1A2D-44B6-81DF-55130EB6A513}"/>
                  </a:ext>
                </a:extLst>
              </p:cNvPr>
              <p:cNvSpPr txBox="1"/>
              <p:nvPr/>
            </p:nvSpPr>
            <p:spPr>
              <a:xfrm>
                <a:off x="9297930" y="2444600"/>
                <a:ext cx="127470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3500-4700</a:t>
                </a:r>
              </a:p>
            </p:txBody>
          </p:sp>
          <p:sp>
            <p:nvSpPr>
              <p:cNvPr id="190" name="TextBox 189">
                <a:extLst>
                  <a:ext uri="{FF2B5EF4-FFF2-40B4-BE49-F238E27FC236}">
                    <a16:creationId xmlns:a16="http://schemas.microsoft.com/office/drawing/2014/main" id="{6164D6B8-DFE0-4D4E-9568-C3C79C7E349D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1"/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1"/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0F089850-365F-4994-8273-1A017CA772A7}"/>
              </a:ext>
            </a:extLst>
          </p:cNvPr>
          <p:cNvGrpSpPr/>
          <p:nvPr/>
        </p:nvGrpSpPr>
        <p:grpSpPr>
          <a:xfrm>
            <a:off x="761428" y="4211097"/>
            <a:ext cx="10669142" cy="882110"/>
            <a:chOff x="761428" y="4211097"/>
            <a:chExt cx="10669142" cy="882110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64342FA5-2C26-4314-BF7F-BE6A59C1083B}"/>
                </a:ext>
              </a:extLst>
            </p:cNvPr>
            <p:cNvSpPr/>
            <p:nvPr/>
          </p:nvSpPr>
          <p:spPr>
            <a:xfrm>
              <a:off x="761428" y="4211097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>
              <a:gsLst>
                <a:gs pos="10000">
                  <a:srgbClr val="FFEBEE"/>
                </a:gs>
                <a:gs pos="100000">
                  <a:srgbClr val="FFF3F5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191" name="Group 190">
              <a:extLst>
                <a:ext uri="{FF2B5EF4-FFF2-40B4-BE49-F238E27FC236}">
                  <a16:creationId xmlns:a16="http://schemas.microsoft.com/office/drawing/2014/main" id="{87111D06-4FA5-4818-B9FC-23E26F1CC9B2}"/>
                </a:ext>
              </a:extLst>
            </p:cNvPr>
            <p:cNvGrpSpPr/>
            <p:nvPr/>
          </p:nvGrpSpPr>
          <p:grpSpPr>
            <a:xfrm>
              <a:off x="1141496" y="4390542"/>
              <a:ext cx="9428738" cy="523220"/>
              <a:chOff x="1141496" y="2344572"/>
              <a:chExt cx="9428738" cy="523220"/>
            </a:xfrm>
          </p:grpSpPr>
          <p:sp>
            <p:nvSpPr>
              <p:cNvPr id="192" name="TextBox 191">
                <a:extLst>
                  <a:ext uri="{FF2B5EF4-FFF2-40B4-BE49-F238E27FC236}">
                    <a16:creationId xmlns:a16="http://schemas.microsoft.com/office/drawing/2014/main" id="{F147F6B3-604D-426F-BB46-5D20E29EBD09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193" name="TextBox 192">
                <a:extLst>
                  <a:ext uri="{FF2B5EF4-FFF2-40B4-BE49-F238E27FC236}">
                    <a16:creationId xmlns:a16="http://schemas.microsoft.com/office/drawing/2014/main" id="{B6A6F5D2-A9FD-46AD-AD7F-F2773F7F6FE1}"/>
                  </a:ext>
                </a:extLst>
              </p:cNvPr>
              <p:cNvSpPr txBox="1"/>
              <p:nvPr/>
            </p:nvSpPr>
            <p:spPr>
              <a:xfrm>
                <a:off x="1141496" y="2444600"/>
                <a:ext cx="427681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03</a:t>
                </a:r>
              </a:p>
            </p:txBody>
          </p:sp>
          <p:sp>
            <p:nvSpPr>
              <p:cNvPr id="194" name="TextBox 193">
                <a:extLst>
                  <a:ext uri="{FF2B5EF4-FFF2-40B4-BE49-F238E27FC236}">
                    <a16:creationId xmlns:a16="http://schemas.microsoft.com/office/drawing/2014/main" id="{037FD334-FAF4-4070-8FAF-62FA96575D9F}"/>
                  </a:ext>
                </a:extLst>
              </p:cNvPr>
              <p:cNvSpPr txBox="1"/>
              <p:nvPr/>
            </p:nvSpPr>
            <p:spPr>
              <a:xfrm>
                <a:off x="9300335" y="2444600"/>
                <a:ext cx="126989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2800-3600</a:t>
                </a:r>
              </a:p>
            </p:txBody>
          </p:sp>
          <p:sp>
            <p:nvSpPr>
              <p:cNvPr id="195" name="TextBox 194">
                <a:extLst>
                  <a:ext uri="{FF2B5EF4-FFF2-40B4-BE49-F238E27FC236}">
                    <a16:creationId xmlns:a16="http://schemas.microsoft.com/office/drawing/2014/main" id="{5F7BA8B9-F85B-4408-B1C3-9E80B3171F78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4797FFB4-A226-4FA1-B78D-AB99DCD5F8C4}"/>
              </a:ext>
            </a:extLst>
          </p:cNvPr>
          <p:cNvGrpSpPr/>
          <p:nvPr/>
        </p:nvGrpSpPr>
        <p:grpSpPr>
          <a:xfrm>
            <a:off x="761428" y="5234082"/>
            <a:ext cx="10669142" cy="882110"/>
            <a:chOff x="761428" y="5234082"/>
            <a:chExt cx="10669142" cy="882110"/>
          </a:xfrm>
        </p:grpSpPr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EF6E0A7E-D24A-4EA6-A38B-2D7841B73E02}"/>
                </a:ext>
              </a:extLst>
            </p:cNvPr>
            <p:cNvSpPr/>
            <p:nvPr/>
          </p:nvSpPr>
          <p:spPr>
            <a:xfrm>
              <a:off x="761428" y="5234082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>
              <a:gsLst>
                <a:gs pos="10000">
                  <a:srgbClr val="FFEBEE"/>
                </a:gs>
                <a:gs pos="100000">
                  <a:srgbClr val="FFF3F5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FD64026A-2B26-4B79-AE64-BB8D7219A5F3}"/>
                </a:ext>
              </a:extLst>
            </p:cNvPr>
            <p:cNvGrpSpPr/>
            <p:nvPr/>
          </p:nvGrpSpPr>
          <p:grpSpPr>
            <a:xfrm>
              <a:off x="1131878" y="5413527"/>
              <a:ext cx="9430341" cy="523220"/>
              <a:chOff x="1131878" y="2344572"/>
              <a:chExt cx="9430341" cy="523220"/>
            </a:xfrm>
          </p:grpSpPr>
          <p:sp>
            <p:nvSpPr>
              <p:cNvPr id="215" name="TextBox 214">
                <a:extLst>
                  <a:ext uri="{FF2B5EF4-FFF2-40B4-BE49-F238E27FC236}">
                    <a16:creationId xmlns:a16="http://schemas.microsoft.com/office/drawing/2014/main" id="{090D8A40-2CCE-422D-8B4F-AF36155F838C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216" name="TextBox 215">
                <a:extLst>
                  <a:ext uri="{FF2B5EF4-FFF2-40B4-BE49-F238E27FC236}">
                    <a16:creationId xmlns:a16="http://schemas.microsoft.com/office/drawing/2014/main" id="{2158E92E-D59A-4E21-897F-CD1EF1101847}"/>
                  </a:ext>
                </a:extLst>
              </p:cNvPr>
              <p:cNvSpPr txBox="1"/>
              <p:nvPr/>
            </p:nvSpPr>
            <p:spPr>
              <a:xfrm>
                <a:off x="1131878" y="2444600"/>
                <a:ext cx="446917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04</a:t>
                </a:r>
              </a:p>
            </p:txBody>
          </p:sp>
          <p:sp>
            <p:nvSpPr>
              <p:cNvPr id="217" name="TextBox 216">
                <a:extLst>
                  <a:ext uri="{FF2B5EF4-FFF2-40B4-BE49-F238E27FC236}">
                    <a16:creationId xmlns:a16="http://schemas.microsoft.com/office/drawing/2014/main" id="{4C5D3775-7E4E-4423-8663-3E90A60516CC}"/>
                  </a:ext>
                </a:extLst>
              </p:cNvPr>
              <p:cNvSpPr txBox="1"/>
              <p:nvPr/>
            </p:nvSpPr>
            <p:spPr>
              <a:xfrm>
                <a:off x="9308350" y="2444600"/>
                <a:ext cx="125386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33</a:t>
                </a:r>
                <a:r>
                  <a:rPr lang="en-US" sz="1500" spc="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00-3700</a:t>
                </a:r>
              </a:p>
            </p:txBody>
          </p:sp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457FFAB7-BB86-4547-A9E6-ACB1F5F7DE72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8EDCAB75-5B45-497F-A366-F7B1C96958C7}"/>
              </a:ext>
            </a:extLst>
          </p:cNvPr>
          <p:cNvSpPr/>
          <p:nvPr/>
        </p:nvSpPr>
        <p:spPr>
          <a:xfrm>
            <a:off x="0" y="399478"/>
            <a:ext cx="761428" cy="1020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5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4" decel="46667" fill="hold" nodeType="withEffect">
                                  <p:stCondLst>
                                    <p:cond delay="15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decel="46667" fill="hold" nodeType="withEffect">
                                  <p:stCondLst>
                                    <p:cond delay="14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decel="46667" fill="hold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decel="46667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" grpId="0" animBg="1"/>
      <p:bldP spid="5" grpId="0"/>
      <p:bldP spid="8" grpId="0"/>
      <p:bldP spid="15" grpId="0"/>
      <p:bldP spid="18" grpId="0"/>
      <p:bldP spid="156" grpId="0"/>
      <p:bldP spid="16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54FABAA1-C224-4F2F-9154-D8837FF6A7F8}"/>
              </a:ext>
            </a:extLst>
          </p:cNvPr>
          <p:cNvSpPr/>
          <p:nvPr/>
        </p:nvSpPr>
        <p:spPr>
          <a:xfrm>
            <a:off x="2744057" y="1278350"/>
            <a:ext cx="3510343" cy="19050"/>
          </a:xfrm>
          <a:custGeom>
            <a:avLst/>
            <a:gdLst>
              <a:gd name="connsiteX0" fmla="*/ 0 w 3510343"/>
              <a:gd name="connsiteY0" fmla="*/ 0 h 19050"/>
              <a:gd name="connsiteX1" fmla="*/ 3510344 w 3510343"/>
              <a:gd name="connsiteY1" fmla="*/ 0 h 19050"/>
              <a:gd name="connsiteX2" fmla="*/ 3510344 w 3510343"/>
              <a:gd name="connsiteY2" fmla="*/ 19050 h 19050"/>
              <a:gd name="connsiteX3" fmla="*/ 0 w 3510343"/>
              <a:gd name="connsiteY3" fmla="*/ 19050 h 1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0343" h="19050">
                <a:moveTo>
                  <a:pt x="0" y="0"/>
                </a:moveTo>
                <a:lnTo>
                  <a:pt x="3510344" y="0"/>
                </a:lnTo>
                <a:lnTo>
                  <a:pt x="3510344" y="19050"/>
                </a:lnTo>
                <a:lnTo>
                  <a:pt x="0" y="1905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0912B7-5240-4A7B-B73A-2E279DBE34B9}"/>
              </a:ext>
            </a:extLst>
          </p:cNvPr>
          <p:cNvSpPr txBox="1"/>
          <p:nvPr/>
        </p:nvSpPr>
        <p:spPr>
          <a:xfrm>
            <a:off x="975264" y="1754790"/>
            <a:ext cx="76014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Serial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EBDFC0-0327-429F-A871-D1A97FB6B3ED}"/>
              </a:ext>
            </a:extLst>
          </p:cNvPr>
          <p:cNvSpPr txBox="1"/>
          <p:nvPr/>
        </p:nvSpPr>
        <p:spPr>
          <a:xfrm>
            <a:off x="2739193" y="1754790"/>
            <a:ext cx="154337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-15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Project Name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A92E0C-9E86-4ED3-8022-8404C3E00AE6}"/>
              </a:ext>
            </a:extLst>
          </p:cNvPr>
          <p:cNvSpPr txBox="1"/>
          <p:nvPr/>
        </p:nvSpPr>
        <p:spPr>
          <a:xfrm>
            <a:off x="6249066" y="1754790"/>
            <a:ext cx="137730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Description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AA3BF6-837A-43DD-8215-3CBE38DD88C5}"/>
              </a:ext>
            </a:extLst>
          </p:cNvPr>
          <p:cNvSpPr txBox="1"/>
          <p:nvPr/>
        </p:nvSpPr>
        <p:spPr>
          <a:xfrm>
            <a:off x="8847486" y="1754790"/>
            <a:ext cx="217559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Estimated Workers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645705-71C9-4EA2-A145-F70F3CEAE085}"/>
              </a:ext>
            </a:extLst>
          </p:cNvPr>
          <p:cNvSpPr txBox="1"/>
          <p:nvPr/>
        </p:nvSpPr>
        <p:spPr>
          <a:xfrm>
            <a:off x="669988" y="399478"/>
            <a:ext cx="5775940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List of Your </a:t>
            </a:r>
            <a:r>
              <a:rPr lang="en-US" sz="405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Projects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5BFA404-A83D-4335-A73B-FC3F8D49262F}"/>
              </a:ext>
            </a:extLst>
          </p:cNvPr>
          <p:cNvSpPr txBox="1"/>
          <p:nvPr/>
        </p:nvSpPr>
        <p:spPr>
          <a:xfrm>
            <a:off x="691705" y="1142809"/>
            <a:ext cx="19832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00" baseline="0" dirty="0">
                <a:solidFill>
                  <a:schemeClr val="bg2">
                    <a:lumMod val="25000"/>
                  </a:schemeClr>
                </a:solidFill>
                <a:latin typeface="Montserrat SemiBold" panose="00000700000000000000" pitchFamily="2" charset="0"/>
                <a:sym typeface="Montserrat"/>
                <a:rtl val="0"/>
              </a:rPr>
              <a:t>Project Mapping Table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DE6405A-2C65-48B0-AD17-CBFE3D72501B}"/>
              </a:ext>
            </a:extLst>
          </p:cNvPr>
          <p:cNvGrpSpPr/>
          <p:nvPr/>
        </p:nvGrpSpPr>
        <p:grpSpPr>
          <a:xfrm>
            <a:off x="761428" y="2165127"/>
            <a:ext cx="10669142" cy="882110"/>
            <a:chOff x="761428" y="2165127"/>
            <a:chExt cx="10669142" cy="88211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2877556-94AB-4FF8-8940-97F1A6A04D9D}"/>
                </a:ext>
              </a:extLst>
            </p:cNvPr>
            <p:cNvSpPr/>
            <p:nvPr/>
          </p:nvSpPr>
          <p:spPr>
            <a:xfrm>
              <a:off x="761428" y="2165127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E2E9FE"/>
                </a:gs>
                <a:gs pos="100000">
                  <a:srgbClr val="EFF4FF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86B743A-7A37-45E0-A60D-51AAB0FE5F60}"/>
                </a:ext>
              </a:extLst>
            </p:cNvPr>
            <p:cNvGrpSpPr/>
            <p:nvPr/>
          </p:nvGrpSpPr>
          <p:grpSpPr>
            <a:xfrm>
              <a:off x="1159930" y="2344572"/>
              <a:ext cx="9402289" cy="523220"/>
              <a:chOff x="1159930" y="2344572"/>
              <a:chExt cx="9402289" cy="523220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7BFE30F-D9CF-4B84-9E7C-7F6678E4980B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35401E3-EFEF-4451-A1BF-E7888E83EA29}"/>
                  </a:ext>
                </a:extLst>
              </p:cNvPr>
              <p:cNvSpPr txBox="1"/>
              <p:nvPr/>
            </p:nvSpPr>
            <p:spPr>
              <a:xfrm>
                <a:off x="1159930" y="2444600"/>
                <a:ext cx="39081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01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6E94406-AA66-4695-9A37-3217BE456A81}"/>
                  </a:ext>
                </a:extLst>
              </p:cNvPr>
              <p:cNvSpPr txBox="1"/>
              <p:nvPr/>
            </p:nvSpPr>
            <p:spPr>
              <a:xfrm>
                <a:off x="9308350" y="2444600"/>
                <a:ext cx="125386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2700-3200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370E221-292E-45B2-A975-BA86F70067CA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AA9FF70-F543-44EF-8DE2-B9C0EB6AEEF0}"/>
              </a:ext>
            </a:extLst>
          </p:cNvPr>
          <p:cNvGrpSpPr/>
          <p:nvPr/>
        </p:nvGrpSpPr>
        <p:grpSpPr>
          <a:xfrm>
            <a:off x="761428" y="3188112"/>
            <a:ext cx="10669142" cy="882110"/>
            <a:chOff x="761428" y="3188112"/>
            <a:chExt cx="10669142" cy="88211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2BDD189-5F40-4C17-A51C-982AF4BCBF35}"/>
                </a:ext>
              </a:extLst>
            </p:cNvPr>
            <p:cNvSpPr/>
            <p:nvPr/>
          </p:nvSpPr>
          <p:spPr>
            <a:xfrm>
              <a:off x="761428" y="3188112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1740B59A-FBE4-4D7D-9879-59B8B2F4507E}"/>
                </a:ext>
              </a:extLst>
            </p:cNvPr>
            <p:cNvGrpSpPr/>
            <p:nvPr/>
          </p:nvGrpSpPr>
          <p:grpSpPr>
            <a:xfrm>
              <a:off x="1141496" y="3367557"/>
              <a:ext cx="9431143" cy="523220"/>
              <a:chOff x="1141496" y="2344572"/>
              <a:chExt cx="9431143" cy="523220"/>
            </a:xfrm>
          </p:grpSpPr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7D0BAF6-6274-4E40-B547-44FF641BD221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97C97F2-3C4E-44E3-8868-57A9279BC6F7}"/>
                  </a:ext>
                </a:extLst>
              </p:cNvPr>
              <p:cNvSpPr txBox="1"/>
              <p:nvPr/>
            </p:nvSpPr>
            <p:spPr>
              <a:xfrm>
                <a:off x="1141496" y="2444600"/>
                <a:ext cx="427681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02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79594D3-984F-49A0-90ED-9C67FDEBED4A}"/>
                  </a:ext>
                </a:extLst>
              </p:cNvPr>
              <p:cNvSpPr txBox="1"/>
              <p:nvPr/>
            </p:nvSpPr>
            <p:spPr>
              <a:xfrm>
                <a:off x="9297930" y="2444600"/>
                <a:ext cx="127470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3500-4700</a:t>
                </a: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CF52AE7-A124-43CE-848D-6ABA1F96EEF3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1"/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1"/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C86D34E-1C12-417E-A0D0-C790A4335714}"/>
              </a:ext>
            </a:extLst>
          </p:cNvPr>
          <p:cNvGrpSpPr/>
          <p:nvPr/>
        </p:nvGrpSpPr>
        <p:grpSpPr>
          <a:xfrm>
            <a:off x="761428" y="4211097"/>
            <a:ext cx="10669142" cy="882110"/>
            <a:chOff x="761428" y="4211097"/>
            <a:chExt cx="10669142" cy="882110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7B2ADB7-132E-4C3D-A923-3C3DF6A1E511}"/>
                </a:ext>
              </a:extLst>
            </p:cNvPr>
            <p:cNvSpPr/>
            <p:nvPr/>
          </p:nvSpPr>
          <p:spPr>
            <a:xfrm>
              <a:off x="761428" y="4211097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>
              <a:gsLst>
                <a:gs pos="0">
                  <a:srgbClr val="E2E9FE"/>
                </a:gs>
                <a:gs pos="100000">
                  <a:srgbClr val="EFF4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86B3774F-6E6C-4578-8295-880E7E418573}"/>
                </a:ext>
              </a:extLst>
            </p:cNvPr>
            <p:cNvGrpSpPr/>
            <p:nvPr/>
          </p:nvGrpSpPr>
          <p:grpSpPr>
            <a:xfrm>
              <a:off x="1141496" y="4390542"/>
              <a:ext cx="9428738" cy="523220"/>
              <a:chOff x="1141496" y="2344572"/>
              <a:chExt cx="9428738" cy="523220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7D25CE1-2875-496F-BD2A-DE7FF7370F2D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5E42233B-6A68-46E4-882C-0BB10BB73106}"/>
                  </a:ext>
                </a:extLst>
              </p:cNvPr>
              <p:cNvSpPr txBox="1"/>
              <p:nvPr/>
            </p:nvSpPr>
            <p:spPr>
              <a:xfrm>
                <a:off x="1141496" y="2444600"/>
                <a:ext cx="427681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03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6D799BE-EE14-4799-A5FB-BDCD4FC18231}"/>
                  </a:ext>
                </a:extLst>
              </p:cNvPr>
              <p:cNvSpPr txBox="1"/>
              <p:nvPr/>
            </p:nvSpPr>
            <p:spPr>
              <a:xfrm>
                <a:off x="9300335" y="2444600"/>
                <a:ext cx="126989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2800-3600</a:t>
                </a: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ECA70D3C-76F5-49D7-8195-50371009CEE9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10C6696-58F8-4B7D-A5B4-E06E0D6FF4C7}"/>
              </a:ext>
            </a:extLst>
          </p:cNvPr>
          <p:cNvGrpSpPr/>
          <p:nvPr/>
        </p:nvGrpSpPr>
        <p:grpSpPr>
          <a:xfrm>
            <a:off x="761428" y="5234082"/>
            <a:ext cx="10669142" cy="882110"/>
            <a:chOff x="761428" y="5234082"/>
            <a:chExt cx="10669142" cy="88211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FD28ACCB-0AC4-4435-833D-18BF1A805C59}"/>
                </a:ext>
              </a:extLst>
            </p:cNvPr>
            <p:cNvSpPr/>
            <p:nvPr/>
          </p:nvSpPr>
          <p:spPr>
            <a:xfrm>
              <a:off x="761428" y="5234082"/>
              <a:ext cx="10669142" cy="882110"/>
            </a:xfrm>
            <a:custGeom>
              <a:avLst/>
              <a:gdLst>
                <a:gd name="connsiteX0" fmla="*/ 0 w 10669142"/>
                <a:gd name="connsiteY0" fmla="*/ 0 h 882110"/>
                <a:gd name="connsiteX1" fmla="*/ 10669144 w 10669142"/>
                <a:gd name="connsiteY1" fmla="*/ 0 h 882110"/>
                <a:gd name="connsiteX2" fmla="*/ 10669144 w 10669142"/>
                <a:gd name="connsiteY2" fmla="*/ 882110 h 882110"/>
                <a:gd name="connsiteX3" fmla="*/ 1 w 10669142"/>
                <a:gd name="connsiteY3" fmla="*/ 882110 h 882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69142" h="882110">
                  <a:moveTo>
                    <a:pt x="0" y="0"/>
                  </a:moveTo>
                  <a:lnTo>
                    <a:pt x="10669144" y="0"/>
                  </a:lnTo>
                  <a:lnTo>
                    <a:pt x="10669144" y="882110"/>
                  </a:lnTo>
                  <a:lnTo>
                    <a:pt x="1" y="882110"/>
                  </a:lnTo>
                  <a:close/>
                </a:path>
              </a:pathLst>
            </a:custGeom>
            <a:gradFill>
              <a:gsLst>
                <a:gs pos="0">
                  <a:srgbClr val="E2E9FE"/>
                </a:gs>
                <a:gs pos="100000">
                  <a:srgbClr val="EFF4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620D6E0A-E7B9-439E-84D9-E73FDD95EED1}"/>
                </a:ext>
              </a:extLst>
            </p:cNvPr>
            <p:cNvGrpSpPr/>
            <p:nvPr/>
          </p:nvGrpSpPr>
          <p:grpSpPr>
            <a:xfrm>
              <a:off x="1131878" y="5413527"/>
              <a:ext cx="9430341" cy="523220"/>
              <a:chOff x="1131878" y="2344572"/>
              <a:chExt cx="9430341" cy="523220"/>
            </a:xfrm>
          </p:grpSpPr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827DD46-FD4C-4C71-B434-D862039E87C2}"/>
                  </a:ext>
                </a:extLst>
              </p:cNvPr>
              <p:cNvSpPr txBox="1"/>
              <p:nvPr/>
            </p:nvSpPr>
            <p:spPr>
              <a:xfrm>
                <a:off x="2132937" y="2444600"/>
                <a:ext cx="275588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Write Your Project Name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28CFAB4-9DE4-4D0F-96DB-12E28F371AF2}"/>
                  </a:ext>
                </a:extLst>
              </p:cNvPr>
              <p:cNvSpPr txBox="1"/>
              <p:nvPr/>
            </p:nvSpPr>
            <p:spPr>
              <a:xfrm>
                <a:off x="1131878" y="2444600"/>
                <a:ext cx="446917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spc="-15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04</a:t>
                </a: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1C33632B-0CDC-4BEA-BC91-8CDB034006F0}"/>
                  </a:ext>
                </a:extLst>
              </p:cNvPr>
              <p:cNvSpPr txBox="1"/>
              <p:nvPr/>
            </p:nvSpPr>
            <p:spPr>
              <a:xfrm>
                <a:off x="9308350" y="2444600"/>
                <a:ext cx="1253869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50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33</a:t>
                </a:r>
                <a:r>
                  <a:rPr lang="en-US" sz="1500" spc="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00-3700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2A196FFC-8C4C-48A8-833E-B4C2A1CE643C}"/>
                  </a:ext>
                </a:extLst>
              </p:cNvPr>
              <p:cNvSpPr txBox="1"/>
              <p:nvPr/>
            </p:nvSpPr>
            <p:spPr>
              <a:xfrm>
                <a:off x="5497257" y="2344572"/>
                <a:ext cx="28809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Let’s Write Some Brief Text to</a:t>
                </a:r>
              </a:p>
              <a:p>
                <a:pPr algn="ctr"/>
                <a:r>
                  <a:rPr lang="en-US" sz="135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Explain More Details</a:t>
                </a:r>
                <a:endParaRPr lang="en-US" sz="135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7023</TotalTime>
  <Words>511</Words>
  <Application>Microsoft Office PowerPoint</Application>
  <PresentationFormat>Widescreen</PresentationFormat>
  <Paragraphs>182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Akira Expanded</vt:lpstr>
      <vt:lpstr>Montserrat SemiBold</vt:lpstr>
      <vt:lpstr>Bungee</vt:lpstr>
      <vt:lpstr>Montserrat ExtraBold</vt:lpstr>
      <vt:lpstr>Arial</vt:lpstr>
      <vt:lpstr>Pacifico</vt:lpstr>
      <vt:lpstr>Montserrat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62</cp:revision>
  <dcterms:created xsi:type="dcterms:W3CDTF">2024-02-18T05:14:35Z</dcterms:created>
  <dcterms:modified xsi:type="dcterms:W3CDTF">2025-09-20T15:34:03Z</dcterms:modified>
</cp:coreProperties>
</file>