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8" r:id="rId3"/>
    <p:sldId id="549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Pacifico" panose="00000500000000000000" pitchFamily="2" charset="0"/>
      <p:regular r:id="rId19"/>
    </p:embeddedFont>
    <p:embeddedFont>
      <p:font typeface="Poppins ExtraBold" panose="00000900000000000000" pitchFamily="2" charset="0"/>
      <p:bold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8"/>
            <p14:sldId id="549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7F8"/>
    <a:srgbClr val="FFF3F5"/>
    <a:srgbClr val="FFEFF1"/>
    <a:srgbClr val="F7FBF3"/>
    <a:srgbClr val="F9FCF6"/>
    <a:srgbClr val="F4F9ED"/>
    <a:srgbClr val="F5FAF0"/>
    <a:srgbClr val="EFF7E5"/>
    <a:srgbClr val="FFF7F7"/>
    <a:srgbClr val="FFFB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7" autoAdjust="0"/>
    <p:restoredTop sz="94660"/>
  </p:normalViewPr>
  <p:slideViewPr>
    <p:cSldViewPr snapToGrid="0">
      <p:cViewPr>
        <p:scale>
          <a:sx n="100" d="100"/>
          <a:sy n="100" d="100"/>
        </p:scale>
        <p:origin x="2648" y="16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Bottom Left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2F778479-E68C-4636-A702-8C7D17BC1D2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2972182"/>
            <a:ext cx="5906929" cy="3885819"/>
          </a:xfrm>
          <a:custGeom>
            <a:avLst/>
            <a:gdLst>
              <a:gd name="connsiteX0" fmla="*/ 0 w 5906929"/>
              <a:gd name="connsiteY0" fmla="*/ 0 h 3885819"/>
              <a:gd name="connsiteX1" fmla="*/ 5906929 w 5906929"/>
              <a:gd name="connsiteY1" fmla="*/ 0 h 3885819"/>
              <a:gd name="connsiteX2" fmla="*/ 5906929 w 5906929"/>
              <a:gd name="connsiteY2" fmla="*/ 3885819 h 3885819"/>
              <a:gd name="connsiteX3" fmla="*/ 0 w 5906929"/>
              <a:gd name="connsiteY3" fmla="*/ 3885819 h 3885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06929" h="3885819">
                <a:moveTo>
                  <a:pt x="0" y="0"/>
                </a:moveTo>
                <a:lnTo>
                  <a:pt x="5906929" y="0"/>
                </a:lnTo>
                <a:lnTo>
                  <a:pt x="5906929" y="3885819"/>
                </a:lnTo>
                <a:lnTo>
                  <a:pt x="0" y="3885819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Bottom Left Imag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2F778479-E68C-4636-A702-8C7D17BC1D2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2972182"/>
            <a:ext cx="5906929" cy="3885819"/>
          </a:xfrm>
          <a:custGeom>
            <a:avLst/>
            <a:gdLst>
              <a:gd name="connsiteX0" fmla="*/ 0 w 5906929"/>
              <a:gd name="connsiteY0" fmla="*/ 0 h 3885819"/>
              <a:gd name="connsiteX1" fmla="*/ 5906929 w 5906929"/>
              <a:gd name="connsiteY1" fmla="*/ 0 h 3885819"/>
              <a:gd name="connsiteX2" fmla="*/ 5906929 w 5906929"/>
              <a:gd name="connsiteY2" fmla="*/ 3885819 h 3885819"/>
              <a:gd name="connsiteX3" fmla="*/ 0 w 5906929"/>
              <a:gd name="connsiteY3" fmla="*/ 3885819 h 3885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06929" h="3885819">
                <a:moveTo>
                  <a:pt x="0" y="0"/>
                </a:moveTo>
                <a:lnTo>
                  <a:pt x="5906929" y="0"/>
                </a:lnTo>
                <a:lnTo>
                  <a:pt x="5906929" y="3885819"/>
                </a:lnTo>
                <a:lnTo>
                  <a:pt x="0" y="3885819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4338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Bottom Left Image (without anima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0D7210F2-3C12-4A26-9BC5-75AB81A6F66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2972182"/>
            <a:ext cx="5906929" cy="3885819"/>
          </a:xfrm>
          <a:custGeom>
            <a:avLst/>
            <a:gdLst>
              <a:gd name="connsiteX0" fmla="*/ 0 w 5906929"/>
              <a:gd name="connsiteY0" fmla="*/ 0 h 3885819"/>
              <a:gd name="connsiteX1" fmla="*/ 5906929 w 5906929"/>
              <a:gd name="connsiteY1" fmla="*/ 0 h 3885819"/>
              <a:gd name="connsiteX2" fmla="*/ 5906929 w 5906929"/>
              <a:gd name="connsiteY2" fmla="*/ 3885819 h 3885819"/>
              <a:gd name="connsiteX3" fmla="*/ 0 w 5906929"/>
              <a:gd name="connsiteY3" fmla="*/ 3885819 h 3885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06929" h="3885819">
                <a:moveTo>
                  <a:pt x="0" y="0"/>
                </a:moveTo>
                <a:lnTo>
                  <a:pt x="5906929" y="0"/>
                </a:lnTo>
                <a:lnTo>
                  <a:pt x="5906929" y="3885819"/>
                </a:lnTo>
                <a:lnTo>
                  <a:pt x="0" y="3885819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4" r:id="rId13"/>
    <p:sldLayoutId id="2147483663" r:id="rId14"/>
    <p:sldLayoutId id="2147483661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5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8CB6621-8592-4D5E-88F1-6F9D8ADA98EB}"/>
              </a:ext>
            </a:extLst>
          </p:cNvPr>
          <p:cNvSpPr/>
          <p:nvPr/>
        </p:nvSpPr>
        <p:spPr>
          <a:xfrm>
            <a:off x="5906928" y="0"/>
            <a:ext cx="6285071" cy="6858000"/>
          </a:xfrm>
          <a:custGeom>
            <a:avLst/>
            <a:gdLst>
              <a:gd name="connsiteX0" fmla="*/ 0 w 6285071"/>
              <a:gd name="connsiteY0" fmla="*/ 0 h 6858000"/>
              <a:gd name="connsiteX1" fmla="*/ 6285071 w 6285071"/>
              <a:gd name="connsiteY1" fmla="*/ 0 h 6858000"/>
              <a:gd name="connsiteX2" fmla="*/ 6285071 w 6285071"/>
              <a:gd name="connsiteY2" fmla="*/ 6858000 h 6858000"/>
              <a:gd name="connsiteX3" fmla="*/ 0 w 628507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85071" h="6858000">
                <a:moveTo>
                  <a:pt x="0" y="0"/>
                </a:moveTo>
                <a:lnTo>
                  <a:pt x="6285071" y="0"/>
                </a:lnTo>
                <a:lnTo>
                  <a:pt x="6285071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EFF3FF"/>
              </a:gs>
              <a:gs pos="100000">
                <a:srgbClr val="F7F9FF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090C6A-322E-47A4-B0A8-0444DCAAC67D}"/>
              </a:ext>
            </a:extLst>
          </p:cNvPr>
          <p:cNvSpPr txBox="1"/>
          <p:nvPr/>
        </p:nvSpPr>
        <p:spPr>
          <a:xfrm>
            <a:off x="6419373" y="1277969"/>
            <a:ext cx="5363969" cy="8051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this is Just a Demo So Consider Replacing this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with Your Own Presentation Content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C9DBE31-92CE-4B2D-BB48-73A39D6445BC}"/>
              </a:ext>
            </a:extLst>
          </p:cNvPr>
          <p:cNvSpPr txBox="1"/>
          <p:nvPr/>
        </p:nvSpPr>
        <p:spPr>
          <a:xfrm>
            <a:off x="7186326" y="770832"/>
            <a:ext cx="2879314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spc="0" baseline="0" dirty="0"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Our Features &amp; Plans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186BBC6-6FB5-434B-B6BC-EED68165C235}"/>
              </a:ext>
            </a:extLst>
          </p:cNvPr>
          <p:cNvSpPr txBox="1"/>
          <p:nvPr/>
        </p:nvSpPr>
        <p:spPr>
          <a:xfrm>
            <a:off x="6419373" y="655415"/>
            <a:ext cx="647485" cy="6117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75" spc="-33" baseline="0" dirty="0"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C68DF78-857D-46F2-9F50-F146E8EE01F5}"/>
              </a:ext>
            </a:extLst>
          </p:cNvPr>
          <p:cNvSpPr txBox="1"/>
          <p:nvPr/>
        </p:nvSpPr>
        <p:spPr>
          <a:xfrm>
            <a:off x="402432" y="809815"/>
            <a:ext cx="5122070" cy="1269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825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Get to Know Our</a:t>
            </a:r>
          </a:p>
          <a:p>
            <a:pPr algn="l"/>
            <a:r>
              <a:rPr lang="en-US" sz="3825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</a:t>
            </a:r>
            <a:r>
              <a:rPr lang="en-US" sz="3825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Overview</a:t>
            </a:r>
            <a:endParaRPr lang="en-US" sz="3825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C9B53CD7-4768-4E97-A904-6B0D9960CDEE}"/>
              </a:ext>
            </a:extLst>
          </p:cNvPr>
          <p:cNvSpPr txBox="1"/>
          <p:nvPr/>
        </p:nvSpPr>
        <p:spPr>
          <a:xfrm>
            <a:off x="402431" y="463391"/>
            <a:ext cx="289855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Business</a:t>
            </a:r>
            <a:r>
              <a:rPr lang="en-US" sz="1350" spc="0" baseline="0" dirty="0">
                <a:solidFill>
                  <a:srgbClr val="404040"/>
                </a:solidFill>
                <a:sym typeface="Montserrat-Regular"/>
                <a:rtl val="0"/>
              </a:rPr>
              <a:t> </a:t>
            </a:r>
            <a:r>
              <a:rPr lang="en-US" sz="135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sym typeface="Montserrat-Regular"/>
                <a:rtl val="0"/>
              </a:rPr>
              <a:t>Features &amp; Overviews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E21ED6F1-691D-453A-B94A-97EFAC871297}"/>
              </a:ext>
            </a:extLst>
          </p:cNvPr>
          <p:cNvSpPr txBox="1"/>
          <p:nvPr/>
        </p:nvSpPr>
        <p:spPr>
          <a:xfrm>
            <a:off x="402431" y="2105438"/>
            <a:ext cx="512512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Topic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this is Just a Demo So Consider Replacing These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A539A28-34A5-4978-9D7D-2D0450949934}"/>
              </a:ext>
            </a:extLst>
          </p:cNvPr>
          <p:cNvGrpSpPr/>
          <p:nvPr/>
        </p:nvGrpSpPr>
        <p:grpSpPr>
          <a:xfrm>
            <a:off x="6187344" y="2460307"/>
            <a:ext cx="5724144" cy="1937289"/>
            <a:chOff x="6187344" y="2460307"/>
            <a:chExt cx="5724144" cy="1937289"/>
          </a:xfrm>
        </p:grpSpPr>
        <p:sp>
          <p:nvSpPr>
            <p:cNvPr id="123" name="Rectangle: Rounded Corners 122">
              <a:extLst>
                <a:ext uri="{FF2B5EF4-FFF2-40B4-BE49-F238E27FC236}">
                  <a16:creationId xmlns:a16="http://schemas.microsoft.com/office/drawing/2014/main" id="{773A7C04-3B2B-4C47-B5FD-5048322EABBA}"/>
                </a:ext>
              </a:extLst>
            </p:cNvPr>
            <p:cNvSpPr/>
            <p:nvPr/>
          </p:nvSpPr>
          <p:spPr>
            <a:xfrm>
              <a:off x="6187344" y="2460307"/>
              <a:ext cx="5724144" cy="1937289"/>
            </a:xfrm>
            <a:prstGeom prst="roundRect">
              <a:avLst>
                <a:gd name="adj" fmla="val 11095"/>
              </a:avLst>
            </a:prstGeom>
            <a:solidFill>
              <a:schemeClr val="bg1">
                <a:alpha val="65000"/>
              </a:schemeClr>
            </a:solidFill>
            <a:ln w="9525" cap="flat">
              <a:noFill/>
              <a:prstDash val="solid"/>
              <a:miter/>
            </a:ln>
            <a:effectLst>
              <a:outerShdw blurRad="254000" sx="102000" sy="102000" algn="ctr" rotWithShape="0">
                <a:prstClr val="black">
                  <a:alpha val="7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A2F37337-26D4-42F1-A02D-4F6019B3B679}"/>
                </a:ext>
              </a:extLst>
            </p:cNvPr>
            <p:cNvSpPr txBox="1"/>
            <p:nvPr/>
          </p:nvSpPr>
          <p:spPr>
            <a:xfrm>
              <a:off x="6419373" y="3315093"/>
              <a:ext cx="5363969" cy="8051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 to Explain the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Above Topic this is Just a Demo So Consider Replacing this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Text with Your Own Presentation Content</a:t>
              </a: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221E368D-5DDB-4E40-B560-F81188B00962}"/>
                </a:ext>
              </a:extLst>
            </p:cNvPr>
            <p:cNvSpPr txBox="1"/>
            <p:nvPr/>
          </p:nvSpPr>
          <p:spPr>
            <a:xfrm>
              <a:off x="7186326" y="2807956"/>
              <a:ext cx="2879314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spc="0" baseline="0" dirty="0">
                  <a:gradFill flip="none" rotWithShape="1"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Our Features &amp; Plans</a:t>
              </a: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0E10CB11-E368-443C-BA3E-4FDABDA9F551}"/>
                </a:ext>
              </a:extLst>
            </p:cNvPr>
            <p:cNvSpPr txBox="1"/>
            <p:nvPr/>
          </p:nvSpPr>
          <p:spPr>
            <a:xfrm>
              <a:off x="6419373" y="2692539"/>
              <a:ext cx="732445" cy="6117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75" spc="-33" baseline="0" dirty="0">
                  <a:gradFill flip="none" rotWithShape="1"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02</a:t>
              </a:r>
            </a:p>
          </p:txBody>
        </p:sp>
      </p:grpSp>
      <p:sp>
        <p:nvSpPr>
          <p:cNvPr id="115" name="TextBox 114">
            <a:extLst>
              <a:ext uri="{FF2B5EF4-FFF2-40B4-BE49-F238E27FC236}">
                <a16:creationId xmlns:a16="http://schemas.microsoft.com/office/drawing/2014/main" id="{8B0CB925-F52C-4B10-8B33-C833787F3CB6}"/>
              </a:ext>
            </a:extLst>
          </p:cNvPr>
          <p:cNvSpPr txBox="1"/>
          <p:nvPr/>
        </p:nvSpPr>
        <p:spPr>
          <a:xfrm>
            <a:off x="6419373" y="5347557"/>
            <a:ext cx="5363969" cy="8051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this is Just a Demo So Consider Replacing this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with Your Own Presentation Content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F412DDF5-2EEA-423D-A99C-5588FD40ECB9}"/>
              </a:ext>
            </a:extLst>
          </p:cNvPr>
          <p:cNvSpPr txBox="1"/>
          <p:nvPr/>
        </p:nvSpPr>
        <p:spPr>
          <a:xfrm>
            <a:off x="7186326" y="4840420"/>
            <a:ext cx="2879314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spc="0" baseline="0" dirty="0"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Our Features &amp; Plans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9B0026F7-836B-435F-8AB5-C730D1451126}"/>
              </a:ext>
            </a:extLst>
          </p:cNvPr>
          <p:cNvSpPr txBox="1"/>
          <p:nvPr/>
        </p:nvSpPr>
        <p:spPr>
          <a:xfrm>
            <a:off x="6419373" y="4725003"/>
            <a:ext cx="734047" cy="6117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75" spc="-33" baseline="0" dirty="0"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125" name="Picture Placeholder 124">
            <a:extLst>
              <a:ext uri="{FF2B5EF4-FFF2-40B4-BE49-F238E27FC236}">
                <a16:creationId xmlns:a16="http://schemas.microsoft.com/office/drawing/2014/main" id="{216DCEE2-BB92-42EC-9023-FE59A09422B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FCF9EEE-6C01-43F4-8D47-393EEE69D8D1}"/>
              </a:ext>
            </a:extLst>
          </p:cNvPr>
          <p:cNvSpPr/>
          <p:nvPr/>
        </p:nvSpPr>
        <p:spPr>
          <a:xfrm>
            <a:off x="1" y="0"/>
            <a:ext cx="482600" cy="2807956"/>
          </a:xfrm>
          <a:custGeom>
            <a:avLst/>
            <a:gdLst>
              <a:gd name="connsiteX0" fmla="*/ 0 w 6285071"/>
              <a:gd name="connsiteY0" fmla="*/ 0 h 6858000"/>
              <a:gd name="connsiteX1" fmla="*/ 6285071 w 6285071"/>
              <a:gd name="connsiteY1" fmla="*/ 0 h 6858000"/>
              <a:gd name="connsiteX2" fmla="*/ 6285071 w 6285071"/>
              <a:gd name="connsiteY2" fmla="*/ 6858000 h 6858000"/>
              <a:gd name="connsiteX3" fmla="*/ 0 w 628507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85071" h="6858000">
                <a:moveTo>
                  <a:pt x="0" y="0"/>
                </a:moveTo>
                <a:lnTo>
                  <a:pt x="6285071" y="0"/>
                </a:lnTo>
                <a:lnTo>
                  <a:pt x="628507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6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" presetClass="entr" presetSubtype="2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decel="46667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" presetClass="entr" presetSubtype="2" decel="46667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75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7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19" grpId="0"/>
      <p:bldP spid="25" grpId="0"/>
      <p:bldP spid="68" grpId="0"/>
      <p:bldP spid="85" grpId="0"/>
      <p:bldP spid="102" grpId="0"/>
      <p:bldP spid="115" grpId="0"/>
      <p:bldP spid="116" grpId="0"/>
      <p:bldP spid="1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8CB6621-8592-4D5E-88F1-6F9D8ADA98EB}"/>
              </a:ext>
            </a:extLst>
          </p:cNvPr>
          <p:cNvSpPr/>
          <p:nvPr/>
        </p:nvSpPr>
        <p:spPr>
          <a:xfrm>
            <a:off x="5906928" y="0"/>
            <a:ext cx="6285071" cy="6858000"/>
          </a:xfrm>
          <a:custGeom>
            <a:avLst/>
            <a:gdLst>
              <a:gd name="connsiteX0" fmla="*/ 0 w 6285071"/>
              <a:gd name="connsiteY0" fmla="*/ 0 h 6858000"/>
              <a:gd name="connsiteX1" fmla="*/ 6285071 w 6285071"/>
              <a:gd name="connsiteY1" fmla="*/ 0 h 6858000"/>
              <a:gd name="connsiteX2" fmla="*/ 6285071 w 6285071"/>
              <a:gd name="connsiteY2" fmla="*/ 6858000 h 6858000"/>
              <a:gd name="connsiteX3" fmla="*/ 0 w 628507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85071" h="6858000">
                <a:moveTo>
                  <a:pt x="0" y="0"/>
                </a:moveTo>
                <a:lnTo>
                  <a:pt x="6285071" y="0"/>
                </a:lnTo>
                <a:lnTo>
                  <a:pt x="6285071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FFF9F3"/>
              </a:gs>
              <a:gs pos="100000">
                <a:srgbClr val="FFFAEF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F00F632-494E-44B4-80F0-9E3327D7B6C3}"/>
              </a:ext>
            </a:extLst>
          </p:cNvPr>
          <p:cNvGrpSpPr/>
          <p:nvPr/>
        </p:nvGrpSpPr>
        <p:grpSpPr>
          <a:xfrm>
            <a:off x="6419373" y="655415"/>
            <a:ext cx="5363969" cy="1427711"/>
            <a:chOff x="6419373" y="655415"/>
            <a:chExt cx="5363969" cy="1427711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C090C6A-322E-47A4-B0A8-0444DCAAC67D}"/>
                </a:ext>
              </a:extLst>
            </p:cNvPr>
            <p:cNvSpPr txBox="1"/>
            <p:nvPr/>
          </p:nvSpPr>
          <p:spPr>
            <a:xfrm>
              <a:off x="6419373" y="1277969"/>
              <a:ext cx="5363969" cy="8051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 to Explain the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Above Topic this is Just a Demo So Consider Replacing this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Text with Your Own Presentation Content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C9DBE31-92CE-4B2D-BB48-73A39D6445BC}"/>
                </a:ext>
              </a:extLst>
            </p:cNvPr>
            <p:cNvSpPr txBox="1"/>
            <p:nvPr/>
          </p:nvSpPr>
          <p:spPr>
            <a:xfrm>
              <a:off x="7186326" y="770832"/>
              <a:ext cx="2879314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spc="0" baseline="0" dirty="0">
                  <a:gradFill flip="none" rotWithShape="1">
                    <a:gsLst>
                      <a:gs pos="0">
                        <a:srgbClr val="FE7C04"/>
                      </a:gs>
                      <a:gs pos="100000">
                        <a:srgbClr val="FFCA4E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Our Features &amp; Plans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6186BBC6-6FB5-434B-B6BC-EED68165C235}"/>
                </a:ext>
              </a:extLst>
            </p:cNvPr>
            <p:cNvSpPr txBox="1"/>
            <p:nvPr/>
          </p:nvSpPr>
          <p:spPr>
            <a:xfrm>
              <a:off x="6419373" y="655415"/>
              <a:ext cx="647485" cy="6117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75" spc="-33" baseline="0" dirty="0">
                  <a:gradFill flip="none" rotWithShape="1">
                    <a:gsLst>
                      <a:gs pos="0">
                        <a:srgbClr val="FE7C04"/>
                      </a:gs>
                      <a:gs pos="100000">
                        <a:srgbClr val="FFCA4E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01</a:t>
              </a:r>
            </a:p>
          </p:txBody>
        </p: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2C68DF78-857D-46F2-9F50-F146E8EE01F5}"/>
              </a:ext>
            </a:extLst>
          </p:cNvPr>
          <p:cNvSpPr txBox="1"/>
          <p:nvPr/>
        </p:nvSpPr>
        <p:spPr>
          <a:xfrm>
            <a:off x="402432" y="809815"/>
            <a:ext cx="5122070" cy="1269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825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Get to Know Our</a:t>
            </a:r>
          </a:p>
          <a:p>
            <a:pPr algn="l"/>
            <a:r>
              <a:rPr lang="en-US" sz="3825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</a:t>
            </a:r>
            <a:r>
              <a:rPr lang="en-US" sz="3825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Overview</a:t>
            </a:r>
            <a:endParaRPr lang="en-US" sz="3825" baseline="0" dirty="0">
              <a:gradFill>
                <a:gsLst>
                  <a:gs pos="0">
                    <a:srgbClr val="FE7C04"/>
                  </a:gs>
                  <a:gs pos="100000">
                    <a:srgbClr val="FFCA4E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C9B53CD7-4768-4E97-A904-6B0D9960CDEE}"/>
              </a:ext>
            </a:extLst>
          </p:cNvPr>
          <p:cNvSpPr txBox="1"/>
          <p:nvPr/>
        </p:nvSpPr>
        <p:spPr>
          <a:xfrm>
            <a:off x="402431" y="463391"/>
            <a:ext cx="289855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Business</a:t>
            </a:r>
            <a:r>
              <a:rPr lang="en-US" sz="1350" spc="0" baseline="0" dirty="0">
                <a:solidFill>
                  <a:srgbClr val="404040"/>
                </a:solidFill>
                <a:sym typeface="Montserrat-Regular"/>
                <a:rtl val="0"/>
              </a:rPr>
              <a:t> </a:t>
            </a:r>
            <a:r>
              <a:rPr lang="en-US" sz="135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sym typeface="Montserrat-Regular"/>
                <a:rtl val="0"/>
              </a:rPr>
              <a:t>Features &amp; Overviews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E21ED6F1-691D-453A-B94A-97EFAC871297}"/>
              </a:ext>
            </a:extLst>
          </p:cNvPr>
          <p:cNvSpPr txBox="1"/>
          <p:nvPr/>
        </p:nvSpPr>
        <p:spPr>
          <a:xfrm>
            <a:off x="402431" y="2105438"/>
            <a:ext cx="512512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Topic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this is Just a Demo So Consider Replacing These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00DA2ED-4918-4F03-8532-F3EDE09AECD9}"/>
              </a:ext>
            </a:extLst>
          </p:cNvPr>
          <p:cNvGrpSpPr/>
          <p:nvPr/>
        </p:nvGrpSpPr>
        <p:grpSpPr>
          <a:xfrm>
            <a:off x="6419373" y="4725003"/>
            <a:ext cx="5363969" cy="1427711"/>
            <a:chOff x="6419373" y="4725003"/>
            <a:chExt cx="5363969" cy="1427711"/>
          </a:xfrm>
        </p:grpSpPr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8B0CB925-F52C-4B10-8B33-C833787F3CB6}"/>
                </a:ext>
              </a:extLst>
            </p:cNvPr>
            <p:cNvSpPr txBox="1"/>
            <p:nvPr/>
          </p:nvSpPr>
          <p:spPr>
            <a:xfrm>
              <a:off x="6419373" y="5347557"/>
              <a:ext cx="5363969" cy="8051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 to Explain the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Above Topic this is Just a Demo So Consider Replacing this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Text with Your Own Presentation Content</a:t>
              </a: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F412DDF5-2EEA-423D-A99C-5588FD40ECB9}"/>
                </a:ext>
              </a:extLst>
            </p:cNvPr>
            <p:cNvSpPr txBox="1"/>
            <p:nvPr/>
          </p:nvSpPr>
          <p:spPr>
            <a:xfrm>
              <a:off x="7186326" y="4840420"/>
              <a:ext cx="2879314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spc="0" baseline="0" dirty="0">
                  <a:gradFill flip="none" rotWithShape="1">
                    <a:gsLst>
                      <a:gs pos="0">
                        <a:srgbClr val="FE7C04"/>
                      </a:gs>
                      <a:gs pos="100000">
                        <a:srgbClr val="FFCA4E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Our Features &amp; Plans</a:t>
              </a: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9B0026F7-836B-435F-8AB5-C730D1451126}"/>
                </a:ext>
              </a:extLst>
            </p:cNvPr>
            <p:cNvSpPr txBox="1"/>
            <p:nvPr/>
          </p:nvSpPr>
          <p:spPr>
            <a:xfrm>
              <a:off x="6419373" y="4725003"/>
              <a:ext cx="734047" cy="6117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75" spc="-33" baseline="0" dirty="0">
                  <a:gradFill flip="none" rotWithShape="1">
                    <a:gsLst>
                      <a:gs pos="0">
                        <a:srgbClr val="FE7C04"/>
                      </a:gs>
                      <a:gs pos="100000">
                        <a:srgbClr val="FFCA4E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03</a:t>
              </a:r>
            </a:p>
          </p:txBody>
        </p:sp>
      </p:grp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FCF9EEE-6C01-43F4-8D47-393EEE69D8D1}"/>
              </a:ext>
            </a:extLst>
          </p:cNvPr>
          <p:cNvSpPr/>
          <p:nvPr/>
        </p:nvSpPr>
        <p:spPr>
          <a:xfrm>
            <a:off x="1" y="0"/>
            <a:ext cx="482600" cy="2807956"/>
          </a:xfrm>
          <a:custGeom>
            <a:avLst/>
            <a:gdLst>
              <a:gd name="connsiteX0" fmla="*/ 0 w 6285071"/>
              <a:gd name="connsiteY0" fmla="*/ 0 h 6858000"/>
              <a:gd name="connsiteX1" fmla="*/ 6285071 w 6285071"/>
              <a:gd name="connsiteY1" fmla="*/ 0 h 6858000"/>
              <a:gd name="connsiteX2" fmla="*/ 6285071 w 6285071"/>
              <a:gd name="connsiteY2" fmla="*/ 6858000 h 6858000"/>
              <a:gd name="connsiteX3" fmla="*/ 0 w 628507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85071" h="6858000">
                <a:moveTo>
                  <a:pt x="0" y="0"/>
                </a:moveTo>
                <a:lnTo>
                  <a:pt x="6285071" y="0"/>
                </a:lnTo>
                <a:lnTo>
                  <a:pt x="628507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5A0E7C4-2E65-4A30-AAFE-AB024B857384}"/>
              </a:ext>
            </a:extLst>
          </p:cNvPr>
          <p:cNvGrpSpPr/>
          <p:nvPr/>
        </p:nvGrpSpPr>
        <p:grpSpPr>
          <a:xfrm>
            <a:off x="6187344" y="2460307"/>
            <a:ext cx="5724144" cy="1937289"/>
            <a:chOff x="6187344" y="2460307"/>
            <a:chExt cx="5724144" cy="1937289"/>
          </a:xfrm>
        </p:grpSpPr>
        <p:sp>
          <p:nvSpPr>
            <p:cNvPr id="123" name="Rectangle: Rounded Corners 122">
              <a:extLst>
                <a:ext uri="{FF2B5EF4-FFF2-40B4-BE49-F238E27FC236}">
                  <a16:creationId xmlns:a16="http://schemas.microsoft.com/office/drawing/2014/main" id="{773A7C04-3B2B-4C47-B5FD-5048322EABBA}"/>
                </a:ext>
              </a:extLst>
            </p:cNvPr>
            <p:cNvSpPr/>
            <p:nvPr/>
          </p:nvSpPr>
          <p:spPr>
            <a:xfrm>
              <a:off x="6187344" y="2460307"/>
              <a:ext cx="5724144" cy="1937289"/>
            </a:xfrm>
            <a:prstGeom prst="roundRect">
              <a:avLst>
                <a:gd name="adj" fmla="val 11095"/>
              </a:avLst>
            </a:prstGeom>
            <a:solidFill>
              <a:schemeClr val="bg1">
                <a:alpha val="65000"/>
              </a:schemeClr>
            </a:solidFill>
            <a:ln w="9525" cap="flat">
              <a:noFill/>
              <a:prstDash val="solid"/>
              <a:miter/>
            </a:ln>
            <a:effectLst>
              <a:outerShdw blurRad="254000" sx="102000" sy="102000" algn="ctr" rotWithShape="0">
                <a:prstClr val="black">
                  <a:alpha val="7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A2F37337-26D4-42F1-A02D-4F6019B3B679}"/>
                </a:ext>
              </a:extLst>
            </p:cNvPr>
            <p:cNvSpPr txBox="1"/>
            <p:nvPr/>
          </p:nvSpPr>
          <p:spPr>
            <a:xfrm>
              <a:off x="6419373" y="3315093"/>
              <a:ext cx="5363969" cy="8051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 to Explain the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Above Topic this is Just a Demo So Consider Replacing this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Text with Your Own Presentation Content</a:t>
              </a: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221E368D-5DDB-4E40-B560-F81188B00962}"/>
                </a:ext>
              </a:extLst>
            </p:cNvPr>
            <p:cNvSpPr txBox="1"/>
            <p:nvPr/>
          </p:nvSpPr>
          <p:spPr>
            <a:xfrm>
              <a:off x="7186326" y="2807956"/>
              <a:ext cx="2879314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spc="0" baseline="0" dirty="0">
                  <a:gradFill flip="none" rotWithShape="1">
                    <a:gsLst>
                      <a:gs pos="0">
                        <a:srgbClr val="FE7C04"/>
                      </a:gs>
                      <a:gs pos="100000">
                        <a:srgbClr val="FFCA4E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Our Features &amp; Plans</a:t>
              </a: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0E10CB11-E368-443C-BA3E-4FDABDA9F551}"/>
                </a:ext>
              </a:extLst>
            </p:cNvPr>
            <p:cNvSpPr txBox="1"/>
            <p:nvPr/>
          </p:nvSpPr>
          <p:spPr>
            <a:xfrm>
              <a:off x="6419373" y="2692539"/>
              <a:ext cx="732445" cy="6117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75" spc="-33" baseline="0" dirty="0">
                  <a:gradFill flip="none" rotWithShape="1">
                    <a:gsLst>
                      <a:gs pos="0">
                        <a:srgbClr val="FE7C04"/>
                      </a:gs>
                      <a:gs pos="100000">
                        <a:srgbClr val="FFCA4E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02</a:t>
              </a:r>
            </a:p>
          </p:txBody>
        </p:sp>
      </p:grp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C36F3AC4-4767-45D8-B737-2F0BD682A0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687177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6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46667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46667" fill="hold" nodeType="withEffect">
                                  <p:stCondLst>
                                    <p:cond delay="10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decel="46667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8" grpId="0"/>
      <p:bldP spid="85" grpId="0"/>
      <p:bldP spid="1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8CB6621-8592-4D5E-88F1-6F9D8ADA98EB}"/>
              </a:ext>
            </a:extLst>
          </p:cNvPr>
          <p:cNvSpPr/>
          <p:nvPr/>
        </p:nvSpPr>
        <p:spPr>
          <a:xfrm>
            <a:off x="5906928" y="0"/>
            <a:ext cx="6285071" cy="6858000"/>
          </a:xfrm>
          <a:custGeom>
            <a:avLst/>
            <a:gdLst>
              <a:gd name="connsiteX0" fmla="*/ 0 w 6285071"/>
              <a:gd name="connsiteY0" fmla="*/ 0 h 6858000"/>
              <a:gd name="connsiteX1" fmla="*/ 6285071 w 6285071"/>
              <a:gd name="connsiteY1" fmla="*/ 0 h 6858000"/>
              <a:gd name="connsiteX2" fmla="*/ 6285071 w 6285071"/>
              <a:gd name="connsiteY2" fmla="*/ 6858000 h 6858000"/>
              <a:gd name="connsiteX3" fmla="*/ 0 w 628507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85071" h="6858000">
                <a:moveTo>
                  <a:pt x="0" y="0"/>
                </a:moveTo>
                <a:lnTo>
                  <a:pt x="6285071" y="0"/>
                </a:lnTo>
                <a:lnTo>
                  <a:pt x="6285071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F9F2FC"/>
              </a:gs>
              <a:gs pos="100000">
                <a:srgbClr val="F8F3FF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956559D-5D19-47C7-97C5-B42E1B2DA4EF}"/>
              </a:ext>
            </a:extLst>
          </p:cNvPr>
          <p:cNvGrpSpPr/>
          <p:nvPr/>
        </p:nvGrpSpPr>
        <p:grpSpPr>
          <a:xfrm>
            <a:off x="6419373" y="655415"/>
            <a:ext cx="5363969" cy="1427711"/>
            <a:chOff x="6419373" y="655415"/>
            <a:chExt cx="5363969" cy="1427711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C090C6A-322E-47A4-B0A8-0444DCAAC67D}"/>
                </a:ext>
              </a:extLst>
            </p:cNvPr>
            <p:cNvSpPr txBox="1"/>
            <p:nvPr/>
          </p:nvSpPr>
          <p:spPr>
            <a:xfrm>
              <a:off x="6419373" y="1277969"/>
              <a:ext cx="5363969" cy="8051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 to Explain the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Above Topic this is Just a Demo So Consider Replacing this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Text with Your Own Presentation Content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C9DBE31-92CE-4B2D-BB48-73A39D6445BC}"/>
                </a:ext>
              </a:extLst>
            </p:cNvPr>
            <p:cNvSpPr txBox="1"/>
            <p:nvPr/>
          </p:nvSpPr>
          <p:spPr>
            <a:xfrm>
              <a:off x="7186326" y="770832"/>
              <a:ext cx="2879314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spc="0" baseline="0" dirty="0">
                  <a:gradFill flip="none" rotWithShape="1">
                    <a:gsLst>
                      <a:gs pos="0">
                        <a:srgbClr val="5D28FE"/>
                      </a:gs>
                      <a:gs pos="100000">
                        <a:srgbClr val="BB66DD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Our Features &amp; Plans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6186BBC6-6FB5-434B-B6BC-EED68165C235}"/>
                </a:ext>
              </a:extLst>
            </p:cNvPr>
            <p:cNvSpPr txBox="1"/>
            <p:nvPr/>
          </p:nvSpPr>
          <p:spPr>
            <a:xfrm>
              <a:off x="6419373" y="655415"/>
              <a:ext cx="647485" cy="6117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75" spc="-33" baseline="0" dirty="0">
                  <a:gradFill flip="none" rotWithShape="1">
                    <a:gsLst>
                      <a:gs pos="0">
                        <a:srgbClr val="5D28FE"/>
                      </a:gs>
                      <a:gs pos="100000">
                        <a:srgbClr val="BB66DD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01</a:t>
              </a:r>
            </a:p>
          </p:txBody>
        </p: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2C68DF78-857D-46F2-9F50-F146E8EE01F5}"/>
              </a:ext>
            </a:extLst>
          </p:cNvPr>
          <p:cNvSpPr txBox="1"/>
          <p:nvPr/>
        </p:nvSpPr>
        <p:spPr>
          <a:xfrm>
            <a:off x="402432" y="809815"/>
            <a:ext cx="5122070" cy="1269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825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Get to Know Our</a:t>
            </a:r>
          </a:p>
          <a:p>
            <a:pPr algn="l"/>
            <a:r>
              <a:rPr lang="en-US" sz="3825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</a:t>
            </a:r>
            <a:r>
              <a:rPr lang="en-US" sz="3825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Overview</a:t>
            </a:r>
            <a:endParaRPr lang="en-US" sz="3825" baseline="0" dirty="0">
              <a:gradFill>
                <a:gsLst>
                  <a:gs pos="0">
                    <a:srgbClr val="5D28FE"/>
                  </a:gs>
                  <a:gs pos="100000">
                    <a:srgbClr val="BB66D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C9B53CD7-4768-4E97-A904-6B0D9960CDEE}"/>
              </a:ext>
            </a:extLst>
          </p:cNvPr>
          <p:cNvSpPr txBox="1"/>
          <p:nvPr/>
        </p:nvSpPr>
        <p:spPr>
          <a:xfrm>
            <a:off x="402431" y="463391"/>
            <a:ext cx="289855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Business</a:t>
            </a:r>
            <a:r>
              <a:rPr lang="en-US" sz="1350" spc="0" baseline="0" dirty="0">
                <a:solidFill>
                  <a:srgbClr val="404040"/>
                </a:solidFill>
                <a:sym typeface="Montserrat-Regular"/>
                <a:rtl val="0"/>
              </a:rPr>
              <a:t> </a:t>
            </a:r>
            <a:r>
              <a:rPr lang="en-US" sz="135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sym typeface="Montserrat-Regular"/>
                <a:rtl val="0"/>
              </a:rPr>
              <a:t>Features &amp; Overviews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E21ED6F1-691D-453A-B94A-97EFAC871297}"/>
              </a:ext>
            </a:extLst>
          </p:cNvPr>
          <p:cNvSpPr txBox="1"/>
          <p:nvPr/>
        </p:nvSpPr>
        <p:spPr>
          <a:xfrm>
            <a:off x="402431" y="2105438"/>
            <a:ext cx="512512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Topic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this is Just a Demo So Consider Replacing These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A539A28-34A5-4978-9D7D-2D0450949934}"/>
              </a:ext>
            </a:extLst>
          </p:cNvPr>
          <p:cNvGrpSpPr/>
          <p:nvPr/>
        </p:nvGrpSpPr>
        <p:grpSpPr>
          <a:xfrm>
            <a:off x="6187344" y="2460307"/>
            <a:ext cx="5724144" cy="1937289"/>
            <a:chOff x="6187344" y="2460307"/>
            <a:chExt cx="5724144" cy="1937289"/>
          </a:xfrm>
        </p:grpSpPr>
        <p:sp>
          <p:nvSpPr>
            <p:cNvPr id="123" name="Rectangle: Rounded Corners 122">
              <a:extLst>
                <a:ext uri="{FF2B5EF4-FFF2-40B4-BE49-F238E27FC236}">
                  <a16:creationId xmlns:a16="http://schemas.microsoft.com/office/drawing/2014/main" id="{773A7C04-3B2B-4C47-B5FD-5048322EABBA}"/>
                </a:ext>
              </a:extLst>
            </p:cNvPr>
            <p:cNvSpPr/>
            <p:nvPr/>
          </p:nvSpPr>
          <p:spPr>
            <a:xfrm>
              <a:off x="6187344" y="2460307"/>
              <a:ext cx="5724144" cy="1937289"/>
            </a:xfrm>
            <a:prstGeom prst="roundRect">
              <a:avLst>
                <a:gd name="adj" fmla="val 11095"/>
              </a:avLst>
            </a:prstGeom>
            <a:solidFill>
              <a:srgbClr val="FFFFFF">
                <a:alpha val="65000"/>
              </a:srgbClr>
            </a:solidFill>
            <a:ln w="9525" cap="flat">
              <a:noFill/>
              <a:prstDash val="solid"/>
              <a:miter/>
            </a:ln>
            <a:effectLst>
              <a:outerShdw blurRad="254000" sx="102000" sy="102000" algn="ctr" rotWithShape="0">
                <a:prstClr val="black">
                  <a:alpha val="7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A2F37337-26D4-42F1-A02D-4F6019B3B679}"/>
                </a:ext>
              </a:extLst>
            </p:cNvPr>
            <p:cNvSpPr txBox="1"/>
            <p:nvPr/>
          </p:nvSpPr>
          <p:spPr>
            <a:xfrm>
              <a:off x="6419373" y="3315093"/>
              <a:ext cx="5363969" cy="8051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 to Explain the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Above Topic this is Just a Demo So Consider Replacing this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Text with Your Own Presentation Content</a:t>
              </a: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221E368D-5DDB-4E40-B560-F81188B00962}"/>
                </a:ext>
              </a:extLst>
            </p:cNvPr>
            <p:cNvSpPr txBox="1"/>
            <p:nvPr/>
          </p:nvSpPr>
          <p:spPr>
            <a:xfrm>
              <a:off x="7186326" y="2807956"/>
              <a:ext cx="2879314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spc="0" baseline="0" dirty="0">
                  <a:gradFill>
                    <a:gsLst>
                      <a:gs pos="0">
                        <a:srgbClr val="5D28FE"/>
                      </a:gs>
                      <a:gs pos="100000">
                        <a:srgbClr val="BB66DD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Our Features &amp; Plans</a:t>
              </a: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0E10CB11-E368-443C-BA3E-4FDABDA9F551}"/>
                </a:ext>
              </a:extLst>
            </p:cNvPr>
            <p:cNvSpPr txBox="1"/>
            <p:nvPr/>
          </p:nvSpPr>
          <p:spPr>
            <a:xfrm>
              <a:off x="6419373" y="2692539"/>
              <a:ext cx="732445" cy="6117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75" spc="-33" baseline="0" dirty="0">
                  <a:gradFill>
                    <a:gsLst>
                      <a:gs pos="0">
                        <a:srgbClr val="5D28FE"/>
                      </a:gs>
                      <a:gs pos="100000">
                        <a:srgbClr val="BB66DD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02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2432313D-5AD7-4B15-BEA0-60E78F9AE8FF}"/>
              </a:ext>
            </a:extLst>
          </p:cNvPr>
          <p:cNvGrpSpPr/>
          <p:nvPr/>
        </p:nvGrpSpPr>
        <p:grpSpPr>
          <a:xfrm>
            <a:off x="6419373" y="4725003"/>
            <a:ext cx="5363969" cy="1427711"/>
            <a:chOff x="6419373" y="4725003"/>
            <a:chExt cx="5363969" cy="1427711"/>
          </a:xfrm>
        </p:grpSpPr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8B0CB925-F52C-4B10-8B33-C833787F3CB6}"/>
                </a:ext>
              </a:extLst>
            </p:cNvPr>
            <p:cNvSpPr txBox="1"/>
            <p:nvPr/>
          </p:nvSpPr>
          <p:spPr>
            <a:xfrm>
              <a:off x="6419373" y="5347557"/>
              <a:ext cx="5363969" cy="8051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 to Explain the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Above Topic this is Just a Demo So Consider Replacing this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Text with Your Own Presentation Content</a:t>
              </a: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F412DDF5-2EEA-423D-A99C-5588FD40ECB9}"/>
                </a:ext>
              </a:extLst>
            </p:cNvPr>
            <p:cNvSpPr txBox="1"/>
            <p:nvPr/>
          </p:nvSpPr>
          <p:spPr>
            <a:xfrm>
              <a:off x="7186326" y="4840420"/>
              <a:ext cx="2879314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spc="0" baseline="0" dirty="0">
                  <a:gradFill>
                    <a:gsLst>
                      <a:gs pos="0">
                        <a:srgbClr val="5D28FE"/>
                      </a:gs>
                      <a:gs pos="100000">
                        <a:srgbClr val="BB66DD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Our Features &amp; Plans</a:t>
              </a: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9B0026F7-836B-435F-8AB5-C730D1451126}"/>
                </a:ext>
              </a:extLst>
            </p:cNvPr>
            <p:cNvSpPr txBox="1"/>
            <p:nvPr/>
          </p:nvSpPr>
          <p:spPr>
            <a:xfrm>
              <a:off x="6419373" y="4725003"/>
              <a:ext cx="734047" cy="6117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75" spc="-33" baseline="0" dirty="0">
                  <a:gradFill>
                    <a:gsLst>
                      <a:gs pos="0">
                        <a:srgbClr val="5D28FE"/>
                      </a:gs>
                      <a:gs pos="100000">
                        <a:srgbClr val="BB66DD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03</a:t>
              </a:r>
            </a:p>
          </p:txBody>
        </p:sp>
      </p:grpSp>
      <p:sp>
        <p:nvSpPr>
          <p:cNvPr id="125" name="Picture Placeholder 124">
            <a:extLst>
              <a:ext uri="{FF2B5EF4-FFF2-40B4-BE49-F238E27FC236}">
                <a16:creationId xmlns:a16="http://schemas.microsoft.com/office/drawing/2014/main" id="{216DCEE2-BB92-42EC-9023-FE59A09422B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FCF9EEE-6C01-43F4-8D47-393EEE69D8D1}"/>
              </a:ext>
            </a:extLst>
          </p:cNvPr>
          <p:cNvSpPr/>
          <p:nvPr/>
        </p:nvSpPr>
        <p:spPr>
          <a:xfrm>
            <a:off x="1" y="0"/>
            <a:ext cx="482600" cy="2807956"/>
          </a:xfrm>
          <a:custGeom>
            <a:avLst/>
            <a:gdLst>
              <a:gd name="connsiteX0" fmla="*/ 0 w 6285071"/>
              <a:gd name="connsiteY0" fmla="*/ 0 h 6858000"/>
              <a:gd name="connsiteX1" fmla="*/ 6285071 w 6285071"/>
              <a:gd name="connsiteY1" fmla="*/ 0 h 6858000"/>
              <a:gd name="connsiteX2" fmla="*/ 6285071 w 6285071"/>
              <a:gd name="connsiteY2" fmla="*/ 6858000 h 6858000"/>
              <a:gd name="connsiteX3" fmla="*/ 0 w 628507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85071" h="6858000">
                <a:moveTo>
                  <a:pt x="0" y="0"/>
                </a:moveTo>
                <a:lnTo>
                  <a:pt x="6285071" y="0"/>
                </a:lnTo>
                <a:lnTo>
                  <a:pt x="628507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8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6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46667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decel="46667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decel="46667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8" grpId="0"/>
      <p:bldP spid="85" grpId="0"/>
      <p:bldP spid="1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8CB6621-8592-4D5E-88F1-6F9D8ADA98EB}"/>
              </a:ext>
            </a:extLst>
          </p:cNvPr>
          <p:cNvSpPr/>
          <p:nvPr/>
        </p:nvSpPr>
        <p:spPr>
          <a:xfrm>
            <a:off x="5906928" y="0"/>
            <a:ext cx="6285071" cy="6858000"/>
          </a:xfrm>
          <a:custGeom>
            <a:avLst/>
            <a:gdLst>
              <a:gd name="connsiteX0" fmla="*/ 0 w 6285071"/>
              <a:gd name="connsiteY0" fmla="*/ 0 h 6858000"/>
              <a:gd name="connsiteX1" fmla="*/ 6285071 w 6285071"/>
              <a:gd name="connsiteY1" fmla="*/ 0 h 6858000"/>
              <a:gd name="connsiteX2" fmla="*/ 6285071 w 6285071"/>
              <a:gd name="connsiteY2" fmla="*/ 6858000 h 6858000"/>
              <a:gd name="connsiteX3" fmla="*/ 0 w 628507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85071" h="6858000">
                <a:moveTo>
                  <a:pt x="0" y="0"/>
                </a:moveTo>
                <a:lnTo>
                  <a:pt x="6285071" y="0"/>
                </a:lnTo>
                <a:lnTo>
                  <a:pt x="6285071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FFF7F7"/>
              </a:gs>
              <a:gs pos="100000">
                <a:srgbClr val="FDF6F5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090C6A-322E-47A4-B0A8-0444DCAAC67D}"/>
              </a:ext>
            </a:extLst>
          </p:cNvPr>
          <p:cNvSpPr txBox="1"/>
          <p:nvPr/>
        </p:nvSpPr>
        <p:spPr>
          <a:xfrm>
            <a:off x="6419373" y="1277969"/>
            <a:ext cx="5363969" cy="8051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this is Just a Demo So Consider Replacing this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with Your Own Presentation Content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C9DBE31-92CE-4B2D-BB48-73A39D6445BC}"/>
              </a:ext>
            </a:extLst>
          </p:cNvPr>
          <p:cNvSpPr txBox="1"/>
          <p:nvPr/>
        </p:nvSpPr>
        <p:spPr>
          <a:xfrm>
            <a:off x="7186326" y="770832"/>
            <a:ext cx="2879314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spc="0" baseline="0" dirty="0">
                <a:gradFill flip="none" rotWithShape="1"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Our Features &amp; Plans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186BBC6-6FB5-434B-B6BC-EED68165C235}"/>
              </a:ext>
            </a:extLst>
          </p:cNvPr>
          <p:cNvSpPr txBox="1"/>
          <p:nvPr/>
        </p:nvSpPr>
        <p:spPr>
          <a:xfrm>
            <a:off x="6419373" y="655415"/>
            <a:ext cx="647485" cy="6117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75" spc="-33" baseline="0" dirty="0">
                <a:gradFill flip="none" rotWithShape="1"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C68DF78-857D-46F2-9F50-F146E8EE01F5}"/>
              </a:ext>
            </a:extLst>
          </p:cNvPr>
          <p:cNvSpPr txBox="1"/>
          <p:nvPr/>
        </p:nvSpPr>
        <p:spPr>
          <a:xfrm>
            <a:off x="402432" y="809815"/>
            <a:ext cx="5122070" cy="1269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825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Get to Know Our</a:t>
            </a:r>
          </a:p>
          <a:p>
            <a:pPr algn="l"/>
            <a:r>
              <a:rPr lang="en-US" sz="3825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</a:t>
            </a:r>
            <a:r>
              <a:rPr lang="en-US" sz="3825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Overview</a:t>
            </a:r>
            <a:endParaRPr lang="en-US" sz="3825" baseline="0" dirty="0">
              <a:gradFill>
                <a:gsLst>
                  <a:gs pos="0">
                    <a:srgbClr val="DD421D"/>
                  </a:gs>
                  <a:gs pos="100000">
                    <a:srgbClr val="FF6F57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C9B53CD7-4768-4E97-A904-6B0D9960CDEE}"/>
              </a:ext>
            </a:extLst>
          </p:cNvPr>
          <p:cNvSpPr txBox="1"/>
          <p:nvPr/>
        </p:nvSpPr>
        <p:spPr>
          <a:xfrm>
            <a:off x="402431" y="463391"/>
            <a:ext cx="289855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Business</a:t>
            </a:r>
            <a:r>
              <a:rPr lang="en-US" sz="1350" spc="0" baseline="0" dirty="0">
                <a:solidFill>
                  <a:srgbClr val="404040"/>
                </a:solidFill>
                <a:sym typeface="Montserrat-Regular"/>
                <a:rtl val="0"/>
              </a:rPr>
              <a:t> </a:t>
            </a:r>
            <a:r>
              <a:rPr lang="en-US" sz="135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sym typeface="Montserrat-Regular"/>
                <a:rtl val="0"/>
              </a:rPr>
              <a:t>Features &amp; Overviews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E21ED6F1-691D-453A-B94A-97EFAC871297}"/>
              </a:ext>
            </a:extLst>
          </p:cNvPr>
          <p:cNvSpPr txBox="1"/>
          <p:nvPr/>
        </p:nvSpPr>
        <p:spPr>
          <a:xfrm>
            <a:off x="402431" y="2105438"/>
            <a:ext cx="512512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Topic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this is Just a Demo So Consider Replacing These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A539A28-34A5-4978-9D7D-2D0450949934}"/>
              </a:ext>
            </a:extLst>
          </p:cNvPr>
          <p:cNvGrpSpPr/>
          <p:nvPr/>
        </p:nvGrpSpPr>
        <p:grpSpPr>
          <a:xfrm>
            <a:off x="6187344" y="2460307"/>
            <a:ext cx="5724144" cy="1937289"/>
            <a:chOff x="6187344" y="2460307"/>
            <a:chExt cx="5724144" cy="1937289"/>
          </a:xfrm>
        </p:grpSpPr>
        <p:sp>
          <p:nvSpPr>
            <p:cNvPr id="123" name="Rectangle: Rounded Corners 122">
              <a:extLst>
                <a:ext uri="{FF2B5EF4-FFF2-40B4-BE49-F238E27FC236}">
                  <a16:creationId xmlns:a16="http://schemas.microsoft.com/office/drawing/2014/main" id="{773A7C04-3B2B-4C47-B5FD-5048322EABBA}"/>
                </a:ext>
              </a:extLst>
            </p:cNvPr>
            <p:cNvSpPr/>
            <p:nvPr/>
          </p:nvSpPr>
          <p:spPr>
            <a:xfrm>
              <a:off x="6187344" y="2460307"/>
              <a:ext cx="5724144" cy="1937289"/>
            </a:xfrm>
            <a:prstGeom prst="roundRect">
              <a:avLst>
                <a:gd name="adj" fmla="val 11095"/>
              </a:avLst>
            </a:prstGeom>
            <a:solidFill>
              <a:srgbClr val="FFFFFF">
                <a:alpha val="65000"/>
              </a:srgbClr>
            </a:solidFill>
            <a:ln w="9525" cap="flat">
              <a:noFill/>
              <a:prstDash val="solid"/>
              <a:miter/>
            </a:ln>
            <a:effectLst>
              <a:outerShdw blurRad="254000" sx="102000" sy="102000" algn="ctr" rotWithShape="0">
                <a:prstClr val="black">
                  <a:alpha val="7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A2F37337-26D4-42F1-A02D-4F6019B3B679}"/>
                </a:ext>
              </a:extLst>
            </p:cNvPr>
            <p:cNvSpPr txBox="1"/>
            <p:nvPr/>
          </p:nvSpPr>
          <p:spPr>
            <a:xfrm>
              <a:off x="6419373" y="3315093"/>
              <a:ext cx="5363969" cy="8051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 to Explain the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Above Topic this is Just a Demo So Consider Replacing this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Text with Your Own Presentation Content</a:t>
              </a: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221E368D-5DDB-4E40-B560-F81188B00962}"/>
                </a:ext>
              </a:extLst>
            </p:cNvPr>
            <p:cNvSpPr txBox="1"/>
            <p:nvPr/>
          </p:nvSpPr>
          <p:spPr>
            <a:xfrm>
              <a:off x="7186326" y="2807956"/>
              <a:ext cx="2879314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spc="0" baseline="0" dirty="0">
                  <a:gradFill>
                    <a:gsLst>
                      <a:gs pos="0">
                        <a:srgbClr val="DD421D"/>
                      </a:gs>
                      <a:gs pos="100000">
                        <a:srgbClr val="FF6F57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Our Features &amp; Plans</a:t>
              </a: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0E10CB11-E368-443C-BA3E-4FDABDA9F551}"/>
                </a:ext>
              </a:extLst>
            </p:cNvPr>
            <p:cNvSpPr txBox="1"/>
            <p:nvPr/>
          </p:nvSpPr>
          <p:spPr>
            <a:xfrm>
              <a:off x="6419373" y="2692539"/>
              <a:ext cx="732445" cy="6117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75" spc="-33" baseline="0" dirty="0">
                  <a:gradFill>
                    <a:gsLst>
                      <a:gs pos="0">
                        <a:srgbClr val="DD421D"/>
                      </a:gs>
                      <a:gs pos="100000">
                        <a:srgbClr val="FF6F57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02</a:t>
              </a:r>
            </a:p>
          </p:txBody>
        </p:sp>
      </p:grpSp>
      <p:sp>
        <p:nvSpPr>
          <p:cNvPr id="115" name="TextBox 114">
            <a:extLst>
              <a:ext uri="{FF2B5EF4-FFF2-40B4-BE49-F238E27FC236}">
                <a16:creationId xmlns:a16="http://schemas.microsoft.com/office/drawing/2014/main" id="{8B0CB925-F52C-4B10-8B33-C833787F3CB6}"/>
              </a:ext>
            </a:extLst>
          </p:cNvPr>
          <p:cNvSpPr txBox="1"/>
          <p:nvPr/>
        </p:nvSpPr>
        <p:spPr>
          <a:xfrm>
            <a:off x="6419373" y="5347557"/>
            <a:ext cx="5363969" cy="8051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this is Just a Demo So Consider Replacing this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with Your Own Presentation Content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F412DDF5-2EEA-423D-A99C-5588FD40ECB9}"/>
              </a:ext>
            </a:extLst>
          </p:cNvPr>
          <p:cNvSpPr txBox="1"/>
          <p:nvPr/>
        </p:nvSpPr>
        <p:spPr>
          <a:xfrm>
            <a:off x="7186326" y="4840420"/>
            <a:ext cx="2879314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path path="circle">
                    <a:fillToRect l="100000" t="100000"/>
                  </a:path>
                </a:gradFill>
                <a:latin typeface="+mj-lt"/>
                <a:sym typeface="Montserrat"/>
                <a:rtl val="0"/>
              </a:rPr>
              <a:t>Our Features &amp; Plans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9B0026F7-836B-435F-8AB5-C730D1451126}"/>
              </a:ext>
            </a:extLst>
          </p:cNvPr>
          <p:cNvSpPr txBox="1"/>
          <p:nvPr/>
        </p:nvSpPr>
        <p:spPr>
          <a:xfrm>
            <a:off x="6419373" y="4725003"/>
            <a:ext cx="734047" cy="6117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75" spc="-33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path path="circle">
                    <a:fillToRect l="100000" t="100000"/>
                  </a:path>
                </a:gra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125" name="Picture Placeholder 124">
            <a:extLst>
              <a:ext uri="{FF2B5EF4-FFF2-40B4-BE49-F238E27FC236}">
                <a16:creationId xmlns:a16="http://schemas.microsoft.com/office/drawing/2014/main" id="{216DCEE2-BB92-42EC-9023-FE59A09422B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FCF9EEE-6C01-43F4-8D47-393EEE69D8D1}"/>
              </a:ext>
            </a:extLst>
          </p:cNvPr>
          <p:cNvSpPr/>
          <p:nvPr/>
        </p:nvSpPr>
        <p:spPr>
          <a:xfrm>
            <a:off x="1" y="0"/>
            <a:ext cx="482600" cy="2807956"/>
          </a:xfrm>
          <a:custGeom>
            <a:avLst/>
            <a:gdLst>
              <a:gd name="connsiteX0" fmla="*/ 0 w 6285071"/>
              <a:gd name="connsiteY0" fmla="*/ 0 h 6858000"/>
              <a:gd name="connsiteX1" fmla="*/ 6285071 w 6285071"/>
              <a:gd name="connsiteY1" fmla="*/ 0 h 6858000"/>
              <a:gd name="connsiteX2" fmla="*/ 6285071 w 6285071"/>
              <a:gd name="connsiteY2" fmla="*/ 6858000 h 6858000"/>
              <a:gd name="connsiteX3" fmla="*/ 0 w 628507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85071" h="6858000">
                <a:moveTo>
                  <a:pt x="0" y="0"/>
                </a:moveTo>
                <a:lnTo>
                  <a:pt x="6285071" y="0"/>
                </a:lnTo>
                <a:lnTo>
                  <a:pt x="628507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0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6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" presetClass="entr" presetSubtype="2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decel="46667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" presetClass="entr" presetSubtype="2" decel="46667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75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7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19" grpId="0"/>
      <p:bldP spid="25" grpId="0"/>
      <p:bldP spid="68" grpId="0"/>
      <p:bldP spid="85" grpId="0"/>
      <p:bldP spid="102" grpId="0"/>
      <p:bldP spid="115" grpId="0"/>
      <p:bldP spid="116" grpId="0"/>
      <p:bldP spid="1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8CB6621-8592-4D5E-88F1-6F9D8ADA98EB}"/>
              </a:ext>
            </a:extLst>
          </p:cNvPr>
          <p:cNvSpPr/>
          <p:nvPr/>
        </p:nvSpPr>
        <p:spPr>
          <a:xfrm>
            <a:off x="5906928" y="0"/>
            <a:ext cx="6285071" cy="6858000"/>
          </a:xfrm>
          <a:custGeom>
            <a:avLst/>
            <a:gdLst>
              <a:gd name="connsiteX0" fmla="*/ 0 w 6285071"/>
              <a:gd name="connsiteY0" fmla="*/ 0 h 6858000"/>
              <a:gd name="connsiteX1" fmla="*/ 6285071 w 6285071"/>
              <a:gd name="connsiteY1" fmla="*/ 0 h 6858000"/>
              <a:gd name="connsiteX2" fmla="*/ 6285071 w 6285071"/>
              <a:gd name="connsiteY2" fmla="*/ 6858000 h 6858000"/>
              <a:gd name="connsiteX3" fmla="*/ 0 w 628507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85071" h="6858000">
                <a:moveTo>
                  <a:pt x="0" y="0"/>
                </a:moveTo>
                <a:lnTo>
                  <a:pt x="6285071" y="0"/>
                </a:lnTo>
                <a:lnTo>
                  <a:pt x="6285071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F4F9ED"/>
              </a:gs>
              <a:gs pos="100000">
                <a:srgbClr val="F7FBF3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F00F632-494E-44B4-80F0-9E3327D7B6C3}"/>
              </a:ext>
            </a:extLst>
          </p:cNvPr>
          <p:cNvGrpSpPr/>
          <p:nvPr/>
        </p:nvGrpSpPr>
        <p:grpSpPr>
          <a:xfrm>
            <a:off x="6419373" y="655415"/>
            <a:ext cx="5363969" cy="1427711"/>
            <a:chOff x="6419373" y="655415"/>
            <a:chExt cx="5363969" cy="1427711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C090C6A-322E-47A4-B0A8-0444DCAAC67D}"/>
                </a:ext>
              </a:extLst>
            </p:cNvPr>
            <p:cNvSpPr txBox="1"/>
            <p:nvPr/>
          </p:nvSpPr>
          <p:spPr>
            <a:xfrm>
              <a:off x="6419373" y="1277969"/>
              <a:ext cx="5363969" cy="8051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 to Explain the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Above Topic this is Just a Demo So Consider Replacing this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Text with Your Own Presentation Content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C9DBE31-92CE-4B2D-BB48-73A39D6445BC}"/>
                </a:ext>
              </a:extLst>
            </p:cNvPr>
            <p:cNvSpPr txBox="1"/>
            <p:nvPr/>
          </p:nvSpPr>
          <p:spPr>
            <a:xfrm>
              <a:off x="7186326" y="770832"/>
              <a:ext cx="2879314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spc="0" baseline="0" dirty="0">
                  <a:gradFill flip="none" rotWithShape="1">
                    <a:gsLst>
                      <a:gs pos="0">
                        <a:srgbClr val="81C123"/>
                      </a:gs>
                      <a:gs pos="100000">
                        <a:srgbClr val="B3DA7D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Our Features &amp; Plans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6186BBC6-6FB5-434B-B6BC-EED68165C235}"/>
                </a:ext>
              </a:extLst>
            </p:cNvPr>
            <p:cNvSpPr txBox="1"/>
            <p:nvPr/>
          </p:nvSpPr>
          <p:spPr>
            <a:xfrm>
              <a:off x="6419373" y="655415"/>
              <a:ext cx="647485" cy="6117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75" spc="-33" baseline="0" dirty="0">
                  <a:gradFill flip="none" rotWithShape="1">
                    <a:gsLst>
                      <a:gs pos="0">
                        <a:srgbClr val="81C123"/>
                      </a:gs>
                      <a:gs pos="100000">
                        <a:srgbClr val="B3DA7D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01</a:t>
              </a:r>
            </a:p>
          </p:txBody>
        </p: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2C68DF78-857D-46F2-9F50-F146E8EE01F5}"/>
              </a:ext>
            </a:extLst>
          </p:cNvPr>
          <p:cNvSpPr txBox="1"/>
          <p:nvPr/>
        </p:nvSpPr>
        <p:spPr>
          <a:xfrm>
            <a:off x="402432" y="809815"/>
            <a:ext cx="5122070" cy="1269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825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Get to Know Our</a:t>
            </a:r>
          </a:p>
          <a:p>
            <a:pPr algn="l"/>
            <a:r>
              <a:rPr lang="en-US" sz="3825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</a:t>
            </a:r>
            <a:r>
              <a:rPr lang="en-US" sz="3825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Overview</a:t>
            </a:r>
            <a:endParaRPr lang="en-US" sz="3825" baseline="0" dirty="0">
              <a:gradFill>
                <a:gsLst>
                  <a:gs pos="0">
                    <a:srgbClr val="81C123"/>
                  </a:gs>
                  <a:gs pos="100000">
                    <a:srgbClr val="B3DA7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C9B53CD7-4768-4E97-A904-6B0D9960CDEE}"/>
              </a:ext>
            </a:extLst>
          </p:cNvPr>
          <p:cNvSpPr txBox="1"/>
          <p:nvPr/>
        </p:nvSpPr>
        <p:spPr>
          <a:xfrm>
            <a:off x="402431" y="463391"/>
            <a:ext cx="289855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Business</a:t>
            </a:r>
            <a:r>
              <a:rPr lang="en-US" sz="1350" spc="0" baseline="0" dirty="0">
                <a:solidFill>
                  <a:srgbClr val="404040"/>
                </a:solidFill>
                <a:sym typeface="Montserrat-Regular"/>
                <a:rtl val="0"/>
              </a:rPr>
              <a:t> </a:t>
            </a:r>
            <a:r>
              <a:rPr lang="en-US" sz="135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sym typeface="Montserrat-Regular"/>
                <a:rtl val="0"/>
              </a:rPr>
              <a:t>Features &amp; Overviews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E21ED6F1-691D-453A-B94A-97EFAC871297}"/>
              </a:ext>
            </a:extLst>
          </p:cNvPr>
          <p:cNvSpPr txBox="1"/>
          <p:nvPr/>
        </p:nvSpPr>
        <p:spPr>
          <a:xfrm>
            <a:off x="402431" y="2105438"/>
            <a:ext cx="512512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Topic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this is Just a Demo So Consider Replacing These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00DA2ED-4918-4F03-8532-F3EDE09AECD9}"/>
              </a:ext>
            </a:extLst>
          </p:cNvPr>
          <p:cNvGrpSpPr/>
          <p:nvPr/>
        </p:nvGrpSpPr>
        <p:grpSpPr>
          <a:xfrm>
            <a:off x="6419373" y="4725003"/>
            <a:ext cx="5363969" cy="1427711"/>
            <a:chOff x="6419373" y="4725003"/>
            <a:chExt cx="5363969" cy="1427711"/>
          </a:xfrm>
        </p:grpSpPr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8B0CB925-F52C-4B10-8B33-C833787F3CB6}"/>
                </a:ext>
              </a:extLst>
            </p:cNvPr>
            <p:cNvSpPr txBox="1"/>
            <p:nvPr/>
          </p:nvSpPr>
          <p:spPr>
            <a:xfrm>
              <a:off x="6419373" y="5347557"/>
              <a:ext cx="5363969" cy="8051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 to Explain the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Above Topic this is Just a Demo So Consider Replacing this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Text with Your Own Presentation Content</a:t>
              </a: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F412DDF5-2EEA-423D-A99C-5588FD40ECB9}"/>
                </a:ext>
              </a:extLst>
            </p:cNvPr>
            <p:cNvSpPr txBox="1"/>
            <p:nvPr/>
          </p:nvSpPr>
          <p:spPr>
            <a:xfrm>
              <a:off x="7186326" y="4840420"/>
              <a:ext cx="2879314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spc="0" baseline="0" dirty="0">
                  <a:gradFill>
                    <a:gsLst>
                      <a:gs pos="0">
                        <a:srgbClr val="81C123"/>
                      </a:gs>
                      <a:gs pos="100000">
                        <a:srgbClr val="B3DA7D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Our Features &amp; Plans</a:t>
              </a: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9B0026F7-836B-435F-8AB5-C730D1451126}"/>
                </a:ext>
              </a:extLst>
            </p:cNvPr>
            <p:cNvSpPr txBox="1"/>
            <p:nvPr/>
          </p:nvSpPr>
          <p:spPr>
            <a:xfrm>
              <a:off x="6419373" y="4725003"/>
              <a:ext cx="734047" cy="6117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75" spc="-33" baseline="0" dirty="0">
                  <a:gradFill>
                    <a:gsLst>
                      <a:gs pos="0">
                        <a:srgbClr val="81C123"/>
                      </a:gs>
                      <a:gs pos="100000">
                        <a:srgbClr val="B3DA7D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03</a:t>
              </a:r>
            </a:p>
          </p:txBody>
        </p:sp>
      </p:grp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FCF9EEE-6C01-43F4-8D47-393EEE69D8D1}"/>
              </a:ext>
            </a:extLst>
          </p:cNvPr>
          <p:cNvSpPr/>
          <p:nvPr/>
        </p:nvSpPr>
        <p:spPr>
          <a:xfrm>
            <a:off x="1" y="0"/>
            <a:ext cx="482600" cy="2807956"/>
          </a:xfrm>
          <a:custGeom>
            <a:avLst/>
            <a:gdLst>
              <a:gd name="connsiteX0" fmla="*/ 0 w 6285071"/>
              <a:gd name="connsiteY0" fmla="*/ 0 h 6858000"/>
              <a:gd name="connsiteX1" fmla="*/ 6285071 w 6285071"/>
              <a:gd name="connsiteY1" fmla="*/ 0 h 6858000"/>
              <a:gd name="connsiteX2" fmla="*/ 6285071 w 6285071"/>
              <a:gd name="connsiteY2" fmla="*/ 6858000 h 6858000"/>
              <a:gd name="connsiteX3" fmla="*/ 0 w 628507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85071" h="6858000">
                <a:moveTo>
                  <a:pt x="0" y="0"/>
                </a:moveTo>
                <a:lnTo>
                  <a:pt x="6285071" y="0"/>
                </a:lnTo>
                <a:lnTo>
                  <a:pt x="628507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5A0E7C4-2E65-4A30-AAFE-AB024B857384}"/>
              </a:ext>
            </a:extLst>
          </p:cNvPr>
          <p:cNvGrpSpPr/>
          <p:nvPr/>
        </p:nvGrpSpPr>
        <p:grpSpPr>
          <a:xfrm>
            <a:off x="6187344" y="2460307"/>
            <a:ext cx="5724144" cy="1937289"/>
            <a:chOff x="6187344" y="2460307"/>
            <a:chExt cx="5724144" cy="1937289"/>
          </a:xfrm>
        </p:grpSpPr>
        <p:sp>
          <p:nvSpPr>
            <p:cNvPr id="123" name="Rectangle: Rounded Corners 122">
              <a:extLst>
                <a:ext uri="{FF2B5EF4-FFF2-40B4-BE49-F238E27FC236}">
                  <a16:creationId xmlns:a16="http://schemas.microsoft.com/office/drawing/2014/main" id="{773A7C04-3B2B-4C47-B5FD-5048322EABBA}"/>
                </a:ext>
              </a:extLst>
            </p:cNvPr>
            <p:cNvSpPr/>
            <p:nvPr/>
          </p:nvSpPr>
          <p:spPr>
            <a:xfrm>
              <a:off x="6187344" y="2460307"/>
              <a:ext cx="5724144" cy="1937289"/>
            </a:xfrm>
            <a:prstGeom prst="roundRect">
              <a:avLst>
                <a:gd name="adj" fmla="val 11095"/>
              </a:avLst>
            </a:prstGeom>
            <a:solidFill>
              <a:srgbClr val="FFFFFF">
                <a:alpha val="65000"/>
              </a:srgbClr>
            </a:solidFill>
            <a:ln w="9525" cap="flat">
              <a:noFill/>
              <a:prstDash val="solid"/>
              <a:miter/>
            </a:ln>
            <a:effectLst>
              <a:outerShdw blurRad="254000" sx="102000" sy="102000" algn="ctr" rotWithShape="0">
                <a:prstClr val="black">
                  <a:alpha val="7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A2F37337-26D4-42F1-A02D-4F6019B3B679}"/>
                </a:ext>
              </a:extLst>
            </p:cNvPr>
            <p:cNvSpPr txBox="1"/>
            <p:nvPr/>
          </p:nvSpPr>
          <p:spPr>
            <a:xfrm>
              <a:off x="6419373" y="3315093"/>
              <a:ext cx="5363969" cy="8051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 to Explain the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Above Topic this is Just a Demo So Consider Replacing this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Text with Your Own Presentation Content</a:t>
              </a: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221E368D-5DDB-4E40-B560-F81188B00962}"/>
                </a:ext>
              </a:extLst>
            </p:cNvPr>
            <p:cNvSpPr txBox="1"/>
            <p:nvPr/>
          </p:nvSpPr>
          <p:spPr>
            <a:xfrm>
              <a:off x="7186326" y="2807956"/>
              <a:ext cx="2879314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spc="0" baseline="0" dirty="0">
                  <a:gradFill>
                    <a:gsLst>
                      <a:gs pos="0">
                        <a:srgbClr val="81C123"/>
                      </a:gs>
                      <a:gs pos="100000">
                        <a:srgbClr val="B3DA7D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Our Features &amp; Plans</a:t>
              </a: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0E10CB11-E368-443C-BA3E-4FDABDA9F551}"/>
                </a:ext>
              </a:extLst>
            </p:cNvPr>
            <p:cNvSpPr txBox="1"/>
            <p:nvPr/>
          </p:nvSpPr>
          <p:spPr>
            <a:xfrm>
              <a:off x="6419373" y="2692539"/>
              <a:ext cx="732445" cy="6117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75" spc="-33" baseline="0" dirty="0">
                  <a:gradFill>
                    <a:gsLst>
                      <a:gs pos="0">
                        <a:srgbClr val="81C123"/>
                      </a:gs>
                      <a:gs pos="100000">
                        <a:srgbClr val="B3DA7D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02</a:t>
              </a:r>
            </a:p>
          </p:txBody>
        </p:sp>
      </p:grp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C36F3AC4-4767-45D8-B737-2F0BD682A0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129556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6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46667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46667" fill="hold" nodeType="withEffect">
                                  <p:stCondLst>
                                    <p:cond delay="10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decel="46667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8" grpId="0"/>
      <p:bldP spid="85" grpId="0"/>
      <p:bldP spid="10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8CB6621-8592-4D5E-88F1-6F9D8ADA98EB}"/>
              </a:ext>
            </a:extLst>
          </p:cNvPr>
          <p:cNvSpPr/>
          <p:nvPr/>
        </p:nvSpPr>
        <p:spPr>
          <a:xfrm>
            <a:off x="5906928" y="0"/>
            <a:ext cx="6285071" cy="6858000"/>
          </a:xfrm>
          <a:custGeom>
            <a:avLst/>
            <a:gdLst>
              <a:gd name="connsiteX0" fmla="*/ 0 w 6285071"/>
              <a:gd name="connsiteY0" fmla="*/ 0 h 6858000"/>
              <a:gd name="connsiteX1" fmla="*/ 6285071 w 6285071"/>
              <a:gd name="connsiteY1" fmla="*/ 0 h 6858000"/>
              <a:gd name="connsiteX2" fmla="*/ 6285071 w 6285071"/>
              <a:gd name="connsiteY2" fmla="*/ 6858000 h 6858000"/>
              <a:gd name="connsiteX3" fmla="*/ 0 w 628507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85071" h="6858000">
                <a:moveTo>
                  <a:pt x="0" y="0"/>
                </a:moveTo>
                <a:lnTo>
                  <a:pt x="6285071" y="0"/>
                </a:lnTo>
                <a:lnTo>
                  <a:pt x="6285071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FFEFF1"/>
              </a:gs>
              <a:gs pos="100000">
                <a:srgbClr val="FFF7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090C6A-322E-47A4-B0A8-0444DCAAC67D}"/>
              </a:ext>
            </a:extLst>
          </p:cNvPr>
          <p:cNvSpPr txBox="1"/>
          <p:nvPr/>
        </p:nvSpPr>
        <p:spPr>
          <a:xfrm>
            <a:off x="6419373" y="1277969"/>
            <a:ext cx="5363969" cy="8051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this is Just a Demo So Consider Replacing this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with Your Own Presentation Content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C9DBE31-92CE-4B2D-BB48-73A39D6445BC}"/>
              </a:ext>
            </a:extLst>
          </p:cNvPr>
          <p:cNvSpPr txBox="1"/>
          <p:nvPr/>
        </p:nvSpPr>
        <p:spPr>
          <a:xfrm>
            <a:off x="7186326" y="770832"/>
            <a:ext cx="2879314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spc="0" baseline="0" dirty="0">
                <a:gradFill flip="none" rotWithShape="1"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Our Features &amp; Plans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186BBC6-6FB5-434B-B6BC-EED68165C235}"/>
              </a:ext>
            </a:extLst>
          </p:cNvPr>
          <p:cNvSpPr txBox="1"/>
          <p:nvPr/>
        </p:nvSpPr>
        <p:spPr>
          <a:xfrm>
            <a:off x="6419373" y="655415"/>
            <a:ext cx="647485" cy="6117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75" spc="-33" baseline="0" dirty="0">
                <a:gradFill flip="none" rotWithShape="1"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C68DF78-857D-46F2-9F50-F146E8EE01F5}"/>
              </a:ext>
            </a:extLst>
          </p:cNvPr>
          <p:cNvSpPr txBox="1"/>
          <p:nvPr/>
        </p:nvSpPr>
        <p:spPr>
          <a:xfrm>
            <a:off x="402432" y="809815"/>
            <a:ext cx="5122070" cy="1269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825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Get to Know Our</a:t>
            </a:r>
          </a:p>
          <a:p>
            <a:pPr algn="l"/>
            <a:r>
              <a:rPr lang="en-US" sz="3825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</a:t>
            </a:r>
            <a:r>
              <a:rPr lang="en-US" sz="3825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Overview</a:t>
            </a:r>
            <a:endParaRPr lang="en-US" sz="3825" baseline="0" dirty="0">
              <a:gradFill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C9B53CD7-4768-4E97-A904-6B0D9960CDEE}"/>
              </a:ext>
            </a:extLst>
          </p:cNvPr>
          <p:cNvSpPr txBox="1"/>
          <p:nvPr/>
        </p:nvSpPr>
        <p:spPr>
          <a:xfrm>
            <a:off x="402431" y="463391"/>
            <a:ext cx="289855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Business</a:t>
            </a:r>
            <a:r>
              <a:rPr lang="en-US" sz="1350" spc="0" baseline="0" dirty="0">
                <a:solidFill>
                  <a:srgbClr val="404040"/>
                </a:solidFill>
                <a:sym typeface="Montserrat-Regular"/>
                <a:rtl val="0"/>
              </a:rPr>
              <a:t> </a:t>
            </a:r>
            <a:r>
              <a:rPr lang="en-US" sz="135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sym typeface="Montserrat-Regular"/>
                <a:rtl val="0"/>
              </a:rPr>
              <a:t>Features &amp; Overviews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E21ED6F1-691D-453A-B94A-97EFAC871297}"/>
              </a:ext>
            </a:extLst>
          </p:cNvPr>
          <p:cNvSpPr txBox="1"/>
          <p:nvPr/>
        </p:nvSpPr>
        <p:spPr>
          <a:xfrm>
            <a:off x="402431" y="2105438"/>
            <a:ext cx="512512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Topic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this is Just a Demo So Consider Replacing These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A539A28-34A5-4978-9D7D-2D0450949934}"/>
              </a:ext>
            </a:extLst>
          </p:cNvPr>
          <p:cNvGrpSpPr/>
          <p:nvPr/>
        </p:nvGrpSpPr>
        <p:grpSpPr>
          <a:xfrm>
            <a:off x="6187344" y="2460307"/>
            <a:ext cx="5724144" cy="1937289"/>
            <a:chOff x="6187344" y="2460307"/>
            <a:chExt cx="5724144" cy="1937289"/>
          </a:xfrm>
        </p:grpSpPr>
        <p:sp>
          <p:nvSpPr>
            <p:cNvPr id="123" name="Rectangle: Rounded Corners 122">
              <a:extLst>
                <a:ext uri="{FF2B5EF4-FFF2-40B4-BE49-F238E27FC236}">
                  <a16:creationId xmlns:a16="http://schemas.microsoft.com/office/drawing/2014/main" id="{773A7C04-3B2B-4C47-B5FD-5048322EABBA}"/>
                </a:ext>
              </a:extLst>
            </p:cNvPr>
            <p:cNvSpPr/>
            <p:nvPr/>
          </p:nvSpPr>
          <p:spPr>
            <a:xfrm>
              <a:off x="6187344" y="2460307"/>
              <a:ext cx="5724144" cy="1937289"/>
            </a:xfrm>
            <a:prstGeom prst="roundRect">
              <a:avLst>
                <a:gd name="adj" fmla="val 11095"/>
              </a:avLst>
            </a:pr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254000" sx="102000" sy="102000" algn="ctr" rotWithShape="0">
                <a:prstClr val="black">
                  <a:alpha val="7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>
                    <a:alpha val="65000"/>
                  </a:schemeClr>
                </a:solidFill>
              </a:endParaRP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A2F37337-26D4-42F1-A02D-4F6019B3B679}"/>
                </a:ext>
              </a:extLst>
            </p:cNvPr>
            <p:cNvSpPr txBox="1"/>
            <p:nvPr/>
          </p:nvSpPr>
          <p:spPr>
            <a:xfrm>
              <a:off x="6419373" y="3315093"/>
              <a:ext cx="5363969" cy="8051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 to Explain the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Above Topic this is Just a Demo So Consider Replacing this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Text with Your Own Presentation Content</a:t>
              </a: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221E368D-5DDB-4E40-B560-F81188B00962}"/>
                </a:ext>
              </a:extLst>
            </p:cNvPr>
            <p:cNvSpPr txBox="1"/>
            <p:nvPr/>
          </p:nvSpPr>
          <p:spPr>
            <a:xfrm>
              <a:off x="7186326" y="2807956"/>
              <a:ext cx="2879314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spc="0" baseline="0" dirty="0">
                  <a:gradFill>
                    <a:gsLst>
                      <a:gs pos="0">
                        <a:srgbClr val="FF598A"/>
                      </a:gs>
                      <a:gs pos="100000">
                        <a:srgbClr val="FF8A9C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Our Features &amp; Plans</a:t>
              </a: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0E10CB11-E368-443C-BA3E-4FDABDA9F551}"/>
                </a:ext>
              </a:extLst>
            </p:cNvPr>
            <p:cNvSpPr txBox="1"/>
            <p:nvPr/>
          </p:nvSpPr>
          <p:spPr>
            <a:xfrm>
              <a:off x="6419373" y="2692539"/>
              <a:ext cx="732445" cy="6117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75" spc="-33" baseline="0" dirty="0">
                  <a:gradFill>
                    <a:gsLst>
                      <a:gs pos="0">
                        <a:srgbClr val="FF598A"/>
                      </a:gs>
                      <a:gs pos="100000">
                        <a:srgbClr val="FF8A9C"/>
                      </a:gs>
                    </a:gsLst>
                    <a:path path="circle">
                      <a:fillToRect l="100000" t="100000"/>
                    </a:path>
                  </a:gradFill>
                  <a:latin typeface="+mj-lt"/>
                  <a:sym typeface="Montserrat"/>
                  <a:rtl val="0"/>
                </a:rPr>
                <a:t>02</a:t>
              </a:r>
            </a:p>
          </p:txBody>
        </p:sp>
      </p:grpSp>
      <p:sp>
        <p:nvSpPr>
          <p:cNvPr id="115" name="TextBox 114">
            <a:extLst>
              <a:ext uri="{FF2B5EF4-FFF2-40B4-BE49-F238E27FC236}">
                <a16:creationId xmlns:a16="http://schemas.microsoft.com/office/drawing/2014/main" id="{8B0CB925-F52C-4B10-8B33-C833787F3CB6}"/>
              </a:ext>
            </a:extLst>
          </p:cNvPr>
          <p:cNvSpPr txBox="1"/>
          <p:nvPr/>
        </p:nvSpPr>
        <p:spPr>
          <a:xfrm>
            <a:off x="6419373" y="5347557"/>
            <a:ext cx="5363969" cy="8051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this is Just a Demo So Consider Replacing this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with Your Own Presentation Content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F412DDF5-2EEA-423D-A99C-5588FD40ECB9}"/>
              </a:ext>
            </a:extLst>
          </p:cNvPr>
          <p:cNvSpPr txBox="1"/>
          <p:nvPr/>
        </p:nvSpPr>
        <p:spPr>
          <a:xfrm>
            <a:off x="7186326" y="4840420"/>
            <a:ext cx="2879314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path path="circle">
                    <a:fillToRect l="100000" t="100000"/>
                  </a:path>
                </a:gradFill>
                <a:latin typeface="+mj-lt"/>
                <a:sym typeface="Montserrat"/>
                <a:rtl val="0"/>
              </a:rPr>
              <a:t>Our Features &amp; Plans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9B0026F7-836B-435F-8AB5-C730D1451126}"/>
              </a:ext>
            </a:extLst>
          </p:cNvPr>
          <p:cNvSpPr txBox="1"/>
          <p:nvPr/>
        </p:nvSpPr>
        <p:spPr>
          <a:xfrm>
            <a:off x="6419373" y="4725003"/>
            <a:ext cx="734047" cy="6117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75" spc="-33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path path="circle">
                    <a:fillToRect l="100000" t="100000"/>
                  </a:path>
                </a:gra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125" name="Picture Placeholder 124">
            <a:extLst>
              <a:ext uri="{FF2B5EF4-FFF2-40B4-BE49-F238E27FC236}">
                <a16:creationId xmlns:a16="http://schemas.microsoft.com/office/drawing/2014/main" id="{216DCEE2-BB92-42EC-9023-FE59A09422B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FCF9EEE-6C01-43F4-8D47-393EEE69D8D1}"/>
              </a:ext>
            </a:extLst>
          </p:cNvPr>
          <p:cNvSpPr/>
          <p:nvPr/>
        </p:nvSpPr>
        <p:spPr>
          <a:xfrm>
            <a:off x="1" y="0"/>
            <a:ext cx="482600" cy="2807956"/>
          </a:xfrm>
          <a:custGeom>
            <a:avLst/>
            <a:gdLst>
              <a:gd name="connsiteX0" fmla="*/ 0 w 6285071"/>
              <a:gd name="connsiteY0" fmla="*/ 0 h 6858000"/>
              <a:gd name="connsiteX1" fmla="*/ 6285071 w 6285071"/>
              <a:gd name="connsiteY1" fmla="*/ 0 h 6858000"/>
              <a:gd name="connsiteX2" fmla="*/ 6285071 w 6285071"/>
              <a:gd name="connsiteY2" fmla="*/ 6858000 h 6858000"/>
              <a:gd name="connsiteX3" fmla="*/ 0 w 628507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85071" h="6858000">
                <a:moveTo>
                  <a:pt x="0" y="0"/>
                </a:moveTo>
                <a:lnTo>
                  <a:pt x="6285071" y="0"/>
                </a:lnTo>
                <a:lnTo>
                  <a:pt x="628507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340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6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" presetClass="entr" presetSubtype="2" decel="46667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decel="46667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" presetClass="entr" presetSubtype="2" decel="46667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75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7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19" grpId="0"/>
      <p:bldP spid="25" grpId="0"/>
      <p:bldP spid="68" grpId="0"/>
      <p:bldP spid="85" grpId="0"/>
      <p:bldP spid="102" grpId="0"/>
      <p:bldP spid="115" grpId="0"/>
      <p:bldP spid="116" grpId="0"/>
      <p:bldP spid="1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9CE696E0-0108-450F-B688-4CE896AB2C82}"/>
              </a:ext>
            </a:extLst>
          </p:cNvPr>
          <p:cNvSpPr/>
          <p:nvPr/>
        </p:nvSpPr>
        <p:spPr>
          <a:xfrm>
            <a:off x="5906928" y="0"/>
            <a:ext cx="6285071" cy="6858000"/>
          </a:xfrm>
          <a:custGeom>
            <a:avLst/>
            <a:gdLst>
              <a:gd name="connsiteX0" fmla="*/ 0 w 6285071"/>
              <a:gd name="connsiteY0" fmla="*/ 0 h 6858000"/>
              <a:gd name="connsiteX1" fmla="*/ 6285071 w 6285071"/>
              <a:gd name="connsiteY1" fmla="*/ 0 h 6858000"/>
              <a:gd name="connsiteX2" fmla="*/ 6285071 w 6285071"/>
              <a:gd name="connsiteY2" fmla="*/ 6858000 h 6858000"/>
              <a:gd name="connsiteX3" fmla="*/ 0 w 628507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85071" h="6858000">
                <a:moveTo>
                  <a:pt x="0" y="0"/>
                </a:moveTo>
                <a:lnTo>
                  <a:pt x="6285071" y="0"/>
                </a:lnTo>
                <a:lnTo>
                  <a:pt x="6285071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EFF3FF"/>
              </a:gs>
              <a:gs pos="100000">
                <a:srgbClr val="F7F9FF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3596D4-E0C9-4E4F-83EE-13ED30486309}"/>
              </a:ext>
            </a:extLst>
          </p:cNvPr>
          <p:cNvSpPr txBox="1"/>
          <p:nvPr/>
        </p:nvSpPr>
        <p:spPr>
          <a:xfrm>
            <a:off x="6419373" y="1277969"/>
            <a:ext cx="5363969" cy="8051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this is Just a Demo So Consider Replacing this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with Your Own Presentation Content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6FD9D1-98C8-4CE0-86C9-D3F869A10D7E}"/>
              </a:ext>
            </a:extLst>
          </p:cNvPr>
          <p:cNvSpPr txBox="1"/>
          <p:nvPr/>
        </p:nvSpPr>
        <p:spPr>
          <a:xfrm>
            <a:off x="7186326" y="770832"/>
            <a:ext cx="2879314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spc="0" baseline="0" dirty="0"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Our Features &amp; Plans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ED50BF-4105-4F1A-AC6E-0E05B4E701F0}"/>
              </a:ext>
            </a:extLst>
          </p:cNvPr>
          <p:cNvSpPr txBox="1"/>
          <p:nvPr/>
        </p:nvSpPr>
        <p:spPr>
          <a:xfrm>
            <a:off x="6419373" y="655415"/>
            <a:ext cx="647485" cy="6117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75" spc="-33" baseline="0" dirty="0"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DB656E-F196-47F1-911F-6C9E168B77B4}"/>
              </a:ext>
            </a:extLst>
          </p:cNvPr>
          <p:cNvSpPr txBox="1"/>
          <p:nvPr/>
        </p:nvSpPr>
        <p:spPr>
          <a:xfrm>
            <a:off x="402432" y="809815"/>
            <a:ext cx="5122070" cy="1269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825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Get to Know Our</a:t>
            </a:r>
          </a:p>
          <a:p>
            <a:pPr algn="l"/>
            <a:r>
              <a:rPr lang="en-US" sz="3825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</a:t>
            </a:r>
            <a:r>
              <a:rPr lang="en-US" sz="3825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Overview</a:t>
            </a:r>
            <a:endParaRPr lang="en-US" sz="3825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AC1FEAC-F6C0-45F9-AA72-56E1F9946A86}"/>
              </a:ext>
            </a:extLst>
          </p:cNvPr>
          <p:cNvSpPr txBox="1"/>
          <p:nvPr/>
        </p:nvSpPr>
        <p:spPr>
          <a:xfrm>
            <a:off x="402431" y="463391"/>
            <a:ext cx="289855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chemeClr val="bg2">
                    <a:lumMod val="25000"/>
                  </a:schemeClr>
                </a:solidFill>
                <a:sym typeface="Montserrat-Regular"/>
                <a:rtl val="0"/>
              </a:rPr>
              <a:t>Business</a:t>
            </a:r>
            <a:r>
              <a:rPr lang="en-US" sz="1350" spc="0" baseline="0" dirty="0">
                <a:solidFill>
                  <a:srgbClr val="404040"/>
                </a:solidFill>
                <a:sym typeface="Montserrat-Regular"/>
                <a:rtl val="0"/>
              </a:rPr>
              <a:t> </a:t>
            </a:r>
            <a:r>
              <a:rPr lang="en-US" sz="135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sym typeface="Montserrat-Regular"/>
                <a:rtl val="0"/>
              </a:rPr>
              <a:t>Features &amp; Overviews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0D4328-703B-4618-8EBA-8AD4AE6BEA71}"/>
              </a:ext>
            </a:extLst>
          </p:cNvPr>
          <p:cNvSpPr txBox="1"/>
          <p:nvPr/>
        </p:nvSpPr>
        <p:spPr>
          <a:xfrm>
            <a:off x="402431" y="2105438"/>
            <a:ext cx="512512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Topic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this is Just a Demo So Consider Replacing These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CCA8B2C-EA48-4A19-B37C-879EE44E2927}"/>
              </a:ext>
            </a:extLst>
          </p:cNvPr>
          <p:cNvGrpSpPr/>
          <p:nvPr/>
        </p:nvGrpSpPr>
        <p:grpSpPr>
          <a:xfrm>
            <a:off x="6187344" y="2460307"/>
            <a:ext cx="5724144" cy="1937289"/>
            <a:chOff x="6187344" y="2460307"/>
            <a:chExt cx="5724144" cy="1937289"/>
          </a:xfrm>
        </p:grpSpPr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631F0784-10CD-49BC-A50C-466A273E9A9E}"/>
                </a:ext>
              </a:extLst>
            </p:cNvPr>
            <p:cNvSpPr/>
            <p:nvPr/>
          </p:nvSpPr>
          <p:spPr>
            <a:xfrm>
              <a:off x="6187344" y="2460307"/>
              <a:ext cx="5724144" cy="1937289"/>
            </a:xfrm>
            <a:prstGeom prst="roundRect">
              <a:avLst>
                <a:gd name="adj" fmla="val 11095"/>
              </a:avLst>
            </a:prstGeom>
            <a:solidFill>
              <a:schemeClr val="bg1">
                <a:alpha val="65000"/>
              </a:schemeClr>
            </a:solidFill>
            <a:ln w="9525" cap="flat">
              <a:noFill/>
              <a:prstDash val="solid"/>
              <a:miter/>
            </a:ln>
            <a:effectLst>
              <a:outerShdw blurRad="254000" sx="102000" sy="102000" algn="ctr" rotWithShape="0">
                <a:prstClr val="black">
                  <a:alpha val="7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D389B6B-DB93-4208-85F8-31672C521D40}"/>
                </a:ext>
              </a:extLst>
            </p:cNvPr>
            <p:cNvSpPr txBox="1"/>
            <p:nvPr/>
          </p:nvSpPr>
          <p:spPr>
            <a:xfrm>
              <a:off x="6419373" y="3315093"/>
              <a:ext cx="5363969" cy="8051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 to Explain the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Above Topic this is Just a Demo So Consider Replacing this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Text with Your Own Presentation Content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26C0E1C-CA0A-4E01-AD20-4E3D07748139}"/>
                </a:ext>
              </a:extLst>
            </p:cNvPr>
            <p:cNvSpPr txBox="1"/>
            <p:nvPr/>
          </p:nvSpPr>
          <p:spPr>
            <a:xfrm>
              <a:off x="7186326" y="2807956"/>
              <a:ext cx="2879314" cy="3808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75" spc="0" baseline="0" dirty="0">
                  <a:gradFill flip="none" rotWithShape="1"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Our Features &amp; Plans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6AAE426-CAB0-4D1B-86DE-4AF336D01BDD}"/>
                </a:ext>
              </a:extLst>
            </p:cNvPr>
            <p:cNvSpPr txBox="1"/>
            <p:nvPr/>
          </p:nvSpPr>
          <p:spPr>
            <a:xfrm>
              <a:off x="6419373" y="2692539"/>
              <a:ext cx="732445" cy="6117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3375" spc="-33" baseline="0" dirty="0">
                  <a:gradFill flip="none" rotWithShape="1"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path path="circle">
                      <a:fillToRect l="100000" t="100000"/>
                    </a:path>
                    <a:tileRect r="-100000" b="-100000"/>
                  </a:gradFill>
                  <a:latin typeface="+mj-lt"/>
                  <a:sym typeface="Montserrat"/>
                  <a:rtl val="0"/>
                </a:rPr>
                <a:t>02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2C500BA-4192-4A36-9918-A1D0D0D3D2D5}"/>
              </a:ext>
            </a:extLst>
          </p:cNvPr>
          <p:cNvSpPr txBox="1"/>
          <p:nvPr/>
        </p:nvSpPr>
        <p:spPr>
          <a:xfrm>
            <a:off x="6419373" y="5347557"/>
            <a:ext cx="5363969" cy="8051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 the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Above Topic this is Just a Demo So Consider Replacing this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with Your Own Presentation Content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5799521-47F5-42B9-A83E-8FECD88964A0}"/>
              </a:ext>
            </a:extLst>
          </p:cNvPr>
          <p:cNvSpPr txBox="1"/>
          <p:nvPr/>
        </p:nvSpPr>
        <p:spPr>
          <a:xfrm>
            <a:off x="7186326" y="4840420"/>
            <a:ext cx="2879314" cy="380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75" spc="0" baseline="0" dirty="0"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Our Features &amp; Plans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914E972-EFF1-4EB4-BDB0-C6C1DC34B048}"/>
              </a:ext>
            </a:extLst>
          </p:cNvPr>
          <p:cNvSpPr txBox="1"/>
          <p:nvPr/>
        </p:nvSpPr>
        <p:spPr>
          <a:xfrm>
            <a:off x="6419373" y="4725003"/>
            <a:ext cx="734047" cy="6117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75" spc="-33" baseline="0" dirty="0"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89AF7E32-860D-4D59-AEF0-8CAA640EE35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10495</TotalTime>
  <Words>903</Words>
  <Application>Microsoft Office PowerPoint</Application>
  <PresentationFormat>Widescreen</PresentationFormat>
  <Paragraphs>140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Akira Expanded</vt:lpstr>
      <vt:lpstr>Bungee</vt:lpstr>
      <vt:lpstr>Montserrat ExtraBold</vt:lpstr>
      <vt:lpstr>Arial</vt:lpstr>
      <vt:lpstr>Pacifico</vt:lpstr>
      <vt:lpstr>Montserrat</vt:lpstr>
      <vt:lpstr>Poppins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66</cp:revision>
  <dcterms:created xsi:type="dcterms:W3CDTF">2024-02-18T05:14:35Z</dcterms:created>
  <dcterms:modified xsi:type="dcterms:W3CDTF">2025-09-20T16:07:43Z</dcterms:modified>
</cp:coreProperties>
</file>