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F8"/>
    <a:srgbClr val="FFF3F5"/>
    <a:srgbClr val="FFEFF1"/>
    <a:srgbClr val="F7FBF3"/>
    <a:srgbClr val="F9FCF6"/>
    <a:srgbClr val="F4F9ED"/>
    <a:srgbClr val="F5FAF0"/>
    <a:srgbClr val="EFF7E5"/>
    <a:srgbClr val="FFF7F7"/>
    <a:srgbClr val="FF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00" d="100"/>
          <a:sy n="100" d="100"/>
        </p:scale>
        <p:origin x="2648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Bottom Left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778479-E68C-4636-A702-8C7D17BC1D2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2972182"/>
            <a:ext cx="5906929" cy="3885819"/>
          </a:xfrm>
          <a:custGeom>
            <a:avLst/>
            <a:gdLst>
              <a:gd name="connsiteX0" fmla="*/ 0 w 5906929"/>
              <a:gd name="connsiteY0" fmla="*/ 0 h 3885819"/>
              <a:gd name="connsiteX1" fmla="*/ 5906929 w 5906929"/>
              <a:gd name="connsiteY1" fmla="*/ 0 h 3885819"/>
              <a:gd name="connsiteX2" fmla="*/ 5906929 w 5906929"/>
              <a:gd name="connsiteY2" fmla="*/ 3885819 h 3885819"/>
              <a:gd name="connsiteX3" fmla="*/ 0 w 5906929"/>
              <a:gd name="connsiteY3" fmla="*/ 3885819 h 388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6929" h="3885819">
                <a:moveTo>
                  <a:pt x="0" y="0"/>
                </a:moveTo>
                <a:lnTo>
                  <a:pt x="5906929" y="0"/>
                </a:lnTo>
                <a:lnTo>
                  <a:pt x="5906929" y="3885819"/>
                </a:lnTo>
                <a:lnTo>
                  <a:pt x="0" y="388581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Bottom Left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778479-E68C-4636-A702-8C7D17BC1D2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2972182"/>
            <a:ext cx="5906929" cy="3885819"/>
          </a:xfrm>
          <a:custGeom>
            <a:avLst/>
            <a:gdLst>
              <a:gd name="connsiteX0" fmla="*/ 0 w 5906929"/>
              <a:gd name="connsiteY0" fmla="*/ 0 h 3885819"/>
              <a:gd name="connsiteX1" fmla="*/ 5906929 w 5906929"/>
              <a:gd name="connsiteY1" fmla="*/ 0 h 3885819"/>
              <a:gd name="connsiteX2" fmla="*/ 5906929 w 5906929"/>
              <a:gd name="connsiteY2" fmla="*/ 3885819 h 3885819"/>
              <a:gd name="connsiteX3" fmla="*/ 0 w 5906929"/>
              <a:gd name="connsiteY3" fmla="*/ 3885819 h 388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6929" h="3885819">
                <a:moveTo>
                  <a:pt x="0" y="0"/>
                </a:moveTo>
                <a:lnTo>
                  <a:pt x="5906929" y="0"/>
                </a:lnTo>
                <a:lnTo>
                  <a:pt x="5906929" y="3885819"/>
                </a:lnTo>
                <a:lnTo>
                  <a:pt x="0" y="388581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338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Bottom Left Image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7210F2-3C12-4A26-9BC5-75AB81A6F6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2972182"/>
            <a:ext cx="5906929" cy="3885819"/>
          </a:xfrm>
          <a:custGeom>
            <a:avLst/>
            <a:gdLst>
              <a:gd name="connsiteX0" fmla="*/ 0 w 5906929"/>
              <a:gd name="connsiteY0" fmla="*/ 0 h 3885819"/>
              <a:gd name="connsiteX1" fmla="*/ 5906929 w 5906929"/>
              <a:gd name="connsiteY1" fmla="*/ 0 h 3885819"/>
              <a:gd name="connsiteX2" fmla="*/ 5906929 w 5906929"/>
              <a:gd name="connsiteY2" fmla="*/ 3885819 h 3885819"/>
              <a:gd name="connsiteX3" fmla="*/ 0 w 5906929"/>
              <a:gd name="connsiteY3" fmla="*/ 3885819 h 388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6929" h="3885819">
                <a:moveTo>
                  <a:pt x="0" y="0"/>
                </a:moveTo>
                <a:lnTo>
                  <a:pt x="5906929" y="0"/>
                </a:lnTo>
                <a:lnTo>
                  <a:pt x="5906929" y="3885819"/>
                </a:lnTo>
                <a:lnTo>
                  <a:pt x="0" y="388581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CB6621-8592-4D5E-88F1-6F9D8ADA98EB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EFF3FF"/>
              </a:gs>
              <a:gs pos="100000">
                <a:srgbClr val="F7F9FF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90C6A-322E-47A4-B0A8-0444DCAAC67D}"/>
              </a:ext>
            </a:extLst>
          </p:cNvPr>
          <p:cNvSpPr txBox="1"/>
          <p:nvPr/>
        </p:nvSpPr>
        <p:spPr>
          <a:xfrm>
            <a:off x="6419373" y="1277969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9DBE31-92CE-4B2D-BB48-73A39D6445BC}"/>
              </a:ext>
            </a:extLst>
          </p:cNvPr>
          <p:cNvSpPr txBox="1"/>
          <p:nvPr/>
        </p:nvSpPr>
        <p:spPr>
          <a:xfrm>
            <a:off x="7186326" y="770832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86BBC6-6FB5-434B-B6BC-EED68165C235}"/>
              </a:ext>
            </a:extLst>
          </p:cNvPr>
          <p:cNvSpPr txBox="1"/>
          <p:nvPr/>
        </p:nvSpPr>
        <p:spPr>
          <a:xfrm>
            <a:off x="6419373" y="655415"/>
            <a:ext cx="647485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68DF78-857D-46F2-9F50-F146E8EE01F5}"/>
              </a:ext>
            </a:extLst>
          </p:cNvPr>
          <p:cNvSpPr txBox="1"/>
          <p:nvPr/>
        </p:nvSpPr>
        <p:spPr>
          <a:xfrm>
            <a:off x="402432" y="809815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B53CD7-4768-4E97-A904-6B0D9960CDEE}"/>
              </a:ext>
            </a:extLst>
          </p:cNvPr>
          <p:cNvSpPr txBox="1"/>
          <p:nvPr/>
        </p:nvSpPr>
        <p:spPr>
          <a:xfrm>
            <a:off x="402431" y="46339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</a:t>
            </a:r>
            <a:r>
              <a:rPr lang="en-US" sz="1350" spc="0" baseline="0" dirty="0">
                <a:solidFill>
                  <a:srgbClr val="404040"/>
                </a:solidFill>
                <a:sym typeface="Montserrat-Regular"/>
                <a:rtl val="0"/>
              </a:rPr>
              <a:t>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21ED6F1-691D-453A-B94A-97EFAC871297}"/>
              </a:ext>
            </a:extLst>
          </p:cNvPr>
          <p:cNvSpPr txBox="1"/>
          <p:nvPr/>
        </p:nvSpPr>
        <p:spPr>
          <a:xfrm>
            <a:off x="402431" y="210543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539A28-34A5-4978-9D7D-2D0450949934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773A7C04-3B2B-4C47-B5FD-5048322EABBA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chemeClr val="bg1">
                <a:alpha val="65000"/>
              </a:schemeClr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2F37337-26D4-42F1-A02D-4F6019B3B679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21E368D-5DDB-4E40-B560-F81188B00962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E10CB11-E368-443C-BA3E-4FDABDA9F551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8B0CB925-F52C-4B10-8B33-C833787F3CB6}"/>
              </a:ext>
            </a:extLst>
          </p:cNvPr>
          <p:cNvSpPr txBox="1"/>
          <p:nvPr/>
        </p:nvSpPr>
        <p:spPr>
          <a:xfrm>
            <a:off x="6419373" y="5347557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412DDF5-2EEA-423D-A99C-5588FD40ECB9}"/>
              </a:ext>
            </a:extLst>
          </p:cNvPr>
          <p:cNvSpPr txBox="1"/>
          <p:nvPr/>
        </p:nvSpPr>
        <p:spPr>
          <a:xfrm>
            <a:off x="7186326" y="4840420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B0026F7-836B-435F-8AB5-C730D1451126}"/>
              </a:ext>
            </a:extLst>
          </p:cNvPr>
          <p:cNvSpPr txBox="1"/>
          <p:nvPr/>
        </p:nvSpPr>
        <p:spPr>
          <a:xfrm>
            <a:off x="6419373" y="4725003"/>
            <a:ext cx="734047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5" name="Picture Placeholder 124">
            <a:extLst>
              <a:ext uri="{FF2B5EF4-FFF2-40B4-BE49-F238E27FC236}">
                <a16:creationId xmlns:a16="http://schemas.microsoft.com/office/drawing/2014/main" id="{216DCEE2-BB92-42EC-9023-FE59A09422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F9EEE-6C01-43F4-8D47-393EEE69D8D1}"/>
              </a:ext>
            </a:extLst>
          </p:cNvPr>
          <p:cNvSpPr/>
          <p:nvPr/>
        </p:nvSpPr>
        <p:spPr>
          <a:xfrm>
            <a:off x="1" y="0"/>
            <a:ext cx="482600" cy="2807956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decel="46667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9" grpId="0"/>
      <p:bldP spid="25" grpId="0"/>
      <p:bldP spid="68" grpId="0"/>
      <p:bldP spid="85" grpId="0"/>
      <p:bldP spid="102" grpId="0"/>
      <p:bldP spid="115" grpId="0"/>
      <p:bldP spid="116" grpId="0"/>
      <p:bldP spid="1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CB6621-8592-4D5E-88F1-6F9D8ADA98EB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F9F3"/>
              </a:gs>
              <a:gs pos="100000">
                <a:srgbClr val="FFFAEF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00F632-494E-44B4-80F0-9E3327D7B6C3}"/>
              </a:ext>
            </a:extLst>
          </p:cNvPr>
          <p:cNvGrpSpPr/>
          <p:nvPr/>
        </p:nvGrpSpPr>
        <p:grpSpPr>
          <a:xfrm>
            <a:off x="6419373" y="655415"/>
            <a:ext cx="5363969" cy="1427711"/>
            <a:chOff x="6419373" y="655415"/>
            <a:chExt cx="5363969" cy="14277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090C6A-322E-47A4-B0A8-0444DCAAC67D}"/>
                </a:ext>
              </a:extLst>
            </p:cNvPr>
            <p:cNvSpPr txBox="1"/>
            <p:nvPr/>
          </p:nvSpPr>
          <p:spPr>
            <a:xfrm>
              <a:off x="6419373" y="1277969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9DBE31-92CE-4B2D-BB48-73A39D6445BC}"/>
                </a:ext>
              </a:extLst>
            </p:cNvPr>
            <p:cNvSpPr txBox="1"/>
            <p:nvPr/>
          </p:nvSpPr>
          <p:spPr>
            <a:xfrm>
              <a:off x="7186326" y="770832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86BBC6-6FB5-434B-B6BC-EED68165C235}"/>
                </a:ext>
              </a:extLst>
            </p:cNvPr>
            <p:cNvSpPr txBox="1"/>
            <p:nvPr/>
          </p:nvSpPr>
          <p:spPr>
            <a:xfrm>
              <a:off x="6419373" y="655415"/>
              <a:ext cx="64748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2C68DF78-857D-46F2-9F50-F146E8EE01F5}"/>
              </a:ext>
            </a:extLst>
          </p:cNvPr>
          <p:cNvSpPr txBox="1"/>
          <p:nvPr/>
        </p:nvSpPr>
        <p:spPr>
          <a:xfrm>
            <a:off x="402432" y="809815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B53CD7-4768-4E97-A904-6B0D9960CDEE}"/>
              </a:ext>
            </a:extLst>
          </p:cNvPr>
          <p:cNvSpPr txBox="1"/>
          <p:nvPr/>
        </p:nvSpPr>
        <p:spPr>
          <a:xfrm>
            <a:off x="402431" y="46339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</a:t>
            </a:r>
            <a:r>
              <a:rPr lang="en-US" sz="1350" spc="0" baseline="0" dirty="0">
                <a:solidFill>
                  <a:srgbClr val="404040"/>
                </a:solidFill>
                <a:sym typeface="Montserrat-Regular"/>
                <a:rtl val="0"/>
              </a:rPr>
              <a:t> </a:t>
            </a:r>
            <a:r>
              <a:rPr lang="en-US" sz="13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21ED6F1-691D-453A-B94A-97EFAC871297}"/>
              </a:ext>
            </a:extLst>
          </p:cNvPr>
          <p:cNvSpPr txBox="1"/>
          <p:nvPr/>
        </p:nvSpPr>
        <p:spPr>
          <a:xfrm>
            <a:off x="402431" y="210543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00DA2ED-4918-4F03-8532-F3EDE09AECD9}"/>
              </a:ext>
            </a:extLst>
          </p:cNvPr>
          <p:cNvGrpSpPr/>
          <p:nvPr/>
        </p:nvGrpSpPr>
        <p:grpSpPr>
          <a:xfrm>
            <a:off x="6419373" y="4725003"/>
            <a:ext cx="5363969" cy="1427711"/>
            <a:chOff x="6419373" y="4725003"/>
            <a:chExt cx="5363969" cy="1427711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B0CB925-F52C-4B10-8B33-C833787F3CB6}"/>
                </a:ext>
              </a:extLst>
            </p:cNvPr>
            <p:cNvSpPr txBox="1"/>
            <p:nvPr/>
          </p:nvSpPr>
          <p:spPr>
            <a:xfrm>
              <a:off x="6419373" y="5347557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412DDF5-2EEA-423D-A99C-5588FD40ECB9}"/>
                </a:ext>
              </a:extLst>
            </p:cNvPr>
            <p:cNvSpPr txBox="1"/>
            <p:nvPr/>
          </p:nvSpPr>
          <p:spPr>
            <a:xfrm>
              <a:off x="7186326" y="4840420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B0026F7-836B-435F-8AB5-C730D1451126}"/>
                </a:ext>
              </a:extLst>
            </p:cNvPr>
            <p:cNvSpPr txBox="1"/>
            <p:nvPr/>
          </p:nvSpPr>
          <p:spPr>
            <a:xfrm>
              <a:off x="6419373" y="4725003"/>
              <a:ext cx="734047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F9EEE-6C01-43F4-8D47-393EEE69D8D1}"/>
              </a:ext>
            </a:extLst>
          </p:cNvPr>
          <p:cNvSpPr/>
          <p:nvPr/>
        </p:nvSpPr>
        <p:spPr>
          <a:xfrm>
            <a:off x="1" y="0"/>
            <a:ext cx="482600" cy="2807956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A0E7C4-2E65-4A30-AAFE-AB024B857384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773A7C04-3B2B-4C47-B5FD-5048322EABBA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chemeClr val="bg1">
                <a:alpha val="65000"/>
              </a:schemeClr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2F37337-26D4-42F1-A02D-4F6019B3B679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21E368D-5DDB-4E40-B560-F81188B00962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E10CB11-E368-443C-BA3E-4FDABDA9F551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36F3AC4-4767-45D8-B737-2F0BD682A0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8717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8" grpId="0"/>
      <p:bldP spid="85" grpId="0"/>
      <p:bldP spid="1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CB6621-8592-4D5E-88F1-6F9D8ADA98EB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9F2FC"/>
              </a:gs>
              <a:gs pos="100000">
                <a:srgbClr val="F8F3FF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56559D-5D19-47C7-97C5-B42E1B2DA4EF}"/>
              </a:ext>
            </a:extLst>
          </p:cNvPr>
          <p:cNvGrpSpPr/>
          <p:nvPr/>
        </p:nvGrpSpPr>
        <p:grpSpPr>
          <a:xfrm>
            <a:off x="6419373" y="655415"/>
            <a:ext cx="5363969" cy="1427711"/>
            <a:chOff x="6419373" y="655415"/>
            <a:chExt cx="5363969" cy="14277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090C6A-322E-47A4-B0A8-0444DCAAC67D}"/>
                </a:ext>
              </a:extLst>
            </p:cNvPr>
            <p:cNvSpPr txBox="1"/>
            <p:nvPr/>
          </p:nvSpPr>
          <p:spPr>
            <a:xfrm>
              <a:off x="6419373" y="1277969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9DBE31-92CE-4B2D-BB48-73A39D6445BC}"/>
                </a:ext>
              </a:extLst>
            </p:cNvPr>
            <p:cNvSpPr txBox="1"/>
            <p:nvPr/>
          </p:nvSpPr>
          <p:spPr>
            <a:xfrm>
              <a:off x="7186326" y="770832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86BBC6-6FB5-434B-B6BC-EED68165C235}"/>
                </a:ext>
              </a:extLst>
            </p:cNvPr>
            <p:cNvSpPr txBox="1"/>
            <p:nvPr/>
          </p:nvSpPr>
          <p:spPr>
            <a:xfrm>
              <a:off x="6419373" y="655415"/>
              <a:ext cx="64748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2C68DF78-857D-46F2-9F50-F146E8EE01F5}"/>
              </a:ext>
            </a:extLst>
          </p:cNvPr>
          <p:cNvSpPr txBox="1"/>
          <p:nvPr/>
        </p:nvSpPr>
        <p:spPr>
          <a:xfrm>
            <a:off x="402432" y="809815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B53CD7-4768-4E97-A904-6B0D9960CDEE}"/>
              </a:ext>
            </a:extLst>
          </p:cNvPr>
          <p:cNvSpPr txBox="1"/>
          <p:nvPr/>
        </p:nvSpPr>
        <p:spPr>
          <a:xfrm>
            <a:off x="402431" y="46339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</a:t>
            </a:r>
            <a:r>
              <a:rPr lang="en-US" sz="1350" spc="0" baseline="0" dirty="0">
                <a:solidFill>
                  <a:srgbClr val="404040"/>
                </a:solidFill>
                <a:sym typeface="Montserrat-Regular"/>
                <a:rtl val="0"/>
              </a:rPr>
              <a:t> </a:t>
            </a:r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21ED6F1-691D-453A-B94A-97EFAC871297}"/>
              </a:ext>
            </a:extLst>
          </p:cNvPr>
          <p:cNvSpPr txBox="1"/>
          <p:nvPr/>
        </p:nvSpPr>
        <p:spPr>
          <a:xfrm>
            <a:off x="402431" y="210543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539A28-34A5-4978-9D7D-2D0450949934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773A7C04-3B2B-4C47-B5FD-5048322EABBA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rgbClr val="FFFFFF">
                <a:alpha val="65000"/>
              </a:srgbClr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2F37337-26D4-42F1-A02D-4F6019B3B679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21E368D-5DDB-4E40-B560-F81188B00962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E10CB11-E368-443C-BA3E-4FDABDA9F551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432313D-5AD7-4B15-BEA0-60E78F9AE8FF}"/>
              </a:ext>
            </a:extLst>
          </p:cNvPr>
          <p:cNvGrpSpPr/>
          <p:nvPr/>
        </p:nvGrpSpPr>
        <p:grpSpPr>
          <a:xfrm>
            <a:off x="6419373" y="4725003"/>
            <a:ext cx="5363969" cy="1427711"/>
            <a:chOff x="6419373" y="4725003"/>
            <a:chExt cx="5363969" cy="1427711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B0CB925-F52C-4B10-8B33-C833787F3CB6}"/>
                </a:ext>
              </a:extLst>
            </p:cNvPr>
            <p:cNvSpPr txBox="1"/>
            <p:nvPr/>
          </p:nvSpPr>
          <p:spPr>
            <a:xfrm>
              <a:off x="6419373" y="5347557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412DDF5-2EEA-423D-A99C-5588FD40ECB9}"/>
                </a:ext>
              </a:extLst>
            </p:cNvPr>
            <p:cNvSpPr txBox="1"/>
            <p:nvPr/>
          </p:nvSpPr>
          <p:spPr>
            <a:xfrm>
              <a:off x="7186326" y="4840420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B0026F7-836B-435F-8AB5-C730D1451126}"/>
                </a:ext>
              </a:extLst>
            </p:cNvPr>
            <p:cNvSpPr txBox="1"/>
            <p:nvPr/>
          </p:nvSpPr>
          <p:spPr>
            <a:xfrm>
              <a:off x="6419373" y="4725003"/>
              <a:ext cx="734047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  <p:sp>
        <p:nvSpPr>
          <p:cNvPr id="125" name="Picture Placeholder 124">
            <a:extLst>
              <a:ext uri="{FF2B5EF4-FFF2-40B4-BE49-F238E27FC236}">
                <a16:creationId xmlns:a16="http://schemas.microsoft.com/office/drawing/2014/main" id="{216DCEE2-BB92-42EC-9023-FE59A09422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F9EEE-6C01-43F4-8D47-393EEE69D8D1}"/>
              </a:ext>
            </a:extLst>
          </p:cNvPr>
          <p:cNvSpPr/>
          <p:nvPr/>
        </p:nvSpPr>
        <p:spPr>
          <a:xfrm>
            <a:off x="1" y="0"/>
            <a:ext cx="482600" cy="2807956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8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8" grpId="0"/>
      <p:bldP spid="85" grpId="0"/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CB6621-8592-4D5E-88F1-6F9D8ADA98EB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F7F7"/>
              </a:gs>
              <a:gs pos="100000">
                <a:srgbClr val="FDF6F5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90C6A-322E-47A4-B0A8-0444DCAAC67D}"/>
              </a:ext>
            </a:extLst>
          </p:cNvPr>
          <p:cNvSpPr txBox="1"/>
          <p:nvPr/>
        </p:nvSpPr>
        <p:spPr>
          <a:xfrm>
            <a:off x="6419373" y="1277969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9DBE31-92CE-4B2D-BB48-73A39D6445BC}"/>
              </a:ext>
            </a:extLst>
          </p:cNvPr>
          <p:cNvSpPr txBox="1"/>
          <p:nvPr/>
        </p:nvSpPr>
        <p:spPr>
          <a:xfrm>
            <a:off x="7186326" y="770832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86BBC6-6FB5-434B-B6BC-EED68165C235}"/>
              </a:ext>
            </a:extLst>
          </p:cNvPr>
          <p:cNvSpPr txBox="1"/>
          <p:nvPr/>
        </p:nvSpPr>
        <p:spPr>
          <a:xfrm>
            <a:off x="6419373" y="655415"/>
            <a:ext cx="647485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68DF78-857D-46F2-9F50-F146E8EE01F5}"/>
              </a:ext>
            </a:extLst>
          </p:cNvPr>
          <p:cNvSpPr txBox="1"/>
          <p:nvPr/>
        </p:nvSpPr>
        <p:spPr>
          <a:xfrm>
            <a:off x="402432" y="809815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B53CD7-4768-4E97-A904-6B0D9960CDEE}"/>
              </a:ext>
            </a:extLst>
          </p:cNvPr>
          <p:cNvSpPr txBox="1"/>
          <p:nvPr/>
        </p:nvSpPr>
        <p:spPr>
          <a:xfrm>
            <a:off x="402431" y="46339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</a:t>
            </a:r>
            <a:r>
              <a:rPr lang="en-US" sz="1350" spc="0" baseline="0" dirty="0">
                <a:solidFill>
                  <a:srgbClr val="404040"/>
                </a:solidFill>
                <a:sym typeface="Montserrat-Regular"/>
                <a:rtl val="0"/>
              </a:rPr>
              <a:t> </a:t>
            </a:r>
            <a:r>
              <a:rPr lang="en-US" sz="13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21ED6F1-691D-453A-B94A-97EFAC871297}"/>
              </a:ext>
            </a:extLst>
          </p:cNvPr>
          <p:cNvSpPr txBox="1"/>
          <p:nvPr/>
        </p:nvSpPr>
        <p:spPr>
          <a:xfrm>
            <a:off x="402431" y="210543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539A28-34A5-4978-9D7D-2D0450949934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773A7C04-3B2B-4C47-B5FD-5048322EABBA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rgbClr val="FFFFFF">
                <a:alpha val="65000"/>
              </a:srgbClr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2F37337-26D4-42F1-A02D-4F6019B3B679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21E368D-5DDB-4E40-B560-F81188B00962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E10CB11-E368-443C-BA3E-4FDABDA9F551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8B0CB925-F52C-4B10-8B33-C833787F3CB6}"/>
              </a:ext>
            </a:extLst>
          </p:cNvPr>
          <p:cNvSpPr txBox="1"/>
          <p:nvPr/>
        </p:nvSpPr>
        <p:spPr>
          <a:xfrm>
            <a:off x="6419373" y="5347557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412DDF5-2EEA-423D-A99C-5588FD40ECB9}"/>
              </a:ext>
            </a:extLst>
          </p:cNvPr>
          <p:cNvSpPr txBox="1"/>
          <p:nvPr/>
        </p:nvSpPr>
        <p:spPr>
          <a:xfrm>
            <a:off x="7186326" y="4840420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B0026F7-836B-435F-8AB5-C730D1451126}"/>
              </a:ext>
            </a:extLst>
          </p:cNvPr>
          <p:cNvSpPr txBox="1"/>
          <p:nvPr/>
        </p:nvSpPr>
        <p:spPr>
          <a:xfrm>
            <a:off x="6419373" y="4725003"/>
            <a:ext cx="734047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5" name="Picture Placeholder 124">
            <a:extLst>
              <a:ext uri="{FF2B5EF4-FFF2-40B4-BE49-F238E27FC236}">
                <a16:creationId xmlns:a16="http://schemas.microsoft.com/office/drawing/2014/main" id="{216DCEE2-BB92-42EC-9023-FE59A09422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F9EEE-6C01-43F4-8D47-393EEE69D8D1}"/>
              </a:ext>
            </a:extLst>
          </p:cNvPr>
          <p:cNvSpPr/>
          <p:nvPr/>
        </p:nvSpPr>
        <p:spPr>
          <a:xfrm>
            <a:off x="1" y="0"/>
            <a:ext cx="482600" cy="2807956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decel="46667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9" grpId="0"/>
      <p:bldP spid="25" grpId="0"/>
      <p:bldP spid="68" grpId="0"/>
      <p:bldP spid="85" grpId="0"/>
      <p:bldP spid="102" grpId="0"/>
      <p:bldP spid="115" grpId="0"/>
      <p:bldP spid="116" grpId="0"/>
      <p:bldP spid="1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CB6621-8592-4D5E-88F1-6F9D8ADA98EB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4F9ED"/>
              </a:gs>
              <a:gs pos="100000">
                <a:srgbClr val="F7FBF3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00F632-494E-44B4-80F0-9E3327D7B6C3}"/>
              </a:ext>
            </a:extLst>
          </p:cNvPr>
          <p:cNvGrpSpPr/>
          <p:nvPr/>
        </p:nvGrpSpPr>
        <p:grpSpPr>
          <a:xfrm>
            <a:off x="6419373" y="655415"/>
            <a:ext cx="5363969" cy="1427711"/>
            <a:chOff x="6419373" y="655415"/>
            <a:chExt cx="5363969" cy="14277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090C6A-322E-47A4-B0A8-0444DCAAC67D}"/>
                </a:ext>
              </a:extLst>
            </p:cNvPr>
            <p:cNvSpPr txBox="1"/>
            <p:nvPr/>
          </p:nvSpPr>
          <p:spPr>
            <a:xfrm>
              <a:off x="6419373" y="1277969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9DBE31-92CE-4B2D-BB48-73A39D6445BC}"/>
                </a:ext>
              </a:extLst>
            </p:cNvPr>
            <p:cNvSpPr txBox="1"/>
            <p:nvPr/>
          </p:nvSpPr>
          <p:spPr>
            <a:xfrm>
              <a:off x="7186326" y="770832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 flip="none" rotWithShape="1"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86BBC6-6FB5-434B-B6BC-EED68165C235}"/>
                </a:ext>
              </a:extLst>
            </p:cNvPr>
            <p:cNvSpPr txBox="1"/>
            <p:nvPr/>
          </p:nvSpPr>
          <p:spPr>
            <a:xfrm>
              <a:off x="6419373" y="655415"/>
              <a:ext cx="64748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 flip="none" rotWithShape="1"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2C68DF78-857D-46F2-9F50-F146E8EE01F5}"/>
              </a:ext>
            </a:extLst>
          </p:cNvPr>
          <p:cNvSpPr txBox="1"/>
          <p:nvPr/>
        </p:nvSpPr>
        <p:spPr>
          <a:xfrm>
            <a:off x="402432" y="809815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B53CD7-4768-4E97-A904-6B0D9960CDEE}"/>
              </a:ext>
            </a:extLst>
          </p:cNvPr>
          <p:cNvSpPr txBox="1"/>
          <p:nvPr/>
        </p:nvSpPr>
        <p:spPr>
          <a:xfrm>
            <a:off x="402431" y="46339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</a:t>
            </a:r>
            <a:r>
              <a:rPr lang="en-US" sz="1350" spc="0" baseline="0" dirty="0">
                <a:solidFill>
                  <a:srgbClr val="404040"/>
                </a:solidFill>
                <a:sym typeface="Montserrat-Regular"/>
                <a:rtl val="0"/>
              </a:rPr>
              <a:t> </a:t>
            </a:r>
            <a:r>
              <a:rPr lang="en-US" sz="13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21ED6F1-691D-453A-B94A-97EFAC871297}"/>
              </a:ext>
            </a:extLst>
          </p:cNvPr>
          <p:cNvSpPr txBox="1"/>
          <p:nvPr/>
        </p:nvSpPr>
        <p:spPr>
          <a:xfrm>
            <a:off x="402431" y="210543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00DA2ED-4918-4F03-8532-F3EDE09AECD9}"/>
              </a:ext>
            </a:extLst>
          </p:cNvPr>
          <p:cNvGrpSpPr/>
          <p:nvPr/>
        </p:nvGrpSpPr>
        <p:grpSpPr>
          <a:xfrm>
            <a:off x="6419373" y="4725003"/>
            <a:ext cx="5363969" cy="1427711"/>
            <a:chOff x="6419373" y="4725003"/>
            <a:chExt cx="5363969" cy="1427711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B0CB925-F52C-4B10-8B33-C833787F3CB6}"/>
                </a:ext>
              </a:extLst>
            </p:cNvPr>
            <p:cNvSpPr txBox="1"/>
            <p:nvPr/>
          </p:nvSpPr>
          <p:spPr>
            <a:xfrm>
              <a:off x="6419373" y="5347557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412DDF5-2EEA-423D-A99C-5588FD40ECB9}"/>
                </a:ext>
              </a:extLst>
            </p:cNvPr>
            <p:cNvSpPr txBox="1"/>
            <p:nvPr/>
          </p:nvSpPr>
          <p:spPr>
            <a:xfrm>
              <a:off x="7186326" y="4840420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B0026F7-836B-435F-8AB5-C730D1451126}"/>
                </a:ext>
              </a:extLst>
            </p:cNvPr>
            <p:cNvSpPr txBox="1"/>
            <p:nvPr/>
          </p:nvSpPr>
          <p:spPr>
            <a:xfrm>
              <a:off x="6419373" y="4725003"/>
              <a:ext cx="734047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F9EEE-6C01-43F4-8D47-393EEE69D8D1}"/>
              </a:ext>
            </a:extLst>
          </p:cNvPr>
          <p:cNvSpPr/>
          <p:nvPr/>
        </p:nvSpPr>
        <p:spPr>
          <a:xfrm>
            <a:off x="1" y="0"/>
            <a:ext cx="482600" cy="2807956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A0E7C4-2E65-4A30-AAFE-AB024B857384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773A7C04-3B2B-4C47-B5FD-5048322EABBA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rgbClr val="FFFFFF">
                <a:alpha val="65000"/>
              </a:srgbClr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2F37337-26D4-42F1-A02D-4F6019B3B679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21E368D-5DDB-4E40-B560-F81188B00962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E10CB11-E368-443C-BA3E-4FDABDA9F551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36F3AC4-4767-45D8-B737-2F0BD682A0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2955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8" grpId="0"/>
      <p:bldP spid="85" grpId="0"/>
      <p:bldP spid="1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CB6621-8592-4D5E-88F1-6F9D8ADA98EB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EFF1"/>
              </a:gs>
              <a:gs pos="100000">
                <a:srgbClr val="FFF7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90C6A-322E-47A4-B0A8-0444DCAAC67D}"/>
              </a:ext>
            </a:extLst>
          </p:cNvPr>
          <p:cNvSpPr txBox="1"/>
          <p:nvPr/>
        </p:nvSpPr>
        <p:spPr>
          <a:xfrm>
            <a:off x="6419373" y="1277969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9DBE31-92CE-4B2D-BB48-73A39D6445BC}"/>
              </a:ext>
            </a:extLst>
          </p:cNvPr>
          <p:cNvSpPr txBox="1"/>
          <p:nvPr/>
        </p:nvSpPr>
        <p:spPr>
          <a:xfrm>
            <a:off x="7186326" y="770832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86BBC6-6FB5-434B-B6BC-EED68165C235}"/>
              </a:ext>
            </a:extLst>
          </p:cNvPr>
          <p:cNvSpPr txBox="1"/>
          <p:nvPr/>
        </p:nvSpPr>
        <p:spPr>
          <a:xfrm>
            <a:off x="6419373" y="655415"/>
            <a:ext cx="647485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68DF78-857D-46F2-9F50-F146E8EE01F5}"/>
              </a:ext>
            </a:extLst>
          </p:cNvPr>
          <p:cNvSpPr txBox="1"/>
          <p:nvPr/>
        </p:nvSpPr>
        <p:spPr>
          <a:xfrm>
            <a:off x="402432" y="809815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B53CD7-4768-4E97-A904-6B0D9960CDEE}"/>
              </a:ext>
            </a:extLst>
          </p:cNvPr>
          <p:cNvSpPr txBox="1"/>
          <p:nvPr/>
        </p:nvSpPr>
        <p:spPr>
          <a:xfrm>
            <a:off x="402431" y="46339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</a:t>
            </a:r>
            <a:r>
              <a:rPr lang="en-US" sz="1350" spc="0" baseline="0" dirty="0">
                <a:solidFill>
                  <a:srgbClr val="404040"/>
                </a:solidFill>
                <a:sym typeface="Montserrat-Regular"/>
                <a:rtl val="0"/>
              </a:rPr>
              <a:t> </a:t>
            </a:r>
            <a:r>
              <a:rPr lang="en-US" sz="13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21ED6F1-691D-453A-B94A-97EFAC871297}"/>
              </a:ext>
            </a:extLst>
          </p:cNvPr>
          <p:cNvSpPr txBox="1"/>
          <p:nvPr/>
        </p:nvSpPr>
        <p:spPr>
          <a:xfrm>
            <a:off x="402431" y="210543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539A28-34A5-4978-9D7D-2D0450949934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773A7C04-3B2B-4C47-B5FD-5048322EABBA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alpha val="65000"/>
                  </a:schemeClr>
                </a:solidFill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2F37337-26D4-42F1-A02D-4F6019B3B679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21E368D-5DDB-4E40-B560-F81188B00962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E10CB11-E368-443C-BA3E-4FDABDA9F551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8B0CB925-F52C-4B10-8B33-C833787F3CB6}"/>
              </a:ext>
            </a:extLst>
          </p:cNvPr>
          <p:cNvSpPr txBox="1"/>
          <p:nvPr/>
        </p:nvSpPr>
        <p:spPr>
          <a:xfrm>
            <a:off x="6419373" y="5347557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412DDF5-2EEA-423D-A99C-5588FD40ECB9}"/>
              </a:ext>
            </a:extLst>
          </p:cNvPr>
          <p:cNvSpPr txBox="1"/>
          <p:nvPr/>
        </p:nvSpPr>
        <p:spPr>
          <a:xfrm>
            <a:off x="7186326" y="4840420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B0026F7-836B-435F-8AB5-C730D1451126}"/>
              </a:ext>
            </a:extLst>
          </p:cNvPr>
          <p:cNvSpPr txBox="1"/>
          <p:nvPr/>
        </p:nvSpPr>
        <p:spPr>
          <a:xfrm>
            <a:off x="6419373" y="4725003"/>
            <a:ext cx="734047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5" name="Picture Placeholder 124">
            <a:extLst>
              <a:ext uri="{FF2B5EF4-FFF2-40B4-BE49-F238E27FC236}">
                <a16:creationId xmlns:a16="http://schemas.microsoft.com/office/drawing/2014/main" id="{216DCEE2-BB92-42EC-9023-FE59A09422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F9EEE-6C01-43F4-8D47-393EEE69D8D1}"/>
              </a:ext>
            </a:extLst>
          </p:cNvPr>
          <p:cNvSpPr/>
          <p:nvPr/>
        </p:nvSpPr>
        <p:spPr>
          <a:xfrm>
            <a:off x="1" y="0"/>
            <a:ext cx="482600" cy="2807956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4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decel="46667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9" grpId="0"/>
      <p:bldP spid="25" grpId="0"/>
      <p:bldP spid="68" grpId="0"/>
      <p:bldP spid="85" grpId="0"/>
      <p:bldP spid="102" grpId="0"/>
      <p:bldP spid="115" grpId="0"/>
      <p:bldP spid="116" grpId="0"/>
      <p:bldP spid="1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CE696E0-0108-450F-B688-4CE896AB2C82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EFF3FF"/>
              </a:gs>
              <a:gs pos="100000">
                <a:srgbClr val="F7F9FF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596D4-E0C9-4E4F-83EE-13ED30486309}"/>
              </a:ext>
            </a:extLst>
          </p:cNvPr>
          <p:cNvSpPr txBox="1"/>
          <p:nvPr/>
        </p:nvSpPr>
        <p:spPr>
          <a:xfrm>
            <a:off x="6419373" y="1277969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6FD9D1-98C8-4CE0-86C9-D3F869A10D7E}"/>
              </a:ext>
            </a:extLst>
          </p:cNvPr>
          <p:cNvSpPr txBox="1"/>
          <p:nvPr/>
        </p:nvSpPr>
        <p:spPr>
          <a:xfrm>
            <a:off x="7186326" y="770832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D50BF-4105-4F1A-AC6E-0E05B4E701F0}"/>
              </a:ext>
            </a:extLst>
          </p:cNvPr>
          <p:cNvSpPr txBox="1"/>
          <p:nvPr/>
        </p:nvSpPr>
        <p:spPr>
          <a:xfrm>
            <a:off x="6419373" y="655415"/>
            <a:ext cx="647485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DB656E-F196-47F1-911F-6C9E168B77B4}"/>
              </a:ext>
            </a:extLst>
          </p:cNvPr>
          <p:cNvSpPr txBox="1"/>
          <p:nvPr/>
        </p:nvSpPr>
        <p:spPr>
          <a:xfrm>
            <a:off x="402432" y="809815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C1FEAC-F6C0-45F9-AA72-56E1F9946A86}"/>
              </a:ext>
            </a:extLst>
          </p:cNvPr>
          <p:cNvSpPr txBox="1"/>
          <p:nvPr/>
        </p:nvSpPr>
        <p:spPr>
          <a:xfrm>
            <a:off x="402431" y="46339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</a:t>
            </a:r>
            <a:r>
              <a:rPr lang="en-US" sz="1350" spc="0" baseline="0" dirty="0">
                <a:solidFill>
                  <a:srgbClr val="404040"/>
                </a:solidFill>
                <a:sym typeface="Montserrat-Regular"/>
                <a:rtl val="0"/>
              </a:rPr>
              <a:t>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D4328-703B-4618-8EBA-8AD4AE6BEA71}"/>
              </a:ext>
            </a:extLst>
          </p:cNvPr>
          <p:cNvSpPr txBox="1"/>
          <p:nvPr/>
        </p:nvSpPr>
        <p:spPr>
          <a:xfrm>
            <a:off x="402431" y="210543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CA8B2C-EA48-4A19-B37C-879EE44E2927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31F0784-10CD-49BC-A50C-466A273E9A9E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chemeClr val="bg1">
                <a:alpha val="65000"/>
              </a:schemeClr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389B6B-DB93-4208-85F8-31672C521D40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6C0E1C-CA0A-4E01-AD20-4E3D07748139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AAE426-CAB0-4D1B-86DE-4AF336D01BDD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2C500BA-4192-4A36-9918-A1D0D0D3D2D5}"/>
              </a:ext>
            </a:extLst>
          </p:cNvPr>
          <p:cNvSpPr txBox="1"/>
          <p:nvPr/>
        </p:nvSpPr>
        <p:spPr>
          <a:xfrm>
            <a:off x="6419373" y="5347557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799521-47F5-42B9-A83E-8FECD88964A0}"/>
              </a:ext>
            </a:extLst>
          </p:cNvPr>
          <p:cNvSpPr txBox="1"/>
          <p:nvPr/>
        </p:nvSpPr>
        <p:spPr>
          <a:xfrm>
            <a:off x="7186326" y="4840420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14E972-EFF1-4EB4-BDB0-C6C1DC34B048}"/>
              </a:ext>
            </a:extLst>
          </p:cNvPr>
          <p:cNvSpPr txBox="1"/>
          <p:nvPr/>
        </p:nvSpPr>
        <p:spPr>
          <a:xfrm>
            <a:off x="6419373" y="4725003"/>
            <a:ext cx="734047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9AF7E32-860D-4D59-AEF0-8CAA640EE3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10495</TotalTime>
  <Words>903</Words>
  <Application>Microsoft Office PowerPoint</Application>
  <PresentationFormat>Widescreen</PresentationFormat>
  <Paragraphs>140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66</cp:revision>
  <dcterms:created xsi:type="dcterms:W3CDTF">2024-02-18T05:14:35Z</dcterms:created>
  <dcterms:modified xsi:type="dcterms:W3CDTF">2025-09-20T16:07:43Z</dcterms:modified>
</cp:coreProperties>
</file>