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47" r:id="rId2"/>
    <p:sldId id="548" r:id="rId3"/>
    <p:sldId id="549" r:id="rId4"/>
    <p:sldId id="550" r:id="rId5"/>
    <p:sldId id="551" r:id="rId6"/>
    <p:sldId id="552" r:id="rId7"/>
    <p:sldId id="542" r:id="rId8"/>
    <p:sldId id="546" r:id="rId9"/>
    <p:sldId id="266" r:id="rId10"/>
  </p:sldIdLst>
  <p:sldSz cx="12192000" cy="6858000"/>
  <p:notesSz cx="6858000" cy="9144000"/>
  <p:embeddedFontLst>
    <p:embeddedFont>
      <p:font typeface="Akira Expanded" panose="02000800000000000000" pitchFamily="50" charset="0"/>
      <p:bold r:id="rId11"/>
    </p:embeddedFont>
    <p:embeddedFont>
      <p:font typeface="Bungee" pitchFamily="2" charset="0"/>
      <p:regular r:id="rId12"/>
    </p:embeddedFont>
    <p:embeddedFont>
      <p:font typeface="Montserrat" panose="02000505000000020004" pitchFamily="2" charset="0"/>
      <p:regular r:id="rId13"/>
      <p:bold r:id="rId14"/>
      <p:italic r:id="rId15"/>
      <p:boldItalic r:id="rId16"/>
    </p:embeddedFont>
    <p:embeddedFont>
      <p:font typeface="Montserrat ExtraBold" panose="00000900000000000000" pitchFamily="2" charset="0"/>
      <p:bold r:id="rId17"/>
      <p:boldItalic r:id="rId18"/>
    </p:embeddedFont>
    <p:embeddedFont>
      <p:font typeface="Pacifico" panose="00000500000000000000" pitchFamily="2" charset="0"/>
      <p:regular r:id="rId19"/>
    </p:embeddedFont>
    <p:embeddedFont>
      <p:font typeface="Poppins ExtraBold" panose="00000900000000000000" pitchFamily="2" charset="0"/>
      <p:bold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th Animation" id="{28FC0114-0B25-4FFE-8D1C-9809DAD79DA2}">
          <p14:sldIdLst>
            <p14:sldId id="547"/>
            <p14:sldId id="548"/>
            <p14:sldId id="549"/>
            <p14:sldId id="550"/>
            <p14:sldId id="551"/>
            <p14:sldId id="552"/>
          </p14:sldIdLst>
        </p14:section>
        <p14:section name="Without Animation" id="{8B86FDD1-95CF-473B-B389-78E73723E0C3}">
          <p14:sldIdLst>
            <p14:sldId id="542"/>
          </p14:sldIdLst>
        </p14:section>
        <p14:section name="Color Codes" id="{554D1B6C-38AD-4D3E-967A-B4ED5F54CC23}">
          <p14:sldIdLst>
            <p14:sldId id="546"/>
          </p14:sldIdLst>
        </p14:section>
        <p14:section name="Get More in PREMIUM" id="{E9921C45-E0D2-4BAD-BD4B-402DB7EEC83B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99F"/>
    <a:srgbClr val="FFAFBA"/>
    <a:srgbClr val="FF5D8B"/>
    <a:srgbClr val="FFB9C3"/>
    <a:srgbClr val="FF8FAF"/>
    <a:srgbClr val="FFA7B4"/>
    <a:srgbClr val="FF759C"/>
    <a:srgbClr val="CFE8AE"/>
    <a:srgbClr val="BEE090"/>
    <a:srgbClr val="80BF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49" autoAdjust="0"/>
    <p:restoredTop sz="94660"/>
  </p:normalViewPr>
  <p:slideViewPr>
    <p:cSldViewPr snapToGrid="0">
      <p:cViewPr varScale="1">
        <p:scale>
          <a:sx n="170" d="100"/>
          <a:sy n="170" d="100"/>
        </p:scale>
        <p:origin x="280" y="10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Charts Slid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199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Charts Slide_1 (without animati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9347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9/20/2025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  <p:sldLayoutId id="214748366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F5EF247E-08C9-4865-8BA3-264BF0217F53}"/>
              </a:ext>
            </a:extLst>
          </p:cNvPr>
          <p:cNvSpPr/>
          <p:nvPr/>
        </p:nvSpPr>
        <p:spPr>
          <a:xfrm>
            <a:off x="5976842" y="0"/>
            <a:ext cx="6215157" cy="6858000"/>
          </a:xfrm>
          <a:custGeom>
            <a:avLst/>
            <a:gdLst>
              <a:gd name="connsiteX0" fmla="*/ 0 w 6215157"/>
              <a:gd name="connsiteY0" fmla="*/ 0 h 6858000"/>
              <a:gd name="connsiteX1" fmla="*/ 6215158 w 6215157"/>
              <a:gd name="connsiteY1" fmla="*/ 0 h 6858000"/>
              <a:gd name="connsiteX2" fmla="*/ 6215158 w 6215157"/>
              <a:gd name="connsiteY2" fmla="*/ 6858000 h 6858000"/>
              <a:gd name="connsiteX3" fmla="*/ 0 w 6215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15157" h="6858000">
                <a:moveTo>
                  <a:pt x="0" y="0"/>
                </a:moveTo>
                <a:lnTo>
                  <a:pt x="6215158" y="0"/>
                </a:lnTo>
                <a:lnTo>
                  <a:pt x="62151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6F0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3CBAC2DD-C18D-4C38-B7EC-A83D2FF169BF}"/>
              </a:ext>
            </a:extLst>
          </p:cNvPr>
          <p:cNvGrpSpPr/>
          <p:nvPr/>
        </p:nvGrpSpPr>
        <p:grpSpPr>
          <a:xfrm>
            <a:off x="6614799" y="984681"/>
            <a:ext cx="4939145" cy="4937760"/>
            <a:chOff x="12532851" y="1000385"/>
            <a:chExt cx="4939145" cy="4937760"/>
          </a:xfrm>
        </p:grpSpPr>
        <p:sp>
          <p:nvSpPr>
            <p:cNvPr id="103" name="Block Arc 102">
              <a:extLst>
                <a:ext uri="{FF2B5EF4-FFF2-40B4-BE49-F238E27FC236}">
                  <a16:creationId xmlns:a16="http://schemas.microsoft.com/office/drawing/2014/main" id="{17D18439-5171-4795-9258-B16AF47F4B20}"/>
                </a:ext>
              </a:extLst>
            </p:cNvPr>
            <p:cNvSpPr/>
            <p:nvPr/>
          </p:nvSpPr>
          <p:spPr>
            <a:xfrm rot="17811072">
              <a:off x="12534236" y="1000385"/>
              <a:ext cx="4937760" cy="4937760"/>
            </a:xfrm>
            <a:prstGeom prst="blockArc">
              <a:avLst>
                <a:gd name="adj1" fmla="val 14603052"/>
                <a:gd name="adj2" fmla="val 16128293"/>
                <a:gd name="adj3" fmla="val 11343"/>
              </a:avLst>
            </a:prstGeom>
            <a:gradFill>
              <a:gsLst>
                <a:gs pos="0">
                  <a:srgbClr val="8BACFD"/>
                </a:gs>
                <a:gs pos="100000">
                  <a:srgbClr val="AABFFC"/>
                </a:gs>
              </a:gsLst>
              <a:path path="circle">
                <a:fillToRect l="100000" t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2" name="Block Arc 101">
              <a:extLst>
                <a:ext uri="{FF2B5EF4-FFF2-40B4-BE49-F238E27FC236}">
                  <a16:creationId xmlns:a16="http://schemas.microsoft.com/office/drawing/2014/main" id="{F9DE09C8-4ABF-4D59-91D2-2122D97F32DC}"/>
                </a:ext>
              </a:extLst>
            </p:cNvPr>
            <p:cNvSpPr/>
            <p:nvPr/>
          </p:nvSpPr>
          <p:spPr>
            <a:xfrm>
              <a:off x="12532851" y="1000385"/>
              <a:ext cx="4937760" cy="4937760"/>
            </a:xfrm>
            <a:prstGeom prst="blockArc">
              <a:avLst>
                <a:gd name="adj1" fmla="val 12321640"/>
                <a:gd name="adj2" fmla="val 16128293"/>
                <a:gd name="adj3" fmla="val 11343"/>
              </a:avLst>
            </a:prstGeom>
            <a:gradFill flip="none" rotWithShape="1">
              <a:gsLst>
                <a:gs pos="0">
                  <a:srgbClr val="5182FD"/>
                </a:gs>
                <a:gs pos="100000">
                  <a:srgbClr val="86A4FA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4" name="Block Arc 123">
              <a:extLst>
                <a:ext uri="{FF2B5EF4-FFF2-40B4-BE49-F238E27FC236}">
                  <a16:creationId xmlns:a16="http://schemas.microsoft.com/office/drawing/2014/main" id="{03B78DB3-E2E1-4CD6-8AB5-AD1D69C30ACB}"/>
                </a:ext>
              </a:extLst>
            </p:cNvPr>
            <p:cNvSpPr/>
            <p:nvPr/>
          </p:nvSpPr>
          <p:spPr>
            <a:xfrm rot="16359650">
              <a:off x="12532851" y="1000385"/>
              <a:ext cx="4937760" cy="4937760"/>
            </a:xfrm>
            <a:prstGeom prst="blockArc">
              <a:avLst>
                <a:gd name="adj1" fmla="val 21356981"/>
                <a:gd name="adj2" fmla="val 16128293"/>
                <a:gd name="adj3" fmla="val 11343"/>
              </a:avLst>
            </a:pr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65CE4553-010C-4A0F-B0BD-71880CAED862}"/>
              </a:ext>
            </a:extLst>
          </p:cNvPr>
          <p:cNvSpPr txBox="1"/>
          <p:nvPr/>
        </p:nvSpPr>
        <p:spPr>
          <a:xfrm>
            <a:off x="513969" y="1093342"/>
            <a:ext cx="50113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Explore Our</a:t>
            </a:r>
          </a:p>
          <a:p>
            <a:pPr algn="l"/>
            <a:r>
              <a:rPr lang="en-US" sz="36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Capital Distribution</a:t>
            </a:r>
            <a:endParaRPr lang="en-US" sz="3600" baseline="0" dirty="0"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8238B888-62EE-4FE1-9A5F-94B3454F6C99}"/>
              </a:ext>
            </a:extLst>
          </p:cNvPr>
          <p:cNvSpPr/>
          <p:nvPr/>
        </p:nvSpPr>
        <p:spPr>
          <a:xfrm>
            <a:off x="620934" y="2834925"/>
            <a:ext cx="798195" cy="798194"/>
          </a:xfrm>
          <a:custGeom>
            <a:avLst/>
            <a:gdLst>
              <a:gd name="connsiteX0" fmla="*/ 798195 w 798195"/>
              <a:gd name="connsiteY0" fmla="*/ 399098 h 798194"/>
              <a:gd name="connsiteX1" fmla="*/ 399098 w 798195"/>
              <a:gd name="connsiteY1" fmla="*/ 798195 h 798194"/>
              <a:gd name="connsiteX2" fmla="*/ 0 w 798195"/>
              <a:gd name="connsiteY2" fmla="*/ 399098 h 798194"/>
              <a:gd name="connsiteX3" fmla="*/ 399098 w 798195"/>
              <a:gd name="connsiteY3" fmla="*/ 0 h 798194"/>
              <a:gd name="connsiteX4" fmla="*/ 798195 w 798195"/>
              <a:gd name="connsiteY4" fmla="*/ 399098 h 798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8195" h="798194">
                <a:moveTo>
                  <a:pt x="798195" y="399098"/>
                </a:moveTo>
                <a:cubicBezTo>
                  <a:pt x="798195" y="619513"/>
                  <a:pt x="619513" y="798195"/>
                  <a:pt x="399098" y="798195"/>
                </a:cubicBezTo>
                <a:cubicBezTo>
                  <a:pt x="178682" y="798195"/>
                  <a:pt x="0" y="619513"/>
                  <a:pt x="0" y="399098"/>
                </a:cubicBezTo>
                <a:cubicBezTo>
                  <a:pt x="0" y="178682"/>
                  <a:pt x="178682" y="0"/>
                  <a:pt x="399098" y="0"/>
                </a:cubicBezTo>
                <a:cubicBezTo>
                  <a:pt x="619513" y="0"/>
                  <a:pt x="798195" y="178682"/>
                  <a:pt x="798195" y="399098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540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96831041-2F2A-4BFD-9796-C157F146062C}"/>
              </a:ext>
            </a:extLst>
          </p:cNvPr>
          <p:cNvSpPr/>
          <p:nvPr/>
        </p:nvSpPr>
        <p:spPr>
          <a:xfrm>
            <a:off x="702468" y="2916459"/>
            <a:ext cx="635127" cy="635127"/>
          </a:xfrm>
          <a:custGeom>
            <a:avLst/>
            <a:gdLst>
              <a:gd name="connsiteX0" fmla="*/ 635127 w 635127"/>
              <a:gd name="connsiteY0" fmla="*/ 317564 h 635127"/>
              <a:gd name="connsiteX1" fmla="*/ 317563 w 635127"/>
              <a:gd name="connsiteY1" fmla="*/ 635127 h 635127"/>
              <a:gd name="connsiteX2" fmla="*/ 0 w 635127"/>
              <a:gd name="connsiteY2" fmla="*/ 317564 h 635127"/>
              <a:gd name="connsiteX3" fmla="*/ 317563 w 635127"/>
              <a:gd name="connsiteY3" fmla="*/ 0 h 635127"/>
              <a:gd name="connsiteX4" fmla="*/ 635127 w 635127"/>
              <a:gd name="connsiteY4" fmla="*/ 317564 h 635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5127" h="635127">
                <a:moveTo>
                  <a:pt x="635127" y="317564"/>
                </a:moveTo>
                <a:cubicBezTo>
                  <a:pt x="635127" y="492949"/>
                  <a:pt x="492949" y="635127"/>
                  <a:pt x="317563" y="635127"/>
                </a:cubicBezTo>
                <a:cubicBezTo>
                  <a:pt x="142178" y="635127"/>
                  <a:pt x="0" y="492949"/>
                  <a:pt x="0" y="317564"/>
                </a:cubicBezTo>
                <a:cubicBezTo>
                  <a:pt x="0" y="142178"/>
                  <a:pt x="142178" y="0"/>
                  <a:pt x="317563" y="0"/>
                </a:cubicBezTo>
                <a:cubicBezTo>
                  <a:pt x="492949" y="0"/>
                  <a:pt x="635127" y="142178"/>
                  <a:pt x="635127" y="317564"/>
                </a:cubicBez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ECE0531-77D0-4B79-9EC2-319697E50864}"/>
              </a:ext>
            </a:extLst>
          </p:cNvPr>
          <p:cNvSpPr txBox="1"/>
          <p:nvPr/>
        </p:nvSpPr>
        <p:spPr>
          <a:xfrm>
            <a:off x="784229" y="2968565"/>
            <a:ext cx="471604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0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A</a:t>
            </a: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DF0E28C7-DBC8-4472-9576-D9965D91BF27}"/>
              </a:ext>
            </a:extLst>
          </p:cNvPr>
          <p:cNvSpPr/>
          <p:nvPr/>
        </p:nvSpPr>
        <p:spPr>
          <a:xfrm>
            <a:off x="620934" y="3958352"/>
            <a:ext cx="798195" cy="798194"/>
          </a:xfrm>
          <a:custGeom>
            <a:avLst/>
            <a:gdLst>
              <a:gd name="connsiteX0" fmla="*/ 798195 w 798195"/>
              <a:gd name="connsiteY0" fmla="*/ 399098 h 798194"/>
              <a:gd name="connsiteX1" fmla="*/ 399098 w 798195"/>
              <a:gd name="connsiteY1" fmla="*/ 798195 h 798194"/>
              <a:gd name="connsiteX2" fmla="*/ 0 w 798195"/>
              <a:gd name="connsiteY2" fmla="*/ 399098 h 798194"/>
              <a:gd name="connsiteX3" fmla="*/ 399098 w 798195"/>
              <a:gd name="connsiteY3" fmla="*/ 0 h 798194"/>
              <a:gd name="connsiteX4" fmla="*/ 798195 w 798195"/>
              <a:gd name="connsiteY4" fmla="*/ 399098 h 798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8195" h="798194">
                <a:moveTo>
                  <a:pt x="798195" y="399098"/>
                </a:moveTo>
                <a:cubicBezTo>
                  <a:pt x="798195" y="619513"/>
                  <a:pt x="619513" y="798195"/>
                  <a:pt x="399098" y="798195"/>
                </a:cubicBezTo>
                <a:cubicBezTo>
                  <a:pt x="178682" y="798195"/>
                  <a:pt x="0" y="619513"/>
                  <a:pt x="0" y="399098"/>
                </a:cubicBezTo>
                <a:cubicBezTo>
                  <a:pt x="0" y="178682"/>
                  <a:pt x="178682" y="0"/>
                  <a:pt x="399098" y="0"/>
                </a:cubicBezTo>
                <a:cubicBezTo>
                  <a:pt x="619513" y="0"/>
                  <a:pt x="798195" y="178682"/>
                  <a:pt x="798195" y="399098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540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8A055F79-4B4C-4691-AF9C-A4766A3E7B58}"/>
              </a:ext>
            </a:extLst>
          </p:cNvPr>
          <p:cNvSpPr/>
          <p:nvPr/>
        </p:nvSpPr>
        <p:spPr>
          <a:xfrm>
            <a:off x="702468" y="4039886"/>
            <a:ext cx="635127" cy="635127"/>
          </a:xfrm>
          <a:custGeom>
            <a:avLst/>
            <a:gdLst>
              <a:gd name="connsiteX0" fmla="*/ 635127 w 635127"/>
              <a:gd name="connsiteY0" fmla="*/ 317564 h 635127"/>
              <a:gd name="connsiteX1" fmla="*/ 317563 w 635127"/>
              <a:gd name="connsiteY1" fmla="*/ 635127 h 635127"/>
              <a:gd name="connsiteX2" fmla="*/ 0 w 635127"/>
              <a:gd name="connsiteY2" fmla="*/ 317564 h 635127"/>
              <a:gd name="connsiteX3" fmla="*/ 317563 w 635127"/>
              <a:gd name="connsiteY3" fmla="*/ 0 h 635127"/>
              <a:gd name="connsiteX4" fmla="*/ 635127 w 635127"/>
              <a:gd name="connsiteY4" fmla="*/ 317564 h 635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5127" h="635127">
                <a:moveTo>
                  <a:pt x="635127" y="317564"/>
                </a:moveTo>
                <a:cubicBezTo>
                  <a:pt x="635127" y="492949"/>
                  <a:pt x="492949" y="635127"/>
                  <a:pt x="317563" y="635127"/>
                </a:cubicBezTo>
                <a:cubicBezTo>
                  <a:pt x="142178" y="635127"/>
                  <a:pt x="0" y="492949"/>
                  <a:pt x="0" y="317564"/>
                </a:cubicBezTo>
                <a:cubicBezTo>
                  <a:pt x="0" y="142178"/>
                  <a:pt x="142178" y="0"/>
                  <a:pt x="317563" y="0"/>
                </a:cubicBezTo>
                <a:cubicBezTo>
                  <a:pt x="492949" y="0"/>
                  <a:pt x="635127" y="142178"/>
                  <a:pt x="635127" y="317564"/>
                </a:cubicBezTo>
                <a:close/>
              </a:path>
            </a:pathLst>
          </a:custGeom>
          <a:gradFill flip="none" rotWithShape="1">
            <a:gsLst>
              <a:gs pos="0">
                <a:srgbClr val="5182FD"/>
              </a:gs>
              <a:gs pos="100000">
                <a:srgbClr val="86A4FA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FFB6DDE-18BB-45AD-B456-3406298B4E3C}"/>
              </a:ext>
            </a:extLst>
          </p:cNvPr>
          <p:cNvSpPr txBox="1"/>
          <p:nvPr/>
        </p:nvSpPr>
        <p:spPr>
          <a:xfrm>
            <a:off x="787435" y="4091992"/>
            <a:ext cx="465192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0" baseline="0">
                <a:solidFill>
                  <a:srgbClr val="FFFFFF"/>
                </a:solidFill>
                <a:latin typeface="+mj-lt"/>
                <a:sym typeface="Montserrat"/>
                <a:rtl val="0"/>
              </a:rPr>
              <a:t>B</a:t>
            </a: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3A7D3F80-3701-4ABE-89A3-F05FA439DEA4}"/>
              </a:ext>
            </a:extLst>
          </p:cNvPr>
          <p:cNvSpPr/>
          <p:nvPr/>
        </p:nvSpPr>
        <p:spPr>
          <a:xfrm>
            <a:off x="620934" y="5081778"/>
            <a:ext cx="798195" cy="798194"/>
          </a:xfrm>
          <a:custGeom>
            <a:avLst/>
            <a:gdLst>
              <a:gd name="connsiteX0" fmla="*/ 798195 w 798195"/>
              <a:gd name="connsiteY0" fmla="*/ 399097 h 798194"/>
              <a:gd name="connsiteX1" fmla="*/ 399098 w 798195"/>
              <a:gd name="connsiteY1" fmla="*/ 798195 h 798194"/>
              <a:gd name="connsiteX2" fmla="*/ 0 w 798195"/>
              <a:gd name="connsiteY2" fmla="*/ 399097 h 798194"/>
              <a:gd name="connsiteX3" fmla="*/ 399098 w 798195"/>
              <a:gd name="connsiteY3" fmla="*/ 0 h 798194"/>
              <a:gd name="connsiteX4" fmla="*/ 798195 w 798195"/>
              <a:gd name="connsiteY4" fmla="*/ 399097 h 798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8195" h="798194">
                <a:moveTo>
                  <a:pt x="798195" y="399097"/>
                </a:moveTo>
                <a:cubicBezTo>
                  <a:pt x="798195" y="619513"/>
                  <a:pt x="619513" y="798195"/>
                  <a:pt x="399098" y="798195"/>
                </a:cubicBezTo>
                <a:cubicBezTo>
                  <a:pt x="178682" y="798195"/>
                  <a:pt x="0" y="619513"/>
                  <a:pt x="0" y="399097"/>
                </a:cubicBezTo>
                <a:cubicBezTo>
                  <a:pt x="0" y="178682"/>
                  <a:pt x="178682" y="0"/>
                  <a:pt x="399098" y="0"/>
                </a:cubicBezTo>
                <a:cubicBezTo>
                  <a:pt x="619513" y="0"/>
                  <a:pt x="798195" y="178682"/>
                  <a:pt x="798195" y="399097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540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8D6B3109-DD9C-4EEB-B88D-2AAC7B18ABA5}"/>
              </a:ext>
            </a:extLst>
          </p:cNvPr>
          <p:cNvSpPr/>
          <p:nvPr/>
        </p:nvSpPr>
        <p:spPr>
          <a:xfrm>
            <a:off x="702468" y="5163312"/>
            <a:ext cx="635127" cy="635127"/>
          </a:xfrm>
          <a:custGeom>
            <a:avLst/>
            <a:gdLst>
              <a:gd name="connsiteX0" fmla="*/ 635127 w 635127"/>
              <a:gd name="connsiteY0" fmla="*/ 317563 h 635127"/>
              <a:gd name="connsiteX1" fmla="*/ 317563 w 635127"/>
              <a:gd name="connsiteY1" fmla="*/ 635127 h 635127"/>
              <a:gd name="connsiteX2" fmla="*/ 0 w 635127"/>
              <a:gd name="connsiteY2" fmla="*/ 317563 h 635127"/>
              <a:gd name="connsiteX3" fmla="*/ 317563 w 635127"/>
              <a:gd name="connsiteY3" fmla="*/ 0 h 635127"/>
              <a:gd name="connsiteX4" fmla="*/ 635127 w 635127"/>
              <a:gd name="connsiteY4" fmla="*/ 317563 h 635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5127" h="635127">
                <a:moveTo>
                  <a:pt x="635127" y="317563"/>
                </a:moveTo>
                <a:cubicBezTo>
                  <a:pt x="635127" y="492949"/>
                  <a:pt x="492949" y="635127"/>
                  <a:pt x="317563" y="635127"/>
                </a:cubicBezTo>
                <a:cubicBezTo>
                  <a:pt x="142178" y="635127"/>
                  <a:pt x="0" y="492949"/>
                  <a:pt x="0" y="317563"/>
                </a:cubicBezTo>
                <a:cubicBezTo>
                  <a:pt x="0" y="142178"/>
                  <a:pt x="142178" y="0"/>
                  <a:pt x="317563" y="0"/>
                </a:cubicBezTo>
                <a:cubicBezTo>
                  <a:pt x="492949" y="0"/>
                  <a:pt x="635127" y="142178"/>
                  <a:pt x="635127" y="317563"/>
                </a:cubicBezTo>
                <a:close/>
              </a:path>
            </a:pathLst>
          </a:custGeom>
          <a:gradFill flip="none" rotWithShape="1">
            <a:gsLst>
              <a:gs pos="0">
                <a:srgbClr val="8BACFD"/>
              </a:gs>
              <a:gs pos="100000">
                <a:srgbClr val="AABFF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B754E962-FD07-436E-9518-673596AD93A1}"/>
              </a:ext>
            </a:extLst>
          </p:cNvPr>
          <p:cNvSpPr txBox="1"/>
          <p:nvPr/>
        </p:nvSpPr>
        <p:spPr>
          <a:xfrm>
            <a:off x="795241" y="5211318"/>
            <a:ext cx="449580" cy="5391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0" baseline="0">
                <a:solidFill>
                  <a:srgbClr val="FFFFFF"/>
                </a:solidFill>
                <a:latin typeface="+mj-lt"/>
                <a:sym typeface="Montserrat"/>
                <a:rtl val="0"/>
              </a:rPr>
              <a:t>C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F9C10910-8E90-4CCE-81A3-2D718C63F11E}"/>
              </a:ext>
            </a:extLst>
          </p:cNvPr>
          <p:cNvSpPr txBox="1"/>
          <p:nvPr/>
        </p:nvSpPr>
        <p:spPr>
          <a:xfrm>
            <a:off x="511587" y="727360"/>
            <a:ext cx="29546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-15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Capital Distribution </a:t>
            </a:r>
            <a:r>
              <a:rPr lang="en-US" sz="1500" spc="-15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Pie Chart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B6E2362-1E49-4F47-B295-7B6E760AA81E}"/>
              </a:ext>
            </a:extLst>
          </p:cNvPr>
          <p:cNvSpPr txBox="1"/>
          <p:nvPr/>
        </p:nvSpPr>
        <p:spPr>
          <a:xfrm>
            <a:off x="1628108" y="2749677"/>
            <a:ext cx="231185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1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Capital Budget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C7C78A5B-04E5-4A6B-8B5E-EEA887CA9612}"/>
              </a:ext>
            </a:extLst>
          </p:cNvPr>
          <p:cNvSpPr txBox="1"/>
          <p:nvPr/>
        </p:nvSpPr>
        <p:spPr>
          <a:xfrm>
            <a:off x="1628108" y="3133542"/>
            <a:ext cx="3692036" cy="5406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Mentioned Topic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1A121AF-BBBC-4415-92CF-A219E3B1A9E2}"/>
              </a:ext>
            </a:extLst>
          </p:cNvPr>
          <p:cNvSpPr txBox="1"/>
          <p:nvPr/>
        </p:nvSpPr>
        <p:spPr>
          <a:xfrm>
            <a:off x="7994665" y="3514331"/>
            <a:ext cx="21836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spc="0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63</a:t>
            </a:r>
            <a:r>
              <a:rPr lang="en-US" sz="36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/23/17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3CC9DE5-8A71-408B-BE1B-AE50DD261A07}"/>
              </a:ext>
            </a:extLst>
          </p:cNvPr>
          <p:cNvSpPr txBox="1"/>
          <p:nvPr/>
        </p:nvSpPr>
        <p:spPr>
          <a:xfrm>
            <a:off x="8160080" y="2059102"/>
            <a:ext cx="1848583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5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Data Chart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ADDECA4F-3FC1-4DBA-A0F2-D12EA039841A}"/>
              </a:ext>
            </a:extLst>
          </p:cNvPr>
          <p:cNvSpPr txBox="1"/>
          <p:nvPr/>
        </p:nvSpPr>
        <p:spPr>
          <a:xfrm>
            <a:off x="7598836" y="2521065"/>
            <a:ext cx="2971070" cy="838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Text to Explain</a:t>
            </a:r>
          </a:p>
          <a:p>
            <a:pPr algn="ctr">
              <a:lnSpc>
                <a:spcPts val="20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Related Topic in Brief for Your</a:t>
            </a:r>
          </a:p>
          <a:p>
            <a:pPr algn="ctr">
              <a:lnSpc>
                <a:spcPts val="2000"/>
              </a:lnSpc>
            </a:pP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300" spc="-12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2510E2F0-EDD5-4179-9767-270A2187EB05}"/>
              </a:ext>
            </a:extLst>
          </p:cNvPr>
          <p:cNvSpPr txBox="1"/>
          <p:nvPr/>
        </p:nvSpPr>
        <p:spPr>
          <a:xfrm>
            <a:off x="7764939" y="4228889"/>
            <a:ext cx="2638864" cy="563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</a:t>
            </a:r>
          </a:p>
          <a:p>
            <a:pPr algn="ctr"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Topic</a:t>
            </a:r>
            <a:endParaRPr lang="en-US" sz="135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221D5537-F794-4065-8219-12A8072DA4A2}"/>
              </a:ext>
            </a:extLst>
          </p:cNvPr>
          <p:cNvSpPr txBox="1"/>
          <p:nvPr/>
        </p:nvSpPr>
        <p:spPr>
          <a:xfrm>
            <a:off x="1628108" y="3869389"/>
            <a:ext cx="231185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1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Capital Budget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0B9B617A-76CB-4BC1-8191-B5C6C179FB47}"/>
              </a:ext>
            </a:extLst>
          </p:cNvPr>
          <p:cNvSpPr txBox="1"/>
          <p:nvPr/>
        </p:nvSpPr>
        <p:spPr>
          <a:xfrm>
            <a:off x="1628108" y="4253254"/>
            <a:ext cx="3692036" cy="5406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Mentioned Topic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425DA915-164F-4D6A-ABB9-18CC42350DD4}"/>
              </a:ext>
            </a:extLst>
          </p:cNvPr>
          <p:cNvSpPr txBox="1"/>
          <p:nvPr/>
        </p:nvSpPr>
        <p:spPr>
          <a:xfrm>
            <a:off x="1628108" y="4989100"/>
            <a:ext cx="231185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1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Capital Budget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64F829E9-847E-4304-A781-5A8C3F3D69B0}"/>
              </a:ext>
            </a:extLst>
          </p:cNvPr>
          <p:cNvSpPr txBox="1"/>
          <p:nvPr/>
        </p:nvSpPr>
        <p:spPr>
          <a:xfrm>
            <a:off x="1628108" y="5372965"/>
            <a:ext cx="3692036" cy="5406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Mentioned Topic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47D9C850-6011-4D88-B720-D3AE79A012EE}"/>
              </a:ext>
            </a:extLst>
          </p:cNvPr>
          <p:cNvSpPr/>
          <p:nvPr/>
        </p:nvSpPr>
        <p:spPr>
          <a:xfrm>
            <a:off x="0" y="0"/>
            <a:ext cx="598487" cy="2355850"/>
          </a:xfrm>
          <a:custGeom>
            <a:avLst/>
            <a:gdLst>
              <a:gd name="connsiteX0" fmla="*/ 0 w 6215157"/>
              <a:gd name="connsiteY0" fmla="*/ 0 h 6858000"/>
              <a:gd name="connsiteX1" fmla="*/ 6215158 w 6215157"/>
              <a:gd name="connsiteY1" fmla="*/ 0 h 6858000"/>
              <a:gd name="connsiteX2" fmla="*/ 6215158 w 6215157"/>
              <a:gd name="connsiteY2" fmla="*/ 6858000 h 6858000"/>
              <a:gd name="connsiteX3" fmla="*/ 0 w 6215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15157" h="6858000">
                <a:moveTo>
                  <a:pt x="0" y="0"/>
                </a:moveTo>
                <a:lnTo>
                  <a:pt x="6215158" y="0"/>
                </a:lnTo>
                <a:lnTo>
                  <a:pt x="621515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3" presetClass="entr" presetSubtype="16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3" presetClass="entr" presetSubtype="16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7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7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7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3" presetClass="entr" presetSubtype="16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7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7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7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3" grpId="0"/>
      <p:bldP spid="45" grpId="0" animBg="1"/>
      <p:bldP spid="46" grpId="0" animBg="1"/>
      <p:bldP spid="47" grpId="0"/>
      <p:bldP spid="59" grpId="0" animBg="1"/>
      <p:bldP spid="60" grpId="0" animBg="1"/>
      <p:bldP spid="61" grpId="0"/>
      <p:bldP spid="73" grpId="0" animBg="1"/>
      <p:bldP spid="74" grpId="0" animBg="1"/>
      <p:bldP spid="75" grpId="0"/>
      <p:bldP spid="87" grpId="0"/>
      <p:bldP spid="57" grpId="0"/>
      <p:bldP spid="96" grpId="0"/>
      <p:bldP spid="29" grpId="0"/>
      <p:bldP spid="18" grpId="0"/>
      <p:bldP spid="97" grpId="0"/>
      <p:bldP spid="100" grpId="0"/>
      <p:bldP spid="130" grpId="0"/>
      <p:bldP spid="131" grpId="0"/>
      <p:bldP spid="133" grpId="0"/>
      <p:bldP spid="13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F5EF247E-08C9-4865-8BA3-264BF0217F53}"/>
              </a:ext>
            </a:extLst>
          </p:cNvPr>
          <p:cNvSpPr/>
          <p:nvPr/>
        </p:nvSpPr>
        <p:spPr>
          <a:xfrm>
            <a:off x="5976842" y="0"/>
            <a:ext cx="6215157" cy="6858000"/>
          </a:xfrm>
          <a:custGeom>
            <a:avLst/>
            <a:gdLst>
              <a:gd name="connsiteX0" fmla="*/ 0 w 6215157"/>
              <a:gd name="connsiteY0" fmla="*/ 0 h 6858000"/>
              <a:gd name="connsiteX1" fmla="*/ 6215158 w 6215157"/>
              <a:gd name="connsiteY1" fmla="*/ 0 h 6858000"/>
              <a:gd name="connsiteX2" fmla="*/ 6215158 w 6215157"/>
              <a:gd name="connsiteY2" fmla="*/ 6858000 h 6858000"/>
              <a:gd name="connsiteX3" fmla="*/ 0 w 6215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15157" h="6858000">
                <a:moveTo>
                  <a:pt x="0" y="0"/>
                </a:moveTo>
                <a:lnTo>
                  <a:pt x="6215158" y="0"/>
                </a:lnTo>
                <a:lnTo>
                  <a:pt x="6215158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rgbClr val="FFF5EB"/>
              </a:gs>
              <a:gs pos="100000">
                <a:srgbClr val="FFF8EB"/>
              </a:gs>
            </a:gsLst>
            <a:path path="circle">
              <a:fillToRect l="100000" b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5CE4553-010C-4A0F-B0BD-71880CAED862}"/>
              </a:ext>
            </a:extLst>
          </p:cNvPr>
          <p:cNvSpPr txBox="1"/>
          <p:nvPr/>
        </p:nvSpPr>
        <p:spPr>
          <a:xfrm>
            <a:off x="513969" y="1093342"/>
            <a:ext cx="50113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Explore Our</a:t>
            </a:r>
          </a:p>
          <a:p>
            <a:pPr algn="l"/>
            <a:r>
              <a:rPr lang="en-US" sz="360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Capital Distribution</a:t>
            </a:r>
            <a:endParaRPr lang="en-US" sz="3600" baseline="0" dirty="0">
              <a:gradFill>
                <a:gsLst>
                  <a:gs pos="0">
                    <a:srgbClr val="FE7C04"/>
                  </a:gs>
                  <a:gs pos="100000">
                    <a:srgbClr val="FFCA4E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8238B888-62EE-4FE1-9A5F-94B3454F6C99}"/>
              </a:ext>
            </a:extLst>
          </p:cNvPr>
          <p:cNvSpPr/>
          <p:nvPr/>
        </p:nvSpPr>
        <p:spPr>
          <a:xfrm>
            <a:off x="620934" y="2834925"/>
            <a:ext cx="798195" cy="798194"/>
          </a:xfrm>
          <a:custGeom>
            <a:avLst/>
            <a:gdLst>
              <a:gd name="connsiteX0" fmla="*/ 798195 w 798195"/>
              <a:gd name="connsiteY0" fmla="*/ 399098 h 798194"/>
              <a:gd name="connsiteX1" fmla="*/ 399098 w 798195"/>
              <a:gd name="connsiteY1" fmla="*/ 798195 h 798194"/>
              <a:gd name="connsiteX2" fmla="*/ 0 w 798195"/>
              <a:gd name="connsiteY2" fmla="*/ 399098 h 798194"/>
              <a:gd name="connsiteX3" fmla="*/ 399098 w 798195"/>
              <a:gd name="connsiteY3" fmla="*/ 0 h 798194"/>
              <a:gd name="connsiteX4" fmla="*/ 798195 w 798195"/>
              <a:gd name="connsiteY4" fmla="*/ 399098 h 798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8195" h="798194">
                <a:moveTo>
                  <a:pt x="798195" y="399098"/>
                </a:moveTo>
                <a:cubicBezTo>
                  <a:pt x="798195" y="619513"/>
                  <a:pt x="619513" y="798195"/>
                  <a:pt x="399098" y="798195"/>
                </a:cubicBezTo>
                <a:cubicBezTo>
                  <a:pt x="178682" y="798195"/>
                  <a:pt x="0" y="619513"/>
                  <a:pt x="0" y="399098"/>
                </a:cubicBezTo>
                <a:cubicBezTo>
                  <a:pt x="0" y="178682"/>
                  <a:pt x="178682" y="0"/>
                  <a:pt x="399098" y="0"/>
                </a:cubicBezTo>
                <a:cubicBezTo>
                  <a:pt x="619513" y="0"/>
                  <a:pt x="798195" y="178682"/>
                  <a:pt x="798195" y="399098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540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96831041-2F2A-4BFD-9796-C157F146062C}"/>
              </a:ext>
            </a:extLst>
          </p:cNvPr>
          <p:cNvSpPr/>
          <p:nvPr/>
        </p:nvSpPr>
        <p:spPr>
          <a:xfrm>
            <a:off x="702468" y="2916459"/>
            <a:ext cx="635127" cy="635127"/>
          </a:xfrm>
          <a:custGeom>
            <a:avLst/>
            <a:gdLst>
              <a:gd name="connsiteX0" fmla="*/ 635127 w 635127"/>
              <a:gd name="connsiteY0" fmla="*/ 317564 h 635127"/>
              <a:gd name="connsiteX1" fmla="*/ 317563 w 635127"/>
              <a:gd name="connsiteY1" fmla="*/ 635127 h 635127"/>
              <a:gd name="connsiteX2" fmla="*/ 0 w 635127"/>
              <a:gd name="connsiteY2" fmla="*/ 317564 h 635127"/>
              <a:gd name="connsiteX3" fmla="*/ 317563 w 635127"/>
              <a:gd name="connsiteY3" fmla="*/ 0 h 635127"/>
              <a:gd name="connsiteX4" fmla="*/ 635127 w 635127"/>
              <a:gd name="connsiteY4" fmla="*/ 317564 h 635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5127" h="635127">
                <a:moveTo>
                  <a:pt x="635127" y="317564"/>
                </a:moveTo>
                <a:cubicBezTo>
                  <a:pt x="635127" y="492949"/>
                  <a:pt x="492949" y="635127"/>
                  <a:pt x="317563" y="635127"/>
                </a:cubicBezTo>
                <a:cubicBezTo>
                  <a:pt x="142178" y="635127"/>
                  <a:pt x="0" y="492949"/>
                  <a:pt x="0" y="317564"/>
                </a:cubicBezTo>
                <a:cubicBezTo>
                  <a:pt x="0" y="142178"/>
                  <a:pt x="142178" y="0"/>
                  <a:pt x="317563" y="0"/>
                </a:cubicBezTo>
                <a:cubicBezTo>
                  <a:pt x="492949" y="0"/>
                  <a:pt x="635127" y="142178"/>
                  <a:pt x="635127" y="317564"/>
                </a:cubicBezTo>
                <a:close/>
              </a:path>
            </a:pathLst>
          </a:cu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ECE0531-77D0-4B79-9EC2-319697E50864}"/>
              </a:ext>
            </a:extLst>
          </p:cNvPr>
          <p:cNvSpPr txBox="1"/>
          <p:nvPr/>
        </p:nvSpPr>
        <p:spPr>
          <a:xfrm>
            <a:off x="784229" y="2968565"/>
            <a:ext cx="471604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0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A</a:t>
            </a: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DF0E28C7-DBC8-4472-9576-D9965D91BF27}"/>
              </a:ext>
            </a:extLst>
          </p:cNvPr>
          <p:cNvSpPr/>
          <p:nvPr/>
        </p:nvSpPr>
        <p:spPr>
          <a:xfrm>
            <a:off x="620934" y="3958352"/>
            <a:ext cx="798195" cy="798194"/>
          </a:xfrm>
          <a:custGeom>
            <a:avLst/>
            <a:gdLst>
              <a:gd name="connsiteX0" fmla="*/ 798195 w 798195"/>
              <a:gd name="connsiteY0" fmla="*/ 399098 h 798194"/>
              <a:gd name="connsiteX1" fmla="*/ 399098 w 798195"/>
              <a:gd name="connsiteY1" fmla="*/ 798195 h 798194"/>
              <a:gd name="connsiteX2" fmla="*/ 0 w 798195"/>
              <a:gd name="connsiteY2" fmla="*/ 399098 h 798194"/>
              <a:gd name="connsiteX3" fmla="*/ 399098 w 798195"/>
              <a:gd name="connsiteY3" fmla="*/ 0 h 798194"/>
              <a:gd name="connsiteX4" fmla="*/ 798195 w 798195"/>
              <a:gd name="connsiteY4" fmla="*/ 399098 h 798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8195" h="798194">
                <a:moveTo>
                  <a:pt x="798195" y="399098"/>
                </a:moveTo>
                <a:cubicBezTo>
                  <a:pt x="798195" y="619513"/>
                  <a:pt x="619513" y="798195"/>
                  <a:pt x="399098" y="798195"/>
                </a:cubicBezTo>
                <a:cubicBezTo>
                  <a:pt x="178682" y="798195"/>
                  <a:pt x="0" y="619513"/>
                  <a:pt x="0" y="399098"/>
                </a:cubicBezTo>
                <a:cubicBezTo>
                  <a:pt x="0" y="178682"/>
                  <a:pt x="178682" y="0"/>
                  <a:pt x="399098" y="0"/>
                </a:cubicBezTo>
                <a:cubicBezTo>
                  <a:pt x="619513" y="0"/>
                  <a:pt x="798195" y="178682"/>
                  <a:pt x="798195" y="399098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540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8A055F79-4B4C-4691-AF9C-A4766A3E7B58}"/>
              </a:ext>
            </a:extLst>
          </p:cNvPr>
          <p:cNvSpPr/>
          <p:nvPr/>
        </p:nvSpPr>
        <p:spPr>
          <a:xfrm>
            <a:off x="702468" y="4039886"/>
            <a:ext cx="635127" cy="635127"/>
          </a:xfrm>
          <a:custGeom>
            <a:avLst/>
            <a:gdLst>
              <a:gd name="connsiteX0" fmla="*/ 635127 w 635127"/>
              <a:gd name="connsiteY0" fmla="*/ 317564 h 635127"/>
              <a:gd name="connsiteX1" fmla="*/ 317563 w 635127"/>
              <a:gd name="connsiteY1" fmla="*/ 635127 h 635127"/>
              <a:gd name="connsiteX2" fmla="*/ 0 w 635127"/>
              <a:gd name="connsiteY2" fmla="*/ 317564 h 635127"/>
              <a:gd name="connsiteX3" fmla="*/ 317563 w 635127"/>
              <a:gd name="connsiteY3" fmla="*/ 0 h 635127"/>
              <a:gd name="connsiteX4" fmla="*/ 635127 w 635127"/>
              <a:gd name="connsiteY4" fmla="*/ 317564 h 635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5127" h="635127">
                <a:moveTo>
                  <a:pt x="635127" y="317564"/>
                </a:moveTo>
                <a:cubicBezTo>
                  <a:pt x="635127" y="492949"/>
                  <a:pt x="492949" y="635127"/>
                  <a:pt x="317563" y="635127"/>
                </a:cubicBezTo>
                <a:cubicBezTo>
                  <a:pt x="142178" y="635127"/>
                  <a:pt x="0" y="492949"/>
                  <a:pt x="0" y="317564"/>
                </a:cubicBezTo>
                <a:cubicBezTo>
                  <a:pt x="0" y="142178"/>
                  <a:pt x="142178" y="0"/>
                  <a:pt x="317563" y="0"/>
                </a:cubicBezTo>
                <a:cubicBezTo>
                  <a:pt x="492949" y="0"/>
                  <a:pt x="635127" y="142178"/>
                  <a:pt x="635127" y="317564"/>
                </a:cubicBezTo>
                <a:close/>
              </a:path>
            </a:pathLst>
          </a:custGeom>
          <a:gradFill flip="none" rotWithShape="1">
            <a:gsLst>
              <a:gs pos="0">
                <a:srgbClr val="FEB06A"/>
              </a:gs>
              <a:gs pos="100000">
                <a:srgbClr val="FFD679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FFB6DDE-18BB-45AD-B456-3406298B4E3C}"/>
              </a:ext>
            </a:extLst>
          </p:cNvPr>
          <p:cNvSpPr txBox="1"/>
          <p:nvPr/>
        </p:nvSpPr>
        <p:spPr>
          <a:xfrm>
            <a:off x="787435" y="4091992"/>
            <a:ext cx="465192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0" baseline="0">
                <a:solidFill>
                  <a:srgbClr val="FFFFFF"/>
                </a:solidFill>
                <a:latin typeface="+mj-lt"/>
                <a:sym typeface="Montserrat"/>
                <a:rtl val="0"/>
              </a:rPr>
              <a:t>B</a:t>
            </a: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3A7D3F80-3701-4ABE-89A3-F05FA439DEA4}"/>
              </a:ext>
            </a:extLst>
          </p:cNvPr>
          <p:cNvSpPr/>
          <p:nvPr/>
        </p:nvSpPr>
        <p:spPr>
          <a:xfrm>
            <a:off x="620934" y="5081778"/>
            <a:ext cx="798195" cy="798194"/>
          </a:xfrm>
          <a:custGeom>
            <a:avLst/>
            <a:gdLst>
              <a:gd name="connsiteX0" fmla="*/ 798195 w 798195"/>
              <a:gd name="connsiteY0" fmla="*/ 399097 h 798194"/>
              <a:gd name="connsiteX1" fmla="*/ 399098 w 798195"/>
              <a:gd name="connsiteY1" fmla="*/ 798195 h 798194"/>
              <a:gd name="connsiteX2" fmla="*/ 0 w 798195"/>
              <a:gd name="connsiteY2" fmla="*/ 399097 h 798194"/>
              <a:gd name="connsiteX3" fmla="*/ 399098 w 798195"/>
              <a:gd name="connsiteY3" fmla="*/ 0 h 798194"/>
              <a:gd name="connsiteX4" fmla="*/ 798195 w 798195"/>
              <a:gd name="connsiteY4" fmla="*/ 399097 h 798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8195" h="798194">
                <a:moveTo>
                  <a:pt x="798195" y="399097"/>
                </a:moveTo>
                <a:cubicBezTo>
                  <a:pt x="798195" y="619513"/>
                  <a:pt x="619513" y="798195"/>
                  <a:pt x="399098" y="798195"/>
                </a:cubicBezTo>
                <a:cubicBezTo>
                  <a:pt x="178682" y="798195"/>
                  <a:pt x="0" y="619513"/>
                  <a:pt x="0" y="399097"/>
                </a:cubicBezTo>
                <a:cubicBezTo>
                  <a:pt x="0" y="178682"/>
                  <a:pt x="178682" y="0"/>
                  <a:pt x="399098" y="0"/>
                </a:cubicBezTo>
                <a:cubicBezTo>
                  <a:pt x="619513" y="0"/>
                  <a:pt x="798195" y="178682"/>
                  <a:pt x="798195" y="399097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540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8D6B3109-DD9C-4EEB-B88D-2AAC7B18ABA5}"/>
              </a:ext>
            </a:extLst>
          </p:cNvPr>
          <p:cNvSpPr/>
          <p:nvPr/>
        </p:nvSpPr>
        <p:spPr>
          <a:xfrm>
            <a:off x="702468" y="5163312"/>
            <a:ext cx="635127" cy="635127"/>
          </a:xfrm>
          <a:custGeom>
            <a:avLst/>
            <a:gdLst>
              <a:gd name="connsiteX0" fmla="*/ 635127 w 635127"/>
              <a:gd name="connsiteY0" fmla="*/ 317563 h 635127"/>
              <a:gd name="connsiteX1" fmla="*/ 317563 w 635127"/>
              <a:gd name="connsiteY1" fmla="*/ 635127 h 635127"/>
              <a:gd name="connsiteX2" fmla="*/ 0 w 635127"/>
              <a:gd name="connsiteY2" fmla="*/ 317563 h 635127"/>
              <a:gd name="connsiteX3" fmla="*/ 317563 w 635127"/>
              <a:gd name="connsiteY3" fmla="*/ 0 h 635127"/>
              <a:gd name="connsiteX4" fmla="*/ 635127 w 635127"/>
              <a:gd name="connsiteY4" fmla="*/ 317563 h 635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5127" h="635127">
                <a:moveTo>
                  <a:pt x="635127" y="317563"/>
                </a:moveTo>
                <a:cubicBezTo>
                  <a:pt x="635127" y="492949"/>
                  <a:pt x="492949" y="635127"/>
                  <a:pt x="317563" y="635127"/>
                </a:cubicBezTo>
                <a:cubicBezTo>
                  <a:pt x="142178" y="635127"/>
                  <a:pt x="0" y="492949"/>
                  <a:pt x="0" y="317563"/>
                </a:cubicBezTo>
                <a:cubicBezTo>
                  <a:pt x="0" y="142178"/>
                  <a:pt x="142178" y="0"/>
                  <a:pt x="317563" y="0"/>
                </a:cubicBezTo>
                <a:cubicBezTo>
                  <a:pt x="492949" y="0"/>
                  <a:pt x="635127" y="142178"/>
                  <a:pt x="635127" y="317563"/>
                </a:cubicBezTo>
                <a:close/>
              </a:path>
            </a:pathLst>
          </a:custGeom>
          <a:gradFill flip="none" rotWithShape="1">
            <a:gsLst>
              <a:gs pos="0">
                <a:srgbClr val="FEC694"/>
              </a:gs>
              <a:gs pos="100000">
                <a:srgbClr val="FFE4A7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B754E962-FD07-436E-9518-673596AD93A1}"/>
              </a:ext>
            </a:extLst>
          </p:cNvPr>
          <p:cNvSpPr txBox="1"/>
          <p:nvPr/>
        </p:nvSpPr>
        <p:spPr>
          <a:xfrm>
            <a:off x="795241" y="5211318"/>
            <a:ext cx="449580" cy="5391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0" baseline="0">
                <a:solidFill>
                  <a:srgbClr val="FFFFFF"/>
                </a:solidFill>
                <a:latin typeface="+mj-lt"/>
                <a:sym typeface="Montserrat"/>
                <a:rtl val="0"/>
              </a:rPr>
              <a:t>C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F9C10910-8E90-4CCE-81A3-2D718C63F11E}"/>
              </a:ext>
            </a:extLst>
          </p:cNvPr>
          <p:cNvSpPr txBox="1"/>
          <p:nvPr/>
        </p:nvSpPr>
        <p:spPr>
          <a:xfrm>
            <a:off x="511587" y="727360"/>
            <a:ext cx="29546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-15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Capital Distribution </a:t>
            </a:r>
            <a:r>
              <a:rPr lang="en-US" sz="1500" spc="-15" baseline="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Pie Chart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B6E2362-1E49-4F47-B295-7B6E760AA81E}"/>
              </a:ext>
            </a:extLst>
          </p:cNvPr>
          <p:cNvSpPr txBox="1"/>
          <p:nvPr/>
        </p:nvSpPr>
        <p:spPr>
          <a:xfrm>
            <a:off x="1628108" y="2749677"/>
            <a:ext cx="231185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1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Capital Budget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C7C78A5B-04E5-4A6B-8B5E-EEA887CA9612}"/>
              </a:ext>
            </a:extLst>
          </p:cNvPr>
          <p:cNvSpPr txBox="1"/>
          <p:nvPr/>
        </p:nvSpPr>
        <p:spPr>
          <a:xfrm>
            <a:off x="1628108" y="3133542"/>
            <a:ext cx="3692036" cy="5406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Mentioned Topic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4EF8675-823F-4466-A054-3042153E2920}"/>
              </a:ext>
            </a:extLst>
          </p:cNvPr>
          <p:cNvGrpSpPr/>
          <p:nvPr/>
        </p:nvGrpSpPr>
        <p:grpSpPr>
          <a:xfrm>
            <a:off x="6614799" y="984681"/>
            <a:ext cx="4939145" cy="4937760"/>
            <a:chOff x="6614799" y="984681"/>
            <a:chExt cx="4939145" cy="4937760"/>
          </a:xfrm>
        </p:grpSpPr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3CBAC2DD-C18D-4C38-B7EC-A83D2FF169BF}"/>
                </a:ext>
              </a:extLst>
            </p:cNvPr>
            <p:cNvGrpSpPr/>
            <p:nvPr/>
          </p:nvGrpSpPr>
          <p:grpSpPr>
            <a:xfrm>
              <a:off x="6614799" y="984681"/>
              <a:ext cx="4939145" cy="4937760"/>
              <a:chOff x="12532851" y="1000385"/>
              <a:chExt cx="4939145" cy="4937760"/>
            </a:xfrm>
          </p:grpSpPr>
          <p:sp>
            <p:nvSpPr>
              <p:cNvPr id="103" name="Block Arc 102">
                <a:extLst>
                  <a:ext uri="{FF2B5EF4-FFF2-40B4-BE49-F238E27FC236}">
                    <a16:creationId xmlns:a16="http://schemas.microsoft.com/office/drawing/2014/main" id="{17D18439-5171-4795-9258-B16AF47F4B20}"/>
                  </a:ext>
                </a:extLst>
              </p:cNvPr>
              <p:cNvSpPr/>
              <p:nvPr/>
            </p:nvSpPr>
            <p:spPr>
              <a:xfrm rot="17811072">
                <a:off x="12534236" y="1000385"/>
                <a:ext cx="4937760" cy="4937760"/>
              </a:xfrm>
              <a:prstGeom prst="blockArc">
                <a:avLst>
                  <a:gd name="adj1" fmla="val 14603052"/>
                  <a:gd name="adj2" fmla="val 16128293"/>
                  <a:gd name="adj3" fmla="val 11343"/>
                </a:avLst>
              </a:prstGeom>
              <a:gradFill flip="none" rotWithShape="1">
                <a:gsLst>
                  <a:gs pos="0">
                    <a:srgbClr val="FEC694"/>
                  </a:gs>
                  <a:gs pos="100000">
                    <a:srgbClr val="FFE4A7"/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2" name="Block Arc 101">
                <a:extLst>
                  <a:ext uri="{FF2B5EF4-FFF2-40B4-BE49-F238E27FC236}">
                    <a16:creationId xmlns:a16="http://schemas.microsoft.com/office/drawing/2014/main" id="{F9DE09C8-4ABF-4D59-91D2-2122D97F32DC}"/>
                  </a:ext>
                </a:extLst>
              </p:cNvPr>
              <p:cNvSpPr/>
              <p:nvPr/>
            </p:nvSpPr>
            <p:spPr>
              <a:xfrm>
                <a:off x="12532851" y="1000385"/>
                <a:ext cx="4937760" cy="4937760"/>
              </a:xfrm>
              <a:prstGeom prst="blockArc">
                <a:avLst>
                  <a:gd name="adj1" fmla="val 12321640"/>
                  <a:gd name="adj2" fmla="val 16128293"/>
                  <a:gd name="adj3" fmla="val 11343"/>
                </a:avLst>
              </a:prstGeom>
              <a:gradFill flip="none" rotWithShape="1">
                <a:gsLst>
                  <a:gs pos="0">
                    <a:srgbClr val="FEB06A"/>
                  </a:gs>
                  <a:gs pos="100000">
                    <a:srgbClr val="FFD679"/>
                  </a:gs>
                </a:gsLst>
                <a:path path="circle">
                  <a:fillToRect t="100000" r="100000"/>
                </a:path>
                <a:tileRect l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4" name="Block Arc 123">
                <a:extLst>
                  <a:ext uri="{FF2B5EF4-FFF2-40B4-BE49-F238E27FC236}">
                    <a16:creationId xmlns:a16="http://schemas.microsoft.com/office/drawing/2014/main" id="{03B78DB3-E2E1-4CD6-8AB5-AD1D69C30ACB}"/>
                  </a:ext>
                </a:extLst>
              </p:cNvPr>
              <p:cNvSpPr/>
              <p:nvPr/>
            </p:nvSpPr>
            <p:spPr>
              <a:xfrm rot="16359650">
                <a:off x="12532851" y="1000385"/>
                <a:ext cx="4937760" cy="4937760"/>
              </a:xfrm>
              <a:prstGeom prst="blockArc">
                <a:avLst>
                  <a:gd name="adj1" fmla="val 21356981"/>
                  <a:gd name="adj2" fmla="val 16128293"/>
                  <a:gd name="adj3" fmla="val 11343"/>
                </a:avLst>
              </a:prstGeom>
              <a:gradFill flip="none" rotWithShape="1">
                <a:gsLst>
                  <a:gs pos="0">
                    <a:srgbClr val="FE7C04"/>
                  </a:gs>
                  <a:gs pos="100000">
                    <a:srgbClr val="FFCA4E"/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1A121AF-BBBC-4415-92CF-A219E3B1A9E2}"/>
                </a:ext>
              </a:extLst>
            </p:cNvPr>
            <p:cNvSpPr txBox="1"/>
            <p:nvPr/>
          </p:nvSpPr>
          <p:spPr>
            <a:xfrm>
              <a:off x="7994665" y="3514331"/>
              <a:ext cx="218361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spc="0" baseline="0" dirty="0">
                  <a:gradFill>
                    <a:gsLst>
                      <a:gs pos="0">
                        <a:srgbClr val="FE7C04"/>
                      </a:gs>
                      <a:gs pos="100000">
                        <a:srgbClr val="FFCA4E"/>
                      </a:gs>
                    </a:gsLst>
                    <a:lin ang="10800000" scaled="1"/>
                  </a:gradFill>
                  <a:latin typeface="+mj-lt"/>
                  <a:sym typeface="Montserrat"/>
                  <a:rtl val="0"/>
                </a:rPr>
                <a:t>63</a:t>
              </a:r>
              <a:r>
                <a:rPr lang="en-US" sz="3600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/23/17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3CC9DE5-8A71-408B-BE1B-AE50DD261A07}"/>
                </a:ext>
              </a:extLst>
            </p:cNvPr>
            <p:cNvSpPr txBox="1"/>
            <p:nvPr/>
          </p:nvSpPr>
          <p:spPr>
            <a:xfrm>
              <a:off x="8160080" y="2059102"/>
              <a:ext cx="1848583" cy="4385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50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Data Chart</a:t>
              </a: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ADDECA4F-3FC1-4DBA-A0F2-D12EA039841A}"/>
                </a:ext>
              </a:extLst>
            </p:cNvPr>
            <p:cNvSpPr txBox="1"/>
            <p:nvPr/>
          </p:nvSpPr>
          <p:spPr>
            <a:xfrm>
              <a:off x="7598836" y="2521065"/>
              <a:ext cx="2971070" cy="8388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Add Some Text to Explain</a:t>
              </a:r>
            </a:p>
            <a:p>
              <a:pPr algn="ctr">
                <a:lnSpc>
                  <a:spcPts val="20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the 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Related Topic in Brief for Your</a:t>
              </a:r>
            </a:p>
            <a:p>
              <a:pPr algn="ctr">
                <a:lnSpc>
                  <a:spcPts val="2000"/>
                </a:lnSpc>
              </a:pP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 Content</a:t>
              </a:r>
              <a:endPara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2510E2F0-EDD5-4179-9767-270A2187EB05}"/>
                </a:ext>
              </a:extLst>
            </p:cNvPr>
            <p:cNvSpPr txBox="1"/>
            <p:nvPr/>
          </p:nvSpPr>
          <p:spPr>
            <a:xfrm>
              <a:off x="7764939" y="4228889"/>
              <a:ext cx="2638864" cy="5631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Write Some Brief Text</a:t>
              </a:r>
            </a:p>
            <a:p>
              <a:pPr algn="ctr"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Explain the Topic</a:t>
              </a:r>
              <a:endParaRPr lang="en-US" sz="135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sp>
        <p:nvSpPr>
          <p:cNvPr id="130" name="TextBox 129">
            <a:extLst>
              <a:ext uri="{FF2B5EF4-FFF2-40B4-BE49-F238E27FC236}">
                <a16:creationId xmlns:a16="http://schemas.microsoft.com/office/drawing/2014/main" id="{221D5537-F794-4065-8219-12A8072DA4A2}"/>
              </a:ext>
            </a:extLst>
          </p:cNvPr>
          <p:cNvSpPr txBox="1"/>
          <p:nvPr/>
        </p:nvSpPr>
        <p:spPr>
          <a:xfrm>
            <a:off x="1628108" y="3869389"/>
            <a:ext cx="231185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1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Capital Budget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0B9B617A-76CB-4BC1-8191-B5C6C179FB47}"/>
              </a:ext>
            </a:extLst>
          </p:cNvPr>
          <p:cNvSpPr txBox="1"/>
          <p:nvPr/>
        </p:nvSpPr>
        <p:spPr>
          <a:xfrm>
            <a:off x="1628108" y="4253254"/>
            <a:ext cx="3692036" cy="5406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Mentioned Topic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425DA915-164F-4D6A-ABB9-18CC42350DD4}"/>
              </a:ext>
            </a:extLst>
          </p:cNvPr>
          <p:cNvSpPr txBox="1"/>
          <p:nvPr/>
        </p:nvSpPr>
        <p:spPr>
          <a:xfrm>
            <a:off x="1628108" y="4989100"/>
            <a:ext cx="231185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1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Capital Budget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64F829E9-847E-4304-A781-5A8C3F3D69B0}"/>
              </a:ext>
            </a:extLst>
          </p:cNvPr>
          <p:cNvSpPr txBox="1"/>
          <p:nvPr/>
        </p:nvSpPr>
        <p:spPr>
          <a:xfrm>
            <a:off x="1628108" y="5372965"/>
            <a:ext cx="3692036" cy="5406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Mentioned Topic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47D9C850-6011-4D88-B720-D3AE79A012EE}"/>
              </a:ext>
            </a:extLst>
          </p:cNvPr>
          <p:cNvSpPr/>
          <p:nvPr/>
        </p:nvSpPr>
        <p:spPr>
          <a:xfrm>
            <a:off x="0" y="0"/>
            <a:ext cx="598487" cy="2355850"/>
          </a:xfrm>
          <a:custGeom>
            <a:avLst/>
            <a:gdLst>
              <a:gd name="connsiteX0" fmla="*/ 0 w 6215157"/>
              <a:gd name="connsiteY0" fmla="*/ 0 h 6858000"/>
              <a:gd name="connsiteX1" fmla="*/ 6215158 w 6215157"/>
              <a:gd name="connsiteY1" fmla="*/ 0 h 6858000"/>
              <a:gd name="connsiteX2" fmla="*/ 6215158 w 6215157"/>
              <a:gd name="connsiteY2" fmla="*/ 6858000 h 6858000"/>
              <a:gd name="connsiteX3" fmla="*/ 0 w 6215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15157" h="6858000">
                <a:moveTo>
                  <a:pt x="0" y="0"/>
                </a:moveTo>
                <a:lnTo>
                  <a:pt x="6215158" y="0"/>
                </a:lnTo>
                <a:lnTo>
                  <a:pt x="621515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038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1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46667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3" presetClass="entr" presetSubtype="16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3" presetClass="entr" presetSubtype="16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3" presetClass="entr" presetSubtype="16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7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7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7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3" grpId="0"/>
      <p:bldP spid="45" grpId="0" animBg="1"/>
      <p:bldP spid="46" grpId="0" animBg="1"/>
      <p:bldP spid="47" grpId="0"/>
      <p:bldP spid="59" grpId="0" animBg="1"/>
      <p:bldP spid="60" grpId="0" animBg="1"/>
      <p:bldP spid="61" grpId="0"/>
      <p:bldP spid="73" grpId="0" animBg="1"/>
      <p:bldP spid="74" grpId="0" animBg="1"/>
      <p:bldP spid="75" grpId="0"/>
      <p:bldP spid="87" grpId="0"/>
      <p:bldP spid="57" grpId="0"/>
      <p:bldP spid="96" grpId="0"/>
      <p:bldP spid="130" grpId="0"/>
      <p:bldP spid="131" grpId="0"/>
      <p:bldP spid="133" grpId="0"/>
      <p:bldP spid="1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F5EF247E-08C9-4865-8BA3-264BF0217F53}"/>
              </a:ext>
            </a:extLst>
          </p:cNvPr>
          <p:cNvSpPr/>
          <p:nvPr/>
        </p:nvSpPr>
        <p:spPr>
          <a:xfrm>
            <a:off x="5976842" y="0"/>
            <a:ext cx="6215157" cy="6858000"/>
          </a:xfrm>
          <a:custGeom>
            <a:avLst/>
            <a:gdLst>
              <a:gd name="connsiteX0" fmla="*/ 0 w 6215157"/>
              <a:gd name="connsiteY0" fmla="*/ 0 h 6858000"/>
              <a:gd name="connsiteX1" fmla="*/ 6215158 w 6215157"/>
              <a:gd name="connsiteY1" fmla="*/ 0 h 6858000"/>
              <a:gd name="connsiteX2" fmla="*/ 6215158 w 6215157"/>
              <a:gd name="connsiteY2" fmla="*/ 6858000 h 6858000"/>
              <a:gd name="connsiteX3" fmla="*/ 0 w 6215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15157" h="6858000">
                <a:moveTo>
                  <a:pt x="0" y="0"/>
                </a:moveTo>
                <a:lnTo>
                  <a:pt x="6215158" y="0"/>
                </a:lnTo>
                <a:lnTo>
                  <a:pt x="6215158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rgbClr val="F8EEFC"/>
              </a:gs>
              <a:gs pos="100000">
                <a:srgbClr val="F8F3FF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3CBAC2DD-C18D-4C38-B7EC-A83D2FF169BF}"/>
              </a:ext>
            </a:extLst>
          </p:cNvPr>
          <p:cNvGrpSpPr/>
          <p:nvPr/>
        </p:nvGrpSpPr>
        <p:grpSpPr>
          <a:xfrm>
            <a:off x="6614799" y="984681"/>
            <a:ext cx="4939145" cy="4937760"/>
            <a:chOff x="12532851" y="1000385"/>
            <a:chExt cx="4939145" cy="4937760"/>
          </a:xfrm>
        </p:grpSpPr>
        <p:sp>
          <p:nvSpPr>
            <p:cNvPr id="103" name="Block Arc 102">
              <a:extLst>
                <a:ext uri="{FF2B5EF4-FFF2-40B4-BE49-F238E27FC236}">
                  <a16:creationId xmlns:a16="http://schemas.microsoft.com/office/drawing/2014/main" id="{17D18439-5171-4795-9258-B16AF47F4B20}"/>
                </a:ext>
              </a:extLst>
            </p:cNvPr>
            <p:cNvSpPr/>
            <p:nvPr/>
          </p:nvSpPr>
          <p:spPr>
            <a:xfrm rot="17811072">
              <a:off x="12534236" y="1000385"/>
              <a:ext cx="4937760" cy="4937760"/>
            </a:xfrm>
            <a:prstGeom prst="blockArc">
              <a:avLst>
                <a:gd name="adj1" fmla="val 14603052"/>
                <a:gd name="adj2" fmla="val 16128293"/>
                <a:gd name="adj3" fmla="val 11343"/>
              </a:avLst>
            </a:prstGeom>
            <a:gradFill flip="none" rotWithShape="1">
              <a:gsLst>
                <a:gs pos="0">
                  <a:srgbClr val="A68AFE"/>
                </a:gs>
                <a:gs pos="100000">
                  <a:srgbClr val="DCB0EE"/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2" name="Block Arc 101">
              <a:extLst>
                <a:ext uri="{FF2B5EF4-FFF2-40B4-BE49-F238E27FC236}">
                  <a16:creationId xmlns:a16="http://schemas.microsoft.com/office/drawing/2014/main" id="{F9DE09C8-4ABF-4D59-91D2-2122D97F32DC}"/>
                </a:ext>
              </a:extLst>
            </p:cNvPr>
            <p:cNvSpPr/>
            <p:nvPr/>
          </p:nvSpPr>
          <p:spPr>
            <a:xfrm>
              <a:off x="12532851" y="1000385"/>
              <a:ext cx="4937760" cy="4937760"/>
            </a:xfrm>
            <a:prstGeom prst="blockArc">
              <a:avLst>
                <a:gd name="adj1" fmla="val 12321640"/>
                <a:gd name="adj2" fmla="val 16128293"/>
                <a:gd name="adj3" fmla="val 11343"/>
              </a:avLst>
            </a:prstGeom>
            <a:gradFill flip="none" rotWithShape="1">
              <a:gsLst>
                <a:gs pos="0">
                  <a:srgbClr val="8D6AFE"/>
                </a:gs>
                <a:gs pos="100000">
                  <a:srgbClr val="D198E8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4" name="Block Arc 123">
              <a:extLst>
                <a:ext uri="{FF2B5EF4-FFF2-40B4-BE49-F238E27FC236}">
                  <a16:creationId xmlns:a16="http://schemas.microsoft.com/office/drawing/2014/main" id="{03B78DB3-E2E1-4CD6-8AB5-AD1D69C30ACB}"/>
                </a:ext>
              </a:extLst>
            </p:cNvPr>
            <p:cNvSpPr/>
            <p:nvPr/>
          </p:nvSpPr>
          <p:spPr>
            <a:xfrm rot="16359650">
              <a:off x="12532851" y="1000385"/>
              <a:ext cx="4937760" cy="4937760"/>
            </a:xfrm>
            <a:prstGeom prst="blockArc">
              <a:avLst>
                <a:gd name="adj1" fmla="val 21356981"/>
                <a:gd name="adj2" fmla="val 16128293"/>
                <a:gd name="adj3" fmla="val 11343"/>
              </a:avLst>
            </a:prstGeom>
            <a:gradFill flip="none" rotWithShape="1"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65CE4553-010C-4A0F-B0BD-71880CAED862}"/>
              </a:ext>
            </a:extLst>
          </p:cNvPr>
          <p:cNvSpPr txBox="1"/>
          <p:nvPr/>
        </p:nvSpPr>
        <p:spPr>
          <a:xfrm>
            <a:off x="513969" y="1093342"/>
            <a:ext cx="50113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Explore Our</a:t>
            </a:r>
          </a:p>
          <a:p>
            <a:pPr algn="l"/>
            <a:r>
              <a:rPr lang="en-US" sz="360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Capital Distribution</a:t>
            </a:r>
            <a:endParaRPr lang="en-US" sz="3600" baseline="0" dirty="0">
              <a:gradFill>
                <a:gsLst>
                  <a:gs pos="0">
                    <a:srgbClr val="5D28FE"/>
                  </a:gs>
                  <a:gs pos="100000">
                    <a:srgbClr val="BB66DD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8238B888-62EE-4FE1-9A5F-94B3454F6C99}"/>
              </a:ext>
            </a:extLst>
          </p:cNvPr>
          <p:cNvSpPr/>
          <p:nvPr/>
        </p:nvSpPr>
        <p:spPr>
          <a:xfrm>
            <a:off x="620934" y="2834925"/>
            <a:ext cx="798195" cy="798194"/>
          </a:xfrm>
          <a:custGeom>
            <a:avLst/>
            <a:gdLst>
              <a:gd name="connsiteX0" fmla="*/ 798195 w 798195"/>
              <a:gd name="connsiteY0" fmla="*/ 399098 h 798194"/>
              <a:gd name="connsiteX1" fmla="*/ 399098 w 798195"/>
              <a:gd name="connsiteY1" fmla="*/ 798195 h 798194"/>
              <a:gd name="connsiteX2" fmla="*/ 0 w 798195"/>
              <a:gd name="connsiteY2" fmla="*/ 399098 h 798194"/>
              <a:gd name="connsiteX3" fmla="*/ 399098 w 798195"/>
              <a:gd name="connsiteY3" fmla="*/ 0 h 798194"/>
              <a:gd name="connsiteX4" fmla="*/ 798195 w 798195"/>
              <a:gd name="connsiteY4" fmla="*/ 399098 h 798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8195" h="798194">
                <a:moveTo>
                  <a:pt x="798195" y="399098"/>
                </a:moveTo>
                <a:cubicBezTo>
                  <a:pt x="798195" y="619513"/>
                  <a:pt x="619513" y="798195"/>
                  <a:pt x="399098" y="798195"/>
                </a:cubicBezTo>
                <a:cubicBezTo>
                  <a:pt x="178682" y="798195"/>
                  <a:pt x="0" y="619513"/>
                  <a:pt x="0" y="399098"/>
                </a:cubicBezTo>
                <a:cubicBezTo>
                  <a:pt x="0" y="178682"/>
                  <a:pt x="178682" y="0"/>
                  <a:pt x="399098" y="0"/>
                </a:cubicBezTo>
                <a:cubicBezTo>
                  <a:pt x="619513" y="0"/>
                  <a:pt x="798195" y="178682"/>
                  <a:pt x="798195" y="399098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540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96831041-2F2A-4BFD-9796-C157F146062C}"/>
              </a:ext>
            </a:extLst>
          </p:cNvPr>
          <p:cNvSpPr/>
          <p:nvPr/>
        </p:nvSpPr>
        <p:spPr>
          <a:xfrm>
            <a:off x="702468" y="2916459"/>
            <a:ext cx="635127" cy="635127"/>
          </a:xfrm>
          <a:custGeom>
            <a:avLst/>
            <a:gdLst>
              <a:gd name="connsiteX0" fmla="*/ 635127 w 635127"/>
              <a:gd name="connsiteY0" fmla="*/ 317564 h 635127"/>
              <a:gd name="connsiteX1" fmla="*/ 317563 w 635127"/>
              <a:gd name="connsiteY1" fmla="*/ 635127 h 635127"/>
              <a:gd name="connsiteX2" fmla="*/ 0 w 635127"/>
              <a:gd name="connsiteY2" fmla="*/ 317564 h 635127"/>
              <a:gd name="connsiteX3" fmla="*/ 317563 w 635127"/>
              <a:gd name="connsiteY3" fmla="*/ 0 h 635127"/>
              <a:gd name="connsiteX4" fmla="*/ 635127 w 635127"/>
              <a:gd name="connsiteY4" fmla="*/ 317564 h 635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5127" h="635127">
                <a:moveTo>
                  <a:pt x="635127" y="317564"/>
                </a:moveTo>
                <a:cubicBezTo>
                  <a:pt x="635127" y="492949"/>
                  <a:pt x="492949" y="635127"/>
                  <a:pt x="317563" y="635127"/>
                </a:cubicBezTo>
                <a:cubicBezTo>
                  <a:pt x="142178" y="635127"/>
                  <a:pt x="0" y="492949"/>
                  <a:pt x="0" y="317564"/>
                </a:cubicBezTo>
                <a:cubicBezTo>
                  <a:pt x="0" y="142178"/>
                  <a:pt x="142178" y="0"/>
                  <a:pt x="317563" y="0"/>
                </a:cubicBezTo>
                <a:cubicBezTo>
                  <a:pt x="492949" y="0"/>
                  <a:pt x="635127" y="142178"/>
                  <a:pt x="635127" y="317564"/>
                </a:cubicBez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ECE0531-77D0-4B79-9EC2-319697E50864}"/>
              </a:ext>
            </a:extLst>
          </p:cNvPr>
          <p:cNvSpPr txBox="1"/>
          <p:nvPr/>
        </p:nvSpPr>
        <p:spPr>
          <a:xfrm>
            <a:off x="784229" y="2968565"/>
            <a:ext cx="471604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0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A</a:t>
            </a: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DF0E28C7-DBC8-4472-9576-D9965D91BF27}"/>
              </a:ext>
            </a:extLst>
          </p:cNvPr>
          <p:cNvSpPr/>
          <p:nvPr/>
        </p:nvSpPr>
        <p:spPr>
          <a:xfrm>
            <a:off x="620934" y="3958352"/>
            <a:ext cx="798195" cy="798194"/>
          </a:xfrm>
          <a:custGeom>
            <a:avLst/>
            <a:gdLst>
              <a:gd name="connsiteX0" fmla="*/ 798195 w 798195"/>
              <a:gd name="connsiteY0" fmla="*/ 399098 h 798194"/>
              <a:gd name="connsiteX1" fmla="*/ 399098 w 798195"/>
              <a:gd name="connsiteY1" fmla="*/ 798195 h 798194"/>
              <a:gd name="connsiteX2" fmla="*/ 0 w 798195"/>
              <a:gd name="connsiteY2" fmla="*/ 399098 h 798194"/>
              <a:gd name="connsiteX3" fmla="*/ 399098 w 798195"/>
              <a:gd name="connsiteY3" fmla="*/ 0 h 798194"/>
              <a:gd name="connsiteX4" fmla="*/ 798195 w 798195"/>
              <a:gd name="connsiteY4" fmla="*/ 399098 h 798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8195" h="798194">
                <a:moveTo>
                  <a:pt x="798195" y="399098"/>
                </a:moveTo>
                <a:cubicBezTo>
                  <a:pt x="798195" y="619513"/>
                  <a:pt x="619513" y="798195"/>
                  <a:pt x="399098" y="798195"/>
                </a:cubicBezTo>
                <a:cubicBezTo>
                  <a:pt x="178682" y="798195"/>
                  <a:pt x="0" y="619513"/>
                  <a:pt x="0" y="399098"/>
                </a:cubicBezTo>
                <a:cubicBezTo>
                  <a:pt x="0" y="178682"/>
                  <a:pt x="178682" y="0"/>
                  <a:pt x="399098" y="0"/>
                </a:cubicBezTo>
                <a:cubicBezTo>
                  <a:pt x="619513" y="0"/>
                  <a:pt x="798195" y="178682"/>
                  <a:pt x="798195" y="399098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540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8A055F79-4B4C-4691-AF9C-A4766A3E7B58}"/>
              </a:ext>
            </a:extLst>
          </p:cNvPr>
          <p:cNvSpPr/>
          <p:nvPr/>
        </p:nvSpPr>
        <p:spPr>
          <a:xfrm>
            <a:off x="702468" y="4039886"/>
            <a:ext cx="635127" cy="635127"/>
          </a:xfrm>
          <a:custGeom>
            <a:avLst/>
            <a:gdLst>
              <a:gd name="connsiteX0" fmla="*/ 635127 w 635127"/>
              <a:gd name="connsiteY0" fmla="*/ 317564 h 635127"/>
              <a:gd name="connsiteX1" fmla="*/ 317563 w 635127"/>
              <a:gd name="connsiteY1" fmla="*/ 635127 h 635127"/>
              <a:gd name="connsiteX2" fmla="*/ 0 w 635127"/>
              <a:gd name="connsiteY2" fmla="*/ 317564 h 635127"/>
              <a:gd name="connsiteX3" fmla="*/ 317563 w 635127"/>
              <a:gd name="connsiteY3" fmla="*/ 0 h 635127"/>
              <a:gd name="connsiteX4" fmla="*/ 635127 w 635127"/>
              <a:gd name="connsiteY4" fmla="*/ 317564 h 635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5127" h="635127">
                <a:moveTo>
                  <a:pt x="635127" y="317564"/>
                </a:moveTo>
                <a:cubicBezTo>
                  <a:pt x="635127" y="492949"/>
                  <a:pt x="492949" y="635127"/>
                  <a:pt x="317563" y="635127"/>
                </a:cubicBezTo>
                <a:cubicBezTo>
                  <a:pt x="142178" y="635127"/>
                  <a:pt x="0" y="492949"/>
                  <a:pt x="0" y="317564"/>
                </a:cubicBezTo>
                <a:cubicBezTo>
                  <a:pt x="0" y="142178"/>
                  <a:pt x="142178" y="0"/>
                  <a:pt x="317563" y="0"/>
                </a:cubicBezTo>
                <a:cubicBezTo>
                  <a:pt x="492949" y="0"/>
                  <a:pt x="635127" y="142178"/>
                  <a:pt x="635127" y="317564"/>
                </a:cubicBezTo>
                <a:close/>
              </a:path>
            </a:pathLst>
          </a:custGeom>
          <a:gradFill flip="none" rotWithShape="1">
            <a:gsLst>
              <a:gs pos="0">
                <a:srgbClr val="8D6AFE"/>
              </a:gs>
              <a:gs pos="100000">
                <a:srgbClr val="D198E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FFB6DDE-18BB-45AD-B456-3406298B4E3C}"/>
              </a:ext>
            </a:extLst>
          </p:cNvPr>
          <p:cNvSpPr txBox="1"/>
          <p:nvPr/>
        </p:nvSpPr>
        <p:spPr>
          <a:xfrm>
            <a:off x="787435" y="4091992"/>
            <a:ext cx="465192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0" baseline="0">
                <a:solidFill>
                  <a:srgbClr val="FFFFFF"/>
                </a:solidFill>
                <a:latin typeface="+mj-lt"/>
                <a:sym typeface="Montserrat"/>
                <a:rtl val="0"/>
              </a:rPr>
              <a:t>B</a:t>
            </a: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3A7D3F80-3701-4ABE-89A3-F05FA439DEA4}"/>
              </a:ext>
            </a:extLst>
          </p:cNvPr>
          <p:cNvSpPr/>
          <p:nvPr/>
        </p:nvSpPr>
        <p:spPr>
          <a:xfrm>
            <a:off x="620934" y="5081778"/>
            <a:ext cx="798195" cy="798194"/>
          </a:xfrm>
          <a:custGeom>
            <a:avLst/>
            <a:gdLst>
              <a:gd name="connsiteX0" fmla="*/ 798195 w 798195"/>
              <a:gd name="connsiteY0" fmla="*/ 399097 h 798194"/>
              <a:gd name="connsiteX1" fmla="*/ 399098 w 798195"/>
              <a:gd name="connsiteY1" fmla="*/ 798195 h 798194"/>
              <a:gd name="connsiteX2" fmla="*/ 0 w 798195"/>
              <a:gd name="connsiteY2" fmla="*/ 399097 h 798194"/>
              <a:gd name="connsiteX3" fmla="*/ 399098 w 798195"/>
              <a:gd name="connsiteY3" fmla="*/ 0 h 798194"/>
              <a:gd name="connsiteX4" fmla="*/ 798195 w 798195"/>
              <a:gd name="connsiteY4" fmla="*/ 399097 h 798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8195" h="798194">
                <a:moveTo>
                  <a:pt x="798195" y="399097"/>
                </a:moveTo>
                <a:cubicBezTo>
                  <a:pt x="798195" y="619513"/>
                  <a:pt x="619513" y="798195"/>
                  <a:pt x="399098" y="798195"/>
                </a:cubicBezTo>
                <a:cubicBezTo>
                  <a:pt x="178682" y="798195"/>
                  <a:pt x="0" y="619513"/>
                  <a:pt x="0" y="399097"/>
                </a:cubicBezTo>
                <a:cubicBezTo>
                  <a:pt x="0" y="178682"/>
                  <a:pt x="178682" y="0"/>
                  <a:pt x="399098" y="0"/>
                </a:cubicBezTo>
                <a:cubicBezTo>
                  <a:pt x="619513" y="0"/>
                  <a:pt x="798195" y="178682"/>
                  <a:pt x="798195" y="399097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540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8D6B3109-DD9C-4EEB-B88D-2AAC7B18ABA5}"/>
              </a:ext>
            </a:extLst>
          </p:cNvPr>
          <p:cNvSpPr/>
          <p:nvPr/>
        </p:nvSpPr>
        <p:spPr>
          <a:xfrm>
            <a:off x="702468" y="5163312"/>
            <a:ext cx="635127" cy="635127"/>
          </a:xfrm>
          <a:custGeom>
            <a:avLst/>
            <a:gdLst>
              <a:gd name="connsiteX0" fmla="*/ 635127 w 635127"/>
              <a:gd name="connsiteY0" fmla="*/ 317563 h 635127"/>
              <a:gd name="connsiteX1" fmla="*/ 317563 w 635127"/>
              <a:gd name="connsiteY1" fmla="*/ 635127 h 635127"/>
              <a:gd name="connsiteX2" fmla="*/ 0 w 635127"/>
              <a:gd name="connsiteY2" fmla="*/ 317563 h 635127"/>
              <a:gd name="connsiteX3" fmla="*/ 317563 w 635127"/>
              <a:gd name="connsiteY3" fmla="*/ 0 h 635127"/>
              <a:gd name="connsiteX4" fmla="*/ 635127 w 635127"/>
              <a:gd name="connsiteY4" fmla="*/ 317563 h 635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5127" h="635127">
                <a:moveTo>
                  <a:pt x="635127" y="317563"/>
                </a:moveTo>
                <a:cubicBezTo>
                  <a:pt x="635127" y="492949"/>
                  <a:pt x="492949" y="635127"/>
                  <a:pt x="317563" y="635127"/>
                </a:cubicBezTo>
                <a:cubicBezTo>
                  <a:pt x="142178" y="635127"/>
                  <a:pt x="0" y="492949"/>
                  <a:pt x="0" y="317563"/>
                </a:cubicBezTo>
                <a:cubicBezTo>
                  <a:pt x="0" y="142178"/>
                  <a:pt x="142178" y="0"/>
                  <a:pt x="317563" y="0"/>
                </a:cubicBezTo>
                <a:cubicBezTo>
                  <a:pt x="492949" y="0"/>
                  <a:pt x="635127" y="142178"/>
                  <a:pt x="635127" y="317563"/>
                </a:cubicBezTo>
                <a:close/>
              </a:path>
            </a:pathLst>
          </a:custGeom>
          <a:gradFill flip="none" rotWithShape="1">
            <a:gsLst>
              <a:gs pos="0">
                <a:srgbClr val="A68AFE"/>
              </a:gs>
              <a:gs pos="100000">
                <a:srgbClr val="DCB0EE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B754E962-FD07-436E-9518-673596AD93A1}"/>
              </a:ext>
            </a:extLst>
          </p:cNvPr>
          <p:cNvSpPr txBox="1"/>
          <p:nvPr/>
        </p:nvSpPr>
        <p:spPr>
          <a:xfrm>
            <a:off x="795241" y="5211318"/>
            <a:ext cx="449580" cy="5391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0" baseline="0">
                <a:solidFill>
                  <a:srgbClr val="FFFFFF"/>
                </a:solidFill>
                <a:latin typeface="+mj-lt"/>
                <a:sym typeface="Montserrat"/>
                <a:rtl val="0"/>
              </a:rPr>
              <a:t>C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F9C10910-8E90-4CCE-81A3-2D718C63F11E}"/>
              </a:ext>
            </a:extLst>
          </p:cNvPr>
          <p:cNvSpPr txBox="1"/>
          <p:nvPr/>
        </p:nvSpPr>
        <p:spPr>
          <a:xfrm>
            <a:off x="511587" y="727360"/>
            <a:ext cx="29546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-15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Capital Distribution </a:t>
            </a:r>
            <a:r>
              <a:rPr lang="en-US" sz="1500" spc="-15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Pie Chart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B6E2362-1E49-4F47-B295-7B6E760AA81E}"/>
              </a:ext>
            </a:extLst>
          </p:cNvPr>
          <p:cNvSpPr txBox="1"/>
          <p:nvPr/>
        </p:nvSpPr>
        <p:spPr>
          <a:xfrm>
            <a:off x="1628108" y="2749677"/>
            <a:ext cx="231185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1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Capital Budget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C7C78A5B-04E5-4A6B-8B5E-EEA887CA9612}"/>
              </a:ext>
            </a:extLst>
          </p:cNvPr>
          <p:cNvSpPr txBox="1"/>
          <p:nvPr/>
        </p:nvSpPr>
        <p:spPr>
          <a:xfrm>
            <a:off x="1628108" y="3133542"/>
            <a:ext cx="3692036" cy="5406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Mentioned Topic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1A121AF-BBBC-4415-92CF-A219E3B1A9E2}"/>
              </a:ext>
            </a:extLst>
          </p:cNvPr>
          <p:cNvSpPr txBox="1"/>
          <p:nvPr/>
        </p:nvSpPr>
        <p:spPr>
          <a:xfrm>
            <a:off x="7994665" y="3514331"/>
            <a:ext cx="21836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63</a:t>
            </a:r>
            <a:r>
              <a:rPr lang="en-US" sz="36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/23/17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3CC9DE5-8A71-408B-BE1B-AE50DD261A07}"/>
              </a:ext>
            </a:extLst>
          </p:cNvPr>
          <p:cNvSpPr txBox="1"/>
          <p:nvPr/>
        </p:nvSpPr>
        <p:spPr>
          <a:xfrm>
            <a:off x="8160080" y="2059102"/>
            <a:ext cx="1848583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5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Data Chart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ADDECA4F-3FC1-4DBA-A0F2-D12EA039841A}"/>
              </a:ext>
            </a:extLst>
          </p:cNvPr>
          <p:cNvSpPr txBox="1"/>
          <p:nvPr/>
        </p:nvSpPr>
        <p:spPr>
          <a:xfrm>
            <a:off x="7598836" y="2521065"/>
            <a:ext cx="2971070" cy="838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Text to Explain</a:t>
            </a:r>
          </a:p>
          <a:p>
            <a:pPr algn="ctr">
              <a:lnSpc>
                <a:spcPts val="20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Related Topic in Brief for Your</a:t>
            </a:r>
          </a:p>
          <a:p>
            <a:pPr algn="ctr">
              <a:lnSpc>
                <a:spcPts val="2000"/>
              </a:lnSpc>
            </a:pP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300" spc="-12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2510E2F0-EDD5-4179-9767-270A2187EB05}"/>
              </a:ext>
            </a:extLst>
          </p:cNvPr>
          <p:cNvSpPr txBox="1"/>
          <p:nvPr/>
        </p:nvSpPr>
        <p:spPr>
          <a:xfrm>
            <a:off x="7764939" y="4228889"/>
            <a:ext cx="2638864" cy="563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</a:t>
            </a:r>
          </a:p>
          <a:p>
            <a:pPr algn="ctr"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Topic</a:t>
            </a:r>
            <a:endParaRPr lang="en-US" sz="135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221D5537-F794-4065-8219-12A8072DA4A2}"/>
              </a:ext>
            </a:extLst>
          </p:cNvPr>
          <p:cNvSpPr txBox="1"/>
          <p:nvPr/>
        </p:nvSpPr>
        <p:spPr>
          <a:xfrm>
            <a:off x="1628108" y="3869389"/>
            <a:ext cx="231185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1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Capital Budget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0B9B617A-76CB-4BC1-8191-B5C6C179FB47}"/>
              </a:ext>
            </a:extLst>
          </p:cNvPr>
          <p:cNvSpPr txBox="1"/>
          <p:nvPr/>
        </p:nvSpPr>
        <p:spPr>
          <a:xfrm>
            <a:off x="1628108" y="4253254"/>
            <a:ext cx="3692036" cy="5406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Mentioned Topic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425DA915-164F-4D6A-ABB9-18CC42350DD4}"/>
              </a:ext>
            </a:extLst>
          </p:cNvPr>
          <p:cNvSpPr txBox="1"/>
          <p:nvPr/>
        </p:nvSpPr>
        <p:spPr>
          <a:xfrm>
            <a:off x="1628108" y="4989100"/>
            <a:ext cx="231185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1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Capital Budget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64F829E9-847E-4304-A781-5A8C3F3D69B0}"/>
              </a:ext>
            </a:extLst>
          </p:cNvPr>
          <p:cNvSpPr txBox="1"/>
          <p:nvPr/>
        </p:nvSpPr>
        <p:spPr>
          <a:xfrm>
            <a:off x="1628108" y="5372965"/>
            <a:ext cx="3692036" cy="5406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Mentioned Topic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47D9C850-6011-4D88-B720-D3AE79A012EE}"/>
              </a:ext>
            </a:extLst>
          </p:cNvPr>
          <p:cNvSpPr/>
          <p:nvPr/>
        </p:nvSpPr>
        <p:spPr>
          <a:xfrm>
            <a:off x="0" y="0"/>
            <a:ext cx="598487" cy="2355850"/>
          </a:xfrm>
          <a:custGeom>
            <a:avLst/>
            <a:gdLst>
              <a:gd name="connsiteX0" fmla="*/ 0 w 6215157"/>
              <a:gd name="connsiteY0" fmla="*/ 0 h 6858000"/>
              <a:gd name="connsiteX1" fmla="*/ 6215158 w 6215157"/>
              <a:gd name="connsiteY1" fmla="*/ 0 h 6858000"/>
              <a:gd name="connsiteX2" fmla="*/ 6215158 w 6215157"/>
              <a:gd name="connsiteY2" fmla="*/ 6858000 h 6858000"/>
              <a:gd name="connsiteX3" fmla="*/ 0 w 6215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15157" h="6858000">
                <a:moveTo>
                  <a:pt x="0" y="0"/>
                </a:moveTo>
                <a:lnTo>
                  <a:pt x="6215158" y="0"/>
                </a:lnTo>
                <a:lnTo>
                  <a:pt x="621515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420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3" presetClass="entr" presetSubtype="16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3" presetClass="entr" presetSubtype="16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7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7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7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3" presetClass="entr" presetSubtype="16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7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7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7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3" grpId="0"/>
      <p:bldP spid="45" grpId="0" animBg="1"/>
      <p:bldP spid="46" grpId="0" animBg="1"/>
      <p:bldP spid="47" grpId="0"/>
      <p:bldP spid="59" grpId="0" animBg="1"/>
      <p:bldP spid="60" grpId="0" animBg="1"/>
      <p:bldP spid="61" grpId="0"/>
      <p:bldP spid="73" grpId="0" animBg="1"/>
      <p:bldP spid="74" grpId="0" animBg="1"/>
      <p:bldP spid="75" grpId="0"/>
      <p:bldP spid="87" grpId="0"/>
      <p:bldP spid="57" grpId="0"/>
      <p:bldP spid="96" grpId="0"/>
      <p:bldP spid="29" grpId="0"/>
      <p:bldP spid="18" grpId="0"/>
      <p:bldP spid="97" grpId="0"/>
      <p:bldP spid="100" grpId="0"/>
      <p:bldP spid="130" grpId="0"/>
      <p:bldP spid="131" grpId="0"/>
      <p:bldP spid="133" grpId="0"/>
      <p:bldP spid="1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F5EF247E-08C9-4865-8BA3-264BF0217F53}"/>
              </a:ext>
            </a:extLst>
          </p:cNvPr>
          <p:cNvSpPr/>
          <p:nvPr/>
        </p:nvSpPr>
        <p:spPr>
          <a:xfrm>
            <a:off x="5976842" y="0"/>
            <a:ext cx="6215157" cy="6858000"/>
          </a:xfrm>
          <a:custGeom>
            <a:avLst/>
            <a:gdLst>
              <a:gd name="connsiteX0" fmla="*/ 0 w 6215157"/>
              <a:gd name="connsiteY0" fmla="*/ 0 h 6858000"/>
              <a:gd name="connsiteX1" fmla="*/ 6215158 w 6215157"/>
              <a:gd name="connsiteY1" fmla="*/ 0 h 6858000"/>
              <a:gd name="connsiteX2" fmla="*/ 6215158 w 6215157"/>
              <a:gd name="connsiteY2" fmla="*/ 6858000 h 6858000"/>
              <a:gd name="connsiteX3" fmla="*/ 0 w 6215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15157" h="6858000">
                <a:moveTo>
                  <a:pt x="0" y="0"/>
                </a:moveTo>
                <a:lnTo>
                  <a:pt x="6215158" y="0"/>
                </a:lnTo>
                <a:lnTo>
                  <a:pt x="6215158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rgbClr val="FFF1EF"/>
              </a:gs>
              <a:gs pos="100000">
                <a:srgbClr val="FEF6F4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3CBAC2DD-C18D-4C38-B7EC-A83D2FF169BF}"/>
              </a:ext>
            </a:extLst>
          </p:cNvPr>
          <p:cNvGrpSpPr/>
          <p:nvPr/>
        </p:nvGrpSpPr>
        <p:grpSpPr>
          <a:xfrm>
            <a:off x="6614799" y="984681"/>
            <a:ext cx="4939145" cy="4937760"/>
            <a:chOff x="12532851" y="1000385"/>
            <a:chExt cx="4939145" cy="4937760"/>
          </a:xfrm>
        </p:grpSpPr>
        <p:sp>
          <p:nvSpPr>
            <p:cNvPr id="103" name="Block Arc 102">
              <a:extLst>
                <a:ext uri="{FF2B5EF4-FFF2-40B4-BE49-F238E27FC236}">
                  <a16:creationId xmlns:a16="http://schemas.microsoft.com/office/drawing/2014/main" id="{17D18439-5171-4795-9258-B16AF47F4B20}"/>
                </a:ext>
              </a:extLst>
            </p:cNvPr>
            <p:cNvSpPr/>
            <p:nvPr/>
          </p:nvSpPr>
          <p:spPr>
            <a:xfrm rot="17811072">
              <a:off x="12534236" y="1000385"/>
              <a:ext cx="4937760" cy="4937760"/>
            </a:xfrm>
            <a:prstGeom prst="blockArc">
              <a:avLst>
                <a:gd name="adj1" fmla="val 14603052"/>
                <a:gd name="adj2" fmla="val 16128293"/>
                <a:gd name="adj3" fmla="val 11343"/>
              </a:avLst>
            </a:prstGeom>
            <a:gradFill>
              <a:gsLst>
                <a:gs pos="0">
                  <a:srgbClr val="EB7D63"/>
                </a:gs>
                <a:gs pos="100000">
                  <a:srgbClr val="FFA697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2" name="Block Arc 101">
              <a:extLst>
                <a:ext uri="{FF2B5EF4-FFF2-40B4-BE49-F238E27FC236}">
                  <a16:creationId xmlns:a16="http://schemas.microsoft.com/office/drawing/2014/main" id="{F9DE09C8-4ABF-4D59-91D2-2122D97F32DC}"/>
                </a:ext>
              </a:extLst>
            </p:cNvPr>
            <p:cNvSpPr/>
            <p:nvPr/>
          </p:nvSpPr>
          <p:spPr>
            <a:xfrm>
              <a:off x="12532851" y="1000385"/>
              <a:ext cx="4937760" cy="4937760"/>
            </a:xfrm>
            <a:prstGeom prst="blockArc">
              <a:avLst>
                <a:gd name="adj1" fmla="val 12321640"/>
                <a:gd name="adj2" fmla="val 16128293"/>
                <a:gd name="adj3" fmla="val 11343"/>
              </a:avLst>
            </a:prstGeom>
            <a:gradFill flip="none" rotWithShape="1">
              <a:gsLst>
                <a:gs pos="0">
                  <a:srgbClr val="E86B4E"/>
                </a:gs>
                <a:gs pos="100000">
                  <a:srgbClr val="FF907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4" name="Block Arc 123">
              <a:extLst>
                <a:ext uri="{FF2B5EF4-FFF2-40B4-BE49-F238E27FC236}">
                  <a16:creationId xmlns:a16="http://schemas.microsoft.com/office/drawing/2014/main" id="{03B78DB3-E2E1-4CD6-8AB5-AD1D69C30ACB}"/>
                </a:ext>
              </a:extLst>
            </p:cNvPr>
            <p:cNvSpPr/>
            <p:nvPr/>
          </p:nvSpPr>
          <p:spPr>
            <a:xfrm rot="16359650">
              <a:off x="12532851" y="1000385"/>
              <a:ext cx="4937760" cy="4937760"/>
            </a:xfrm>
            <a:prstGeom prst="blockArc">
              <a:avLst>
                <a:gd name="adj1" fmla="val 21356981"/>
                <a:gd name="adj2" fmla="val 16128293"/>
                <a:gd name="adj3" fmla="val 11343"/>
              </a:avLst>
            </a:prstGeom>
            <a:gradFill flip="none" rotWithShape="1">
              <a:gsLst>
                <a:gs pos="0">
                  <a:srgbClr val="DD421D"/>
                </a:gs>
                <a:gs pos="100000">
                  <a:srgbClr val="FF6F57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65CE4553-010C-4A0F-B0BD-71880CAED862}"/>
              </a:ext>
            </a:extLst>
          </p:cNvPr>
          <p:cNvSpPr txBox="1"/>
          <p:nvPr/>
        </p:nvSpPr>
        <p:spPr>
          <a:xfrm>
            <a:off x="513969" y="1093342"/>
            <a:ext cx="50113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Explore Our</a:t>
            </a:r>
          </a:p>
          <a:p>
            <a:pPr algn="l"/>
            <a:r>
              <a:rPr lang="en-US" sz="360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Capital Distribution</a:t>
            </a:r>
            <a:endParaRPr lang="en-US" sz="3600" baseline="0" dirty="0">
              <a:gradFill>
                <a:gsLst>
                  <a:gs pos="0">
                    <a:srgbClr val="DD421D"/>
                  </a:gs>
                  <a:gs pos="100000">
                    <a:srgbClr val="FF6F57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8238B888-62EE-4FE1-9A5F-94B3454F6C99}"/>
              </a:ext>
            </a:extLst>
          </p:cNvPr>
          <p:cNvSpPr/>
          <p:nvPr/>
        </p:nvSpPr>
        <p:spPr>
          <a:xfrm>
            <a:off x="620934" y="2834925"/>
            <a:ext cx="798195" cy="798194"/>
          </a:xfrm>
          <a:custGeom>
            <a:avLst/>
            <a:gdLst>
              <a:gd name="connsiteX0" fmla="*/ 798195 w 798195"/>
              <a:gd name="connsiteY0" fmla="*/ 399098 h 798194"/>
              <a:gd name="connsiteX1" fmla="*/ 399098 w 798195"/>
              <a:gd name="connsiteY1" fmla="*/ 798195 h 798194"/>
              <a:gd name="connsiteX2" fmla="*/ 0 w 798195"/>
              <a:gd name="connsiteY2" fmla="*/ 399098 h 798194"/>
              <a:gd name="connsiteX3" fmla="*/ 399098 w 798195"/>
              <a:gd name="connsiteY3" fmla="*/ 0 h 798194"/>
              <a:gd name="connsiteX4" fmla="*/ 798195 w 798195"/>
              <a:gd name="connsiteY4" fmla="*/ 399098 h 798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8195" h="798194">
                <a:moveTo>
                  <a:pt x="798195" y="399098"/>
                </a:moveTo>
                <a:cubicBezTo>
                  <a:pt x="798195" y="619513"/>
                  <a:pt x="619513" y="798195"/>
                  <a:pt x="399098" y="798195"/>
                </a:cubicBezTo>
                <a:cubicBezTo>
                  <a:pt x="178682" y="798195"/>
                  <a:pt x="0" y="619513"/>
                  <a:pt x="0" y="399098"/>
                </a:cubicBezTo>
                <a:cubicBezTo>
                  <a:pt x="0" y="178682"/>
                  <a:pt x="178682" y="0"/>
                  <a:pt x="399098" y="0"/>
                </a:cubicBezTo>
                <a:cubicBezTo>
                  <a:pt x="619513" y="0"/>
                  <a:pt x="798195" y="178682"/>
                  <a:pt x="798195" y="399098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540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96831041-2F2A-4BFD-9796-C157F146062C}"/>
              </a:ext>
            </a:extLst>
          </p:cNvPr>
          <p:cNvSpPr/>
          <p:nvPr/>
        </p:nvSpPr>
        <p:spPr>
          <a:xfrm>
            <a:off x="702468" y="2916459"/>
            <a:ext cx="635127" cy="635127"/>
          </a:xfrm>
          <a:custGeom>
            <a:avLst/>
            <a:gdLst>
              <a:gd name="connsiteX0" fmla="*/ 635127 w 635127"/>
              <a:gd name="connsiteY0" fmla="*/ 317564 h 635127"/>
              <a:gd name="connsiteX1" fmla="*/ 317563 w 635127"/>
              <a:gd name="connsiteY1" fmla="*/ 635127 h 635127"/>
              <a:gd name="connsiteX2" fmla="*/ 0 w 635127"/>
              <a:gd name="connsiteY2" fmla="*/ 317564 h 635127"/>
              <a:gd name="connsiteX3" fmla="*/ 317563 w 635127"/>
              <a:gd name="connsiteY3" fmla="*/ 0 h 635127"/>
              <a:gd name="connsiteX4" fmla="*/ 635127 w 635127"/>
              <a:gd name="connsiteY4" fmla="*/ 317564 h 635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5127" h="635127">
                <a:moveTo>
                  <a:pt x="635127" y="317564"/>
                </a:moveTo>
                <a:cubicBezTo>
                  <a:pt x="635127" y="492949"/>
                  <a:pt x="492949" y="635127"/>
                  <a:pt x="317563" y="635127"/>
                </a:cubicBezTo>
                <a:cubicBezTo>
                  <a:pt x="142178" y="635127"/>
                  <a:pt x="0" y="492949"/>
                  <a:pt x="0" y="317564"/>
                </a:cubicBezTo>
                <a:cubicBezTo>
                  <a:pt x="0" y="142178"/>
                  <a:pt x="142178" y="0"/>
                  <a:pt x="317563" y="0"/>
                </a:cubicBezTo>
                <a:cubicBezTo>
                  <a:pt x="492949" y="0"/>
                  <a:pt x="635127" y="142178"/>
                  <a:pt x="635127" y="317564"/>
                </a:cubicBez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ECE0531-77D0-4B79-9EC2-319697E50864}"/>
              </a:ext>
            </a:extLst>
          </p:cNvPr>
          <p:cNvSpPr txBox="1"/>
          <p:nvPr/>
        </p:nvSpPr>
        <p:spPr>
          <a:xfrm>
            <a:off x="784229" y="2968565"/>
            <a:ext cx="471604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0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A</a:t>
            </a: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DF0E28C7-DBC8-4472-9576-D9965D91BF27}"/>
              </a:ext>
            </a:extLst>
          </p:cNvPr>
          <p:cNvSpPr/>
          <p:nvPr/>
        </p:nvSpPr>
        <p:spPr>
          <a:xfrm>
            <a:off x="620934" y="3958352"/>
            <a:ext cx="798195" cy="798194"/>
          </a:xfrm>
          <a:custGeom>
            <a:avLst/>
            <a:gdLst>
              <a:gd name="connsiteX0" fmla="*/ 798195 w 798195"/>
              <a:gd name="connsiteY0" fmla="*/ 399098 h 798194"/>
              <a:gd name="connsiteX1" fmla="*/ 399098 w 798195"/>
              <a:gd name="connsiteY1" fmla="*/ 798195 h 798194"/>
              <a:gd name="connsiteX2" fmla="*/ 0 w 798195"/>
              <a:gd name="connsiteY2" fmla="*/ 399098 h 798194"/>
              <a:gd name="connsiteX3" fmla="*/ 399098 w 798195"/>
              <a:gd name="connsiteY3" fmla="*/ 0 h 798194"/>
              <a:gd name="connsiteX4" fmla="*/ 798195 w 798195"/>
              <a:gd name="connsiteY4" fmla="*/ 399098 h 798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8195" h="798194">
                <a:moveTo>
                  <a:pt x="798195" y="399098"/>
                </a:moveTo>
                <a:cubicBezTo>
                  <a:pt x="798195" y="619513"/>
                  <a:pt x="619513" y="798195"/>
                  <a:pt x="399098" y="798195"/>
                </a:cubicBezTo>
                <a:cubicBezTo>
                  <a:pt x="178682" y="798195"/>
                  <a:pt x="0" y="619513"/>
                  <a:pt x="0" y="399098"/>
                </a:cubicBezTo>
                <a:cubicBezTo>
                  <a:pt x="0" y="178682"/>
                  <a:pt x="178682" y="0"/>
                  <a:pt x="399098" y="0"/>
                </a:cubicBezTo>
                <a:cubicBezTo>
                  <a:pt x="619513" y="0"/>
                  <a:pt x="798195" y="178682"/>
                  <a:pt x="798195" y="399098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540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8A055F79-4B4C-4691-AF9C-A4766A3E7B58}"/>
              </a:ext>
            </a:extLst>
          </p:cNvPr>
          <p:cNvSpPr/>
          <p:nvPr/>
        </p:nvSpPr>
        <p:spPr>
          <a:xfrm>
            <a:off x="702468" y="4039886"/>
            <a:ext cx="635127" cy="635127"/>
          </a:xfrm>
          <a:custGeom>
            <a:avLst/>
            <a:gdLst>
              <a:gd name="connsiteX0" fmla="*/ 635127 w 635127"/>
              <a:gd name="connsiteY0" fmla="*/ 317564 h 635127"/>
              <a:gd name="connsiteX1" fmla="*/ 317563 w 635127"/>
              <a:gd name="connsiteY1" fmla="*/ 635127 h 635127"/>
              <a:gd name="connsiteX2" fmla="*/ 0 w 635127"/>
              <a:gd name="connsiteY2" fmla="*/ 317564 h 635127"/>
              <a:gd name="connsiteX3" fmla="*/ 317563 w 635127"/>
              <a:gd name="connsiteY3" fmla="*/ 0 h 635127"/>
              <a:gd name="connsiteX4" fmla="*/ 635127 w 635127"/>
              <a:gd name="connsiteY4" fmla="*/ 317564 h 635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5127" h="635127">
                <a:moveTo>
                  <a:pt x="635127" y="317564"/>
                </a:moveTo>
                <a:cubicBezTo>
                  <a:pt x="635127" y="492949"/>
                  <a:pt x="492949" y="635127"/>
                  <a:pt x="317563" y="635127"/>
                </a:cubicBezTo>
                <a:cubicBezTo>
                  <a:pt x="142178" y="635127"/>
                  <a:pt x="0" y="492949"/>
                  <a:pt x="0" y="317564"/>
                </a:cubicBezTo>
                <a:cubicBezTo>
                  <a:pt x="0" y="142178"/>
                  <a:pt x="142178" y="0"/>
                  <a:pt x="317563" y="0"/>
                </a:cubicBezTo>
                <a:cubicBezTo>
                  <a:pt x="492949" y="0"/>
                  <a:pt x="635127" y="142178"/>
                  <a:pt x="635127" y="317564"/>
                </a:cubicBezTo>
                <a:close/>
              </a:path>
            </a:pathLst>
          </a:custGeom>
          <a:gradFill flip="none" rotWithShape="1">
            <a:gsLst>
              <a:gs pos="0">
                <a:srgbClr val="E86B4E"/>
              </a:gs>
              <a:gs pos="100000">
                <a:srgbClr val="FF90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FFB6DDE-18BB-45AD-B456-3406298B4E3C}"/>
              </a:ext>
            </a:extLst>
          </p:cNvPr>
          <p:cNvSpPr txBox="1"/>
          <p:nvPr/>
        </p:nvSpPr>
        <p:spPr>
          <a:xfrm>
            <a:off x="787435" y="4091992"/>
            <a:ext cx="465192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0" baseline="0">
                <a:solidFill>
                  <a:srgbClr val="FFFFFF"/>
                </a:solidFill>
                <a:latin typeface="+mj-lt"/>
                <a:sym typeface="Montserrat"/>
                <a:rtl val="0"/>
              </a:rPr>
              <a:t>B</a:t>
            </a: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3A7D3F80-3701-4ABE-89A3-F05FA439DEA4}"/>
              </a:ext>
            </a:extLst>
          </p:cNvPr>
          <p:cNvSpPr/>
          <p:nvPr/>
        </p:nvSpPr>
        <p:spPr>
          <a:xfrm>
            <a:off x="620934" y="5081778"/>
            <a:ext cx="798195" cy="798194"/>
          </a:xfrm>
          <a:custGeom>
            <a:avLst/>
            <a:gdLst>
              <a:gd name="connsiteX0" fmla="*/ 798195 w 798195"/>
              <a:gd name="connsiteY0" fmla="*/ 399097 h 798194"/>
              <a:gd name="connsiteX1" fmla="*/ 399098 w 798195"/>
              <a:gd name="connsiteY1" fmla="*/ 798195 h 798194"/>
              <a:gd name="connsiteX2" fmla="*/ 0 w 798195"/>
              <a:gd name="connsiteY2" fmla="*/ 399097 h 798194"/>
              <a:gd name="connsiteX3" fmla="*/ 399098 w 798195"/>
              <a:gd name="connsiteY3" fmla="*/ 0 h 798194"/>
              <a:gd name="connsiteX4" fmla="*/ 798195 w 798195"/>
              <a:gd name="connsiteY4" fmla="*/ 399097 h 798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8195" h="798194">
                <a:moveTo>
                  <a:pt x="798195" y="399097"/>
                </a:moveTo>
                <a:cubicBezTo>
                  <a:pt x="798195" y="619513"/>
                  <a:pt x="619513" y="798195"/>
                  <a:pt x="399098" y="798195"/>
                </a:cubicBezTo>
                <a:cubicBezTo>
                  <a:pt x="178682" y="798195"/>
                  <a:pt x="0" y="619513"/>
                  <a:pt x="0" y="399097"/>
                </a:cubicBezTo>
                <a:cubicBezTo>
                  <a:pt x="0" y="178682"/>
                  <a:pt x="178682" y="0"/>
                  <a:pt x="399098" y="0"/>
                </a:cubicBezTo>
                <a:cubicBezTo>
                  <a:pt x="619513" y="0"/>
                  <a:pt x="798195" y="178682"/>
                  <a:pt x="798195" y="399097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540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8D6B3109-DD9C-4EEB-B88D-2AAC7B18ABA5}"/>
              </a:ext>
            </a:extLst>
          </p:cNvPr>
          <p:cNvSpPr/>
          <p:nvPr/>
        </p:nvSpPr>
        <p:spPr>
          <a:xfrm>
            <a:off x="702468" y="5163312"/>
            <a:ext cx="635127" cy="635127"/>
          </a:xfrm>
          <a:custGeom>
            <a:avLst/>
            <a:gdLst>
              <a:gd name="connsiteX0" fmla="*/ 635127 w 635127"/>
              <a:gd name="connsiteY0" fmla="*/ 317563 h 635127"/>
              <a:gd name="connsiteX1" fmla="*/ 317563 w 635127"/>
              <a:gd name="connsiteY1" fmla="*/ 635127 h 635127"/>
              <a:gd name="connsiteX2" fmla="*/ 0 w 635127"/>
              <a:gd name="connsiteY2" fmla="*/ 317563 h 635127"/>
              <a:gd name="connsiteX3" fmla="*/ 317563 w 635127"/>
              <a:gd name="connsiteY3" fmla="*/ 0 h 635127"/>
              <a:gd name="connsiteX4" fmla="*/ 635127 w 635127"/>
              <a:gd name="connsiteY4" fmla="*/ 317563 h 635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5127" h="635127">
                <a:moveTo>
                  <a:pt x="635127" y="317563"/>
                </a:moveTo>
                <a:cubicBezTo>
                  <a:pt x="635127" y="492949"/>
                  <a:pt x="492949" y="635127"/>
                  <a:pt x="317563" y="635127"/>
                </a:cubicBezTo>
                <a:cubicBezTo>
                  <a:pt x="142178" y="635127"/>
                  <a:pt x="0" y="492949"/>
                  <a:pt x="0" y="317563"/>
                </a:cubicBezTo>
                <a:cubicBezTo>
                  <a:pt x="0" y="142178"/>
                  <a:pt x="142178" y="0"/>
                  <a:pt x="317563" y="0"/>
                </a:cubicBezTo>
                <a:cubicBezTo>
                  <a:pt x="492949" y="0"/>
                  <a:pt x="635127" y="142178"/>
                  <a:pt x="635127" y="317563"/>
                </a:cubicBezTo>
                <a:close/>
              </a:path>
            </a:pathLst>
          </a:custGeom>
          <a:gradFill flip="none" rotWithShape="1">
            <a:gsLst>
              <a:gs pos="0">
                <a:srgbClr val="EB7D63"/>
              </a:gs>
              <a:gs pos="100000">
                <a:srgbClr val="FFA697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B754E962-FD07-436E-9518-673596AD93A1}"/>
              </a:ext>
            </a:extLst>
          </p:cNvPr>
          <p:cNvSpPr txBox="1"/>
          <p:nvPr/>
        </p:nvSpPr>
        <p:spPr>
          <a:xfrm>
            <a:off x="795241" y="5211318"/>
            <a:ext cx="449580" cy="5391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0" baseline="0">
                <a:solidFill>
                  <a:srgbClr val="FFFFFF"/>
                </a:solidFill>
                <a:latin typeface="+mj-lt"/>
                <a:sym typeface="Montserrat"/>
                <a:rtl val="0"/>
              </a:rPr>
              <a:t>C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F9C10910-8E90-4CCE-81A3-2D718C63F11E}"/>
              </a:ext>
            </a:extLst>
          </p:cNvPr>
          <p:cNvSpPr txBox="1"/>
          <p:nvPr/>
        </p:nvSpPr>
        <p:spPr>
          <a:xfrm>
            <a:off x="511587" y="727360"/>
            <a:ext cx="29546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-15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Capital Distribution </a:t>
            </a:r>
            <a:r>
              <a:rPr lang="en-US" sz="1500" spc="-15" baseline="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Pie Chart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B6E2362-1E49-4F47-B295-7B6E760AA81E}"/>
              </a:ext>
            </a:extLst>
          </p:cNvPr>
          <p:cNvSpPr txBox="1"/>
          <p:nvPr/>
        </p:nvSpPr>
        <p:spPr>
          <a:xfrm>
            <a:off x="1628108" y="2749677"/>
            <a:ext cx="231185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1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Capital Budget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C7C78A5B-04E5-4A6B-8B5E-EEA887CA9612}"/>
              </a:ext>
            </a:extLst>
          </p:cNvPr>
          <p:cNvSpPr txBox="1"/>
          <p:nvPr/>
        </p:nvSpPr>
        <p:spPr>
          <a:xfrm>
            <a:off x="1628108" y="3133542"/>
            <a:ext cx="3692036" cy="5406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Mentioned Topic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1A121AF-BBBC-4415-92CF-A219E3B1A9E2}"/>
              </a:ext>
            </a:extLst>
          </p:cNvPr>
          <p:cNvSpPr txBox="1"/>
          <p:nvPr/>
        </p:nvSpPr>
        <p:spPr>
          <a:xfrm>
            <a:off x="7994665" y="3514331"/>
            <a:ext cx="21836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spc="0" baseline="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63</a:t>
            </a:r>
            <a:r>
              <a:rPr lang="en-US" sz="36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/23/17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3CC9DE5-8A71-408B-BE1B-AE50DD261A07}"/>
              </a:ext>
            </a:extLst>
          </p:cNvPr>
          <p:cNvSpPr txBox="1"/>
          <p:nvPr/>
        </p:nvSpPr>
        <p:spPr>
          <a:xfrm>
            <a:off x="8160080" y="2059102"/>
            <a:ext cx="1848583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5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Data Chart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ADDECA4F-3FC1-4DBA-A0F2-D12EA039841A}"/>
              </a:ext>
            </a:extLst>
          </p:cNvPr>
          <p:cNvSpPr txBox="1"/>
          <p:nvPr/>
        </p:nvSpPr>
        <p:spPr>
          <a:xfrm>
            <a:off x="7598836" y="2521065"/>
            <a:ext cx="2971070" cy="838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Text to Explain</a:t>
            </a:r>
          </a:p>
          <a:p>
            <a:pPr algn="ctr">
              <a:lnSpc>
                <a:spcPts val="20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Related Topic in Brief for Your</a:t>
            </a:r>
          </a:p>
          <a:p>
            <a:pPr algn="ctr">
              <a:lnSpc>
                <a:spcPts val="2000"/>
              </a:lnSpc>
            </a:pP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300" spc="-12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2510E2F0-EDD5-4179-9767-270A2187EB05}"/>
              </a:ext>
            </a:extLst>
          </p:cNvPr>
          <p:cNvSpPr txBox="1"/>
          <p:nvPr/>
        </p:nvSpPr>
        <p:spPr>
          <a:xfrm>
            <a:off x="7764939" y="4228889"/>
            <a:ext cx="2638864" cy="563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</a:t>
            </a:r>
          </a:p>
          <a:p>
            <a:pPr algn="ctr"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Topic</a:t>
            </a:r>
            <a:endParaRPr lang="en-US" sz="135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221D5537-F794-4065-8219-12A8072DA4A2}"/>
              </a:ext>
            </a:extLst>
          </p:cNvPr>
          <p:cNvSpPr txBox="1"/>
          <p:nvPr/>
        </p:nvSpPr>
        <p:spPr>
          <a:xfrm>
            <a:off x="1628108" y="3869389"/>
            <a:ext cx="231185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1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Capital Budget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0B9B617A-76CB-4BC1-8191-B5C6C179FB47}"/>
              </a:ext>
            </a:extLst>
          </p:cNvPr>
          <p:cNvSpPr txBox="1"/>
          <p:nvPr/>
        </p:nvSpPr>
        <p:spPr>
          <a:xfrm>
            <a:off x="1628108" y="4253254"/>
            <a:ext cx="3692036" cy="5406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Mentioned Topic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425DA915-164F-4D6A-ABB9-18CC42350DD4}"/>
              </a:ext>
            </a:extLst>
          </p:cNvPr>
          <p:cNvSpPr txBox="1"/>
          <p:nvPr/>
        </p:nvSpPr>
        <p:spPr>
          <a:xfrm>
            <a:off x="1628108" y="4989100"/>
            <a:ext cx="231185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1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Capital Budget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64F829E9-847E-4304-A781-5A8C3F3D69B0}"/>
              </a:ext>
            </a:extLst>
          </p:cNvPr>
          <p:cNvSpPr txBox="1"/>
          <p:nvPr/>
        </p:nvSpPr>
        <p:spPr>
          <a:xfrm>
            <a:off x="1628108" y="5372965"/>
            <a:ext cx="3692036" cy="5406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Mentioned Topic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47D9C850-6011-4D88-B720-D3AE79A012EE}"/>
              </a:ext>
            </a:extLst>
          </p:cNvPr>
          <p:cNvSpPr/>
          <p:nvPr/>
        </p:nvSpPr>
        <p:spPr>
          <a:xfrm>
            <a:off x="0" y="0"/>
            <a:ext cx="598487" cy="2355850"/>
          </a:xfrm>
          <a:custGeom>
            <a:avLst/>
            <a:gdLst>
              <a:gd name="connsiteX0" fmla="*/ 0 w 6215157"/>
              <a:gd name="connsiteY0" fmla="*/ 0 h 6858000"/>
              <a:gd name="connsiteX1" fmla="*/ 6215158 w 6215157"/>
              <a:gd name="connsiteY1" fmla="*/ 0 h 6858000"/>
              <a:gd name="connsiteX2" fmla="*/ 6215158 w 6215157"/>
              <a:gd name="connsiteY2" fmla="*/ 6858000 h 6858000"/>
              <a:gd name="connsiteX3" fmla="*/ 0 w 6215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15157" h="6858000">
                <a:moveTo>
                  <a:pt x="0" y="0"/>
                </a:moveTo>
                <a:lnTo>
                  <a:pt x="6215158" y="0"/>
                </a:lnTo>
                <a:lnTo>
                  <a:pt x="621515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595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3" presetClass="entr" presetSubtype="16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3" presetClass="entr" presetSubtype="16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7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7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7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3" presetClass="entr" presetSubtype="16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7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7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7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3" grpId="0"/>
      <p:bldP spid="45" grpId="0" animBg="1"/>
      <p:bldP spid="46" grpId="0" animBg="1"/>
      <p:bldP spid="47" grpId="0"/>
      <p:bldP spid="59" grpId="0" animBg="1"/>
      <p:bldP spid="60" grpId="0" animBg="1"/>
      <p:bldP spid="61" grpId="0"/>
      <p:bldP spid="73" grpId="0" animBg="1"/>
      <p:bldP spid="74" grpId="0" animBg="1"/>
      <p:bldP spid="75" grpId="0"/>
      <p:bldP spid="87" grpId="0"/>
      <p:bldP spid="57" grpId="0"/>
      <p:bldP spid="96" grpId="0"/>
      <p:bldP spid="29" grpId="0"/>
      <p:bldP spid="18" grpId="0"/>
      <p:bldP spid="97" grpId="0"/>
      <p:bldP spid="100" grpId="0"/>
      <p:bldP spid="130" grpId="0"/>
      <p:bldP spid="131" grpId="0"/>
      <p:bldP spid="133" grpId="0"/>
      <p:bldP spid="1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F5EF247E-08C9-4865-8BA3-264BF0217F53}"/>
              </a:ext>
            </a:extLst>
          </p:cNvPr>
          <p:cNvSpPr/>
          <p:nvPr/>
        </p:nvSpPr>
        <p:spPr>
          <a:xfrm>
            <a:off x="5976842" y="0"/>
            <a:ext cx="6215157" cy="6858000"/>
          </a:xfrm>
          <a:custGeom>
            <a:avLst/>
            <a:gdLst>
              <a:gd name="connsiteX0" fmla="*/ 0 w 6215157"/>
              <a:gd name="connsiteY0" fmla="*/ 0 h 6858000"/>
              <a:gd name="connsiteX1" fmla="*/ 6215158 w 6215157"/>
              <a:gd name="connsiteY1" fmla="*/ 0 h 6858000"/>
              <a:gd name="connsiteX2" fmla="*/ 6215158 w 6215157"/>
              <a:gd name="connsiteY2" fmla="*/ 6858000 h 6858000"/>
              <a:gd name="connsiteX3" fmla="*/ 0 w 6215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15157" h="6858000">
                <a:moveTo>
                  <a:pt x="0" y="0"/>
                </a:moveTo>
                <a:lnTo>
                  <a:pt x="6215158" y="0"/>
                </a:lnTo>
                <a:lnTo>
                  <a:pt x="6215158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rgbClr val="EFF7E5"/>
              </a:gs>
              <a:gs pos="100000">
                <a:srgbClr val="F5FAF0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3CBAC2DD-C18D-4C38-B7EC-A83D2FF169BF}"/>
              </a:ext>
            </a:extLst>
          </p:cNvPr>
          <p:cNvGrpSpPr/>
          <p:nvPr/>
        </p:nvGrpSpPr>
        <p:grpSpPr>
          <a:xfrm>
            <a:off x="6614799" y="984681"/>
            <a:ext cx="4939145" cy="4937760"/>
            <a:chOff x="12532851" y="1000385"/>
            <a:chExt cx="4939145" cy="4937760"/>
          </a:xfrm>
        </p:grpSpPr>
        <p:sp>
          <p:nvSpPr>
            <p:cNvPr id="103" name="Block Arc 102">
              <a:extLst>
                <a:ext uri="{FF2B5EF4-FFF2-40B4-BE49-F238E27FC236}">
                  <a16:creationId xmlns:a16="http://schemas.microsoft.com/office/drawing/2014/main" id="{17D18439-5171-4795-9258-B16AF47F4B20}"/>
                </a:ext>
              </a:extLst>
            </p:cNvPr>
            <p:cNvSpPr/>
            <p:nvPr/>
          </p:nvSpPr>
          <p:spPr>
            <a:xfrm rot="17811072">
              <a:off x="12534236" y="1000385"/>
              <a:ext cx="4937760" cy="4937760"/>
            </a:xfrm>
            <a:prstGeom prst="blockArc">
              <a:avLst>
                <a:gd name="adj1" fmla="val 14603052"/>
                <a:gd name="adj2" fmla="val 16128293"/>
                <a:gd name="adj3" fmla="val 11343"/>
              </a:avLst>
            </a:prstGeom>
            <a:gradFill>
              <a:gsLst>
                <a:gs pos="0">
                  <a:srgbClr val="B1E367"/>
                </a:gs>
                <a:gs pos="100000">
                  <a:srgbClr val="CDE7AB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2" name="Block Arc 101">
              <a:extLst>
                <a:ext uri="{FF2B5EF4-FFF2-40B4-BE49-F238E27FC236}">
                  <a16:creationId xmlns:a16="http://schemas.microsoft.com/office/drawing/2014/main" id="{F9DE09C8-4ABF-4D59-91D2-2122D97F32DC}"/>
                </a:ext>
              </a:extLst>
            </p:cNvPr>
            <p:cNvSpPr/>
            <p:nvPr/>
          </p:nvSpPr>
          <p:spPr>
            <a:xfrm>
              <a:off x="12532851" y="1000385"/>
              <a:ext cx="4937760" cy="4937760"/>
            </a:xfrm>
            <a:prstGeom prst="blockArc">
              <a:avLst>
                <a:gd name="adj1" fmla="val 12321640"/>
                <a:gd name="adj2" fmla="val 16128293"/>
                <a:gd name="adj3" fmla="val 11343"/>
              </a:avLst>
            </a:prstGeom>
            <a:gradFill flip="none" rotWithShape="1">
              <a:gsLst>
                <a:gs pos="0">
                  <a:srgbClr val="80BF23"/>
                </a:gs>
                <a:gs pos="100000">
                  <a:srgbClr val="C7E4A0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4" name="Block Arc 123">
              <a:extLst>
                <a:ext uri="{FF2B5EF4-FFF2-40B4-BE49-F238E27FC236}">
                  <a16:creationId xmlns:a16="http://schemas.microsoft.com/office/drawing/2014/main" id="{03B78DB3-E2E1-4CD6-8AB5-AD1D69C30ACB}"/>
                </a:ext>
              </a:extLst>
            </p:cNvPr>
            <p:cNvSpPr/>
            <p:nvPr/>
          </p:nvSpPr>
          <p:spPr>
            <a:xfrm rot="16359650">
              <a:off x="12532851" y="1000385"/>
              <a:ext cx="4937760" cy="4937760"/>
            </a:xfrm>
            <a:prstGeom prst="blockArc">
              <a:avLst>
                <a:gd name="adj1" fmla="val 21356981"/>
                <a:gd name="adj2" fmla="val 16128293"/>
                <a:gd name="adj3" fmla="val 11343"/>
              </a:avLst>
            </a:prstGeom>
            <a:gradFill flip="none" rotWithShape="1">
              <a:gsLst>
                <a:gs pos="0">
                  <a:srgbClr val="81C123"/>
                </a:gs>
                <a:gs pos="100000">
                  <a:srgbClr val="B3DA7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65CE4553-010C-4A0F-B0BD-71880CAED862}"/>
              </a:ext>
            </a:extLst>
          </p:cNvPr>
          <p:cNvSpPr txBox="1"/>
          <p:nvPr/>
        </p:nvSpPr>
        <p:spPr>
          <a:xfrm>
            <a:off x="513969" y="1093342"/>
            <a:ext cx="50113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Explore Our</a:t>
            </a:r>
          </a:p>
          <a:p>
            <a:pPr algn="l"/>
            <a:r>
              <a:rPr lang="en-US" sz="360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Capital Distribution</a:t>
            </a:r>
            <a:endParaRPr lang="en-US" sz="3600" baseline="0" dirty="0">
              <a:gradFill>
                <a:gsLst>
                  <a:gs pos="0">
                    <a:srgbClr val="81C123"/>
                  </a:gs>
                  <a:gs pos="100000">
                    <a:srgbClr val="B3DA7D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8238B888-62EE-4FE1-9A5F-94B3454F6C99}"/>
              </a:ext>
            </a:extLst>
          </p:cNvPr>
          <p:cNvSpPr/>
          <p:nvPr/>
        </p:nvSpPr>
        <p:spPr>
          <a:xfrm>
            <a:off x="620934" y="2834925"/>
            <a:ext cx="798195" cy="798194"/>
          </a:xfrm>
          <a:custGeom>
            <a:avLst/>
            <a:gdLst>
              <a:gd name="connsiteX0" fmla="*/ 798195 w 798195"/>
              <a:gd name="connsiteY0" fmla="*/ 399098 h 798194"/>
              <a:gd name="connsiteX1" fmla="*/ 399098 w 798195"/>
              <a:gd name="connsiteY1" fmla="*/ 798195 h 798194"/>
              <a:gd name="connsiteX2" fmla="*/ 0 w 798195"/>
              <a:gd name="connsiteY2" fmla="*/ 399098 h 798194"/>
              <a:gd name="connsiteX3" fmla="*/ 399098 w 798195"/>
              <a:gd name="connsiteY3" fmla="*/ 0 h 798194"/>
              <a:gd name="connsiteX4" fmla="*/ 798195 w 798195"/>
              <a:gd name="connsiteY4" fmla="*/ 399098 h 798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8195" h="798194">
                <a:moveTo>
                  <a:pt x="798195" y="399098"/>
                </a:moveTo>
                <a:cubicBezTo>
                  <a:pt x="798195" y="619513"/>
                  <a:pt x="619513" y="798195"/>
                  <a:pt x="399098" y="798195"/>
                </a:cubicBezTo>
                <a:cubicBezTo>
                  <a:pt x="178682" y="798195"/>
                  <a:pt x="0" y="619513"/>
                  <a:pt x="0" y="399098"/>
                </a:cubicBezTo>
                <a:cubicBezTo>
                  <a:pt x="0" y="178682"/>
                  <a:pt x="178682" y="0"/>
                  <a:pt x="399098" y="0"/>
                </a:cubicBezTo>
                <a:cubicBezTo>
                  <a:pt x="619513" y="0"/>
                  <a:pt x="798195" y="178682"/>
                  <a:pt x="798195" y="399098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540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96831041-2F2A-4BFD-9796-C157F146062C}"/>
              </a:ext>
            </a:extLst>
          </p:cNvPr>
          <p:cNvSpPr/>
          <p:nvPr/>
        </p:nvSpPr>
        <p:spPr>
          <a:xfrm>
            <a:off x="702468" y="2916459"/>
            <a:ext cx="635127" cy="635127"/>
          </a:xfrm>
          <a:custGeom>
            <a:avLst/>
            <a:gdLst>
              <a:gd name="connsiteX0" fmla="*/ 635127 w 635127"/>
              <a:gd name="connsiteY0" fmla="*/ 317564 h 635127"/>
              <a:gd name="connsiteX1" fmla="*/ 317563 w 635127"/>
              <a:gd name="connsiteY1" fmla="*/ 635127 h 635127"/>
              <a:gd name="connsiteX2" fmla="*/ 0 w 635127"/>
              <a:gd name="connsiteY2" fmla="*/ 317564 h 635127"/>
              <a:gd name="connsiteX3" fmla="*/ 317563 w 635127"/>
              <a:gd name="connsiteY3" fmla="*/ 0 h 635127"/>
              <a:gd name="connsiteX4" fmla="*/ 635127 w 635127"/>
              <a:gd name="connsiteY4" fmla="*/ 317564 h 635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5127" h="635127">
                <a:moveTo>
                  <a:pt x="635127" y="317564"/>
                </a:moveTo>
                <a:cubicBezTo>
                  <a:pt x="635127" y="492949"/>
                  <a:pt x="492949" y="635127"/>
                  <a:pt x="317563" y="635127"/>
                </a:cubicBezTo>
                <a:cubicBezTo>
                  <a:pt x="142178" y="635127"/>
                  <a:pt x="0" y="492949"/>
                  <a:pt x="0" y="317564"/>
                </a:cubicBezTo>
                <a:cubicBezTo>
                  <a:pt x="0" y="142178"/>
                  <a:pt x="142178" y="0"/>
                  <a:pt x="317563" y="0"/>
                </a:cubicBezTo>
                <a:cubicBezTo>
                  <a:pt x="492949" y="0"/>
                  <a:pt x="635127" y="142178"/>
                  <a:pt x="635127" y="317564"/>
                </a:cubicBezTo>
                <a:close/>
              </a:path>
            </a:pathLst>
          </a:cu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ECE0531-77D0-4B79-9EC2-319697E50864}"/>
              </a:ext>
            </a:extLst>
          </p:cNvPr>
          <p:cNvSpPr txBox="1"/>
          <p:nvPr/>
        </p:nvSpPr>
        <p:spPr>
          <a:xfrm>
            <a:off x="784229" y="2968565"/>
            <a:ext cx="471604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0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A</a:t>
            </a: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DF0E28C7-DBC8-4472-9576-D9965D91BF27}"/>
              </a:ext>
            </a:extLst>
          </p:cNvPr>
          <p:cNvSpPr/>
          <p:nvPr/>
        </p:nvSpPr>
        <p:spPr>
          <a:xfrm>
            <a:off x="620934" y="3958352"/>
            <a:ext cx="798195" cy="798194"/>
          </a:xfrm>
          <a:custGeom>
            <a:avLst/>
            <a:gdLst>
              <a:gd name="connsiteX0" fmla="*/ 798195 w 798195"/>
              <a:gd name="connsiteY0" fmla="*/ 399098 h 798194"/>
              <a:gd name="connsiteX1" fmla="*/ 399098 w 798195"/>
              <a:gd name="connsiteY1" fmla="*/ 798195 h 798194"/>
              <a:gd name="connsiteX2" fmla="*/ 0 w 798195"/>
              <a:gd name="connsiteY2" fmla="*/ 399098 h 798194"/>
              <a:gd name="connsiteX3" fmla="*/ 399098 w 798195"/>
              <a:gd name="connsiteY3" fmla="*/ 0 h 798194"/>
              <a:gd name="connsiteX4" fmla="*/ 798195 w 798195"/>
              <a:gd name="connsiteY4" fmla="*/ 399098 h 798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8195" h="798194">
                <a:moveTo>
                  <a:pt x="798195" y="399098"/>
                </a:moveTo>
                <a:cubicBezTo>
                  <a:pt x="798195" y="619513"/>
                  <a:pt x="619513" y="798195"/>
                  <a:pt x="399098" y="798195"/>
                </a:cubicBezTo>
                <a:cubicBezTo>
                  <a:pt x="178682" y="798195"/>
                  <a:pt x="0" y="619513"/>
                  <a:pt x="0" y="399098"/>
                </a:cubicBezTo>
                <a:cubicBezTo>
                  <a:pt x="0" y="178682"/>
                  <a:pt x="178682" y="0"/>
                  <a:pt x="399098" y="0"/>
                </a:cubicBezTo>
                <a:cubicBezTo>
                  <a:pt x="619513" y="0"/>
                  <a:pt x="798195" y="178682"/>
                  <a:pt x="798195" y="399098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540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8A055F79-4B4C-4691-AF9C-A4766A3E7B58}"/>
              </a:ext>
            </a:extLst>
          </p:cNvPr>
          <p:cNvSpPr/>
          <p:nvPr/>
        </p:nvSpPr>
        <p:spPr>
          <a:xfrm>
            <a:off x="702468" y="4039886"/>
            <a:ext cx="635127" cy="635127"/>
          </a:xfrm>
          <a:custGeom>
            <a:avLst/>
            <a:gdLst>
              <a:gd name="connsiteX0" fmla="*/ 635127 w 635127"/>
              <a:gd name="connsiteY0" fmla="*/ 317564 h 635127"/>
              <a:gd name="connsiteX1" fmla="*/ 317563 w 635127"/>
              <a:gd name="connsiteY1" fmla="*/ 635127 h 635127"/>
              <a:gd name="connsiteX2" fmla="*/ 0 w 635127"/>
              <a:gd name="connsiteY2" fmla="*/ 317564 h 635127"/>
              <a:gd name="connsiteX3" fmla="*/ 317563 w 635127"/>
              <a:gd name="connsiteY3" fmla="*/ 0 h 635127"/>
              <a:gd name="connsiteX4" fmla="*/ 635127 w 635127"/>
              <a:gd name="connsiteY4" fmla="*/ 317564 h 635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5127" h="635127">
                <a:moveTo>
                  <a:pt x="635127" y="317564"/>
                </a:moveTo>
                <a:cubicBezTo>
                  <a:pt x="635127" y="492949"/>
                  <a:pt x="492949" y="635127"/>
                  <a:pt x="317563" y="635127"/>
                </a:cubicBezTo>
                <a:cubicBezTo>
                  <a:pt x="142178" y="635127"/>
                  <a:pt x="0" y="492949"/>
                  <a:pt x="0" y="317564"/>
                </a:cubicBezTo>
                <a:cubicBezTo>
                  <a:pt x="0" y="142178"/>
                  <a:pt x="142178" y="0"/>
                  <a:pt x="317563" y="0"/>
                </a:cubicBezTo>
                <a:cubicBezTo>
                  <a:pt x="492949" y="0"/>
                  <a:pt x="635127" y="142178"/>
                  <a:pt x="635127" y="317564"/>
                </a:cubicBezTo>
                <a:close/>
              </a:path>
            </a:pathLst>
          </a:custGeom>
          <a:gradFill flip="none" rotWithShape="1">
            <a:gsLst>
              <a:gs pos="0">
                <a:srgbClr val="80BF23"/>
              </a:gs>
              <a:gs pos="100000">
                <a:srgbClr val="C7E4A0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FFB6DDE-18BB-45AD-B456-3406298B4E3C}"/>
              </a:ext>
            </a:extLst>
          </p:cNvPr>
          <p:cNvSpPr txBox="1"/>
          <p:nvPr/>
        </p:nvSpPr>
        <p:spPr>
          <a:xfrm>
            <a:off x="787435" y="4091992"/>
            <a:ext cx="465192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0" baseline="0">
                <a:solidFill>
                  <a:srgbClr val="FFFFFF"/>
                </a:solidFill>
                <a:latin typeface="+mj-lt"/>
                <a:sym typeface="Montserrat"/>
                <a:rtl val="0"/>
              </a:rPr>
              <a:t>B</a:t>
            </a: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3A7D3F80-3701-4ABE-89A3-F05FA439DEA4}"/>
              </a:ext>
            </a:extLst>
          </p:cNvPr>
          <p:cNvSpPr/>
          <p:nvPr/>
        </p:nvSpPr>
        <p:spPr>
          <a:xfrm>
            <a:off x="620934" y="5081778"/>
            <a:ext cx="798195" cy="798194"/>
          </a:xfrm>
          <a:custGeom>
            <a:avLst/>
            <a:gdLst>
              <a:gd name="connsiteX0" fmla="*/ 798195 w 798195"/>
              <a:gd name="connsiteY0" fmla="*/ 399097 h 798194"/>
              <a:gd name="connsiteX1" fmla="*/ 399098 w 798195"/>
              <a:gd name="connsiteY1" fmla="*/ 798195 h 798194"/>
              <a:gd name="connsiteX2" fmla="*/ 0 w 798195"/>
              <a:gd name="connsiteY2" fmla="*/ 399097 h 798194"/>
              <a:gd name="connsiteX3" fmla="*/ 399098 w 798195"/>
              <a:gd name="connsiteY3" fmla="*/ 0 h 798194"/>
              <a:gd name="connsiteX4" fmla="*/ 798195 w 798195"/>
              <a:gd name="connsiteY4" fmla="*/ 399097 h 798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8195" h="798194">
                <a:moveTo>
                  <a:pt x="798195" y="399097"/>
                </a:moveTo>
                <a:cubicBezTo>
                  <a:pt x="798195" y="619513"/>
                  <a:pt x="619513" y="798195"/>
                  <a:pt x="399098" y="798195"/>
                </a:cubicBezTo>
                <a:cubicBezTo>
                  <a:pt x="178682" y="798195"/>
                  <a:pt x="0" y="619513"/>
                  <a:pt x="0" y="399097"/>
                </a:cubicBezTo>
                <a:cubicBezTo>
                  <a:pt x="0" y="178682"/>
                  <a:pt x="178682" y="0"/>
                  <a:pt x="399098" y="0"/>
                </a:cubicBezTo>
                <a:cubicBezTo>
                  <a:pt x="619513" y="0"/>
                  <a:pt x="798195" y="178682"/>
                  <a:pt x="798195" y="399097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540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8D6B3109-DD9C-4EEB-B88D-2AAC7B18ABA5}"/>
              </a:ext>
            </a:extLst>
          </p:cNvPr>
          <p:cNvSpPr/>
          <p:nvPr/>
        </p:nvSpPr>
        <p:spPr>
          <a:xfrm>
            <a:off x="702468" y="5163312"/>
            <a:ext cx="635127" cy="635127"/>
          </a:xfrm>
          <a:custGeom>
            <a:avLst/>
            <a:gdLst>
              <a:gd name="connsiteX0" fmla="*/ 635127 w 635127"/>
              <a:gd name="connsiteY0" fmla="*/ 317563 h 635127"/>
              <a:gd name="connsiteX1" fmla="*/ 317563 w 635127"/>
              <a:gd name="connsiteY1" fmla="*/ 635127 h 635127"/>
              <a:gd name="connsiteX2" fmla="*/ 0 w 635127"/>
              <a:gd name="connsiteY2" fmla="*/ 317563 h 635127"/>
              <a:gd name="connsiteX3" fmla="*/ 317563 w 635127"/>
              <a:gd name="connsiteY3" fmla="*/ 0 h 635127"/>
              <a:gd name="connsiteX4" fmla="*/ 635127 w 635127"/>
              <a:gd name="connsiteY4" fmla="*/ 317563 h 635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5127" h="635127">
                <a:moveTo>
                  <a:pt x="635127" y="317563"/>
                </a:moveTo>
                <a:cubicBezTo>
                  <a:pt x="635127" y="492949"/>
                  <a:pt x="492949" y="635127"/>
                  <a:pt x="317563" y="635127"/>
                </a:cubicBezTo>
                <a:cubicBezTo>
                  <a:pt x="142178" y="635127"/>
                  <a:pt x="0" y="492949"/>
                  <a:pt x="0" y="317563"/>
                </a:cubicBezTo>
                <a:cubicBezTo>
                  <a:pt x="0" y="142178"/>
                  <a:pt x="142178" y="0"/>
                  <a:pt x="317563" y="0"/>
                </a:cubicBezTo>
                <a:cubicBezTo>
                  <a:pt x="492949" y="0"/>
                  <a:pt x="635127" y="142178"/>
                  <a:pt x="635127" y="317563"/>
                </a:cubicBezTo>
                <a:close/>
              </a:path>
            </a:pathLst>
          </a:custGeom>
          <a:gradFill flip="none" rotWithShape="1">
            <a:gsLst>
              <a:gs pos="0">
                <a:srgbClr val="B1E367"/>
              </a:gs>
              <a:gs pos="100000">
                <a:srgbClr val="CDE7AB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B754E962-FD07-436E-9518-673596AD93A1}"/>
              </a:ext>
            </a:extLst>
          </p:cNvPr>
          <p:cNvSpPr txBox="1"/>
          <p:nvPr/>
        </p:nvSpPr>
        <p:spPr>
          <a:xfrm>
            <a:off x="795241" y="5211318"/>
            <a:ext cx="449580" cy="5391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0" baseline="0">
                <a:solidFill>
                  <a:srgbClr val="FFFFFF"/>
                </a:solidFill>
                <a:latin typeface="+mj-lt"/>
                <a:sym typeface="Montserrat"/>
                <a:rtl val="0"/>
              </a:rPr>
              <a:t>C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F9C10910-8E90-4CCE-81A3-2D718C63F11E}"/>
              </a:ext>
            </a:extLst>
          </p:cNvPr>
          <p:cNvSpPr txBox="1"/>
          <p:nvPr/>
        </p:nvSpPr>
        <p:spPr>
          <a:xfrm>
            <a:off x="511587" y="727360"/>
            <a:ext cx="29546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-15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Capital Distribution </a:t>
            </a:r>
            <a:r>
              <a:rPr lang="en-US" sz="1500" spc="-15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Pie Chart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B6E2362-1E49-4F47-B295-7B6E760AA81E}"/>
              </a:ext>
            </a:extLst>
          </p:cNvPr>
          <p:cNvSpPr txBox="1"/>
          <p:nvPr/>
        </p:nvSpPr>
        <p:spPr>
          <a:xfrm>
            <a:off x="1628108" y="2749677"/>
            <a:ext cx="231185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1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Capital Budget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C7C78A5B-04E5-4A6B-8B5E-EEA887CA9612}"/>
              </a:ext>
            </a:extLst>
          </p:cNvPr>
          <p:cNvSpPr txBox="1"/>
          <p:nvPr/>
        </p:nvSpPr>
        <p:spPr>
          <a:xfrm>
            <a:off x="1628108" y="3133542"/>
            <a:ext cx="3692036" cy="5406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Mentioned Topic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1A121AF-BBBC-4415-92CF-A219E3B1A9E2}"/>
              </a:ext>
            </a:extLst>
          </p:cNvPr>
          <p:cNvSpPr txBox="1"/>
          <p:nvPr/>
        </p:nvSpPr>
        <p:spPr>
          <a:xfrm>
            <a:off x="7994665" y="3514331"/>
            <a:ext cx="21836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spc="0" baseline="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63</a:t>
            </a:r>
            <a:r>
              <a:rPr lang="en-US" sz="36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/23/17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3CC9DE5-8A71-408B-BE1B-AE50DD261A07}"/>
              </a:ext>
            </a:extLst>
          </p:cNvPr>
          <p:cNvSpPr txBox="1"/>
          <p:nvPr/>
        </p:nvSpPr>
        <p:spPr>
          <a:xfrm>
            <a:off x="8160080" y="2059102"/>
            <a:ext cx="1848583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5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Data Chart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ADDECA4F-3FC1-4DBA-A0F2-D12EA039841A}"/>
              </a:ext>
            </a:extLst>
          </p:cNvPr>
          <p:cNvSpPr txBox="1"/>
          <p:nvPr/>
        </p:nvSpPr>
        <p:spPr>
          <a:xfrm>
            <a:off x="7598836" y="2521065"/>
            <a:ext cx="2971070" cy="838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Text to Explain</a:t>
            </a:r>
          </a:p>
          <a:p>
            <a:pPr algn="ctr">
              <a:lnSpc>
                <a:spcPts val="20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Related Topic in Brief for Your</a:t>
            </a:r>
          </a:p>
          <a:p>
            <a:pPr algn="ctr">
              <a:lnSpc>
                <a:spcPts val="2000"/>
              </a:lnSpc>
            </a:pP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300" spc="-12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2510E2F0-EDD5-4179-9767-270A2187EB05}"/>
              </a:ext>
            </a:extLst>
          </p:cNvPr>
          <p:cNvSpPr txBox="1"/>
          <p:nvPr/>
        </p:nvSpPr>
        <p:spPr>
          <a:xfrm>
            <a:off x="7764939" y="4228889"/>
            <a:ext cx="2638864" cy="563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</a:t>
            </a:r>
          </a:p>
          <a:p>
            <a:pPr algn="ctr"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Topic</a:t>
            </a:r>
            <a:endParaRPr lang="en-US" sz="135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221D5537-F794-4065-8219-12A8072DA4A2}"/>
              </a:ext>
            </a:extLst>
          </p:cNvPr>
          <p:cNvSpPr txBox="1"/>
          <p:nvPr/>
        </p:nvSpPr>
        <p:spPr>
          <a:xfrm>
            <a:off x="1628108" y="3869389"/>
            <a:ext cx="231185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1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Capital Budget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0B9B617A-76CB-4BC1-8191-B5C6C179FB47}"/>
              </a:ext>
            </a:extLst>
          </p:cNvPr>
          <p:cNvSpPr txBox="1"/>
          <p:nvPr/>
        </p:nvSpPr>
        <p:spPr>
          <a:xfrm>
            <a:off x="1628108" y="4253254"/>
            <a:ext cx="3692036" cy="5406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Mentioned Topic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425DA915-164F-4D6A-ABB9-18CC42350DD4}"/>
              </a:ext>
            </a:extLst>
          </p:cNvPr>
          <p:cNvSpPr txBox="1"/>
          <p:nvPr/>
        </p:nvSpPr>
        <p:spPr>
          <a:xfrm>
            <a:off x="1628108" y="4989100"/>
            <a:ext cx="231185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1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Capital Budget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64F829E9-847E-4304-A781-5A8C3F3D69B0}"/>
              </a:ext>
            </a:extLst>
          </p:cNvPr>
          <p:cNvSpPr txBox="1"/>
          <p:nvPr/>
        </p:nvSpPr>
        <p:spPr>
          <a:xfrm>
            <a:off x="1628108" y="5372965"/>
            <a:ext cx="3692036" cy="5406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Mentioned Topic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47D9C850-6011-4D88-B720-D3AE79A012EE}"/>
              </a:ext>
            </a:extLst>
          </p:cNvPr>
          <p:cNvSpPr/>
          <p:nvPr/>
        </p:nvSpPr>
        <p:spPr>
          <a:xfrm>
            <a:off x="0" y="0"/>
            <a:ext cx="598487" cy="2355850"/>
          </a:xfrm>
          <a:custGeom>
            <a:avLst/>
            <a:gdLst>
              <a:gd name="connsiteX0" fmla="*/ 0 w 6215157"/>
              <a:gd name="connsiteY0" fmla="*/ 0 h 6858000"/>
              <a:gd name="connsiteX1" fmla="*/ 6215158 w 6215157"/>
              <a:gd name="connsiteY1" fmla="*/ 0 h 6858000"/>
              <a:gd name="connsiteX2" fmla="*/ 6215158 w 6215157"/>
              <a:gd name="connsiteY2" fmla="*/ 6858000 h 6858000"/>
              <a:gd name="connsiteX3" fmla="*/ 0 w 6215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15157" h="6858000">
                <a:moveTo>
                  <a:pt x="0" y="0"/>
                </a:moveTo>
                <a:lnTo>
                  <a:pt x="6215158" y="0"/>
                </a:lnTo>
                <a:lnTo>
                  <a:pt x="621515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558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3" presetClass="entr" presetSubtype="16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3" presetClass="entr" presetSubtype="16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7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7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7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3" presetClass="entr" presetSubtype="16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7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7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7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3" grpId="0"/>
      <p:bldP spid="45" grpId="0" animBg="1"/>
      <p:bldP spid="46" grpId="0" animBg="1"/>
      <p:bldP spid="47" grpId="0"/>
      <p:bldP spid="59" grpId="0" animBg="1"/>
      <p:bldP spid="60" grpId="0" animBg="1"/>
      <p:bldP spid="61" grpId="0"/>
      <p:bldP spid="73" grpId="0" animBg="1"/>
      <p:bldP spid="74" grpId="0" animBg="1"/>
      <p:bldP spid="75" grpId="0"/>
      <p:bldP spid="87" grpId="0"/>
      <p:bldP spid="57" grpId="0"/>
      <p:bldP spid="96" grpId="0"/>
      <p:bldP spid="29" grpId="0"/>
      <p:bldP spid="18" grpId="0"/>
      <p:bldP spid="97" grpId="0"/>
      <p:bldP spid="100" grpId="0"/>
      <p:bldP spid="130" grpId="0"/>
      <p:bldP spid="131" grpId="0"/>
      <p:bldP spid="133" grpId="0"/>
      <p:bldP spid="1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F5EF247E-08C9-4865-8BA3-264BF0217F53}"/>
              </a:ext>
            </a:extLst>
          </p:cNvPr>
          <p:cNvSpPr/>
          <p:nvPr/>
        </p:nvSpPr>
        <p:spPr>
          <a:xfrm>
            <a:off x="5976842" y="0"/>
            <a:ext cx="6215157" cy="6858000"/>
          </a:xfrm>
          <a:custGeom>
            <a:avLst/>
            <a:gdLst>
              <a:gd name="connsiteX0" fmla="*/ 0 w 6215157"/>
              <a:gd name="connsiteY0" fmla="*/ 0 h 6858000"/>
              <a:gd name="connsiteX1" fmla="*/ 6215158 w 6215157"/>
              <a:gd name="connsiteY1" fmla="*/ 0 h 6858000"/>
              <a:gd name="connsiteX2" fmla="*/ 6215158 w 6215157"/>
              <a:gd name="connsiteY2" fmla="*/ 6858000 h 6858000"/>
              <a:gd name="connsiteX3" fmla="*/ 0 w 6215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15157" h="6858000">
                <a:moveTo>
                  <a:pt x="0" y="0"/>
                </a:moveTo>
                <a:lnTo>
                  <a:pt x="6215158" y="0"/>
                </a:lnTo>
                <a:lnTo>
                  <a:pt x="6215158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rgbClr val="FFEBEE"/>
              </a:gs>
              <a:gs pos="100000">
                <a:srgbClr val="FFF3F5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3CBAC2DD-C18D-4C38-B7EC-A83D2FF169BF}"/>
              </a:ext>
            </a:extLst>
          </p:cNvPr>
          <p:cNvGrpSpPr/>
          <p:nvPr/>
        </p:nvGrpSpPr>
        <p:grpSpPr>
          <a:xfrm>
            <a:off x="6614799" y="984681"/>
            <a:ext cx="4939145" cy="4937760"/>
            <a:chOff x="12532851" y="1000385"/>
            <a:chExt cx="4939145" cy="4937760"/>
          </a:xfrm>
        </p:grpSpPr>
        <p:sp>
          <p:nvSpPr>
            <p:cNvPr id="103" name="Block Arc 102">
              <a:extLst>
                <a:ext uri="{FF2B5EF4-FFF2-40B4-BE49-F238E27FC236}">
                  <a16:creationId xmlns:a16="http://schemas.microsoft.com/office/drawing/2014/main" id="{17D18439-5171-4795-9258-B16AF47F4B20}"/>
                </a:ext>
              </a:extLst>
            </p:cNvPr>
            <p:cNvSpPr/>
            <p:nvPr/>
          </p:nvSpPr>
          <p:spPr>
            <a:xfrm rot="17811072">
              <a:off x="12534236" y="1000385"/>
              <a:ext cx="4937760" cy="4937760"/>
            </a:xfrm>
            <a:prstGeom prst="blockArc">
              <a:avLst>
                <a:gd name="adj1" fmla="val 14603052"/>
                <a:gd name="adj2" fmla="val 16128293"/>
                <a:gd name="adj3" fmla="val 11343"/>
              </a:avLst>
            </a:prstGeom>
            <a:gradFill>
              <a:gsLst>
                <a:gs pos="0">
                  <a:srgbClr val="FF8FAF"/>
                </a:gs>
                <a:gs pos="100000">
                  <a:srgbClr val="FFB9C3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2" name="Block Arc 101">
              <a:extLst>
                <a:ext uri="{FF2B5EF4-FFF2-40B4-BE49-F238E27FC236}">
                  <a16:creationId xmlns:a16="http://schemas.microsoft.com/office/drawing/2014/main" id="{F9DE09C8-4ABF-4D59-91D2-2122D97F32DC}"/>
                </a:ext>
              </a:extLst>
            </p:cNvPr>
            <p:cNvSpPr/>
            <p:nvPr/>
          </p:nvSpPr>
          <p:spPr>
            <a:xfrm>
              <a:off x="12532851" y="1000385"/>
              <a:ext cx="4937760" cy="4937760"/>
            </a:xfrm>
            <a:prstGeom prst="blockArc">
              <a:avLst>
                <a:gd name="adj1" fmla="val 12321640"/>
                <a:gd name="adj2" fmla="val 16128293"/>
                <a:gd name="adj3" fmla="val 11343"/>
              </a:avLst>
            </a:prstGeom>
            <a:gradFill>
              <a:gsLst>
                <a:gs pos="0">
                  <a:srgbClr val="FF799F"/>
                </a:gs>
                <a:gs pos="100000">
                  <a:srgbClr val="FFA7B4"/>
                </a:gs>
              </a:gsLst>
              <a:path path="circle">
                <a:fillToRect r="100000" b="10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4" name="Block Arc 123">
              <a:extLst>
                <a:ext uri="{FF2B5EF4-FFF2-40B4-BE49-F238E27FC236}">
                  <a16:creationId xmlns:a16="http://schemas.microsoft.com/office/drawing/2014/main" id="{03B78DB3-E2E1-4CD6-8AB5-AD1D69C30ACB}"/>
                </a:ext>
              </a:extLst>
            </p:cNvPr>
            <p:cNvSpPr/>
            <p:nvPr/>
          </p:nvSpPr>
          <p:spPr>
            <a:xfrm rot="16359650">
              <a:off x="12532851" y="1000385"/>
              <a:ext cx="4937760" cy="4937760"/>
            </a:xfrm>
            <a:prstGeom prst="blockArc">
              <a:avLst>
                <a:gd name="adj1" fmla="val 21356981"/>
                <a:gd name="adj2" fmla="val 16128293"/>
                <a:gd name="adj3" fmla="val 11343"/>
              </a:avLst>
            </a:pr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65CE4553-010C-4A0F-B0BD-71880CAED862}"/>
              </a:ext>
            </a:extLst>
          </p:cNvPr>
          <p:cNvSpPr txBox="1"/>
          <p:nvPr/>
        </p:nvSpPr>
        <p:spPr>
          <a:xfrm>
            <a:off x="513969" y="1093342"/>
            <a:ext cx="50113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Explore Our</a:t>
            </a:r>
          </a:p>
          <a:p>
            <a:pPr algn="l"/>
            <a:r>
              <a:rPr lang="en-US" sz="360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Capital Distribution</a:t>
            </a:r>
            <a:endParaRPr lang="en-US" sz="3600" baseline="0" dirty="0"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8238B888-62EE-4FE1-9A5F-94B3454F6C99}"/>
              </a:ext>
            </a:extLst>
          </p:cNvPr>
          <p:cNvSpPr/>
          <p:nvPr/>
        </p:nvSpPr>
        <p:spPr>
          <a:xfrm>
            <a:off x="620934" y="2834925"/>
            <a:ext cx="798195" cy="798194"/>
          </a:xfrm>
          <a:custGeom>
            <a:avLst/>
            <a:gdLst>
              <a:gd name="connsiteX0" fmla="*/ 798195 w 798195"/>
              <a:gd name="connsiteY0" fmla="*/ 399098 h 798194"/>
              <a:gd name="connsiteX1" fmla="*/ 399098 w 798195"/>
              <a:gd name="connsiteY1" fmla="*/ 798195 h 798194"/>
              <a:gd name="connsiteX2" fmla="*/ 0 w 798195"/>
              <a:gd name="connsiteY2" fmla="*/ 399098 h 798194"/>
              <a:gd name="connsiteX3" fmla="*/ 399098 w 798195"/>
              <a:gd name="connsiteY3" fmla="*/ 0 h 798194"/>
              <a:gd name="connsiteX4" fmla="*/ 798195 w 798195"/>
              <a:gd name="connsiteY4" fmla="*/ 399098 h 798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8195" h="798194">
                <a:moveTo>
                  <a:pt x="798195" y="399098"/>
                </a:moveTo>
                <a:cubicBezTo>
                  <a:pt x="798195" y="619513"/>
                  <a:pt x="619513" y="798195"/>
                  <a:pt x="399098" y="798195"/>
                </a:cubicBezTo>
                <a:cubicBezTo>
                  <a:pt x="178682" y="798195"/>
                  <a:pt x="0" y="619513"/>
                  <a:pt x="0" y="399098"/>
                </a:cubicBezTo>
                <a:cubicBezTo>
                  <a:pt x="0" y="178682"/>
                  <a:pt x="178682" y="0"/>
                  <a:pt x="399098" y="0"/>
                </a:cubicBezTo>
                <a:cubicBezTo>
                  <a:pt x="619513" y="0"/>
                  <a:pt x="798195" y="178682"/>
                  <a:pt x="798195" y="399098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540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96831041-2F2A-4BFD-9796-C157F146062C}"/>
              </a:ext>
            </a:extLst>
          </p:cNvPr>
          <p:cNvSpPr/>
          <p:nvPr/>
        </p:nvSpPr>
        <p:spPr>
          <a:xfrm>
            <a:off x="702468" y="2916459"/>
            <a:ext cx="635127" cy="635127"/>
          </a:xfrm>
          <a:custGeom>
            <a:avLst/>
            <a:gdLst>
              <a:gd name="connsiteX0" fmla="*/ 635127 w 635127"/>
              <a:gd name="connsiteY0" fmla="*/ 317564 h 635127"/>
              <a:gd name="connsiteX1" fmla="*/ 317563 w 635127"/>
              <a:gd name="connsiteY1" fmla="*/ 635127 h 635127"/>
              <a:gd name="connsiteX2" fmla="*/ 0 w 635127"/>
              <a:gd name="connsiteY2" fmla="*/ 317564 h 635127"/>
              <a:gd name="connsiteX3" fmla="*/ 317563 w 635127"/>
              <a:gd name="connsiteY3" fmla="*/ 0 h 635127"/>
              <a:gd name="connsiteX4" fmla="*/ 635127 w 635127"/>
              <a:gd name="connsiteY4" fmla="*/ 317564 h 635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5127" h="635127">
                <a:moveTo>
                  <a:pt x="635127" y="317564"/>
                </a:moveTo>
                <a:cubicBezTo>
                  <a:pt x="635127" y="492949"/>
                  <a:pt x="492949" y="635127"/>
                  <a:pt x="317563" y="635127"/>
                </a:cubicBezTo>
                <a:cubicBezTo>
                  <a:pt x="142178" y="635127"/>
                  <a:pt x="0" y="492949"/>
                  <a:pt x="0" y="317564"/>
                </a:cubicBezTo>
                <a:cubicBezTo>
                  <a:pt x="0" y="142178"/>
                  <a:pt x="142178" y="0"/>
                  <a:pt x="317563" y="0"/>
                </a:cubicBezTo>
                <a:cubicBezTo>
                  <a:pt x="492949" y="0"/>
                  <a:pt x="635127" y="142178"/>
                  <a:pt x="635127" y="317564"/>
                </a:cubicBezTo>
                <a:close/>
              </a:path>
            </a:pathLst>
          </a:cu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ECE0531-77D0-4B79-9EC2-319697E50864}"/>
              </a:ext>
            </a:extLst>
          </p:cNvPr>
          <p:cNvSpPr txBox="1"/>
          <p:nvPr/>
        </p:nvSpPr>
        <p:spPr>
          <a:xfrm>
            <a:off x="784229" y="2968565"/>
            <a:ext cx="471604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0" baseline="0" dirty="0">
                <a:solidFill>
                  <a:srgbClr val="FFFFFF"/>
                </a:solidFill>
                <a:latin typeface="+mj-lt"/>
                <a:sym typeface="Montserrat"/>
                <a:rtl val="0"/>
              </a:rPr>
              <a:t>A</a:t>
            </a: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DF0E28C7-DBC8-4472-9576-D9965D91BF27}"/>
              </a:ext>
            </a:extLst>
          </p:cNvPr>
          <p:cNvSpPr/>
          <p:nvPr/>
        </p:nvSpPr>
        <p:spPr>
          <a:xfrm>
            <a:off x="620934" y="3958352"/>
            <a:ext cx="798195" cy="798194"/>
          </a:xfrm>
          <a:custGeom>
            <a:avLst/>
            <a:gdLst>
              <a:gd name="connsiteX0" fmla="*/ 798195 w 798195"/>
              <a:gd name="connsiteY0" fmla="*/ 399098 h 798194"/>
              <a:gd name="connsiteX1" fmla="*/ 399098 w 798195"/>
              <a:gd name="connsiteY1" fmla="*/ 798195 h 798194"/>
              <a:gd name="connsiteX2" fmla="*/ 0 w 798195"/>
              <a:gd name="connsiteY2" fmla="*/ 399098 h 798194"/>
              <a:gd name="connsiteX3" fmla="*/ 399098 w 798195"/>
              <a:gd name="connsiteY3" fmla="*/ 0 h 798194"/>
              <a:gd name="connsiteX4" fmla="*/ 798195 w 798195"/>
              <a:gd name="connsiteY4" fmla="*/ 399098 h 798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8195" h="798194">
                <a:moveTo>
                  <a:pt x="798195" y="399098"/>
                </a:moveTo>
                <a:cubicBezTo>
                  <a:pt x="798195" y="619513"/>
                  <a:pt x="619513" y="798195"/>
                  <a:pt x="399098" y="798195"/>
                </a:cubicBezTo>
                <a:cubicBezTo>
                  <a:pt x="178682" y="798195"/>
                  <a:pt x="0" y="619513"/>
                  <a:pt x="0" y="399098"/>
                </a:cubicBezTo>
                <a:cubicBezTo>
                  <a:pt x="0" y="178682"/>
                  <a:pt x="178682" y="0"/>
                  <a:pt x="399098" y="0"/>
                </a:cubicBezTo>
                <a:cubicBezTo>
                  <a:pt x="619513" y="0"/>
                  <a:pt x="798195" y="178682"/>
                  <a:pt x="798195" y="399098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540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8A055F79-4B4C-4691-AF9C-A4766A3E7B58}"/>
              </a:ext>
            </a:extLst>
          </p:cNvPr>
          <p:cNvSpPr/>
          <p:nvPr/>
        </p:nvSpPr>
        <p:spPr>
          <a:xfrm>
            <a:off x="702468" y="4039886"/>
            <a:ext cx="635127" cy="635127"/>
          </a:xfrm>
          <a:custGeom>
            <a:avLst/>
            <a:gdLst>
              <a:gd name="connsiteX0" fmla="*/ 635127 w 635127"/>
              <a:gd name="connsiteY0" fmla="*/ 317564 h 635127"/>
              <a:gd name="connsiteX1" fmla="*/ 317563 w 635127"/>
              <a:gd name="connsiteY1" fmla="*/ 635127 h 635127"/>
              <a:gd name="connsiteX2" fmla="*/ 0 w 635127"/>
              <a:gd name="connsiteY2" fmla="*/ 317564 h 635127"/>
              <a:gd name="connsiteX3" fmla="*/ 317563 w 635127"/>
              <a:gd name="connsiteY3" fmla="*/ 0 h 635127"/>
              <a:gd name="connsiteX4" fmla="*/ 635127 w 635127"/>
              <a:gd name="connsiteY4" fmla="*/ 317564 h 635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5127" h="635127">
                <a:moveTo>
                  <a:pt x="635127" y="317564"/>
                </a:moveTo>
                <a:cubicBezTo>
                  <a:pt x="635127" y="492949"/>
                  <a:pt x="492949" y="635127"/>
                  <a:pt x="317563" y="635127"/>
                </a:cubicBezTo>
                <a:cubicBezTo>
                  <a:pt x="142178" y="635127"/>
                  <a:pt x="0" y="492949"/>
                  <a:pt x="0" y="317564"/>
                </a:cubicBezTo>
                <a:cubicBezTo>
                  <a:pt x="0" y="142178"/>
                  <a:pt x="142178" y="0"/>
                  <a:pt x="317563" y="0"/>
                </a:cubicBezTo>
                <a:cubicBezTo>
                  <a:pt x="492949" y="0"/>
                  <a:pt x="635127" y="142178"/>
                  <a:pt x="635127" y="317564"/>
                </a:cubicBezTo>
                <a:close/>
              </a:path>
            </a:pathLst>
          </a:custGeom>
          <a:gradFill flip="none" rotWithShape="1">
            <a:gsLst>
              <a:gs pos="0">
                <a:srgbClr val="FF799F"/>
              </a:gs>
              <a:gs pos="100000">
                <a:srgbClr val="FFA7B4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FFB6DDE-18BB-45AD-B456-3406298B4E3C}"/>
              </a:ext>
            </a:extLst>
          </p:cNvPr>
          <p:cNvSpPr txBox="1"/>
          <p:nvPr/>
        </p:nvSpPr>
        <p:spPr>
          <a:xfrm>
            <a:off x="787435" y="4091992"/>
            <a:ext cx="465192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0" baseline="0">
                <a:solidFill>
                  <a:srgbClr val="FFFFFF"/>
                </a:solidFill>
                <a:latin typeface="+mj-lt"/>
                <a:sym typeface="Montserrat"/>
                <a:rtl val="0"/>
              </a:rPr>
              <a:t>B</a:t>
            </a: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3A7D3F80-3701-4ABE-89A3-F05FA439DEA4}"/>
              </a:ext>
            </a:extLst>
          </p:cNvPr>
          <p:cNvSpPr/>
          <p:nvPr/>
        </p:nvSpPr>
        <p:spPr>
          <a:xfrm>
            <a:off x="620934" y="5081778"/>
            <a:ext cx="798195" cy="798194"/>
          </a:xfrm>
          <a:custGeom>
            <a:avLst/>
            <a:gdLst>
              <a:gd name="connsiteX0" fmla="*/ 798195 w 798195"/>
              <a:gd name="connsiteY0" fmla="*/ 399097 h 798194"/>
              <a:gd name="connsiteX1" fmla="*/ 399098 w 798195"/>
              <a:gd name="connsiteY1" fmla="*/ 798195 h 798194"/>
              <a:gd name="connsiteX2" fmla="*/ 0 w 798195"/>
              <a:gd name="connsiteY2" fmla="*/ 399097 h 798194"/>
              <a:gd name="connsiteX3" fmla="*/ 399098 w 798195"/>
              <a:gd name="connsiteY3" fmla="*/ 0 h 798194"/>
              <a:gd name="connsiteX4" fmla="*/ 798195 w 798195"/>
              <a:gd name="connsiteY4" fmla="*/ 399097 h 798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8195" h="798194">
                <a:moveTo>
                  <a:pt x="798195" y="399097"/>
                </a:moveTo>
                <a:cubicBezTo>
                  <a:pt x="798195" y="619513"/>
                  <a:pt x="619513" y="798195"/>
                  <a:pt x="399098" y="798195"/>
                </a:cubicBezTo>
                <a:cubicBezTo>
                  <a:pt x="178682" y="798195"/>
                  <a:pt x="0" y="619513"/>
                  <a:pt x="0" y="399097"/>
                </a:cubicBezTo>
                <a:cubicBezTo>
                  <a:pt x="0" y="178682"/>
                  <a:pt x="178682" y="0"/>
                  <a:pt x="399098" y="0"/>
                </a:cubicBezTo>
                <a:cubicBezTo>
                  <a:pt x="619513" y="0"/>
                  <a:pt x="798195" y="178682"/>
                  <a:pt x="798195" y="399097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  <a:effectLst>
            <a:outerShdw blurRad="254000" sx="102000" sy="102000" algn="ctr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8D6B3109-DD9C-4EEB-B88D-2AAC7B18ABA5}"/>
              </a:ext>
            </a:extLst>
          </p:cNvPr>
          <p:cNvSpPr/>
          <p:nvPr/>
        </p:nvSpPr>
        <p:spPr>
          <a:xfrm>
            <a:off x="702468" y="5163312"/>
            <a:ext cx="635127" cy="635127"/>
          </a:xfrm>
          <a:custGeom>
            <a:avLst/>
            <a:gdLst>
              <a:gd name="connsiteX0" fmla="*/ 635127 w 635127"/>
              <a:gd name="connsiteY0" fmla="*/ 317563 h 635127"/>
              <a:gd name="connsiteX1" fmla="*/ 317563 w 635127"/>
              <a:gd name="connsiteY1" fmla="*/ 635127 h 635127"/>
              <a:gd name="connsiteX2" fmla="*/ 0 w 635127"/>
              <a:gd name="connsiteY2" fmla="*/ 317563 h 635127"/>
              <a:gd name="connsiteX3" fmla="*/ 317563 w 635127"/>
              <a:gd name="connsiteY3" fmla="*/ 0 h 635127"/>
              <a:gd name="connsiteX4" fmla="*/ 635127 w 635127"/>
              <a:gd name="connsiteY4" fmla="*/ 317563 h 635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5127" h="635127">
                <a:moveTo>
                  <a:pt x="635127" y="317563"/>
                </a:moveTo>
                <a:cubicBezTo>
                  <a:pt x="635127" y="492949"/>
                  <a:pt x="492949" y="635127"/>
                  <a:pt x="317563" y="635127"/>
                </a:cubicBezTo>
                <a:cubicBezTo>
                  <a:pt x="142178" y="635127"/>
                  <a:pt x="0" y="492949"/>
                  <a:pt x="0" y="317563"/>
                </a:cubicBezTo>
                <a:cubicBezTo>
                  <a:pt x="0" y="142178"/>
                  <a:pt x="142178" y="0"/>
                  <a:pt x="317563" y="0"/>
                </a:cubicBezTo>
                <a:cubicBezTo>
                  <a:pt x="492949" y="0"/>
                  <a:pt x="635127" y="142178"/>
                  <a:pt x="635127" y="317563"/>
                </a:cubicBezTo>
                <a:close/>
              </a:path>
            </a:pathLst>
          </a:custGeom>
          <a:gradFill flip="none" rotWithShape="1">
            <a:gsLst>
              <a:gs pos="0">
                <a:srgbClr val="FF8FAF"/>
              </a:gs>
              <a:gs pos="100000">
                <a:srgbClr val="FFB9C3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B754E962-FD07-436E-9518-673596AD93A1}"/>
              </a:ext>
            </a:extLst>
          </p:cNvPr>
          <p:cNvSpPr txBox="1"/>
          <p:nvPr/>
        </p:nvSpPr>
        <p:spPr>
          <a:xfrm>
            <a:off x="795241" y="5211318"/>
            <a:ext cx="449580" cy="5391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50" spc="0" baseline="0">
                <a:solidFill>
                  <a:srgbClr val="FFFFFF"/>
                </a:solidFill>
                <a:latin typeface="+mj-lt"/>
                <a:sym typeface="Montserrat"/>
                <a:rtl val="0"/>
              </a:rPr>
              <a:t>C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F9C10910-8E90-4CCE-81A3-2D718C63F11E}"/>
              </a:ext>
            </a:extLst>
          </p:cNvPr>
          <p:cNvSpPr txBox="1"/>
          <p:nvPr/>
        </p:nvSpPr>
        <p:spPr>
          <a:xfrm>
            <a:off x="511587" y="727360"/>
            <a:ext cx="29546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-15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Capital Distribution </a:t>
            </a:r>
            <a:r>
              <a:rPr lang="en-US" sz="1500" spc="-15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Pie Chart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B6E2362-1E49-4F47-B295-7B6E760AA81E}"/>
              </a:ext>
            </a:extLst>
          </p:cNvPr>
          <p:cNvSpPr txBox="1"/>
          <p:nvPr/>
        </p:nvSpPr>
        <p:spPr>
          <a:xfrm>
            <a:off x="1628108" y="2749677"/>
            <a:ext cx="231185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1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Capital Budget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C7C78A5B-04E5-4A6B-8B5E-EEA887CA9612}"/>
              </a:ext>
            </a:extLst>
          </p:cNvPr>
          <p:cNvSpPr txBox="1"/>
          <p:nvPr/>
        </p:nvSpPr>
        <p:spPr>
          <a:xfrm>
            <a:off x="1628108" y="3133542"/>
            <a:ext cx="3692036" cy="5406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Mentioned Topic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1A121AF-BBBC-4415-92CF-A219E3B1A9E2}"/>
              </a:ext>
            </a:extLst>
          </p:cNvPr>
          <p:cNvSpPr txBox="1"/>
          <p:nvPr/>
        </p:nvSpPr>
        <p:spPr>
          <a:xfrm>
            <a:off x="7994665" y="3514331"/>
            <a:ext cx="21836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spc="0" baseline="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63</a:t>
            </a:r>
            <a:r>
              <a:rPr lang="en-US" sz="360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/23/17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3CC9DE5-8A71-408B-BE1B-AE50DD261A07}"/>
              </a:ext>
            </a:extLst>
          </p:cNvPr>
          <p:cNvSpPr txBox="1"/>
          <p:nvPr/>
        </p:nvSpPr>
        <p:spPr>
          <a:xfrm>
            <a:off x="8160080" y="2059102"/>
            <a:ext cx="1848583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5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Data Chart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ADDECA4F-3FC1-4DBA-A0F2-D12EA039841A}"/>
              </a:ext>
            </a:extLst>
          </p:cNvPr>
          <p:cNvSpPr txBox="1"/>
          <p:nvPr/>
        </p:nvSpPr>
        <p:spPr>
          <a:xfrm>
            <a:off x="7598836" y="2521065"/>
            <a:ext cx="2971070" cy="838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Add Some Text to Explain</a:t>
            </a:r>
          </a:p>
          <a:p>
            <a:pPr algn="ctr">
              <a:lnSpc>
                <a:spcPts val="20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 </a:t>
            </a: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Related Topic in Brief for Your</a:t>
            </a:r>
          </a:p>
          <a:p>
            <a:pPr algn="ctr">
              <a:lnSpc>
                <a:spcPts val="2000"/>
              </a:lnSpc>
            </a:pPr>
            <a:r>
              <a: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Presentation Content</a:t>
            </a:r>
            <a:endParaRPr lang="en-US" sz="1300" spc="-12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2510E2F0-EDD5-4179-9767-270A2187EB05}"/>
              </a:ext>
            </a:extLst>
          </p:cNvPr>
          <p:cNvSpPr txBox="1"/>
          <p:nvPr/>
        </p:nvSpPr>
        <p:spPr>
          <a:xfrm>
            <a:off x="7764939" y="4228889"/>
            <a:ext cx="2638864" cy="563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Some Brief Text</a:t>
            </a:r>
          </a:p>
          <a:p>
            <a:pPr algn="ctr">
              <a:lnSpc>
                <a:spcPts val="1900"/>
              </a:lnSpc>
            </a:pPr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Topic</a:t>
            </a:r>
            <a:endParaRPr lang="en-US" sz="1350" spc="-12" baseline="0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221D5537-F794-4065-8219-12A8072DA4A2}"/>
              </a:ext>
            </a:extLst>
          </p:cNvPr>
          <p:cNvSpPr txBox="1"/>
          <p:nvPr/>
        </p:nvSpPr>
        <p:spPr>
          <a:xfrm>
            <a:off x="1628108" y="3869389"/>
            <a:ext cx="231185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1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Capital Budget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0B9B617A-76CB-4BC1-8191-B5C6C179FB47}"/>
              </a:ext>
            </a:extLst>
          </p:cNvPr>
          <p:cNvSpPr txBox="1"/>
          <p:nvPr/>
        </p:nvSpPr>
        <p:spPr>
          <a:xfrm>
            <a:off x="1628108" y="4253254"/>
            <a:ext cx="3692036" cy="5406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Mentioned Topic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425DA915-164F-4D6A-ABB9-18CC42350DD4}"/>
              </a:ext>
            </a:extLst>
          </p:cNvPr>
          <p:cNvSpPr txBox="1"/>
          <p:nvPr/>
        </p:nvSpPr>
        <p:spPr>
          <a:xfrm>
            <a:off x="1628108" y="4989100"/>
            <a:ext cx="231185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100" b="1" spc="0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Capital Budget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64F829E9-847E-4304-A781-5A8C3F3D69B0}"/>
              </a:ext>
            </a:extLst>
          </p:cNvPr>
          <p:cNvSpPr txBox="1"/>
          <p:nvPr/>
        </p:nvSpPr>
        <p:spPr>
          <a:xfrm>
            <a:off x="1628108" y="5372965"/>
            <a:ext cx="3692036" cy="5406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Mentioned Topic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47D9C850-6011-4D88-B720-D3AE79A012EE}"/>
              </a:ext>
            </a:extLst>
          </p:cNvPr>
          <p:cNvSpPr/>
          <p:nvPr/>
        </p:nvSpPr>
        <p:spPr>
          <a:xfrm>
            <a:off x="0" y="0"/>
            <a:ext cx="598487" cy="2355850"/>
          </a:xfrm>
          <a:custGeom>
            <a:avLst/>
            <a:gdLst>
              <a:gd name="connsiteX0" fmla="*/ 0 w 6215157"/>
              <a:gd name="connsiteY0" fmla="*/ 0 h 6858000"/>
              <a:gd name="connsiteX1" fmla="*/ 6215158 w 6215157"/>
              <a:gd name="connsiteY1" fmla="*/ 0 h 6858000"/>
              <a:gd name="connsiteX2" fmla="*/ 6215158 w 6215157"/>
              <a:gd name="connsiteY2" fmla="*/ 6858000 h 6858000"/>
              <a:gd name="connsiteX3" fmla="*/ 0 w 6215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15157" h="6858000">
                <a:moveTo>
                  <a:pt x="0" y="0"/>
                </a:moveTo>
                <a:lnTo>
                  <a:pt x="6215158" y="0"/>
                </a:lnTo>
                <a:lnTo>
                  <a:pt x="621515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412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3" presetClass="entr" presetSubtype="16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3" presetClass="entr" presetSubtype="16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7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7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7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3" presetClass="entr" presetSubtype="16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7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7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75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47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3" grpId="0"/>
      <p:bldP spid="45" grpId="0" animBg="1"/>
      <p:bldP spid="46" grpId="0" animBg="1"/>
      <p:bldP spid="47" grpId="0"/>
      <p:bldP spid="59" grpId="0" animBg="1"/>
      <p:bldP spid="60" grpId="0" animBg="1"/>
      <p:bldP spid="61" grpId="0"/>
      <p:bldP spid="73" grpId="0" animBg="1"/>
      <p:bldP spid="74" grpId="0" animBg="1"/>
      <p:bldP spid="75" grpId="0"/>
      <p:bldP spid="87" grpId="0"/>
      <p:bldP spid="57" grpId="0"/>
      <p:bldP spid="96" grpId="0"/>
      <p:bldP spid="29" grpId="0"/>
      <p:bldP spid="18" grpId="0"/>
      <p:bldP spid="97" grpId="0"/>
      <p:bldP spid="100" grpId="0"/>
      <p:bldP spid="130" grpId="0"/>
      <p:bldP spid="131" grpId="0"/>
      <p:bldP spid="133" grpId="0"/>
      <p:bldP spid="1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616495E1-42D4-47B7-9102-FCF06FC20E1C}"/>
              </a:ext>
            </a:extLst>
          </p:cNvPr>
          <p:cNvSpPr/>
          <p:nvPr/>
        </p:nvSpPr>
        <p:spPr>
          <a:xfrm>
            <a:off x="5976842" y="0"/>
            <a:ext cx="6215157" cy="6858000"/>
          </a:xfrm>
          <a:custGeom>
            <a:avLst/>
            <a:gdLst>
              <a:gd name="connsiteX0" fmla="*/ 0 w 6215157"/>
              <a:gd name="connsiteY0" fmla="*/ 0 h 6858000"/>
              <a:gd name="connsiteX1" fmla="*/ 6215158 w 6215157"/>
              <a:gd name="connsiteY1" fmla="*/ 0 h 6858000"/>
              <a:gd name="connsiteX2" fmla="*/ 6215158 w 6215157"/>
              <a:gd name="connsiteY2" fmla="*/ 6858000 h 6858000"/>
              <a:gd name="connsiteX3" fmla="*/ 0 w 6215157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15157" h="6858000">
                <a:moveTo>
                  <a:pt x="0" y="0"/>
                </a:moveTo>
                <a:lnTo>
                  <a:pt x="6215158" y="0"/>
                </a:lnTo>
                <a:lnTo>
                  <a:pt x="62151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6F0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DB0795-0FB1-4B8D-A3B2-9E5773410DC0}"/>
              </a:ext>
            </a:extLst>
          </p:cNvPr>
          <p:cNvSpPr txBox="1"/>
          <p:nvPr/>
        </p:nvSpPr>
        <p:spPr>
          <a:xfrm>
            <a:off x="513969" y="1093342"/>
            <a:ext cx="50113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Let’s Explore Our</a:t>
            </a:r>
          </a:p>
          <a:p>
            <a:pPr algn="l"/>
            <a:r>
              <a:rPr lang="en-US" sz="36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Capital Distribution</a:t>
            </a:r>
            <a:endParaRPr lang="en-US" sz="3600" baseline="0" dirty="0"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96F71EB-B30A-4949-A303-4C8860810A1B}"/>
              </a:ext>
            </a:extLst>
          </p:cNvPr>
          <p:cNvGrpSpPr/>
          <p:nvPr/>
        </p:nvGrpSpPr>
        <p:grpSpPr>
          <a:xfrm>
            <a:off x="620934" y="2834925"/>
            <a:ext cx="798195" cy="798194"/>
            <a:chOff x="620934" y="2834925"/>
            <a:chExt cx="798195" cy="798194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9B37335-332F-412F-BA4E-25BAD8C21221}"/>
                </a:ext>
              </a:extLst>
            </p:cNvPr>
            <p:cNvSpPr/>
            <p:nvPr/>
          </p:nvSpPr>
          <p:spPr>
            <a:xfrm>
              <a:off x="620934" y="2834925"/>
              <a:ext cx="798195" cy="798194"/>
            </a:xfrm>
            <a:custGeom>
              <a:avLst/>
              <a:gdLst>
                <a:gd name="connsiteX0" fmla="*/ 798195 w 798195"/>
                <a:gd name="connsiteY0" fmla="*/ 399098 h 798194"/>
                <a:gd name="connsiteX1" fmla="*/ 399098 w 798195"/>
                <a:gd name="connsiteY1" fmla="*/ 798195 h 798194"/>
                <a:gd name="connsiteX2" fmla="*/ 0 w 798195"/>
                <a:gd name="connsiteY2" fmla="*/ 399098 h 798194"/>
                <a:gd name="connsiteX3" fmla="*/ 399098 w 798195"/>
                <a:gd name="connsiteY3" fmla="*/ 0 h 798194"/>
                <a:gd name="connsiteX4" fmla="*/ 798195 w 798195"/>
                <a:gd name="connsiteY4" fmla="*/ 399098 h 798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8195" h="798194">
                  <a:moveTo>
                    <a:pt x="798195" y="399098"/>
                  </a:moveTo>
                  <a:cubicBezTo>
                    <a:pt x="798195" y="619513"/>
                    <a:pt x="619513" y="798195"/>
                    <a:pt x="399098" y="798195"/>
                  </a:cubicBezTo>
                  <a:cubicBezTo>
                    <a:pt x="178682" y="798195"/>
                    <a:pt x="0" y="619513"/>
                    <a:pt x="0" y="399098"/>
                  </a:cubicBezTo>
                  <a:cubicBezTo>
                    <a:pt x="0" y="178682"/>
                    <a:pt x="178682" y="0"/>
                    <a:pt x="399098" y="0"/>
                  </a:cubicBezTo>
                  <a:cubicBezTo>
                    <a:pt x="619513" y="0"/>
                    <a:pt x="798195" y="178682"/>
                    <a:pt x="798195" y="3990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54000" sx="102000" sy="102000" algn="ctr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6F9B024-53F9-4E66-84BA-61483B451EB6}"/>
                </a:ext>
              </a:extLst>
            </p:cNvPr>
            <p:cNvSpPr/>
            <p:nvPr/>
          </p:nvSpPr>
          <p:spPr>
            <a:xfrm>
              <a:off x="702468" y="2916459"/>
              <a:ext cx="635127" cy="635127"/>
            </a:xfrm>
            <a:custGeom>
              <a:avLst/>
              <a:gdLst>
                <a:gd name="connsiteX0" fmla="*/ 635127 w 635127"/>
                <a:gd name="connsiteY0" fmla="*/ 317564 h 635127"/>
                <a:gd name="connsiteX1" fmla="*/ 317563 w 635127"/>
                <a:gd name="connsiteY1" fmla="*/ 635127 h 635127"/>
                <a:gd name="connsiteX2" fmla="*/ 0 w 635127"/>
                <a:gd name="connsiteY2" fmla="*/ 317564 h 635127"/>
                <a:gd name="connsiteX3" fmla="*/ 317563 w 635127"/>
                <a:gd name="connsiteY3" fmla="*/ 0 h 635127"/>
                <a:gd name="connsiteX4" fmla="*/ 635127 w 635127"/>
                <a:gd name="connsiteY4" fmla="*/ 317564 h 63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127" h="635127">
                  <a:moveTo>
                    <a:pt x="635127" y="317564"/>
                  </a:moveTo>
                  <a:cubicBezTo>
                    <a:pt x="635127" y="492949"/>
                    <a:pt x="492949" y="635127"/>
                    <a:pt x="317563" y="635127"/>
                  </a:cubicBezTo>
                  <a:cubicBezTo>
                    <a:pt x="142178" y="635127"/>
                    <a:pt x="0" y="492949"/>
                    <a:pt x="0" y="317564"/>
                  </a:cubicBezTo>
                  <a:cubicBezTo>
                    <a:pt x="0" y="142178"/>
                    <a:pt x="142178" y="0"/>
                    <a:pt x="317563" y="0"/>
                  </a:cubicBezTo>
                  <a:cubicBezTo>
                    <a:pt x="492949" y="0"/>
                    <a:pt x="635127" y="142178"/>
                    <a:pt x="635127" y="317564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1555FD"/>
                </a:gs>
                <a:gs pos="100000">
                  <a:srgbClr val="5680F8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EB98ADA-4F02-478F-880A-F51C4CD475DC}"/>
                </a:ext>
              </a:extLst>
            </p:cNvPr>
            <p:cNvSpPr txBox="1"/>
            <p:nvPr/>
          </p:nvSpPr>
          <p:spPr>
            <a:xfrm>
              <a:off x="784229" y="2968565"/>
              <a:ext cx="471604" cy="5309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50" spc="0" baseline="0" dirty="0">
                  <a:solidFill>
                    <a:srgbClr val="FFFFFF"/>
                  </a:solidFill>
                  <a:latin typeface="+mj-lt"/>
                  <a:sym typeface="Montserrat"/>
                  <a:rtl val="0"/>
                </a:rPr>
                <a:t>A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90110D9-A90A-4E86-A728-4FCCED02AD5A}"/>
              </a:ext>
            </a:extLst>
          </p:cNvPr>
          <p:cNvGrpSpPr/>
          <p:nvPr/>
        </p:nvGrpSpPr>
        <p:grpSpPr>
          <a:xfrm>
            <a:off x="620934" y="3958352"/>
            <a:ext cx="798195" cy="798194"/>
            <a:chOff x="620934" y="3958352"/>
            <a:chExt cx="798195" cy="798194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3A34CF1-AA4C-4B0E-866C-05302DB8CE08}"/>
                </a:ext>
              </a:extLst>
            </p:cNvPr>
            <p:cNvSpPr/>
            <p:nvPr/>
          </p:nvSpPr>
          <p:spPr>
            <a:xfrm>
              <a:off x="620934" y="3958352"/>
              <a:ext cx="798195" cy="798194"/>
            </a:xfrm>
            <a:custGeom>
              <a:avLst/>
              <a:gdLst>
                <a:gd name="connsiteX0" fmla="*/ 798195 w 798195"/>
                <a:gd name="connsiteY0" fmla="*/ 399098 h 798194"/>
                <a:gd name="connsiteX1" fmla="*/ 399098 w 798195"/>
                <a:gd name="connsiteY1" fmla="*/ 798195 h 798194"/>
                <a:gd name="connsiteX2" fmla="*/ 0 w 798195"/>
                <a:gd name="connsiteY2" fmla="*/ 399098 h 798194"/>
                <a:gd name="connsiteX3" fmla="*/ 399098 w 798195"/>
                <a:gd name="connsiteY3" fmla="*/ 0 h 798194"/>
                <a:gd name="connsiteX4" fmla="*/ 798195 w 798195"/>
                <a:gd name="connsiteY4" fmla="*/ 399098 h 798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8195" h="798194">
                  <a:moveTo>
                    <a:pt x="798195" y="399098"/>
                  </a:moveTo>
                  <a:cubicBezTo>
                    <a:pt x="798195" y="619513"/>
                    <a:pt x="619513" y="798195"/>
                    <a:pt x="399098" y="798195"/>
                  </a:cubicBezTo>
                  <a:cubicBezTo>
                    <a:pt x="178682" y="798195"/>
                    <a:pt x="0" y="619513"/>
                    <a:pt x="0" y="399098"/>
                  </a:cubicBezTo>
                  <a:cubicBezTo>
                    <a:pt x="0" y="178682"/>
                    <a:pt x="178682" y="0"/>
                    <a:pt x="399098" y="0"/>
                  </a:cubicBezTo>
                  <a:cubicBezTo>
                    <a:pt x="619513" y="0"/>
                    <a:pt x="798195" y="178682"/>
                    <a:pt x="798195" y="39909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54000" sx="102000" sy="102000" algn="ctr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C11A70F-6576-4273-A2A5-E9B009E2D7CE}"/>
                </a:ext>
              </a:extLst>
            </p:cNvPr>
            <p:cNvSpPr/>
            <p:nvPr/>
          </p:nvSpPr>
          <p:spPr>
            <a:xfrm>
              <a:off x="702468" y="4039886"/>
              <a:ext cx="635127" cy="635127"/>
            </a:xfrm>
            <a:custGeom>
              <a:avLst/>
              <a:gdLst>
                <a:gd name="connsiteX0" fmla="*/ 635127 w 635127"/>
                <a:gd name="connsiteY0" fmla="*/ 317564 h 635127"/>
                <a:gd name="connsiteX1" fmla="*/ 317563 w 635127"/>
                <a:gd name="connsiteY1" fmla="*/ 635127 h 635127"/>
                <a:gd name="connsiteX2" fmla="*/ 0 w 635127"/>
                <a:gd name="connsiteY2" fmla="*/ 317564 h 635127"/>
                <a:gd name="connsiteX3" fmla="*/ 317563 w 635127"/>
                <a:gd name="connsiteY3" fmla="*/ 0 h 635127"/>
                <a:gd name="connsiteX4" fmla="*/ 635127 w 635127"/>
                <a:gd name="connsiteY4" fmla="*/ 317564 h 63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127" h="635127">
                  <a:moveTo>
                    <a:pt x="635127" y="317564"/>
                  </a:moveTo>
                  <a:cubicBezTo>
                    <a:pt x="635127" y="492949"/>
                    <a:pt x="492949" y="635127"/>
                    <a:pt x="317563" y="635127"/>
                  </a:cubicBezTo>
                  <a:cubicBezTo>
                    <a:pt x="142178" y="635127"/>
                    <a:pt x="0" y="492949"/>
                    <a:pt x="0" y="317564"/>
                  </a:cubicBezTo>
                  <a:cubicBezTo>
                    <a:pt x="0" y="142178"/>
                    <a:pt x="142178" y="0"/>
                    <a:pt x="317563" y="0"/>
                  </a:cubicBezTo>
                  <a:cubicBezTo>
                    <a:pt x="492949" y="0"/>
                    <a:pt x="635127" y="142178"/>
                    <a:pt x="635127" y="317564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5182FD"/>
                </a:gs>
                <a:gs pos="100000">
                  <a:srgbClr val="86A4FA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B9CA8C5-EB33-4C2C-94B6-D194F78C3F02}"/>
                </a:ext>
              </a:extLst>
            </p:cNvPr>
            <p:cNvSpPr txBox="1"/>
            <p:nvPr/>
          </p:nvSpPr>
          <p:spPr>
            <a:xfrm>
              <a:off x="787435" y="4091992"/>
              <a:ext cx="465192" cy="5309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50" spc="0" baseline="0">
                  <a:solidFill>
                    <a:srgbClr val="FFFFFF"/>
                  </a:solidFill>
                  <a:latin typeface="+mj-lt"/>
                  <a:sym typeface="Montserrat"/>
                  <a:rtl val="0"/>
                </a:rPr>
                <a:t>B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2935EBF-E9D8-44D0-B873-B27875659987}"/>
              </a:ext>
            </a:extLst>
          </p:cNvPr>
          <p:cNvGrpSpPr/>
          <p:nvPr/>
        </p:nvGrpSpPr>
        <p:grpSpPr>
          <a:xfrm>
            <a:off x="620934" y="5081778"/>
            <a:ext cx="798195" cy="798194"/>
            <a:chOff x="620934" y="5081778"/>
            <a:chExt cx="798195" cy="79819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69ADEB3-00D7-47CC-A09A-F0811BBE10CB}"/>
                </a:ext>
              </a:extLst>
            </p:cNvPr>
            <p:cNvSpPr/>
            <p:nvPr/>
          </p:nvSpPr>
          <p:spPr>
            <a:xfrm>
              <a:off x="620934" y="5081778"/>
              <a:ext cx="798195" cy="798194"/>
            </a:xfrm>
            <a:custGeom>
              <a:avLst/>
              <a:gdLst>
                <a:gd name="connsiteX0" fmla="*/ 798195 w 798195"/>
                <a:gd name="connsiteY0" fmla="*/ 399097 h 798194"/>
                <a:gd name="connsiteX1" fmla="*/ 399098 w 798195"/>
                <a:gd name="connsiteY1" fmla="*/ 798195 h 798194"/>
                <a:gd name="connsiteX2" fmla="*/ 0 w 798195"/>
                <a:gd name="connsiteY2" fmla="*/ 399097 h 798194"/>
                <a:gd name="connsiteX3" fmla="*/ 399098 w 798195"/>
                <a:gd name="connsiteY3" fmla="*/ 0 h 798194"/>
                <a:gd name="connsiteX4" fmla="*/ 798195 w 798195"/>
                <a:gd name="connsiteY4" fmla="*/ 399097 h 798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8195" h="798194">
                  <a:moveTo>
                    <a:pt x="798195" y="399097"/>
                  </a:moveTo>
                  <a:cubicBezTo>
                    <a:pt x="798195" y="619513"/>
                    <a:pt x="619513" y="798195"/>
                    <a:pt x="399098" y="798195"/>
                  </a:cubicBezTo>
                  <a:cubicBezTo>
                    <a:pt x="178682" y="798195"/>
                    <a:pt x="0" y="619513"/>
                    <a:pt x="0" y="399097"/>
                  </a:cubicBezTo>
                  <a:cubicBezTo>
                    <a:pt x="0" y="178682"/>
                    <a:pt x="178682" y="0"/>
                    <a:pt x="399098" y="0"/>
                  </a:cubicBezTo>
                  <a:cubicBezTo>
                    <a:pt x="619513" y="0"/>
                    <a:pt x="798195" y="178682"/>
                    <a:pt x="798195" y="39909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54000" sx="102000" sy="102000" algn="ctr" rotWithShape="0">
                <a:prstClr val="black">
                  <a:alpha val="15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7AD7853-2C3E-4B8F-9415-736E4610E5D3}"/>
                </a:ext>
              </a:extLst>
            </p:cNvPr>
            <p:cNvSpPr/>
            <p:nvPr/>
          </p:nvSpPr>
          <p:spPr>
            <a:xfrm>
              <a:off x="702468" y="5163312"/>
              <a:ext cx="635127" cy="635127"/>
            </a:xfrm>
            <a:custGeom>
              <a:avLst/>
              <a:gdLst>
                <a:gd name="connsiteX0" fmla="*/ 635127 w 635127"/>
                <a:gd name="connsiteY0" fmla="*/ 317563 h 635127"/>
                <a:gd name="connsiteX1" fmla="*/ 317563 w 635127"/>
                <a:gd name="connsiteY1" fmla="*/ 635127 h 635127"/>
                <a:gd name="connsiteX2" fmla="*/ 0 w 635127"/>
                <a:gd name="connsiteY2" fmla="*/ 317563 h 635127"/>
                <a:gd name="connsiteX3" fmla="*/ 317563 w 635127"/>
                <a:gd name="connsiteY3" fmla="*/ 0 h 635127"/>
                <a:gd name="connsiteX4" fmla="*/ 635127 w 635127"/>
                <a:gd name="connsiteY4" fmla="*/ 317563 h 63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127" h="635127">
                  <a:moveTo>
                    <a:pt x="635127" y="317563"/>
                  </a:moveTo>
                  <a:cubicBezTo>
                    <a:pt x="635127" y="492949"/>
                    <a:pt x="492949" y="635127"/>
                    <a:pt x="317563" y="635127"/>
                  </a:cubicBezTo>
                  <a:cubicBezTo>
                    <a:pt x="142178" y="635127"/>
                    <a:pt x="0" y="492949"/>
                    <a:pt x="0" y="317563"/>
                  </a:cubicBezTo>
                  <a:cubicBezTo>
                    <a:pt x="0" y="142178"/>
                    <a:pt x="142178" y="0"/>
                    <a:pt x="317563" y="0"/>
                  </a:cubicBezTo>
                  <a:cubicBezTo>
                    <a:pt x="492949" y="0"/>
                    <a:pt x="635127" y="142178"/>
                    <a:pt x="635127" y="317563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8BACFD"/>
                </a:gs>
                <a:gs pos="100000">
                  <a:srgbClr val="AABFFC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54FB464-028E-4DF6-A858-3236F96DE8FD}"/>
                </a:ext>
              </a:extLst>
            </p:cNvPr>
            <p:cNvSpPr txBox="1"/>
            <p:nvPr/>
          </p:nvSpPr>
          <p:spPr>
            <a:xfrm>
              <a:off x="795241" y="5211318"/>
              <a:ext cx="449580" cy="5391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50" spc="0" baseline="0">
                  <a:solidFill>
                    <a:srgbClr val="FFFFFF"/>
                  </a:solidFill>
                  <a:latin typeface="+mj-lt"/>
                  <a:sym typeface="Montserrat"/>
                  <a:rtl val="0"/>
                </a:rPr>
                <a:t>C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E83AF32B-2042-44D0-8F6B-A20CCA88387B}"/>
              </a:ext>
            </a:extLst>
          </p:cNvPr>
          <p:cNvSpPr txBox="1"/>
          <p:nvPr/>
        </p:nvSpPr>
        <p:spPr>
          <a:xfrm>
            <a:off x="511587" y="727360"/>
            <a:ext cx="295465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500" spc="-15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rPr>
              <a:t>Capital Distribution </a:t>
            </a:r>
            <a:r>
              <a:rPr lang="en-US" sz="1500" spc="-15" baseline="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Pie Chart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2618E4F-3C10-4F68-BB48-DD7CAB7F59CE}"/>
              </a:ext>
            </a:extLst>
          </p:cNvPr>
          <p:cNvGrpSpPr/>
          <p:nvPr/>
        </p:nvGrpSpPr>
        <p:grpSpPr>
          <a:xfrm>
            <a:off x="1628108" y="2749677"/>
            <a:ext cx="3692036" cy="924526"/>
            <a:chOff x="1628108" y="2749677"/>
            <a:chExt cx="3692036" cy="92452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8D89D35-E648-43FC-B0B5-43050203E875}"/>
                </a:ext>
              </a:extLst>
            </p:cNvPr>
            <p:cNvSpPr txBox="1"/>
            <p:nvPr/>
          </p:nvSpPr>
          <p:spPr>
            <a:xfrm>
              <a:off x="1628108" y="2749677"/>
              <a:ext cx="2311851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1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Capital Budget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7651440-0CB0-42C1-B1C2-061DEF42204B}"/>
                </a:ext>
              </a:extLst>
            </p:cNvPr>
            <p:cNvSpPr txBox="1"/>
            <p:nvPr/>
          </p:nvSpPr>
          <p:spPr>
            <a:xfrm>
              <a:off x="1628108" y="3133542"/>
              <a:ext cx="3692036" cy="5406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Write Some Brief Text to</a:t>
              </a:r>
            </a:p>
            <a:p>
              <a:pPr>
                <a:lnSpc>
                  <a:spcPts val="1800"/>
                </a:lnSpc>
              </a:pP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Explain the Mentioned Topic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28A30FC-13FD-46F1-AFEC-3F68807363CD}"/>
              </a:ext>
            </a:extLst>
          </p:cNvPr>
          <p:cNvGrpSpPr/>
          <p:nvPr/>
        </p:nvGrpSpPr>
        <p:grpSpPr>
          <a:xfrm>
            <a:off x="6614799" y="984681"/>
            <a:ext cx="4939145" cy="4937760"/>
            <a:chOff x="6614799" y="984681"/>
            <a:chExt cx="4939145" cy="493776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4FC8D31-6799-4EE1-B64D-F003EC659CED}"/>
                </a:ext>
              </a:extLst>
            </p:cNvPr>
            <p:cNvGrpSpPr/>
            <p:nvPr/>
          </p:nvGrpSpPr>
          <p:grpSpPr>
            <a:xfrm>
              <a:off x="6614799" y="984681"/>
              <a:ext cx="4939145" cy="4937760"/>
              <a:chOff x="12532851" y="1000385"/>
              <a:chExt cx="4939145" cy="4937760"/>
            </a:xfrm>
          </p:grpSpPr>
          <p:sp>
            <p:nvSpPr>
              <p:cNvPr id="6" name="Block Arc 5">
                <a:extLst>
                  <a:ext uri="{FF2B5EF4-FFF2-40B4-BE49-F238E27FC236}">
                    <a16:creationId xmlns:a16="http://schemas.microsoft.com/office/drawing/2014/main" id="{D346E0B8-FE0E-49CC-8B73-E4CA01803739}"/>
                  </a:ext>
                </a:extLst>
              </p:cNvPr>
              <p:cNvSpPr/>
              <p:nvPr/>
            </p:nvSpPr>
            <p:spPr>
              <a:xfrm rot="17811072">
                <a:off x="12534236" y="1000385"/>
                <a:ext cx="4937760" cy="4937760"/>
              </a:xfrm>
              <a:prstGeom prst="blockArc">
                <a:avLst>
                  <a:gd name="adj1" fmla="val 14603052"/>
                  <a:gd name="adj2" fmla="val 16128293"/>
                  <a:gd name="adj3" fmla="val 11343"/>
                </a:avLst>
              </a:prstGeom>
              <a:gradFill>
                <a:gsLst>
                  <a:gs pos="0">
                    <a:srgbClr val="8BACFD"/>
                  </a:gs>
                  <a:gs pos="100000">
                    <a:srgbClr val="AABFFC"/>
                  </a:gs>
                </a:gsLst>
                <a:path path="circle">
                  <a:fillToRect l="100000" t="10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Block Arc 6">
                <a:extLst>
                  <a:ext uri="{FF2B5EF4-FFF2-40B4-BE49-F238E27FC236}">
                    <a16:creationId xmlns:a16="http://schemas.microsoft.com/office/drawing/2014/main" id="{5D9957AF-D84D-49E5-9426-93931B053C72}"/>
                  </a:ext>
                </a:extLst>
              </p:cNvPr>
              <p:cNvSpPr/>
              <p:nvPr/>
            </p:nvSpPr>
            <p:spPr>
              <a:xfrm>
                <a:off x="12532851" y="1000385"/>
                <a:ext cx="4937760" cy="4937760"/>
              </a:xfrm>
              <a:prstGeom prst="blockArc">
                <a:avLst>
                  <a:gd name="adj1" fmla="val 12321640"/>
                  <a:gd name="adj2" fmla="val 16128293"/>
                  <a:gd name="adj3" fmla="val 11343"/>
                </a:avLst>
              </a:prstGeom>
              <a:gradFill flip="none" rotWithShape="1">
                <a:gsLst>
                  <a:gs pos="0">
                    <a:srgbClr val="5182FD"/>
                  </a:gs>
                  <a:gs pos="100000">
                    <a:srgbClr val="86A4FA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Block Arc 7">
                <a:extLst>
                  <a:ext uri="{FF2B5EF4-FFF2-40B4-BE49-F238E27FC236}">
                    <a16:creationId xmlns:a16="http://schemas.microsoft.com/office/drawing/2014/main" id="{A1A0588E-2059-4174-ABFF-BA4F666766E3}"/>
                  </a:ext>
                </a:extLst>
              </p:cNvPr>
              <p:cNvSpPr/>
              <p:nvPr/>
            </p:nvSpPr>
            <p:spPr>
              <a:xfrm rot="16359650">
                <a:off x="12532851" y="1000385"/>
                <a:ext cx="4937760" cy="4937760"/>
              </a:xfrm>
              <a:prstGeom prst="blockArc">
                <a:avLst>
                  <a:gd name="adj1" fmla="val 21356981"/>
                  <a:gd name="adj2" fmla="val 16128293"/>
                  <a:gd name="adj3" fmla="val 11343"/>
                </a:avLst>
              </a:prstGeom>
              <a:gradFill flip="none" rotWithShape="1"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903770C-AEC0-49BC-8619-416501A2DC8C}"/>
                </a:ext>
              </a:extLst>
            </p:cNvPr>
            <p:cNvSpPr txBox="1"/>
            <p:nvPr/>
          </p:nvSpPr>
          <p:spPr>
            <a:xfrm>
              <a:off x="7994665" y="3514331"/>
              <a:ext cx="218361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600" spc="0" baseline="0" dirty="0">
                  <a:gradFill>
                    <a:gsLst>
                      <a:gs pos="0">
                        <a:srgbClr val="1555FD"/>
                      </a:gs>
                      <a:gs pos="100000">
                        <a:srgbClr val="5680F8"/>
                      </a:gs>
                    </a:gsLst>
                    <a:lin ang="10800000" scaled="1"/>
                  </a:gradFill>
                  <a:latin typeface="+mj-lt"/>
                  <a:sym typeface="Montserrat"/>
                  <a:rtl val="0"/>
                </a:rPr>
                <a:t>63</a:t>
              </a:r>
              <a:r>
                <a:rPr lang="en-US" sz="3600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/23/17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08A2546-1D1C-41E8-BA74-0CC93E1118A9}"/>
                </a:ext>
              </a:extLst>
            </p:cNvPr>
            <p:cNvSpPr txBox="1"/>
            <p:nvPr/>
          </p:nvSpPr>
          <p:spPr>
            <a:xfrm>
              <a:off x="8160080" y="2059102"/>
              <a:ext cx="1848583" cy="4385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50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Data Chart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0A9C21C-39DA-4FDC-835C-0E5DB69EF2A4}"/>
                </a:ext>
              </a:extLst>
            </p:cNvPr>
            <p:cNvSpPr txBox="1"/>
            <p:nvPr/>
          </p:nvSpPr>
          <p:spPr>
            <a:xfrm>
              <a:off x="7598836" y="2521065"/>
              <a:ext cx="2971070" cy="8388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20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Add Some Text to Explain</a:t>
              </a:r>
            </a:p>
            <a:p>
              <a:pPr algn="ctr">
                <a:lnSpc>
                  <a:spcPts val="2000"/>
                </a:lnSpc>
              </a:pPr>
              <a:r>
                <a:rPr lang="en-US" sz="13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the </a:t>
              </a: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Related Topic in Brief for Your</a:t>
              </a:r>
            </a:p>
            <a:p>
              <a:pPr algn="ctr">
                <a:lnSpc>
                  <a:spcPts val="2000"/>
                </a:lnSpc>
              </a:pPr>
              <a:r>
                <a:rPr lang="en-US" sz="1300" spc="-12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Presentation Content</a:t>
              </a:r>
              <a:endParaRPr lang="en-US" sz="1300" spc="-12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0ABD78D-8DF6-46F2-8947-F65A7B9C8107}"/>
                </a:ext>
              </a:extLst>
            </p:cNvPr>
            <p:cNvSpPr txBox="1"/>
            <p:nvPr/>
          </p:nvSpPr>
          <p:spPr>
            <a:xfrm>
              <a:off x="7764939" y="4228889"/>
              <a:ext cx="2638864" cy="5631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Write Some Brief Text</a:t>
              </a:r>
            </a:p>
            <a:p>
              <a:pPr algn="ctr">
                <a:lnSpc>
                  <a:spcPts val="1900"/>
                </a:lnSpc>
              </a:pPr>
              <a:r>
                <a:rPr lang="en-US" sz="135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to Explain the Topic</a:t>
              </a:r>
              <a:endParaRPr lang="en-US" sz="1350" spc="-12" baseline="0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68312BA-35E4-4228-8AF3-4E2310C226FB}"/>
              </a:ext>
            </a:extLst>
          </p:cNvPr>
          <p:cNvGrpSpPr/>
          <p:nvPr/>
        </p:nvGrpSpPr>
        <p:grpSpPr>
          <a:xfrm>
            <a:off x="1628108" y="3869389"/>
            <a:ext cx="3692036" cy="924526"/>
            <a:chOff x="1628108" y="3869389"/>
            <a:chExt cx="3692036" cy="92452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615E5FD-7989-4430-957F-05E04D23FCB1}"/>
                </a:ext>
              </a:extLst>
            </p:cNvPr>
            <p:cNvSpPr txBox="1"/>
            <p:nvPr/>
          </p:nvSpPr>
          <p:spPr>
            <a:xfrm>
              <a:off x="1628108" y="3869389"/>
              <a:ext cx="2311851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1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Capital Budget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8A3CFFE-84D9-4890-8740-80E03533BC94}"/>
                </a:ext>
              </a:extLst>
            </p:cNvPr>
            <p:cNvSpPr txBox="1"/>
            <p:nvPr/>
          </p:nvSpPr>
          <p:spPr>
            <a:xfrm>
              <a:off x="1628108" y="4253254"/>
              <a:ext cx="3692036" cy="5406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Write Some Brief Text to</a:t>
              </a:r>
            </a:p>
            <a:p>
              <a:pPr>
                <a:lnSpc>
                  <a:spcPts val="1800"/>
                </a:lnSpc>
              </a:pP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Explain the Mentioned Topic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9C1AC46-9EBB-4971-BF68-B576FABF8AF9}"/>
              </a:ext>
            </a:extLst>
          </p:cNvPr>
          <p:cNvGrpSpPr/>
          <p:nvPr/>
        </p:nvGrpSpPr>
        <p:grpSpPr>
          <a:xfrm>
            <a:off x="1628108" y="4989100"/>
            <a:ext cx="3692036" cy="924526"/>
            <a:chOff x="1628108" y="4989100"/>
            <a:chExt cx="3692036" cy="92452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F2FC038-A50F-41BA-A727-A2D734C65308}"/>
                </a:ext>
              </a:extLst>
            </p:cNvPr>
            <p:cNvSpPr txBox="1"/>
            <p:nvPr/>
          </p:nvSpPr>
          <p:spPr>
            <a:xfrm>
              <a:off x="1628108" y="4989100"/>
              <a:ext cx="2311851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100" b="1" spc="0" baseline="0" dirty="0">
                  <a:solidFill>
                    <a:schemeClr val="bg2">
                      <a:lumMod val="25000"/>
                    </a:schemeClr>
                  </a:solidFill>
                  <a:latin typeface="Montserrat"/>
                  <a:sym typeface="Montserrat"/>
                  <a:rtl val="0"/>
                </a:rPr>
                <a:t>Capital Budget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64370BB-C68E-4925-AC12-3A38DCA7C6D8}"/>
                </a:ext>
              </a:extLst>
            </p:cNvPr>
            <p:cNvSpPr txBox="1"/>
            <p:nvPr/>
          </p:nvSpPr>
          <p:spPr>
            <a:xfrm>
              <a:off x="1628108" y="5372965"/>
              <a:ext cx="3692036" cy="5406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Write Some Brief Text to</a:t>
              </a:r>
            </a:p>
            <a:p>
              <a:pPr>
                <a:lnSpc>
                  <a:spcPts val="1800"/>
                </a:lnSpc>
              </a:pP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Explain the Mentioned Topic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5">
            <a:extLst>
              <a:ext uri="{FF2B5EF4-FFF2-40B4-BE49-F238E27FC236}">
                <a16:creationId xmlns:a16="http://schemas.microsoft.com/office/drawing/2014/main" id="{8427CF6F-30EA-4CF0-9102-14EBBA1A3B54}"/>
              </a:ext>
            </a:extLst>
          </p:cNvPr>
          <p:cNvSpPr>
            <a:spLocks/>
          </p:cNvSpPr>
          <p:nvPr/>
        </p:nvSpPr>
        <p:spPr bwMode="auto">
          <a:xfrm>
            <a:off x="123676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8090529A-4844-4906-9C5A-CAAADDE3EE3B}"/>
              </a:ext>
            </a:extLst>
          </p:cNvPr>
          <p:cNvSpPr/>
          <p:nvPr/>
        </p:nvSpPr>
        <p:spPr>
          <a:xfrm>
            <a:off x="138829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73CAD47-5804-40DB-902F-4452A17D9480}"/>
              </a:ext>
            </a:extLst>
          </p:cNvPr>
          <p:cNvSpPr/>
          <p:nvPr/>
        </p:nvSpPr>
        <p:spPr>
          <a:xfrm>
            <a:off x="153190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">
            <a:extLst>
              <a:ext uri="{FF2B5EF4-FFF2-40B4-BE49-F238E27FC236}">
                <a16:creationId xmlns:a16="http://schemas.microsoft.com/office/drawing/2014/main" id="{487ED942-B6E6-4218-BFCC-4F4CDE967078}"/>
              </a:ext>
            </a:extLst>
          </p:cNvPr>
          <p:cNvSpPr>
            <a:spLocks/>
          </p:cNvSpPr>
          <p:nvPr/>
        </p:nvSpPr>
        <p:spPr bwMode="auto">
          <a:xfrm>
            <a:off x="3240239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D9639BC-451A-4B33-A01A-688E62A9B3DE}"/>
              </a:ext>
            </a:extLst>
          </p:cNvPr>
          <p:cNvSpPr/>
          <p:nvPr/>
        </p:nvSpPr>
        <p:spPr>
          <a:xfrm>
            <a:off x="3391773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B8DDB21-5FF8-43D8-ABCC-9375AE8682E0}"/>
              </a:ext>
            </a:extLst>
          </p:cNvPr>
          <p:cNvSpPr/>
          <p:nvPr/>
        </p:nvSpPr>
        <p:spPr>
          <a:xfrm>
            <a:off x="3535386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">
            <a:extLst>
              <a:ext uri="{FF2B5EF4-FFF2-40B4-BE49-F238E27FC236}">
                <a16:creationId xmlns:a16="http://schemas.microsoft.com/office/drawing/2014/main" id="{9101665F-878C-4CAB-A07D-1C83D66BDBC5}"/>
              </a:ext>
            </a:extLst>
          </p:cNvPr>
          <p:cNvSpPr>
            <a:spLocks/>
          </p:cNvSpPr>
          <p:nvPr/>
        </p:nvSpPr>
        <p:spPr bwMode="auto">
          <a:xfrm>
            <a:off x="7247195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7F6D0D53-EC3F-4E78-B2BF-B6FDAE3CFDD9}"/>
              </a:ext>
            </a:extLst>
          </p:cNvPr>
          <p:cNvSpPr/>
          <p:nvPr/>
        </p:nvSpPr>
        <p:spPr>
          <a:xfrm>
            <a:off x="7398729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01E35BD3-A5AF-4AB3-BBC4-B72B143A262F}"/>
              </a:ext>
            </a:extLst>
          </p:cNvPr>
          <p:cNvSpPr/>
          <p:nvPr/>
        </p:nvSpPr>
        <p:spPr>
          <a:xfrm>
            <a:off x="7542342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">
            <a:extLst>
              <a:ext uri="{FF2B5EF4-FFF2-40B4-BE49-F238E27FC236}">
                <a16:creationId xmlns:a16="http://schemas.microsoft.com/office/drawing/2014/main" id="{8B58A2CC-CAD0-440D-A1BA-82621D89C67A}"/>
              </a:ext>
            </a:extLst>
          </p:cNvPr>
          <p:cNvSpPr>
            <a:spLocks/>
          </p:cNvSpPr>
          <p:nvPr/>
        </p:nvSpPr>
        <p:spPr bwMode="auto">
          <a:xfrm>
            <a:off x="925067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4D7A81DB-7D06-4284-97FA-D25798844460}"/>
              </a:ext>
            </a:extLst>
          </p:cNvPr>
          <p:cNvSpPr/>
          <p:nvPr/>
        </p:nvSpPr>
        <p:spPr>
          <a:xfrm>
            <a:off x="940220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7F3F08D4-7C73-4ED3-BDF9-51DE8F9D88F4}"/>
              </a:ext>
            </a:extLst>
          </p:cNvPr>
          <p:cNvSpPr/>
          <p:nvPr/>
        </p:nvSpPr>
        <p:spPr>
          <a:xfrm>
            <a:off x="954581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">
            <a:extLst>
              <a:ext uri="{FF2B5EF4-FFF2-40B4-BE49-F238E27FC236}">
                <a16:creationId xmlns:a16="http://schemas.microsoft.com/office/drawing/2014/main" id="{900F7527-8FC7-47F4-9BCD-1EE102CAD5AD}"/>
              </a:ext>
            </a:extLst>
          </p:cNvPr>
          <p:cNvSpPr>
            <a:spLocks/>
          </p:cNvSpPr>
          <p:nvPr/>
        </p:nvSpPr>
        <p:spPr bwMode="auto">
          <a:xfrm>
            <a:off x="5237588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88403BF-4376-42E4-AAFE-2A382A90AA3B}"/>
              </a:ext>
            </a:extLst>
          </p:cNvPr>
          <p:cNvSpPr/>
          <p:nvPr/>
        </p:nvSpPr>
        <p:spPr>
          <a:xfrm>
            <a:off x="5389122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C0BAFC3-5635-4FE5-AE25-F8ACF44707E9}"/>
              </a:ext>
            </a:extLst>
          </p:cNvPr>
          <p:cNvSpPr/>
          <p:nvPr/>
        </p:nvSpPr>
        <p:spPr>
          <a:xfrm>
            <a:off x="5532735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BD483E3-ECCA-46BC-B36A-D9EAD85AEB01}"/>
              </a:ext>
            </a:extLst>
          </p:cNvPr>
          <p:cNvGrpSpPr/>
          <p:nvPr/>
        </p:nvGrpSpPr>
        <p:grpSpPr>
          <a:xfrm>
            <a:off x="2220278" y="709115"/>
            <a:ext cx="7751445" cy="1132213"/>
            <a:chOff x="2220278" y="709115"/>
            <a:chExt cx="7751445" cy="113221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05CD91D-8BB7-4E44-8289-0D5C622FEBAB}"/>
                </a:ext>
              </a:extLst>
            </p:cNvPr>
            <p:cNvSpPr txBox="1"/>
            <p:nvPr/>
          </p:nvSpPr>
          <p:spPr>
            <a:xfrm>
              <a:off x="2220278" y="709115"/>
              <a:ext cx="7751445" cy="1092708"/>
            </a:xfrm>
            <a:custGeom>
              <a:avLst/>
              <a:gdLst/>
              <a:ahLst/>
              <a:cxnLst/>
              <a:rect l="l" t="t" r="r" b="b"/>
              <a:pathLst>
                <a:path w="7751445" h="1092708">
                  <a:moveTo>
                    <a:pt x="2687955" y="333756"/>
                  </a:moveTo>
                  <a:lnTo>
                    <a:pt x="2573655" y="681228"/>
                  </a:lnTo>
                  <a:lnTo>
                    <a:pt x="2803779" y="681228"/>
                  </a:lnTo>
                  <a:close/>
                  <a:moveTo>
                    <a:pt x="3649980" y="269748"/>
                  </a:moveTo>
                  <a:lnTo>
                    <a:pt x="3649980" y="821436"/>
                  </a:lnTo>
                  <a:lnTo>
                    <a:pt x="3753612" y="821436"/>
                  </a:lnTo>
                  <a:cubicBezTo>
                    <a:pt x="3840988" y="821436"/>
                    <a:pt x="3909568" y="797560"/>
                    <a:pt x="3959352" y="749808"/>
                  </a:cubicBezTo>
                  <a:cubicBezTo>
                    <a:pt x="4009136" y="702056"/>
                    <a:pt x="4034028" y="634492"/>
                    <a:pt x="4034028" y="547116"/>
                  </a:cubicBezTo>
                  <a:cubicBezTo>
                    <a:pt x="4034028" y="458724"/>
                    <a:pt x="4009136" y="390398"/>
                    <a:pt x="3959352" y="342138"/>
                  </a:cubicBezTo>
                  <a:cubicBezTo>
                    <a:pt x="3909568" y="293878"/>
                    <a:pt x="3840988" y="269748"/>
                    <a:pt x="3753612" y="269748"/>
                  </a:cubicBezTo>
                  <a:close/>
                  <a:moveTo>
                    <a:pt x="1487805" y="260604"/>
                  </a:moveTo>
                  <a:lnTo>
                    <a:pt x="1487805" y="484632"/>
                  </a:lnTo>
                  <a:lnTo>
                    <a:pt x="1635633" y="484632"/>
                  </a:lnTo>
                  <a:cubicBezTo>
                    <a:pt x="1676273" y="484632"/>
                    <a:pt x="1706753" y="474980"/>
                    <a:pt x="1727073" y="455676"/>
                  </a:cubicBezTo>
                  <a:cubicBezTo>
                    <a:pt x="1747393" y="436372"/>
                    <a:pt x="1757554" y="408432"/>
                    <a:pt x="1757554" y="371856"/>
                  </a:cubicBezTo>
                  <a:cubicBezTo>
                    <a:pt x="1757554" y="337312"/>
                    <a:pt x="1747139" y="310134"/>
                    <a:pt x="1726311" y="290322"/>
                  </a:cubicBezTo>
                  <a:cubicBezTo>
                    <a:pt x="1705483" y="270510"/>
                    <a:pt x="1675257" y="260604"/>
                    <a:pt x="1635633" y="260604"/>
                  </a:cubicBezTo>
                  <a:close/>
                  <a:moveTo>
                    <a:pt x="6882764" y="10668"/>
                  </a:moveTo>
                  <a:lnTo>
                    <a:pt x="7751445" y="10668"/>
                  </a:lnTo>
                  <a:lnTo>
                    <a:pt x="7751445" y="248412"/>
                  </a:lnTo>
                  <a:lnTo>
                    <a:pt x="7464933" y="248412"/>
                  </a:lnTo>
                  <a:lnTo>
                    <a:pt x="7464933" y="1085088"/>
                  </a:lnTo>
                  <a:lnTo>
                    <a:pt x="7166229" y="1085088"/>
                  </a:lnTo>
                  <a:lnTo>
                    <a:pt x="7166229" y="248412"/>
                  </a:lnTo>
                  <a:lnTo>
                    <a:pt x="6882764" y="248412"/>
                  </a:lnTo>
                  <a:close/>
                  <a:moveTo>
                    <a:pt x="5780151" y="10668"/>
                  </a:moveTo>
                  <a:lnTo>
                    <a:pt x="6078855" y="10668"/>
                  </a:lnTo>
                  <a:lnTo>
                    <a:pt x="6476619" y="618744"/>
                  </a:lnTo>
                  <a:lnTo>
                    <a:pt x="6476619" y="10668"/>
                  </a:lnTo>
                  <a:lnTo>
                    <a:pt x="6775322" y="10668"/>
                  </a:lnTo>
                  <a:lnTo>
                    <a:pt x="6775322" y="1085088"/>
                  </a:lnTo>
                  <a:lnTo>
                    <a:pt x="6476619" y="1085088"/>
                  </a:lnTo>
                  <a:lnTo>
                    <a:pt x="6078855" y="484632"/>
                  </a:lnTo>
                  <a:lnTo>
                    <a:pt x="6078855" y="1085088"/>
                  </a:lnTo>
                  <a:lnTo>
                    <a:pt x="5780151" y="1085088"/>
                  </a:lnTo>
                  <a:close/>
                  <a:moveTo>
                    <a:pt x="4941951" y="10668"/>
                  </a:moveTo>
                  <a:lnTo>
                    <a:pt x="5629275" y="10668"/>
                  </a:lnTo>
                  <a:lnTo>
                    <a:pt x="5629275" y="249936"/>
                  </a:lnTo>
                  <a:lnTo>
                    <a:pt x="5240655" y="249936"/>
                  </a:lnTo>
                  <a:lnTo>
                    <a:pt x="5240655" y="425196"/>
                  </a:lnTo>
                  <a:lnTo>
                    <a:pt x="5583555" y="425196"/>
                  </a:lnTo>
                  <a:lnTo>
                    <a:pt x="5583555" y="652272"/>
                  </a:lnTo>
                  <a:lnTo>
                    <a:pt x="5240655" y="652272"/>
                  </a:lnTo>
                  <a:lnTo>
                    <a:pt x="5240655" y="845820"/>
                  </a:lnTo>
                  <a:lnTo>
                    <a:pt x="5629275" y="845820"/>
                  </a:lnTo>
                  <a:lnTo>
                    <a:pt x="5629275" y="1085088"/>
                  </a:lnTo>
                  <a:lnTo>
                    <a:pt x="4941951" y="1085088"/>
                  </a:lnTo>
                  <a:close/>
                  <a:moveTo>
                    <a:pt x="4475226" y="10668"/>
                  </a:moveTo>
                  <a:lnTo>
                    <a:pt x="4773930" y="10668"/>
                  </a:lnTo>
                  <a:lnTo>
                    <a:pt x="4773930" y="1085088"/>
                  </a:lnTo>
                  <a:lnTo>
                    <a:pt x="4475226" y="1085088"/>
                  </a:lnTo>
                  <a:close/>
                  <a:moveTo>
                    <a:pt x="3351276" y="10668"/>
                  </a:moveTo>
                  <a:lnTo>
                    <a:pt x="3776472" y="10668"/>
                  </a:lnTo>
                  <a:cubicBezTo>
                    <a:pt x="3889248" y="10668"/>
                    <a:pt x="3988054" y="33274"/>
                    <a:pt x="4072890" y="78486"/>
                  </a:cubicBezTo>
                  <a:cubicBezTo>
                    <a:pt x="4157726" y="123698"/>
                    <a:pt x="4223004" y="186944"/>
                    <a:pt x="4268724" y="268224"/>
                  </a:cubicBezTo>
                  <a:cubicBezTo>
                    <a:pt x="4314444" y="349504"/>
                    <a:pt x="4337304" y="442468"/>
                    <a:pt x="4337304" y="547116"/>
                  </a:cubicBezTo>
                  <a:cubicBezTo>
                    <a:pt x="4337304" y="650748"/>
                    <a:pt x="4314190" y="743204"/>
                    <a:pt x="4267962" y="824484"/>
                  </a:cubicBezTo>
                  <a:cubicBezTo>
                    <a:pt x="4221734" y="905764"/>
                    <a:pt x="4156202" y="969518"/>
                    <a:pt x="4071366" y="1015746"/>
                  </a:cubicBezTo>
                  <a:cubicBezTo>
                    <a:pt x="3986530" y="1061974"/>
                    <a:pt x="3888232" y="1085088"/>
                    <a:pt x="3776472" y="1085088"/>
                  </a:cubicBezTo>
                  <a:lnTo>
                    <a:pt x="3351276" y="1085088"/>
                  </a:lnTo>
                  <a:close/>
                  <a:moveTo>
                    <a:pt x="2517267" y="10668"/>
                  </a:moveTo>
                  <a:lnTo>
                    <a:pt x="2861691" y="10668"/>
                  </a:lnTo>
                  <a:lnTo>
                    <a:pt x="3251835" y="1085088"/>
                  </a:lnTo>
                  <a:lnTo>
                    <a:pt x="2936367" y="1085088"/>
                  </a:lnTo>
                  <a:lnTo>
                    <a:pt x="2878455" y="909828"/>
                  </a:lnTo>
                  <a:lnTo>
                    <a:pt x="2497455" y="909828"/>
                  </a:lnTo>
                  <a:lnTo>
                    <a:pt x="2439543" y="1085088"/>
                  </a:lnTo>
                  <a:lnTo>
                    <a:pt x="2125599" y="1085088"/>
                  </a:lnTo>
                  <a:close/>
                  <a:moveTo>
                    <a:pt x="1189102" y="10668"/>
                  </a:moveTo>
                  <a:lnTo>
                    <a:pt x="1660017" y="10668"/>
                  </a:lnTo>
                  <a:cubicBezTo>
                    <a:pt x="1746377" y="10668"/>
                    <a:pt x="1819529" y="25654"/>
                    <a:pt x="1879473" y="55626"/>
                  </a:cubicBezTo>
                  <a:cubicBezTo>
                    <a:pt x="1939417" y="85598"/>
                    <a:pt x="1984629" y="126746"/>
                    <a:pt x="2015109" y="179070"/>
                  </a:cubicBezTo>
                  <a:cubicBezTo>
                    <a:pt x="2045589" y="231394"/>
                    <a:pt x="2060829" y="290068"/>
                    <a:pt x="2060829" y="355092"/>
                  </a:cubicBezTo>
                  <a:cubicBezTo>
                    <a:pt x="2060829" y="428244"/>
                    <a:pt x="2040763" y="492506"/>
                    <a:pt x="2000631" y="547878"/>
                  </a:cubicBezTo>
                  <a:cubicBezTo>
                    <a:pt x="1960499" y="603250"/>
                    <a:pt x="1901825" y="642620"/>
                    <a:pt x="1824609" y="665988"/>
                  </a:cubicBezTo>
                  <a:lnTo>
                    <a:pt x="2066925" y="1085088"/>
                  </a:lnTo>
                  <a:lnTo>
                    <a:pt x="1733170" y="1085088"/>
                  </a:lnTo>
                  <a:lnTo>
                    <a:pt x="1519809" y="688848"/>
                  </a:lnTo>
                  <a:lnTo>
                    <a:pt x="1487805" y="688848"/>
                  </a:lnTo>
                  <a:lnTo>
                    <a:pt x="1487805" y="1085088"/>
                  </a:lnTo>
                  <a:lnTo>
                    <a:pt x="1189102" y="1085088"/>
                  </a:lnTo>
                  <a:close/>
                  <a:moveTo>
                    <a:pt x="544069" y="0"/>
                  </a:moveTo>
                  <a:cubicBezTo>
                    <a:pt x="679196" y="0"/>
                    <a:pt x="790957" y="32512"/>
                    <a:pt x="879349" y="97536"/>
                  </a:cubicBezTo>
                  <a:cubicBezTo>
                    <a:pt x="967741" y="162560"/>
                    <a:pt x="1022604" y="251460"/>
                    <a:pt x="1043941" y="364236"/>
                  </a:cubicBezTo>
                  <a:lnTo>
                    <a:pt x="722376" y="364236"/>
                  </a:lnTo>
                  <a:cubicBezTo>
                    <a:pt x="705104" y="335788"/>
                    <a:pt x="681482" y="313944"/>
                    <a:pt x="651510" y="298704"/>
                  </a:cubicBezTo>
                  <a:cubicBezTo>
                    <a:pt x="621538" y="283464"/>
                    <a:pt x="586232" y="275844"/>
                    <a:pt x="545592" y="275844"/>
                  </a:cubicBezTo>
                  <a:cubicBezTo>
                    <a:pt x="470408" y="275844"/>
                    <a:pt x="411226" y="300228"/>
                    <a:pt x="368046" y="348996"/>
                  </a:cubicBezTo>
                  <a:cubicBezTo>
                    <a:pt x="324866" y="397764"/>
                    <a:pt x="303276" y="463296"/>
                    <a:pt x="303276" y="545592"/>
                  </a:cubicBezTo>
                  <a:cubicBezTo>
                    <a:pt x="303276" y="638048"/>
                    <a:pt x="326390" y="708406"/>
                    <a:pt x="372618" y="756666"/>
                  </a:cubicBezTo>
                  <a:cubicBezTo>
                    <a:pt x="418846" y="804926"/>
                    <a:pt x="486156" y="829056"/>
                    <a:pt x="574548" y="829056"/>
                  </a:cubicBezTo>
                  <a:cubicBezTo>
                    <a:pt x="679196" y="829056"/>
                    <a:pt x="753872" y="781812"/>
                    <a:pt x="798576" y="687324"/>
                  </a:cubicBezTo>
                  <a:lnTo>
                    <a:pt x="498348" y="687324"/>
                  </a:lnTo>
                  <a:lnTo>
                    <a:pt x="498348" y="472440"/>
                  </a:lnTo>
                  <a:lnTo>
                    <a:pt x="1056133" y="472440"/>
                  </a:lnTo>
                  <a:lnTo>
                    <a:pt x="1056133" y="762000"/>
                  </a:lnTo>
                  <a:cubicBezTo>
                    <a:pt x="1032764" y="818896"/>
                    <a:pt x="998474" y="872236"/>
                    <a:pt x="953262" y="922020"/>
                  </a:cubicBezTo>
                  <a:cubicBezTo>
                    <a:pt x="908050" y="971804"/>
                    <a:pt x="850900" y="1012698"/>
                    <a:pt x="781812" y="1044702"/>
                  </a:cubicBezTo>
                  <a:cubicBezTo>
                    <a:pt x="712724" y="1076706"/>
                    <a:pt x="633984" y="1092708"/>
                    <a:pt x="545592" y="1092708"/>
                  </a:cubicBezTo>
                  <a:cubicBezTo>
                    <a:pt x="437897" y="1092708"/>
                    <a:pt x="342646" y="1069594"/>
                    <a:pt x="259842" y="1023366"/>
                  </a:cubicBezTo>
                  <a:cubicBezTo>
                    <a:pt x="177038" y="977138"/>
                    <a:pt x="113030" y="912622"/>
                    <a:pt x="67818" y="829818"/>
                  </a:cubicBezTo>
                  <a:cubicBezTo>
                    <a:pt x="22606" y="747014"/>
                    <a:pt x="0" y="652272"/>
                    <a:pt x="0" y="545592"/>
                  </a:cubicBezTo>
                  <a:cubicBezTo>
                    <a:pt x="0" y="439928"/>
                    <a:pt x="22606" y="345694"/>
                    <a:pt x="67818" y="262890"/>
                  </a:cubicBezTo>
                  <a:cubicBezTo>
                    <a:pt x="113030" y="180086"/>
                    <a:pt x="176784" y="115570"/>
                    <a:pt x="259080" y="69342"/>
                  </a:cubicBezTo>
                  <a:cubicBezTo>
                    <a:pt x="341376" y="23114"/>
                    <a:pt x="436372" y="0"/>
                    <a:pt x="5440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122FEF9-F91D-4D74-8C33-904FF068825F}"/>
                </a:ext>
              </a:extLst>
            </p:cNvPr>
            <p:cNvSpPr txBox="1"/>
            <p:nvPr/>
          </p:nvSpPr>
          <p:spPr>
            <a:xfrm>
              <a:off x="4404840" y="1297899"/>
              <a:ext cx="3475263" cy="543429"/>
            </a:xfrm>
            <a:custGeom>
              <a:avLst/>
              <a:gdLst/>
              <a:ahLst/>
              <a:cxnLst/>
              <a:rect l="l" t="t" r="r" b="b"/>
              <a:pathLst>
                <a:path w="3475263" h="543429">
                  <a:moveTo>
                    <a:pt x="2541861" y="325383"/>
                  </a:moveTo>
                  <a:cubicBezTo>
                    <a:pt x="2526875" y="325383"/>
                    <a:pt x="2514418" y="332595"/>
                    <a:pt x="2504490" y="347019"/>
                  </a:cubicBezTo>
                  <a:cubicBezTo>
                    <a:pt x="2494561" y="361443"/>
                    <a:pt x="2489597" y="381768"/>
                    <a:pt x="2489597" y="407993"/>
                  </a:cubicBezTo>
                  <a:cubicBezTo>
                    <a:pt x="2489597" y="428599"/>
                    <a:pt x="2493625" y="444334"/>
                    <a:pt x="2501680" y="455199"/>
                  </a:cubicBezTo>
                  <a:cubicBezTo>
                    <a:pt x="2509735" y="466064"/>
                    <a:pt x="2519194" y="471497"/>
                    <a:pt x="2530059" y="471497"/>
                  </a:cubicBezTo>
                  <a:cubicBezTo>
                    <a:pt x="2542048" y="471497"/>
                    <a:pt x="2552445" y="466626"/>
                    <a:pt x="2561249" y="456885"/>
                  </a:cubicBezTo>
                  <a:cubicBezTo>
                    <a:pt x="2570053" y="447144"/>
                    <a:pt x="2575954" y="433095"/>
                    <a:pt x="2578951" y="414737"/>
                  </a:cubicBezTo>
                  <a:cubicBezTo>
                    <a:pt x="2567337" y="406869"/>
                    <a:pt x="2558439" y="396567"/>
                    <a:pt x="2552257" y="383829"/>
                  </a:cubicBezTo>
                  <a:cubicBezTo>
                    <a:pt x="2546076" y="371090"/>
                    <a:pt x="2542985" y="357603"/>
                    <a:pt x="2542985" y="343366"/>
                  </a:cubicBezTo>
                  <a:cubicBezTo>
                    <a:pt x="2542985" y="337372"/>
                    <a:pt x="2543547" y="331377"/>
                    <a:pt x="2544671" y="325383"/>
                  </a:cubicBezTo>
                  <a:close/>
                  <a:moveTo>
                    <a:pt x="1684611" y="325383"/>
                  </a:moveTo>
                  <a:cubicBezTo>
                    <a:pt x="1669625" y="325383"/>
                    <a:pt x="1657168" y="332595"/>
                    <a:pt x="1647240" y="347019"/>
                  </a:cubicBezTo>
                  <a:cubicBezTo>
                    <a:pt x="1637311" y="361443"/>
                    <a:pt x="1632347" y="381768"/>
                    <a:pt x="1632347" y="407993"/>
                  </a:cubicBezTo>
                  <a:cubicBezTo>
                    <a:pt x="1632347" y="428599"/>
                    <a:pt x="1636375" y="444334"/>
                    <a:pt x="1644430" y="455199"/>
                  </a:cubicBezTo>
                  <a:cubicBezTo>
                    <a:pt x="1652485" y="466064"/>
                    <a:pt x="1661944" y="471497"/>
                    <a:pt x="1672810" y="471497"/>
                  </a:cubicBezTo>
                  <a:cubicBezTo>
                    <a:pt x="1684798" y="471497"/>
                    <a:pt x="1695195" y="466626"/>
                    <a:pt x="1703999" y="456885"/>
                  </a:cubicBezTo>
                  <a:cubicBezTo>
                    <a:pt x="1712803" y="447144"/>
                    <a:pt x="1718704" y="433095"/>
                    <a:pt x="1721701" y="414737"/>
                  </a:cubicBezTo>
                  <a:cubicBezTo>
                    <a:pt x="1710087" y="406869"/>
                    <a:pt x="1701189" y="396567"/>
                    <a:pt x="1695008" y="383829"/>
                  </a:cubicBezTo>
                  <a:cubicBezTo>
                    <a:pt x="1688826" y="371090"/>
                    <a:pt x="1685735" y="357603"/>
                    <a:pt x="1685735" y="343366"/>
                  </a:cubicBezTo>
                  <a:cubicBezTo>
                    <a:pt x="1685735" y="337372"/>
                    <a:pt x="1686297" y="331377"/>
                    <a:pt x="1687421" y="325383"/>
                  </a:cubicBezTo>
                  <a:close/>
                  <a:moveTo>
                    <a:pt x="1246461" y="325383"/>
                  </a:moveTo>
                  <a:cubicBezTo>
                    <a:pt x="1231475" y="325383"/>
                    <a:pt x="1219018" y="332595"/>
                    <a:pt x="1209090" y="347019"/>
                  </a:cubicBezTo>
                  <a:cubicBezTo>
                    <a:pt x="1199161" y="361443"/>
                    <a:pt x="1194197" y="381768"/>
                    <a:pt x="1194197" y="407993"/>
                  </a:cubicBezTo>
                  <a:cubicBezTo>
                    <a:pt x="1194197" y="428599"/>
                    <a:pt x="1198225" y="444334"/>
                    <a:pt x="1206280" y="455199"/>
                  </a:cubicBezTo>
                  <a:cubicBezTo>
                    <a:pt x="1214335" y="466064"/>
                    <a:pt x="1223795" y="471497"/>
                    <a:pt x="1234659" y="471497"/>
                  </a:cubicBezTo>
                  <a:cubicBezTo>
                    <a:pt x="1246648" y="471497"/>
                    <a:pt x="1257045" y="466626"/>
                    <a:pt x="1265849" y="456885"/>
                  </a:cubicBezTo>
                  <a:cubicBezTo>
                    <a:pt x="1274653" y="447144"/>
                    <a:pt x="1280554" y="433095"/>
                    <a:pt x="1283551" y="414737"/>
                  </a:cubicBezTo>
                  <a:cubicBezTo>
                    <a:pt x="1271937" y="406869"/>
                    <a:pt x="1263039" y="396567"/>
                    <a:pt x="1256857" y="383829"/>
                  </a:cubicBezTo>
                  <a:cubicBezTo>
                    <a:pt x="1250676" y="371090"/>
                    <a:pt x="1247585" y="357603"/>
                    <a:pt x="1247585" y="343366"/>
                  </a:cubicBezTo>
                  <a:cubicBezTo>
                    <a:pt x="1247585" y="337372"/>
                    <a:pt x="1248147" y="331377"/>
                    <a:pt x="1249271" y="325383"/>
                  </a:cubicBezTo>
                  <a:close/>
                  <a:moveTo>
                    <a:pt x="122511" y="325383"/>
                  </a:moveTo>
                  <a:cubicBezTo>
                    <a:pt x="107525" y="325383"/>
                    <a:pt x="95068" y="332595"/>
                    <a:pt x="85140" y="347019"/>
                  </a:cubicBezTo>
                  <a:cubicBezTo>
                    <a:pt x="75211" y="361443"/>
                    <a:pt x="70247" y="381768"/>
                    <a:pt x="70247" y="407993"/>
                  </a:cubicBezTo>
                  <a:cubicBezTo>
                    <a:pt x="70247" y="428599"/>
                    <a:pt x="74275" y="444334"/>
                    <a:pt x="82330" y="455199"/>
                  </a:cubicBezTo>
                  <a:cubicBezTo>
                    <a:pt x="90385" y="466064"/>
                    <a:pt x="99845" y="471497"/>
                    <a:pt x="110709" y="471497"/>
                  </a:cubicBezTo>
                  <a:cubicBezTo>
                    <a:pt x="122698" y="471497"/>
                    <a:pt x="133095" y="466626"/>
                    <a:pt x="141899" y="456885"/>
                  </a:cubicBezTo>
                  <a:cubicBezTo>
                    <a:pt x="150703" y="447144"/>
                    <a:pt x="156604" y="433095"/>
                    <a:pt x="159601" y="414737"/>
                  </a:cubicBezTo>
                  <a:cubicBezTo>
                    <a:pt x="147987" y="406869"/>
                    <a:pt x="139089" y="396567"/>
                    <a:pt x="132908" y="383829"/>
                  </a:cubicBezTo>
                  <a:cubicBezTo>
                    <a:pt x="126726" y="371090"/>
                    <a:pt x="123635" y="357603"/>
                    <a:pt x="123635" y="343366"/>
                  </a:cubicBezTo>
                  <a:cubicBezTo>
                    <a:pt x="123635" y="337372"/>
                    <a:pt x="124197" y="331377"/>
                    <a:pt x="125321" y="325383"/>
                  </a:cubicBezTo>
                  <a:close/>
                  <a:moveTo>
                    <a:pt x="3079728" y="321449"/>
                  </a:moveTo>
                  <a:cubicBezTo>
                    <a:pt x="3065866" y="321449"/>
                    <a:pt x="3054158" y="329504"/>
                    <a:pt x="3044605" y="345614"/>
                  </a:cubicBezTo>
                  <a:cubicBezTo>
                    <a:pt x="3035051" y="361724"/>
                    <a:pt x="3030274" y="381206"/>
                    <a:pt x="3030274" y="404060"/>
                  </a:cubicBezTo>
                  <a:lnTo>
                    <a:pt x="3030274" y="405184"/>
                  </a:lnTo>
                  <a:cubicBezTo>
                    <a:pt x="3052378" y="399938"/>
                    <a:pt x="3069800" y="392071"/>
                    <a:pt x="3082538" y="381581"/>
                  </a:cubicBezTo>
                  <a:cubicBezTo>
                    <a:pt x="3095276" y="371090"/>
                    <a:pt x="3101645" y="358914"/>
                    <a:pt x="3101645" y="345052"/>
                  </a:cubicBezTo>
                  <a:cubicBezTo>
                    <a:pt x="3101645" y="337934"/>
                    <a:pt x="3099678" y="332220"/>
                    <a:pt x="3095744" y="327912"/>
                  </a:cubicBezTo>
                  <a:cubicBezTo>
                    <a:pt x="3091811" y="323604"/>
                    <a:pt x="3086472" y="321449"/>
                    <a:pt x="3079728" y="321449"/>
                  </a:cubicBezTo>
                  <a:close/>
                  <a:moveTo>
                    <a:pt x="2819829" y="321449"/>
                  </a:moveTo>
                  <a:cubicBezTo>
                    <a:pt x="2799223" y="327818"/>
                    <a:pt x="2782083" y="341587"/>
                    <a:pt x="2768408" y="362754"/>
                  </a:cubicBezTo>
                  <a:cubicBezTo>
                    <a:pt x="2754733" y="383922"/>
                    <a:pt x="2747896" y="407431"/>
                    <a:pt x="2747896" y="433282"/>
                  </a:cubicBezTo>
                  <a:cubicBezTo>
                    <a:pt x="2747896" y="460632"/>
                    <a:pt x="2757262" y="474306"/>
                    <a:pt x="2775995" y="474306"/>
                  </a:cubicBezTo>
                  <a:cubicBezTo>
                    <a:pt x="2783113" y="474306"/>
                    <a:pt x="2790231" y="471403"/>
                    <a:pt x="2797350" y="465596"/>
                  </a:cubicBezTo>
                  <a:cubicBezTo>
                    <a:pt x="2804468" y="459789"/>
                    <a:pt x="2813460" y="449018"/>
                    <a:pt x="2824325" y="433282"/>
                  </a:cubicBezTo>
                  <a:cubicBezTo>
                    <a:pt x="2820578" y="413051"/>
                    <a:pt x="2818705" y="390385"/>
                    <a:pt x="2818705" y="365283"/>
                  </a:cubicBezTo>
                  <a:cubicBezTo>
                    <a:pt x="2818705" y="356292"/>
                    <a:pt x="2819080" y="341680"/>
                    <a:pt x="2819829" y="321449"/>
                  </a:cubicBezTo>
                  <a:close/>
                  <a:moveTo>
                    <a:pt x="124759" y="265814"/>
                  </a:moveTo>
                  <a:cubicBezTo>
                    <a:pt x="153232" y="265814"/>
                    <a:pt x="176180" y="275648"/>
                    <a:pt x="193601" y="295317"/>
                  </a:cubicBezTo>
                  <a:cubicBezTo>
                    <a:pt x="211022" y="314987"/>
                    <a:pt x="221231" y="339245"/>
                    <a:pt x="224228" y="368093"/>
                  </a:cubicBezTo>
                  <a:cubicBezTo>
                    <a:pt x="233033" y="367531"/>
                    <a:pt x="242680" y="366314"/>
                    <a:pt x="253170" y="364440"/>
                  </a:cubicBezTo>
                  <a:lnTo>
                    <a:pt x="273791" y="359839"/>
                  </a:lnTo>
                  <a:lnTo>
                    <a:pt x="278671" y="336131"/>
                  </a:lnTo>
                  <a:cubicBezTo>
                    <a:pt x="281762" y="323721"/>
                    <a:pt x="285461" y="310959"/>
                    <a:pt x="289770" y="297846"/>
                  </a:cubicBezTo>
                  <a:cubicBezTo>
                    <a:pt x="293516" y="286607"/>
                    <a:pt x="298762" y="278552"/>
                    <a:pt x="305505" y="273681"/>
                  </a:cubicBezTo>
                  <a:cubicBezTo>
                    <a:pt x="312249" y="268811"/>
                    <a:pt x="322926" y="266376"/>
                    <a:pt x="337538" y="266376"/>
                  </a:cubicBezTo>
                  <a:cubicBezTo>
                    <a:pt x="345780" y="266376"/>
                    <a:pt x="351494" y="267687"/>
                    <a:pt x="354678" y="270310"/>
                  </a:cubicBezTo>
                  <a:cubicBezTo>
                    <a:pt x="357863" y="272932"/>
                    <a:pt x="359455" y="276866"/>
                    <a:pt x="359455" y="282111"/>
                  </a:cubicBezTo>
                  <a:cubicBezTo>
                    <a:pt x="359455" y="285108"/>
                    <a:pt x="357394" y="295224"/>
                    <a:pt x="353273" y="312458"/>
                  </a:cubicBezTo>
                  <a:cubicBezTo>
                    <a:pt x="349527" y="326320"/>
                    <a:pt x="346529" y="338871"/>
                    <a:pt x="344281" y="350110"/>
                  </a:cubicBezTo>
                  <a:cubicBezTo>
                    <a:pt x="336788" y="389448"/>
                    <a:pt x="333042" y="415674"/>
                    <a:pt x="333042" y="428786"/>
                  </a:cubicBezTo>
                  <a:cubicBezTo>
                    <a:pt x="333042" y="436654"/>
                    <a:pt x="333979" y="442180"/>
                    <a:pt x="335852" y="445365"/>
                  </a:cubicBezTo>
                  <a:cubicBezTo>
                    <a:pt x="337725" y="448549"/>
                    <a:pt x="340722" y="450142"/>
                    <a:pt x="344844" y="450142"/>
                  </a:cubicBezTo>
                  <a:cubicBezTo>
                    <a:pt x="350463" y="450142"/>
                    <a:pt x="357488" y="444522"/>
                    <a:pt x="365918" y="433282"/>
                  </a:cubicBezTo>
                  <a:cubicBezTo>
                    <a:pt x="374347" y="422043"/>
                    <a:pt x="383339" y="404996"/>
                    <a:pt x="392892" y="382143"/>
                  </a:cubicBezTo>
                  <a:cubicBezTo>
                    <a:pt x="402446" y="359289"/>
                    <a:pt x="411719" y="331190"/>
                    <a:pt x="420710" y="297846"/>
                  </a:cubicBezTo>
                  <a:cubicBezTo>
                    <a:pt x="423707" y="286607"/>
                    <a:pt x="428297" y="278552"/>
                    <a:pt x="434478" y="273681"/>
                  </a:cubicBezTo>
                  <a:cubicBezTo>
                    <a:pt x="440660" y="268811"/>
                    <a:pt x="449933" y="266376"/>
                    <a:pt x="462296" y="266376"/>
                  </a:cubicBezTo>
                  <a:cubicBezTo>
                    <a:pt x="470913" y="266376"/>
                    <a:pt x="476908" y="267406"/>
                    <a:pt x="480279" y="269467"/>
                  </a:cubicBezTo>
                  <a:cubicBezTo>
                    <a:pt x="483651" y="271527"/>
                    <a:pt x="485337" y="275367"/>
                    <a:pt x="485337" y="280987"/>
                  </a:cubicBezTo>
                  <a:cubicBezTo>
                    <a:pt x="485337" y="290353"/>
                    <a:pt x="480654" y="316017"/>
                    <a:pt x="471288" y="357978"/>
                  </a:cubicBezTo>
                  <a:cubicBezTo>
                    <a:pt x="460798" y="405933"/>
                    <a:pt x="455553" y="435530"/>
                    <a:pt x="455553" y="446770"/>
                  </a:cubicBezTo>
                  <a:cubicBezTo>
                    <a:pt x="455553" y="453888"/>
                    <a:pt x="457051" y="459414"/>
                    <a:pt x="460048" y="463348"/>
                  </a:cubicBezTo>
                  <a:cubicBezTo>
                    <a:pt x="463045" y="467282"/>
                    <a:pt x="466979" y="469249"/>
                    <a:pt x="471850" y="469249"/>
                  </a:cubicBezTo>
                  <a:cubicBezTo>
                    <a:pt x="479343" y="469249"/>
                    <a:pt x="488241" y="464659"/>
                    <a:pt x="498544" y="455480"/>
                  </a:cubicBezTo>
                  <a:cubicBezTo>
                    <a:pt x="503695" y="450891"/>
                    <a:pt x="509713" y="444873"/>
                    <a:pt x="516597" y="437427"/>
                  </a:cubicBezTo>
                  <a:lnTo>
                    <a:pt x="525277" y="427488"/>
                  </a:lnTo>
                  <a:lnTo>
                    <a:pt x="544697" y="297846"/>
                  </a:lnTo>
                  <a:cubicBezTo>
                    <a:pt x="548069" y="286981"/>
                    <a:pt x="553595" y="279020"/>
                    <a:pt x="561275" y="273962"/>
                  </a:cubicBezTo>
                  <a:cubicBezTo>
                    <a:pt x="568956" y="268905"/>
                    <a:pt x="579727" y="266376"/>
                    <a:pt x="593589" y="266376"/>
                  </a:cubicBezTo>
                  <a:cubicBezTo>
                    <a:pt x="601082" y="266376"/>
                    <a:pt x="606327" y="267312"/>
                    <a:pt x="609324" y="269186"/>
                  </a:cubicBezTo>
                  <a:cubicBezTo>
                    <a:pt x="612321" y="271059"/>
                    <a:pt x="613820" y="274618"/>
                    <a:pt x="613820" y="279863"/>
                  </a:cubicBezTo>
                  <a:cubicBezTo>
                    <a:pt x="613820" y="285858"/>
                    <a:pt x="611010" y="299345"/>
                    <a:pt x="605390" y="320325"/>
                  </a:cubicBezTo>
                  <a:cubicBezTo>
                    <a:pt x="601644" y="335311"/>
                    <a:pt x="598647" y="348424"/>
                    <a:pt x="596399" y="359664"/>
                  </a:cubicBezTo>
                  <a:cubicBezTo>
                    <a:pt x="594151" y="370903"/>
                    <a:pt x="592278" y="384765"/>
                    <a:pt x="590779" y="401250"/>
                  </a:cubicBezTo>
                  <a:cubicBezTo>
                    <a:pt x="603142" y="369030"/>
                    <a:pt x="617005" y="342804"/>
                    <a:pt x="632365" y="322573"/>
                  </a:cubicBezTo>
                  <a:cubicBezTo>
                    <a:pt x="647726" y="302342"/>
                    <a:pt x="662805" y="287918"/>
                    <a:pt x="677604" y="279301"/>
                  </a:cubicBezTo>
                  <a:cubicBezTo>
                    <a:pt x="692403" y="270684"/>
                    <a:pt x="705984" y="266376"/>
                    <a:pt x="718347" y="266376"/>
                  </a:cubicBezTo>
                  <a:cubicBezTo>
                    <a:pt x="742699" y="266376"/>
                    <a:pt x="754876" y="278552"/>
                    <a:pt x="754876" y="302904"/>
                  </a:cubicBezTo>
                  <a:cubicBezTo>
                    <a:pt x="754876" y="307775"/>
                    <a:pt x="753190" y="319576"/>
                    <a:pt x="749818" y="338309"/>
                  </a:cubicBezTo>
                  <a:cubicBezTo>
                    <a:pt x="746821" y="353295"/>
                    <a:pt x="745322" y="362661"/>
                    <a:pt x="745322" y="366407"/>
                  </a:cubicBezTo>
                  <a:cubicBezTo>
                    <a:pt x="745322" y="379520"/>
                    <a:pt x="750005" y="386076"/>
                    <a:pt x="759371" y="386076"/>
                  </a:cubicBezTo>
                  <a:cubicBezTo>
                    <a:pt x="769862" y="386076"/>
                    <a:pt x="783349" y="377834"/>
                    <a:pt x="799834" y="361350"/>
                  </a:cubicBezTo>
                  <a:cubicBezTo>
                    <a:pt x="804704" y="356479"/>
                    <a:pt x="809762" y="354044"/>
                    <a:pt x="815007" y="354044"/>
                  </a:cubicBezTo>
                  <a:cubicBezTo>
                    <a:pt x="819877" y="354044"/>
                    <a:pt x="823718" y="356198"/>
                    <a:pt x="826527" y="360507"/>
                  </a:cubicBezTo>
                  <a:cubicBezTo>
                    <a:pt x="829337" y="364815"/>
                    <a:pt x="830742" y="370528"/>
                    <a:pt x="830742" y="377647"/>
                  </a:cubicBezTo>
                  <a:cubicBezTo>
                    <a:pt x="830742" y="391509"/>
                    <a:pt x="826996" y="402374"/>
                    <a:pt x="819503" y="410241"/>
                  </a:cubicBezTo>
                  <a:cubicBezTo>
                    <a:pt x="809013" y="421106"/>
                    <a:pt x="796743" y="430379"/>
                    <a:pt x="782693" y="438059"/>
                  </a:cubicBezTo>
                  <a:cubicBezTo>
                    <a:pt x="768644" y="445739"/>
                    <a:pt x="753752" y="449580"/>
                    <a:pt x="738016" y="449580"/>
                  </a:cubicBezTo>
                  <a:cubicBezTo>
                    <a:pt x="718160" y="449580"/>
                    <a:pt x="703080" y="444522"/>
                    <a:pt x="692777" y="434406"/>
                  </a:cubicBezTo>
                  <a:cubicBezTo>
                    <a:pt x="682475" y="424291"/>
                    <a:pt x="677323" y="410616"/>
                    <a:pt x="677323" y="393382"/>
                  </a:cubicBezTo>
                  <a:cubicBezTo>
                    <a:pt x="677323" y="387762"/>
                    <a:pt x="677885" y="382143"/>
                    <a:pt x="679009" y="376523"/>
                  </a:cubicBezTo>
                  <a:cubicBezTo>
                    <a:pt x="679758" y="369030"/>
                    <a:pt x="680133" y="363972"/>
                    <a:pt x="680133" y="361350"/>
                  </a:cubicBezTo>
                  <a:cubicBezTo>
                    <a:pt x="680133" y="355355"/>
                    <a:pt x="678072" y="352358"/>
                    <a:pt x="673951" y="352358"/>
                  </a:cubicBezTo>
                  <a:cubicBezTo>
                    <a:pt x="668331" y="352358"/>
                    <a:pt x="660932" y="358633"/>
                    <a:pt x="651753" y="371184"/>
                  </a:cubicBezTo>
                  <a:cubicBezTo>
                    <a:pt x="642574" y="383735"/>
                    <a:pt x="633489" y="400313"/>
                    <a:pt x="624498" y="420919"/>
                  </a:cubicBezTo>
                  <a:cubicBezTo>
                    <a:pt x="615506" y="441525"/>
                    <a:pt x="608200" y="463254"/>
                    <a:pt x="602580" y="486108"/>
                  </a:cubicBezTo>
                  <a:cubicBezTo>
                    <a:pt x="598459" y="503717"/>
                    <a:pt x="593683" y="515612"/>
                    <a:pt x="588250" y="521793"/>
                  </a:cubicBezTo>
                  <a:cubicBezTo>
                    <a:pt x="582818" y="527975"/>
                    <a:pt x="574294" y="531066"/>
                    <a:pt x="562680" y="531066"/>
                  </a:cubicBezTo>
                  <a:cubicBezTo>
                    <a:pt x="548443" y="531066"/>
                    <a:pt x="538422" y="523573"/>
                    <a:pt x="532615" y="508587"/>
                  </a:cubicBezTo>
                  <a:lnTo>
                    <a:pt x="528978" y="492320"/>
                  </a:lnTo>
                  <a:lnTo>
                    <a:pt x="508097" y="511959"/>
                  </a:lnTo>
                  <a:cubicBezTo>
                    <a:pt x="489552" y="524697"/>
                    <a:pt x="468478" y="531066"/>
                    <a:pt x="444875" y="531066"/>
                  </a:cubicBezTo>
                  <a:cubicBezTo>
                    <a:pt x="426892" y="531066"/>
                    <a:pt x="413685" y="524135"/>
                    <a:pt x="405256" y="510273"/>
                  </a:cubicBezTo>
                  <a:cubicBezTo>
                    <a:pt x="396826" y="496411"/>
                    <a:pt x="392611" y="476929"/>
                    <a:pt x="392611" y="451827"/>
                  </a:cubicBezTo>
                  <a:cubicBezTo>
                    <a:pt x="386242" y="477304"/>
                    <a:pt x="376689" y="496879"/>
                    <a:pt x="363951" y="510554"/>
                  </a:cubicBezTo>
                  <a:cubicBezTo>
                    <a:pt x="351212" y="524229"/>
                    <a:pt x="337538" y="531066"/>
                    <a:pt x="322926" y="531066"/>
                  </a:cubicBezTo>
                  <a:cubicBezTo>
                    <a:pt x="306067" y="531066"/>
                    <a:pt x="292299" y="523292"/>
                    <a:pt x="281621" y="507744"/>
                  </a:cubicBezTo>
                  <a:cubicBezTo>
                    <a:pt x="270944" y="492196"/>
                    <a:pt x="265605" y="472808"/>
                    <a:pt x="265605" y="449580"/>
                  </a:cubicBezTo>
                  <a:lnTo>
                    <a:pt x="266607" y="420765"/>
                  </a:lnTo>
                  <a:lnTo>
                    <a:pt x="258509" y="422886"/>
                  </a:lnTo>
                  <a:cubicBezTo>
                    <a:pt x="246145" y="425134"/>
                    <a:pt x="233220" y="426539"/>
                    <a:pt x="219733" y="427101"/>
                  </a:cubicBezTo>
                  <a:cubicBezTo>
                    <a:pt x="212614" y="458571"/>
                    <a:pt x="198565" y="483766"/>
                    <a:pt x="177584" y="502686"/>
                  </a:cubicBezTo>
                  <a:cubicBezTo>
                    <a:pt x="156604" y="521606"/>
                    <a:pt x="132814" y="531066"/>
                    <a:pt x="106214" y="531066"/>
                  </a:cubicBezTo>
                  <a:cubicBezTo>
                    <a:pt x="83735" y="531066"/>
                    <a:pt x="64534" y="525634"/>
                    <a:pt x="48611" y="514769"/>
                  </a:cubicBezTo>
                  <a:cubicBezTo>
                    <a:pt x="32689" y="503904"/>
                    <a:pt x="20606" y="489480"/>
                    <a:pt x="12364" y="471497"/>
                  </a:cubicBezTo>
                  <a:cubicBezTo>
                    <a:pt x="4122" y="453513"/>
                    <a:pt x="0" y="434032"/>
                    <a:pt x="0" y="413051"/>
                  </a:cubicBezTo>
                  <a:cubicBezTo>
                    <a:pt x="0" y="384578"/>
                    <a:pt x="5433" y="359195"/>
                    <a:pt x="16298" y="336904"/>
                  </a:cubicBezTo>
                  <a:cubicBezTo>
                    <a:pt x="27163" y="314612"/>
                    <a:pt x="42149" y="297191"/>
                    <a:pt x="61256" y="284640"/>
                  </a:cubicBezTo>
                  <a:cubicBezTo>
                    <a:pt x="80363" y="272089"/>
                    <a:pt x="101531" y="265814"/>
                    <a:pt x="124759" y="265814"/>
                  </a:cubicBezTo>
                  <a:close/>
                  <a:moveTo>
                    <a:pt x="1533421" y="55635"/>
                  </a:moveTo>
                  <a:cubicBezTo>
                    <a:pt x="1524804" y="55635"/>
                    <a:pt x="1515063" y="71183"/>
                    <a:pt x="1504198" y="102279"/>
                  </a:cubicBezTo>
                  <a:cubicBezTo>
                    <a:pt x="1493333" y="133375"/>
                    <a:pt x="1483779" y="171964"/>
                    <a:pt x="1475537" y="218046"/>
                  </a:cubicBezTo>
                  <a:cubicBezTo>
                    <a:pt x="1467295" y="264128"/>
                    <a:pt x="1462799" y="308337"/>
                    <a:pt x="1462050" y="350672"/>
                  </a:cubicBezTo>
                  <a:cubicBezTo>
                    <a:pt x="1488650" y="306838"/>
                    <a:pt x="1509818" y="262910"/>
                    <a:pt x="1525553" y="218889"/>
                  </a:cubicBezTo>
                  <a:cubicBezTo>
                    <a:pt x="1541288" y="174867"/>
                    <a:pt x="1549156" y="134686"/>
                    <a:pt x="1549156" y="98345"/>
                  </a:cubicBezTo>
                  <a:cubicBezTo>
                    <a:pt x="1549156" y="69872"/>
                    <a:pt x="1543911" y="55635"/>
                    <a:pt x="1533421" y="55635"/>
                  </a:cubicBezTo>
                  <a:close/>
                  <a:moveTo>
                    <a:pt x="2937844" y="55073"/>
                  </a:moveTo>
                  <a:cubicBezTo>
                    <a:pt x="2930725" y="55073"/>
                    <a:pt x="2923607" y="67718"/>
                    <a:pt x="2916489" y="93006"/>
                  </a:cubicBezTo>
                  <a:cubicBezTo>
                    <a:pt x="2909370" y="118295"/>
                    <a:pt x="2903282" y="151358"/>
                    <a:pt x="2898225" y="192195"/>
                  </a:cubicBezTo>
                  <a:cubicBezTo>
                    <a:pt x="2893167" y="233032"/>
                    <a:pt x="2889514" y="275742"/>
                    <a:pt x="2887266" y="320325"/>
                  </a:cubicBezTo>
                  <a:cubicBezTo>
                    <a:pt x="2929227" y="228911"/>
                    <a:pt x="2950207" y="155479"/>
                    <a:pt x="2950207" y="100031"/>
                  </a:cubicBezTo>
                  <a:cubicBezTo>
                    <a:pt x="2950207" y="85794"/>
                    <a:pt x="2948989" y="74742"/>
                    <a:pt x="2946554" y="66875"/>
                  </a:cubicBezTo>
                  <a:cubicBezTo>
                    <a:pt x="2944119" y="59007"/>
                    <a:pt x="2941216" y="55073"/>
                    <a:pt x="2937844" y="55073"/>
                  </a:cubicBezTo>
                  <a:close/>
                  <a:moveTo>
                    <a:pt x="2944026" y="0"/>
                  </a:moveTo>
                  <a:cubicBezTo>
                    <a:pt x="2960135" y="0"/>
                    <a:pt x="2973529" y="7305"/>
                    <a:pt x="2984206" y="21917"/>
                  </a:cubicBezTo>
                  <a:cubicBezTo>
                    <a:pt x="2994884" y="36528"/>
                    <a:pt x="3000223" y="58632"/>
                    <a:pt x="3000223" y="88230"/>
                  </a:cubicBezTo>
                  <a:cubicBezTo>
                    <a:pt x="3000223" y="130190"/>
                    <a:pt x="2989920" y="179270"/>
                    <a:pt x="2969314" y="235467"/>
                  </a:cubicBezTo>
                  <a:cubicBezTo>
                    <a:pt x="2948708" y="291665"/>
                    <a:pt x="2921172" y="349361"/>
                    <a:pt x="2886704" y="408555"/>
                  </a:cubicBezTo>
                  <a:cubicBezTo>
                    <a:pt x="2888202" y="430285"/>
                    <a:pt x="2891481" y="445833"/>
                    <a:pt x="2896539" y="455199"/>
                  </a:cubicBezTo>
                  <a:cubicBezTo>
                    <a:pt x="2901596" y="464566"/>
                    <a:pt x="2908059" y="469249"/>
                    <a:pt x="2915927" y="469249"/>
                  </a:cubicBezTo>
                  <a:cubicBezTo>
                    <a:pt x="2926042" y="469249"/>
                    <a:pt x="2936345" y="464753"/>
                    <a:pt x="2946835" y="455761"/>
                  </a:cubicBezTo>
                  <a:cubicBezTo>
                    <a:pt x="2949458" y="453513"/>
                    <a:pt x="2952303" y="450891"/>
                    <a:pt x="2955370" y="447894"/>
                  </a:cubicBezTo>
                  <a:lnTo>
                    <a:pt x="2964523" y="438513"/>
                  </a:lnTo>
                  <a:lnTo>
                    <a:pt x="2964312" y="437708"/>
                  </a:lnTo>
                  <a:cubicBezTo>
                    <a:pt x="2962954" y="429419"/>
                    <a:pt x="2962275" y="420638"/>
                    <a:pt x="2962275" y="411365"/>
                  </a:cubicBezTo>
                  <a:cubicBezTo>
                    <a:pt x="2962275" y="385514"/>
                    <a:pt x="2967708" y="361443"/>
                    <a:pt x="2978573" y="339151"/>
                  </a:cubicBezTo>
                  <a:cubicBezTo>
                    <a:pt x="2989437" y="316860"/>
                    <a:pt x="3004517" y="299158"/>
                    <a:pt x="3023812" y="286045"/>
                  </a:cubicBezTo>
                  <a:cubicBezTo>
                    <a:pt x="3043106" y="272932"/>
                    <a:pt x="3064929" y="266376"/>
                    <a:pt x="3089282" y="266376"/>
                  </a:cubicBezTo>
                  <a:cubicBezTo>
                    <a:pt x="3111011" y="266376"/>
                    <a:pt x="3128433" y="272838"/>
                    <a:pt x="3141545" y="285764"/>
                  </a:cubicBezTo>
                  <a:cubicBezTo>
                    <a:pt x="3154658" y="298689"/>
                    <a:pt x="3161215" y="316204"/>
                    <a:pt x="3161215" y="338309"/>
                  </a:cubicBezTo>
                  <a:cubicBezTo>
                    <a:pt x="3161215" y="364159"/>
                    <a:pt x="3151942" y="386357"/>
                    <a:pt x="3133397" y="404903"/>
                  </a:cubicBezTo>
                  <a:cubicBezTo>
                    <a:pt x="3114851" y="423448"/>
                    <a:pt x="3083475" y="438153"/>
                    <a:pt x="3039266" y="449018"/>
                  </a:cubicBezTo>
                  <a:cubicBezTo>
                    <a:pt x="3048632" y="466251"/>
                    <a:pt x="3066428" y="474868"/>
                    <a:pt x="3092654" y="474868"/>
                  </a:cubicBezTo>
                  <a:cubicBezTo>
                    <a:pt x="3109513" y="474868"/>
                    <a:pt x="3128713" y="468968"/>
                    <a:pt x="3150256" y="457166"/>
                  </a:cubicBezTo>
                  <a:cubicBezTo>
                    <a:pt x="3161027" y="451265"/>
                    <a:pt x="3171072" y="444452"/>
                    <a:pt x="3180392" y="436724"/>
                  </a:cubicBezTo>
                  <a:lnTo>
                    <a:pt x="3180838" y="436276"/>
                  </a:lnTo>
                  <a:lnTo>
                    <a:pt x="3198912" y="413051"/>
                  </a:lnTo>
                  <a:cubicBezTo>
                    <a:pt x="3206686" y="402561"/>
                    <a:pt x="3213195" y="393195"/>
                    <a:pt x="3218440" y="384952"/>
                  </a:cubicBezTo>
                  <a:cubicBezTo>
                    <a:pt x="3224810" y="374088"/>
                    <a:pt x="3232303" y="359570"/>
                    <a:pt x="3240920" y="341399"/>
                  </a:cubicBezTo>
                  <a:cubicBezTo>
                    <a:pt x="3249537" y="323229"/>
                    <a:pt x="3257966" y="304403"/>
                    <a:pt x="3266208" y="284921"/>
                  </a:cubicBezTo>
                  <a:cubicBezTo>
                    <a:pt x="3273327" y="268436"/>
                    <a:pt x="3288125" y="260194"/>
                    <a:pt x="3310605" y="260194"/>
                  </a:cubicBezTo>
                  <a:cubicBezTo>
                    <a:pt x="3321095" y="260194"/>
                    <a:pt x="3328400" y="261131"/>
                    <a:pt x="3332522" y="263004"/>
                  </a:cubicBezTo>
                  <a:cubicBezTo>
                    <a:pt x="3336643" y="264877"/>
                    <a:pt x="3338703" y="267874"/>
                    <a:pt x="3338703" y="271995"/>
                  </a:cubicBezTo>
                  <a:cubicBezTo>
                    <a:pt x="3338703" y="274243"/>
                    <a:pt x="3337954" y="277803"/>
                    <a:pt x="3336455" y="282673"/>
                  </a:cubicBezTo>
                  <a:cubicBezTo>
                    <a:pt x="3334957" y="287543"/>
                    <a:pt x="3332896" y="292414"/>
                    <a:pt x="3330274" y="297284"/>
                  </a:cubicBezTo>
                  <a:cubicBezTo>
                    <a:pt x="3323530" y="310772"/>
                    <a:pt x="3320158" y="322199"/>
                    <a:pt x="3320158" y="331565"/>
                  </a:cubicBezTo>
                  <a:cubicBezTo>
                    <a:pt x="3320158" y="337185"/>
                    <a:pt x="3322125" y="343366"/>
                    <a:pt x="3326059" y="350110"/>
                  </a:cubicBezTo>
                  <a:cubicBezTo>
                    <a:pt x="3329993" y="356854"/>
                    <a:pt x="3336081" y="365283"/>
                    <a:pt x="3344323" y="375399"/>
                  </a:cubicBezTo>
                  <a:cubicBezTo>
                    <a:pt x="3356312" y="391134"/>
                    <a:pt x="3365397" y="404528"/>
                    <a:pt x="3371579" y="415580"/>
                  </a:cubicBezTo>
                  <a:cubicBezTo>
                    <a:pt x="3377760" y="426632"/>
                    <a:pt x="3380852" y="438715"/>
                    <a:pt x="3380852" y="451827"/>
                  </a:cubicBezTo>
                  <a:cubicBezTo>
                    <a:pt x="3380852" y="455574"/>
                    <a:pt x="3380477" y="460819"/>
                    <a:pt x="3379728" y="467563"/>
                  </a:cubicBezTo>
                  <a:cubicBezTo>
                    <a:pt x="3398085" y="460444"/>
                    <a:pt x="3419628" y="441525"/>
                    <a:pt x="3444355" y="410803"/>
                  </a:cubicBezTo>
                  <a:cubicBezTo>
                    <a:pt x="3448851" y="405558"/>
                    <a:pt x="3453908" y="402936"/>
                    <a:pt x="3459528" y="402936"/>
                  </a:cubicBezTo>
                  <a:cubicBezTo>
                    <a:pt x="3464399" y="402936"/>
                    <a:pt x="3468239" y="405184"/>
                    <a:pt x="3471049" y="409679"/>
                  </a:cubicBezTo>
                  <a:cubicBezTo>
                    <a:pt x="3473858" y="414175"/>
                    <a:pt x="3475263" y="420357"/>
                    <a:pt x="3475263" y="428225"/>
                  </a:cubicBezTo>
                  <a:cubicBezTo>
                    <a:pt x="3475263" y="442461"/>
                    <a:pt x="3471704" y="454075"/>
                    <a:pt x="3464586" y="463067"/>
                  </a:cubicBezTo>
                  <a:cubicBezTo>
                    <a:pt x="3445853" y="486295"/>
                    <a:pt x="3427964" y="502124"/>
                    <a:pt x="3410917" y="510554"/>
                  </a:cubicBezTo>
                  <a:cubicBezTo>
                    <a:pt x="3393871" y="518984"/>
                    <a:pt x="3372797" y="523573"/>
                    <a:pt x="3347695" y="524322"/>
                  </a:cubicBezTo>
                  <a:cubicBezTo>
                    <a:pt x="3332709" y="537060"/>
                    <a:pt x="3314913" y="543429"/>
                    <a:pt x="3294307" y="543429"/>
                  </a:cubicBezTo>
                  <a:cubicBezTo>
                    <a:pt x="3274825" y="543429"/>
                    <a:pt x="3259933" y="538934"/>
                    <a:pt x="3249630" y="529942"/>
                  </a:cubicBezTo>
                  <a:cubicBezTo>
                    <a:pt x="3239327" y="520950"/>
                    <a:pt x="3234176" y="510835"/>
                    <a:pt x="3234176" y="499595"/>
                  </a:cubicBezTo>
                  <a:cubicBezTo>
                    <a:pt x="3234176" y="489854"/>
                    <a:pt x="3237735" y="481425"/>
                    <a:pt x="3244853" y="474306"/>
                  </a:cubicBezTo>
                  <a:cubicBezTo>
                    <a:pt x="3251972" y="467188"/>
                    <a:pt x="3262462" y="463629"/>
                    <a:pt x="3276324" y="463629"/>
                  </a:cubicBezTo>
                  <a:cubicBezTo>
                    <a:pt x="3281194" y="463629"/>
                    <a:pt x="3286908" y="464097"/>
                    <a:pt x="3293464" y="465034"/>
                  </a:cubicBezTo>
                  <a:cubicBezTo>
                    <a:pt x="3300021" y="465971"/>
                    <a:pt x="3304985" y="466626"/>
                    <a:pt x="3308357" y="467001"/>
                  </a:cubicBezTo>
                  <a:cubicBezTo>
                    <a:pt x="3307982" y="457260"/>
                    <a:pt x="3305828" y="448081"/>
                    <a:pt x="3301894" y="439464"/>
                  </a:cubicBezTo>
                  <a:cubicBezTo>
                    <a:pt x="3297960" y="430847"/>
                    <a:pt x="3292996" y="422511"/>
                    <a:pt x="3287002" y="414456"/>
                  </a:cubicBezTo>
                  <a:cubicBezTo>
                    <a:pt x="3281007" y="406401"/>
                    <a:pt x="3275388" y="399376"/>
                    <a:pt x="3270142" y="393382"/>
                  </a:cubicBezTo>
                  <a:cubicBezTo>
                    <a:pt x="3258528" y="415486"/>
                    <a:pt x="3247008" y="433844"/>
                    <a:pt x="3235581" y="448456"/>
                  </a:cubicBezTo>
                  <a:lnTo>
                    <a:pt x="3232294" y="452113"/>
                  </a:lnTo>
                  <a:lnTo>
                    <a:pt x="3226404" y="463067"/>
                  </a:lnTo>
                  <a:cubicBezTo>
                    <a:pt x="3219472" y="471497"/>
                    <a:pt x="3211113" y="479598"/>
                    <a:pt x="3201326" y="487372"/>
                  </a:cubicBezTo>
                  <a:lnTo>
                    <a:pt x="3199548" y="488553"/>
                  </a:lnTo>
                  <a:lnTo>
                    <a:pt x="3198209" y="490042"/>
                  </a:lnTo>
                  <a:cubicBezTo>
                    <a:pt x="3194838" y="493414"/>
                    <a:pt x="3191372" y="495943"/>
                    <a:pt x="3187813" y="497628"/>
                  </a:cubicBezTo>
                  <a:lnTo>
                    <a:pt x="3184845" y="498313"/>
                  </a:lnTo>
                  <a:lnTo>
                    <a:pt x="3167677" y="509711"/>
                  </a:lnTo>
                  <a:cubicBezTo>
                    <a:pt x="3142388" y="523948"/>
                    <a:pt x="3115320" y="531066"/>
                    <a:pt x="3086472" y="531066"/>
                  </a:cubicBezTo>
                  <a:cubicBezTo>
                    <a:pt x="3047133" y="531066"/>
                    <a:pt x="3016600" y="520388"/>
                    <a:pt x="2994870" y="499033"/>
                  </a:cubicBezTo>
                  <a:lnTo>
                    <a:pt x="2985978" y="488127"/>
                  </a:lnTo>
                  <a:lnTo>
                    <a:pt x="2985050" y="489129"/>
                  </a:lnTo>
                  <a:cubicBezTo>
                    <a:pt x="2976620" y="497137"/>
                    <a:pt x="2967816" y="504466"/>
                    <a:pt x="2958637" y="511116"/>
                  </a:cubicBezTo>
                  <a:cubicBezTo>
                    <a:pt x="2940279" y="524416"/>
                    <a:pt x="2922108" y="531066"/>
                    <a:pt x="2904125" y="531066"/>
                  </a:cubicBezTo>
                  <a:cubicBezTo>
                    <a:pt x="2875652" y="531066"/>
                    <a:pt x="2853922" y="514394"/>
                    <a:pt x="2838936" y="481050"/>
                  </a:cubicBezTo>
                  <a:cubicBezTo>
                    <a:pt x="2823201" y="500907"/>
                    <a:pt x="2809432" y="514207"/>
                    <a:pt x="2797631" y="520950"/>
                  </a:cubicBezTo>
                  <a:cubicBezTo>
                    <a:pt x="2785829" y="527694"/>
                    <a:pt x="2772061" y="531066"/>
                    <a:pt x="2756326" y="531066"/>
                  </a:cubicBezTo>
                  <a:cubicBezTo>
                    <a:pt x="2733472" y="531066"/>
                    <a:pt x="2714646" y="522543"/>
                    <a:pt x="2699847" y="505496"/>
                  </a:cubicBezTo>
                  <a:cubicBezTo>
                    <a:pt x="2685049" y="488450"/>
                    <a:pt x="2677649" y="466251"/>
                    <a:pt x="2677649" y="438902"/>
                  </a:cubicBezTo>
                  <a:lnTo>
                    <a:pt x="2679461" y="422466"/>
                  </a:lnTo>
                  <a:lnTo>
                    <a:pt x="2677859" y="422886"/>
                  </a:lnTo>
                  <a:cubicBezTo>
                    <a:pt x="2665495" y="425134"/>
                    <a:pt x="2652570" y="426539"/>
                    <a:pt x="2639082" y="427101"/>
                  </a:cubicBezTo>
                  <a:cubicBezTo>
                    <a:pt x="2631964" y="458571"/>
                    <a:pt x="2617915" y="483766"/>
                    <a:pt x="2596934" y="502686"/>
                  </a:cubicBezTo>
                  <a:cubicBezTo>
                    <a:pt x="2575954" y="521606"/>
                    <a:pt x="2552164" y="531066"/>
                    <a:pt x="2525564" y="531066"/>
                  </a:cubicBezTo>
                  <a:cubicBezTo>
                    <a:pt x="2503084" y="531066"/>
                    <a:pt x="2483884" y="525634"/>
                    <a:pt x="2467961" y="514769"/>
                  </a:cubicBezTo>
                  <a:cubicBezTo>
                    <a:pt x="2460000" y="509336"/>
                    <a:pt x="2452999" y="503014"/>
                    <a:pt x="2446957" y="495802"/>
                  </a:cubicBezTo>
                  <a:lnTo>
                    <a:pt x="2439634" y="484126"/>
                  </a:lnTo>
                  <a:lnTo>
                    <a:pt x="2430867" y="491938"/>
                  </a:lnTo>
                  <a:cubicBezTo>
                    <a:pt x="2420330" y="500321"/>
                    <a:pt x="2408927" y="507463"/>
                    <a:pt x="2396657" y="513364"/>
                  </a:cubicBezTo>
                  <a:cubicBezTo>
                    <a:pt x="2372117" y="525165"/>
                    <a:pt x="2348421" y="531066"/>
                    <a:pt x="2325567" y="531066"/>
                  </a:cubicBezTo>
                  <a:cubicBezTo>
                    <a:pt x="2288852" y="531066"/>
                    <a:pt x="2260284" y="520669"/>
                    <a:pt x="2239866" y="499876"/>
                  </a:cubicBezTo>
                  <a:cubicBezTo>
                    <a:pt x="2219448" y="479083"/>
                    <a:pt x="2209238" y="451640"/>
                    <a:pt x="2209238" y="417547"/>
                  </a:cubicBezTo>
                  <a:cubicBezTo>
                    <a:pt x="2209238" y="387200"/>
                    <a:pt x="2215233" y="360600"/>
                    <a:pt x="2227222" y="337747"/>
                  </a:cubicBezTo>
                  <a:cubicBezTo>
                    <a:pt x="2239210" y="314893"/>
                    <a:pt x="2254758" y="297284"/>
                    <a:pt x="2273866" y="284921"/>
                  </a:cubicBezTo>
                  <a:cubicBezTo>
                    <a:pt x="2292973" y="272557"/>
                    <a:pt x="2313016" y="266376"/>
                    <a:pt x="2333997" y="266376"/>
                  </a:cubicBezTo>
                  <a:cubicBezTo>
                    <a:pt x="2354602" y="266376"/>
                    <a:pt x="2370619" y="272464"/>
                    <a:pt x="2382046" y="284640"/>
                  </a:cubicBezTo>
                  <a:cubicBezTo>
                    <a:pt x="2393472" y="296816"/>
                    <a:pt x="2399186" y="312458"/>
                    <a:pt x="2399186" y="331565"/>
                  </a:cubicBezTo>
                  <a:cubicBezTo>
                    <a:pt x="2399186" y="347300"/>
                    <a:pt x="2395720" y="360600"/>
                    <a:pt x="2388789" y="371465"/>
                  </a:cubicBezTo>
                  <a:cubicBezTo>
                    <a:pt x="2381858" y="382330"/>
                    <a:pt x="2372773" y="387762"/>
                    <a:pt x="2361533" y="387762"/>
                  </a:cubicBezTo>
                  <a:cubicBezTo>
                    <a:pt x="2354415" y="387762"/>
                    <a:pt x="2348702" y="386076"/>
                    <a:pt x="2344393" y="382705"/>
                  </a:cubicBezTo>
                  <a:cubicBezTo>
                    <a:pt x="2340085" y="379333"/>
                    <a:pt x="2337931" y="374650"/>
                    <a:pt x="2337931" y="368655"/>
                  </a:cubicBezTo>
                  <a:cubicBezTo>
                    <a:pt x="2337931" y="366033"/>
                    <a:pt x="2338305" y="363035"/>
                    <a:pt x="2339055" y="359664"/>
                  </a:cubicBezTo>
                  <a:cubicBezTo>
                    <a:pt x="2339804" y="356292"/>
                    <a:pt x="2340366" y="353857"/>
                    <a:pt x="2340741" y="352358"/>
                  </a:cubicBezTo>
                  <a:cubicBezTo>
                    <a:pt x="2342614" y="346738"/>
                    <a:pt x="2343550" y="341493"/>
                    <a:pt x="2343550" y="336623"/>
                  </a:cubicBezTo>
                  <a:cubicBezTo>
                    <a:pt x="2343550" y="331752"/>
                    <a:pt x="2342333" y="328006"/>
                    <a:pt x="2339898" y="325383"/>
                  </a:cubicBezTo>
                  <a:cubicBezTo>
                    <a:pt x="2337462" y="322761"/>
                    <a:pt x="2333997" y="321449"/>
                    <a:pt x="2329501" y="321449"/>
                  </a:cubicBezTo>
                  <a:cubicBezTo>
                    <a:pt x="2320884" y="321449"/>
                    <a:pt x="2312829" y="325289"/>
                    <a:pt x="2305336" y="332970"/>
                  </a:cubicBezTo>
                  <a:cubicBezTo>
                    <a:pt x="2297843" y="340650"/>
                    <a:pt x="2291849" y="351047"/>
                    <a:pt x="2287353" y="364159"/>
                  </a:cubicBezTo>
                  <a:cubicBezTo>
                    <a:pt x="2282857" y="377272"/>
                    <a:pt x="2280609" y="391696"/>
                    <a:pt x="2280609" y="407431"/>
                  </a:cubicBezTo>
                  <a:cubicBezTo>
                    <a:pt x="2280609" y="450891"/>
                    <a:pt x="2299529" y="472621"/>
                    <a:pt x="2337369" y="472621"/>
                  </a:cubicBezTo>
                  <a:cubicBezTo>
                    <a:pt x="2352729" y="472621"/>
                    <a:pt x="2369307" y="467469"/>
                    <a:pt x="2387103" y="457166"/>
                  </a:cubicBezTo>
                  <a:cubicBezTo>
                    <a:pt x="2396001" y="452015"/>
                    <a:pt x="2404829" y="445576"/>
                    <a:pt x="2413586" y="437848"/>
                  </a:cubicBezTo>
                  <a:lnTo>
                    <a:pt x="2421138" y="430601"/>
                  </a:lnTo>
                  <a:lnTo>
                    <a:pt x="2419350" y="413051"/>
                  </a:lnTo>
                  <a:cubicBezTo>
                    <a:pt x="2419350" y="384578"/>
                    <a:pt x="2424783" y="359195"/>
                    <a:pt x="2435648" y="336904"/>
                  </a:cubicBezTo>
                  <a:cubicBezTo>
                    <a:pt x="2446512" y="314612"/>
                    <a:pt x="2461498" y="297191"/>
                    <a:pt x="2480606" y="284640"/>
                  </a:cubicBezTo>
                  <a:cubicBezTo>
                    <a:pt x="2499713" y="272089"/>
                    <a:pt x="2520880" y="265814"/>
                    <a:pt x="2544109" y="265814"/>
                  </a:cubicBezTo>
                  <a:cubicBezTo>
                    <a:pt x="2572582" y="265814"/>
                    <a:pt x="2595529" y="275648"/>
                    <a:pt x="2612951" y="295317"/>
                  </a:cubicBezTo>
                  <a:cubicBezTo>
                    <a:pt x="2630372" y="314987"/>
                    <a:pt x="2640581" y="339245"/>
                    <a:pt x="2643578" y="368093"/>
                  </a:cubicBezTo>
                  <a:cubicBezTo>
                    <a:pt x="2652383" y="367531"/>
                    <a:pt x="2662030" y="366314"/>
                    <a:pt x="2672520" y="364440"/>
                  </a:cubicBezTo>
                  <a:lnTo>
                    <a:pt x="2695365" y="359343"/>
                  </a:lnTo>
                  <a:lnTo>
                    <a:pt x="2696756" y="355449"/>
                  </a:lnTo>
                  <a:cubicBezTo>
                    <a:pt x="2709494" y="329785"/>
                    <a:pt x="2727009" y="308805"/>
                    <a:pt x="2749301" y="292508"/>
                  </a:cubicBezTo>
                  <a:cubicBezTo>
                    <a:pt x="2771593" y="276210"/>
                    <a:pt x="2796600" y="266563"/>
                    <a:pt x="2824325" y="263566"/>
                  </a:cubicBezTo>
                  <a:cubicBezTo>
                    <a:pt x="2831443" y="190884"/>
                    <a:pt x="2845024" y="128786"/>
                    <a:pt x="2865068" y="77271"/>
                  </a:cubicBezTo>
                  <a:cubicBezTo>
                    <a:pt x="2885112" y="25757"/>
                    <a:pt x="2911431" y="0"/>
                    <a:pt x="2944026" y="0"/>
                  </a:cubicBezTo>
                  <a:close/>
                  <a:moveTo>
                    <a:pt x="1545784" y="0"/>
                  </a:moveTo>
                  <a:cubicBezTo>
                    <a:pt x="1563767" y="0"/>
                    <a:pt x="1577910" y="8336"/>
                    <a:pt x="1588213" y="25007"/>
                  </a:cubicBezTo>
                  <a:cubicBezTo>
                    <a:pt x="1598516" y="41679"/>
                    <a:pt x="1603668" y="65563"/>
                    <a:pt x="1603668" y="96659"/>
                  </a:cubicBezTo>
                  <a:cubicBezTo>
                    <a:pt x="1603668" y="141243"/>
                    <a:pt x="1591304" y="192944"/>
                    <a:pt x="1566577" y="251764"/>
                  </a:cubicBezTo>
                  <a:cubicBezTo>
                    <a:pt x="1541850" y="310584"/>
                    <a:pt x="1508319" y="368843"/>
                    <a:pt x="1465984" y="426539"/>
                  </a:cubicBezTo>
                  <a:cubicBezTo>
                    <a:pt x="1468606" y="441899"/>
                    <a:pt x="1472915" y="452858"/>
                    <a:pt x="1478909" y="459414"/>
                  </a:cubicBezTo>
                  <a:cubicBezTo>
                    <a:pt x="1484903" y="465971"/>
                    <a:pt x="1492771" y="469249"/>
                    <a:pt x="1502512" y="469249"/>
                  </a:cubicBezTo>
                  <a:cubicBezTo>
                    <a:pt x="1517873" y="469249"/>
                    <a:pt x="1531360" y="464847"/>
                    <a:pt x="1542974" y="456042"/>
                  </a:cubicBezTo>
                  <a:cubicBezTo>
                    <a:pt x="1548781" y="451640"/>
                    <a:pt x="1555384" y="445669"/>
                    <a:pt x="1562784" y="438129"/>
                  </a:cubicBezTo>
                  <a:lnTo>
                    <a:pt x="1564471" y="436328"/>
                  </a:lnTo>
                  <a:lnTo>
                    <a:pt x="1562100" y="413051"/>
                  </a:lnTo>
                  <a:cubicBezTo>
                    <a:pt x="1562100" y="384578"/>
                    <a:pt x="1567533" y="359195"/>
                    <a:pt x="1578398" y="336904"/>
                  </a:cubicBezTo>
                  <a:cubicBezTo>
                    <a:pt x="1589263" y="314612"/>
                    <a:pt x="1604249" y="297191"/>
                    <a:pt x="1623356" y="284640"/>
                  </a:cubicBezTo>
                  <a:cubicBezTo>
                    <a:pt x="1642463" y="272089"/>
                    <a:pt x="1663630" y="265814"/>
                    <a:pt x="1686859" y="265814"/>
                  </a:cubicBezTo>
                  <a:cubicBezTo>
                    <a:pt x="1715332" y="265814"/>
                    <a:pt x="1738280" y="275648"/>
                    <a:pt x="1755701" y="295317"/>
                  </a:cubicBezTo>
                  <a:cubicBezTo>
                    <a:pt x="1773122" y="314987"/>
                    <a:pt x="1783331" y="339245"/>
                    <a:pt x="1786328" y="368093"/>
                  </a:cubicBezTo>
                  <a:cubicBezTo>
                    <a:pt x="1795133" y="367531"/>
                    <a:pt x="1804780" y="366314"/>
                    <a:pt x="1815270" y="364440"/>
                  </a:cubicBezTo>
                  <a:lnTo>
                    <a:pt x="1835285" y="359974"/>
                  </a:lnTo>
                  <a:lnTo>
                    <a:pt x="1849622" y="297846"/>
                  </a:lnTo>
                  <a:cubicBezTo>
                    <a:pt x="1852994" y="286981"/>
                    <a:pt x="1858520" y="279020"/>
                    <a:pt x="1866200" y="273962"/>
                  </a:cubicBezTo>
                  <a:cubicBezTo>
                    <a:pt x="1873881" y="268905"/>
                    <a:pt x="1884652" y="266376"/>
                    <a:pt x="1898514" y="266376"/>
                  </a:cubicBezTo>
                  <a:cubicBezTo>
                    <a:pt x="1906007" y="266376"/>
                    <a:pt x="1911252" y="267312"/>
                    <a:pt x="1914249" y="269186"/>
                  </a:cubicBezTo>
                  <a:cubicBezTo>
                    <a:pt x="1917246" y="271059"/>
                    <a:pt x="1918745" y="274618"/>
                    <a:pt x="1918745" y="279863"/>
                  </a:cubicBezTo>
                  <a:cubicBezTo>
                    <a:pt x="1918745" y="285858"/>
                    <a:pt x="1915935" y="299345"/>
                    <a:pt x="1910315" y="320325"/>
                  </a:cubicBezTo>
                  <a:cubicBezTo>
                    <a:pt x="1906569" y="335311"/>
                    <a:pt x="1903572" y="348424"/>
                    <a:pt x="1901324" y="359664"/>
                  </a:cubicBezTo>
                  <a:cubicBezTo>
                    <a:pt x="1899076" y="370903"/>
                    <a:pt x="1897202" y="384765"/>
                    <a:pt x="1895704" y="401250"/>
                  </a:cubicBezTo>
                  <a:cubicBezTo>
                    <a:pt x="1908067" y="369030"/>
                    <a:pt x="1921929" y="342804"/>
                    <a:pt x="1937290" y="322573"/>
                  </a:cubicBezTo>
                  <a:cubicBezTo>
                    <a:pt x="1952651" y="302342"/>
                    <a:pt x="1967730" y="287918"/>
                    <a:pt x="1982529" y="279301"/>
                  </a:cubicBezTo>
                  <a:cubicBezTo>
                    <a:pt x="1997328" y="270684"/>
                    <a:pt x="2010909" y="266376"/>
                    <a:pt x="2023272" y="266376"/>
                  </a:cubicBezTo>
                  <a:cubicBezTo>
                    <a:pt x="2047625" y="266376"/>
                    <a:pt x="2059801" y="278552"/>
                    <a:pt x="2059801" y="302904"/>
                  </a:cubicBezTo>
                  <a:cubicBezTo>
                    <a:pt x="2059801" y="307775"/>
                    <a:pt x="2058115" y="319576"/>
                    <a:pt x="2054743" y="338309"/>
                  </a:cubicBezTo>
                  <a:cubicBezTo>
                    <a:pt x="2051746" y="353295"/>
                    <a:pt x="2050247" y="362661"/>
                    <a:pt x="2050247" y="366407"/>
                  </a:cubicBezTo>
                  <a:cubicBezTo>
                    <a:pt x="2050247" y="379520"/>
                    <a:pt x="2054930" y="386076"/>
                    <a:pt x="2064296" y="386076"/>
                  </a:cubicBezTo>
                  <a:cubicBezTo>
                    <a:pt x="2074787" y="386076"/>
                    <a:pt x="2088274" y="377834"/>
                    <a:pt x="2104759" y="361350"/>
                  </a:cubicBezTo>
                  <a:cubicBezTo>
                    <a:pt x="2109629" y="356479"/>
                    <a:pt x="2114687" y="354044"/>
                    <a:pt x="2119932" y="354044"/>
                  </a:cubicBezTo>
                  <a:cubicBezTo>
                    <a:pt x="2124803" y="354044"/>
                    <a:pt x="2128643" y="356198"/>
                    <a:pt x="2131452" y="360507"/>
                  </a:cubicBezTo>
                  <a:cubicBezTo>
                    <a:pt x="2134262" y="364815"/>
                    <a:pt x="2135667" y="370528"/>
                    <a:pt x="2135667" y="377647"/>
                  </a:cubicBezTo>
                  <a:cubicBezTo>
                    <a:pt x="2135667" y="391509"/>
                    <a:pt x="2131921" y="402374"/>
                    <a:pt x="2124428" y="410241"/>
                  </a:cubicBezTo>
                  <a:cubicBezTo>
                    <a:pt x="2113938" y="421106"/>
                    <a:pt x="2101668" y="430379"/>
                    <a:pt x="2087618" y="438059"/>
                  </a:cubicBezTo>
                  <a:cubicBezTo>
                    <a:pt x="2073569" y="445739"/>
                    <a:pt x="2058677" y="449580"/>
                    <a:pt x="2042941" y="449580"/>
                  </a:cubicBezTo>
                  <a:cubicBezTo>
                    <a:pt x="2023085" y="449580"/>
                    <a:pt x="2008005" y="444522"/>
                    <a:pt x="1997702" y="434406"/>
                  </a:cubicBezTo>
                  <a:cubicBezTo>
                    <a:pt x="1987400" y="424291"/>
                    <a:pt x="1982248" y="410616"/>
                    <a:pt x="1982248" y="393382"/>
                  </a:cubicBezTo>
                  <a:cubicBezTo>
                    <a:pt x="1982248" y="387762"/>
                    <a:pt x="1982810" y="382143"/>
                    <a:pt x="1983934" y="376523"/>
                  </a:cubicBezTo>
                  <a:cubicBezTo>
                    <a:pt x="1984683" y="369030"/>
                    <a:pt x="1985058" y="363972"/>
                    <a:pt x="1985058" y="361350"/>
                  </a:cubicBezTo>
                  <a:cubicBezTo>
                    <a:pt x="1985058" y="355355"/>
                    <a:pt x="1982997" y="352358"/>
                    <a:pt x="1978876" y="352358"/>
                  </a:cubicBezTo>
                  <a:cubicBezTo>
                    <a:pt x="1973257" y="352358"/>
                    <a:pt x="1965857" y="358633"/>
                    <a:pt x="1956678" y="371184"/>
                  </a:cubicBezTo>
                  <a:cubicBezTo>
                    <a:pt x="1947499" y="383735"/>
                    <a:pt x="1938414" y="400313"/>
                    <a:pt x="1929422" y="420919"/>
                  </a:cubicBezTo>
                  <a:cubicBezTo>
                    <a:pt x="1920431" y="441525"/>
                    <a:pt x="1913125" y="463254"/>
                    <a:pt x="1907505" y="486108"/>
                  </a:cubicBezTo>
                  <a:cubicBezTo>
                    <a:pt x="1903384" y="503717"/>
                    <a:pt x="1898607" y="515612"/>
                    <a:pt x="1893175" y="521793"/>
                  </a:cubicBezTo>
                  <a:cubicBezTo>
                    <a:pt x="1887743" y="527975"/>
                    <a:pt x="1879219" y="531066"/>
                    <a:pt x="1867605" y="531066"/>
                  </a:cubicBezTo>
                  <a:cubicBezTo>
                    <a:pt x="1853369" y="531066"/>
                    <a:pt x="1843347" y="523573"/>
                    <a:pt x="1837540" y="508587"/>
                  </a:cubicBezTo>
                  <a:cubicBezTo>
                    <a:pt x="1831732" y="493601"/>
                    <a:pt x="1828829" y="469623"/>
                    <a:pt x="1828829" y="436654"/>
                  </a:cubicBezTo>
                  <a:lnTo>
                    <a:pt x="1830014" y="420423"/>
                  </a:lnTo>
                  <a:lnTo>
                    <a:pt x="1820609" y="422886"/>
                  </a:lnTo>
                  <a:cubicBezTo>
                    <a:pt x="1808245" y="425134"/>
                    <a:pt x="1795320" y="426539"/>
                    <a:pt x="1781832" y="427101"/>
                  </a:cubicBezTo>
                  <a:cubicBezTo>
                    <a:pt x="1774714" y="458571"/>
                    <a:pt x="1760665" y="483766"/>
                    <a:pt x="1739684" y="502686"/>
                  </a:cubicBezTo>
                  <a:cubicBezTo>
                    <a:pt x="1718704" y="521606"/>
                    <a:pt x="1694914" y="531066"/>
                    <a:pt x="1668314" y="531066"/>
                  </a:cubicBezTo>
                  <a:cubicBezTo>
                    <a:pt x="1645835" y="531066"/>
                    <a:pt x="1626634" y="525634"/>
                    <a:pt x="1610711" y="514769"/>
                  </a:cubicBezTo>
                  <a:cubicBezTo>
                    <a:pt x="1602750" y="509336"/>
                    <a:pt x="1595749" y="503014"/>
                    <a:pt x="1589707" y="495802"/>
                  </a:cubicBezTo>
                  <a:lnTo>
                    <a:pt x="1584652" y="487742"/>
                  </a:lnTo>
                  <a:lnTo>
                    <a:pt x="1582383" y="490182"/>
                  </a:lnTo>
                  <a:cubicBezTo>
                    <a:pt x="1573625" y="498331"/>
                    <a:pt x="1564516" y="505590"/>
                    <a:pt x="1555057" y="511959"/>
                  </a:cubicBezTo>
                  <a:cubicBezTo>
                    <a:pt x="1536137" y="524697"/>
                    <a:pt x="1514688" y="531066"/>
                    <a:pt x="1490710" y="531066"/>
                  </a:cubicBezTo>
                  <a:cubicBezTo>
                    <a:pt x="1457741" y="531066"/>
                    <a:pt x="1433295" y="516080"/>
                    <a:pt x="1417373" y="486108"/>
                  </a:cubicBezTo>
                  <a:cubicBezTo>
                    <a:pt x="1409411" y="471122"/>
                    <a:pt x="1403440" y="453935"/>
                    <a:pt x="1399460" y="434547"/>
                  </a:cubicBezTo>
                  <a:lnTo>
                    <a:pt x="1397198" y="419025"/>
                  </a:lnTo>
                  <a:lnTo>
                    <a:pt x="1382459" y="422886"/>
                  </a:lnTo>
                  <a:cubicBezTo>
                    <a:pt x="1370095" y="425134"/>
                    <a:pt x="1357170" y="426539"/>
                    <a:pt x="1343683" y="427101"/>
                  </a:cubicBezTo>
                  <a:cubicBezTo>
                    <a:pt x="1336564" y="458571"/>
                    <a:pt x="1322515" y="483766"/>
                    <a:pt x="1301534" y="502686"/>
                  </a:cubicBezTo>
                  <a:cubicBezTo>
                    <a:pt x="1280554" y="521606"/>
                    <a:pt x="1256764" y="531066"/>
                    <a:pt x="1230164" y="531066"/>
                  </a:cubicBezTo>
                  <a:cubicBezTo>
                    <a:pt x="1207685" y="531066"/>
                    <a:pt x="1188484" y="525634"/>
                    <a:pt x="1172561" y="514769"/>
                  </a:cubicBezTo>
                  <a:lnTo>
                    <a:pt x="1143340" y="479884"/>
                  </a:lnTo>
                  <a:lnTo>
                    <a:pt x="1101257" y="513364"/>
                  </a:lnTo>
                  <a:cubicBezTo>
                    <a:pt x="1076717" y="525165"/>
                    <a:pt x="1053021" y="531066"/>
                    <a:pt x="1030167" y="531066"/>
                  </a:cubicBezTo>
                  <a:cubicBezTo>
                    <a:pt x="993451" y="531066"/>
                    <a:pt x="964884" y="520669"/>
                    <a:pt x="944466" y="499876"/>
                  </a:cubicBezTo>
                  <a:cubicBezTo>
                    <a:pt x="924048" y="479083"/>
                    <a:pt x="913838" y="451640"/>
                    <a:pt x="913838" y="417547"/>
                  </a:cubicBezTo>
                  <a:cubicBezTo>
                    <a:pt x="913838" y="387200"/>
                    <a:pt x="919833" y="360600"/>
                    <a:pt x="931822" y="337747"/>
                  </a:cubicBezTo>
                  <a:cubicBezTo>
                    <a:pt x="943810" y="314893"/>
                    <a:pt x="959358" y="297284"/>
                    <a:pt x="978465" y="284921"/>
                  </a:cubicBezTo>
                  <a:cubicBezTo>
                    <a:pt x="997573" y="272557"/>
                    <a:pt x="1017616" y="266376"/>
                    <a:pt x="1038597" y="266376"/>
                  </a:cubicBezTo>
                  <a:cubicBezTo>
                    <a:pt x="1059203" y="266376"/>
                    <a:pt x="1075219" y="272464"/>
                    <a:pt x="1086646" y="284640"/>
                  </a:cubicBezTo>
                  <a:cubicBezTo>
                    <a:pt x="1098073" y="296816"/>
                    <a:pt x="1103786" y="312458"/>
                    <a:pt x="1103786" y="331565"/>
                  </a:cubicBezTo>
                  <a:cubicBezTo>
                    <a:pt x="1103786" y="347300"/>
                    <a:pt x="1100320" y="360600"/>
                    <a:pt x="1093389" y="371465"/>
                  </a:cubicBezTo>
                  <a:cubicBezTo>
                    <a:pt x="1086458" y="382330"/>
                    <a:pt x="1077373" y="387762"/>
                    <a:pt x="1066134" y="387762"/>
                  </a:cubicBezTo>
                  <a:cubicBezTo>
                    <a:pt x="1059015" y="387762"/>
                    <a:pt x="1053302" y="386076"/>
                    <a:pt x="1048993" y="382705"/>
                  </a:cubicBezTo>
                  <a:cubicBezTo>
                    <a:pt x="1044685" y="379333"/>
                    <a:pt x="1042531" y="374650"/>
                    <a:pt x="1042531" y="368655"/>
                  </a:cubicBezTo>
                  <a:cubicBezTo>
                    <a:pt x="1042531" y="366033"/>
                    <a:pt x="1042905" y="363035"/>
                    <a:pt x="1043655" y="359664"/>
                  </a:cubicBezTo>
                  <a:cubicBezTo>
                    <a:pt x="1044404" y="356292"/>
                    <a:pt x="1044966" y="353857"/>
                    <a:pt x="1045341" y="352358"/>
                  </a:cubicBezTo>
                  <a:cubicBezTo>
                    <a:pt x="1047214" y="346738"/>
                    <a:pt x="1048150" y="341493"/>
                    <a:pt x="1048150" y="336623"/>
                  </a:cubicBezTo>
                  <a:cubicBezTo>
                    <a:pt x="1048150" y="331752"/>
                    <a:pt x="1046933" y="328006"/>
                    <a:pt x="1044498" y="325383"/>
                  </a:cubicBezTo>
                  <a:cubicBezTo>
                    <a:pt x="1042062" y="322761"/>
                    <a:pt x="1038597" y="321449"/>
                    <a:pt x="1034101" y="321449"/>
                  </a:cubicBezTo>
                  <a:cubicBezTo>
                    <a:pt x="1025484" y="321449"/>
                    <a:pt x="1017429" y="325289"/>
                    <a:pt x="1009936" y="332970"/>
                  </a:cubicBezTo>
                  <a:cubicBezTo>
                    <a:pt x="1002443" y="340650"/>
                    <a:pt x="996449" y="351047"/>
                    <a:pt x="991953" y="364159"/>
                  </a:cubicBezTo>
                  <a:cubicBezTo>
                    <a:pt x="987457" y="377272"/>
                    <a:pt x="985209" y="391696"/>
                    <a:pt x="985209" y="407431"/>
                  </a:cubicBezTo>
                  <a:cubicBezTo>
                    <a:pt x="985209" y="450891"/>
                    <a:pt x="1004129" y="472621"/>
                    <a:pt x="1041969" y="472621"/>
                  </a:cubicBezTo>
                  <a:cubicBezTo>
                    <a:pt x="1057329" y="472621"/>
                    <a:pt x="1073908" y="467469"/>
                    <a:pt x="1091703" y="457166"/>
                  </a:cubicBezTo>
                  <a:cubicBezTo>
                    <a:pt x="1100601" y="452015"/>
                    <a:pt x="1109429" y="445575"/>
                    <a:pt x="1118187" y="437848"/>
                  </a:cubicBezTo>
                  <a:lnTo>
                    <a:pt x="1127214" y="428480"/>
                  </a:lnTo>
                  <a:lnTo>
                    <a:pt x="1123950" y="413051"/>
                  </a:lnTo>
                  <a:cubicBezTo>
                    <a:pt x="1123950" y="384578"/>
                    <a:pt x="1129383" y="359195"/>
                    <a:pt x="1140248" y="336904"/>
                  </a:cubicBezTo>
                  <a:cubicBezTo>
                    <a:pt x="1151112" y="314612"/>
                    <a:pt x="1166098" y="297191"/>
                    <a:pt x="1185206" y="284640"/>
                  </a:cubicBezTo>
                  <a:cubicBezTo>
                    <a:pt x="1204313" y="272089"/>
                    <a:pt x="1225481" y="265814"/>
                    <a:pt x="1248709" y="265814"/>
                  </a:cubicBezTo>
                  <a:cubicBezTo>
                    <a:pt x="1277182" y="265814"/>
                    <a:pt x="1300129" y="275648"/>
                    <a:pt x="1317551" y="295317"/>
                  </a:cubicBezTo>
                  <a:cubicBezTo>
                    <a:pt x="1334972" y="314987"/>
                    <a:pt x="1345181" y="339245"/>
                    <a:pt x="1348178" y="368093"/>
                  </a:cubicBezTo>
                  <a:cubicBezTo>
                    <a:pt x="1356983" y="367531"/>
                    <a:pt x="1366630" y="366314"/>
                    <a:pt x="1377120" y="364440"/>
                  </a:cubicBezTo>
                  <a:lnTo>
                    <a:pt x="1393771" y="360725"/>
                  </a:lnTo>
                  <a:lnTo>
                    <a:pt x="1394595" y="334304"/>
                  </a:lnTo>
                  <a:cubicBezTo>
                    <a:pt x="1396808" y="297636"/>
                    <a:pt x="1402340" y="257384"/>
                    <a:pt x="1411191" y="213550"/>
                  </a:cubicBezTo>
                  <a:cubicBezTo>
                    <a:pt x="1422992" y="155105"/>
                    <a:pt x="1440414" y="104902"/>
                    <a:pt x="1463455" y="62941"/>
                  </a:cubicBezTo>
                  <a:cubicBezTo>
                    <a:pt x="1486496" y="20980"/>
                    <a:pt x="1513939" y="0"/>
                    <a:pt x="1545784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400" dirty="0">
                <a:solidFill>
                  <a:schemeClr val="bg2">
                    <a:lumMod val="25000"/>
                  </a:schemeClr>
                </a:solidFill>
                <a:latin typeface="Pacifico" panose="00000500000000000000" pitchFamily="2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07C37FE-A8FD-4307-80C9-67149BBCF1D8}"/>
              </a:ext>
            </a:extLst>
          </p:cNvPr>
          <p:cNvGrpSpPr/>
          <p:nvPr/>
        </p:nvGrpSpPr>
        <p:grpSpPr>
          <a:xfrm>
            <a:off x="3567979" y="6204446"/>
            <a:ext cx="4321102" cy="135731"/>
            <a:chOff x="3567979" y="6204446"/>
            <a:chExt cx="4321102" cy="135731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8DEF3BB-9347-44D2-99C7-B7C3D592DEA9}"/>
                </a:ext>
              </a:extLst>
            </p:cNvPr>
            <p:cNvSpPr txBox="1"/>
            <p:nvPr/>
          </p:nvSpPr>
          <p:spPr>
            <a:xfrm>
              <a:off x="3567979" y="6204446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80B6892-49D7-4AD6-985D-5A9DB52B9D7D}"/>
                </a:ext>
              </a:extLst>
            </p:cNvPr>
            <p:cNvSpPr txBox="1"/>
            <p:nvPr/>
          </p:nvSpPr>
          <p:spPr>
            <a:xfrm>
              <a:off x="5143876" y="6204446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C5D180E-5F7E-4D5B-A7C2-FCE0E3EA196B}"/>
                </a:ext>
              </a:extLst>
            </p:cNvPr>
            <p:cNvSpPr txBox="1"/>
            <p:nvPr/>
          </p:nvSpPr>
          <p:spPr>
            <a:xfrm>
              <a:off x="6982454" y="6204446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37080F59-041E-4C75-8051-0D887F8F8494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9FCF5E68-734E-4F5F-9CF2-7F541B77FF59}"/>
                </a:ext>
              </a:extLst>
            </p:cNvPr>
            <p:cNvSpPr/>
            <p:nvPr/>
          </p:nvSpPr>
          <p:spPr>
            <a:xfrm flipH="1">
              <a:off x="680484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D564256-78FC-45C1-8A9E-565E82F822D0}"/>
              </a:ext>
            </a:extLst>
          </p:cNvPr>
          <p:cNvGrpSpPr/>
          <p:nvPr/>
        </p:nvGrpSpPr>
        <p:grpSpPr>
          <a:xfrm>
            <a:off x="1560470" y="4250028"/>
            <a:ext cx="1054152" cy="164592"/>
            <a:chOff x="1560470" y="4250028"/>
            <a:chExt cx="1054152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51539E3-2C45-48B8-8F95-009F40560613}"/>
                </a:ext>
              </a:extLst>
            </p:cNvPr>
            <p:cNvSpPr/>
            <p:nvPr/>
          </p:nvSpPr>
          <p:spPr>
            <a:xfrm>
              <a:off x="1560470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62EC6A6-E408-48C9-B88F-42D871C7F131}"/>
                </a:ext>
              </a:extLst>
            </p:cNvPr>
            <p:cNvSpPr/>
            <p:nvPr/>
          </p:nvSpPr>
          <p:spPr>
            <a:xfrm>
              <a:off x="1734892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6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69BB5E7-D3CA-4113-B009-60E0F9405D24}"/>
                </a:ext>
              </a:extLst>
            </p:cNvPr>
            <p:cNvSpPr/>
            <p:nvPr/>
          </p:nvSpPr>
          <p:spPr>
            <a:xfrm>
              <a:off x="18698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5702339-295F-4A29-94E5-A2D12A281937}"/>
                </a:ext>
              </a:extLst>
            </p:cNvPr>
            <p:cNvSpPr/>
            <p:nvPr/>
          </p:nvSpPr>
          <p:spPr>
            <a:xfrm>
              <a:off x="20222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AD92B7A-A479-4375-88C9-E22D65F08622}"/>
                </a:ext>
              </a:extLst>
            </p:cNvPr>
            <p:cNvSpPr/>
            <p:nvPr/>
          </p:nvSpPr>
          <p:spPr>
            <a:xfrm>
              <a:off x="21746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7C0976E-49D2-406B-AC73-C96397D776CB}"/>
                </a:ext>
              </a:extLst>
            </p:cNvPr>
            <p:cNvSpPr/>
            <p:nvPr/>
          </p:nvSpPr>
          <p:spPr>
            <a:xfrm>
              <a:off x="2330243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6A40861-29DA-4BEB-A7F8-04C3E4AE6F7E}"/>
                </a:ext>
              </a:extLst>
            </p:cNvPr>
            <p:cNvSpPr/>
            <p:nvPr/>
          </p:nvSpPr>
          <p:spPr>
            <a:xfrm>
              <a:off x="2473119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CEF619C-A077-448B-AA1B-30196D9222C2}"/>
              </a:ext>
            </a:extLst>
          </p:cNvPr>
          <p:cNvGrpSpPr/>
          <p:nvPr/>
        </p:nvGrpSpPr>
        <p:grpSpPr>
          <a:xfrm>
            <a:off x="3563399" y="4246599"/>
            <a:ext cx="1052703" cy="171450"/>
            <a:chOff x="3563399" y="4246599"/>
            <a:chExt cx="1052703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12802841-7F3B-43FE-8C95-38C6078C0E20}"/>
                </a:ext>
              </a:extLst>
            </p:cNvPr>
            <p:cNvSpPr/>
            <p:nvPr/>
          </p:nvSpPr>
          <p:spPr>
            <a:xfrm>
              <a:off x="4321133" y="4246599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4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4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6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6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F7594AC-9C9A-438A-9AD8-6BDEAB3BE643}"/>
                </a:ext>
              </a:extLst>
            </p:cNvPr>
            <p:cNvSpPr/>
            <p:nvPr/>
          </p:nvSpPr>
          <p:spPr>
            <a:xfrm>
              <a:off x="356339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43C81E0-C7D3-418A-960F-4025FF7F50B7}"/>
                </a:ext>
              </a:extLst>
            </p:cNvPr>
            <p:cNvSpPr/>
            <p:nvPr/>
          </p:nvSpPr>
          <p:spPr>
            <a:xfrm>
              <a:off x="3742622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03A984B-CCFE-4B01-9F05-3E21FAF4EAAA}"/>
                </a:ext>
              </a:extLst>
            </p:cNvPr>
            <p:cNvSpPr/>
            <p:nvPr/>
          </p:nvSpPr>
          <p:spPr>
            <a:xfrm>
              <a:off x="3885498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CCC388B-0559-4118-BBFA-357744412D7E}"/>
                </a:ext>
              </a:extLst>
            </p:cNvPr>
            <p:cNvSpPr/>
            <p:nvPr/>
          </p:nvSpPr>
          <p:spPr>
            <a:xfrm>
              <a:off x="4030810" y="4250028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9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5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23E54A6-E43B-4E3D-AC35-CD230A736665}"/>
                </a:ext>
              </a:extLst>
            </p:cNvPr>
            <p:cNvSpPr/>
            <p:nvPr/>
          </p:nvSpPr>
          <p:spPr>
            <a:xfrm>
              <a:off x="4178257" y="4250028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1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1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1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1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9EAF66B-0373-4321-B0CA-B6813FA8263A}"/>
                </a:ext>
              </a:extLst>
            </p:cNvPr>
            <p:cNvSpPr/>
            <p:nvPr/>
          </p:nvSpPr>
          <p:spPr>
            <a:xfrm>
              <a:off x="448420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5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434F457-CFEE-49AC-B559-3FD5F5980C93}"/>
              </a:ext>
            </a:extLst>
          </p:cNvPr>
          <p:cNvGrpSpPr/>
          <p:nvPr/>
        </p:nvGrpSpPr>
        <p:grpSpPr>
          <a:xfrm>
            <a:off x="5550258" y="4246599"/>
            <a:ext cx="1073278" cy="171450"/>
            <a:chOff x="5550258" y="4246599"/>
            <a:chExt cx="1073278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16EF261D-02A5-4D8E-A801-14DECF146F11}"/>
                </a:ext>
              </a:extLst>
            </p:cNvPr>
            <p:cNvSpPr/>
            <p:nvPr/>
          </p:nvSpPr>
          <p:spPr>
            <a:xfrm>
              <a:off x="6191177" y="4246599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4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7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7" y="65951"/>
                    <a:pt x="64237" y="66751"/>
                    <a:pt x="70638" y="66751"/>
                  </a:cubicBezTo>
                  <a:cubicBezTo>
                    <a:pt x="77191" y="66751"/>
                    <a:pt x="81192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2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40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40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7A1DE65-942B-4446-8D81-43FE6D54B081}"/>
                </a:ext>
              </a:extLst>
            </p:cNvPr>
            <p:cNvSpPr/>
            <p:nvPr/>
          </p:nvSpPr>
          <p:spPr>
            <a:xfrm>
              <a:off x="5550258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DDA16D6F-5ADB-406C-AC94-322140911749}"/>
                </a:ext>
              </a:extLst>
            </p:cNvPr>
            <p:cNvSpPr/>
            <p:nvPr/>
          </p:nvSpPr>
          <p:spPr>
            <a:xfrm>
              <a:off x="5726280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4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4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4601804-7244-4558-893A-2E2CCDFB10E3}"/>
                </a:ext>
              </a:extLst>
            </p:cNvPr>
            <p:cNvSpPr/>
            <p:nvPr/>
          </p:nvSpPr>
          <p:spPr>
            <a:xfrm>
              <a:off x="5881882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01EFB94-CD64-4C76-9593-16351D1FA56A}"/>
                </a:ext>
              </a:extLst>
            </p:cNvPr>
            <p:cNvSpPr/>
            <p:nvPr/>
          </p:nvSpPr>
          <p:spPr>
            <a:xfrm>
              <a:off x="6046702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6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6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DEDA3C5-17E7-4519-966A-05DB04B23FE8}"/>
                </a:ext>
              </a:extLst>
            </p:cNvPr>
            <p:cNvSpPr/>
            <p:nvPr/>
          </p:nvSpPr>
          <p:spPr>
            <a:xfrm>
              <a:off x="6358131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6DD20CA-21FA-4A48-B2C9-3F9B49760250}"/>
                </a:ext>
              </a:extLst>
            </p:cNvPr>
            <p:cNvSpPr/>
            <p:nvPr/>
          </p:nvSpPr>
          <p:spPr>
            <a:xfrm>
              <a:off x="6501007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4FDA2BA2-DC96-40FA-A39F-7BD7DBBE4DE0}"/>
              </a:ext>
            </a:extLst>
          </p:cNvPr>
          <p:cNvGrpSpPr/>
          <p:nvPr/>
        </p:nvGrpSpPr>
        <p:grpSpPr>
          <a:xfrm>
            <a:off x="7542329" y="4250028"/>
            <a:ext cx="1101776" cy="164592"/>
            <a:chOff x="7542329" y="4250028"/>
            <a:chExt cx="1101776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751DDE5-B57D-47F8-B763-A7A87DA98D56}"/>
                </a:ext>
              </a:extLst>
            </p:cNvPr>
            <p:cNvSpPr/>
            <p:nvPr/>
          </p:nvSpPr>
          <p:spPr>
            <a:xfrm>
              <a:off x="754232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9689334-94D8-4ED2-87C6-EDCD0298A628}"/>
                </a:ext>
              </a:extLst>
            </p:cNvPr>
            <p:cNvSpPr/>
            <p:nvPr/>
          </p:nvSpPr>
          <p:spPr>
            <a:xfrm>
              <a:off x="772155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786639E-CE26-42EB-A69E-31EB4EBCDD84}"/>
                </a:ext>
              </a:extLst>
            </p:cNvPr>
            <p:cNvSpPr/>
            <p:nvPr/>
          </p:nvSpPr>
          <p:spPr>
            <a:xfrm>
              <a:off x="789300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D737D16-0D19-4925-8F0C-A036023CB828}"/>
                </a:ext>
              </a:extLst>
            </p:cNvPr>
            <p:cNvSpPr/>
            <p:nvPr/>
          </p:nvSpPr>
          <p:spPr>
            <a:xfrm>
              <a:off x="806308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BCF0E137-38E5-412C-8BA6-09EF614D0207}"/>
                </a:ext>
              </a:extLst>
            </p:cNvPr>
            <p:cNvSpPr/>
            <p:nvPr/>
          </p:nvSpPr>
          <p:spPr>
            <a:xfrm>
              <a:off x="8219748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5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4A1C5BE-7647-4771-89B3-E3C185CB6F6B}"/>
                </a:ext>
              </a:extLst>
            </p:cNvPr>
            <p:cNvSpPr/>
            <p:nvPr/>
          </p:nvSpPr>
          <p:spPr>
            <a:xfrm>
              <a:off x="8364451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A63C3264-FAEE-47E1-91BF-3654648323C1}"/>
                </a:ext>
              </a:extLst>
            </p:cNvPr>
            <p:cNvSpPr/>
            <p:nvPr/>
          </p:nvSpPr>
          <p:spPr>
            <a:xfrm>
              <a:off x="8502601" y="4250028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3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3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D7AC8DCF-595D-4361-8203-C2D5D9D63B02}"/>
              </a:ext>
            </a:extLst>
          </p:cNvPr>
          <p:cNvGrpSpPr/>
          <p:nvPr/>
        </p:nvGrpSpPr>
        <p:grpSpPr>
          <a:xfrm>
            <a:off x="9593431" y="4246599"/>
            <a:ext cx="1013841" cy="171450"/>
            <a:chOff x="9593431" y="4246599"/>
            <a:chExt cx="1013841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28E0BBE-C448-43EF-8A28-77FD400A13A5}"/>
                </a:ext>
              </a:extLst>
            </p:cNvPr>
            <p:cNvSpPr/>
            <p:nvPr/>
          </p:nvSpPr>
          <p:spPr>
            <a:xfrm>
              <a:off x="9767624" y="4246599"/>
              <a:ext cx="141046" cy="171450"/>
            </a:xfrm>
            <a:custGeom>
              <a:avLst/>
              <a:gdLst/>
              <a:ahLst/>
              <a:cxnLst/>
              <a:rect l="l" t="t" r="r" b="b"/>
              <a:pathLst>
                <a:path w="141046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6" y="98832"/>
                    <a:pt x="141046" y="109500"/>
                  </a:cubicBezTo>
                  <a:lnTo>
                    <a:pt x="141046" y="131674"/>
                  </a:lnTo>
                  <a:cubicBezTo>
                    <a:pt x="141046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7" y="68733"/>
                    <a:pt x="13716" y="64465"/>
                  </a:cubicBezTo>
                  <a:cubicBezTo>
                    <a:pt x="11735" y="60198"/>
                    <a:pt x="10744" y="55169"/>
                    <a:pt x="10744" y="49378"/>
                  </a:cubicBezTo>
                  <a:lnTo>
                    <a:pt x="10744" y="36119"/>
                  </a:lnTo>
                  <a:cubicBezTo>
                    <a:pt x="10744" y="30480"/>
                    <a:pt x="11735" y="25451"/>
                    <a:pt x="13716" y="21031"/>
                  </a:cubicBezTo>
                  <a:cubicBezTo>
                    <a:pt x="15697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8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8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843C0299-D8AF-4545-B8B2-3108D45E5EC7}"/>
                </a:ext>
              </a:extLst>
            </p:cNvPr>
            <p:cNvSpPr/>
            <p:nvPr/>
          </p:nvSpPr>
          <p:spPr>
            <a:xfrm>
              <a:off x="9593431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09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09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1" y="162649"/>
                  </a:cubicBezTo>
                  <a:cubicBezTo>
                    <a:pt x="117157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49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FAD90A4-7BC5-4D52-A165-1B8AC43A6F90}"/>
                </a:ext>
              </a:extLst>
            </p:cNvPr>
            <p:cNvSpPr/>
            <p:nvPr/>
          </p:nvSpPr>
          <p:spPr>
            <a:xfrm>
              <a:off x="9929778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6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AFD0956-687F-45F7-933B-DC96715DCD12}"/>
                </a:ext>
              </a:extLst>
            </p:cNvPr>
            <p:cNvSpPr/>
            <p:nvPr/>
          </p:nvSpPr>
          <p:spPr>
            <a:xfrm>
              <a:off x="10065415" y="4250028"/>
              <a:ext cx="120243" cy="164592"/>
            </a:xfrm>
            <a:custGeom>
              <a:avLst/>
              <a:gdLst/>
              <a:ahLst/>
              <a:cxnLst/>
              <a:rect l="l" t="t" r="r" b="b"/>
              <a:pathLst>
                <a:path w="120243" h="164592">
                  <a:moveTo>
                    <a:pt x="56235" y="0"/>
                  </a:moveTo>
                  <a:lnTo>
                    <a:pt x="112014" y="0"/>
                  </a:lnTo>
                  <a:cubicBezTo>
                    <a:pt x="114909" y="0"/>
                    <a:pt x="117005" y="648"/>
                    <a:pt x="118300" y="1943"/>
                  </a:cubicBezTo>
                  <a:cubicBezTo>
                    <a:pt x="119596" y="3239"/>
                    <a:pt x="120243" y="5334"/>
                    <a:pt x="120243" y="8230"/>
                  </a:cubicBezTo>
                  <a:lnTo>
                    <a:pt x="120243" y="35890"/>
                  </a:lnTo>
                  <a:cubicBezTo>
                    <a:pt x="120243" y="38786"/>
                    <a:pt x="119596" y="40882"/>
                    <a:pt x="118300" y="42177"/>
                  </a:cubicBezTo>
                  <a:cubicBezTo>
                    <a:pt x="117005" y="43472"/>
                    <a:pt x="114909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09" y="120930"/>
                    <a:pt x="117005" y="121577"/>
                    <a:pt x="118300" y="122873"/>
                  </a:cubicBezTo>
                  <a:cubicBezTo>
                    <a:pt x="119596" y="124168"/>
                    <a:pt x="120243" y="126264"/>
                    <a:pt x="120243" y="129159"/>
                  </a:cubicBezTo>
                  <a:lnTo>
                    <a:pt x="120243" y="156363"/>
                  </a:lnTo>
                  <a:cubicBezTo>
                    <a:pt x="120243" y="159258"/>
                    <a:pt x="119596" y="161354"/>
                    <a:pt x="118300" y="162649"/>
                  </a:cubicBezTo>
                  <a:cubicBezTo>
                    <a:pt x="117005" y="163945"/>
                    <a:pt x="114909" y="164592"/>
                    <a:pt x="112014" y="164592"/>
                  </a:cubicBezTo>
                  <a:lnTo>
                    <a:pt x="56235" y="164592"/>
                  </a:lnTo>
                  <a:cubicBezTo>
                    <a:pt x="37185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5" y="0"/>
                    <a:pt x="562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F91676D-761F-4F28-8C54-78B59E0CC683}"/>
                </a:ext>
              </a:extLst>
            </p:cNvPr>
            <p:cNvSpPr/>
            <p:nvPr/>
          </p:nvSpPr>
          <p:spPr>
            <a:xfrm>
              <a:off x="10206003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1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7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1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19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19" y="3239"/>
                    <a:pt x="6515" y="1943"/>
                  </a:cubicBezTo>
                  <a:cubicBezTo>
                    <a:pt x="7810" y="648"/>
                    <a:pt x="9906" y="0"/>
                    <a:pt x="128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A542D6E-0C37-41F1-8C15-7D1EAF7AD11D}"/>
                </a:ext>
              </a:extLst>
            </p:cNvPr>
            <p:cNvSpPr/>
            <p:nvPr/>
          </p:nvSpPr>
          <p:spPr>
            <a:xfrm>
              <a:off x="10337525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6" y="0"/>
                  </a:moveTo>
                  <a:lnTo>
                    <a:pt x="84353" y="0"/>
                  </a:lnTo>
                  <a:cubicBezTo>
                    <a:pt x="97307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5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1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4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4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6" y="100927"/>
                    <a:pt x="2629" y="95212"/>
                  </a:cubicBezTo>
                  <a:cubicBezTo>
                    <a:pt x="4381" y="89497"/>
                    <a:pt x="6858" y="84811"/>
                    <a:pt x="10058" y="81153"/>
                  </a:cubicBezTo>
                  <a:cubicBezTo>
                    <a:pt x="13259" y="77496"/>
                    <a:pt x="17069" y="74600"/>
                    <a:pt x="21488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599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6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4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4" y="3239"/>
                    <a:pt x="10630" y="1943"/>
                  </a:cubicBezTo>
                  <a:cubicBezTo>
                    <a:pt x="11925" y="648"/>
                    <a:pt x="14021" y="0"/>
                    <a:pt x="169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F5B2B19-8C61-40BE-B3DD-FE4A5829EFD4}"/>
                </a:ext>
              </a:extLst>
            </p:cNvPr>
            <p:cNvSpPr/>
            <p:nvPr/>
          </p:nvSpPr>
          <p:spPr>
            <a:xfrm>
              <a:off x="10482456" y="4250028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8" y="75172"/>
                    <a:pt x="118530" y="80582"/>
                  </a:cubicBezTo>
                  <a:cubicBezTo>
                    <a:pt x="122720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4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4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6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6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70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70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4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AF97817-19D4-4AB9-B06B-2BD6F13A89D4}"/>
              </a:ext>
            </a:extLst>
          </p:cNvPr>
          <p:cNvGrpSpPr/>
          <p:nvPr/>
        </p:nvGrpSpPr>
        <p:grpSpPr>
          <a:xfrm>
            <a:off x="1541452" y="4612743"/>
            <a:ext cx="1096291" cy="171450"/>
            <a:chOff x="1541452" y="4612743"/>
            <a:chExt cx="1096291" cy="17145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79EB6D9A-68A5-43AE-9BA6-03461032F559}"/>
                </a:ext>
              </a:extLst>
            </p:cNvPr>
            <p:cNvSpPr/>
            <p:nvPr/>
          </p:nvSpPr>
          <p:spPr>
            <a:xfrm>
              <a:off x="2029971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E86779B-EF4C-421E-92AB-6755D0E89496}"/>
                </a:ext>
              </a:extLst>
            </p:cNvPr>
            <p:cNvSpPr/>
            <p:nvPr/>
          </p:nvSpPr>
          <p:spPr>
            <a:xfrm>
              <a:off x="2194411" y="4612743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5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5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7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7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1ABF7D1A-3DCA-4FEA-BE65-F1C8DA3CD1F4}"/>
                </a:ext>
              </a:extLst>
            </p:cNvPr>
            <p:cNvSpPr/>
            <p:nvPr/>
          </p:nvSpPr>
          <p:spPr>
            <a:xfrm>
              <a:off x="2496696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73F0F5C0-6339-4B44-8A95-724B0BC9D15E}"/>
                </a:ext>
              </a:extLst>
            </p:cNvPr>
            <p:cNvSpPr/>
            <p:nvPr/>
          </p:nvSpPr>
          <p:spPr>
            <a:xfrm>
              <a:off x="1541452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AF94223F-6C8D-4BC1-A6E9-70926CF851EC}"/>
                </a:ext>
              </a:extLst>
            </p:cNvPr>
            <p:cNvSpPr/>
            <p:nvPr/>
          </p:nvSpPr>
          <p:spPr>
            <a:xfrm>
              <a:off x="1717474" y="4616172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733360F9-EE67-458A-BFF9-7FCB8CCA143C}"/>
                </a:ext>
              </a:extLst>
            </p:cNvPr>
            <p:cNvSpPr/>
            <p:nvPr/>
          </p:nvSpPr>
          <p:spPr>
            <a:xfrm>
              <a:off x="1870561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5" y="0"/>
                  </a:moveTo>
                  <a:lnTo>
                    <a:pt x="108813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3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1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29" y="151295"/>
                    <a:pt x="4762" y="146457"/>
                    <a:pt x="2857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1" y="13030"/>
                  </a:cubicBezTo>
                  <a:cubicBezTo>
                    <a:pt x="20002" y="4344"/>
                    <a:pt x="34747" y="0"/>
                    <a:pt x="56235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5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5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2F3ACA80-67BD-43ED-B4C5-B9D8A4B22286}"/>
                </a:ext>
              </a:extLst>
            </p:cNvPr>
            <p:cNvSpPr/>
            <p:nvPr/>
          </p:nvSpPr>
          <p:spPr>
            <a:xfrm>
              <a:off x="2358850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C2EA697E-484F-4D11-9C01-40C48C77D444}"/>
              </a:ext>
            </a:extLst>
          </p:cNvPr>
          <p:cNvGrpSpPr/>
          <p:nvPr/>
        </p:nvGrpSpPr>
        <p:grpSpPr>
          <a:xfrm>
            <a:off x="3553906" y="4616172"/>
            <a:ext cx="1063753" cy="164592"/>
            <a:chOff x="3553906" y="4616172"/>
            <a:chExt cx="1063753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1EE8E496-50EC-46AF-B1E9-1335350BBF1F}"/>
                </a:ext>
              </a:extLst>
            </p:cNvPr>
            <p:cNvSpPr/>
            <p:nvPr/>
          </p:nvSpPr>
          <p:spPr>
            <a:xfrm>
              <a:off x="355390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0050D756-E59D-43AD-8ED1-DA122BC6E5A7}"/>
                </a:ext>
              </a:extLst>
            </p:cNvPr>
            <p:cNvSpPr/>
            <p:nvPr/>
          </p:nvSpPr>
          <p:spPr>
            <a:xfrm>
              <a:off x="3733129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F30E5B98-6331-414F-89F7-F3F9A331633D}"/>
                </a:ext>
              </a:extLst>
            </p:cNvPr>
            <p:cNvSpPr/>
            <p:nvPr/>
          </p:nvSpPr>
          <p:spPr>
            <a:xfrm>
              <a:off x="3876004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12D1A1DA-56F8-44C2-AA2C-5974B3DE9EF6}"/>
                </a:ext>
              </a:extLst>
            </p:cNvPr>
            <p:cNvSpPr/>
            <p:nvPr/>
          </p:nvSpPr>
          <p:spPr>
            <a:xfrm>
              <a:off x="4016364" y="4616172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0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0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0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0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1E981EAA-7DAD-4A6F-8C28-52C9AADDB7B3}"/>
                </a:ext>
              </a:extLst>
            </p:cNvPr>
            <p:cNvSpPr/>
            <p:nvPr/>
          </p:nvSpPr>
          <p:spPr>
            <a:xfrm>
              <a:off x="4158326" y="4616172"/>
              <a:ext cx="142189" cy="164592"/>
            </a:xfrm>
            <a:custGeom>
              <a:avLst/>
              <a:gdLst/>
              <a:ahLst/>
              <a:cxnLst/>
              <a:rect l="l" t="t" r="r" b="b"/>
              <a:pathLst>
                <a:path w="142189" h="164592">
                  <a:moveTo>
                    <a:pt x="40462" y="0"/>
                  </a:moveTo>
                  <a:lnTo>
                    <a:pt x="101955" y="0"/>
                  </a:lnTo>
                  <a:cubicBezTo>
                    <a:pt x="104851" y="0"/>
                    <a:pt x="107251" y="610"/>
                    <a:pt x="109156" y="1829"/>
                  </a:cubicBezTo>
                  <a:cubicBezTo>
                    <a:pt x="111061" y="3048"/>
                    <a:pt x="112471" y="4953"/>
                    <a:pt x="113385" y="7544"/>
                  </a:cubicBezTo>
                  <a:lnTo>
                    <a:pt x="133273" y="59436"/>
                  </a:lnTo>
                  <a:cubicBezTo>
                    <a:pt x="136321" y="67361"/>
                    <a:pt x="138569" y="74295"/>
                    <a:pt x="140017" y="80239"/>
                  </a:cubicBezTo>
                  <a:cubicBezTo>
                    <a:pt x="141465" y="86182"/>
                    <a:pt x="142189" y="91440"/>
                    <a:pt x="142189" y="96012"/>
                  </a:cubicBezTo>
                  <a:lnTo>
                    <a:pt x="142189" y="156363"/>
                  </a:lnTo>
                  <a:cubicBezTo>
                    <a:pt x="142189" y="159258"/>
                    <a:pt x="141541" y="161354"/>
                    <a:pt x="140246" y="162649"/>
                  </a:cubicBezTo>
                  <a:cubicBezTo>
                    <a:pt x="138950" y="163945"/>
                    <a:pt x="136855" y="164592"/>
                    <a:pt x="133959" y="164592"/>
                  </a:cubicBezTo>
                  <a:lnTo>
                    <a:pt x="99441" y="164592"/>
                  </a:lnTo>
                  <a:cubicBezTo>
                    <a:pt x="96393" y="164592"/>
                    <a:pt x="94145" y="163945"/>
                    <a:pt x="92697" y="162649"/>
                  </a:cubicBezTo>
                  <a:cubicBezTo>
                    <a:pt x="91249" y="161354"/>
                    <a:pt x="90525" y="159258"/>
                    <a:pt x="90525" y="156363"/>
                  </a:cubicBezTo>
                  <a:lnTo>
                    <a:pt x="90525" y="124359"/>
                  </a:lnTo>
                  <a:lnTo>
                    <a:pt x="50063" y="124359"/>
                  </a:lnTo>
                  <a:lnTo>
                    <a:pt x="50063" y="156363"/>
                  </a:lnTo>
                  <a:cubicBezTo>
                    <a:pt x="50063" y="159258"/>
                    <a:pt x="49415" y="161354"/>
                    <a:pt x="48120" y="162649"/>
                  </a:cubicBezTo>
                  <a:cubicBezTo>
                    <a:pt x="46825" y="163945"/>
                    <a:pt x="44729" y="164592"/>
                    <a:pt x="41833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1" y="80239"/>
                  </a:cubicBezTo>
                  <a:cubicBezTo>
                    <a:pt x="3619" y="74295"/>
                    <a:pt x="5867" y="67361"/>
                    <a:pt x="8915" y="59436"/>
                  </a:cubicBezTo>
                  <a:lnTo>
                    <a:pt x="28803" y="7544"/>
                  </a:lnTo>
                  <a:cubicBezTo>
                    <a:pt x="29718" y="4953"/>
                    <a:pt x="31127" y="3048"/>
                    <a:pt x="33032" y="1829"/>
                  </a:cubicBezTo>
                  <a:cubicBezTo>
                    <a:pt x="34937" y="610"/>
                    <a:pt x="37414" y="0"/>
                    <a:pt x="40462" y="0"/>
                  </a:cubicBezTo>
                  <a:close/>
                  <a:moveTo>
                    <a:pt x="67437" y="44120"/>
                  </a:moveTo>
                  <a:cubicBezTo>
                    <a:pt x="66522" y="44120"/>
                    <a:pt x="65722" y="44425"/>
                    <a:pt x="65036" y="45034"/>
                  </a:cubicBezTo>
                  <a:cubicBezTo>
                    <a:pt x="64351" y="45644"/>
                    <a:pt x="63703" y="46635"/>
                    <a:pt x="63093" y="48006"/>
                  </a:cubicBezTo>
                  <a:lnTo>
                    <a:pt x="52349" y="82753"/>
                  </a:lnTo>
                  <a:lnTo>
                    <a:pt x="88239" y="82753"/>
                  </a:lnTo>
                  <a:lnTo>
                    <a:pt x="77495" y="48006"/>
                  </a:lnTo>
                  <a:cubicBezTo>
                    <a:pt x="76885" y="46635"/>
                    <a:pt x="76238" y="45644"/>
                    <a:pt x="75552" y="45034"/>
                  </a:cubicBezTo>
                  <a:cubicBezTo>
                    <a:pt x="74866" y="44425"/>
                    <a:pt x="74066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38D8D87F-E9CC-4F54-8176-0A5C2AB59935}"/>
                </a:ext>
              </a:extLst>
            </p:cNvPr>
            <p:cNvSpPr/>
            <p:nvPr/>
          </p:nvSpPr>
          <p:spPr>
            <a:xfrm>
              <a:off x="4331832" y="4616172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4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5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5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95D7DF5-7EFE-4687-A239-4AE4CA8336AC}"/>
                </a:ext>
              </a:extLst>
            </p:cNvPr>
            <p:cNvSpPr/>
            <p:nvPr/>
          </p:nvSpPr>
          <p:spPr>
            <a:xfrm>
              <a:off x="4495130" y="4616172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CCFCF47E-A610-4C80-B673-1DE39FA931D0}"/>
              </a:ext>
            </a:extLst>
          </p:cNvPr>
          <p:cNvGrpSpPr/>
          <p:nvPr/>
        </p:nvGrpSpPr>
        <p:grpSpPr>
          <a:xfrm>
            <a:off x="5512126" y="4616172"/>
            <a:ext cx="1139877" cy="168021"/>
            <a:chOff x="5512126" y="4616172"/>
            <a:chExt cx="1139877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231CB407-60AC-442F-9524-C2B449B1F661}"/>
                </a:ext>
              </a:extLst>
            </p:cNvPr>
            <p:cNvSpPr/>
            <p:nvPr/>
          </p:nvSpPr>
          <p:spPr>
            <a:xfrm>
              <a:off x="551212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36CB209-5200-48F8-8F0F-BF02C48B74E5}"/>
                </a:ext>
              </a:extLst>
            </p:cNvPr>
            <p:cNvSpPr/>
            <p:nvPr/>
          </p:nvSpPr>
          <p:spPr>
            <a:xfrm>
              <a:off x="5691349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FA86DA84-A221-4246-86ED-FF400FDF34D3}"/>
                </a:ext>
              </a:extLst>
            </p:cNvPr>
            <p:cNvSpPr/>
            <p:nvPr/>
          </p:nvSpPr>
          <p:spPr>
            <a:xfrm>
              <a:off x="5853274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9E038298-0242-4EA8-803F-118B4EF9CBFB}"/>
                </a:ext>
              </a:extLst>
            </p:cNvPr>
            <p:cNvSpPr/>
            <p:nvPr/>
          </p:nvSpPr>
          <p:spPr>
            <a:xfrm>
              <a:off x="6012685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6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3FD9E2BC-BAB8-42BF-88E2-04F113D24EAE}"/>
                </a:ext>
              </a:extLst>
            </p:cNvPr>
            <p:cNvSpPr/>
            <p:nvPr/>
          </p:nvSpPr>
          <p:spPr>
            <a:xfrm>
              <a:off x="6174610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2" y="13030"/>
                  </a:cubicBezTo>
                  <a:cubicBezTo>
                    <a:pt x="20002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B63AEA33-1F39-44B2-BC23-D853510CE0B6}"/>
                </a:ext>
              </a:extLst>
            </p:cNvPr>
            <p:cNvSpPr/>
            <p:nvPr/>
          </p:nvSpPr>
          <p:spPr>
            <a:xfrm>
              <a:off x="633905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29C9845-F461-4ECD-B983-B07A8541A887}"/>
                </a:ext>
              </a:extLst>
            </p:cNvPr>
            <p:cNvSpPr/>
            <p:nvPr/>
          </p:nvSpPr>
          <p:spPr>
            <a:xfrm>
              <a:off x="651050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F9012E96-0EE0-4857-B29D-F1CDBB50A669}"/>
              </a:ext>
            </a:extLst>
          </p:cNvPr>
          <p:cNvGrpSpPr/>
          <p:nvPr/>
        </p:nvGrpSpPr>
        <p:grpSpPr>
          <a:xfrm>
            <a:off x="7580429" y="4616172"/>
            <a:ext cx="1037844" cy="168021"/>
            <a:chOff x="7580429" y="4616172"/>
            <a:chExt cx="1037844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2DCAB1BB-9932-443C-9FA9-A4E25ABEE211}"/>
                </a:ext>
              </a:extLst>
            </p:cNvPr>
            <p:cNvSpPr/>
            <p:nvPr/>
          </p:nvSpPr>
          <p:spPr>
            <a:xfrm>
              <a:off x="7580429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E18EBB49-2701-4F8C-BAA2-7C4D48A890AD}"/>
                </a:ext>
              </a:extLst>
            </p:cNvPr>
            <p:cNvSpPr/>
            <p:nvPr/>
          </p:nvSpPr>
          <p:spPr>
            <a:xfrm>
              <a:off x="7759652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EA5597A-A28E-4C1D-A423-D4727A9B8F36}"/>
                </a:ext>
              </a:extLst>
            </p:cNvPr>
            <p:cNvSpPr/>
            <p:nvPr/>
          </p:nvSpPr>
          <p:spPr>
            <a:xfrm>
              <a:off x="79025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277FCAE-AC24-495E-B618-C1CA7682713F}"/>
                </a:ext>
              </a:extLst>
            </p:cNvPr>
            <p:cNvSpPr/>
            <p:nvPr/>
          </p:nvSpPr>
          <p:spPr>
            <a:xfrm>
              <a:off x="8042888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6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6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A3780FE-7639-4A54-832B-7636338D6FE2}"/>
                </a:ext>
              </a:extLst>
            </p:cNvPr>
            <p:cNvSpPr/>
            <p:nvPr/>
          </p:nvSpPr>
          <p:spPr>
            <a:xfrm>
              <a:off x="82073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46DD419E-0A76-4161-A896-032CB676CDC5}"/>
                </a:ext>
              </a:extLst>
            </p:cNvPr>
            <p:cNvSpPr/>
            <p:nvPr/>
          </p:nvSpPr>
          <p:spPr>
            <a:xfrm>
              <a:off x="8347002" y="4616172"/>
              <a:ext cx="125501" cy="164592"/>
            </a:xfrm>
            <a:custGeom>
              <a:avLst/>
              <a:gdLst/>
              <a:ahLst/>
              <a:cxnLst/>
              <a:rect l="l" t="t" r="r" b="b"/>
              <a:pathLst>
                <a:path w="125501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1" y="82830"/>
                    <a:pt x="125501" y="94869"/>
                  </a:cubicBezTo>
                  <a:lnTo>
                    <a:pt x="125501" y="126645"/>
                  </a:lnTo>
                  <a:cubicBezTo>
                    <a:pt x="125501" y="138227"/>
                    <a:pt x="121501" y="147447"/>
                    <a:pt x="113500" y="154305"/>
                  </a:cubicBezTo>
                  <a:cubicBezTo>
                    <a:pt x="105499" y="161163"/>
                    <a:pt x="94640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0BABECAD-0D2B-4E23-A8EC-141AF99CDF1D}"/>
                </a:ext>
              </a:extLst>
            </p:cNvPr>
            <p:cNvSpPr/>
            <p:nvPr/>
          </p:nvSpPr>
          <p:spPr>
            <a:xfrm>
              <a:off x="8495515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29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1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1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29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7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DADBE6FE-E14E-4177-98AE-87BCA3814037}"/>
              </a:ext>
            </a:extLst>
          </p:cNvPr>
          <p:cNvGrpSpPr/>
          <p:nvPr/>
        </p:nvGrpSpPr>
        <p:grpSpPr>
          <a:xfrm>
            <a:off x="9545838" y="4616172"/>
            <a:ext cx="1111302" cy="164592"/>
            <a:chOff x="9545838" y="4616172"/>
            <a:chExt cx="1111302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E53B2F5-FE3F-49FC-8ADF-E5250B71A2A0}"/>
                </a:ext>
              </a:extLst>
            </p:cNvPr>
            <p:cNvSpPr/>
            <p:nvPr/>
          </p:nvSpPr>
          <p:spPr>
            <a:xfrm>
              <a:off x="9545838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8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0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4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4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9B1494A7-025B-4728-A215-00AE58FBCCAD}"/>
                </a:ext>
              </a:extLst>
            </p:cNvPr>
            <p:cNvSpPr/>
            <p:nvPr/>
          </p:nvSpPr>
          <p:spPr>
            <a:xfrm>
              <a:off x="9725061" y="4616172"/>
              <a:ext cx="140361" cy="164592"/>
            </a:xfrm>
            <a:custGeom>
              <a:avLst/>
              <a:gdLst/>
              <a:ahLst/>
              <a:cxnLst/>
              <a:rect l="l" t="t" r="r" b="b"/>
              <a:pathLst>
                <a:path w="140361" h="164592">
                  <a:moveTo>
                    <a:pt x="8230" y="0"/>
                  </a:moveTo>
                  <a:lnTo>
                    <a:pt x="81153" y="0"/>
                  </a:lnTo>
                  <a:cubicBezTo>
                    <a:pt x="96089" y="0"/>
                    <a:pt x="107138" y="2858"/>
                    <a:pt x="114300" y="8573"/>
                  </a:cubicBezTo>
                  <a:cubicBezTo>
                    <a:pt x="121463" y="14288"/>
                    <a:pt x="125045" y="23089"/>
                    <a:pt x="125045" y="34976"/>
                  </a:cubicBezTo>
                  <a:lnTo>
                    <a:pt x="125045" y="45949"/>
                  </a:lnTo>
                  <a:cubicBezTo>
                    <a:pt x="125045" y="52350"/>
                    <a:pt x="123940" y="57569"/>
                    <a:pt x="121730" y="61608"/>
                  </a:cubicBezTo>
                  <a:cubicBezTo>
                    <a:pt x="119520" y="65647"/>
                    <a:pt x="116129" y="68656"/>
                    <a:pt x="111557" y="70638"/>
                  </a:cubicBezTo>
                  <a:cubicBezTo>
                    <a:pt x="121311" y="71552"/>
                    <a:pt x="128550" y="74905"/>
                    <a:pt x="133274" y="80696"/>
                  </a:cubicBezTo>
                  <a:cubicBezTo>
                    <a:pt x="137999" y="86487"/>
                    <a:pt x="140361" y="94945"/>
                    <a:pt x="140361" y="106071"/>
                  </a:cubicBezTo>
                  <a:lnTo>
                    <a:pt x="140361" y="127102"/>
                  </a:lnTo>
                  <a:cubicBezTo>
                    <a:pt x="140361" y="139903"/>
                    <a:pt x="136741" y="149352"/>
                    <a:pt x="129502" y="155448"/>
                  </a:cubicBezTo>
                  <a:cubicBezTo>
                    <a:pt x="122263" y="161544"/>
                    <a:pt x="111100" y="164592"/>
                    <a:pt x="96012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2" y="63551"/>
                    <a:pt x="75934" y="62789"/>
                    <a:pt x="77382" y="61265"/>
                  </a:cubicBezTo>
                  <a:cubicBezTo>
                    <a:pt x="78829" y="59741"/>
                    <a:pt x="79553" y="57455"/>
                    <a:pt x="79553" y="54407"/>
                  </a:cubicBezTo>
                  <a:lnTo>
                    <a:pt x="79553" y="48006"/>
                  </a:lnTo>
                  <a:cubicBezTo>
                    <a:pt x="79553" y="44958"/>
                    <a:pt x="78829" y="42672"/>
                    <a:pt x="77382" y="41148"/>
                  </a:cubicBezTo>
                  <a:cubicBezTo>
                    <a:pt x="75934" y="39624"/>
                    <a:pt x="73762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9" y="125730"/>
                    <a:pt x="86221" y="124968"/>
                    <a:pt x="87669" y="123444"/>
                  </a:cubicBezTo>
                  <a:cubicBezTo>
                    <a:pt x="89116" y="121920"/>
                    <a:pt x="89840" y="119634"/>
                    <a:pt x="89840" y="116586"/>
                  </a:cubicBezTo>
                  <a:lnTo>
                    <a:pt x="89840" y="107671"/>
                  </a:lnTo>
                  <a:cubicBezTo>
                    <a:pt x="89840" y="104623"/>
                    <a:pt x="89116" y="102375"/>
                    <a:pt x="87669" y="100927"/>
                  </a:cubicBezTo>
                  <a:cubicBezTo>
                    <a:pt x="86221" y="99479"/>
                    <a:pt x="84049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32853330-BFC8-4592-A11F-18C8E6BCEE1A}"/>
                </a:ext>
              </a:extLst>
            </p:cNvPr>
            <p:cNvSpPr/>
            <p:nvPr/>
          </p:nvSpPr>
          <p:spPr>
            <a:xfrm>
              <a:off x="9882413" y="4616172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9" y="75172"/>
                    <a:pt x="118530" y="80582"/>
                  </a:cubicBezTo>
                  <a:cubicBezTo>
                    <a:pt x="122721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5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5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5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69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69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3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DF33741B-89B1-4A80-8E85-580A091A543C}"/>
                </a:ext>
              </a:extLst>
            </p:cNvPr>
            <p:cNvSpPr/>
            <p:nvPr/>
          </p:nvSpPr>
          <p:spPr>
            <a:xfrm>
              <a:off x="10029860" y="4616172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4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4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04C91C2E-2D91-4233-A45A-8B86D7AC7547}"/>
                </a:ext>
              </a:extLst>
            </p:cNvPr>
            <p:cNvSpPr/>
            <p:nvPr/>
          </p:nvSpPr>
          <p:spPr>
            <a:xfrm>
              <a:off x="10197881" y="4616172"/>
              <a:ext cx="142190" cy="164592"/>
            </a:xfrm>
            <a:custGeom>
              <a:avLst/>
              <a:gdLst/>
              <a:ahLst/>
              <a:cxnLst/>
              <a:rect l="l" t="t" r="r" b="b"/>
              <a:pathLst>
                <a:path w="142190" h="164592">
                  <a:moveTo>
                    <a:pt x="40463" y="0"/>
                  </a:moveTo>
                  <a:lnTo>
                    <a:pt x="101956" y="0"/>
                  </a:lnTo>
                  <a:cubicBezTo>
                    <a:pt x="104852" y="0"/>
                    <a:pt x="107252" y="610"/>
                    <a:pt x="109157" y="1829"/>
                  </a:cubicBezTo>
                  <a:cubicBezTo>
                    <a:pt x="111062" y="3048"/>
                    <a:pt x="112472" y="4953"/>
                    <a:pt x="113386" y="7544"/>
                  </a:cubicBezTo>
                  <a:lnTo>
                    <a:pt x="133274" y="59436"/>
                  </a:lnTo>
                  <a:cubicBezTo>
                    <a:pt x="136322" y="67361"/>
                    <a:pt x="138570" y="74295"/>
                    <a:pt x="140018" y="80239"/>
                  </a:cubicBezTo>
                  <a:cubicBezTo>
                    <a:pt x="141466" y="86182"/>
                    <a:pt x="142190" y="91440"/>
                    <a:pt x="142190" y="96012"/>
                  </a:cubicBezTo>
                  <a:lnTo>
                    <a:pt x="142190" y="156363"/>
                  </a:lnTo>
                  <a:cubicBezTo>
                    <a:pt x="142190" y="159258"/>
                    <a:pt x="141542" y="161354"/>
                    <a:pt x="140247" y="162649"/>
                  </a:cubicBezTo>
                  <a:cubicBezTo>
                    <a:pt x="138951" y="163945"/>
                    <a:pt x="136856" y="164592"/>
                    <a:pt x="133960" y="164592"/>
                  </a:cubicBezTo>
                  <a:lnTo>
                    <a:pt x="99441" y="164592"/>
                  </a:lnTo>
                  <a:cubicBezTo>
                    <a:pt x="96393" y="164592"/>
                    <a:pt x="94146" y="163945"/>
                    <a:pt x="92698" y="162649"/>
                  </a:cubicBezTo>
                  <a:cubicBezTo>
                    <a:pt x="91250" y="161354"/>
                    <a:pt x="90526" y="159258"/>
                    <a:pt x="90526" y="156363"/>
                  </a:cubicBezTo>
                  <a:lnTo>
                    <a:pt x="90526" y="124359"/>
                  </a:lnTo>
                  <a:lnTo>
                    <a:pt x="50064" y="124359"/>
                  </a:lnTo>
                  <a:lnTo>
                    <a:pt x="50064" y="156363"/>
                  </a:lnTo>
                  <a:cubicBezTo>
                    <a:pt x="50064" y="159258"/>
                    <a:pt x="49416" y="161354"/>
                    <a:pt x="48121" y="162649"/>
                  </a:cubicBezTo>
                  <a:cubicBezTo>
                    <a:pt x="46825" y="163945"/>
                    <a:pt x="44730" y="164592"/>
                    <a:pt x="4183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2" y="80239"/>
                  </a:cubicBezTo>
                  <a:cubicBezTo>
                    <a:pt x="3620" y="74295"/>
                    <a:pt x="5868" y="67361"/>
                    <a:pt x="8916" y="59436"/>
                  </a:cubicBezTo>
                  <a:lnTo>
                    <a:pt x="28804" y="7544"/>
                  </a:lnTo>
                  <a:cubicBezTo>
                    <a:pt x="29718" y="4953"/>
                    <a:pt x="31128" y="3048"/>
                    <a:pt x="33033" y="1829"/>
                  </a:cubicBezTo>
                  <a:cubicBezTo>
                    <a:pt x="34938" y="610"/>
                    <a:pt x="37415" y="0"/>
                    <a:pt x="40463" y="0"/>
                  </a:cubicBezTo>
                  <a:close/>
                  <a:moveTo>
                    <a:pt x="67437" y="44120"/>
                  </a:moveTo>
                  <a:cubicBezTo>
                    <a:pt x="66523" y="44120"/>
                    <a:pt x="65723" y="44425"/>
                    <a:pt x="65037" y="45034"/>
                  </a:cubicBezTo>
                  <a:cubicBezTo>
                    <a:pt x="64351" y="45644"/>
                    <a:pt x="63704" y="46635"/>
                    <a:pt x="63094" y="48006"/>
                  </a:cubicBezTo>
                  <a:lnTo>
                    <a:pt x="52350" y="82753"/>
                  </a:lnTo>
                  <a:lnTo>
                    <a:pt x="88240" y="82753"/>
                  </a:lnTo>
                  <a:lnTo>
                    <a:pt x="77496" y="48006"/>
                  </a:lnTo>
                  <a:cubicBezTo>
                    <a:pt x="76886" y="46635"/>
                    <a:pt x="76239" y="45644"/>
                    <a:pt x="75553" y="45034"/>
                  </a:cubicBezTo>
                  <a:cubicBezTo>
                    <a:pt x="74867" y="44425"/>
                    <a:pt x="74067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AA8E8E8-8C50-481C-9215-A99B659ED080}"/>
                </a:ext>
              </a:extLst>
            </p:cNvPr>
            <p:cNvSpPr/>
            <p:nvPr/>
          </p:nvSpPr>
          <p:spPr>
            <a:xfrm>
              <a:off x="10365674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8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2" y="109500"/>
                    <a:pt x="87096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0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E580C9E0-FB5D-4ED7-9509-2486F5406AB1}"/>
                </a:ext>
              </a:extLst>
            </p:cNvPr>
            <p:cNvSpPr/>
            <p:nvPr/>
          </p:nvSpPr>
          <p:spPr>
            <a:xfrm>
              <a:off x="10515637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2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2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3" y="164592"/>
                    <a:pt x="3238" y="163945"/>
                    <a:pt x="1942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2" y="1943"/>
                  </a:cubicBezTo>
                  <a:cubicBezTo>
                    <a:pt x="3238" y="648"/>
                    <a:pt x="5333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298F78C2-86F9-4DFF-9982-ACF205A50BD9}"/>
              </a:ext>
            </a:extLst>
          </p:cNvPr>
          <p:cNvSpPr/>
          <p:nvPr/>
        </p:nvSpPr>
        <p:spPr>
          <a:xfrm>
            <a:off x="1864678" y="5278409"/>
            <a:ext cx="8456828" cy="514883"/>
          </a:xfrm>
          <a:custGeom>
            <a:avLst/>
            <a:gdLst/>
            <a:ahLst/>
            <a:cxnLst/>
            <a:rect l="l" t="t" r="r" b="b"/>
            <a:pathLst>
              <a:path w="8456828" h="514883">
                <a:moveTo>
                  <a:pt x="6343878" y="347320"/>
                </a:moveTo>
                <a:cubicBezTo>
                  <a:pt x="6337173" y="347320"/>
                  <a:pt x="6330925" y="348958"/>
                  <a:pt x="6325134" y="352235"/>
                </a:cubicBezTo>
                <a:cubicBezTo>
                  <a:pt x="6319342" y="355511"/>
                  <a:pt x="6314656" y="360312"/>
                  <a:pt x="6311075" y="366636"/>
                </a:cubicBezTo>
                <a:cubicBezTo>
                  <a:pt x="6307493" y="372961"/>
                  <a:pt x="6305702" y="380467"/>
                  <a:pt x="6305702" y="389153"/>
                </a:cubicBezTo>
                <a:cubicBezTo>
                  <a:pt x="6305702" y="397840"/>
                  <a:pt x="6307493" y="405460"/>
                  <a:pt x="6311075" y="412013"/>
                </a:cubicBezTo>
                <a:cubicBezTo>
                  <a:pt x="6314656" y="418567"/>
                  <a:pt x="6319380" y="423558"/>
                  <a:pt x="6325248" y="426987"/>
                </a:cubicBezTo>
                <a:cubicBezTo>
                  <a:pt x="6331115" y="430416"/>
                  <a:pt x="6337325" y="432130"/>
                  <a:pt x="6343878" y="432130"/>
                </a:cubicBezTo>
                <a:cubicBezTo>
                  <a:pt x="6350584" y="432130"/>
                  <a:pt x="6356832" y="430454"/>
                  <a:pt x="6362624" y="427101"/>
                </a:cubicBezTo>
                <a:cubicBezTo>
                  <a:pt x="6368415" y="423748"/>
                  <a:pt x="6373101" y="418833"/>
                  <a:pt x="6376683" y="412356"/>
                </a:cubicBezTo>
                <a:cubicBezTo>
                  <a:pt x="6380264" y="405879"/>
                  <a:pt x="6382055" y="398297"/>
                  <a:pt x="6382055" y="389611"/>
                </a:cubicBezTo>
                <a:cubicBezTo>
                  <a:pt x="6382055" y="380924"/>
                  <a:pt x="6380264" y="373380"/>
                  <a:pt x="6376683" y="366979"/>
                </a:cubicBezTo>
                <a:cubicBezTo>
                  <a:pt x="6373101" y="360578"/>
                  <a:pt x="6368415" y="355702"/>
                  <a:pt x="6362624" y="352349"/>
                </a:cubicBezTo>
                <a:cubicBezTo>
                  <a:pt x="6356832" y="348996"/>
                  <a:pt x="6350584" y="347320"/>
                  <a:pt x="6343878" y="347320"/>
                </a:cubicBezTo>
                <a:close/>
                <a:moveTo>
                  <a:pt x="5380939" y="347320"/>
                </a:moveTo>
                <a:cubicBezTo>
                  <a:pt x="5374234" y="347320"/>
                  <a:pt x="5368023" y="348920"/>
                  <a:pt x="5362308" y="352120"/>
                </a:cubicBezTo>
                <a:cubicBezTo>
                  <a:pt x="5356593" y="355321"/>
                  <a:pt x="5352059" y="360083"/>
                  <a:pt x="5348707" y="366408"/>
                </a:cubicBezTo>
                <a:cubicBezTo>
                  <a:pt x="5345353" y="372732"/>
                  <a:pt x="5343677" y="380467"/>
                  <a:pt x="5343677" y="389611"/>
                </a:cubicBezTo>
                <a:cubicBezTo>
                  <a:pt x="5343677" y="403174"/>
                  <a:pt x="5347144" y="413652"/>
                  <a:pt x="5354078" y="421043"/>
                </a:cubicBezTo>
                <a:cubicBezTo>
                  <a:pt x="5361013" y="428435"/>
                  <a:pt x="5369738" y="432130"/>
                  <a:pt x="5380254" y="432130"/>
                </a:cubicBezTo>
                <a:cubicBezTo>
                  <a:pt x="5386959" y="432130"/>
                  <a:pt x="5393245" y="430530"/>
                  <a:pt x="5399113" y="427330"/>
                </a:cubicBezTo>
                <a:cubicBezTo>
                  <a:pt x="5404980" y="424129"/>
                  <a:pt x="5409742" y="419329"/>
                  <a:pt x="5413400" y="412928"/>
                </a:cubicBezTo>
                <a:cubicBezTo>
                  <a:pt x="5417058" y="406527"/>
                  <a:pt x="5418887" y="398755"/>
                  <a:pt x="5418887" y="389611"/>
                </a:cubicBezTo>
                <a:cubicBezTo>
                  <a:pt x="5418887" y="380467"/>
                  <a:pt x="5417134" y="372732"/>
                  <a:pt x="5413629" y="366408"/>
                </a:cubicBezTo>
                <a:cubicBezTo>
                  <a:pt x="5410124" y="360083"/>
                  <a:pt x="5405475" y="355321"/>
                  <a:pt x="5399684" y="352120"/>
                </a:cubicBezTo>
                <a:cubicBezTo>
                  <a:pt x="5393893" y="348920"/>
                  <a:pt x="5387644" y="347320"/>
                  <a:pt x="5380939" y="347320"/>
                </a:cubicBezTo>
                <a:close/>
                <a:moveTo>
                  <a:pt x="5180914" y="347320"/>
                </a:moveTo>
                <a:cubicBezTo>
                  <a:pt x="5174209" y="347320"/>
                  <a:pt x="5167998" y="348920"/>
                  <a:pt x="5162283" y="352120"/>
                </a:cubicBezTo>
                <a:cubicBezTo>
                  <a:pt x="5156568" y="355321"/>
                  <a:pt x="5152034" y="360083"/>
                  <a:pt x="5148682" y="366408"/>
                </a:cubicBezTo>
                <a:cubicBezTo>
                  <a:pt x="5145328" y="372732"/>
                  <a:pt x="5143652" y="380467"/>
                  <a:pt x="5143652" y="389611"/>
                </a:cubicBezTo>
                <a:cubicBezTo>
                  <a:pt x="5143652" y="403174"/>
                  <a:pt x="5147119" y="413652"/>
                  <a:pt x="5154053" y="421043"/>
                </a:cubicBezTo>
                <a:cubicBezTo>
                  <a:pt x="5160988" y="428435"/>
                  <a:pt x="5169713" y="432130"/>
                  <a:pt x="5180229" y="432130"/>
                </a:cubicBezTo>
                <a:cubicBezTo>
                  <a:pt x="5186934" y="432130"/>
                  <a:pt x="5193220" y="430530"/>
                  <a:pt x="5199088" y="427330"/>
                </a:cubicBezTo>
                <a:cubicBezTo>
                  <a:pt x="5204955" y="424129"/>
                  <a:pt x="5209717" y="419329"/>
                  <a:pt x="5213375" y="412928"/>
                </a:cubicBezTo>
                <a:cubicBezTo>
                  <a:pt x="5217033" y="406527"/>
                  <a:pt x="5218862" y="398755"/>
                  <a:pt x="5218862" y="389611"/>
                </a:cubicBezTo>
                <a:cubicBezTo>
                  <a:pt x="5218862" y="380467"/>
                  <a:pt x="5217109" y="372732"/>
                  <a:pt x="5213604" y="366408"/>
                </a:cubicBezTo>
                <a:cubicBezTo>
                  <a:pt x="5210099" y="360083"/>
                  <a:pt x="5205450" y="355321"/>
                  <a:pt x="5199659" y="352120"/>
                </a:cubicBezTo>
                <a:cubicBezTo>
                  <a:pt x="5193868" y="348920"/>
                  <a:pt x="5187619" y="347320"/>
                  <a:pt x="5180914" y="347320"/>
                </a:cubicBezTo>
                <a:close/>
                <a:moveTo>
                  <a:pt x="4362678" y="347320"/>
                </a:moveTo>
                <a:cubicBezTo>
                  <a:pt x="4355973" y="347320"/>
                  <a:pt x="4349725" y="348958"/>
                  <a:pt x="4343933" y="352235"/>
                </a:cubicBezTo>
                <a:cubicBezTo>
                  <a:pt x="4338142" y="355511"/>
                  <a:pt x="4333456" y="360312"/>
                  <a:pt x="4329875" y="366636"/>
                </a:cubicBezTo>
                <a:cubicBezTo>
                  <a:pt x="4326293" y="372961"/>
                  <a:pt x="4324502" y="380467"/>
                  <a:pt x="4324502" y="389153"/>
                </a:cubicBezTo>
                <a:cubicBezTo>
                  <a:pt x="4324502" y="397840"/>
                  <a:pt x="4326293" y="405460"/>
                  <a:pt x="4329875" y="412013"/>
                </a:cubicBezTo>
                <a:cubicBezTo>
                  <a:pt x="4333456" y="418567"/>
                  <a:pt x="4338180" y="423558"/>
                  <a:pt x="4344048" y="426987"/>
                </a:cubicBezTo>
                <a:cubicBezTo>
                  <a:pt x="4349915" y="430416"/>
                  <a:pt x="4356125" y="432130"/>
                  <a:pt x="4362678" y="432130"/>
                </a:cubicBezTo>
                <a:cubicBezTo>
                  <a:pt x="4369384" y="432130"/>
                  <a:pt x="4375632" y="430454"/>
                  <a:pt x="4381424" y="427101"/>
                </a:cubicBezTo>
                <a:cubicBezTo>
                  <a:pt x="4387215" y="423748"/>
                  <a:pt x="4391901" y="418833"/>
                  <a:pt x="4395483" y="412356"/>
                </a:cubicBezTo>
                <a:cubicBezTo>
                  <a:pt x="4399064" y="405879"/>
                  <a:pt x="4400855" y="398297"/>
                  <a:pt x="4400855" y="389611"/>
                </a:cubicBezTo>
                <a:cubicBezTo>
                  <a:pt x="4400855" y="380924"/>
                  <a:pt x="4399064" y="373380"/>
                  <a:pt x="4395483" y="366979"/>
                </a:cubicBezTo>
                <a:cubicBezTo>
                  <a:pt x="4391901" y="360578"/>
                  <a:pt x="4387215" y="355702"/>
                  <a:pt x="4381424" y="352349"/>
                </a:cubicBezTo>
                <a:cubicBezTo>
                  <a:pt x="4375632" y="348996"/>
                  <a:pt x="4369384" y="347320"/>
                  <a:pt x="4362678" y="347320"/>
                </a:cubicBezTo>
                <a:close/>
                <a:moveTo>
                  <a:pt x="4210278" y="347320"/>
                </a:moveTo>
                <a:cubicBezTo>
                  <a:pt x="4203573" y="347320"/>
                  <a:pt x="4197325" y="348958"/>
                  <a:pt x="4191533" y="352235"/>
                </a:cubicBezTo>
                <a:cubicBezTo>
                  <a:pt x="4185742" y="355511"/>
                  <a:pt x="4181056" y="360312"/>
                  <a:pt x="4177474" y="366636"/>
                </a:cubicBezTo>
                <a:cubicBezTo>
                  <a:pt x="4173893" y="372961"/>
                  <a:pt x="4172102" y="380467"/>
                  <a:pt x="4172102" y="389153"/>
                </a:cubicBezTo>
                <a:cubicBezTo>
                  <a:pt x="4172102" y="397840"/>
                  <a:pt x="4173893" y="405460"/>
                  <a:pt x="4177474" y="412013"/>
                </a:cubicBezTo>
                <a:cubicBezTo>
                  <a:pt x="4181056" y="418567"/>
                  <a:pt x="4185780" y="423558"/>
                  <a:pt x="4191648" y="426987"/>
                </a:cubicBezTo>
                <a:cubicBezTo>
                  <a:pt x="4197515" y="430416"/>
                  <a:pt x="4203725" y="432130"/>
                  <a:pt x="4210278" y="432130"/>
                </a:cubicBezTo>
                <a:cubicBezTo>
                  <a:pt x="4216984" y="432130"/>
                  <a:pt x="4223232" y="430454"/>
                  <a:pt x="4229024" y="427101"/>
                </a:cubicBezTo>
                <a:cubicBezTo>
                  <a:pt x="4234815" y="423748"/>
                  <a:pt x="4239501" y="418833"/>
                  <a:pt x="4243082" y="412356"/>
                </a:cubicBezTo>
                <a:cubicBezTo>
                  <a:pt x="4246664" y="405879"/>
                  <a:pt x="4248455" y="398297"/>
                  <a:pt x="4248455" y="389611"/>
                </a:cubicBezTo>
                <a:cubicBezTo>
                  <a:pt x="4248455" y="380924"/>
                  <a:pt x="4246664" y="373380"/>
                  <a:pt x="4243082" y="366979"/>
                </a:cubicBezTo>
                <a:cubicBezTo>
                  <a:pt x="4239501" y="360578"/>
                  <a:pt x="4234815" y="355702"/>
                  <a:pt x="4229024" y="352349"/>
                </a:cubicBezTo>
                <a:cubicBezTo>
                  <a:pt x="4223232" y="348996"/>
                  <a:pt x="4216984" y="347320"/>
                  <a:pt x="4210278" y="347320"/>
                </a:cubicBezTo>
                <a:close/>
                <a:moveTo>
                  <a:pt x="3972153" y="347320"/>
                </a:moveTo>
                <a:cubicBezTo>
                  <a:pt x="3965448" y="347320"/>
                  <a:pt x="3959200" y="348958"/>
                  <a:pt x="3953408" y="352235"/>
                </a:cubicBezTo>
                <a:cubicBezTo>
                  <a:pt x="3947617" y="355511"/>
                  <a:pt x="3942931" y="360312"/>
                  <a:pt x="3939349" y="366636"/>
                </a:cubicBezTo>
                <a:cubicBezTo>
                  <a:pt x="3935768" y="372961"/>
                  <a:pt x="3933977" y="380467"/>
                  <a:pt x="3933977" y="389153"/>
                </a:cubicBezTo>
                <a:cubicBezTo>
                  <a:pt x="3933977" y="397840"/>
                  <a:pt x="3935768" y="405460"/>
                  <a:pt x="3939349" y="412013"/>
                </a:cubicBezTo>
                <a:cubicBezTo>
                  <a:pt x="3942931" y="418567"/>
                  <a:pt x="3947655" y="423558"/>
                  <a:pt x="3953523" y="426987"/>
                </a:cubicBezTo>
                <a:cubicBezTo>
                  <a:pt x="3959390" y="430416"/>
                  <a:pt x="3965600" y="432130"/>
                  <a:pt x="3972153" y="432130"/>
                </a:cubicBezTo>
                <a:cubicBezTo>
                  <a:pt x="3978859" y="432130"/>
                  <a:pt x="3985107" y="430454"/>
                  <a:pt x="3990899" y="427101"/>
                </a:cubicBezTo>
                <a:cubicBezTo>
                  <a:pt x="3996690" y="423748"/>
                  <a:pt x="4001376" y="418833"/>
                  <a:pt x="4004957" y="412356"/>
                </a:cubicBezTo>
                <a:cubicBezTo>
                  <a:pt x="4008539" y="405879"/>
                  <a:pt x="4010330" y="398297"/>
                  <a:pt x="4010330" y="389611"/>
                </a:cubicBezTo>
                <a:cubicBezTo>
                  <a:pt x="4010330" y="380924"/>
                  <a:pt x="4008539" y="373380"/>
                  <a:pt x="4004957" y="366979"/>
                </a:cubicBezTo>
                <a:cubicBezTo>
                  <a:pt x="4001376" y="360578"/>
                  <a:pt x="3996690" y="355702"/>
                  <a:pt x="3990899" y="352349"/>
                </a:cubicBezTo>
                <a:cubicBezTo>
                  <a:pt x="3985107" y="348996"/>
                  <a:pt x="3978859" y="347320"/>
                  <a:pt x="3972153" y="347320"/>
                </a:cubicBezTo>
                <a:close/>
                <a:moveTo>
                  <a:pt x="3524478" y="347320"/>
                </a:moveTo>
                <a:cubicBezTo>
                  <a:pt x="3517773" y="347320"/>
                  <a:pt x="3511525" y="348958"/>
                  <a:pt x="3505733" y="352235"/>
                </a:cubicBezTo>
                <a:cubicBezTo>
                  <a:pt x="3499942" y="355511"/>
                  <a:pt x="3495256" y="360312"/>
                  <a:pt x="3491674" y="366636"/>
                </a:cubicBezTo>
                <a:cubicBezTo>
                  <a:pt x="3488093" y="372961"/>
                  <a:pt x="3486302" y="380467"/>
                  <a:pt x="3486302" y="389153"/>
                </a:cubicBezTo>
                <a:cubicBezTo>
                  <a:pt x="3486302" y="397840"/>
                  <a:pt x="3488093" y="405460"/>
                  <a:pt x="3491674" y="412013"/>
                </a:cubicBezTo>
                <a:cubicBezTo>
                  <a:pt x="3495256" y="418567"/>
                  <a:pt x="3499980" y="423558"/>
                  <a:pt x="3505848" y="426987"/>
                </a:cubicBezTo>
                <a:cubicBezTo>
                  <a:pt x="3511715" y="430416"/>
                  <a:pt x="3517925" y="432130"/>
                  <a:pt x="3524478" y="432130"/>
                </a:cubicBezTo>
                <a:cubicBezTo>
                  <a:pt x="3531184" y="432130"/>
                  <a:pt x="3537432" y="430454"/>
                  <a:pt x="3543224" y="427101"/>
                </a:cubicBezTo>
                <a:cubicBezTo>
                  <a:pt x="3549015" y="423748"/>
                  <a:pt x="3553701" y="418833"/>
                  <a:pt x="3557282" y="412356"/>
                </a:cubicBezTo>
                <a:cubicBezTo>
                  <a:pt x="3560864" y="405879"/>
                  <a:pt x="3562655" y="398297"/>
                  <a:pt x="3562655" y="389611"/>
                </a:cubicBezTo>
                <a:cubicBezTo>
                  <a:pt x="3562655" y="380924"/>
                  <a:pt x="3560864" y="373380"/>
                  <a:pt x="3557282" y="366979"/>
                </a:cubicBezTo>
                <a:cubicBezTo>
                  <a:pt x="3553701" y="360578"/>
                  <a:pt x="3549015" y="355702"/>
                  <a:pt x="3543224" y="352349"/>
                </a:cubicBezTo>
                <a:cubicBezTo>
                  <a:pt x="3537432" y="348996"/>
                  <a:pt x="3531184" y="347320"/>
                  <a:pt x="3524478" y="347320"/>
                </a:cubicBezTo>
                <a:close/>
                <a:moveTo>
                  <a:pt x="2284705" y="347320"/>
                </a:moveTo>
                <a:cubicBezTo>
                  <a:pt x="2278152" y="347320"/>
                  <a:pt x="2271941" y="348996"/>
                  <a:pt x="2266073" y="352349"/>
                </a:cubicBezTo>
                <a:cubicBezTo>
                  <a:pt x="2260207" y="355702"/>
                  <a:pt x="2255482" y="360578"/>
                  <a:pt x="2251901" y="366979"/>
                </a:cubicBezTo>
                <a:cubicBezTo>
                  <a:pt x="2248319" y="373380"/>
                  <a:pt x="2246528" y="380924"/>
                  <a:pt x="2246528" y="389611"/>
                </a:cubicBezTo>
                <a:cubicBezTo>
                  <a:pt x="2246528" y="398297"/>
                  <a:pt x="2248319" y="405879"/>
                  <a:pt x="2251901" y="412356"/>
                </a:cubicBezTo>
                <a:cubicBezTo>
                  <a:pt x="2255482" y="418833"/>
                  <a:pt x="2260207" y="423748"/>
                  <a:pt x="2266073" y="427101"/>
                </a:cubicBezTo>
                <a:cubicBezTo>
                  <a:pt x="2271941" y="430454"/>
                  <a:pt x="2278152" y="432130"/>
                  <a:pt x="2284705" y="432130"/>
                </a:cubicBezTo>
                <a:cubicBezTo>
                  <a:pt x="2291410" y="432130"/>
                  <a:pt x="2297696" y="430416"/>
                  <a:pt x="2303564" y="426987"/>
                </a:cubicBezTo>
                <a:cubicBezTo>
                  <a:pt x="2309431" y="423558"/>
                  <a:pt x="2314156" y="418567"/>
                  <a:pt x="2317737" y="412013"/>
                </a:cubicBezTo>
                <a:cubicBezTo>
                  <a:pt x="2321319" y="405460"/>
                  <a:pt x="2323109" y="397840"/>
                  <a:pt x="2323109" y="389153"/>
                </a:cubicBezTo>
                <a:cubicBezTo>
                  <a:pt x="2323109" y="380467"/>
                  <a:pt x="2321319" y="372961"/>
                  <a:pt x="2317737" y="366636"/>
                </a:cubicBezTo>
                <a:cubicBezTo>
                  <a:pt x="2314156" y="360312"/>
                  <a:pt x="2309431" y="355511"/>
                  <a:pt x="2303564" y="352235"/>
                </a:cubicBezTo>
                <a:cubicBezTo>
                  <a:pt x="2297696" y="348958"/>
                  <a:pt x="2291410" y="347320"/>
                  <a:pt x="2284705" y="347320"/>
                </a:cubicBezTo>
                <a:close/>
                <a:moveTo>
                  <a:pt x="2066239" y="347320"/>
                </a:moveTo>
                <a:cubicBezTo>
                  <a:pt x="2059533" y="347320"/>
                  <a:pt x="2053323" y="348920"/>
                  <a:pt x="2047608" y="352120"/>
                </a:cubicBezTo>
                <a:cubicBezTo>
                  <a:pt x="2041893" y="355321"/>
                  <a:pt x="2037359" y="360083"/>
                  <a:pt x="2034007" y="366408"/>
                </a:cubicBezTo>
                <a:cubicBezTo>
                  <a:pt x="2030653" y="372732"/>
                  <a:pt x="2028977" y="380467"/>
                  <a:pt x="2028977" y="389611"/>
                </a:cubicBezTo>
                <a:cubicBezTo>
                  <a:pt x="2028977" y="403174"/>
                  <a:pt x="2032445" y="413652"/>
                  <a:pt x="2039378" y="421043"/>
                </a:cubicBezTo>
                <a:cubicBezTo>
                  <a:pt x="2046313" y="428435"/>
                  <a:pt x="2055038" y="432130"/>
                  <a:pt x="2065554" y="432130"/>
                </a:cubicBezTo>
                <a:cubicBezTo>
                  <a:pt x="2072259" y="432130"/>
                  <a:pt x="2078545" y="430530"/>
                  <a:pt x="2084413" y="427330"/>
                </a:cubicBezTo>
                <a:cubicBezTo>
                  <a:pt x="2090280" y="424129"/>
                  <a:pt x="2095043" y="419329"/>
                  <a:pt x="2098701" y="412928"/>
                </a:cubicBezTo>
                <a:cubicBezTo>
                  <a:pt x="2102358" y="406527"/>
                  <a:pt x="2104187" y="398755"/>
                  <a:pt x="2104187" y="389611"/>
                </a:cubicBezTo>
                <a:cubicBezTo>
                  <a:pt x="2104187" y="380467"/>
                  <a:pt x="2102434" y="372732"/>
                  <a:pt x="2098929" y="366408"/>
                </a:cubicBezTo>
                <a:cubicBezTo>
                  <a:pt x="2095424" y="360083"/>
                  <a:pt x="2090776" y="355321"/>
                  <a:pt x="2084984" y="352120"/>
                </a:cubicBezTo>
                <a:cubicBezTo>
                  <a:pt x="2079193" y="348920"/>
                  <a:pt x="2072945" y="347320"/>
                  <a:pt x="2066239" y="347320"/>
                </a:cubicBezTo>
                <a:close/>
                <a:moveTo>
                  <a:pt x="5816803" y="346634"/>
                </a:moveTo>
                <a:cubicBezTo>
                  <a:pt x="5807812" y="346634"/>
                  <a:pt x="5800115" y="349491"/>
                  <a:pt x="5793714" y="355206"/>
                </a:cubicBezTo>
                <a:cubicBezTo>
                  <a:pt x="5787314" y="360921"/>
                  <a:pt x="5783504" y="368656"/>
                  <a:pt x="5782284" y="378409"/>
                </a:cubicBezTo>
                <a:lnTo>
                  <a:pt x="5852007" y="378409"/>
                </a:lnTo>
                <a:cubicBezTo>
                  <a:pt x="5851855" y="368808"/>
                  <a:pt x="5848426" y="361112"/>
                  <a:pt x="5841720" y="355321"/>
                </a:cubicBezTo>
                <a:cubicBezTo>
                  <a:pt x="5835015" y="349529"/>
                  <a:pt x="5826709" y="346634"/>
                  <a:pt x="5816803" y="346634"/>
                </a:cubicBezTo>
                <a:close/>
                <a:moveTo>
                  <a:pt x="4569028" y="346634"/>
                </a:moveTo>
                <a:cubicBezTo>
                  <a:pt x="4560037" y="346634"/>
                  <a:pt x="4552340" y="349491"/>
                  <a:pt x="4545939" y="355206"/>
                </a:cubicBezTo>
                <a:cubicBezTo>
                  <a:pt x="4539539" y="360921"/>
                  <a:pt x="4535729" y="368656"/>
                  <a:pt x="4534509" y="378409"/>
                </a:cubicBezTo>
                <a:lnTo>
                  <a:pt x="4604232" y="378409"/>
                </a:lnTo>
                <a:cubicBezTo>
                  <a:pt x="4604080" y="368808"/>
                  <a:pt x="4600651" y="361112"/>
                  <a:pt x="4593945" y="355321"/>
                </a:cubicBezTo>
                <a:cubicBezTo>
                  <a:pt x="4587240" y="349529"/>
                  <a:pt x="4578934" y="346634"/>
                  <a:pt x="4569028" y="346634"/>
                </a:cubicBezTo>
                <a:close/>
                <a:moveTo>
                  <a:pt x="3264103" y="346634"/>
                </a:moveTo>
                <a:cubicBezTo>
                  <a:pt x="3255111" y="346634"/>
                  <a:pt x="3247415" y="349491"/>
                  <a:pt x="3241015" y="355206"/>
                </a:cubicBezTo>
                <a:cubicBezTo>
                  <a:pt x="3234614" y="360921"/>
                  <a:pt x="3230804" y="368656"/>
                  <a:pt x="3229584" y="378409"/>
                </a:cubicBezTo>
                <a:lnTo>
                  <a:pt x="3299308" y="378409"/>
                </a:lnTo>
                <a:cubicBezTo>
                  <a:pt x="3299155" y="368808"/>
                  <a:pt x="3295726" y="361112"/>
                  <a:pt x="3289020" y="355321"/>
                </a:cubicBezTo>
                <a:cubicBezTo>
                  <a:pt x="3282315" y="349529"/>
                  <a:pt x="3274009" y="346634"/>
                  <a:pt x="3264103" y="346634"/>
                </a:cubicBezTo>
                <a:close/>
                <a:moveTo>
                  <a:pt x="3064078" y="346634"/>
                </a:moveTo>
                <a:cubicBezTo>
                  <a:pt x="3055086" y="346634"/>
                  <a:pt x="3047390" y="349491"/>
                  <a:pt x="3040989" y="355206"/>
                </a:cubicBezTo>
                <a:cubicBezTo>
                  <a:pt x="3034589" y="360921"/>
                  <a:pt x="3030779" y="368656"/>
                  <a:pt x="3029559" y="378409"/>
                </a:cubicBezTo>
                <a:lnTo>
                  <a:pt x="3099283" y="378409"/>
                </a:lnTo>
                <a:cubicBezTo>
                  <a:pt x="3099130" y="368808"/>
                  <a:pt x="3095701" y="361112"/>
                  <a:pt x="3088995" y="355321"/>
                </a:cubicBezTo>
                <a:cubicBezTo>
                  <a:pt x="3082290" y="349529"/>
                  <a:pt x="3073984" y="346634"/>
                  <a:pt x="3064078" y="346634"/>
                </a:cubicBezTo>
                <a:close/>
                <a:moveTo>
                  <a:pt x="6078093" y="326746"/>
                </a:moveTo>
                <a:lnTo>
                  <a:pt x="6104153" y="326746"/>
                </a:lnTo>
                <a:lnTo>
                  <a:pt x="6104153" y="452704"/>
                </a:lnTo>
                <a:lnTo>
                  <a:pt x="6078093" y="452704"/>
                </a:lnTo>
                <a:close/>
                <a:moveTo>
                  <a:pt x="4458843" y="326746"/>
                </a:moveTo>
                <a:lnTo>
                  <a:pt x="4484903" y="326746"/>
                </a:lnTo>
                <a:lnTo>
                  <a:pt x="4484903" y="452704"/>
                </a:lnTo>
                <a:lnTo>
                  <a:pt x="4458843" y="452704"/>
                </a:lnTo>
                <a:close/>
                <a:moveTo>
                  <a:pt x="3339084" y="326746"/>
                </a:moveTo>
                <a:lnTo>
                  <a:pt x="3368573" y="326746"/>
                </a:lnTo>
                <a:lnTo>
                  <a:pt x="3395777" y="369494"/>
                </a:lnTo>
                <a:lnTo>
                  <a:pt x="3421380" y="326746"/>
                </a:lnTo>
                <a:lnTo>
                  <a:pt x="3448583" y="326746"/>
                </a:lnTo>
                <a:lnTo>
                  <a:pt x="3407893" y="388925"/>
                </a:lnTo>
                <a:lnTo>
                  <a:pt x="3448583" y="452704"/>
                </a:lnTo>
                <a:lnTo>
                  <a:pt x="3419094" y="452704"/>
                </a:lnTo>
                <a:lnTo>
                  <a:pt x="3391891" y="409956"/>
                </a:lnTo>
                <a:lnTo>
                  <a:pt x="3366287" y="452704"/>
                </a:lnTo>
                <a:lnTo>
                  <a:pt x="3339084" y="452704"/>
                </a:lnTo>
                <a:lnTo>
                  <a:pt x="3379774" y="390754"/>
                </a:lnTo>
                <a:close/>
                <a:moveTo>
                  <a:pt x="2372868" y="326746"/>
                </a:moveTo>
                <a:lnTo>
                  <a:pt x="2398928" y="326746"/>
                </a:lnTo>
                <a:lnTo>
                  <a:pt x="2398928" y="452704"/>
                </a:lnTo>
                <a:lnTo>
                  <a:pt x="2372868" y="452704"/>
                </a:lnTo>
                <a:close/>
                <a:moveTo>
                  <a:pt x="6483705" y="324688"/>
                </a:moveTo>
                <a:cubicBezTo>
                  <a:pt x="6498031" y="324688"/>
                  <a:pt x="6509575" y="328308"/>
                  <a:pt x="6518338" y="335547"/>
                </a:cubicBezTo>
                <a:cubicBezTo>
                  <a:pt x="6527102" y="342786"/>
                  <a:pt x="6531788" y="352654"/>
                  <a:pt x="6532397" y="365150"/>
                </a:cubicBezTo>
                <a:lnTo>
                  <a:pt x="6506337" y="365150"/>
                </a:lnTo>
                <a:cubicBezTo>
                  <a:pt x="6505880" y="359512"/>
                  <a:pt x="6503594" y="355016"/>
                  <a:pt x="6499479" y="351663"/>
                </a:cubicBezTo>
                <a:cubicBezTo>
                  <a:pt x="6495364" y="348310"/>
                  <a:pt x="6489801" y="346634"/>
                  <a:pt x="6482791" y="346634"/>
                </a:cubicBezTo>
                <a:cubicBezTo>
                  <a:pt x="6475933" y="346634"/>
                  <a:pt x="6470675" y="347929"/>
                  <a:pt x="6467017" y="350520"/>
                </a:cubicBezTo>
                <a:cubicBezTo>
                  <a:pt x="6463360" y="353111"/>
                  <a:pt x="6461531" y="356540"/>
                  <a:pt x="6461531" y="360807"/>
                </a:cubicBezTo>
                <a:cubicBezTo>
                  <a:pt x="6461531" y="364160"/>
                  <a:pt x="6462751" y="366979"/>
                  <a:pt x="6465189" y="369265"/>
                </a:cubicBezTo>
                <a:cubicBezTo>
                  <a:pt x="6467627" y="371551"/>
                  <a:pt x="6470599" y="373342"/>
                  <a:pt x="6474104" y="374637"/>
                </a:cubicBezTo>
                <a:cubicBezTo>
                  <a:pt x="6477610" y="375933"/>
                  <a:pt x="6482791" y="377571"/>
                  <a:pt x="6489649" y="379552"/>
                </a:cubicBezTo>
                <a:cubicBezTo>
                  <a:pt x="6498793" y="381991"/>
                  <a:pt x="6506299" y="384467"/>
                  <a:pt x="6512166" y="386982"/>
                </a:cubicBezTo>
                <a:cubicBezTo>
                  <a:pt x="6518033" y="389496"/>
                  <a:pt x="6523101" y="393192"/>
                  <a:pt x="6527368" y="398069"/>
                </a:cubicBezTo>
                <a:cubicBezTo>
                  <a:pt x="6531634" y="402946"/>
                  <a:pt x="6533845" y="409423"/>
                  <a:pt x="6533998" y="417500"/>
                </a:cubicBezTo>
                <a:cubicBezTo>
                  <a:pt x="6533998" y="424663"/>
                  <a:pt x="6532016" y="431063"/>
                  <a:pt x="6528054" y="436702"/>
                </a:cubicBezTo>
                <a:cubicBezTo>
                  <a:pt x="6524091" y="442341"/>
                  <a:pt x="6518490" y="446761"/>
                  <a:pt x="6511252" y="449961"/>
                </a:cubicBezTo>
                <a:cubicBezTo>
                  <a:pt x="6504013" y="453161"/>
                  <a:pt x="6495516" y="454762"/>
                  <a:pt x="6485763" y="454762"/>
                </a:cubicBezTo>
                <a:cubicBezTo>
                  <a:pt x="6475857" y="454762"/>
                  <a:pt x="6466980" y="452971"/>
                  <a:pt x="6459131" y="449390"/>
                </a:cubicBezTo>
                <a:cubicBezTo>
                  <a:pt x="6451282" y="445808"/>
                  <a:pt x="6445072" y="440931"/>
                  <a:pt x="6440500" y="434759"/>
                </a:cubicBezTo>
                <a:cubicBezTo>
                  <a:pt x="6435928" y="428587"/>
                  <a:pt x="6433490" y="421691"/>
                  <a:pt x="6433185" y="414071"/>
                </a:cubicBezTo>
                <a:lnTo>
                  <a:pt x="6460160" y="414071"/>
                </a:lnTo>
                <a:cubicBezTo>
                  <a:pt x="6460617" y="419405"/>
                  <a:pt x="6463169" y="423863"/>
                  <a:pt x="6467818" y="427444"/>
                </a:cubicBezTo>
                <a:cubicBezTo>
                  <a:pt x="6472466" y="431025"/>
                  <a:pt x="6478295" y="432816"/>
                  <a:pt x="6485306" y="432816"/>
                </a:cubicBezTo>
                <a:cubicBezTo>
                  <a:pt x="6492621" y="432816"/>
                  <a:pt x="6498298" y="431406"/>
                  <a:pt x="6502336" y="428587"/>
                </a:cubicBezTo>
                <a:cubicBezTo>
                  <a:pt x="6506375" y="425768"/>
                  <a:pt x="6508395" y="422148"/>
                  <a:pt x="6508395" y="417728"/>
                </a:cubicBezTo>
                <a:cubicBezTo>
                  <a:pt x="6508395" y="413004"/>
                  <a:pt x="6506146" y="409499"/>
                  <a:pt x="6501651" y="407213"/>
                </a:cubicBezTo>
                <a:cubicBezTo>
                  <a:pt x="6497155" y="404927"/>
                  <a:pt x="6490030" y="402412"/>
                  <a:pt x="6480276" y="399669"/>
                </a:cubicBezTo>
                <a:cubicBezTo>
                  <a:pt x="6470828" y="397078"/>
                  <a:pt x="6463132" y="394564"/>
                  <a:pt x="6457188" y="392125"/>
                </a:cubicBezTo>
                <a:cubicBezTo>
                  <a:pt x="6451245" y="389687"/>
                  <a:pt x="6446101" y="385953"/>
                  <a:pt x="6441757" y="380924"/>
                </a:cubicBezTo>
                <a:cubicBezTo>
                  <a:pt x="6437414" y="375895"/>
                  <a:pt x="6435242" y="369265"/>
                  <a:pt x="6435242" y="361036"/>
                </a:cubicBezTo>
                <a:cubicBezTo>
                  <a:pt x="6435242" y="354330"/>
                  <a:pt x="6437223" y="348196"/>
                  <a:pt x="6441186" y="342633"/>
                </a:cubicBezTo>
                <a:cubicBezTo>
                  <a:pt x="6445148" y="337071"/>
                  <a:pt x="6450825" y="332689"/>
                  <a:pt x="6458217" y="329489"/>
                </a:cubicBezTo>
                <a:cubicBezTo>
                  <a:pt x="6465608" y="326288"/>
                  <a:pt x="6474104" y="324688"/>
                  <a:pt x="6483705" y="324688"/>
                </a:cubicBezTo>
                <a:close/>
                <a:moveTo>
                  <a:pt x="6338392" y="324688"/>
                </a:moveTo>
                <a:cubicBezTo>
                  <a:pt x="6348146" y="324688"/>
                  <a:pt x="6356794" y="326631"/>
                  <a:pt x="6364338" y="330518"/>
                </a:cubicBezTo>
                <a:cubicBezTo>
                  <a:pt x="6371882" y="334404"/>
                  <a:pt x="6377787" y="339242"/>
                  <a:pt x="6382055" y="345034"/>
                </a:cubicBezTo>
                <a:lnTo>
                  <a:pt x="6382055" y="326746"/>
                </a:lnTo>
                <a:lnTo>
                  <a:pt x="6408344" y="326746"/>
                </a:lnTo>
                <a:lnTo>
                  <a:pt x="6408344" y="454762"/>
                </a:lnTo>
                <a:cubicBezTo>
                  <a:pt x="6408344" y="466344"/>
                  <a:pt x="6405905" y="476669"/>
                  <a:pt x="6401028" y="485737"/>
                </a:cubicBezTo>
                <a:cubicBezTo>
                  <a:pt x="6396151" y="494805"/>
                  <a:pt x="6389103" y="501929"/>
                  <a:pt x="6379883" y="507111"/>
                </a:cubicBezTo>
                <a:cubicBezTo>
                  <a:pt x="6370663" y="512293"/>
                  <a:pt x="6359652" y="514883"/>
                  <a:pt x="6346850" y="514883"/>
                </a:cubicBezTo>
                <a:cubicBezTo>
                  <a:pt x="6329782" y="514883"/>
                  <a:pt x="6315608" y="510883"/>
                  <a:pt x="6304331" y="502882"/>
                </a:cubicBezTo>
                <a:cubicBezTo>
                  <a:pt x="6293053" y="494881"/>
                  <a:pt x="6286652" y="484022"/>
                  <a:pt x="6285129" y="470306"/>
                </a:cubicBezTo>
                <a:lnTo>
                  <a:pt x="6310960" y="470306"/>
                </a:lnTo>
                <a:cubicBezTo>
                  <a:pt x="6312941" y="476860"/>
                  <a:pt x="6317170" y="482156"/>
                  <a:pt x="6323648" y="486194"/>
                </a:cubicBezTo>
                <a:cubicBezTo>
                  <a:pt x="6330124" y="490233"/>
                  <a:pt x="6337858" y="492252"/>
                  <a:pt x="6346850" y="492252"/>
                </a:cubicBezTo>
                <a:cubicBezTo>
                  <a:pt x="6357366" y="492252"/>
                  <a:pt x="6365862" y="489052"/>
                  <a:pt x="6372339" y="482651"/>
                </a:cubicBezTo>
                <a:cubicBezTo>
                  <a:pt x="6378816" y="476250"/>
                  <a:pt x="6382055" y="466954"/>
                  <a:pt x="6382055" y="454762"/>
                </a:cubicBezTo>
                <a:lnTo>
                  <a:pt x="6382055" y="433730"/>
                </a:lnTo>
                <a:cubicBezTo>
                  <a:pt x="6377635" y="439674"/>
                  <a:pt x="6371653" y="444665"/>
                  <a:pt x="6364110" y="448704"/>
                </a:cubicBezTo>
                <a:cubicBezTo>
                  <a:pt x="6356566" y="452742"/>
                  <a:pt x="6347993" y="454762"/>
                  <a:pt x="6338392" y="454762"/>
                </a:cubicBezTo>
                <a:cubicBezTo>
                  <a:pt x="6327420" y="454762"/>
                  <a:pt x="6317399" y="451980"/>
                  <a:pt x="6308331" y="446418"/>
                </a:cubicBezTo>
                <a:cubicBezTo>
                  <a:pt x="6299263" y="440855"/>
                  <a:pt x="6292101" y="433083"/>
                  <a:pt x="6286843" y="423101"/>
                </a:cubicBezTo>
                <a:cubicBezTo>
                  <a:pt x="6281585" y="413118"/>
                  <a:pt x="6278956" y="401803"/>
                  <a:pt x="6278956" y="389153"/>
                </a:cubicBezTo>
                <a:cubicBezTo>
                  <a:pt x="6278956" y="376504"/>
                  <a:pt x="6281585" y="365303"/>
                  <a:pt x="6286843" y="355549"/>
                </a:cubicBezTo>
                <a:cubicBezTo>
                  <a:pt x="6292101" y="345796"/>
                  <a:pt x="6299263" y="338214"/>
                  <a:pt x="6308331" y="332804"/>
                </a:cubicBezTo>
                <a:cubicBezTo>
                  <a:pt x="6317399" y="327393"/>
                  <a:pt x="6327420" y="324688"/>
                  <a:pt x="6338392" y="324688"/>
                </a:cubicBezTo>
                <a:close/>
                <a:moveTo>
                  <a:pt x="6198794" y="324688"/>
                </a:moveTo>
                <a:cubicBezTo>
                  <a:pt x="6208699" y="324688"/>
                  <a:pt x="6217577" y="326746"/>
                  <a:pt x="6225425" y="330860"/>
                </a:cubicBezTo>
                <a:cubicBezTo>
                  <a:pt x="6233274" y="334975"/>
                  <a:pt x="6239409" y="341071"/>
                  <a:pt x="6243828" y="349148"/>
                </a:cubicBezTo>
                <a:cubicBezTo>
                  <a:pt x="6248248" y="357226"/>
                  <a:pt x="6250457" y="366979"/>
                  <a:pt x="6250457" y="378409"/>
                </a:cubicBezTo>
                <a:lnTo>
                  <a:pt x="6250457" y="452704"/>
                </a:lnTo>
                <a:lnTo>
                  <a:pt x="6224625" y="452704"/>
                </a:lnTo>
                <a:lnTo>
                  <a:pt x="6224625" y="382295"/>
                </a:lnTo>
                <a:cubicBezTo>
                  <a:pt x="6224625" y="371018"/>
                  <a:pt x="6221806" y="362369"/>
                  <a:pt x="6216167" y="356349"/>
                </a:cubicBezTo>
                <a:cubicBezTo>
                  <a:pt x="6210528" y="350330"/>
                  <a:pt x="6202832" y="347320"/>
                  <a:pt x="6193078" y="347320"/>
                </a:cubicBezTo>
                <a:cubicBezTo>
                  <a:pt x="6183325" y="347320"/>
                  <a:pt x="6175590" y="350330"/>
                  <a:pt x="6169876" y="356349"/>
                </a:cubicBezTo>
                <a:cubicBezTo>
                  <a:pt x="6164161" y="362369"/>
                  <a:pt x="6161303" y="371018"/>
                  <a:pt x="6161303" y="382295"/>
                </a:cubicBezTo>
                <a:lnTo>
                  <a:pt x="6161303" y="452704"/>
                </a:lnTo>
                <a:lnTo>
                  <a:pt x="6135243" y="452704"/>
                </a:lnTo>
                <a:lnTo>
                  <a:pt x="6135243" y="326746"/>
                </a:lnTo>
                <a:lnTo>
                  <a:pt x="6161303" y="326746"/>
                </a:lnTo>
                <a:lnTo>
                  <a:pt x="6161303" y="341147"/>
                </a:lnTo>
                <a:cubicBezTo>
                  <a:pt x="6165571" y="335966"/>
                  <a:pt x="6171019" y="331927"/>
                  <a:pt x="6177648" y="329032"/>
                </a:cubicBezTo>
                <a:cubicBezTo>
                  <a:pt x="6184278" y="326136"/>
                  <a:pt x="6191326" y="324688"/>
                  <a:pt x="6198794" y="324688"/>
                </a:cubicBezTo>
                <a:close/>
                <a:moveTo>
                  <a:pt x="5817946" y="324688"/>
                </a:moveTo>
                <a:cubicBezTo>
                  <a:pt x="5829833" y="324688"/>
                  <a:pt x="5840425" y="327279"/>
                  <a:pt x="5849721" y="332461"/>
                </a:cubicBezTo>
                <a:cubicBezTo>
                  <a:pt x="5859018" y="337642"/>
                  <a:pt x="5866257" y="344919"/>
                  <a:pt x="5871438" y="354292"/>
                </a:cubicBezTo>
                <a:cubicBezTo>
                  <a:pt x="5876620" y="363665"/>
                  <a:pt x="5879211" y="374447"/>
                  <a:pt x="5879211" y="386639"/>
                </a:cubicBezTo>
                <a:cubicBezTo>
                  <a:pt x="5879211" y="391363"/>
                  <a:pt x="5878906" y="395630"/>
                  <a:pt x="5878296" y="399440"/>
                </a:cubicBezTo>
                <a:lnTo>
                  <a:pt x="5782056" y="399440"/>
                </a:lnTo>
                <a:cubicBezTo>
                  <a:pt x="5782818" y="409499"/>
                  <a:pt x="5786552" y="417576"/>
                  <a:pt x="5793257" y="423672"/>
                </a:cubicBezTo>
                <a:cubicBezTo>
                  <a:pt x="5799963" y="429768"/>
                  <a:pt x="5808193" y="432816"/>
                  <a:pt x="5817946" y="432816"/>
                </a:cubicBezTo>
                <a:cubicBezTo>
                  <a:pt x="5831967" y="432816"/>
                  <a:pt x="5841873" y="426949"/>
                  <a:pt x="5847664" y="415214"/>
                </a:cubicBezTo>
                <a:lnTo>
                  <a:pt x="5875782" y="415214"/>
                </a:lnTo>
                <a:cubicBezTo>
                  <a:pt x="5871972" y="426796"/>
                  <a:pt x="5865076" y="436283"/>
                  <a:pt x="5855093" y="443675"/>
                </a:cubicBezTo>
                <a:cubicBezTo>
                  <a:pt x="5845111" y="451066"/>
                  <a:pt x="5832729" y="454762"/>
                  <a:pt x="5817946" y="454762"/>
                </a:cubicBezTo>
                <a:cubicBezTo>
                  <a:pt x="5805907" y="454762"/>
                  <a:pt x="5795124" y="452057"/>
                  <a:pt x="5785599" y="446646"/>
                </a:cubicBezTo>
                <a:cubicBezTo>
                  <a:pt x="5776074" y="441236"/>
                  <a:pt x="5768607" y="433616"/>
                  <a:pt x="5763196" y="423786"/>
                </a:cubicBezTo>
                <a:cubicBezTo>
                  <a:pt x="5757786" y="413957"/>
                  <a:pt x="5755081" y="402565"/>
                  <a:pt x="5755081" y="389611"/>
                </a:cubicBezTo>
                <a:cubicBezTo>
                  <a:pt x="5755081" y="376657"/>
                  <a:pt x="5757710" y="365265"/>
                  <a:pt x="5762967" y="355435"/>
                </a:cubicBezTo>
                <a:cubicBezTo>
                  <a:pt x="5768225" y="345605"/>
                  <a:pt x="5775617" y="338023"/>
                  <a:pt x="5785142" y="332689"/>
                </a:cubicBezTo>
                <a:cubicBezTo>
                  <a:pt x="5794667" y="327355"/>
                  <a:pt x="5805601" y="324688"/>
                  <a:pt x="5817946" y="324688"/>
                </a:cubicBezTo>
                <a:close/>
                <a:moveTo>
                  <a:pt x="5683605" y="324688"/>
                </a:moveTo>
                <a:cubicBezTo>
                  <a:pt x="5697931" y="324688"/>
                  <a:pt x="5709475" y="328308"/>
                  <a:pt x="5718238" y="335547"/>
                </a:cubicBezTo>
                <a:cubicBezTo>
                  <a:pt x="5727002" y="342786"/>
                  <a:pt x="5731688" y="352654"/>
                  <a:pt x="5732297" y="365150"/>
                </a:cubicBezTo>
                <a:lnTo>
                  <a:pt x="5706237" y="365150"/>
                </a:lnTo>
                <a:cubicBezTo>
                  <a:pt x="5705780" y="359512"/>
                  <a:pt x="5703494" y="355016"/>
                  <a:pt x="5699379" y="351663"/>
                </a:cubicBezTo>
                <a:cubicBezTo>
                  <a:pt x="5695264" y="348310"/>
                  <a:pt x="5689701" y="346634"/>
                  <a:pt x="5682691" y="346634"/>
                </a:cubicBezTo>
                <a:cubicBezTo>
                  <a:pt x="5675833" y="346634"/>
                  <a:pt x="5670575" y="347929"/>
                  <a:pt x="5666917" y="350520"/>
                </a:cubicBezTo>
                <a:cubicBezTo>
                  <a:pt x="5663260" y="353111"/>
                  <a:pt x="5661431" y="356540"/>
                  <a:pt x="5661431" y="360807"/>
                </a:cubicBezTo>
                <a:cubicBezTo>
                  <a:pt x="5661431" y="364160"/>
                  <a:pt x="5662651" y="366979"/>
                  <a:pt x="5665089" y="369265"/>
                </a:cubicBezTo>
                <a:cubicBezTo>
                  <a:pt x="5667527" y="371551"/>
                  <a:pt x="5670499" y="373342"/>
                  <a:pt x="5674004" y="374637"/>
                </a:cubicBezTo>
                <a:cubicBezTo>
                  <a:pt x="5677510" y="375933"/>
                  <a:pt x="5682691" y="377571"/>
                  <a:pt x="5689549" y="379552"/>
                </a:cubicBezTo>
                <a:cubicBezTo>
                  <a:pt x="5698693" y="381991"/>
                  <a:pt x="5706199" y="384467"/>
                  <a:pt x="5712066" y="386982"/>
                </a:cubicBezTo>
                <a:cubicBezTo>
                  <a:pt x="5717933" y="389496"/>
                  <a:pt x="5723001" y="393192"/>
                  <a:pt x="5727268" y="398069"/>
                </a:cubicBezTo>
                <a:cubicBezTo>
                  <a:pt x="5731535" y="402946"/>
                  <a:pt x="5733745" y="409423"/>
                  <a:pt x="5733898" y="417500"/>
                </a:cubicBezTo>
                <a:cubicBezTo>
                  <a:pt x="5733898" y="424663"/>
                  <a:pt x="5731916" y="431063"/>
                  <a:pt x="5727954" y="436702"/>
                </a:cubicBezTo>
                <a:cubicBezTo>
                  <a:pt x="5723991" y="442341"/>
                  <a:pt x="5718390" y="446761"/>
                  <a:pt x="5711152" y="449961"/>
                </a:cubicBezTo>
                <a:cubicBezTo>
                  <a:pt x="5703913" y="453161"/>
                  <a:pt x="5695416" y="454762"/>
                  <a:pt x="5685663" y="454762"/>
                </a:cubicBezTo>
                <a:cubicBezTo>
                  <a:pt x="5675757" y="454762"/>
                  <a:pt x="5666880" y="452971"/>
                  <a:pt x="5659031" y="449390"/>
                </a:cubicBezTo>
                <a:cubicBezTo>
                  <a:pt x="5651182" y="445808"/>
                  <a:pt x="5644972" y="440931"/>
                  <a:pt x="5640400" y="434759"/>
                </a:cubicBezTo>
                <a:cubicBezTo>
                  <a:pt x="5635828" y="428587"/>
                  <a:pt x="5633390" y="421691"/>
                  <a:pt x="5633085" y="414071"/>
                </a:cubicBezTo>
                <a:lnTo>
                  <a:pt x="5660060" y="414071"/>
                </a:lnTo>
                <a:cubicBezTo>
                  <a:pt x="5660517" y="419405"/>
                  <a:pt x="5663069" y="423863"/>
                  <a:pt x="5667718" y="427444"/>
                </a:cubicBezTo>
                <a:cubicBezTo>
                  <a:pt x="5672366" y="431025"/>
                  <a:pt x="5678195" y="432816"/>
                  <a:pt x="5685206" y="432816"/>
                </a:cubicBezTo>
                <a:cubicBezTo>
                  <a:pt x="5692521" y="432816"/>
                  <a:pt x="5698198" y="431406"/>
                  <a:pt x="5702236" y="428587"/>
                </a:cubicBezTo>
                <a:cubicBezTo>
                  <a:pt x="5706275" y="425768"/>
                  <a:pt x="5708295" y="422148"/>
                  <a:pt x="5708295" y="417728"/>
                </a:cubicBezTo>
                <a:cubicBezTo>
                  <a:pt x="5708295" y="413004"/>
                  <a:pt x="5706046" y="409499"/>
                  <a:pt x="5701551" y="407213"/>
                </a:cubicBezTo>
                <a:cubicBezTo>
                  <a:pt x="5697055" y="404927"/>
                  <a:pt x="5689930" y="402412"/>
                  <a:pt x="5680176" y="399669"/>
                </a:cubicBezTo>
                <a:cubicBezTo>
                  <a:pt x="5670728" y="397078"/>
                  <a:pt x="5663032" y="394564"/>
                  <a:pt x="5657088" y="392125"/>
                </a:cubicBezTo>
                <a:cubicBezTo>
                  <a:pt x="5651145" y="389687"/>
                  <a:pt x="5646001" y="385953"/>
                  <a:pt x="5641657" y="380924"/>
                </a:cubicBezTo>
                <a:cubicBezTo>
                  <a:pt x="5637314" y="375895"/>
                  <a:pt x="5635142" y="369265"/>
                  <a:pt x="5635142" y="361036"/>
                </a:cubicBezTo>
                <a:cubicBezTo>
                  <a:pt x="5635142" y="354330"/>
                  <a:pt x="5637123" y="348196"/>
                  <a:pt x="5641086" y="342633"/>
                </a:cubicBezTo>
                <a:cubicBezTo>
                  <a:pt x="5645048" y="337071"/>
                  <a:pt x="5650725" y="332689"/>
                  <a:pt x="5658117" y="329489"/>
                </a:cubicBezTo>
                <a:cubicBezTo>
                  <a:pt x="5665508" y="326288"/>
                  <a:pt x="5674004" y="324688"/>
                  <a:pt x="5683605" y="324688"/>
                </a:cubicBezTo>
                <a:close/>
                <a:moveTo>
                  <a:pt x="5532272" y="324688"/>
                </a:moveTo>
                <a:lnTo>
                  <a:pt x="5532272" y="351663"/>
                </a:lnTo>
                <a:lnTo>
                  <a:pt x="5525643" y="351663"/>
                </a:lnTo>
                <a:cubicBezTo>
                  <a:pt x="5515432" y="351663"/>
                  <a:pt x="5507697" y="354254"/>
                  <a:pt x="5502440" y="359435"/>
                </a:cubicBezTo>
                <a:cubicBezTo>
                  <a:pt x="5497182" y="364617"/>
                  <a:pt x="5494554" y="373609"/>
                  <a:pt x="5494554" y="386410"/>
                </a:cubicBezTo>
                <a:lnTo>
                  <a:pt x="5494554" y="452704"/>
                </a:lnTo>
                <a:lnTo>
                  <a:pt x="5468493" y="452704"/>
                </a:lnTo>
                <a:lnTo>
                  <a:pt x="5468493" y="326746"/>
                </a:lnTo>
                <a:lnTo>
                  <a:pt x="5494554" y="326746"/>
                </a:lnTo>
                <a:lnTo>
                  <a:pt x="5494554" y="345034"/>
                </a:lnTo>
                <a:cubicBezTo>
                  <a:pt x="5498363" y="338633"/>
                  <a:pt x="5503430" y="333642"/>
                  <a:pt x="5509755" y="330060"/>
                </a:cubicBezTo>
                <a:cubicBezTo>
                  <a:pt x="5516080" y="326479"/>
                  <a:pt x="5523585" y="324688"/>
                  <a:pt x="5532272" y="324688"/>
                </a:cubicBezTo>
                <a:close/>
                <a:moveTo>
                  <a:pt x="5381396" y="324688"/>
                </a:moveTo>
                <a:cubicBezTo>
                  <a:pt x="5393436" y="324688"/>
                  <a:pt x="5404332" y="327355"/>
                  <a:pt x="5414086" y="332689"/>
                </a:cubicBezTo>
                <a:cubicBezTo>
                  <a:pt x="5423840" y="338023"/>
                  <a:pt x="5431536" y="345643"/>
                  <a:pt x="5437174" y="355549"/>
                </a:cubicBezTo>
                <a:cubicBezTo>
                  <a:pt x="5442814" y="365455"/>
                  <a:pt x="5445633" y="376809"/>
                  <a:pt x="5445633" y="389611"/>
                </a:cubicBezTo>
                <a:cubicBezTo>
                  <a:pt x="5445633" y="402412"/>
                  <a:pt x="5442737" y="413766"/>
                  <a:pt x="5436946" y="423672"/>
                </a:cubicBezTo>
                <a:cubicBezTo>
                  <a:pt x="5431155" y="433578"/>
                  <a:pt x="5423268" y="441236"/>
                  <a:pt x="5413286" y="446646"/>
                </a:cubicBezTo>
                <a:cubicBezTo>
                  <a:pt x="5403304" y="452057"/>
                  <a:pt x="5392293" y="454762"/>
                  <a:pt x="5380254" y="454762"/>
                </a:cubicBezTo>
                <a:cubicBezTo>
                  <a:pt x="5368366" y="454762"/>
                  <a:pt x="5357622" y="452057"/>
                  <a:pt x="5348021" y="446646"/>
                </a:cubicBezTo>
                <a:cubicBezTo>
                  <a:pt x="5338419" y="441236"/>
                  <a:pt x="5330876" y="433616"/>
                  <a:pt x="5325389" y="423786"/>
                </a:cubicBezTo>
                <a:cubicBezTo>
                  <a:pt x="5319903" y="413957"/>
                  <a:pt x="5317160" y="402565"/>
                  <a:pt x="5317160" y="389611"/>
                </a:cubicBezTo>
                <a:cubicBezTo>
                  <a:pt x="5317160" y="376809"/>
                  <a:pt x="5319979" y="365455"/>
                  <a:pt x="5325618" y="355549"/>
                </a:cubicBezTo>
                <a:cubicBezTo>
                  <a:pt x="5331257" y="345643"/>
                  <a:pt x="5338953" y="338023"/>
                  <a:pt x="5348707" y="332689"/>
                </a:cubicBezTo>
                <a:cubicBezTo>
                  <a:pt x="5358460" y="327355"/>
                  <a:pt x="5369357" y="324688"/>
                  <a:pt x="5381396" y="324688"/>
                </a:cubicBezTo>
                <a:close/>
                <a:moveTo>
                  <a:pt x="5181371" y="324688"/>
                </a:moveTo>
                <a:cubicBezTo>
                  <a:pt x="5193411" y="324688"/>
                  <a:pt x="5204307" y="327355"/>
                  <a:pt x="5214061" y="332689"/>
                </a:cubicBezTo>
                <a:cubicBezTo>
                  <a:pt x="5223815" y="338023"/>
                  <a:pt x="5231511" y="345643"/>
                  <a:pt x="5237149" y="355549"/>
                </a:cubicBezTo>
                <a:cubicBezTo>
                  <a:pt x="5242789" y="365455"/>
                  <a:pt x="5245608" y="376809"/>
                  <a:pt x="5245608" y="389611"/>
                </a:cubicBezTo>
                <a:cubicBezTo>
                  <a:pt x="5245608" y="402412"/>
                  <a:pt x="5242712" y="413766"/>
                  <a:pt x="5236921" y="423672"/>
                </a:cubicBezTo>
                <a:cubicBezTo>
                  <a:pt x="5231130" y="433578"/>
                  <a:pt x="5223243" y="441236"/>
                  <a:pt x="5213261" y="446646"/>
                </a:cubicBezTo>
                <a:cubicBezTo>
                  <a:pt x="5203279" y="452057"/>
                  <a:pt x="5192268" y="454762"/>
                  <a:pt x="5180229" y="454762"/>
                </a:cubicBezTo>
                <a:cubicBezTo>
                  <a:pt x="5168341" y="454762"/>
                  <a:pt x="5157597" y="452057"/>
                  <a:pt x="5147996" y="446646"/>
                </a:cubicBezTo>
                <a:cubicBezTo>
                  <a:pt x="5138394" y="441236"/>
                  <a:pt x="5130851" y="433616"/>
                  <a:pt x="5125364" y="423786"/>
                </a:cubicBezTo>
                <a:cubicBezTo>
                  <a:pt x="5119878" y="413957"/>
                  <a:pt x="5117135" y="402565"/>
                  <a:pt x="5117135" y="389611"/>
                </a:cubicBezTo>
                <a:cubicBezTo>
                  <a:pt x="5117135" y="376809"/>
                  <a:pt x="5119954" y="365455"/>
                  <a:pt x="5125593" y="355549"/>
                </a:cubicBezTo>
                <a:cubicBezTo>
                  <a:pt x="5131232" y="345643"/>
                  <a:pt x="5138928" y="338023"/>
                  <a:pt x="5148682" y="332689"/>
                </a:cubicBezTo>
                <a:cubicBezTo>
                  <a:pt x="5158435" y="327355"/>
                  <a:pt x="5169332" y="324688"/>
                  <a:pt x="5181371" y="324688"/>
                </a:cubicBezTo>
                <a:close/>
                <a:moveTo>
                  <a:pt x="5045278" y="324688"/>
                </a:moveTo>
                <a:cubicBezTo>
                  <a:pt x="5060518" y="324688"/>
                  <a:pt x="5073129" y="328308"/>
                  <a:pt x="5083111" y="335547"/>
                </a:cubicBezTo>
                <a:cubicBezTo>
                  <a:pt x="5093094" y="342786"/>
                  <a:pt x="5099837" y="353111"/>
                  <a:pt x="5103343" y="366522"/>
                </a:cubicBezTo>
                <a:lnTo>
                  <a:pt x="5075224" y="366522"/>
                </a:lnTo>
                <a:cubicBezTo>
                  <a:pt x="5072939" y="360274"/>
                  <a:pt x="5069281" y="355397"/>
                  <a:pt x="5064252" y="351892"/>
                </a:cubicBezTo>
                <a:cubicBezTo>
                  <a:pt x="5059223" y="348386"/>
                  <a:pt x="5052898" y="346634"/>
                  <a:pt x="5045278" y="346634"/>
                </a:cubicBezTo>
                <a:cubicBezTo>
                  <a:pt x="5034610" y="346634"/>
                  <a:pt x="5026114" y="350406"/>
                  <a:pt x="5019789" y="357950"/>
                </a:cubicBezTo>
                <a:cubicBezTo>
                  <a:pt x="5013465" y="365493"/>
                  <a:pt x="5010302" y="376047"/>
                  <a:pt x="5010302" y="389611"/>
                </a:cubicBezTo>
                <a:cubicBezTo>
                  <a:pt x="5010302" y="403174"/>
                  <a:pt x="5013465" y="413766"/>
                  <a:pt x="5019789" y="421386"/>
                </a:cubicBezTo>
                <a:cubicBezTo>
                  <a:pt x="5026114" y="429006"/>
                  <a:pt x="5034610" y="432816"/>
                  <a:pt x="5045278" y="432816"/>
                </a:cubicBezTo>
                <a:cubicBezTo>
                  <a:pt x="5060365" y="432816"/>
                  <a:pt x="5070348" y="426187"/>
                  <a:pt x="5075224" y="412928"/>
                </a:cubicBezTo>
                <a:lnTo>
                  <a:pt x="5103343" y="412928"/>
                </a:lnTo>
                <a:cubicBezTo>
                  <a:pt x="5099685" y="425729"/>
                  <a:pt x="5092827" y="435902"/>
                  <a:pt x="5082769" y="443446"/>
                </a:cubicBezTo>
                <a:cubicBezTo>
                  <a:pt x="5072710" y="450990"/>
                  <a:pt x="5060213" y="454762"/>
                  <a:pt x="5045278" y="454762"/>
                </a:cubicBezTo>
                <a:cubicBezTo>
                  <a:pt x="5033239" y="454762"/>
                  <a:pt x="5022570" y="452057"/>
                  <a:pt x="5013274" y="446646"/>
                </a:cubicBezTo>
                <a:cubicBezTo>
                  <a:pt x="5003978" y="441236"/>
                  <a:pt x="4996701" y="433616"/>
                  <a:pt x="4991443" y="423786"/>
                </a:cubicBezTo>
                <a:cubicBezTo>
                  <a:pt x="4986185" y="413957"/>
                  <a:pt x="4983556" y="402565"/>
                  <a:pt x="4983556" y="389611"/>
                </a:cubicBezTo>
                <a:cubicBezTo>
                  <a:pt x="4983556" y="376657"/>
                  <a:pt x="4986185" y="365265"/>
                  <a:pt x="4991443" y="355435"/>
                </a:cubicBezTo>
                <a:cubicBezTo>
                  <a:pt x="4996701" y="345605"/>
                  <a:pt x="5003978" y="338023"/>
                  <a:pt x="5013274" y="332689"/>
                </a:cubicBezTo>
                <a:cubicBezTo>
                  <a:pt x="5022570" y="327355"/>
                  <a:pt x="5033239" y="324688"/>
                  <a:pt x="5045278" y="324688"/>
                </a:cubicBezTo>
                <a:close/>
                <a:moveTo>
                  <a:pt x="4722419" y="324688"/>
                </a:moveTo>
                <a:cubicBezTo>
                  <a:pt x="4732324" y="324688"/>
                  <a:pt x="4741202" y="326746"/>
                  <a:pt x="4749051" y="330860"/>
                </a:cubicBezTo>
                <a:cubicBezTo>
                  <a:pt x="4756899" y="334975"/>
                  <a:pt x="4763033" y="341071"/>
                  <a:pt x="4767453" y="349148"/>
                </a:cubicBezTo>
                <a:cubicBezTo>
                  <a:pt x="4771873" y="357226"/>
                  <a:pt x="4774082" y="366979"/>
                  <a:pt x="4774082" y="378409"/>
                </a:cubicBezTo>
                <a:lnTo>
                  <a:pt x="4774082" y="452704"/>
                </a:lnTo>
                <a:lnTo>
                  <a:pt x="4748250" y="452704"/>
                </a:lnTo>
                <a:lnTo>
                  <a:pt x="4748250" y="382295"/>
                </a:lnTo>
                <a:cubicBezTo>
                  <a:pt x="4748250" y="371018"/>
                  <a:pt x="4745431" y="362369"/>
                  <a:pt x="4739792" y="356349"/>
                </a:cubicBezTo>
                <a:cubicBezTo>
                  <a:pt x="4734153" y="350330"/>
                  <a:pt x="4726457" y="347320"/>
                  <a:pt x="4716703" y="347320"/>
                </a:cubicBezTo>
                <a:cubicBezTo>
                  <a:pt x="4706950" y="347320"/>
                  <a:pt x="4699215" y="350330"/>
                  <a:pt x="4693501" y="356349"/>
                </a:cubicBezTo>
                <a:cubicBezTo>
                  <a:pt x="4687786" y="362369"/>
                  <a:pt x="4684928" y="371018"/>
                  <a:pt x="4684928" y="382295"/>
                </a:cubicBezTo>
                <a:lnTo>
                  <a:pt x="4684928" y="452704"/>
                </a:lnTo>
                <a:lnTo>
                  <a:pt x="4658868" y="452704"/>
                </a:lnTo>
                <a:lnTo>
                  <a:pt x="4658868" y="326746"/>
                </a:lnTo>
                <a:lnTo>
                  <a:pt x="4684928" y="326746"/>
                </a:lnTo>
                <a:lnTo>
                  <a:pt x="4684928" y="341147"/>
                </a:lnTo>
                <a:cubicBezTo>
                  <a:pt x="4689196" y="335966"/>
                  <a:pt x="4694644" y="331927"/>
                  <a:pt x="4701273" y="329032"/>
                </a:cubicBezTo>
                <a:cubicBezTo>
                  <a:pt x="4707903" y="326136"/>
                  <a:pt x="4714951" y="324688"/>
                  <a:pt x="4722419" y="324688"/>
                </a:cubicBezTo>
                <a:close/>
                <a:moveTo>
                  <a:pt x="4570171" y="324688"/>
                </a:moveTo>
                <a:cubicBezTo>
                  <a:pt x="4582058" y="324688"/>
                  <a:pt x="4592650" y="327279"/>
                  <a:pt x="4601946" y="332461"/>
                </a:cubicBezTo>
                <a:cubicBezTo>
                  <a:pt x="4611243" y="337642"/>
                  <a:pt x="4618482" y="344919"/>
                  <a:pt x="4623664" y="354292"/>
                </a:cubicBezTo>
                <a:cubicBezTo>
                  <a:pt x="4628845" y="363665"/>
                  <a:pt x="4631436" y="374447"/>
                  <a:pt x="4631436" y="386639"/>
                </a:cubicBezTo>
                <a:cubicBezTo>
                  <a:pt x="4631436" y="391363"/>
                  <a:pt x="4631131" y="395630"/>
                  <a:pt x="4630521" y="399440"/>
                </a:cubicBezTo>
                <a:lnTo>
                  <a:pt x="4534281" y="399440"/>
                </a:lnTo>
                <a:cubicBezTo>
                  <a:pt x="4535043" y="409499"/>
                  <a:pt x="4538776" y="417576"/>
                  <a:pt x="4545482" y="423672"/>
                </a:cubicBezTo>
                <a:cubicBezTo>
                  <a:pt x="4552188" y="429768"/>
                  <a:pt x="4560418" y="432816"/>
                  <a:pt x="4570171" y="432816"/>
                </a:cubicBezTo>
                <a:cubicBezTo>
                  <a:pt x="4584192" y="432816"/>
                  <a:pt x="4594098" y="426949"/>
                  <a:pt x="4599889" y="415214"/>
                </a:cubicBezTo>
                <a:lnTo>
                  <a:pt x="4628007" y="415214"/>
                </a:lnTo>
                <a:cubicBezTo>
                  <a:pt x="4624197" y="426796"/>
                  <a:pt x="4617301" y="436283"/>
                  <a:pt x="4607319" y="443675"/>
                </a:cubicBezTo>
                <a:cubicBezTo>
                  <a:pt x="4597336" y="451066"/>
                  <a:pt x="4584954" y="454762"/>
                  <a:pt x="4570171" y="454762"/>
                </a:cubicBezTo>
                <a:cubicBezTo>
                  <a:pt x="4558132" y="454762"/>
                  <a:pt x="4547349" y="452057"/>
                  <a:pt x="4537824" y="446646"/>
                </a:cubicBezTo>
                <a:cubicBezTo>
                  <a:pt x="4528299" y="441236"/>
                  <a:pt x="4520832" y="433616"/>
                  <a:pt x="4515421" y="423786"/>
                </a:cubicBezTo>
                <a:cubicBezTo>
                  <a:pt x="4510011" y="413957"/>
                  <a:pt x="4507306" y="402565"/>
                  <a:pt x="4507306" y="389611"/>
                </a:cubicBezTo>
                <a:cubicBezTo>
                  <a:pt x="4507306" y="376657"/>
                  <a:pt x="4509935" y="365265"/>
                  <a:pt x="4515193" y="355435"/>
                </a:cubicBezTo>
                <a:cubicBezTo>
                  <a:pt x="4520451" y="345605"/>
                  <a:pt x="4527842" y="338023"/>
                  <a:pt x="4537367" y="332689"/>
                </a:cubicBezTo>
                <a:cubicBezTo>
                  <a:pt x="4546892" y="327355"/>
                  <a:pt x="4557826" y="324688"/>
                  <a:pt x="4570171" y="324688"/>
                </a:cubicBezTo>
                <a:close/>
                <a:moveTo>
                  <a:pt x="4204792" y="324688"/>
                </a:moveTo>
                <a:cubicBezTo>
                  <a:pt x="4214698" y="324688"/>
                  <a:pt x="4223347" y="326631"/>
                  <a:pt x="4230738" y="330518"/>
                </a:cubicBezTo>
                <a:cubicBezTo>
                  <a:pt x="4238130" y="334404"/>
                  <a:pt x="4244035" y="339242"/>
                  <a:pt x="4248455" y="345034"/>
                </a:cubicBezTo>
                <a:lnTo>
                  <a:pt x="4248455" y="326746"/>
                </a:lnTo>
                <a:lnTo>
                  <a:pt x="4274744" y="326746"/>
                </a:lnTo>
                <a:lnTo>
                  <a:pt x="4274744" y="452704"/>
                </a:lnTo>
                <a:lnTo>
                  <a:pt x="4248455" y="452704"/>
                </a:lnTo>
                <a:lnTo>
                  <a:pt x="4248455" y="433959"/>
                </a:lnTo>
                <a:cubicBezTo>
                  <a:pt x="4244035" y="439903"/>
                  <a:pt x="4238015" y="444856"/>
                  <a:pt x="4230395" y="448818"/>
                </a:cubicBezTo>
                <a:cubicBezTo>
                  <a:pt x="4222775" y="452780"/>
                  <a:pt x="4214089" y="454762"/>
                  <a:pt x="4204335" y="454762"/>
                </a:cubicBezTo>
                <a:cubicBezTo>
                  <a:pt x="4193514" y="454762"/>
                  <a:pt x="4183609" y="451980"/>
                  <a:pt x="4174617" y="446418"/>
                </a:cubicBezTo>
                <a:cubicBezTo>
                  <a:pt x="4165625" y="440855"/>
                  <a:pt x="4158501" y="433083"/>
                  <a:pt x="4153243" y="423101"/>
                </a:cubicBezTo>
                <a:cubicBezTo>
                  <a:pt x="4147985" y="413118"/>
                  <a:pt x="4145356" y="401803"/>
                  <a:pt x="4145356" y="389153"/>
                </a:cubicBezTo>
                <a:cubicBezTo>
                  <a:pt x="4145356" y="376504"/>
                  <a:pt x="4147985" y="365303"/>
                  <a:pt x="4153243" y="355549"/>
                </a:cubicBezTo>
                <a:cubicBezTo>
                  <a:pt x="4158501" y="345796"/>
                  <a:pt x="4165663" y="338214"/>
                  <a:pt x="4174731" y="332804"/>
                </a:cubicBezTo>
                <a:cubicBezTo>
                  <a:pt x="4183799" y="327393"/>
                  <a:pt x="4193820" y="324688"/>
                  <a:pt x="4204792" y="324688"/>
                </a:cubicBezTo>
                <a:close/>
                <a:moveTo>
                  <a:pt x="4132097" y="324688"/>
                </a:moveTo>
                <a:lnTo>
                  <a:pt x="4132097" y="351663"/>
                </a:lnTo>
                <a:lnTo>
                  <a:pt x="4125468" y="351663"/>
                </a:lnTo>
                <a:cubicBezTo>
                  <a:pt x="4115257" y="351663"/>
                  <a:pt x="4107523" y="354254"/>
                  <a:pt x="4102265" y="359435"/>
                </a:cubicBezTo>
                <a:cubicBezTo>
                  <a:pt x="4097007" y="364617"/>
                  <a:pt x="4094378" y="373609"/>
                  <a:pt x="4094378" y="386410"/>
                </a:cubicBezTo>
                <a:lnTo>
                  <a:pt x="4094378" y="452704"/>
                </a:lnTo>
                <a:lnTo>
                  <a:pt x="4068318" y="452704"/>
                </a:lnTo>
                <a:lnTo>
                  <a:pt x="4068318" y="326746"/>
                </a:lnTo>
                <a:lnTo>
                  <a:pt x="4094378" y="326746"/>
                </a:lnTo>
                <a:lnTo>
                  <a:pt x="4094378" y="345034"/>
                </a:lnTo>
                <a:cubicBezTo>
                  <a:pt x="4098188" y="338633"/>
                  <a:pt x="4103255" y="333642"/>
                  <a:pt x="4109580" y="330060"/>
                </a:cubicBezTo>
                <a:cubicBezTo>
                  <a:pt x="4115905" y="326479"/>
                  <a:pt x="4123410" y="324688"/>
                  <a:pt x="4132097" y="324688"/>
                </a:cubicBezTo>
                <a:close/>
                <a:moveTo>
                  <a:pt x="3966667" y="324688"/>
                </a:moveTo>
                <a:cubicBezTo>
                  <a:pt x="3976421" y="324688"/>
                  <a:pt x="3985069" y="326631"/>
                  <a:pt x="3992613" y="330518"/>
                </a:cubicBezTo>
                <a:cubicBezTo>
                  <a:pt x="4000157" y="334404"/>
                  <a:pt x="4006062" y="339242"/>
                  <a:pt x="4010330" y="345034"/>
                </a:cubicBezTo>
                <a:lnTo>
                  <a:pt x="4010330" y="326746"/>
                </a:lnTo>
                <a:lnTo>
                  <a:pt x="4036619" y="326746"/>
                </a:lnTo>
                <a:lnTo>
                  <a:pt x="4036619" y="454762"/>
                </a:lnTo>
                <a:cubicBezTo>
                  <a:pt x="4036619" y="466344"/>
                  <a:pt x="4034180" y="476669"/>
                  <a:pt x="4029303" y="485737"/>
                </a:cubicBezTo>
                <a:cubicBezTo>
                  <a:pt x="4024427" y="494805"/>
                  <a:pt x="4017379" y="501929"/>
                  <a:pt x="4008158" y="507111"/>
                </a:cubicBezTo>
                <a:cubicBezTo>
                  <a:pt x="3998938" y="512293"/>
                  <a:pt x="3987927" y="514883"/>
                  <a:pt x="3975125" y="514883"/>
                </a:cubicBezTo>
                <a:cubicBezTo>
                  <a:pt x="3958057" y="514883"/>
                  <a:pt x="3943884" y="510883"/>
                  <a:pt x="3932606" y="502882"/>
                </a:cubicBezTo>
                <a:cubicBezTo>
                  <a:pt x="3921328" y="494881"/>
                  <a:pt x="3914927" y="484022"/>
                  <a:pt x="3913404" y="470306"/>
                </a:cubicBezTo>
                <a:lnTo>
                  <a:pt x="3939235" y="470306"/>
                </a:lnTo>
                <a:cubicBezTo>
                  <a:pt x="3941216" y="476860"/>
                  <a:pt x="3945445" y="482156"/>
                  <a:pt x="3951922" y="486194"/>
                </a:cubicBezTo>
                <a:cubicBezTo>
                  <a:pt x="3958400" y="490233"/>
                  <a:pt x="3966134" y="492252"/>
                  <a:pt x="3975125" y="492252"/>
                </a:cubicBezTo>
                <a:cubicBezTo>
                  <a:pt x="3985641" y="492252"/>
                  <a:pt x="3994137" y="489052"/>
                  <a:pt x="4000614" y="482651"/>
                </a:cubicBezTo>
                <a:cubicBezTo>
                  <a:pt x="4007091" y="476250"/>
                  <a:pt x="4010330" y="466954"/>
                  <a:pt x="4010330" y="454762"/>
                </a:cubicBezTo>
                <a:lnTo>
                  <a:pt x="4010330" y="433730"/>
                </a:lnTo>
                <a:cubicBezTo>
                  <a:pt x="4005910" y="439674"/>
                  <a:pt x="3999928" y="444665"/>
                  <a:pt x="3992385" y="448704"/>
                </a:cubicBezTo>
                <a:cubicBezTo>
                  <a:pt x="3984841" y="452742"/>
                  <a:pt x="3976268" y="454762"/>
                  <a:pt x="3966667" y="454762"/>
                </a:cubicBezTo>
                <a:cubicBezTo>
                  <a:pt x="3955695" y="454762"/>
                  <a:pt x="3945674" y="451980"/>
                  <a:pt x="3936606" y="446418"/>
                </a:cubicBezTo>
                <a:cubicBezTo>
                  <a:pt x="3927539" y="440855"/>
                  <a:pt x="3920376" y="433083"/>
                  <a:pt x="3915118" y="423101"/>
                </a:cubicBezTo>
                <a:cubicBezTo>
                  <a:pt x="3909860" y="413118"/>
                  <a:pt x="3907231" y="401803"/>
                  <a:pt x="3907231" y="389153"/>
                </a:cubicBezTo>
                <a:cubicBezTo>
                  <a:pt x="3907231" y="376504"/>
                  <a:pt x="3909860" y="365303"/>
                  <a:pt x="3915118" y="355549"/>
                </a:cubicBezTo>
                <a:cubicBezTo>
                  <a:pt x="3920376" y="345796"/>
                  <a:pt x="3927539" y="338214"/>
                  <a:pt x="3936606" y="332804"/>
                </a:cubicBezTo>
                <a:cubicBezTo>
                  <a:pt x="3945674" y="327393"/>
                  <a:pt x="3955695" y="324688"/>
                  <a:pt x="3966667" y="324688"/>
                </a:cubicBezTo>
                <a:close/>
                <a:moveTo>
                  <a:pt x="3673678" y="324688"/>
                </a:moveTo>
                <a:cubicBezTo>
                  <a:pt x="3688918" y="324688"/>
                  <a:pt x="3701529" y="328308"/>
                  <a:pt x="3711511" y="335547"/>
                </a:cubicBezTo>
                <a:cubicBezTo>
                  <a:pt x="3721494" y="342786"/>
                  <a:pt x="3728237" y="353111"/>
                  <a:pt x="3731743" y="366522"/>
                </a:cubicBezTo>
                <a:lnTo>
                  <a:pt x="3703624" y="366522"/>
                </a:lnTo>
                <a:cubicBezTo>
                  <a:pt x="3701339" y="360274"/>
                  <a:pt x="3697681" y="355397"/>
                  <a:pt x="3692652" y="351892"/>
                </a:cubicBezTo>
                <a:cubicBezTo>
                  <a:pt x="3687623" y="348386"/>
                  <a:pt x="3681298" y="346634"/>
                  <a:pt x="3673678" y="346634"/>
                </a:cubicBezTo>
                <a:cubicBezTo>
                  <a:pt x="3663010" y="346634"/>
                  <a:pt x="3654514" y="350406"/>
                  <a:pt x="3648189" y="357950"/>
                </a:cubicBezTo>
                <a:cubicBezTo>
                  <a:pt x="3641865" y="365493"/>
                  <a:pt x="3638702" y="376047"/>
                  <a:pt x="3638702" y="389611"/>
                </a:cubicBezTo>
                <a:cubicBezTo>
                  <a:pt x="3638702" y="403174"/>
                  <a:pt x="3641865" y="413766"/>
                  <a:pt x="3648189" y="421386"/>
                </a:cubicBezTo>
                <a:cubicBezTo>
                  <a:pt x="3654514" y="429006"/>
                  <a:pt x="3663010" y="432816"/>
                  <a:pt x="3673678" y="432816"/>
                </a:cubicBezTo>
                <a:cubicBezTo>
                  <a:pt x="3688765" y="432816"/>
                  <a:pt x="3698748" y="426187"/>
                  <a:pt x="3703624" y="412928"/>
                </a:cubicBezTo>
                <a:lnTo>
                  <a:pt x="3731743" y="412928"/>
                </a:lnTo>
                <a:cubicBezTo>
                  <a:pt x="3728085" y="425729"/>
                  <a:pt x="3721227" y="435902"/>
                  <a:pt x="3711169" y="443446"/>
                </a:cubicBezTo>
                <a:cubicBezTo>
                  <a:pt x="3701110" y="450990"/>
                  <a:pt x="3688613" y="454762"/>
                  <a:pt x="3673678" y="454762"/>
                </a:cubicBezTo>
                <a:cubicBezTo>
                  <a:pt x="3661639" y="454762"/>
                  <a:pt x="3650971" y="452057"/>
                  <a:pt x="3641674" y="446646"/>
                </a:cubicBezTo>
                <a:cubicBezTo>
                  <a:pt x="3632378" y="441236"/>
                  <a:pt x="3625100" y="433616"/>
                  <a:pt x="3619843" y="423786"/>
                </a:cubicBezTo>
                <a:cubicBezTo>
                  <a:pt x="3614585" y="413957"/>
                  <a:pt x="3611956" y="402565"/>
                  <a:pt x="3611956" y="389611"/>
                </a:cubicBezTo>
                <a:cubicBezTo>
                  <a:pt x="3611956" y="376657"/>
                  <a:pt x="3614585" y="365265"/>
                  <a:pt x="3619843" y="355435"/>
                </a:cubicBezTo>
                <a:cubicBezTo>
                  <a:pt x="3625100" y="345605"/>
                  <a:pt x="3632378" y="338023"/>
                  <a:pt x="3641674" y="332689"/>
                </a:cubicBezTo>
                <a:cubicBezTo>
                  <a:pt x="3650971" y="327355"/>
                  <a:pt x="3661639" y="324688"/>
                  <a:pt x="3673678" y="324688"/>
                </a:cubicBezTo>
                <a:close/>
                <a:moveTo>
                  <a:pt x="3518992" y="324688"/>
                </a:moveTo>
                <a:cubicBezTo>
                  <a:pt x="3528898" y="324688"/>
                  <a:pt x="3537547" y="326631"/>
                  <a:pt x="3544938" y="330518"/>
                </a:cubicBezTo>
                <a:cubicBezTo>
                  <a:pt x="3552330" y="334404"/>
                  <a:pt x="3558235" y="339242"/>
                  <a:pt x="3562655" y="345034"/>
                </a:cubicBezTo>
                <a:lnTo>
                  <a:pt x="3562655" y="326746"/>
                </a:lnTo>
                <a:lnTo>
                  <a:pt x="3588944" y="326746"/>
                </a:lnTo>
                <a:lnTo>
                  <a:pt x="3588944" y="452704"/>
                </a:lnTo>
                <a:lnTo>
                  <a:pt x="3562655" y="452704"/>
                </a:lnTo>
                <a:lnTo>
                  <a:pt x="3562655" y="433959"/>
                </a:lnTo>
                <a:cubicBezTo>
                  <a:pt x="3558235" y="439903"/>
                  <a:pt x="3552215" y="444856"/>
                  <a:pt x="3544595" y="448818"/>
                </a:cubicBezTo>
                <a:cubicBezTo>
                  <a:pt x="3536975" y="452780"/>
                  <a:pt x="3528289" y="454762"/>
                  <a:pt x="3518535" y="454762"/>
                </a:cubicBezTo>
                <a:cubicBezTo>
                  <a:pt x="3507714" y="454762"/>
                  <a:pt x="3497809" y="451980"/>
                  <a:pt x="3488817" y="446418"/>
                </a:cubicBezTo>
                <a:cubicBezTo>
                  <a:pt x="3479825" y="440855"/>
                  <a:pt x="3472701" y="433083"/>
                  <a:pt x="3467443" y="423101"/>
                </a:cubicBezTo>
                <a:cubicBezTo>
                  <a:pt x="3462185" y="413118"/>
                  <a:pt x="3459556" y="401803"/>
                  <a:pt x="3459556" y="389153"/>
                </a:cubicBezTo>
                <a:cubicBezTo>
                  <a:pt x="3459556" y="376504"/>
                  <a:pt x="3462185" y="365303"/>
                  <a:pt x="3467443" y="355549"/>
                </a:cubicBezTo>
                <a:cubicBezTo>
                  <a:pt x="3472701" y="345796"/>
                  <a:pt x="3479863" y="338214"/>
                  <a:pt x="3488931" y="332804"/>
                </a:cubicBezTo>
                <a:cubicBezTo>
                  <a:pt x="3497999" y="327393"/>
                  <a:pt x="3508019" y="324688"/>
                  <a:pt x="3518992" y="324688"/>
                </a:cubicBezTo>
                <a:close/>
                <a:moveTo>
                  <a:pt x="3265246" y="324688"/>
                </a:moveTo>
                <a:cubicBezTo>
                  <a:pt x="3277133" y="324688"/>
                  <a:pt x="3287725" y="327279"/>
                  <a:pt x="3297021" y="332461"/>
                </a:cubicBezTo>
                <a:cubicBezTo>
                  <a:pt x="3306318" y="337642"/>
                  <a:pt x="3313557" y="344919"/>
                  <a:pt x="3318738" y="354292"/>
                </a:cubicBezTo>
                <a:cubicBezTo>
                  <a:pt x="3323920" y="363665"/>
                  <a:pt x="3326511" y="374447"/>
                  <a:pt x="3326511" y="386639"/>
                </a:cubicBezTo>
                <a:cubicBezTo>
                  <a:pt x="3326511" y="391363"/>
                  <a:pt x="3326206" y="395630"/>
                  <a:pt x="3325596" y="399440"/>
                </a:cubicBezTo>
                <a:lnTo>
                  <a:pt x="3229356" y="399440"/>
                </a:lnTo>
                <a:cubicBezTo>
                  <a:pt x="3230118" y="409499"/>
                  <a:pt x="3233852" y="417576"/>
                  <a:pt x="3240557" y="423672"/>
                </a:cubicBezTo>
                <a:cubicBezTo>
                  <a:pt x="3247263" y="429768"/>
                  <a:pt x="3255493" y="432816"/>
                  <a:pt x="3265246" y="432816"/>
                </a:cubicBezTo>
                <a:cubicBezTo>
                  <a:pt x="3279267" y="432816"/>
                  <a:pt x="3289173" y="426949"/>
                  <a:pt x="3294964" y="415214"/>
                </a:cubicBezTo>
                <a:lnTo>
                  <a:pt x="3323082" y="415214"/>
                </a:lnTo>
                <a:cubicBezTo>
                  <a:pt x="3319272" y="426796"/>
                  <a:pt x="3312376" y="436283"/>
                  <a:pt x="3302394" y="443675"/>
                </a:cubicBezTo>
                <a:cubicBezTo>
                  <a:pt x="3292411" y="451066"/>
                  <a:pt x="3280029" y="454762"/>
                  <a:pt x="3265246" y="454762"/>
                </a:cubicBezTo>
                <a:cubicBezTo>
                  <a:pt x="3253206" y="454762"/>
                  <a:pt x="3242424" y="452057"/>
                  <a:pt x="3232899" y="446646"/>
                </a:cubicBezTo>
                <a:cubicBezTo>
                  <a:pt x="3223374" y="441236"/>
                  <a:pt x="3215907" y="433616"/>
                  <a:pt x="3210496" y="423786"/>
                </a:cubicBezTo>
                <a:cubicBezTo>
                  <a:pt x="3205086" y="413957"/>
                  <a:pt x="3202381" y="402565"/>
                  <a:pt x="3202381" y="389611"/>
                </a:cubicBezTo>
                <a:cubicBezTo>
                  <a:pt x="3202381" y="376657"/>
                  <a:pt x="3205010" y="365265"/>
                  <a:pt x="3210268" y="355435"/>
                </a:cubicBezTo>
                <a:cubicBezTo>
                  <a:pt x="3215525" y="345605"/>
                  <a:pt x="3222917" y="338023"/>
                  <a:pt x="3232442" y="332689"/>
                </a:cubicBezTo>
                <a:cubicBezTo>
                  <a:pt x="3241967" y="327355"/>
                  <a:pt x="3252902" y="324688"/>
                  <a:pt x="3265246" y="324688"/>
                </a:cubicBezTo>
                <a:close/>
                <a:moveTo>
                  <a:pt x="3065221" y="324688"/>
                </a:moveTo>
                <a:cubicBezTo>
                  <a:pt x="3077108" y="324688"/>
                  <a:pt x="3087700" y="327279"/>
                  <a:pt x="3096996" y="332461"/>
                </a:cubicBezTo>
                <a:cubicBezTo>
                  <a:pt x="3106293" y="337642"/>
                  <a:pt x="3113532" y="344919"/>
                  <a:pt x="3118713" y="354292"/>
                </a:cubicBezTo>
                <a:cubicBezTo>
                  <a:pt x="3123895" y="363665"/>
                  <a:pt x="3126486" y="374447"/>
                  <a:pt x="3126486" y="386639"/>
                </a:cubicBezTo>
                <a:cubicBezTo>
                  <a:pt x="3126486" y="391363"/>
                  <a:pt x="3126181" y="395630"/>
                  <a:pt x="3125571" y="399440"/>
                </a:cubicBezTo>
                <a:lnTo>
                  <a:pt x="3029331" y="399440"/>
                </a:lnTo>
                <a:cubicBezTo>
                  <a:pt x="3030093" y="409499"/>
                  <a:pt x="3033827" y="417576"/>
                  <a:pt x="3040532" y="423672"/>
                </a:cubicBezTo>
                <a:cubicBezTo>
                  <a:pt x="3047238" y="429768"/>
                  <a:pt x="3055468" y="432816"/>
                  <a:pt x="3065221" y="432816"/>
                </a:cubicBezTo>
                <a:cubicBezTo>
                  <a:pt x="3079242" y="432816"/>
                  <a:pt x="3089148" y="426949"/>
                  <a:pt x="3094939" y="415214"/>
                </a:cubicBezTo>
                <a:lnTo>
                  <a:pt x="3123057" y="415214"/>
                </a:lnTo>
                <a:cubicBezTo>
                  <a:pt x="3119247" y="426796"/>
                  <a:pt x="3112351" y="436283"/>
                  <a:pt x="3102368" y="443675"/>
                </a:cubicBezTo>
                <a:cubicBezTo>
                  <a:pt x="3092386" y="451066"/>
                  <a:pt x="3080004" y="454762"/>
                  <a:pt x="3065221" y="454762"/>
                </a:cubicBezTo>
                <a:cubicBezTo>
                  <a:pt x="3053182" y="454762"/>
                  <a:pt x="3042399" y="452057"/>
                  <a:pt x="3032874" y="446646"/>
                </a:cubicBezTo>
                <a:cubicBezTo>
                  <a:pt x="3023349" y="441236"/>
                  <a:pt x="3015882" y="433616"/>
                  <a:pt x="3010471" y="423786"/>
                </a:cubicBezTo>
                <a:cubicBezTo>
                  <a:pt x="3005061" y="413957"/>
                  <a:pt x="3002356" y="402565"/>
                  <a:pt x="3002356" y="389611"/>
                </a:cubicBezTo>
                <a:cubicBezTo>
                  <a:pt x="3002356" y="376657"/>
                  <a:pt x="3004985" y="365265"/>
                  <a:pt x="3010243" y="355435"/>
                </a:cubicBezTo>
                <a:cubicBezTo>
                  <a:pt x="3015500" y="345605"/>
                  <a:pt x="3022892" y="338023"/>
                  <a:pt x="3032417" y="332689"/>
                </a:cubicBezTo>
                <a:cubicBezTo>
                  <a:pt x="3041942" y="327355"/>
                  <a:pt x="3052877" y="324688"/>
                  <a:pt x="3065221" y="324688"/>
                </a:cubicBezTo>
                <a:close/>
                <a:moveTo>
                  <a:pt x="2483053" y="324688"/>
                </a:moveTo>
                <a:cubicBezTo>
                  <a:pt x="2498293" y="324688"/>
                  <a:pt x="2510904" y="328308"/>
                  <a:pt x="2520886" y="335547"/>
                </a:cubicBezTo>
                <a:cubicBezTo>
                  <a:pt x="2530868" y="342786"/>
                  <a:pt x="2537612" y="353111"/>
                  <a:pt x="2541117" y="366522"/>
                </a:cubicBezTo>
                <a:lnTo>
                  <a:pt x="2512999" y="366522"/>
                </a:lnTo>
                <a:cubicBezTo>
                  <a:pt x="2510713" y="360274"/>
                  <a:pt x="2507056" y="355397"/>
                  <a:pt x="2502027" y="351892"/>
                </a:cubicBezTo>
                <a:cubicBezTo>
                  <a:pt x="2496997" y="348386"/>
                  <a:pt x="2490673" y="346634"/>
                  <a:pt x="2483053" y="346634"/>
                </a:cubicBezTo>
                <a:cubicBezTo>
                  <a:pt x="2472385" y="346634"/>
                  <a:pt x="2463889" y="350406"/>
                  <a:pt x="2457564" y="357950"/>
                </a:cubicBezTo>
                <a:cubicBezTo>
                  <a:pt x="2451239" y="365493"/>
                  <a:pt x="2448077" y="376047"/>
                  <a:pt x="2448077" y="389611"/>
                </a:cubicBezTo>
                <a:cubicBezTo>
                  <a:pt x="2448077" y="403174"/>
                  <a:pt x="2451239" y="413766"/>
                  <a:pt x="2457564" y="421386"/>
                </a:cubicBezTo>
                <a:cubicBezTo>
                  <a:pt x="2463889" y="429006"/>
                  <a:pt x="2472385" y="432816"/>
                  <a:pt x="2483053" y="432816"/>
                </a:cubicBezTo>
                <a:cubicBezTo>
                  <a:pt x="2498140" y="432816"/>
                  <a:pt x="2508123" y="426187"/>
                  <a:pt x="2512999" y="412928"/>
                </a:cubicBezTo>
                <a:lnTo>
                  <a:pt x="2541117" y="412928"/>
                </a:lnTo>
                <a:cubicBezTo>
                  <a:pt x="2537460" y="425729"/>
                  <a:pt x="2530602" y="435902"/>
                  <a:pt x="2520543" y="443446"/>
                </a:cubicBezTo>
                <a:cubicBezTo>
                  <a:pt x="2510485" y="450990"/>
                  <a:pt x="2497988" y="454762"/>
                  <a:pt x="2483053" y="454762"/>
                </a:cubicBezTo>
                <a:cubicBezTo>
                  <a:pt x="2471013" y="454762"/>
                  <a:pt x="2460345" y="452057"/>
                  <a:pt x="2451049" y="446646"/>
                </a:cubicBezTo>
                <a:cubicBezTo>
                  <a:pt x="2441753" y="441236"/>
                  <a:pt x="2434475" y="433616"/>
                  <a:pt x="2429218" y="423786"/>
                </a:cubicBezTo>
                <a:cubicBezTo>
                  <a:pt x="2423960" y="413957"/>
                  <a:pt x="2421331" y="402565"/>
                  <a:pt x="2421331" y="389611"/>
                </a:cubicBezTo>
                <a:cubicBezTo>
                  <a:pt x="2421331" y="376657"/>
                  <a:pt x="2423960" y="365265"/>
                  <a:pt x="2429218" y="355435"/>
                </a:cubicBezTo>
                <a:cubicBezTo>
                  <a:pt x="2434475" y="345605"/>
                  <a:pt x="2441753" y="338023"/>
                  <a:pt x="2451049" y="332689"/>
                </a:cubicBezTo>
                <a:cubicBezTo>
                  <a:pt x="2460345" y="327355"/>
                  <a:pt x="2471013" y="324688"/>
                  <a:pt x="2483053" y="324688"/>
                </a:cubicBezTo>
                <a:close/>
                <a:moveTo>
                  <a:pt x="2290420" y="324688"/>
                </a:moveTo>
                <a:cubicBezTo>
                  <a:pt x="2301393" y="324688"/>
                  <a:pt x="2311413" y="327393"/>
                  <a:pt x="2320480" y="332804"/>
                </a:cubicBezTo>
                <a:cubicBezTo>
                  <a:pt x="2329549" y="338214"/>
                  <a:pt x="2336673" y="345796"/>
                  <a:pt x="2341854" y="355549"/>
                </a:cubicBezTo>
                <a:cubicBezTo>
                  <a:pt x="2347036" y="365303"/>
                  <a:pt x="2349627" y="376504"/>
                  <a:pt x="2349627" y="389153"/>
                </a:cubicBezTo>
                <a:cubicBezTo>
                  <a:pt x="2349627" y="401803"/>
                  <a:pt x="2347036" y="413118"/>
                  <a:pt x="2341854" y="423101"/>
                </a:cubicBezTo>
                <a:cubicBezTo>
                  <a:pt x="2336673" y="433083"/>
                  <a:pt x="2329549" y="440855"/>
                  <a:pt x="2320480" y="446418"/>
                </a:cubicBezTo>
                <a:cubicBezTo>
                  <a:pt x="2311413" y="451980"/>
                  <a:pt x="2301393" y="454762"/>
                  <a:pt x="2290420" y="454762"/>
                </a:cubicBezTo>
                <a:cubicBezTo>
                  <a:pt x="2280819" y="454762"/>
                  <a:pt x="2272284" y="452819"/>
                  <a:pt x="2264816" y="448932"/>
                </a:cubicBezTo>
                <a:cubicBezTo>
                  <a:pt x="2257349" y="445046"/>
                  <a:pt x="2251253" y="440207"/>
                  <a:pt x="2246528" y="434416"/>
                </a:cubicBezTo>
                <a:lnTo>
                  <a:pt x="2246528" y="512597"/>
                </a:lnTo>
                <a:lnTo>
                  <a:pt x="2220468" y="512597"/>
                </a:lnTo>
                <a:lnTo>
                  <a:pt x="2220468" y="326746"/>
                </a:lnTo>
                <a:lnTo>
                  <a:pt x="2246528" y="326746"/>
                </a:lnTo>
                <a:lnTo>
                  <a:pt x="2246528" y="345262"/>
                </a:lnTo>
                <a:cubicBezTo>
                  <a:pt x="2250948" y="339471"/>
                  <a:pt x="2256968" y="334594"/>
                  <a:pt x="2264587" y="330632"/>
                </a:cubicBezTo>
                <a:cubicBezTo>
                  <a:pt x="2272208" y="326669"/>
                  <a:pt x="2280819" y="324688"/>
                  <a:pt x="2290420" y="324688"/>
                </a:cubicBezTo>
                <a:close/>
                <a:moveTo>
                  <a:pt x="2066696" y="324688"/>
                </a:moveTo>
                <a:cubicBezTo>
                  <a:pt x="2078736" y="324688"/>
                  <a:pt x="2089632" y="327355"/>
                  <a:pt x="2099386" y="332689"/>
                </a:cubicBezTo>
                <a:cubicBezTo>
                  <a:pt x="2109140" y="338023"/>
                  <a:pt x="2116836" y="345643"/>
                  <a:pt x="2122475" y="355549"/>
                </a:cubicBezTo>
                <a:cubicBezTo>
                  <a:pt x="2128113" y="365455"/>
                  <a:pt x="2130933" y="376809"/>
                  <a:pt x="2130933" y="389611"/>
                </a:cubicBezTo>
                <a:cubicBezTo>
                  <a:pt x="2130933" y="402412"/>
                  <a:pt x="2128037" y="413766"/>
                  <a:pt x="2122246" y="423672"/>
                </a:cubicBezTo>
                <a:cubicBezTo>
                  <a:pt x="2116455" y="433578"/>
                  <a:pt x="2108568" y="441236"/>
                  <a:pt x="2098586" y="446646"/>
                </a:cubicBezTo>
                <a:cubicBezTo>
                  <a:pt x="2088604" y="452057"/>
                  <a:pt x="2077593" y="454762"/>
                  <a:pt x="2065554" y="454762"/>
                </a:cubicBezTo>
                <a:cubicBezTo>
                  <a:pt x="2053666" y="454762"/>
                  <a:pt x="2042922" y="452057"/>
                  <a:pt x="2033321" y="446646"/>
                </a:cubicBezTo>
                <a:cubicBezTo>
                  <a:pt x="2023720" y="441236"/>
                  <a:pt x="2016176" y="433616"/>
                  <a:pt x="2010689" y="423786"/>
                </a:cubicBezTo>
                <a:cubicBezTo>
                  <a:pt x="2005203" y="413957"/>
                  <a:pt x="2002460" y="402565"/>
                  <a:pt x="2002460" y="389611"/>
                </a:cubicBezTo>
                <a:cubicBezTo>
                  <a:pt x="2002460" y="376809"/>
                  <a:pt x="2005279" y="365455"/>
                  <a:pt x="2010918" y="355549"/>
                </a:cubicBezTo>
                <a:cubicBezTo>
                  <a:pt x="2016557" y="345643"/>
                  <a:pt x="2024253" y="338023"/>
                  <a:pt x="2034007" y="332689"/>
                </a:cubicBezTo>
                <a:cubicBezTo>
                  <a:pt x="2043760" y="327355"/>
                  <a:pt x="2054657" y="324688"/>
                  <a:pt x="2066696" y="324688"/>
                </a:cubicBezTo>
                <a:close/>
                <a:moveTo>
                  <a:pt x="5996483" y="295427"/>
                </a:moveTo>
                <a:lnTo>
                  <a:pt x="6022771" y="295427"/>
                </a:lnTo>
                <a:lnTo>
                  <a:pt x="6022771" y="326746"/>
                </a:lnTo>
                <a:lnTo>
                  <a:pt x="6053404" y="326746"/>
                </a:lnTo>
                <a:lnTo>
                  <a:pt x="6053404" y="348005"/>
                </a:lnTo>
                <a:lnTo>
                  <a:pt x="6022771" y="348005"/>
                </a:lnTo>
                <a:lnTo>
                  <a:pt x="6022771" y="417728"/>
                </a:lnTo>
                <a:cubicBezTo>
                  <a:pt x="6022771" y="422453"/>
                  <a:pt x="6023876" y="425844"/>
                  <a:pt x="6026086" y="427901"/>
                </a:cubicBezTo>
                <a:cubicBezTo>
                  <a:pt x="6028297" y="429959"/>
                  <a:pt x="6032068" y="430987"/>
                  <a:pt x="6037402" y="430987"/>
                </a:cubicBezTo>
                <a:lnTo>
                  <a:pt x="6053404" y="430987"/>
                </a:lnTo>
                <a:lnTo>
                  <a:pt x="6053404" y="452704"/>
                </a:lnTo>
                <a:lnTo>
                  <a:pt x="6032830" y="452704"/>
                </a:lnTo>
                <a:cubicBezTo>
                  <a:pt x="6021095" y="452704"/>
                  <a:pt x="6012104" y="449961"/>
                  <a:pt x="6005855" y="444475"/>
                </a:cubicBezTo>
                <a:cubicBezTo>
                  <a:pt x="5999607" y="438988"/>
                  <a:pt x="5996483" y="430073"/>
                  <a:pt x="5996483" y="417728"/>
                </a:cubicBezTo>
                <a:lnTo>
                  <a:pt x="5996483" y="348005"/>
                </a:lnTo>
                <a:lnTo>
                  <a:pt x="5981624" y="348005"/>
                </a:lnTo>
                <a:lnTo>
                  <a:pt x="5981624" y="326746"/>
                </a:lnTo>
                <a:lnTo>
                  <a:pt x="5996483" y="326746"/>
                </a:lnTo>
                <a:close/>
                <a:moveTo>
                  <a:pt x="5910758" y="295427"/>
                </a:moveTo>
                <a:lnTo>
                  <a:pt x="5937046" y="295427"/>
                </a:lnTo>
                <a:lnTo>
                  <a:pt x="5937046" y="326746"/>
                </a:lnTo>
                <a:lnTo>
                  <a:pt x="5967679" y="326746"/>
                </a:lnTo>
                <a:lnTo>
                  <a:pt x="5967679" y="348005"/>
                </a:lnTo>
                <a:lnTo>
                  <a:pt x="5937046" y="348005"/>
                </a:lnTo>
                <a:lnTo>
                  <a:pt x="5937046" y="417728"/>
                </a:lnTo>
                <a:cubicBezTo>
                  <a:pt x="5937046" y="422453"/>
                  <a:pt x="5938151" y="425844"/>
                  <a:pt x="5940361" y="427901"/>
                </a:cubicBezTo>
                <a:cubicBezTo>
                  <a:pt x="5942572" y="429959"/>
                  <a:pt x="5946343" y="430987"/>
                  <a:pt x="5951677" y="430987"/>
                </a:cubicBezTo>
                <a:lnTo>
                  <a:pt x="5967679" y="430987"/>
                </a:lnTo>
                <a:lnTo>
                  <a:pt x="5967679" y="452704"/>
                </a:lnTo>
                <a:lnTo>
                  <a:pt x="5947105" y="452704"/>
                </a:lnTo>
                <a:cubicBezTo>
                  <a:pt x="5935370" y="452704"/>
                  <a:pt x="5926379" y="449961"/>
                  <a:pt x="5920130" y="444475"/>
                </a:cubicBezTo>
                <a:cubicBezTo>
                  <a:pt x="5913882" y="438988"/>
                  <a:pt x="5910758" y="430073"/>
                  <a:pt x="5910758" y="417728"/>
                </a:cubicBezTo>
                <a:lnTo>
                  <a:pt x="5910758" y="348005"/>
                </a:lnTo>
                <a:lnTo>
                  <a:pt x="5895899" y="348005"/>
                </a:lnTo>
                <a:lnTo>
                  <a:pt x="5895899" y="326746"/>
                </a:lnTo>
                <a:lnTo>
                  <a:pt x="5910758" y="326746"/>
                </a:lnTo>
                <a:close/>
                <a:moveTo>
                  <a:pt x="4815383" y="295427"/>
                </a:moveTo>
                <a:lnTo>
                  <a:pt x="4841672" y="295427"/>
                </a:lnTo>
                <a:lnTo>
                  <a:pt x="4841672" y="326746"/>
                </a:lnTo>
                <a:lnTo>
                  <a:pt x="4872304" y="326746"/>
                </a:lnTo>
                <a:lnTo>
                  <a:pt x="4872304" y="348005"/>
                </a:lnTo>
                <a:lnTo>
                  <a:pt x="4841672" y="348005"/>
                </a:lnTo>
                <a:lnTo>
                  <a:pt x="4841672" y="417728"/>
                </a:lnTo>
                <a:cubicBezTo>
                  <a:pt x="4841672" y="422453"/>
                  <a:pt x="4842776" y="425844"/>
                  <a:pt x="4844986" y="427901"/>
                </a:cubicBezTo>
                <a:cubicBezTo>
                  <a:pt x="4847197" y="429959"/>
                  <a:pt x="4850968" y="430987"/>
                  <a:pt x="4856302" y="430987"/>
                </a:cubicBezTo>
                <a:lnTo>
                  <a:pt x="4872304" y="430987"/>
                </a:lnTo>
                <a:lnTo>
                  <a:pt x="4872304" y="452704"/>
                </a:lnTo>
                <a:lnTo>
                  <a:pt x="4851730" y="452704"/>
                </a:lnTo>
                <a:cubicBezTo>
                  <a:pt x="4839995" y="452704"/>
                  <a:pt x="4831003" y="449961"/>
                  <a:pt x="4824755" y="444475"/>
                </a:cubicBezTo>
                <a:cubicBezTo>
                  <a:pt x="4818507" y="438988"/>
                  <a:pt x="4815383" y="430073"/>
                  <a:pt x="4815383" y="417728"/>
                </a:cubicBezTo>
                <a:lnTo>
                  <a:pt x="4815383" y="348005"/>
                </a:lnTo>
                <a:lnTo>
                  <a:pt x="4800524" y="348005"/>
                </a:lnTo>
                <a:lnTo>
                  <a:pt x="4800524" y="326746"/>
                </a:lnTo>
                <a:lnTo>
                  <a:pt x="4815383" y="326746"/>
                </a:lnTo>
                <a:close/>
                <a:moveTo>
                  <a:pt x="3758108" y="295427"/>
                </a:moveTo>
                <a:lnTo>
                  <a:pt x="3784397" y="295427"/>
                </a:lnTo>
                <a:lnTo>
                  <a:pt x="3784397" y="326746"/>
                </a:lnTo>
                <a:lnTo>
                  <a:pt x="3815029" y="326746"/>
                </a:lnTo>
                <a:lnTo>
                  <a:pt x="3815029" y="348005"/>
                </a:lnTo>
                <a:lnTo>
                  <a:pt x="3784397" y="348005"/>
                </a:lnTo>
                <a:lnTo>
                  <a:pt x="3784397" y="417728"/>
                </a:lnTo>
                <a:cubicBezTo>
                  <a:pt x="3784397" y="422453"/>
                  <a:pt x="3785501" y="425844"/>
                  <a:pt x="3787711" y="427901"/>
                </a:cubicBezTo>
                <a:cubicBezTo>
                  <a:pt x="3789922" y="429959"/>
                  <a:pt x="3793693" y="430987"/>
                  <a:pt x="3799027" y="430987"/>
                </a:cubicBezTo>
                <a:lnTo>
                  <a:pt x="3815029" y="430987"/>
                </a:lnTo>
                <a:lnTo>
                  <a:pt x="3815029" y="452704"/>
                </a:lnTo>
                <a:lnTo>
                  <a:pt x="3794455" y="452704"/>
                </a:lnTo>
                <a:cubicBezTo>
                  <a:pt x="3782720" y="452704"/>
                  <a:pt x="3773729" y="449961"/>
                  <a:pt x="3767480" y="444475"/>
                </a:cubicBezTo>
                <a:cubicBezTo>
                  <a:pt x="3761232" y="438988"/>
                  <a:pt x="3758108" y="430073"/>
                  <a:pt x="3758108" y="417728"/>
                </a:cubicBezTo>
                <a:lnTo>
                  <a:pt x="3758108" y="348005"/>
                </a:lnTo>
                <a:lnTo>
                  <a:pt x="3743249" y="348005"/>
                </a:lnTo>
                <a:lnTo>
                  <a:pt x="3743249" y="326746"/>
                </a:lnTo>
                <a:lnTo>
                  <a:pt x="3758108" y="326746"/>
                </a:lnTo>
                <a:close/>
                <a:moveTo>
                  <a:pt x="2777032" y="295427"/>
                </a:moveTo>
                <a:lnTo>
                  <a:pt x="2803322" y="295427"/>
                </a:lnTo>
                <a:lnTo>
                  <a:pt x="2803322" y="326746"/>
                </a:lnTo>
                <a:lnTo>
                  <a:pt x="2833954" y="326746"/>
                </a:lnTo>
                <a:lnTo>
                  <a:pt x="2833954" y="348005"/>
                </a:lnTo>
                <a:lnTo>
                  <a:pt x="2803322" y="348005"/>
                </a:lnTo>
                <a:lnTo>
                  <a:pt x="2803322" y="417728"/>
                </a:lnTo>
                <a:cubicBezTo>
                  <a:pt x="2803322" y="422453"/>
                  <a:pt x="2804426" y="425844"/>
                  <a:pt x="2806636" y="427901"/>
                </a:cubicBezTo>
                <a:cubicBezTo>
                  <a:pt x="2808846" y="429959"/>
                  <a:pt x="2812618" y="430987"/>
                  <a:pt x="2817952" y="430987"/>
                </a:cubicBezTo>
                <a:lnTo>
                  <a:pt x="2833954" y="430987"/>
                </a:lnTo>
                <a:lnTo>
                  <a:pt x="2833954" y="452704"/>
                </a:lnTo>
                <a:lnTo>
                  <a:pt x="2813380" y="452704"/>
                </a:lnTo>
                <a:cubicBezTo>
                  <a:pt x="2801645" y="452704"/>
                  <a:pt x="2792654" y="449961"/>
                  <a:pt x="2786405" y="444475"/>
                </a:cubicBezTo>
                <a:cubicBezTo>
                  <a:pt x="2780157" y="438988"/>
                  <a:pt x="2777032" y="430073"/>
                  <a:pt x="2777032" y="417728"/>
                </a:cubicBezTo>
                <a:lnTo>
                  <a:pt x="2777032" y="348005"/>
                </a:lnTo>
                <a:lnTo>
                  <a:pt x="2762173" y="348005"/>
                </a:lnTo>
                <a:lnTo>
                  <a:pt x="2762173" y="326746"/>
                </a:lnTo>
                <a:lnTo>
                  <a:pt x="2777032" y="326746"/>
                </a:lnTo>
                <a:close/>
                <a:moveTo>
                  <a:pt x="1929308" y="295427"/>
                </a:moveTo>
                <a:lnTo>
                  <a:pt x="1955597" y="295427"/>
                </a:lnTo>
                <a:lnTo>
                  <a:pt x="1955597" y="326746"/>
                </a:lnTo>
                <a:lnTo>
                  <a:pt x="1986229" y="326746"/>
                </a:lnTo>
                <a:lnTo>
                  <a:pt x="1986229" y="348005"/>
                </a:lnTo>
                <a:lnTo>
                  <a:pt x="1955597" y="348005"/>
                </a:lnTo>
                <a:lnTo>
                  <a:pt x="1955597" y="417728"/>
                </a:lnTo>
                <a:cubicBezTo>
                  <a:pt x="1955597" y="422453"/>
                  <a:pt x="1956702" y="425844"/>
                  <a:pt x="1958912" y="427901"/>
                </a:cubicBezTo>
                <a:cubicBezTo>
                  <a:pt x="1961121" y="429959"/>
                  <a:pt x="1964893" y="430987"/>
                  <a:pt x="1970227" y="430987"/>
                </a:cubicBezTo>
                <a:lnTo>
                  <a:pt x="1986229" y="430987"/>
                </a:lnTo>
                <a:lnTo>
                  <a:pt x="1986229" y="452704"/>
                </a:lnTo>
                <a:lnTo>
                  <a:pt x="1965655" y="452704"/>
                </a:lnTo>
                <a:cubicBezTo>
                  <a:pt x="1953920" y="452704"/>
                  <a:pt x="1944928" y="449961"/>
                  <a:pt x="1938680" y="444475"/>
                </a:cubicBezTo>
                <a:cubicBezTo>
                  <a:pt x="1932432" y="438988"/>
                  <a:pt x="1929308" y="430073"/>
                  <a:pt x="1929308" y="417728"/>
                </a:cubicBezTo>
                <a:lnTo>
                  <a:pt x="1929308" y="348005"/>
                </a:lnTo>
                <a:lnTo>
                  <a:pt x="1914449" y="348005"/>
                </a:lnTo>
                <a:lnTo>
                  <a:pt x="1914449" y="326746"/>
                </a:lnTo>
                <a:lnTo>
                  <a:pt x="1929308" y="326746"/>
                </a:lnTo>
                <a:close/>
                <a:moveTo>
                  <a:pt x="5268468" y="283540"/>
                </a:moveTo>
                <a:lnTo>
                  <a:pt x="5294529" y="283540"/>
                </a:lnTo>
                <a:lnTo>
                  <a:pt x="5294529" y="452704"/>
                </a:lnTo>
                <a:lnTo>
                  <a:pt x="5268468" y="452704"/>
                </a:lnTo>
                <a:close/>
                <a:moveTo>
                  <a:pt x="4400855" y="283540"/>
                </a:moveTo>
                <a:lnTo>
                  <a:pt x="4427144" y="283540"/>
                </a:lnTo>
                <a:lnTo>
                  <a:pt x="4427144" y="452704"/>
                </a:lnTo>
                <a:lnTo>
                  <a:pt x="4400855" y="452704"/>
                </a:lnTo>
                <a:lnTo>
                  <a:pt x="4400855" y="433730"/>
                </a:lnTo>
                <a:cubicBezTo>
                  <a:pt x="4396587" y="439826"/>
                  <a:pt x="4390682" y="444856"/>
                  <a:pt x="4383138" y="448818"/>
                </a:cubicBezTo>
                <a:cubicBezTo>
                  <a:pt x="4375594" y="452780"/>
                  <a:pt x="4366946" y="454762"/>
                  <a:pt x="4357192" y="454762"/>
                </a:cubicBezTo>
                <a:cubicBezTo>
                  <a:pt x="4346220" y="454762"/>
                  <a:pt x="4336199" y="451980"/>
                  <a:pt x="4327131" y="446418"/>
                </a:cubicBezTo>
                <a:cubicBezTo>
                  <a:pt x="4318063" y="440855"/>
                  <a:pt x="4310901" y="433083"/>
                  <a:pt x="4305643" y="423101"/>
                </a:cubicBezTo>
                <a:cubicBezTo>
                  <a:pt x="4300385" y="413118"/>
                  <a:pt x="4297756" y="401803"/>
                  <a:pt x="4297756" y="389153"/>
                </a:cubicBezTo>
                <a:cubicBezTo>
                  <a:pt x="4297756" y="376504"/>
                  <a:pt x="4300385" y="365303"/>
                  <a:pt x="4305643" y="355549"/>
                </a:cubicBezTo>
                <a:cubicBezTo>
                  <a:pt x="4310901" y="345796"/>
                  <a:pt x="4318063" y="338214"/>
                  <a:pt x="4327131" y="332804"/>
                </a:cubicBezTo>
                <a:cubicBezTo>
                  <a:pt x="4336199" y="327393"/>
                  <a:pt x="4346295" y="324688"/>
                  <a:pt x="4357421" y="324688"/>
                </a:cubicBezTo>
                <a:cubicBezTo>
                  <a:pt x="4365650" y="324688"/>
                  <a:pt x="4373766" y="326479"/>
                  <a:pt x="4381767" y="330060"/>
                </a:cubicBezTo>
                <a:cubicBezTo>
                  <a:pt x="4389767" y="333642"/>
                  <a:pt x="4396130" y="338404"/>
                  <a:pt x="4400855" y="344348"/>
                </a:cubicBezTo>
                <a:close/>
                <a:moveTo>
                  <a:pt x="2858643" y="283540"/>
                </a:moveTo>
                <a:lnTo>
                  <a:pt x="2884703" y="283540"/>
                </a:lnTo>
                <a:lnTo>
                  <a:pt x="2884703" y="341376"/>
                </a:lnTo>
                <a:cubicBezTo>
                  <a:pt x="2889123" y="336042"/>
                  <a:pt x="2894724" y="331927"/>
                  <a:pt x="2901505" y="329032"/>
                </a:cubicBezTo>
                <a:cubicBezTo>
                  <a:pt x="2908287" y="326136"/>
                  <a:pt x="2915717" y="324688"/>
                  <a:pt x="2923794" y="324688"/>
                </a:cubicBezTo>
                <a:cubicBezTo>
                  <a:pt x="2933395" y="324688"/>
                  <a:pt x="2941967" y="326746"/>
                  <a:pt x="2949511" y="330860"/>
                </a:cubicBezTo>
                <a:cubicBezTo>
                  <a:pt x="2957055" y="334975"/>
                  <a:pt x="2962999" y="341071"/>
                  <a:pt x="2967342" y="349148"/>
                </a:cubicBezTo>
                <a:cubicBezTo>
                  <a:pt x="2971686" y="357226"/>
                  <a:pt x="2973857" y="366979"/>
                  <a:pt x="2973857" y="378409"/>
                </a:cubicBezTo>
                <a:lnTo>
                  <a:pt x="2973857" y="452704"/>
                </a:lnTo>
                <a:lnTo>
                  <a:pt x="2948026" y="452704"/>
                </a:lnTo>
                <a:lnTo>
                  <a:pt x="2948026" y="382295"/>
                </a:lnTo>
                <a:cubicBezTo>
                  <a:pt x="2948026" y="371018"/>
                  <a:pt x="2945206" y="362369"/>
                  <a:pt x="2939567" y="356349"/>
                </a:cubicBezTo>
                <a:cubicBezTo>
                  <a:pt x="2933928" y="350330"/>
                  <a:pt x="2926232" y="347320"/>
                  <a:pt x="2916479" y="347320"/>
                </a:cubicBezTo>
                <a:cubicBezTo>
                  <a:pt x="2906725" y="347320"/>
                  <a:pt x="2898991" y="350330"/>
                  <a:pt x="2893276" y="356349"/>
                </a:cubicBezTo>
                <a:cubicBezTo>
                  <a:pt x="2887561" y="362369"/>
                  <a:pt x="2884703" y="371018"/>
                  <a:pt x="2884703" y="382295"/>
                </a:cubicBezTo>
                <a:lnTo>
                  <a:pt x="2884703" y="452704"/>
                </a:lnTo>
                <a:lnTo>
                  <a:pt x="2858643" y="452704"/>
                </a:lnTo>
                <a:close/>
                <a:moveTo>
                  <a:pt x="2563368" y="283540"/>
                </a:moveTo>
                <a:lnTo>
                  <a:pt x="2589428" y="283540"/>
                </a:lnTo>
                <a:lnTo>
                  <a:pt x="2589428" y="381838"/>
                </a:lnTo>
                <a:lnTo>
                  <a:pt x="2635148" y="326746"/>
                </a:lnTo>
                <a:lnTo>
                  <a:pt x="2671267" y="326746"/>
                </a:lnTo>
                <a:lnTo>
                  <a:pt x="2613203" y="389839"/>
                </a:lnTo>
                <a:lnTo>
                  <a:pt x="2671267" y="452704"/>
                </a:lnTo>
                <a:lnTo>
                  <a:pt x="2636062" y="452704"/>
                </a:lnTo>
                <a:lnTo>
                  <a:pt x="2589428" y="398526"/>
                </a:lnTo>
                <a:lnTo>
                  <a:pt x="2589428" y="452704"/>
                </a:lnTo>
                <a:lnTo>
                  <a:pt x="2563368" y="452704"/>
                </a:lnTo>
                <a:close/>
                <a:moveTo>
                  <a:pt x="6091351" y="276682"/>
                </a:moveTo>
                <a:cubicBezTo>
                  <a:pt x="6095924" y="276682"/>
                  <a:pt x="6099810" y="278282"/>
                  <a:pt x="6103010" y="281483"/>
                </a:cubicBezTo>
                <a:cubicBezTo>
                  <a:pt x="6106210" y="284683"/>
                  <a:pt x="6107811" y="288646"/>
                  <a:pt x="6107811" y="293370"/>
                </a:cubicBezTo>
                <a:cubicBezTo>
                  <a:pt x="6107811" y="298094"/>
                  <a:pt x="6106210" y="302057"/>
                  <a:pt x="6103010" y="305257"/>
                </a:cubicBezTo>
                <a:cubicBezTo>
                  <a:pt x="6099810" y="308458"/>
                  <a:pt x="6095924" y="310058"/>
                  <a:pt x="6091351" y="310058"/>
                </a:cubicBezTo>
                <a:cubicBezTo>
                  <a:pt x="6086627" y="310058"/>
                  <a:pt x="6082665" y="308458"/>
                  <a:pt x="6079464" y="305257"/>
                </a:cubicBezTo>
                <a:cubicBezTo>
                  <a:pt x="6076264" y="302057"/>
                  <a:pt x="6074663" y="298094"/>
                  <a:pt x="6074663" y="293370"/>
                </a:cubicBezTo>
                <a:cubicBezTo>
                  <a:pt x="6074663" y="288646"/>
                  <a:pt x="6076264" y="284683"/>
                  <a:pt x="6079464" y="281483"/>
                </a:cubicBezTo>
                <a:cubicBezTo>
                  <a:pt x="6082665" y="278282"/>
                  <a:pt x="6086627" y="276682"/>
                  <a:pt x="6091351" y="276682"/>
                </a:cubicBezTo>
                <a:close/>
                <a:moveTo>
                  <a:pt x="4472101" y="276682"/>
                </a:moveTo>
                <a:cubicBezTo>
                  <a:pt x="4476674" y="276682"/>
                  <a:pt x="4480560" y="278282"/>
                  <a:pt x="4483760" y="281483"/>
                </a:cubicBezTo>
                <a:cubicBezTo>
                  <a:pt x="4486960" y="284683"/>
                  <a:pt x="4488561" y="288646"/>
                  <a:pt x="4488561" y="293370"/>
                </a:cubicBezTo>
                <a:cubicBezTo>
                  <a:pt x="4488561" y="298094"/>
                  <a:pt x="4486960" y="302057"/>
                  <a:pt x="4483760" y="305257"/>
                </a:cubicBezTo>
                <a:cubicBezTo>
                  <a:pt x="4480560" y="308458"/>
                  <a:pt x="4476674" y="310058"/>
                  <a:pt x="4472101" y="310058"/>
                </a:cubicBezTo>
                <a:cubicBezTo>
                  <a:pt x="4467377" y="310058"/>
                  <a:pt x="4463415" y="308458"/>
                  <a:pt x="4460214" y="305257"/>
                </a:cubicBezTo>
                <a:cubicBezTo>
                  <a:pt x="4457014" y="302057"/>
                  <a:pt x="4455414" y="298094"/>
                  <a:pt x="4455414" y="293370"/>
                </a:cubicBezTo>
                <a:cubicBezTo>
                  <a:pt x="4455414" y="288646"/>
                  <a:pt x="4457014" y="284683"/>
                  <a:pt x="4460214" y="281483"/>
                </a:cubicBezTo>
                <a:cubicBezTo>
                  <a:pt x="4463415" y="278282"/>
                  <a:pt x="4467377" y="276682"/>
                  <a:pt x="4472101" y="276682"/>
                </a:cubicBezTo>
                <a:close/>
                <a:moveTo>
                  <a:pt x="2386127" y="276682"/>
                </a:moveTo>
                <a:cubicBezTo>
                  <a:pt x="2390698" y="276682"/>
                  <a:pt x="2394585" y="278282"/>
                  <a:pt x="2397785" y="281483"/>
                </a:cubicBezTo>
                <a:cubicBezTo>
                  <a:pt x="2400986" y="284683"/>
                  <a:pt x="2402586" y="288646"/>
                  <a:pt x="2402586" y="293370"/>
                </a:cubicBezTo>
                <a:cubicBezTo>
                  <a:pt x="2402586" y="298094"/>
                  <a:pt x="2400986" y="302057"/>
                  <a:pt x="2397785" y="305257"/>
                </a:cubicBezTo>
                <a:cubicBezTo>
                  <a:pt x="2394585" y="308458"/>
                  <a:pt x="2390698" y="310058"/>
                  <a:pt x="2386127" y="310058"/>
                </a:cubicBezTo>
                <a:cubicBezTo>
                  <a:pt x="2381402" y="310058"/>
                  <a:pt x="2377440" y="308458"/>
                  <a:pt x="2374239" y="305257"/>
                </a:cubicBezTo>
                <a:cubicBezTo>
                  <a:pt x="2371039" y="302057"/>
                  <a:pt x="2369439" y="298094"/>
                  <a:pt x="2369439" y="293370"/>
                </a:cubicBezTo>
                <a:cubicBezTo>
                  <a:pt x="2369439" y="288646"/>
                  <a:pt x="2371039" y="284683"/>
                  <a:pt x="2374239" y="281483"/>
                </a:cubicBezTo>
                <a:cubicBezTo>
                  <a:pt x="2377440" y="278282"/>
                  <a:pt x="2381402" y="276682"/>
                  <a:pt x="2386127" y="276682"/>
                </a:cubicBezTo>
                <a:close/>
                <a:moveTo>
                  <a:pt x="8343214" y="71095"/>
                </a:moveTo>
                <a:cubicBezTo>
                  <a:pt x="8336508" y="71095"/>
                  <a:pt x="8330298" y="72695"/>
                  <a:pt x="8324583" y="75895"/>
                </a:cubicBezTo>
                <a:cubicBezTo>
                  <a:pt x="8318868" y="79096"/>
                  <a:pt x="8314334" y="83858"/>
                  <a:pt x="8310981" y="90183"/>
                </a:cubicBezTo>
                <a:cubicBezTo>
                  <a:pt x="8307629" y="96507"/>
                  <a:pt x="8305952" y="104242"/>
                  <a:pt x="8305952" y="113386"/>
                </a:cubicBezTo>
                <a:cubicBezTo>
                  <a:pt x="8305952" y="126949"/>
                  <a:pt x="8309419" y="137427"/>
                  <a:pt x="8316354" y="144818"/>
                </a:cubicBezTo>
                <a:cubicBezTo>
                  <a:pt x="8323287" y="152210"/>
                  <a:pt x="8332012" y="155905"/>
                  <a:pt x="8342528" y="155905"/>
                </a:cubicBezTo>
                <a:cubicBezTo>
                  <a:pt x="8349233" y="155905"/>
                  <a:pt x="8355520" y="154305"/>
                  <a:pt x="8361387" y="151105"/>
                </a:cubicBezTo>
                <a:cubicBezTo>
                  <a:pt x="8367255" y="147904"/>
                  <a:pt x="8372018" y="143104"/>
                  <a:pt x="8375674" y="136703"/>
                </a:cubicBezTo>
                <a:cubicBezTo>
                  <a:pt x="8379332" y="130302"/>
                  <a:pt x="8381161" y="122530"/>
                  <a:pt x="8381161" y="113386"/>
                </a:cubicBezTo>
                <a:cubicBezTo>
                  <a:pt x="8381161" y="104242"/>
                  <a:pt x="8379408" y="96507"/>
                  <a:pt x="8375904" y="90183"/>
                </a:cubicBezTo>
                <a:cubicBezTo>
                  <a:pt x="8372398" y="83858"/>
                  <a:pt x="8367749" y="79096"/>
                  <a:pt x="8361959" y="75895"/>
                </a:cubicBezTo>
                <a:cubicBezTo>
                  <a:pt x="8356168" y="72695"/>
                  <a:pt x="8349919" y="71095"/>
                  <a:pt x="8343214" y="71095"/>
                </a:cubicBezTo>
                <a:close/>
                <a:moveTo>
                  <a:pt x="8200339" y="71095"/>
                </a:moveTo>
                <a:cubicBezTo>
                  <a:pt x="8193633" y="71095"/>
                  <a:pt x="8187423" y="72695"/>
                  <a:pt x="8181708" y="75895"/>
                </a:cubicBezTo>
                <a:cubicBezTo>
                  <a:pt x="8175993" y="79096"/>
                  <a:pt x="8171459" y="83858"/>
                  <a:pt x="8168106" y="90183"/>
                </a:cubicBezTo>
                <a:cubicBezTo>
                  <a:pt x="8164754" y="96507"/>
                  <a:pt x="8163078" y="104242"/>
                  <a:pt x="8163078" y="113386"/>
                </a:cubicBezTo>
                <a:cubicBezTo>
                  <a:pt x="8163078" y="126949"/>
                  <a:pt x="8166544" y="137427"/>
                  <a:pt x="8173479" y="144818"/>
                </a:cubicBezTo>
                <a:cubicBezTo>
                  <a:pt x="8180413" y="152210"/>
                  <a:pt x="8189138" y="155905"/>
                  <a:pt x="8199653" y="155905"/>
                </a:cubicBezTo>
                <a:cubicBezTo>
                  <a:pt x="8206359" y="155905"/>
                  <a:pt x="8212645" y="154305"/>
                  <a:pt x="8218513" y="151105"/>
                </a:cubicBezTo>
                <a:cubicBezTo>
                  <a:pt x="8224380" y="147904"/>
                  <a:pt x="8229143" y="143104"/>
                  <a:pt x="8232800" y="136703"/>
                </a:cubicBezTo>
                <a:cubicBezTo>
                  <a:pt x="8236458" y="130302"/>
                  <a:pt x="8238287" y="122530"/>
                  <a:pt x="8238287" y="113386"/>
                </a:cubicBezTo>
                <a:cubicBezTo>
                  <a:pt x="8238287" y="104242"/>
                  <a:pt x="8236534" y="96507"/>
                  <a:pt x="8233029" y="90183"/>
                </a:cubicBezTo>
                <a:cubicBezTo>
                  <a:pt x="8229524" y="83858"/>
                  <a:pt x="8224875" y="79096"/>
                  <a:pt x="8219084" y="75895"/>
                </a:cubicBezTo>
                <a:cubicBezTo>
                  <a:pt x="8213293" y="72695"/>
                  <a:pt x="8207045" y="71095"/>
                  <a:pt x="8200339" y="71095"/>
                </a:cubicBezTo>
                <a:close/>
                <a:moveTo>
                  <a:pt x="7353528" y="71095"/>
                </a:moveTo>
                <a:cubicBezTo>
                  <a:pt x="7346823" y="71095"/>
                  <a:pt x="7340574" y="72733"/>
                  <a:pt x="7334783" y="76010"/>
                </a:cubicBezTo>
                <a:cubicBezTo>
                  <a:pt x="7328992" y="79286"/>
                  <a:pt x="7324306" y="84087"/>
                  <a:pt x="7320724" y="90411"/>
                </a:cubicBezTo>
                <a:cubicBezTo>
                  <a:pt x="7317143" y="96736"/>
                  <a:pt x="7315352" y="104242"/>
                  <a:pt x="7315352" y="112928"/>
                </a:cubicBezTo>
                <a:cubicBezTo>
                  <a:pt x="7315352" y="121615"/>
                  <a:pt x="7317143" y="129235"/>
                  <a:pt x="7320724" y="135788"/>
                </a:cubicBezTo>
                <a:cubicBezTo>
                  <a:pt x="7324306" y="142342"/>
                  <a:pt x="7329030" y="147333"/>
                  <a:pt x="7334897" y="150762"/>
                </a:cubicBezTo>
                <a:cubicBezTo>
                  <a:pt x="7340765" y="154191"/>
                  <a:pt x="7346975" y="155905"/>
                  <a:pt x="7353528" y="155905"/>
                </a:cubicBezTo>
                <a:cubicBezTo>
                  <a:pt x="7360234" y="155905"/>
                  <a:pt x="7366482" y="154229"/>
                  <a:pt x="7372274" y="150876"/>
                </a:cubicBezTo>
                <a:cubicBezTo>
                  <a:pt x="7378065" y="147523"/>
                  <a:pt x="7382751" y="142608"/>
                  <a:pt x="7386333" y="136131"/>
                </a:cubicBezTo>
                <a:cubicBezTo>
                  <a:pt x="7389914" y="129654"/>
                  <a:pt x="7391704" y="122072"/>
                  <a:pt x="7391704" y="113386"/>
                </a:cubicBezTo>
                <a:cubicBezTo>
                  <a:pt x="7391704" y="104699"/>
                  <a:pt x="7389914" y="97155"/>
                  <a:pt x="7386333" y="90754"/>
                </a:cubicBezTo>
                <a:cubicBezTo>
                  <a:pt x="7382751" y="84353"/>
                  <a:pt x="7378065" y="79477"/>
                  <a:pt x="7372274" y="76124"/>
                </a:cubicBezTo>
                <a:cubicBezTo>
                  <a:pt x="7366482" y="72771"/>
                  <a:pt x="7360234" y="71095"/>
                  <a:pt x="7353528" y="71095"/>
                </a:cubicBezTo>
                <a:close/>
                <a:moveTo>
                  <a:pt x="7209129" y="71095"/>
                </a:moveTo>
                <a:cubicBezTo>
                  <a:pt x="7202576" y="71095"/>
                  <a:pt x="7196366" y="72771"/>
                  <a:pt x="7190499" y="76124"/>
                </a:cubicBezTo>
                <a:cubicBezTo>
                  <a:pt x="7184631" y="79477"/>
                  <a:pt x="7179907" y="84353"/>
                  <a:pt x="7176326" y="90754"/>
                </a:cubicBezTo>
                <a:cubicBezTo>
                  <a:pt x="7172744" y="97155"/>
                  <a:pt x="7170953" y="104699"/>
                  <a:pt x="7170953" y="113386"/>
                </a:cubicBezTo>
                <a:cubicBezTo>
                  <a:pt x="7170953" y="122072"/>
                  <a:pt x="7172744" y="129654"/>
                  <a:pt x="7176326" y="136131"/>
                </a:cubicBezTo>
                <a:cubicBezTo>
                  <a:pt x="7179907" y="142608"/>
                  <a:pt x="7184631" y="147523"/>
                  <a:pt x="7190499" y="150876"/>
                </a:cubicBezTo>
                <a:cubicBezTo>
                  <a:pt x="7196366" y="154229"/>
                  <a:pt x="7202576" y="155905"/>
                  <a:pt x="7209129" y="155905"/>
                </a:cubicBezTo>
                <a:cubicBezTo>
                  <a:pt x="7215835" y="155905"/>
                  <a:pt x="7222121" y="154191"/>
                  <a:pt x="7227989" y="150762"/>
                </a:cubicBezTo>
                <a:cubicBezTo>
                  <a:pt x="7233856" y="147333"/>
                  <a:pt x="7238581" y="142342"/>
                  <a:pt x="7242162" y="135788"/>
                </a:cubicBezTo>
                <a:cubicBezTo>
                  <a:pt x="7245743" y="129235"/>
                  <a:pt x="7247534" y="121615"/>
                  <a:pt x="7247534" y="112928"/>
                </a:cubicBezTo>
                <a:cubicBezTo>
                  <a:pt x="7247534" y="104242"/>
                  <a:pt x="7245743" y="96736"/>
                  <a:pt x="7242162" y="90411"/>
                </a:cubicBezTo>
                <a:cubicBezTo>
                  <a:pt x="7238581" y="84087"/>
                  <a:pt x="7233856" y="79286"/>
                  <a:pt x="7227989" y="76010"/>
                </a:cubicBezTo>
                <a:cubicBezTo>
                  <a:pt x="7222121" y="72733"/>
                  <a:pt x="7215835" y="71095"/>
                  <a:pt x="7209129" y="71095"/>
                </a:cubicBezTo>
                <a:close/>
                <a:moveTo>
                  <a:pt x="6877278" y="71095"/>
                </a:moveTo>
                <a:cubicBezTo>
                  <a:pt x="6870573" y="71095"/>
                  <a:pt x="6864324" y="72733"/>
                  <a:pt x="6858533" y="76010"/>
                </a:cubicBezTo>
                <a:cubicBezTo>
                  <a:pt x="6852742" y="79286"/>
                  <a:pt x="6848056" y="84087"/>
                  <a:pt x="6844474" y="90411"/>
                </a:cubicBezTo>
                <a:cubicBezTo>
                  <a:pt x="6840892" y="96736"/>
                  <a:pt x="6839102" y="104242"/>
                  <a:pt x="6839102" y="112928"/>
                </a:cubicBezTo>
                <a:cubicBezTo>
                  <a:pt x="6839102" y="121615"/>
                  <a:pt x="6840892" y="129235"/>
                  <a:pt x="6844474" y="135788"/>
                </a:cubicBezTo>
                <a:cubicBezTo>
                  <a:pt x="6848056" y="142342"/>
                  <a:pt x="6852780" y="147333"/>
                  <a:pt x="6858648" y="150762"/>
                </a:cubicBezTo>
                <a:cubicBezTo>
                  <a:pt x="6864515" y="154191"/>
                  <a:pt x="6870725" y="155905"/>
                  <a:pt x="6877278" y="155905"/>
                </a:cubicBezTo>
                <a:cubicBezTo>
                  <a:pt x="6883984" y="155905"/>
                  <a:pt x="6890232" y="154229"/>
                  <a:pt x="6896024" y="150876"/>
                </a:cubicBezTo>
                <a:cubicBezTo>
                  <a:pt x="6901815" y="147523"/>
                  <a:pt x="6906501" y="142608"/>
                  <a:pt x="6910083" y="136131"/>
                </a:cubicBezTo>
                <a:cubicBezTo>
                  <a:pt x="6913664" y="129654"/>
                  <a:pt x="6915454" y="122072"/>
                  <a:pt x="6915454" y="113386"/>
                </a:cubicBezTo>
                <a:cubicBezTo>
                  <a:pt x="6915454" y="104699"/>
                  <a:pt x="6913664" y="97155"/>
                  <a:pt x="6910083" y="90754"/>
                </a:cubicBezTo>
                <a:cubicBezTo>
                  <a:pt x="6906501" y="84353"/>
                  <a:pt x="6901815" y="79477"/>
                  <a:pt x="6896024" y="76124"/>
                </a:cubicBezTo>
                <a:cubicBezTo>
                  <a:pt x="6890232" y="72771"/>
                  <a:pt x="6883984" y="71095"/>
                  <a:pt x="6877278" y="71095"/>
                </a:cubicBezTo>
                <a:close/>
                <a:moveTo>
                  <a:pt x="6409639" y="71095"/>
                </a:moveTo>
                <a:cubicBezTo>
                  <a:pt x="6402934" y="71095"/>
                  <a:pt x="6396723" y="72695"/>
                  <a:pt x="6391008" y="75895"/>
                </a:cubicBezTo>
                <a:cubicBezTo>
                  <a:pt x="6385293" y="79096"/>
                  <a:pt x="6380759" y="83858"/>
                  <a:pt x="6377407" y="90183"/>
                </a:cubicBezTo>
                <a:cubicBezTo>
                  <a:pt x="6374054" y="96507"/>
                  <a:pt x="6372377" y="104242"/>
                  <a:pt x="6372377" y="113386"/>
                </a:cubicBezTo>
                <a:cubicBezTo>
                  <a:pt x="6372377" y="126949"/>
                  <a:pt x="6375844" y="137427"/>
                  <a:pt x="6382778" y="144818"/>
                </a:cubicBezTo>
                <a:cubicBezTo>
                  <a:pt x="6389713" y="152210"/>
                  <a:pt x="6398438" y="155905"/>
                  <a:pt x="6408954" y="155905"/>
                </a:cubicBezTo>
                <a:cubicBezTo>
                  <a:pt x="6415659" y="155905"/>
                  <a:pt x="6421946" y="154305"/>
                  <a:pt x="6427813" y="151105"/>
                </a:cubicBezTo>
                <a:cubicBezTo>
                  <a:pt x="6433680" y="147904"/>
                  <a:pt x="6438442" y="143104"/>
                  <a:pt x="6442100" y="136703"/>
                </a:cubicBezTo>
                <a:cubicBezTo>
                  <a:pt x="6445758" y="130302"/>
                  <a:pt x="6447587" y="122530"/>
                  <a:pt x="6447587" y="113386"/>
                </a:cubicBezTo>
                <a:cubicBezTo>
                  <a:pt x="6447587" y="104242"/>
                  <a:pt x="6445834" y="96507"/>
                  <a:pt x="6442329" y="90183"/>
                </a:cubicBezTo>
                <a:cubicBezTo>
                  <a:pt x="6438824" y="83858"/>
                  <a:pt x="6434176" y="79096"/>
                  <a:pt x="6428384" y="75895"/>
                </a:cubicBezTo>
                <a:cubicBezTo>
                  <a:pt x="6422593" y="72695"/>
                  <a:pt x="6416345" y="71095"/>
                  <a:pt x="6409639" y="71095"/>
                </a:cubicBezTo>
                <a:close/>
                <a:moveTo>
                  <a:pt x="4999330" y="71095"/>
                </a:moveTo>
                <a:cubicBezTo>
                  <a:pt x="4992776" y="71095"/>
                  <a:pt x="4986566" y="72771"/>
                  <a:pt x="4980699" y="76124"/>
                </a:cubicBezTo>
                <a:cubicBezTo>
                  <a:pt x="4974831" y="79477"/>
                  <a:pt x="4970106" y="84353"/>
                  <a:pt x="4966525" y="90754"/>
                </a:cubicBezTo>
                <a:cubicBezTo>
                  <a:pt x="4962944" y="97155"/>
                  <a:pt x="4961154" y="104699"/>
                  <a:pt x="4961154" y="113386"/>
                </a:cubicBezTo>
                <a:cubicBezTo>
                  <a:pt x="4961154" y="122072"/>
                  <a:pt x="4962944" y="129654"/>
                  <a:pt x="4966525" y="136131"/>
                </a:cubicBezTo>
                <a:cubicBezTo>
                  <a:pt x="4970106" y="142608"/>
                  <a:pt x="4974831" y="147523"/>
                  <a:pt x="4980699" y="150876"/>
                </a:cubicBezTo>
                <a:cubicBezTo>
                  <a:pt x="4986566" y="154229"/>
                  <a:pt x="4992776" y="155905"/>
                  <a:pt x="4999330" y="155905"/>
                </a:cubicBezTo>
                <a:cubicBezTo>
                  <a:pt x="5006035" y="155905"/>
                  <a:pt x="5012321" y="154191"/>
                  <a:pt x="5018189" y="150762"/>
                </a:cubicBezTo>
                <a:cubicBezTo>
                  <a:pt x="5024056" y="147333"/>
                  <a:pt x="5028781" y="142342"/>
                  <a:pt x="5032362" y="135788"/>
                </a:cubicBezTo>
                <a:cubicBezTo>
                  <a:pt x="5035944" y="129235"/>
                  <a:pt x="5037734" y="121615"/>
                  <a:pt x="5037734" y="112928"/>
                </a:cubicBezTo>
                <a:cubicBezTo>
                  <a:pt x="5037734" y="104242"/>
                  <a:pt x="5035944" y="96736"/>
                  <a:pt x="5032362" y="90411"/>
                </a:cubicBezTo>
                <a:cubicBezTo>
                  <a:pt x="5028781" y="84087"/>
                  <a:pt x="5024056" y="79286"/>
                  <a:pt x="5018189" y="76010"/>
                </a:cubicBezTo>
                <a:cubicBezTo>
                  <a:pt x="5012321" y="72733"/>
                  <a:pt x="5006035" y="71095"/>
                  <a:pt x="4999330" y="71095"/>
                </a:cubicBezTo>
                <a:close/>
                <a:moveTo>
                  <a:pt x="4276039" y="71095"/>
                </a:moveTo>
                <a:cubicBezTo>
                  <a:pt x="4269334" y="71095"/>
                  <a:pt x="4263123" y="72695"/>
                  <a:pt x="4257409" y="75895"/>
                </a:cubicBezTo>
                <a:cubicBezTo>
                  <a:pt x="4251693" y="79096"/>
                  <a:pt x="4247159" y="83858"/>
                  <a:pt x="4243807" y="90183"/>
                </a:cubicBezTo>
                <a:cubicBezTo>
                  <a:pt x="4240454" y="96507"/>
                  <a:pt x="4238777" y="104242"/>
                  <a:pt x="4238777" y="113386"/>
                </a:cubicBezTo>
                <a:cubicBezTo>
                  <a:pt x="4238777" y="126949"/>
                  <a:pt x="4242244" y="137427"/>
                  <a:pt x="4249178" y="144818"/>
                </a:cubicBezTo>
                <a:cubicBezTo>
                  <a:pt x="4256113" y="152210"/>
                  <a:pt x="4264838" y="155905"/>
                  <a:pt x="4275354" y="155905"/>
                </a:cubicBezTo>
                <a:cubicBezTo>
                  <a:pt x="4282059" y="155905"/>
                  <a:pt x="4288345" y="154305"/>
                  <a:pt x="4294213" y="151105"/>
                </a:cubicBezTo>
                <a:cubicBezTo>
                  <a:pt x="4300080" y="147904"/>
                  <a:pt x="4304843" y="143104"/>
                  <a:pt x="4308500" y="136703"/>
                </a:cubicBezTo>
                <a:cubicBezTo>
                  <a:pt x="4312158" y="130302"/>
                  <a:pt x="4313987" y="122530"/>
                  <a:pt x="4313987" y="113386"/>
                </a:cubicBezTo>
                <a:cubicBezTo>
                  <a:pt x="4313987" y="104242"/>
                  <a:pt x="4312234" y="96507"/>
                  <a:pt x="4308729" y="90183"/>
                </a:cubicBezTo>
                <a:cubicBezTo>
                  <a:pt x="4305224" y="83858"/>
                  <a:pt x="4300575" y="79096"/>
                  <a:pt x="4294784" y="75895"/>
                </a:cubicBezTo>
                <a:cubicBezTo>
                  <a:pt x="4288993" y="72695"/>
                  <a:pt x="4282745" y="71095"/>
                  <a:pt x="4276039" y="71095"/>
                </a:cubicBezTo>
                <a:close/>
                <a:moveTo>
                  <a:pt x="3772128" y="71095"/>
                </a:moveTo>
                <a:cubicBezTo>
                  <a:pt x="3765423" y="71095"/>
                  <a:pt x="3759175" y="72733"/>
                  <a:pt x="3753383" y="76010"/>
                </a:cubicBezTo>
                <a:cubicBezTo>
                  <a:pt x="3747592" y="79286"/>
                  <a:pt x="3742906" y="84087"/>
                  <a:pt x="3739325" y="90411"/>
                </a:cubicBezTo>
                <a:cubicBezTo>
                  <a:pt x="3735743" y="96736"/>
                  <a:pt x="3733952" y="104242"/>
                  <a:pt x="3733952" y="112928"/>
                </a:cubicBezTo>
                <a:cubicBezTo>
                  <a:pt x="3733952" y="121615"/>
                  <a:pt x="3735743" y="129235"/>
                  <a:pt x="3739325" y="135788"/>
                </a:cubicBezTo>
                <a:cubicBezTo>
                  <a:pt x="3742906" y="142342"/>
                  <a:pt x="3747630" y="147333"/>
                  <a:pt x="3753498" y="150762"/>
                </a:cubicBezTo>
                <a:cubicBezTo>
                  <a:pt x="3759365" y="154191"/>
                  <a:pt x="3765575" y="155905"/>
                  <a:pt x="3772128" y="155905"/>
                </a:cubicBezTo>
                <a:cubicBezTo>
                  <a:pt x="3778834" y="155905"/>
                  <a:pt x="3785082" y="154229"/>
                  <a:pt x="3790874" y="150876"/>
                </a:cubicBezTo>
                <a:cubicBezTo>
                  <a:pt x="3796665" y="147523"/>
                  <a:pt x="3801351" y="142608"/>
                  <a:pt x="3804933" y="136131"/>
                </a:cubicBezTo>
                <a:cubicBezTo>
                  <a:pt x="3808514" y="129654"/>
                  <a:pt x="3810305" y="122072"/>
                  <a:pt x="3810305" y="113386"/>
                </a:cubicBezTo>
                <a:cubicBezTo>
                  <a:pt x="3810305" y="104699"/>
                  <a:pt x="3808514" y="97155"/>
                  <a:pt x="3804933" y="90754"/>
                </a:cubicBezTo>
                <a:cubicBezTo>
                  <a:pt x="3801351" y="84353"/>
                  <a:pt x="3796665" y="79477"/>
                  <a:pt x="3790874" y="76124"/>
                </a:cubicBezTo>
                <a:cubicBezTo>
                  <a:pt x="3785082" y="72771"/>
                  <a:pt x="3778834" y="71095"/>
                  <a:pt x="3772128" y="71095"/>
                </a:cubicBezTo>
                <a:close/>
                <a:moveTo>
                  <a:pt x="3628339" y="71095"/>
                </a:moveTo>
                <a:cubicBezTo>
                  <a:pt x="3621634" y="71095"/>
                  <a:pt x="3615423" y="72695"/>
                  <a:pt x="3609708" y="75895"/>
                </a:cubicBezTo>
                <a:cubicBezTo>
                  <a:pt x="3603993" y="79096"/>
                  <a:pt x="3599459" y="83858"/>
                  <a:pt x="3596107" y="90183"/>
                </a:cubicBezTo>
                <a:cubicBezTo>
                  <a:pt x="3592754" y="96507"/>
                  <a:pt x="3591077" y="104242"/>
                  <a:pt x="3591077" y="113386"/>
                </a:cubicBezTo>
                <a:cubicBezTo>
                  <a:pt x="3591077" y="126949"/>
                  <a:pt x="3594544" y="137427"/>
                  <a:pt x="3601478" y="144818"/>
                </a:cubicBezTo>
                <a:cubicBezTo>
                  <a:pt x="3608413" y="152210"/>
                  <a:pt x="3617138" y="155905"/>
                  <a:pt x="3627654" y="155905"/>
                </a:cubicBezTo>
                <a:cubicBezTo>
                  <a:pt x="3634359" y="155905"/>
                  <a:pt x="3640646" y="154305"/>
                  <a:pt x="3646513" y="151105"/>
                </a:cubicBezTo>
                <a:cubicBezTo>
                  <a:pt x="3652380" y="147904"/>
                  <a:pt x="3657142" y="143104"/>
                  <a:pt x="3660800" y="136703"/>
                </a:cubicBezTo>
                <a:cubicBezTo>
                  <a:pt x="3664458" y="130302"/>
                  <a:pt x="3666287" y="122530"/>
                  <a:pt x="3666287" y="113386"/>
                </a:cubicBezTo>
                <a:cubicBezTo>
                  <a:pt x="3666287" y="104242"/>
                  <a:pt x="3664534" y="96507"/>
                  <a:pt x="3661029" y="90183"/>
                </a:cubicBezTo>
                <a:cubicBezTo>
                  <a:pt x="3657524" y="83858"/>
                  <a:pt x="3652875" y="79096"/>
                  <a:pt x="3647084" y="75895"/>
                </a:cubicBezTo>
                <a:cubicBezTo>
                  <a:pt x="3641293" y="72695"/>
                  <a:pt x="3635045" y="71095"/>
                  <a:pt x="3628339" y="71095"/>
                </a:cubicBezTo>
                <a:close/>
                <a:moveTo>
                  <a:pt x="3180664" y="71095"/>
                </a:moveTo>
                <a:cubicBezTo>
                  <a:pt x="3173959" y="71095"/>
                  <a:pt x="3167748" y="72695"/>
                  <a:pt x="3162033" y="75895"/>
                </a:cubicBezTo>
                <a:cubicBezTo>
                  <a:pt x="3156318" y="79096"/>
                  <a:pt x="3151784" y="83858"/>
                  <a:pt x="3148432" y="90183"/>
                </a:cubicBezTo>
                <a:cubicBezTo>
                  <a:pt x="3145079" y="96507"/>
                  <a:pt x="3143402" y="104242"/>
                  <a:pt x="3143402" y="113386"/>
                </a:cubicBezTo>
                <a:cubicBezTo>
                  <a:pt x="3143402" y="126949"/>
                  <a:pt x="3146869" y="137427"/>
                  <a:pt x="3153804" y="144818"/>
                </a:cubicBezTo>
                <a:cubicBezTo>
                  <a:pt x="3160738" y="152210"/>
                  <a:pt x="3169463" y="155905"/>
                  <a:pt x="3179978" y="155905"/>
                </a:cubicBezTo>
                <a:cubicBezTo>
                  <a:pt x="3186684" y="155905"/>
                  <a:pt x="3192970" y="154305"/>
                  <a:pt x="3198838" y="151105"/>
                </a:cubicBezTo>
                <a:cubicBezTo>
                  <a:pt x="3204705" y="147904"/>
                  <a:pt x="3209468" y="143104"/>
                  <a:pt x="3213125" y="136703"/>
                </a:cubicBezTo>
                <a:cubicBezTo>
                  <a:pt x="3216783" y="130302"/>
                  <a:pt x="3218612" y="122530"/>
                  <a:pt x="3218612" y="113386"/>
                </a:cubicBezTo>
                <a:cubicBezTo>
                  <a:pt x="3218612" y="104242"/>
                  <a:pt x="3216859" y="96507"/>
                  <a:pt x="3213354" y="90183"/>
                </a:cubicBezTo>
                <a:cubicBezTo>
                  <a:pt x="3209848" y="83858"/>
                  <a:pt x="3205201" y="79096"/>
                  <a:pt x="3199409" y="75895"/>
                </a:cubicBezTo>
                <a:cubicBezTo>
                  <a:pt x="3193618" y="72695"/>
                  <a:pt x="3187370" y="71095"/>
                  <a:pt x="3180664" y="71095"/>
                </a:cubicBezTo>
                <a:close/>
                <a:moveTo>
                  <a:pt x="2980639" y="71095"/>
                </a:moveTo>
                <a:cubicBezTo>
                  <a:pt x="2973933" y="71095"/>
                  <a:pt x="2967723" y="72695"/>
                  <a:pt x="2962008" y="75895"/>
                </a:cubicBezTo>
                <a:cubicBezTo>
                  <a:pt x="2956293" y="79096"/>
                  <a:pt x="2951759" y="83858"/>
                  <a:pt x="2948407" y="90183"/>
                </a:cubicBezTo>
                <a:cubicBezTo>
                  <a:pt x="2945054" y="96507"/>
                  <a:pt x="2943377" y="104242"/>
                  <a:pt x="2943377" y="113386"/>
                </a:cubicBezTo>
                <a:cubicBezTo>
                  <a:pt x="2943377" y="126949"/>
                  <a:pt x="2946844" y="137427"/>
                  <a:pt x="2953779" y="144818"/>
                </a:cubicBezTo>
                <a:cubicBezTo>
                  <a:pt x="2960713" y="152210"/>
                  <a:pt x="2969438" y="155905"/>
                  <a:pt x="2979953" y="155905"/>
                </a:cubicBezTo>
                <a:cubicBezTo>
                  <a:pt x="2986659" y="155905"/>
                  <a:pt x="2992945" y="154305"/>
                  <a:pt x="2998813" y="151105"/>
                </a:cubicBezTo>
                <a:cubicBezTo>
                  <a:pt x="3004680" y="147904"/>
                  <a:pt x="3009443" y="143104"/>
                  <a:pt x="3013100" y="136703"/>
                </a:cubicBezTo>
                <a:cubicBezTo>
                  <a:pt x="3016758" y="130302"/>
                  <a:pt x="3018587" y="122530"/>
                  <a:pt x="3018587" y="113386"/>
                </a:cubicBezTo>
                <a:cubicBezTo>
                  <a:pt x="3018587" y="104242"/>
                  <a:pt x="3016834" y="96507"/>
                  <a:pt x="3013329" y="90183"/>
                </a:cubicBezTo>
                <a:cubicBezTo>
                  <a:pt x="3009824" y="83858"/>
                  <a:pt x="3005176" y="79096"/>
                  <a:pt x="2999384" y="75895"/>
                </a:cubicBezTo>
                <a:cubicBezTo>
                  <a:pt x="2993593" y="72695"/>
                  <a:pt x="2987345" y="71095"/>
                  <a:pt x="2980639" y="71095"/>
                </a:cubicBezTo>
                <a:close/>
                <a:moveTo>
                  <a:pt x="2171929" y="71095"/>
                </a:moveTo>
                <a:cubicBezTo>
                  <a:pt x="2165223" y="71095"/>
                  <a:pt x="2158975" y="72733"/>
                  <a:pt x="2153184" y="76010"/>
                </a:cubicBezTo>
                <a:cubicBezTo>
                  <a:pt x="2147392" y="79286"/>
                  <a:pt x="2142706" y="84087"/>
                  <a:pt x="2139124" y="90411"/>
                </a:cubicBezTo>
                <a:cubicBezTo>
                  <a:pt x="2135543" y="96736"/>
                  <a:pt x="2133753" y="104242"/>
                  <a:pt x="2133753" y="112928"/>
                </a:cubicBezTo>
                <a:cubicBezTo>
                  <a:pt x="2133753" y="121615"/>
                  <a:pt x="2135543" y="129235"/>
                  <a:pt x="2139124" y="135788"/>
                </a:cubicBezTo>
                <a:cubicBezTo>
                  <a:pt x="2142706" y="142342"/>
                  <a:pt x="2147431" y="147333"/>
                  <a:pt x="2153298" y="150762"/>
                </a:cubicBezTo>
                <a:cubicBezTo>
                  <a:pt x="2159165" y="154191"/>
                  <a:pt x="2165376" y="155905"/>
                  <a:pt x="2171929" y="155905"/>
                </a:cubicBezTo>
                <a:cubicBezTo>
                  <a:pt x="2178634" y="155905"/>
                  <a:pt x="2184882" y="154229"/>
                  <a:pt x="2190674" y="150876"/>
                </a:cubicBezTo>
                <a:cubicBezTo>
                  <a:pt x="2196465" y="147523"/>
                  <a:pt x="2201151" y="142608"/>
                  <a:pt x="2204733" y="136131"/>
                </a:cubicBezTo>
                <a:cubicBezTo>
                  <a:pt x="2208314" y="129654"/>
                  <a:pt x="2210105" y="122072"/>
                  <a:pt x="2210105" y="113386"/>
                </a:cubicBezTo>
                <a:cubicBezTo>
                  <a:pt x="2210105" y="104699"/>
                  <a:pt x="2208314" y="97155"/>
                  <a:pt x="2204733" y="90754"/>
                </a:cubicBezTo>
                <a:cubicBezTo>
                  <a:pt x="2201151" y="84353"/>
                  <a:pt x="2196465" y="79477"/>
                  <a:pt x="2190674" y="76124"/>
                </a:cubicBezTo>
                <a:cubicBezTo>
                  <a:pt x="2184882" y="72771"/>
                  <a:pt x="2178634" y="71095"/>
                  <a:pt x="2171929" y="71095"/>
                </a:cubicBezTo>
                <a:close/>
                <a:moveTo>
                  <a:pt x="2019529" y="71095"/>
                </a:moveTo>
                <a:cubicBezTo>
                  <a:pt x="2012823" y="71095"/>
                  <a:pt x="2006575" y="72733"/>
                  <a:pt x="2000784" y="76010"/>
                </a:cubicBezTo>
                <a:cubicBezTo>
                  <a:pt x="1994992" y="79286"/>
                  <a:pt x="1990306" y="84087"/>
                  <a:pt x="1986725" y="90411"/>
                </a:cubicBezTo>
                <a:cubicBezTo>
                  <a:pt x="1983143" y="96736"/>
                  <a:pt x="1981353" y="104242"/>
                  <a:pt x="1981353" y="112928"/>
                </a:cubicBezTo>
                <a:cubicBezTo>
                  <a:pt x="1981353" y="121615"/>
                  <a:pt x="1983143" y="129235"/>
                  <a:pt x="1986725" y="135788"/>
                </a:cubicBezTo>
                <a:cubicBezTo>
                  <a:pt x="1990306" y="142342"/>
                  <a:pt x="1995031" y="147333"/>
                  <a:pt x="2000898" y="150762"/>
                </a:cubicBezTo>
                <a:cubicBezTo>
                  <a:pt x="2006765" y="154191"/>
                  <a:pt x="2012976" y="155905"/>
                  <a:pt x="2019529" y="155905"/>
                </a:cubicBezTo>
                <a:cubicBezTo>
                  <a:pt x="2026234" y="155905"/>
                  <a:pt x="2032482" y="154229"/>
                  <a:pt x="2038274" y="150876"/>
                </a:cubicBezTo>
                <a:cubicBezTo>
                  <a:pt x="2044065" y="147523"/>
                  <a:pt x="2048751" y="142608"/>
                  <a:pt x="2052333" y="136131"/>
                </a:cubicBezTo>
                <a:cubicBezTo>
                  <a:pt x="2055914" y="129654"/>
                  <a:pt x="2057705" y="122072"/>
                  <a:pt x="2057705" y="113386"/>
                </a:cubicBezTo>
                <a:cubicBezTo>
                  <a:pt x="2057705" y="104699"/>
                  <a:pt x="2055914" y="97155"/>
                  <a:pt x="2052333" y="90754"/>
                </a:cubicBezTo>
                <a:cubicBezTo>
                  <a:pt x="2048751" y="84353"/>
                  <a:pt x="2044065" y="79477"/>
                  <a:pt x="2038274" y="76124"/>
                </a:cubicBezTo>
                <a:cubicBezTo>
                  <a:pt x="2032482" y="72771"/>
                  <a:pt x="2026234" y="71095"/>
                  <a:pt x="2019529" y="71095"/>
                </a:cubicBezTo>
                <a:close/>
                <a:moveTo>
                  <a:pt x="1781404" y="71095"/>
                </a:moveTo>
                <a:cubicBezTo>
                  <a:pt x="1774698" y="71095"/>
                  <a:pt x="1768450" y="72733"/>
                  <a:pt x="1762658" y="76010"/>
                </a:cubicBezTo>
                <a:cubicBezTo>
                  <a:pt x="1756868" y="79286"/>
                  <a:pt x="1752181" y="84087"/>
                  <a:pt x="1748599" y="90411"/>
                </a:cubicBezTo>
                <a:cubicBezTo>
                  <a:pt x="1745018" y="96736"/>
                  <a:pt x="1743227" y="104242"/>
                  <a:pt x="1743227" y="112928"/>
                </a:cubicBezTo>
                <a:cubicBezTo>
                  <a:pt x="1743227" y="121615"/>
                  <a:pt x="1745018" y="129235"/>
                  <a:pt x="1748599" y="135788"/>
                </a:cubicBezTo>
                <a:cubicBezTo>
                  <a:pt x="1752181" y="142342"/>
                  <a:pt x="1756905" y="147333"/>
                  <a:pt x="1762773" y="150762"/>
                </a:cubicBezTo>
                <a:cubicBezTo>
                  <a:pt x="1768640" y="154191"/>
                  <a:pt x="1774850" y="155905"/>
                  <a:pt x="1781404" y="155905"/>
                </a:cubicBezTo>
                <a:cubicBezTo>
                  <a:pt x="1788109" y="155905"/>
                  <a:pt x="1794357" y="154229"/>
                  <a:pt x="1800149" y="150876"/>
                </a:cubicBezTo>
                <a:cubicBezTo>
                  <a:pt x="1805940" y="147523"/>
                  <a:pt x="1810626" y="142608"/>
                  <a:pt x="1814208" y="136131"/>
                </a:cubicBezTo>
                <a:cubicBezTo>
                  <a:pt x="1817789" y="129654"/>
                  <a:pt x="1819580" y="122072"/>
                  <a:pt x="1819580" y="113386"/>
                </a:cubicBezTo>
                <a:cubicBezTo>
                  <a:pt x="1819580" y="104699"/>
                  <a:pt x="1817789" y="97155"/>
                  <a:pt x="1814208" y="90754"/>
                </a:cubicBezTo>
                <a:cubicBezTo>
                  <a:pt x="1810626" y="84353"/>
                  <a:pt x="1805940" y="79477"/>
                  <a:pt x="1800149" y="76124"/>
                </a:cubicBezTo>
                <a:cubicBezTo>
                  <a:pt x="1794357" y="72771"/>
                  <a:pt x="1788109" y="71095"/>
                  <a:pt x="1781404" y="71095"/>
                </a:cubicBezTo>
                <a:close/>
                <a:moveTo>
                  <a:pt x="1285189" y="71095"/>
                </a:moveTo>
                <a:cubicBezTo>
                  <a:pt x="1278484" y="71095"/>
                  <a:pt x="1272273" y="72695"/>
                  <a:pt x="1266558" y="75895"/>
                </a:cubicBezTo>
                <a:cubicBezTo>
                  <a:pt x="1260843" y="79096"/>
                  <a:pt x="1256309" y="83858"/>
                  <a:pt x="1252957" y="90183"/>
                </a:cubicBezTo>
                <a:cubicBezTo>
                  <a:pt x="1249604" y="96507"/>
                  <a:pt x="1247927" y="104242"/>
                  <a:pt x="1247927" y="113386"/>
                </a:cubicBezTo>
                <a:cubicBezTo>
                  <a:pt x="1247927" y="126949"/>
                  <a:pt x="1251395" y="137427"/>
                  <a:pt x="1258328" y="144818"/>
                </a:cubicBezTo>
                <a:cubicBezTo>
                  <a:pt x="1265263" y="152210"/>
                  <a:pt x="1273988" y="155905"/>
                  <a:pt x="1284504" y="155905"/>
                </a:cubicBezTo>
                <a:cubicBezTo>
                  <a:pt x="1291209" y="155905"/>
                  <a:pt x="1297496" y="154305"/>
                  <a:pt x="1303363" y="151105"/>
                </a:cubicBezTo>
                <a:cubicBezTo>
                  <a:pt x="1309230" y="147904"/>
                  <a:pt x="1313993" y="143104"/>
                  <a:pt x="1317651" y="136703"/>
                </a:cubicBezTo>
                <a:cubicBezTo>
                  <a:pt x="1321308" y="130302"/>
                  <a:pt x="1323137" y="122530"/>
                  <a:pt x="1323137" y="113386"/>
                </a:cubicBezTo>
                <a:cubicBezTo>
                  <a:pt x="1323137" y="104242"/>
                  <a:pt x="1321385" y="96507"/>
                  <a:pt x="1317879" y="90183"/>
                </a:cubicBezTo>
                <a:cubicBezTo>
                  <a:pt x="1314374" y="83858"/>
                  <a:pt x="1309726" y="79096"/>
                  <a:pt x="1303935" y="75895"/>
                </a:cubicBezTo>
                <a:cubicBezTo>
                  <a:pt x="1298143" y="72695"/>
                  <a:pt x="1291895" y="71095"/>
                  <a:pt x="1285189" y="71095"/>
                </a:cubicBezTo>
                <a:close/>
                <a:moveTo>
                  <a:pt x="1141705" y="71095"/>
                </a:moveTo>
                <a:cubicBezTo>
                  <a:pt x="1135151" y="71095"/>
                  <a:pt x="1128941" y="72771"/>
                  <a:pt x="1123074" y="76124"/>
                </a:cubicBezTo>
                <a:cubicBezTo>
                  <a:pt x="1117206" y="79477"/>
                  <a:pt x="1112482" y="84353"/>
                  <a:pt x="1108901" y="90754"/>
                </a:cubicBezTo>
                <a:cubicBezTo>
                  <a:pt x="1105319" y="97155"/>
                  <a:pt x="1103528" y="104699"/>
                  <a:pt x="1103528" y="113386"/>
                </a:cubicBezTo>
                <a:cubicBezTo>
                  <a:pt x="1103528" y="122072"/>
                  <a:pt x="1105319" y="129654"/>
                  <a:pt x="1108901" y="136131"/>
                </a:cubicBezTo>
                <a:cubicBezTo>
                  <a:pt x="1112482" y="142608"/>
                  <a:pt x="1117206" y="147523"/>
                  <a:pt x="1123074" y="150876"/>
                </a:cubicBezTo>
                <a:cubicBezTo>
                  <a:pt x="1128941" y="154229"/>
                  <a:pt x="1135151" y="155905"/>
                  <a:pt x="1141705" y="155905"/>
                </a:cubicBezTo>
                <a:cubicBezTo>
                  <a:pt x="1148410" y="155905"/>
                  <a:pt x="1154696" y="154191"/>
                  <a:pt x="1160564" y="150762"/>
                </a:cubicBezTo>
                <a:cubicBezTo>
                  <a:pt x="1166432" y="147333"/>
                  <a:pt x="1171156" y="142342"/>
                  <a:pt x="1174737" y="135788"/>
                </a:cubicBezTo>
                <a:cubicBezTo>
                  <a:pt x="1178319" y="129235"/>
                  <a:pt x="1180110" y="121615"/>
                  <a:pt x="1180110" y="112928"/>
                </a:cubicBezTo>
                <a:cubicBezTo>
                  <a:pt x="1180110" y="104242"/>
                  <a:pt x="1178319" y="96736"/>
                  <a:pt x="1174737" y="90411"/>
                </a:cubicBezTo>
                <a:cubicBezTo>
                  <a:pt x="1171156" y="84087"/>
                  <a:pt x="1166432" y="79286"/>
                  <a:pt x="1160564" y="76010"/>
                </a:cubicBezTo>
                <a:cubicBezTo>
                  <a:pt x="1154696" y="72733"/>
                  <a:pt x="1148410" y="71095"/>
                  <a:pt x="1141705" y="71095"/>
                </a:cubicBezTo>
                <a:close/>
                <a:moveTo>
                  <a:pt x="981304" y="71095"/>
                </a:moveTo>
                <a:cubicBezTo>
                  <a:pt x="974598" y="71095"/>
                  <a:pt x="968350" y="72733"/>
                  <a:pt x="962558" y="76010"/>
                </a:cubicBezTo>
                <a:cubicBezTo>
                  <a:pt x="956767" y="79286"/>
                  <a:pt x="952081" y="84087"/>
                  <a:pt x="948500" y="90411"/>
                </a:cubicBezTo>
                <a:cubicBezTo>
                  <a:pt x="944918" y="96736"/>
                  <a:pt x="943127" y="104242"/>
                  <a:pt x="943127" y="112928"/>
                </a:cubicBezTo>
                <a:cubicBezTo>
                  <a:pt x="943127" y="121615"/>
                  <a:pt x="944918" y="129235"/>
                  <a:pt x="948500" y="135788"/>
                </a:cubicBezTo>
                <a:cubicBezTo>
                  <a:pt x="952081" y="142342"/>
                  <a:pt x="956805" y="147333"/>
                  <a:pt x="962672" y="150762"/>
                </a:cubicBezTo>
                <a:cubicBezTo>
                  <a:pt x="968540" y="154191"/>
                  <a:pt x="974750" y="155905"/>
                  <a:pt x="981304" y="155905"/>
                </a:cubicBezTo>
                <a:cubicBezTo>
                  <a:pt x="988009" y="155905"/>
                  <a:pt x="994258" y="154229"/>
                  <a:pt x="1000048" y="150876"/>
                </a:cubicBezTo>
                <a:cubicBezTo>
                  <a:pt x="1005840" y="147523"/>
                  <a:pt x="1010526" y="142608"/>
                  <a:pt x="1014108" y="136131"/>
                </a:cubicBezTo>
                <a:cubicBezTo>
                  <a:pt x="1017690" y="129654"/>
                  <a:pt x="1019479" y="122072"/>
                  <a:pt x="1019479" y="113386"/>
                </a:cubicBezTo>
                <a:cubicBezTo>
                  <a:pt x="1019479" y="104699"/>
                  <a:pt x="1017690" y="97155"/>
                  <a:pt x="1014108" y="90754"/>
                </a:cubicBezTo>
                <a:cubicBezTo>
                  <a:pt x="1010526" y="84353"/>
                  <a:pt x="1005840" y="79477"/>
                  <a:pt x="1000048" y="76124"/>
                </a:cubicBezTo>
                <a:cubicBezTo>
                  <a:pt x="994258" y="72771"/>
                  <a:pt x="988009" y="71095"/>
                  <a:pt x="981304" y="71095"/>
                </a:cubicBezTo>
                <a:close/>
                <a:moveTo>
                  <a:pt x="7798003" y="70409"/>
                </a:moveTo>
                <a:cubicBezTo>
                  <a:pt x="7789011" y="70409"/>
                  <a:pt x="7781315" y="73266"/>
                  <a:pt x="7774915" y="78981"/>
                </a:cubicBezTo>
                <a:cubicBezTo>
                  <a:pt x="7768514" y="84696"/>
                  <a:pt x="7764704" y="92431"/>
                  <a:pt x="7763485" y="102184"/>
                </a:cubicBezTo>
                <a:lnTo>
                  <a:pt x="7833208" y="102184"/>
                </a:lnTo>
                <a:cubicBezTo>
                  <a:pt x="7833055" y="92583"/>
                  <a:pt x="7829626" y="84887"/>
                  <a:pt x="7822920" y="79096"/>
                </a:cubicBezTo>
                <a:cubicBezTo>
                  <a:pt x="7816215" y="73304"/>
                  <a:pt x="7807909" y="70409"/>
                  <a:pt x="7798003" y="70409"/>
                </a:cubicBezTo>
                <a:close/>
                <a:moveTo>
                  <a:pt x="6131128" y="70409"/>
                </a:moveTo>
                <a:cubicBezTo>
                  <a:pt x="6122137" y="70409"/>
                  <a:pt x="6114440" y="73266"/>
                  <a:pt x="6108039" y="78981"/>
                </a:cubicBezTo>
                <a:cubicBezTo>
                  <a:pt x="6101639" y="84696"/>
                  <a:pt x="6097829" y="92431"/>
                  <a:pt x="6096609" y="102184"/>
                </a:cubicBezTo>
                <a:lnTo>
                  <a:pt x="6166332" y="102184"/>
                </a:lnTo>
                <a:cubicBezTo>
                  <a:pt x="6166180" y="92583"/>
                  <a:pt x="6162751" y="84887"/>
                  <a:pt x="6156045" y="79096"/>
                </a:cubicBezTo>
                <a:cubicBezTo>
                  <a:pt x="6149340" y="73304"/>
                  <a:pt x="6141034" y="70409"/>
                  <a:pt x="6131128" y="70409"/>
                </a:cubicBezTo>
                <a:close/>
                <a:moveTo>
                  <a:pt x="5692978" y="70409"/>
                </a:moveTo>
                <a:cubicBezTo>
                  <a:pt x="5683986" y="70409"/>
                  <a:pt x="5676290" y="73266"/>
                  <a:pt x="5669889" y="78981"/>
                </a:cubicBezTo>
                <a:cubicBezTo>
                  <a:pt x="5663489" y="84696"/>
                  <a:pt x="5659679" y="92431"/>
                  <a:pt x="5658459" y="102184"/>
                </a:cubicBezTo>
                <a:lnTo>
                  <a:pt x="5728182" y="102184"/>
                </a:lnTo>
                <a:cubicBezTo>
                  <a:pt x="5728030" y="92583"/>
                  <a:pt x="5724601" y="84887"/>
                  <a:pt x="5717896" y="79096"/>
                </a:cubicBezTo>
                <a:cubicBezTo>
                  <a:pt x="5711190" y="73304"/>
                  <a:pt x="5702884" y="70409"/>
                  <a:pt x="5692978" y="70409"/>
                </a:cubicBezTo>
                <a:close/>
                <a:moveTo>
                  <a:pt x="3921328" y="70409"/>
                </a:moveTo>
                <a:cubicBezTo>
                  <a:pt x="3912337" y="70409"/>
                  <a:pt x="3904640" y="73266"/>
                  <a:pt x="3898239" y="78981"/>
                </a:cubicBezTo>
                <a:cubicBezTo>
                  <a:pt x="3891839" y="84696"/>
                  <a:pt x="3888029" y="92431"/>
                  <a:pt x="3886809" y="102184"/>
                </a:cubicBezTo>
                <a:lnTo>
                  <a:pt x="3956532" y="102184"/>
                </a:lnTo>
                <a:cubicBezTo>
                  <a:pt x="3956380" y="92583"/>
                  <a:pt x="3952951" y="84887"/>
                  <a:pt x="3946246" y="79096"/>
                </a:cubicBezTo>
                <a:cubicBezTo>
                  <a:pt x="3939540" y="73304"/>
                  <a:pt x="3931234" y="70409"/>
                  <a:pt x="3921328" y="70409"/>
                </a:cubicBezTo>
                <a:close/>
                <a:moveTo>
                  <a:pt x="2378278" y="70409"/>
                </a:moveTo>
                <a:cubicBezTo>
                  <a:pt x="2369286" y="70409"/>
                  <a:pt x="2361590" y="73266"/>
                  <a:pt x="2355189" y="78981"/>
                </a:cubicBezTo>
                <a:cubicBezTo>
                  <a:pt x="2348789" y="84696"/>
                  <a:pt x="2344978" y="92431"/>
                  <a:pt x="2343759" y="102184"/>
                </a:cubicBezTo>
                <a:lnTo>
                  <a:pt x="2413482" y="102184"/>
                </a:lnTo>
                <a:cubicBezTo>
                  <a:pt x="2413330" y="92583"/>
                  <a:pt x="2409901" y="84887"/>
                  <a:pt x="2403195" y="79096"/>
                </a:cubicBezTo>
                <a:cubicBezTo>
                  <a:pt x="2396490" y="73304"/>
                  <a:pt x="2388184" y="70409"/>
                  <a:pt x="2378278" y="70409"/>
                </a:cubicBezTo>
                <a:close/>
                <a:moveTo>
                  <a:pt x="1559128" y="70409"/>
                </a:moveTo>
                <a:cubicBezTo>
                  <a:pt x="1550137" y="70409"/>
                  <a:pt x="1542441" y="73266"/>
                  <a:pt x="1536040" y="78981"/>
                </a:cubicBezTo>
                <a:cubicBezTo>
                  <a:pt x="1529639" y="84696"/>
                  <a:pt x="1525829" y="92431"/>
                  <a:pt x="1524610" y="102184"/>
                </a:cubicBezTo>
                <a:lnTo>
                  <a:pt x="1594333" y="102184"/>
                </a:lnTo>
                <a:cubicBezTo>
                  <a:pt x="1594181" y="92583"/>
                  <a:pt x="1590751" y="84887"/>
                  <a:pt x="1584046" y="79096"/>
                </a:cubicBezTo>
                <a:cubicBezTo>
                  <a:pt x="1577340" y="73304"/>
                  <a:pt x="1569034" y="70409"/>
                  <a:pt x="1559128" y="70409"/>
                </a:cubicBezTo>
                <a:close/>
                <a:moveTo>
                  <a:pt x="768554" y="70409"/>
                </a:moveTo>
                <a:cubicBezTo>
                  <a:pt x="759562" y="70409"/>
                  <a:pt x="751866" y="73266"/>
                  <a:pt x="745465" y="78981"/>
                </a:cubicBezTo>
                <a:cubicBezTo>
                  <a:pt x="739064" y="84696"/>
                  <a:pt x="735254" y="92431"/>
                  <a:pt x="734035" y="102184"/>
                </a:cubicBezTo>
                <a:lnTo>
                  <a:pt x="803758" y="102184"/>
                </a:lnTo>
                <a:cubicBezTo>
                  <a:pt x="803606" y="92583"/>
                  <a:pt x="800176" y="84887"/>
                  <a:pt x="793471" y="79096"/>
                </a:cubicBezTo>
                <a:cubicBezTo>
                  <a:pt x="786765" y="73304"/>
                  <a:pt x="778459" y="70409"/>
                  <a:pt x="768554" y="70409"/>
                </a:cubicBezTo>
                <a:close/>
                <a:moveTo>
                  <a:pt x="330403" y="70409"/>
                </a:moveTo>
                <a:cubicBezTo>
                  <a:pt x="321411" y="70409"/>
                  <a:pt x="313716" y="73266"/>
                  <a:pt x="307315" y="78981"/>
                </a:cubicBezTo>
                <a:cubicBezTo>
                  <a:pt x="300914" y="84696"/>
                  <a:pt x="297104" y="92431"/>
                  <a:pt x="295885" y="102184"/>
                </a:cubicBezTo>
                <a:lnTo>
                  <a:pt x="365607" y="102184"/>
                </a:lnTo>
                <a:cubicBezTo>
                  <a:pt x="365455" y="92583"/>
                  <a:pt x="362026" y="84887"/>
                  <a:pt x="355321" y="79096"/>
                </a:cubicBezTo>
                <a:cubicBezTo>
                  <a:pt x="348615" y="73304"/>
                  <a:pt x="340309" y="70409"/>
                  <a:pt x="330403" y="70409"/>
                </a:cubicBezTo>
                <a:close/>
                <a:moveTo>
                  <a:pt x="7449693" y="50521"/>
                </a:moveTo>
                <a:lnTo>
                  <a:pt x="7475753" y="50521"/>
                </a:lnTo>
                <a:lnTo>
                  <a:pt x="7475753" y="176479"/>
                </a:lnTo>
                <a:lnTo>
                  <a:pt x="7449693" y="176479"/>
                </a:lnTo>
                <a:close/>
                <a:moveTo>
                  <a:pt x="5362575" y="50521"/>
                </a:moveTo>
                <a:lnTo>
                  <a:pt x="5388407" y="50521"/>
                </a:lnTo>
                <a:lnTo>
                  <a:pt x="5388407" y="120701"/>
                </a:lnTo>
                <a:cubicBezTo>
                  <a:pt x="5388407" y="131978"/>
                  <a:pt x="5391226" y="140627"/>
                  <a:pt x="5396865" y="146647"/>
                </a:cubicBezTo>
                <a:cubicBezTo>
                  <a:pt x="5402503" y="152667"/>
                  <a:pt x="5410200" y="155677"/>
                  <a:pt x="5419953" y="155677"/>
                </a:cubicBezTo>
                <a:cubicBezTo>
                  <a:pt x="5429707" y="155677"/>
                  <a:pt x="5437441" y="152667"/>
                  <a:pt x="5443157" y="146647"/>
                </a:cubicBezTo>
                <a:cubicBezTo>
                  <a:pt x="5448871" y="140627"/>
                  <a:pt x="5451729" y="131978"/>
                  <a:pt x="5451729" y="120701"/>
                </a:cubicBezTo>
                <a:lnTo>
                  <a:pt x="5451729" y="50521"/>
                </a:lnTo>
                <a:lnTo>
                  <a:pt x="5477789" y="50521"/>
                </a:lnTo>
                <a:lnTo>
                  <a:pt x="5477789" y="176479"/>
                </a:lnTo>
                <a:lnTo>
                  <a:pt x="5451729" y="176479"/>
                </a:lnTo>
                <a:lnTo>
                  <a:pt x="5451729" y="161620"/>
                </a:lnTo>
                <a:cubicBezTo>
                  <a:pt x="5447614" y="166802"/>
                  <a:pt x="5442242" y="170879"/>
                  <a:pt x="5435613" y="173850"/>
                </a:cubicBezTo>
                <a:cubicBezTo>
                  <a:pt x="5428983" y="176822"/>
                  <a:pt x="5421935" y="178308"/>
                  <a:pt x="5414467" y="178308"/>
                </a:cubicBezTo>
                <a:cubicBezTo>
                  <a:pt x="5404561" y="178308"/>
                  <a:pt x="5395684" y="176251"/>
                  <a:pt x="5387835" y="172136"/>
                </a:cubicBezTo>
                <a:cubicBezTo>
                  <a:pt x="5379987" y="168021"/>
                  <a:pt x="5373814" y="161925"/>
                  <a:pt x="5369319" y="153848"/>
                </a:cubicBezTo>
                <a:cubicBezTo>
                  <a:pt x="5364822" y="145771"/>
                  <a:pt x="5362575" y="136017"/>
                  <a:pt x="5362575" y="124587"/>
                </a:cubicBezTo>
                <a:close/>
                <a:moveTo>
                  <a:pt x="5129784" y="50521"/>
                </a:moveTo>
                <a:lnTo>
                  <a:pt x="5158816" y="50521"/>
                </a:lnTo>
                <a:lnTo>
                  <a:pt x="5194249" y="146533"/>
                </a:lnTo>
                <a:lnTo>
                  <a:pt x="5231053" y="50521"/>
                </a:lnTo>
                <a:lnTo>
                  <a:pt x="5258028" y="50521"/>
                </a:lnTo>
                <a:lnTo>
                  <a:pt x="5180762" y="235687"/>
                </a:lnTo>
                <a:lnTo>
                  <a:pt x="5153787" y="235687"/>
                </a:lnTo>
                <a:lnTo>
                  <a:pt x="5179390" y="174422"/>
                </a:lnTo>
                <a:close/>
                <a:moveTo>
                  <a:pt x="4639818" y="50521"/>
                </a:moveTo>
                <a:lnTo>
                  <a:pt x="4665879" y="50521"/>
                </a:lnTo>
                <a:lnTo>
                  <a:pt x="4665879" y="176479"/>
                </a:lnTo>
                <a:lnTo>
                  <a:pt x="4639818" y="176479"/>
                </a:lnTo>
                <a:close/>
                <a:moveTo>
                  <a:pt x="2268093" y="50521"/>
                </a:moveTo>
                <a:lnTo>
                  <a:pt x="2294154" y="50521"/>
                </a:lnTo>
                <a:lnTo>
                  <a:pt x="2294154" y="176479"/>
                </a:lnTo>
                <a:lnTo>
                  <a:pt x="2268093" y="176479"/>
                </a:lnTo>
                <a:close/>
                <a:moveTo>
                  <a:pt x="1357884" y="50521"/>
                </a:moveTo>
                <a:lnTo>
                  <a:pt x="1385773" y="50521"/>
                </a:lnTo>
                <a:lnTo>
                  <a:pt x="1421435" y="153162"/>
                </a:lnTo>
                <a:lnTo>
                  <a:pt x="1457097" y="50521"/>
                </a:lnTo>
                <a:lnTo>
                  <a:pt x="1484757" y="50521"/>
                </a:lnTo>
                <a:lnTo>
                  <a:pt x="1436751" y="176479"/>
                </a:lnTo>
                <a:lnTo>
                  <a:pt x="1405662" y="176479"/>
                </a:lnTo>
                <a:close/>
                <a:moveTo>
                  <a:pt x="0" y="50521"/>
                </a:moveTo>
                <a:lnTo>
                  <a:pt x="25832" y="50521"/>
                </a:lnTo>
                <a:lnTo>
                  <a:pt x="25832" y="120701"/>
                </a:lnTo>
                <a:cubicBezTo>
                  <a:pt x="25832" y="131978"/>
                  <a:pt x="28651" y="140627"/>
                  <a:pt x="34290" y="146647"/>
                </a:cubicBezTo>
                <a:cubicBezTo>
                  <a:pt x="39929" y="152667"/>
                  <a:pt x="47625" y="155677"/>
                  <a:pt x="57379" y="155677"/>
                </a:cubicBezTo>
                <a:cubicBezTo>
                  <a:pt x="67132" y="155677"/>
                  <a:pt x="74866" y="152667"/>
                  <a:pt x="80581" y="146647"/>
                </a:cubicBezTo>
                <a:cubicBezTo>
                  <a:pt x="86296" y="140627"/>
                  <a:pt x="89154" y="131978"/>
                  <a:pt x="89154" y="120701"/>
                </a:cubicBezTo>
                <a:lnTo>
                  <a:pt x="89154" y="50521"/>
                </a:lnTo>
                <a:lnTo>
                  <a:pt x="115214" y="50521"/>
                </a:lnTo>
                <a:lnTo>
                  <a:pt x="115214" y="176479"/>
                </a:lnTo>
                <a:lnTo>
                  <a:pt x="89154" y="176479"/>
                </a:lnTo>
                <a:lnTo>
                  <a:pt x="89154" y="161620"/>
                </a:lnTo>
                <a:cubicBezTo>
                  <a:pt x="85039" y="166802"/>
                  <a:pt x="79667" y="170879"/>
                  <a:pt x="73038" y="173850"/>
                </a:cubicBezTo>
                <a:cubicBezTo>
                  <a:pt x="66408" y="176822"/>
                  <a:pt x="59360" y="178308"/>
                  <a:pt x="51892" y="178308"/>
                </a:cubicBezTo>
                <a:cubicBezTo>
                  <a:pt x="41986" y="178308"/>
                  <a:pt x="33109" y="176251"/>
                  <a:pt x="25260" y="172136"/>
                </a:cubicBezTo>
                <a:cubicBezTo>
                  <a:pt x="17412" y="168021"/>
                  <a:pt x="11239" y="161925"/>
                  <a:pt x="6744" y="153848"/>
                </a:cubicBezTo>
                <a:cubicBezTo>
                  <a:pt x="2248" y="145771"/>
                  <a:pt x="0" y="136017"/>
                  <a:pt x="0" y="124587"/>
                </a:cubicBezTo>
                <a:close/>
                <a:moveTo>
                  <a:pt x="8343671" y="48463"/>
                </a:moveTo>
                <a:cubicBezTo>
                  <a:pt x="8355711" y="48463"/>
                  <a:pt x="8366606" y="51130"/>
                  <a:pt x="8376361" y="56464"/>
                </a:cubicBezTo>
                <a:cubicBezTo>
                  <a:pt x="8386115" y="61798"/>
                  <a:pt x="8393811" y="69418"/>
                  <a:pt x="8399450" y="79324"/>
                </a:cubicBezTo>
                <a:cubicBezTo>
                  <a:pt x="8405088" y="89230"/>
                  <a:pt x="8407907" y="100584"/>
                  <a:pt x="8407907" y="113386"/>
                </a:cubicBezTo>
                <a:cubicBezTo>
                  <a:pt x="8407907" y="126187"/>
                  <a:pt x="8405012" y="137541"/>
                  <a:pt x="8399221" y="147447"/>
                </a:cubicBezTo>
                <a:cubicBezTo>
                  <a:pt x="8393429" y="157353"/>
                  <a:pt x="8385543" y="165011"/>
                  <a:pt x="8375561" y="170421"/>
                </a:cubicBezTo>
                <a:cubicBezTo>
                  <a:pt x="8365579" y="175832"/>
                  <a:pt x="8354568" y="178537"/>
                  <a:pt x="8342528" y="178537"/>
                </a:cubicBezTo>
                <a:cubicBezTo>
                  <a:pt x="8330641" y="178537"/>
                  <a:pt x="8319897" y="175832"/>
                  <a:pt x="8310296" y="170421"/>
                </a:cubicBezTo>
                <a:cubicBezTo>
                  <a:pt x="8300694" y="165011"/>
                  <a:pt x="8293150" y="157391"/>
                  <a:pt x="8287664" y="147561"/>
                </a:cubicBezTo>
                <a:cubicBezTo>
                  <a:pt x="8282178" y="137732"/>
                  <a:pt x="8279434" y="126340"/>
                  <a:pt x="8279434" y="113386"/>
                </a:cubicBezTo>
                <a:cubicBezTo>
                  <a:pt x="8279434" y="100584"/>
                  <a:pt x="8282253" y="89230"/>
                  <a:pt x="8287893" y="79324"/>
                </a:cubicBezTo>
                <a:cubicBezTo>
                  <a:pt x="8293532" y="69418"/>
                  <a:pt x="8301228" y="61798"/>
                  <a:pt x="8310981" y="56464"/>
                </a:cubicBezTo>
                <a:cubicBezTo>
                  <a:pt x="8320735" y="51130"/>
                  <a:pt x="8331631" y="48463"/>
                  <a:pt x="8343671" y="48463"/>
                </a:cubicBezTo>
                <a:close/>
                <a:moveTo>
                  <a:pt x="8200796" y="48463"/>
                </a:moveTo>
                <a:cubicBezTo>
                  <a:pt x="8212836" y="48463"/>
                  <a:pt x="8223732" y="51130"/>
                  <a:pt x="8233486" y="56464"/>
                </a:cubicBezTo>
                <a:cubicBezTo>
                  <a:pt x="8243240" y="61798"/>
                  <a:pt x="8250936" y="69418"/>
                  <a:pt x="8256575" y="79324"/>
                </a:cubicBezTo>
                <a:cubicBezTo>
                  <a:pt x="8262213" y="89230"/>
                  <a:pt x="8265033" y="100584"/>
                  <a:pt x="8265033" y="113386"/>
                </a:cubicBezTo>
                <a:cubicBezTo>
                  <a:pt x="8265033" y="126187"/>
                  <a:pt x="8262137" y="137541"/>
                  <a:pt x="8256346" y="147447"/>
                </a:cubicBezTo>
                <a:cubicBezTo>
                  <a:pt x="8250555" y="157353"/>
                  <a:pt x="8242668" y="165011"/>
                  <a:pt x="8232686" y="170421"/>
                </a:cubicBezTo>
                <a:cubicBezTo>
                  <a:pt x="8222704" y="175832"/>
                  <a:pt x="8211693" y="178537"/>
                  <a:pt x="8199653" y="178537"/>
                </a:cubicBezTo>
                <a:cubicBezTo>
                  <a:pt x="8187766" y="178537"/>
                  <a:pt x="8177022" y="175832"/>
                  <a:pt x="8167421" y="170421"/>
                </a:cubicBezTo>
                <a:cubicBezTo>
                  <a:pt x="8157820" y="165011"/>
                  <a:pt x="8150275" y="157391"/>
                  <a:pt x="8144789" y="147561"/>
                </a:cubicBezTo>
                <a:cubicBezTo>
                  <a:pt x="8139303" y="137732"/>
                  <a:pt x="8136559" y="126340"/>
                  <a:pt x="8136559" y="113386"/>
                </a:cubicBezTo>
                <a:cubicBezTo>
                  <a:pt x="8136559" y="100584"/>
                  <a:pt x="8139379" y="89230"/>
                  <a:pt x="8145018" y="79324"/>
                </a:cubicBezTo>
                <a:cubicBezTo>
                  <a:pt x="8150657" y="69418"/>
                  <a:pt x="8158353" y="61798"/>
                  <a:pt x="8168106" y="56464"/>
                </a:cubicBezTo>
                <a:cubicBezTo>
                  <a:pt x="8177860" y="51130"/>
                  <a:pt x="8188756" y="48463"/>
                  <a:pt x="8200796" y="48463"/>
                </a:cubicBezTo>
                <a:close/>
                <a:moveTo>
                  <a:pt x="7951622" y="48463"/>
                </a:moveTo>
                <a:lnTo>
                  <a:pt x="7951622" y="75438"/>
                </a:lnTo>
                <a:lnTo>
                  <a:pt x="7944993" y="75438"/>
                </a:lnTo>
                <a:cubicBezTo>
                  <a:pt x="7934782" y="75438"/>
                  <a:pt x="7927048" y="78029"/>
                  <a:pt x="7921790" y="83210"/>
                </a:cubicBezTo>
                <a:cubicBezTo>
                  <a:pt x="7916532" y="88392"/>
                  <a:pt x="7913903" y="97384"/>
                  <a:pt x="7913903" y="110185"/>
                </a:cubicBezTo>
                <a:lnTo>
                  <a:pt x="7913903" y="176479"/>
                </a:lnTo>
                <a:lnTo>
                  <a:pt x="7887843" y="176479"/>
                </a:lnTo>
                <a:lnTo>
                  <a:pt x="7887843" y="50521"/>
                </a:lnTo>
                <a:lnTo>
                  <a:pt x="7913903" y="50521"/>
                </a:lnTo>
                <a:lnTo>
                  <a:pt x="7913903" y="68809"/>
                </a:lnTo>
                <a:cubicBezTo>
                  <a:pt x="7917713" y="62408"/>
                  <a:pt x="7922780" y="57417"/>
                  <a:pt x="7929105" y="53835"/>
                </a:cubicBezTo>
                <a:cubicBezTo>
                  <a:pt x="7935430" y="50254"/>
                  <a:pt x="7942936" y="48463"/>
                  <a:pt x="7951622" y="48463"/>
                </a:cubicBezTo>
                <a:close/>
                <a:moveTo>
                  <a:pt x="7799146" y="48463"/>
                </a:moveTo>
                <a:cubicBezTo>
                  <a:pt x="7811033" y="48463"/>
                  <a:pt x="7821625" y="51054"/>
                  <a:pt x="7830922" y="56236"/>
                </a:cubicBezTo>
                <a:cubicBezTo>
                  <a:pt x="7840218" y="61417"/>
                  <a:pt x="7847457" y="68694"/>
                  <a:pt x="7852638" y="78067"/>
                </a:cubicBezTo>
                <a:cubicBezTo>
                  <a:pt x="7857820" y="87440"/>
                  <a:pt x="7860411" y="98222"/>
                  <a:pt x="7860411" y="110414"/>
                </a:cubicBezTo>
                <a:cubicBezTo>
                  <a:pt x="7860411" y="115138"/>
                  <a:pt x="7860106" y="119405"/>
                  <a:pt x="7859497" y="123215"/>
                </a:cubicBezTo>
                <a:lnTo>
                  <a:pt x="7763256" y="123215"/>
                </a:lnTo>
                <a:cubicBezTo>
                  <a:pt x="7764018" y="133274"/>
                  <a:pt x="7767752" y="141351"/>
                  <a:pt x="7774457" y="147447"/>
                </a:cubicBezTo>
                <a:cubicBezTo>
                  <a:pt x="7781163" y="153543"/>
                  <a:pt x="7789392" y="156591"/>
                  <a:pt x="7799146" y="156591"/>
                </a:cubicBezTo>
                <a:cubicBezTo>
                  <a:pt x="7813166" y="156591"/>
                  <a:pt x="7823073" y="150724"/>
                  <a:pt x="7828864" y="138989"/>
                </a:cubicBezTo>
                <a:lnTo>
                  <a:pt x="7856982" y="138989"/>
                </a:lnTo>
                <a:cubicBezTo>
                  <a:pt x="7853172" y="150571"/>
                  <a:pt x="7846275" y="160058"/>
                  <a:pt x="7836293" y="167450"/>
                </a:cubicBezTo>
                <a:cubicBezTo>
                  <a:pt x="7826311" y="174841"/>
                  <a:pt x="7813929" y="178537"/>
                  <a:pt x="7799146" y="178537"/>
                </a:cubicBezTo>
                <a:cubicBezTo>
                  <a:pt x="7787106" y="178537"/>
                  <a:pt x="7776324" y="175832"/>
                  <a:pt x="7766799" y="170421"/>
                </a:cubicBezTo>
                <a:cubicBezTo>
                  <a:pt x="7757274" y="165011"/>
                  <a:pt x="7749806" y="157391"/>
                  <a:pt x="7744396" y="147561"/>
                </a:cubicBezTo>
                <a:cubicBezTo>
                  <a:pt x="7738986" y="137732"/>
                  <a:pt x="7736281" y="126340"/>
                  <a:pt x="7736281" y="113386"/>
                </a:cubicBezTo>
                <a:cubicBezTo>
                  <a:pt x="7736281" y="100432"/>
                  <a:pt x="7738910" y="89040"/>
                  <a:pt x="7744168" y="79210"/>
                </a:cubicBezTo>
                <a:cubicBezTo>
                  <a:pt x="7749426" y="69380"/>
                  <a:pt x="7756817" y="61798"/>
                  <a:pt x="7766342" y="56464"/>
                </a:cubicBezTo>
                <a:cubicBezTo>
                  <a:pt x="7775867" y="51130"/>
                  <a:pt x="7786802" y="48463"/>
                  <a:pt x="7799146" y="48463"/>
                </a:cubicBezTo>
                <a:close/>
                <a:moveTo>
                  <a:pt x="7570393" y="48463"/>
                </a:moveTo>
                <a:cubicBezTo>
                  <a:pt x="7580300" y="48463"/>
                  <a:pt x="7589177" y="50521"/>
                  <a:pt x="7597026" y="54635"/>
                </a:cubicBezTo>
                <a:cubicBezTo>
                  <a:pt x="7604874" y="58750"/>
                  <a:pt x="7611008" y="64846"/>
                  <a:pt x="7615428" y="72923"/>
                </a:cubicBezTo>
                <a:cubicBezTo>
                  <a:pt x="7619847" y="81001"/>
                  <a:pt x="7622057" y="90754"/>
                  <a:pt x="7622057" y="102184"/>
                </a:cubicBezTo>
                <a:lnTo>
                  <a:pt x="7622057" y="176479"/>
                </a:lnTo>
                <a:lnTo>
                  <a:pt x="7596225" y="176479"/>
                </a:lnTo>
                <a:lnTo>
                  <a:pt x="7596225" y="106070"/>
                </a:lnTo>
                <a:cubicBezTo>
                  <a:pt x="7596225" y="94793"/>
                  <a:pt x="7593406" y="86144"/>
                  <a:pt x="7587767" y="80124"/>
                </a:cubicBezTo>
                <a:cubicBezTo>
                  <a:pt x="7582128" y="74105"/>
                  <a:pt x="7574432" y="71095"/>
                  <a:pt x="7564679" y="71095"/>
                </a:cubicBezTo>
                <a:cubicBezTo>
                  <a:pt x="7554925" y="71095"/>
                  <a:pt x="7547191" y="74105"/>
                  <a:pt x="7541475" y="80124"/>
                </a:cubicBezTo>
                <a:cubicBezTo>
                  <a:pt x="7535761" y="86144"/>
                  <a:pt x="7532903" y="94793"/>
                  <a:pt x="7532903" y="106070"/>
                </a:cubicBezTo>
                <a:lnTo>
                  <a:pt x="7532903" y="176479"/>
                </a:lnTo>
                <a:lnTo>
                  <a:pt x="7506843" y="176479"/>
                </a:lnTo>
                <a:lnTo>
                  <a:pt x="7506843" y="50521"/>
                </a:lnTo>
                <a:lnTo>
                  <a:pt x="7532903" y="50521"/>
                </a:lnTo>
                <a:lnTo>
                  <a:pt x="7532903" y="64922"/>
                </a:lnTo>
                <a:cubicBezTo>
                  <a:pt x="7537170" y="59741"/>
                  <a:pt x="7542618" y="55702"/>
                  <a:pt x="7549248" y="52807"/>
                </a:cubicBezTo>
                <a:cubicBezTo>
                  <a:pt x="7555877" y="49911"/>
                  <a:pt x="7562926" y="48463"/>
                  <a:pt x="7570393" y="48463"/>
                </a:cubicBezTo>
                <a:close/>
                <a:moveTo>
                  <a:pt x="7348042" y="48463"/>
                </a:moveTo>
                <a:cubicBezTo>
                  <a:pt x="7357948" y="48463"/>
                  <a:pt x="7366597" y="50406"/>
                  <a:pt x="7373988" y="54293"/>
                </a:cubicBezTo>
                <a:cubicBezTo>
                  <a:pt x="7381379" y="58179"/>
                  <a:pt x="7387285" y="63017"/>
                  <a:pt x="7391704" y="68809"/>
                </a:cubicBezTo>
                <a:lnTo>
                  <a:pt x="7391704" y="50521"/>
                </a:lnTo>
                <a:lnTo>
                  <a:pt x="7417993" y="50521"/>
                </a:lnTo>
                <a:lnTo>
                  <a:pt x="7417993" y="176479"/>
                </a:lnTo>
                <a:lnTo>
                  <a:pt x="7391704" y="176479"/>
                </a:lnTo>
                <a:lnTo>
                  <a:pt x="7391704" y="157734"/>
                </a:lnTo>
                <a:cubicBezTo>
                  <a:pt x="7387285" y="163678"/>
                  <a:pt x="7381265" y="168631"/>
                  <a:pt x="7373645" y="172593"/>
                </a:cubicBezTo>
                <a:cubicBezTo>
                  <a:pt x="7366025" y="176555"/>
                  <a:pt x="7357338" y="178537"/>
                  <a:pt x="7347585" y="178537"/>
                </a:cubicBezTo>
                <a:cubicBezTo>
                  <a:pt x="7336764" y="178537"/>
                  <a:pt x="7326858" y="175755"/>
                  <a:pt x="7317867" y="170193"/>
                </a:cubicBezTo>
                <a:cubicBezTo>
                  <a:pt x="7308875" y="164630"/>
                  <a:pt x="7301751" y="156858"/>
                  <a:pt x="7296493" y="146876"/>
                </a:cubicBezTo>
                <a:cubicBezTo>
                  <a:pt x="7291235" y="136893"/>
                  <a:pt x="7288606" y="125578"/>
                  <a:pt x="7288606" y="112928"/>
                </a:cubicBezTo>
                <a:cubicBezTo>
                  <a:pt x="7288606" y="100279"/>
                  <a:pt x="7291235" y="89078"/>
                  <a:pt x="7296493" y="79324"/>
                </a:cubicBezTo>
                <a:cubicBezTo>
                  <a:pt x="7301751" y="69571"/>
                  <a:pt x="7308913" y="61989"/>
                  <a:pt x="7317981" y="56579"/>
                </a:cubicBezTo>
                <a:cubicBezTo>
                  <a:pt x="7327049" y="51168"/>
                  <a:pt x="7337069" y="48463"/>
                  <a:pt x="7348042" y="48463"/>
                </a:cubicBezTo>
                <a:close/>
                <a:moveTo>
                  <a:pt x="7214845" y="48463"/>
                </a:moveTo>
                <a:cubicBezTo>
                  <a:pt x="7225817" y="48463"/>
                  <a:pt x="7235837" y="51168"/>
                  <a:pt x="7244905" y="56579"/>
                </a:cubicBezTo>
                <a:cubicBezTo>
                  <a:pt x="7253973" y="61989"/>
                  <a:pt x="7261098" y="69571"/>
                  <a:pt x="7266279" y="79324"/>
                </a:cubicBezTo>
                <a:cubicBezTo>
                  <a:pt x="7271461" y="89078"/>
                  <a:pt x="7274052" y="100279"/>
                  <a:pt x="7274052" y="112928"/>
                </a:cubicBezTo>
                <a:cubicBezTo>
                  <a:pt x="7274052" y="125578"/>
                  <a:pt x="7271461" y="136893"/>
                  <a:pt x="7266279" y="146876"/>
                </a:cubicBezTo>
                <a:cubicBezTo>
                  <a:pt x="7261098" y="156858"/>
                  <a:pt x="7253973" y="164630"/>
                  <a:pt x="7244905" y="170193"/>
                </a:cubicBezTo>
                <a:cubicBezTo>
                  <a:pt x="7235837" y="175755"/>
                  <a:pt x="7225817" y="178537"/>
                  <a:pt x="7214845" y="178537"/>
                </a:cubicBezTo>
                <a:cubicBezTo>
                  <a:pt x="7205243" y="178537"/>
                  <a:pt x="7196709" y="176594"/>
                  <a:pt x="7189241" y="172707"/>
                </a:cubicBezTo>
                <a:cubicBezTo>
                  <a:pt x="7181774" y="168821"/>
                  <a:pt x="7175677" y="163982"/>
                  <a:pt x="7170953" y="158191"/>
                </a:cubicBezTo>
                <a:lnTo>
                  <a:pt x="7170953" y="236372"/>
                </a:lnTo>
                <a:lnTo>
                  <a:pt x="7144893" y="236372"/>
                </a:lnTo>
                <a:lnTo>
                  <a:pt x="7144893" y="50521"/>
                </a:lnTo>
                <a:lnTo>
                  <a:pt x="7170953" y="50521"/>
                </a:lnTo>
                <a:lnTo>
                  <a:pt x="7170953" y="69037"/>
                </a:lnTo>
                <a:cubicBezTo>
                  <a:pt x="7175373" y="63246"/>
                  <a:pt x="7181393" y="58369"/>
                  <a:pt x="7189013" y="54407"/>
                </a:cubicBezTo>
                <a:cubicBezTo>
                  <a:pt x="7196633" y="50444"/>
                  <a:pt x="7205243" y="48463"/>
                  <a:pt x="7214845" y="48463"/>
                </a:cubicBezTo>
                <a:close/>
                <a:moveTo>
                  <a:pt x="6871792" y="48463"/>
                </a:moveTo>
                <a:cubicBezTo>
                  <a:pt x="6881698" y="48463"/>
                  <a:pt x="6890346" y="50406"/>
                  <a:pt x="6897738" y="54293"/>
                </a:cubicBezTo>
                <a:cubicBezTo>
                  <a:pt x="6905130" y="58179"/>
                  <a:pt x="6911035" y="63017"/>
                  <a:pt x="6915454" y="68809"/>
                </a:cubicBezTo>
                <a:lnTo>
                  <a:pt x="6915454" y="50521"/>
                </a:lnTo>
                <a:lnTo>
                  <a:pt x="6941743" y="50521"/>
                </a:lnTo>
                <a:lnTo>
                  <a:pt x="6941743" y="176479"/>
                </a:lnTo>
                <a:lnTo>
                  <a:pt x="6915454" y="176479"/>
                </a:lnTo>
                <a:lnTo>
                  <a:pt x="6915454" y="157734"/>
                </a:lnTo>
                <a:cubicBezTo>
                  <a:pt x="6911035" y="163678"/>
                  <a:pt x="6905016" y="168631"/>
                  <a:pt x="6897395" y="172593"/>
                </a:cubicBezTo>
                <a:cubicBezTo>
                  <a:pt x="6889775" y="176555"/>
                  <a:pt x="6881088" y="178537"/>
                  <a:pt x="6871334" y="178537"/>
                </a:cubicBezTo>
                <a:cubicBezTo>
                  <a:pt x="6860514" y="178537"/>
                  <a:pt x="6850608" y="175755"/>
                  <a:pt x="6841616" y="170193"/>
                </a:cubicBezTo>
                <a:cubicBezTo>
                  <a:pt x="6832625" y="164630"/>
                  <a:pt x="6825500" y="156858"/>
                  <a:pt x="6820242" y="146876"/>
                </a:cubicBezTo>
                <a:cubicBezTo>
                  <a:pt x="6814985" y="136893"/>
                  <a:pt x="6812356" y="125578"/>
                  <a:pt x="6812356" y="112928"/>
                </a:cubicBezTo>
                <a:cubicBezTo>
                  <a:pt x="6812356" y="100279"/>
                  <a:pt x="6814985" y="89078"/>
                  <a:pt x="6820242" y="79324"/>
                </a:cubicBezTo>
                <a:cubicBezTo>
                  <a:pt x="6825500" y="69571"/>
                  <a:pt x="6832664" y="61989"/>
                  <a:pt x="6841731" y="56579"/>
                </a:cubicBezTo>
                <a:cubicBezTo>
                  <a:pt x="6850799" y="51168"/>
                  <a:pt x="6860820" y="48463"/>
                  <a:pt x="6871792" y="48463"/>
                </a:cubicBezTo>
                <a:close/>
                <a:moveTo>
                  <a:pt x="6646240" y="48463"/>
                </a:moveTo>
                <a:cubicBezTo>
                  <a:pt x="6656298" y="48463"/>
                  <a:pt x="6665290" y="50597"/>
                  <a:pt x="6673215" y="54864"/>
                </a:cubicBezTo>
                <a:cubicBezTo>
                  <a:pt x="6681140" y="59131"/>
                  <a:pt x="6687236" y="65303"/>
                  <a:pt x="6691503" y="73381"/>
                </a:cubicBezTo>
                <a:cubicBezTo>
                  <a:pt x="6695312" y="65761"/>
                  <a:pt x="6701256" y="59703"/>
                  <a:pt x="6709334" y="55207"/>
                </a:cubicBezTo>
                <a:cubicBezTo>
                  <a:pt x="6717411" y="50711"/>
                  <a:pt x="6726098" y="48463"/>
                  <a:pt x="6735394" y="48463"/>
                </a:cubicBezTo>
                <a:cubicBezTo>
                  <a:pt x="6745300" y="48463"/>
                  <a:pt x="6754177" y="50521"/>
                  <a:pt x="6762026" y="54635"/>
                </a:cubicBezTo>
                <a:cubicBezTo>
                  <a:pt x="6769875" y="58750"/>
                  <a:pt x="6776046" y="64846"/>
                  <a:pt x="6780542" y="72923"/>
                </a:cubicBezTo>
                <a:cubicBezTo>
                  <a:pt x="6785038" y="81001"/>
                  <a:pt x="6787286" y="90754"/>
                  <a:pt x="6787286" y="102184"/>
                </a:cubicBezTo>
                <a:lnTo>
                  <a:pt x="6787286" y="176479"/>
                </a:lnTo>
                <a:lnTo>
                  <a:pt x="6761454" y="176479"/>
                </a:lnTo>
                <a:lnTo>
                  <a:pt x="6761454" y="106070"/>
                </a:lnTo>
                <a:cubicBezTo>
                  <a:pt x="6761454" y="94793"/>
                  <a:pt x="6758635" y="86144"/>
                  <a:pt x="6752996" y="80124"/>
                </a:cubicBezTo>
                <a:cubicBezTo>
                  <a:pt x="6747358" y="74105"/>
                  <a:pt x="6739661" y="71095"/>
                  <a:pt x="6729908" y="71095"/>
                </a:cubicBezTo>
                <a:cubicBezTo>
                  <a:pt x="6720154" y="71095"/>
                  <a:pt x="6712420" y="74105"/>
                  <a:pt x="6706705" y="80124"/>
                </a:cubicBezTo>
                <a:cubicBezTo>
                  <a:pt x="6700990" y="86144"/>
                  <a:pt x="6698132" y="94793"/>
                  <a:pt x="6698132" y="106070"/>
                </a:cubicBezTo>
                <a:lnTo>
                  <a:pt x="6698132" y="176479"/>
                </a:lnTo>
                <a:lnTo>
                  <a:pt x="6672300" y="176479"/>
                </a:lnTo>
                <a:lnTo>
                  <a:pt x="6672300" y="106070"/>
                </a:lnTo>
                <a:cubicBezTo>
                  <a:pt x="6672300" y="94793"/>
                  <a:pt x="6669481" y="86144"/>
                  <a:pt x="6663842" y="80124"/>
                </a:cubicBezTo>
                <a:cubicBezTo>
                  <a:pt x="6658204" y="74105"/>
                  <a:pt x="6650507" y="71095"/>
                  <a:pt x="6640754" y="71095"/>
                </a:cubicBezTo>
                <a:cubicBezTo>
                  <a:pt x="6631000" y="71095"/>
                  <a:pt x="6623266" y="74105"/>
                  <a:pt x="6617550" y="80124"/>
                </a:cubicBezTo>
                <a:cubicBezTo>
                  <a:pt x="6611836" y="86144"/>
                  <a:pt x="6608978" y="94793"/>
                  <a:pt x="6608978" y="106070"/>
                </a:cubicBezTo>
                <a:lnTo>
                  <a:pt x="6608978" y="176479"/>
                </a:lnTo>
                <a:lnTo>
                  <a:pt x="6582918" y="176479"/>
                </a:lnTo>
                <a:lnTo>
                  <a:pt x="6582918" y="50521"/>
                </a:lnTo>
                <a:lnTo>
                  <a:pt x="6608978" y="50521"/>
                </a:lnTo>
                <a:lnTo>
                  <a:pt x="6608978" y="64922"/>
                </a:lnTo>
                <a:cubicBezTo>
                  <a:pt x="6613246" y="59741"/>
                  <a:pt x="6618656" y="55702"/>
                  <a:pt x="6625208" y="52807"/>
                </a:cubicBezTo>
                <a:cubicBezTo>
                  <a:pt x="6631762" y="49911"/>
                  <a:pt x="6638772" y="48463"/>
                  <a:pt x="6646240" y="48463"/>
                </a:cubicBezTo>
                <a:close/>
                <a:moveTo>
                  <a:pt x="6560972" y="48463"/>
                </a:moveTo>
                <a:lnTo>
                  <a:pt x="6560972" y="75438"/>
                </a:lnTo>
                <a:lnTo>
                  <a:pt x="6554342" y="75438"/>
                </a:lnTo>
                <a:cubicBezTo>
                  <a:pt x="6544132" y="75438"/>
                  <a:pt x="6536397" y="78029"/>
                  <a:pt x="6531140" y="83210"/>
                </a:cubicBezTo>
                <a:cubicBezTo>
                  <a:pt x="6525882" y="88392"/>
                  <a:pt x="6523254" y="97384"/>
                  <a:pt x="6523254" y="110185"/>
                </a:cubicBezTo>
                <a:lnTo>
                  <a:pt x="6523254" y="176479"/>
                </a:lnTo>
                <a:lnTo>
                  <a:pt x="6497193" y="176479"/>
                </a:lnTo>
                <a:lnTo>
                  <a:pt x="6497193" y="50521"/>
                </a:lnTo>
                <a:lnTo>
                  <a:pt x="6523254" y="50521"/>
                </a:lnTo>
                <a:lnTo>
                  <a:pt x="6523254" y="68809"/>
                </a:lnTo>
                <a:cubicBezTo>
                  <a:pt x="6527063" y="62408"/>
                  <a:pt x="6532130" y="57417"/>
                  <a:pt x="6538454" y="53835"/>
                </a:cubicBezTo>
                <a:cubicBezTo>
                  <a:pt x="6544780" y="50254"/>
                  <a:pt x="6552285" y="48463"/>
                  <a:pt x="6560972" y="48463"/>
                </a:cubicBezTo>
                <a:close/>
                <a:moveTo>
                  <a:pt x="6410096" y="48463"/>
                </a:moveTo>
                <a:cubicBezTo>
                  <a:pt x="6422136" y="48463"/>
                  <a:pt x="6433033" y="51130"/>
                  <a:pt x="6442786" y="56464"/>
                </a:cubicBezTo>
                <a:cubicBezTo>
                  <a:pt x="6452540" y="61798"/>
                  <a:pt x="6460236" y="69418"/>
                  <a:pt x="6465874" y="79324"/>
                </a:cubicBezTo>
                <a:cubicBezTo>
                  <a:pt x="6471513" y="89230"/>
                  <a:pt x="6474333" y="100584"/>
                  <a:pt x="6474333" y="113386"/>
                </a:cubicBezTo>
                <a:cubicBezTo>
                  <a:pt x="6474333" y="126187"/>
                  <a:pt x="6471437" y="137541"/>
                  <a:pt x="6465646" y="147447"/>
                </a:cubicBezTo>
                <a:cubicBezTo>
                  <a:pt x="6459854" y="157353"/>
                  <a:pt x="6451968" y="165011"/>
                  <a:pt x="6441986" y="170421"/>
                </a:cubicBezTo>
                <a:cubicBezTo>
                  <a:pt x="6432004" y="175832"/>
                  <a:pt x="6420993" y="178537"/>
                  <a:pt x="6408954" y="178537"/>
                </a:cubicBezTo>
                <a:cubicBezTo>
                  <a:pt x="6397066" y="178537"/>
                  <a:pt x="6386322" y="175832"/>
                  <a:pt x="6376721" y="170421"/>
                </a:cubicBezTo>
                <a:cubicBezTo>
                  <a:pt x="6367119" y="165011"/>
                  <a:pt x="6359576" y="157391"/>
                  <a:pt x="6354089" y="147561"/>
                </a:cubicBezTo>
                <a:cubicBezTo>
                  <a:pt x="6348603" y="137732"/>
                  <a:pt x="6345860" y="126340"/>
                  <a:pt x="6345860" y="113386"/>
                </a:cubicBezTo>
                <a:cubicBezTo>
                  <a:pt x="6345860" y="100584"/>
                  <a:pt x="6348679" y="89230"/>
                  <a:pt x="6354318" y="79324"/>
                </a:cubicBezTo>
                <a:cubicBezTo>
                  <a:pt x="6359957" y="69418"/>
                  <a:pt x="6367653" y="61798"/>
                  <a:pt x="6377407" y="56464"/>
                </a:cubicBezTo>
                <a:cubicBezTo>
                  <a:pt x="6387160" y="51130"/>
                  <a:pt x="6398057" y="48463"/>
                  <a:pt x="6410096" y="48463"/>
                </a:cubicBezTo>
                <a:close/>
                <a:moveTo>
                  <a:pt x="6132271" y="48463"/>
                </a:moveTo>
                <a:cubicBezTo>
                  <a:pt x="6144158" y="48463"/>
                  <a:pt x="6154750" y="51054"/>
                  <a:pt x="6164046" y="56236"/>
                </a:cubicBezTo>
                <a:cubicBezTo>
                  <a:pt x="6173343" y="61417"/>
                  <a:pt x="6180582" y="68694"/>
                  <a:pt x="6185763" y="78067"/>
                </a:cubicBezTo>
                <a:cubicBezTo>
                  <a:pt x="6190945" y="87440"/>
                  <a:pt x="6193536" y="98222"/>
                  <a:pt x="6193536" y="110414"/>
                </a:cubicBezTo>
                <a:cubicBezTo>
                  <a:pt x="6193536" y="115138"/>
                  <a:pt x="6193231" y="119405"/>
                  <a:pt x="6192621" y="123215"/>
                </a:cubicBezTo>
                <a:lnTo>
                  <a:pt x="6096381" y="123215"/>
                </a:lnTo>
                <a:cubicBezTo>
                  <a:pt x="6097143" y="133274"/>
                  <a:pt x="6100877" y="141351"/>
                  <a:pt x="6107582" y="147447"/>
                </a:cubicBezTo>
                <a:cubicBezTo>
                  <a:pt x="6114288" y="153543"/>
                  <a:pt x="6122518" y="156591"/>
                  <a:pt x="6132271" y="156591"/>
                </a:cubicBezTo>
                <a:cubicBezTo>
                  <a:pt x="6146292" y="156591"/>
                  <a:pt x="6156198" y="150724"/>
                  <a:pt x="6161989" y="138989"/>
                </a:cubicBezTo>
                <a:lnTo>
                  <a:pt x="6190107" y="138989"/>
                </a:lnTo>
                <a:cubicBezTo>
                  <a:pt x="6186297" y="150571"/>
                  <a:pt x="6179401" y="160058"/>
                  <a:pt x="6169418" y="167450"/>
                </a:cubicBezTo>
                <a:cubicBezTo>
                  <a:pt x="6159436" y="174841"/>
                  <a:pt x="6147054" y="178537"/>
                  <a:pt x="6132271" y="178537"/>
                </a:cubicBezTo>
                <a:cubicBezTo>
                  <a:pt x="6120232" y="178537"/>
                  <a:pt x="6109449" y="175832"/>
                  <a:pt x="6099924" y="170421"/>
                </a:cubicBezTo>
                <a:cubicBezTo>
                  <a:pt x="6090399" y="165011"/>
                  <a:pt x="6082932" y="157391"/>
                  <a:pt x="6077521" y="147561"/>
                </a:cubicBezTo>
                <a:cubicBezTo>
                  <a:pt x="6072111" y="137732"/>
                  <a:pt x="6069406" y="126340"/>
                  <a:pt x="6069406" y="113386"/>
                </a:cubicBezTo>
                <a:cubicBezTo>
                  <a:pt x="6069406" y="100432"/>
                  <a:pt x="6072035" y="89040"/>
                  <a:pt x="6077292" y="79210"/>
                </a:cubicBezTo>
                <a:cubicBezTo>
                  <a:pt x="6082550" y="69380"/>
                  <a:pt x="6089942" y="61798"/>
                  <a:pt x="6099467" y="56464"/>
                </a:cubicBezTo>
                <a:cubicBezTo>
                  <a:pt x="6108992" y="51130"/>
                  <a:pt x="6119926" y="48463"/>
                  <a:pt x="6132271" y="48463"/>
                </a:cubicBezTo>
                <a:close/>
                <a:moveTo>
                  <a:pt x="5694121" y="48463"/>
                </a:moveTo>
                <a:cubicBezTo>
                  <a:pt x="5706008" y="48463"/>
                  <a:pt x="5716600" y="51054"/>
                  <a:pt x="5725896" y="56236"/>
                </a:cubicBezTo>
                <a:cubicBezTo>
                  <a:pt x="5735193" y="61417"/>
                  <a:pt x="5742432" y="68694"/>
                  <a:pt x="5747614" y="78067"/>
                </a:cubicBezTo>
                <a:cubicBezTo>
                  <a:pt x="5752795" y="87440"/>
                  <a:pt x="5755386" y="98222"/>
                  <a:pt x="5755386" y="110414"/>
                </a:cubicBezTo>
                <a:cubicBezTo>
                  <a:pt x="5755386" y="115138"/>
                  <a:pt x="5755081" y="119405"/>
                  <a:pt x="5754471" y="123215"/>
                </a:cubicBezTo>
                <a:lnTo>
                  <a:pt x="5658231" y="123215"/>
                </a:lnTo>
                <a:cubicBezTo>
                  <a:pt x="5658993" y="133274"/>
                  <a:pt x="5662726" y="141351"/>
                  <a:pt x="5669432" y="147447"/>
                </a:cubicBezTo>
                <a:cubicBezTo>
                  <a:pt x="5676138" y="153543"/>
                  <a:pt x="5684368" y="156591"/>
                  <a:pt x="5694121" y="156591"/>
                </a:cubicBezTo>
                <a:cubicBezTo>
                  <a:pt x="5708142" y="156591"/>
                  <a:pt x="5718047" y="150724"/>
                  <a:pt x="5723839" y="138989"/>
                </a:cubicBezTo>
                <a:lnTo>
                  <a:pt x="5751957" y="138989"/>
                </a:lnTo>
                <a:cubicBezTo>
                  <a:pt x="5748147" y="150571"/>
                  <a:pt x="5741251" y="160058"/>
                  <a:pt x="5731269" y="167450"/>
                </a:cubicBezTo>
                <a:cubicBezTo>
                  <a:pt x="5721287" y="174841"/>
                  <a:pt x="5708904" y="178537"/>
                  <a:pt x="5694121" y="178537"/>
                </a:cubicBezTo>
                <a:cubicBezTo>
                  <a:pt x="5682082" y="178537"/>
                  <a:pt x="5671299" y="175832"/>
                  <a:pt x="5661774" y="170421"/>
                </a:cubicBezTo>
                <a:cubicBezTo>
                  <a:pt x="5652249" y="165011"/>
                  <a:pt x="5644782" y="157391"/>
                  <a:pt x="5639371" y="147561"/>
                </a:cubicBezTo>
                <a:cubicBezTo>
                  <a:pt x="5633961" y="137732"/>
                  <a:pt x="5631256" y="126340"/>
                  <a:pt x="5631256" y="113386"/>
                </a:cubicBezTo>
                <a:cubicBezTo>
                  <a:pt x="5631256" y="100432"/>
                  <a:pt x="5633885" y="89040"/>
                  <a:pt x="5639143" y="79210"/>
                </a:cubicBezTo>
                <a:cubicBezTo>
                  <a:pt x="5644401" y="69380"/>
                  <a:pt x="5651792" y="61798"/>
                  <a:pt x="5661317" y="56464"/>
                </a:cubicBezTo>
                <a:cubicBezTo>
                  <a:pt x="5670842" y="51130"/>
                  <a:pt x="5681776" y="48463"/>
                  <a:pt x="5694121" y="48463"/>
                </a:cubicBezTo>
                <a:close/>
                <a:moveTo>
                  <a:pt x="5559780" y="48463"/>
                </a:moveTo>
                <a:cubicBezTo>
                  <a:pt x="5574106" y="48463"/>
                  <a:pt x="5585650" y="52083"/>
                  <a:pt x="5594414" y="59322"/>
                </a:cubicBezTo>
                <a:cubicBezTo>
                  <a:pt x="5603176" y="66561"/>
                  <a:pt x="5607862" y="76429"/>
                  <a:pt x="5608472" y="88925"/>
                </a:cubicBezTo>
                <a:lnTo>
                  <a:pt x="5582412" y="88925"/>
                </a:lnTo>
                <a:cubicBezTo>
                  <a:pt x="5581955" y="83287"/>
                  <a:pt x="5579669" y="78791"/>
                  <a:pt x="5575554" y="75438"/>
                </a:cubicBezTo>
                <a:cubicBezTo>
                  <a:pt x="5571439" y="72085"/>
                  <a:pt x="5565876" y="70409"/>
                  <a:pt x="5558866" y="70409"/>
                </a:cubicBezTo>
                <a:cubicBezTo>
                  <a:pt x="5552008" y="70409"/>
                  <a:pt x="5546750" y="71704"/>
                  <a:pt x="5543093" y="74295"/>
                </a:cubicBezTo>
                <a:cubicBezTo>
                  <a:pt x="5539435" y="76886"/>
                  <a:pt x="5537607" y="80315"/>
                  <a:pt x="5537607" y="84582"/>
                </a:cubicBezTo>
                <a:cubicBezTo>
                  <a:pt x="5537607" y="87935"/>
                  <a:pt x="5538825" y="90754"/>
                  <a:pt x="5541264" y="93040"/>
                </a:cubicBezTo>
                <a:cubicBezTo>
                  <a:pt x="5543702" y="95326"/>
                  <a:pt x="5546674" y="97117"/>
                  <a:pt x="5550179" y="98412"/>
                </a:cubicBezTo>
                <a:cubicBezTo>
                  <a:pt x="5553684" y="99708"/>
                  <a:pt x="5558866" y="101346"/>
                  <a:pt x="5565724" y="103327"/>
                </a:cubicBezTo>
                <a:cubicBezTo>
                  <a:pt x="5574868" y="105766"/>
                  <a:pt x="5582374" y="108242"/>
                  <a:pt x="5588241" y="110757"/>
                </a:cubicBezTo>
                <a:cubicBezTo>
                  <a:pt x="5594108" y="113271"/>
                  <a:pt x="5599176" y="116967"/>
                  <a:pt x="5603443" y="121844"/>
                </a:cubicBezTo>
                <a:cubicBezTo>
                  <a:pt x="5607710" y="126721"/>
                  <a:pt x="5609920" y="133198"/>
                  <a:pt x="5610073" y="141275"/>
                </a:cubicBezTo>
                <a:cubicBezTo>
                  <a:pt x="5610073" y="148438"/>
                  <a:pt x="5608091" y="154838"/>
                  <a:pt x="5604129" y="160477"/>
                </a:cubicBezTo>
                <a:cubicBezTo>
                  <a:pt x="5600166" y="166116"/>
                  <a:pt x="5594566" y="170536"/>
                  <a:pt x="5587327" y="173736"/>
                </a:cubicBezTo>
                <a:cubicBezTo>
                  <a:pt x="5580088" y="176936"/>
                  <a:pt x="5571591" y="178537"/>
                  <a:pt x="5561838" y="178537"/>
                </a:cubicBezTo>
                <a:cubicBezTo>
                  <a:pt x="5551932" y="178537"/>
                  <a:pt x="5543055" y="176746"/>
                  <a:pt x="5535206" y="173165"/>
                </a:cubicBezTo>
                <a:cubicBezTo>
                  <a:pt x="5527357" y="169583"/>
                  <a:pt x="5521147" y="164706"/>
                  <a:pt x="5516575" y="158534"/>
                </a:cubicBezTo>
                <a:cubicBezTo>
                  <a:pt x="5512003" y="152362"/>
                  <a:pt x="5509565" y="145466"/>
                  <a:pt x="5509260" y="137846"/>
                </a:cubicBezTo>
                <a:lnTo>
                  <a:pt x="5536235" y="137846"/>
                </a:lnTo>
                <a:cubicBezTo>
                  <a:pt x="5536692" y="143180"/>
                  <a:pt x="5539244" y="147638"/>
                  <a:pt x="5543893" y="151219"/>
                </a:cubicBezTo>
                <a:cubicBezTo>
                  <a:pt x="5548541" y="154800"/>
                  <a:pt x="5554370" y="156591"/>
                  <a:pt x="5561381" y="156591"/>
                </a:cubicBezTo>
                <a:cubicBezTo>
                  <a:pt x="5568696" y="156591"/>
                  <a:pt x="5574372" y="155181"/>
                  <a:pt x="5578412" y="152362"/>
                </a:cubicBezTo>
                <a:cubicBezTo>
                  <a:pt x="5582450" y="149543"/>
                  <a:pt x="5584470" y="145923"/>
                  <a:pt x="5584470" y="141503"/>
                </a:cubicBezTo>
                <a:cubicBezTo>
                  <a:pt x="5584470" y="136779"/>
                  <a:pt x="5582221" y="133274"/>
                  <a:pt x="5577726" y="130988"/>
                </a:cubicBezTo>
                <a:cubicBezTo>
                  <a:pt x="5573230" y="128702"/>
                  <a:pt x="5566105" y="126187"/>
                  <a:pt x="5556351" y="123444"/>
                </a:cubicBezTo>
                <a:cubicBezTo>
                  <a:pt x="5546903" y="120853"/>
                  <a:pt x="5539207" y="118339"/>
                  <a:pt x="5533263" y="115900"/>
                </a:cubicBezTo>
                <a:cubicBezTo>
                  <a:pt x="5527320" y="113462"/>
                  <a:pt x="5522176" y="109728"/>
                  <a:pt x="5517832" y="104699"/>
                </a:cubicBezTo>
                <a:cubicBezTo>
                  <a:pt x="5513489" y="99670"/>
                  <a:pt x="5511318" y="93040"/>
                  <a:pt x="5511318" y="84811"/>
                </a:cubicBezTo>
                <a:cubicBezTo>
                  <a:pt x="5511318" y="78105"/>
                  <a:pt x="5513298" y="71971"/>
                  <a:pt x="5517261" y="66408"/>
                </a:cubicBezTo>
                <a:cubicBezTo>
                  <a:pt x="5521223" y="60846"/>
                  <a:pt x="5526900" y="56464"/>
                  <a:pt x="5534292" y="53264"/>
                </a:cubicBezTo>
                <a:cubicBezTo>
                  <a:pt x="5541683" y="50063"/>
                  <a:pt x="5550179" y="48463"/>
                  <a:pt x="5559780" y="48463"/>
                </a:cubicBezTo>
                <a:close/>
                <a:moveTo>
                  <a:pt x="5005044" y="48463"/>
                </a:moveTo>
                <a:cubicBezTo>
                  <a:pt x="5016018" y="48463"/>
                  <a:pt x="5026038" y="51168"/>
                  <a:pt x="5035105" y="56579"/>
                </a:cubicBezTo>
                <a:cubicBezTo>
                  <a:pt x="5044173" y="61989"/>
                  <a:pt x="5051298" y="69571"/>
                  <a:pt x="5056480" y="79324"/>
                </a:cubicBezTo>
                <a:cubicBezTo>
                  <a:pt x="5061661" y="89078"/>
                  <a:pt x="5064252" y="100279"/>
                  <a:pt x="5064252" y="112928"/>
                </a:cubicBezTo>
                <a:cubicBezTo>
                  <a:pt x="5064252" y="125578"/>
                  <a:pt x="5061661" y="136893"/>
                  <a:pt x="5056480" y="146876"/>
                </a:cubicBezTo>
                <a:cubicBezTo>
                  <a:pt x="5051298" y="156858"/>
                  <a:pt x="5044173" y="164630"/>
                  <a:pt x="5035105" y="170193"/>
                </a:cubicBezTo>
                <a:cubicBezTo>
                  <a:pt x="5026038" y="175755"/>
                  <a:pt x="5016018" y="178537"/>
                  <a:pt x="5005044" y="178537"/>
                </a:cubicBezTo>
                <a:cubicBezTo>
                  <a:pt x="4995443" y="178537"/>
                  <a:pt x="4986909" y="176594"/>
                  <a:pt x="4979441" y="172707"/>
                </a:cubicBezTo>
                <a:cubicBezTo>
                  <a:pt x="4971974" y="168821"/>
                  <a:pt x="4965878" y="163982"/>
                  <a:pt x="4961154" y="158191"/>
                </a:cubicBezTo>
                <a:lnTo>
                  <a:pt x="4961154" y="236372"/>
                </a:lnTo>
                <a:lnTo>
                  <a:pt x="4935093" y="236372"/>
                </a:lnTo>
                <a:lnTo>
                  <a:pt x="4935093" y="50521"/>
                </a:lnTo>
                <a:lnTo>
                  <a:pt x="4961154" y="50521"/>
                </a:lnTo>
                <a:lnTo>
                  <a:pt x="4961154" y="69037"/>
                </a:lnTo>
                <a:cubicBezTo>
                  <a:pt x="4965573" y="63246"/>
                  <a:pt x="4971592" y="58369"/>
                  <a:pt x="4979213" y="54407"/>
                </a:cubicBezTo>
                <a:cubicBezTo>
                  <a:pt x="4986833" y="50444"/>
                  <a:pt x="4995443" y="48463"/>
                  <a:pt x="5005044" y="48463"/>
                </a:cubicBezTo>
                <a:close/>
                <a:moveTo>
                  <a:pt x="4760290" y="48463"/>
                </a:moveTo>
                <a:cubicBezTo>
                  <a:pt x="4770348" y="48463"/>
                  <a:pt x="4779340" y="50597"/>
                  <a:pt x="4787265" y="54864"/>
                </a:cubicBezTo>
                <a:cubicBezTo>
                  <a:pt x="4795190" y="59131"/>
                  <a:pt x="4801285" y="65303"/>
                  <a:pt x="4805553" y="73381"/>
                </a:cubicBezTo>
                <a:cubicBezTo>
                  <a:pt x="4809363" y="65761"/>
                  <a:pt x="4815307" y="59703"/>
                  <a:pt x="4823383" y="55207"/>
                </a:cubicBezTo>
                <a:cubicBezTo>
                  <a:pt x="4831461" y="50711"/>
                  <a:pt x="4840148" y="48463"/>
                  <a:pt x="4849444" y="48463"/>
                </a:cubicBezTo>
                <a:cubicBezTo>
                  <a:pt x="4859350" y="48463"/>
                  <a:pt x="4868227" y="50521"/>
                  <a:pt x="4876076" y="54635"/>
                </a:cubicBezTo>
                <a:cubicBezTo>
                  <a:pt x="4883925" y="58750"/>
                  <a:pt x="4890097" y="64846"/>
                  <a:pt x="4894592" y="72923"/>
                </a:cubicBezTo>
                <a:cubicBezTo>
                  <a:pt x="4899089" y="81001"/>
                  <a:pt x="4901336" y="90754"/>
                  <a:pt x="4901336" y="102184"/>
                </a:cubicBezTo>
                <a:lnTo>
                  <a:pt x="4901336" y="176479"/>
                </a:lnTo>
                <a:lnTo>
                  <a:pt x="4875505" y="176479"/>
                </a:lnTo>
                <a:lnTo>
                  <a:pt x="4875505" y="106070"/>
                </a:lnTo>
                <a:cubicBezTo>
                  <a:pt x="4875505" y="94793"/>
                  <a:pt x="4872685" y="86144"/>
                  <a:pt x="4867046" y="80124"/>
                </a:cubicBezTo>
                <a:cubicBezTo>
                  <a:pt x="4861408" y="74105"/>
                  <a:pt x="4853711" y="71095"/>
                  <a:pt x="4843958" y="71095"/>
                </a:cubicBezTo>
                <a:cubicBezTo>
                  <a:pt x="4834204" y="71095"/>
                  <a:pt x="4826470" y="74105"/>
                  <a:pt x="4820755" y="80124"/>
                </a:cubicBezTo>
                <a:cubicBezTo>
                  <a:pt x="4815040" y="86144"/>
                  <a:pt x="4812182" y="94793"/>
                  <a:pt x="4812182" y="106070"/>
                </a:cubicBezTo>
                <a:lnTo>
                  <a:pt x="4812182" y="176479"/>
                </a:lnTo>
                <a:lnTo>
                  <a:pt x="4786350" y="176479"/>
                </a:lnTo>
                <a:lnTo>
                  <a:pt x="4786350" y="106070"/>
                </a:lnTo>
                <a:cubicBezTo>
                  <a:pt x="4786350" y="94793"/>
                  <a:pt x="4783531" y="86144"/>
                  <a:pt x="4777892" y="80124"/>
                </a:cubicBezTo>
                <a:cubicBezTo>
                  <a:pt x="4772253" y="74105"/>
                  <a:pt x="4764557" y="71095"/>
                  <a:pt x="4754804" y="71095"/>
                </a:cubicBezTo>
                <a:cubicBezTo>
                  <a:pt x="4745050" y="71095"/>
                  <a:pt x="4737316" y="74105"/>
                  <a:pt x="4731601" y="80124"/>
                </a:cubicBezTo>
                <a:cubicBezTo>
                  <a:pt x="4725886" y="86144"/>
                  <a:pt x="4723029" y="94793"/>
                  <a:pt x="4723029" y="106070"/>
                </a:cubicBezTo>
                <a:lnTo>
                  <a:pt x="4723029" y="176479"/>
                </a:lnTo>
                <a:lnTo>
                  <a:pt x="4696968" y="176479"/>
                </a:lnTo>
                <a:lnTo>
                  <a:pt x="4696968" y="50521"/>
                </a:lnTo>
                <a:lnTo>
                  <a:pt x="4723029" y="50521"/>
                </a:lnTo>
                <a:lnTo>
                  <a:pt x="4723029" y="64922"/>
                </a:lnTo>
                <a:cubicBezTo>
                  <a:pt x="4727296" y="59741"/>
                  <a:pt x="4732706" y="55702"/>
                  <a:pt x="4739259" y="52807"/>
                </a:cubicBezTo>
                <a:cubicBezTo>
                  <a:pt x="4745812" y="49911"/>
                  <a:pt x="4752823" y="48463"/>
                  <a:pt x="4760290" y="48463"/>
                </a:cubicBezTo>
                <a:close/>
                <a:moveTo>
                  <a:pt x="4559655" y="48463"/>
                </a:moveTo>
                <a:cubicBezTo>
                  <a:pt x="4573981" y="48463"/>
                  <a:pt x="4585525" y="52083"/>
                  <a:pt x="4594288" y="59322"/>
                </a:cubicBezTo>
                <a:cubicBezTo>
                  <a:pt x="4603052" y="66561"/>
                  <a:pt x="4607738" y="76429"/>
                  <a:pt x="4608347" y="88925"/>
                </a:cubicBezTo>
                <a:lnTo>
                  <a:pt x="4582287" y="88925"/>
                </a:lnTo>
                <a:cubicBezTo>
                  <a:pt x="4581830" y="83287"/>
                  <a:pt x="4579544" y="78791"/>
                  <a:pt x="4575429" y="75438"/>
                </a:cubicBezTo>
                <a:cubicBezTo>
                  <a:pt x="4571314" y="72085"/>
                  <a:pt x="4565751" y="70409"/>
                  <a:pt x="4558741" y="70409"/>
                </a:cubicBezTo>
                <a:cubicBezTo>
                  <a:pt x="4551883" y="70409"/>
                  <a:pt x="4546625" y="71704"/>
                  <a:pt x="4542967" y="74295"/>
                </a:cubicBezTo>
                <a:cubicBezTo>
                  <a:pt x="4539310" y="76886"/>
                  <a:pt x="4537481" y="80315"/>
                  <a:pt x="4537481" y="84582"/>
                </a:cubicBezTo>
                <a:cubicBezTo>
                  <a:pt x="4537481" y="87935"/>
                  <a:pt x="4538701" y="90754"/>
                  <a:pt x="4541139" y="93040"/>
                </a:cubicBezTo>
                <a:cubicBezTo>
                  <a:pt x="4543577" y="95326"/>
                  <a:pt x="4546549" y="97117"/>
                  <a:pt x="4550054" y="98412"/>
                </a:cubicBezTo>
                <a:cubicBezTo>
                  <a:pt x="4553560" y="99708"/>
                  <a:pt x="4558741" y="101346"/>
                  <a:pt x="4565599" y="103327"/>
                </a:cubicBezTo>
                <a:cubicBezTo>
                  <a:pt x="4574743" y="105766"/>
                  <a:pt x="4582249" y="108242"/>
                  <a:pt x="4588116" y="110757"/>
                </a:cubicBezTo>
                <a:cubicBezTo>
                  <a:pt x="4593983" y="113271"/>
                  <a:pt x="4599051" y="116967"/>
                  <a:pt x="4603318" y="121844"/>
                </a:cubicBezTo>
                <a:cubicBezTo>
                  <a:pt x="4607585" y="126721"/>
                  <a:pt x="4609795" y="133198"/>
                  <a:pt x="4609948" y="141275"/>
                </a:cubicBezTo>
                <a:cubicBezTo>
                  <a:pt x="4609948" y="148438"/>
                  <a:pt x="4607966" y="154838"/>
                  <a:pt x="4604004" y="160477"/>
                </a:cubicBezTo>
                <a:cubicBezTo>
                  <a:pt x="4600041" y="166116"/>
                  <a:pt x="4594441" y="170536"/>
                  <a:pt x="4587202" y="173736"/>
                </a:cubicBezTo>
                <a:cubicBezTo>
                  <a:pt x="4579963" y="176936"/>
                  <a:pt x="4571466" y="178537"/>
                  <a:pt x="4561713" y="178537"/>
                </a:cubicBezTo>
                <a:cubicBezTo>
                  <a:pt x="4551807" y="178537"/>
                  <a:pt x="4542930" y="176746"/>
                  <a:pt x="4535081" y="173165"/>
                </a:cubicBezTo>
                <a:cubicBezTo>
                  <a:pt x="4527232" y="169583"/>
                  <a:pt x="4521022" y="164706"/>
                  <a:pt x="4516450" y="158534"/>
                </a:cubicBezTo>
                <a:cubicBezTo>
                  <a:pt x="4511878" y="152362"/>
                  <a:pt x="4509440" y="145466"/>
                  <a:pt x="4509135" y="137846"/>
                </a:cubicBezTo>
                <a:lnTo>
                  <a:pt x="4536110" y="137846"/>
                </a:lnTo>
                <a:cubicBezTo>
                  <a:pt x="4536567" y="143180"/>
                  <a:pt x="4539119" y="147638"/>
                  <a:pt x="4543768" y="151219"/>
                </a:cubicBezTo>
                <a:cubicBezTo>
                  <a:pt x="4548416" y="154800"/>
                  <a:pt x="4554245" y="156591"/>
                  <a:pt x="4561256" y="156591"/>
                </a:cubicBezTo>
                <a:cubicBezTo>
                  <a:pt x="4568571" y="156591"/>
                  <a:pt x="4574248" y="155181"/>
                  <a:pt x="4578286" y="152362"/>
                </a:cubicBezTo>
                <a:cubicBezTo>
                  <a:pt x="4582325" y="149543"/>
                  <a:pt x="4584344" y="145923"/>
                  <a:pt x="4584344" y="141503"/>
                </a:cubicBezTo>
                <a:cubicBezTo>
                  <a:pt x="4584344" y="136779"/>
                  <a:pt x="4582096" y="133274"/>
                  <a:pt x="4577601" y="130988"/>
                </a:cubicBezTo>
                <a:cubicBezTo>
                  <a:pt x="4573105" y="128702"/>
                  <a:pt x="4565980" y="126187"/>
                  <a:pt x="4556226" y="123444"/>
                </a:cubicBezTo>
                <a:cubicBezTo>
                  <a:pt x="4546778" y="120853"/>
                  <a:pt x="4539082" y="118339"/>
                  <a:pt x="4533138" y="115900"/>
                </a:cubicBezTo>
                <a:cubicBezTo>
                  <a:pt x="4527194" y="113462"/>
                  <a:pt x="4522051" y="109728"/>
                  <a:pt x="4517707" y="104699"/>
                </a:cubicBezTo>
                <a:cubicBezTo>
                  <a:pt x="4513364" y="99670"/>
                  <a:pt x="4511192" y="93040"/>
                  <a:pt x="4511192" y="84811"/>
                </a:cubicBezTo>
                <a:cubicBezTo>
                  <a:pt x="4511192" y="78105"/>
                  <a:pt x="4513173" y="71971"/>
                  <a:pt x="4517136" y="66408"/>
                </a:cubicBezTo>
                <a:cubicBezTo>
                  <a:pt x="4521098" y="60846"/>
                  <a:pt x="4526775" y="56464"/>
                  <a:pt x="4534166" y="53264"/>
                </a:cubicBezTo>
                <a:cubicBezTo>
                  <a:pt x="4541558" y="50063"/>
                  <a:pt x="4550054" y="48463"/>
                  <a:pt x="4559655" y="48463"/>
                </a:cubicBezTo>
                <a:close/>
                <a:moveTo>
                  <a:pt x="4427372" y="48463"/>
                </a:moveTo>
                <a:lnTo>
                  <a:pt x="4427372" y="75438"/>
                </a:lnTo>
                <a:lnTo>
                  <a:pt x="4420743" y="75438"/>
                </a:lnTo>
                <a:cubicBezTo>
                  <a:pt x="4410532" y="75438"/>
                  <a:pt x="4402798" y="78029"/>
                  <a:pt x="4397540" y="83210"/>
                </a:cubicBezTo>
                <a:cubicBezTo>
                  <a:pt x="4392282" y="88392"/>
                  <a:pt x="4389654" y="97384"/>
                  <a:pt x="4389654" y="110185"/>
                </a:cubicBezTo>
                <a:lnTo>
                  <a:pt x="4389654" y="176479"/>
                </a:lnTo>
                <a:lnTo>
                  <a:pt x="4363593" y="176479"/>
                </a:lnTo>
                <a:lnTo>
                  <a:pt x="4363593" y="50521"/>
                </a:lnTo>
                <a:lnTo>
                  <a:pt x="4389654" y="50521"/>
                </a:lnTo>
                <a:lnTo>
                  <a:pt x="4389654" y="68809"/>
                </a:lnTo>
                <a:cubicBezTo>
                  <a:pt x="4393463" y="62408"/>
                  <a:pt x="4398530" y="57417"/>
                  <a:pt x="4404855" y="53835"/>
                </a:cubicBezTo>
                <a:cubicBezTo>
                  <a:pt x="4411180" y="50254"/>
                  <a:pt x="4418685" y="48463"/>
                  <a:pt x="4427372" y="48463"/>
                </a:cubicBezTo>
                <a:close/>
                <a:moveTo>
                  <a:pt x="4276496" y="48463"/>
                </a:moveTo>
                <a:cubicBezTo>
                  <a:pt x="4288536" y="48463"/>
                  <a:pt x="4299432" y="51130"/>
                  <a:pt x="4309186" y="56464"/>
                </a:cubicBezTo>
                <a:cubicBezTo>
                  <a:pt x="4318940" y="61798"/>
                  <a:pt x="4326636" y="69418"/>
                  <a:pt x="4332274" y="79324"/>
                </a:cubicBezTo>
                <a:cubicBezTo>
                  <a:pt x="4337914" y="89230"/>
                  <a:pt x="4340733" y="100584"/>
                  <a:pt x="4340733" y="113386"/>
                </a:cubicBezTo>
                <a:cubicBezTo>
                  <a:pt x="4340733" y="126187"/>
                  <a:pt x="4337837" y="137541"/>
                  <a:pt x="4332046" y="147447"/>
                </a:cubicBezTo>
                <a:cubicBezTo>
                  <a:pt x="4326255" y="157353"/>
                  <a:pt x="4318368" y="165011"/>
                  <a:pt x="4308386" y="170421"/>
                </a:cubicBezTo>
                <a:cubicBezTo>
                  <a:pt x="4298404" y="175832"/>
                  <a:pt x="4287393" y="178537"/>
                  <a:pt x="4275354" y="178537"/>
                </a:cubicBezTo>
                <a:cubicBezTo>
                  <a:pt x="4263466" y="178537"/>
                  <a:pt x="4252722" y="175832"/>
                  <a:pt x="4243121" y="170421"/>
                </a:cubicBezTo>
                <a:cubicBezTo>
                  <a:pt x="4233519" y="165011"/>
                  <a:pt x="4225976" y="157391"/>
                  <a:pt x="4220489" y="147561"/>
                </a:cubicBezTo>
                <a:cubicBezTo>
                  <a:pt x="4215003" y="137732"/>
                  <a:pt x="4212260" y="126340"/>
                  <a:pt x="4212260" y="113386"/>
                </a:cubicBezTo>
                <a:cubicBezTo>
                  <a:pt x="4212260" y="100584"/>
                  <a:pt x="4215079" y="89230"/>
                  <a:pt x="4220718" y="79324"/>
                </a:cubicBezTo>
                <a:cubicBezTo>
                  <a:pt x="4226357" y="69418"/>
                  <a:pt x="4234053" y="61798"/>
                  <a:pt x="4243807" y="56464"/>
                </a:cubicBezTo>
                <a:cubicBezTo>
                  <a:pt x="4253560" y="51130"/>
                  <a:pt x="4264457" y="48463"/>
                  <a:pt x="4276496" y="48463"/>
                </a:cubicBezTo>
                <a:close/>
                <a:moveTo>
                  <a:pt x="4054830" y="48463"/>
                </a:moveTo>
                <a:cubicBezTo>
                  <a:pt x="4069156" y="48463"/>
                  <a:pt x="4080700" y="52083"/>
                  <a:pt x="4089464" y="59322"/>
                </a:cubicBezTo>
                <a:cubicBezTo>
                  <a:pt x="4098227" y="66561"/>
                  <a:pt x="4102913" y="76429"/>
                  <a:pt x="4103522" y="88925"/>
                </a:cubicBezTo>
                <a:lnTo>
                  <a:pt x="4077462" y="88925"/>
                </a:lnTo>
                <a:cubicBezTo>
                  <a:pt x="4077005" y="83287"/>
                  <a:pt x="4074719" y="78791"/>
                  <a:pt x="4070604" y="75438"/>
                </a:cubicBezTo>
                <a:cubicBezTo>
                  <a:pt x="4066489" y="72085"/>
                  <a:pt x="4060926" y="70409"/>
                  <a:pt x="4053916" y="70409"/>
                </a:cubicBezTo>
                <a:cubicBezTo>
                  <a:pt x="4047058" y="70409"/>
                  <a:pt x="4041800" y="71704"/>
                  <a:pt x="4038143" y="74295"/>
                </a:cubicBezTo>
                <a:cubicBezTo>
                  <a:pt x="4034485" y="76886"/>
                  <a:pt x="4032656" y="80315"/>
                  <a:pt x="4032656" y="84582"/>
                </a:cubicBezTo>
                <a:cubicBezTo>
                  <a:pt x="4032656" y="87935"/>
                  <a:pt x="4033875" y="90754"/>
                  <a:pt x="4036314" y="93040"/>
                </a:cubicBezTo>
                <a:cubicBezTo>
                  <a:pt x="4038752" y="95326"/>
                  <a:pt x="4041724" y="97117"/>
                  <a:pt x="4045229" y="98412"/>
                </a:cubicBezTo>
                <a:cubicBezTo>
                  <a:pt x="4048734" y="99708"/>
                  <a:pt x="4053916" y="101346"/>
                  <a:pt x="4060774" y="103327"/>
                </a:cubicBezTo>
                <a:cubicBezTo>
                  <a:pt x="4069918" y="105766"/>
                  <a:pt x="4077424" y="108242"/>
                  <a:pt x="4083291" y="110757"/>
                </a:cubicBezTo>
                <a:cubicBezTo>
                  <a:pt x="4089158" y="113271"/>
                  <a:pt x="4094226" y="116967"/>
                  <a:pt x="4098493" y="121844"/>
                </a:cubicBezTo>
                <a:cubicBezTo>
                  <a:pt x="4102761" y="126721"/>
                  <a:pt x="4104970" y="133198"/>
                  <a:pt x="4105123" y="141275"/>
                </a:cubicBezTo>
                <a:cubicBezTo>
                  <a:pt x="4105123" y="148438"/>
                  <a:pt x="4103141" y="154838"/>
                  <a:pt x="4099179" y="160477"/>
                </a:cubicBezTo>
                <a:cubicBezTo>
                  <a:pt x="4095217" y="166116"/>
                  <a:pt x="4089616" y="170536"/>
                  <a:pt x="4082377" y="173736"/>
                </a:cubicBezTo>
                <a:cubicBezTo>
                  <a:pt x="4075138" y="176936"/>
                  <a:pt x="4066642" y="178537"/>
                  <a:pt x="4056888" y="178537"/>
                </a:cubicBezTo>
                <a:cubicBezTo>
                  <a:pt x="4046982" y="178537"/>
                  <a:pt x="4038105" y="176746"/>
                  <a:pt x="4030256" y="173165"/>
                </a:cubicBezTo>
                <a:cubicBezTo>
                  <a:pt x="4022407" y="169583"/>
                  <a:pt x="4016197" y="164706"/>
                  <a:pt x="4011625" y="158534"/>
                </a:cubicBezTo>
                <a:cubicBezTo>
                  <a:pt x="4007053" y="152362"/>
                  <a:pt x="4004615" y="145466"/>
                  <a:pt x="4004310" y="137846"/>
                </a:cubicBezTo>
                <a:lnTo>
                  <a:pt x="4031285" y="137846"/>
                </a:lnTo>
                <a:cubicBezTo>
                  <a:pt x="4031742" y="143180"/>
                  <a:pt x="4034295" y="147638"/>
                  <a:pt x="4038943" y="151219"/>
                </a:cubicBezTo>
                <a:cubicBezTo>
                  <a:pt x="4043591" y="154800"/>
                  <a:pt x="4049420" y="156591"/>
                  <a:pt x="4056431" y="156591"/>
                </a:cubicBezTo>
                <a:cubicBezTo>
                  <a:pt x="4063746" y="156591"/>
                  <a:pt x="4069422" y="155181"/>
                  <a:pt x="4073461" y="152362"/>
                </a:cubicBezTo>
                <a:cubicBezTo>
                  <a:pt x="4077500" y="149543"/>
                  <a:pt x="4079520" y="145923"/>
                  <a:pt x="4079520" y="141503"/>
                </a:cubicBezTo>
                <a:cubicBezTo>
                  <a:pt x="4079520" y="136779"/>
                  <a:pt x="4077271" y="133274"/>
                  <a:pt x="4072776" y="130988"/>
                </a:cubicBezTo>
                <a:cubicBezTo>
                  <a:pt x="4068280" y="128702"/>
                  <a:pt x="4061155" y="126187"/>
                  <a:pt x="4051401" y="123444"/>
                </a:cubicBezTo>
                <a:cubicBezTo>
                  <a:pt x="4041953" y="120853"/>
                  <a:pt x="4034257" y="118339"/>
                  <a:pt x="4028313" y="115900"/>
                </a:cubicBezTo>
                <a:cubicBezTo>
                  <a:pt x="4022370" y="113462"/>
                  <a:pt x="4017226" y="109728"/>
                  <a:pt x="4012882" y="104699"/>
                </a:cubicBezTo>
                <a:cubicBezTo>
                  <a:pt x="4008539" y="99670"/>
                  <a:pt x="4006368" y="93040"/>
                  <a:pt x="4006368" y="84811"/>
                </a:cubicBezTo>
                <a:cubicBezTo>
                  <a:pt x="4006368" y="78105"/>
                  <a:pt x="4008349" y="71971"/>
                  <a:pt x="4012311" y="66408"/>
                </a:cubicBezTo>
                <a:cubicBezTo>
                  <a:pt x="4016273" y="60846"/>
                  <a:pt x="4021950" y="56464"/>
                  <a:pt x="4029341" y="53264"/>
                </a:cubicBezTo>
                <a:cubicBezTo>
                  <a:pt x="4036733" y="50063"/>
                  <a:pt x="4045229" y="48463"/>
                  <a:pt x="4054830" y="48463"/>
                </a:cubicBezTo>
                <a:close/>
                <a:moveTo>
                  <a:pt x="3922471" y="48463"/>
                </a:moveTo>
                <a:cubicBezTo>
                  <a:pt x="3934358" y="48463"/>
                  <a:pt x="3944950" y="51054"/>
                  <a:pt x="3954246" y="56236"/>
                </a:cubicBezTo>
                <a:cubicBezTo>
                  <a:pt x="3963543" y="61417"/>
                  <a:pt x="3970782" y="68694"/>
                  <a:pt x="3975964" y="78067"/>
                </a:cubicBezTo>
                <a:cubicBezTo>
                  <a:pt x="3981145" y="87440"/>
                  <a:pt x="3983736" y="98222"/>
                  <a:pt x="3983736" y="110414"/>
                </a:cubicBezTo>
                <a:cubicBezTo>
                  <a:pt x="3983736" y="115138"/>
                  <a:pt x="3983431" y="119405"/>
                  <a:pt x="3982821" y="123215"/>
                </a:cubicBezTo>
                <a:lnTo>
                  <a:pt x="3886581" y="123215"/>
                </a:lnTo>
                <a:cubicBezTo>
                  <a:pt x="3887343" y="133274"/>
                  <a:pt x="3891077" y="141351"/>
                  <a:pt x="3897782" y="147447"/>
                </a:cubicBezTo>
                <a:cubicBezTo>
                  <a:pt x="3904488" y="153543"/>
                  <a:pt x="3912718" y="156591"/>
                  <a:pt x="3922471" y="156591"/>
                </a:cubicBezTo>
                <a:cubicBezTo>
                  <a:pt x="3936492" y="156591"/>
                  <a:pt x="3946398" y="150724"/>
                  <a:pt x="3952189" y="138989"/>
                </a:cubicBezTo>
                <a:lnTo>
                  <a:pt x="3980307" y="138989"/>
                </a:lnTo>
                <a:cubicBezTo>
                  <a:pt x="3976497" y="150571"/>
                  <a:pt x="3969601" y="160058"/>
                  <a:pt x="3959619" y="167450"/>
                </a:cubicBezTo>
                <a:cubicBezTo>
                  <a:pt x="3949636" y="174841"/>
                  <a:pt x="3937254" y="178537"/>
                  <a:pt x="3922471" y="178537"/>
                </a:cubicBezTo>
                <a:cubicBezTo>
                  <a:pt x="3910432" y="178537"/>
                  <a:pt x="3899649" y="175832"/>
                  <a:pt x="3890124" y="170421"/>
                </a:cubicBezTo>
                <a:cubicBezTo>
                  <a:pt x="3880599" y="165011"/>
                  <a:pt x="3873132" y="157391"/>
                  <a:pt x="3867721" y="147561"/>
                </a:cubicBezTo>
                <a:cubicBezTo>
                  <a:pt x="3862311" y="137732"/>
                  <a:pt x="3859606" y="126340"/>
                  <a:pt x="3859606" y="113386"/>
                </a:cubicBezTo>
                <a:cubicBezTo>
                  <a:pt x="3859606" y="100432"/>
                  <a:pt x="3862235" y="89040"/>
                  <a:pt x="3867493" y="79210"/>
                </a:cubicBezTo>
                <a:cubicBezTo>
                  <a:pt x="3872751" y="69380"/>
                  <a:pt x="3880142" y="61798"/>
                  <a:pt x="3889667" y="56464"/>
                </a:cubicBezTo>
                <a:cubicBezTo>
                  <a:pt x="3899192" y="51130"/>
                  <a:pt x="3910127" y="48463"/>
                  <a:pt x="3922471" y="48463"/>
                </a:cubicBezTo>
                <a:close/>
                <a:moveTo>
                  <a:pt x="3628796" y="48463"/>
                </a:moveTo>
                <a:cubicBezTo>
                  <a:pt x="3640836" y="48463"/>
                  <a:pt x="3651733" y="51130"/>
                  <a:pt x="3661486" y="56464"/>
                </a:cubicBezTo>
                <a:cubicBezTo>
                  <a:pt x="3671240" y="61798"/>
                  <a:pt x="3678936" y="69418"/>
                  <a:pt x="3684574" y="79324"/>
                </a:cubicBezTo>
                <a:cubicBezTo>
                  <a:pt x="3690214" y="89230"/>
                  <a:pt x="3693033" y="100584"/>
                  <a:pt x="3693033" y="113386"/>
                </a:cubicBezTo>
                <a:cubicBezTo>
                  <a:pt x="3693033" y="126187"/>
                  <a:pt x="3690137" y="137541"/>
                  <a:pt x="3684346" y="147447"/>
                </a:cubicBezTo>
                <a:cubicBezTo>
                  <a:pt x="3678555" y="157353"/>
                  <a:pt x="3670668" y="165011"/>
                  <a:pt x="3660686" y="170421"/>
                </a:cubicBezTo>
                <a:cubicBezTo>
                  <a:pt x="3650704" y="175832"/>
                  <a:pt x="3639693" y="178537"/>
                  <a:pt x="3627654" y="178537"/>
                </a:cubicBezTo>
                <a:cubicBezTo>
                  <a:pt x="3615766" y="178537"/>
                  <a:pt x="3605022" y="175832"/>
                  <a:pt x="3595421" y="170421"/>
                </a:cubicBezTo>
                <a:cubicBezTo>
                  <a:pt x="3585819" y="165011"/>
                  <a:pt x="3578276" y="157391"/>
                  <a:pt x="3572789" y="147561"/>
                </a:cubicBezTo>
                <a:cubicBezTo>
                  <a:pt x="3567303" y="137732"/>
                  <a:pt x="3564560" y="126340"/>
                  <a:pt x="3564560" y="113386"/>
                </a:cubicBezTo>
                <a:cubicBezTo>
                  <a:pt x="3564560" y="100584"/>
                  <a:pt x="3567379" y="89230"/>
                  <a:pt x="3573018" y="79324"/>
                </a:cubicBezTo>
                <a:cubicBezTo>
                  <a:pt x="3578657" y="69418"/>
                  <a:pt x="3586353" y="61798"/>
                  <a:pt x="3596107" y="56464"/>
                </a:cubicBezTo>
                <a:cubicBezTo>
                  <a:pt x="3605860" y="51130"/>
                  <a:pt x="3616757" y="48463"/>
                  <a:pt x="3628796" y="48463"/>
                </a:cubicBezTo>
                <a:close/>
                <a:moveTo>
                  <a:pt x="3492703" y="48463"/>
                </a:moveTo>
                <a:cubicBezTo>
                  <a:pt x="3507943" y="48463"/>
                  <a:pt x="3520554" y="52083"/>
                  <a:pt x="3530536" y="59322"/>
                </a:cubicBezTo>
                <a:cubicBezTo>
                  <a:pt x="3540519" y="66561"/>
                  <a:pt x="3547262" y="76886"/>
                  <a:pt x="3550768" y="90297"/>
                </a:cubicBezTo>
                <a:lnTo>
                  <a:pt x="3522649" y="90297"/>
                </a:lnTo>
                <a:cubicBezTo>
                  <a:pt x="3520364" y="84049"/>
                  <a:pt x="3516706" y="79172"/>
                  <a:pt x="3511677" y="75667"/>
                </a:cubicBezTo>
                <a:cubicBezTo>
                  <a:pt x="3506648" y="72161"/>
                  <a:pt x="3500323" y="70409"/>
                  <a:pt x="3492703" y="70409"/>
                </a:cubicBezTo>
                <a:cubicBezTo>
                  <a:pt x="3482035" y="70409"/>
                  <a:pt x="3473539" y="74181"/>
                  <a:pt x="3467214" y="81725"/>
                </a:cubicBezTo>
                <a:cubicBezTo>
                  <a:pt x="3460890" y="89268"/>
                  <a:pt x="3457727" y="99822"/>
                  <a:pt x="3457727" y="113386"/>
                </a:cubicBezTo>
                <a:cubicBezTo>
                  <a:pt x="3457727" y="126949"/>
                  <a:pt x="3460890" y="137541"/>
                  <a:pt x="3467214" y="145161"/>
                </a:cubicBezTo>
                <a:cubicBezTo>
                  <a:pt x="3473539" y="152781"/>
                  <a:pt x="3482035" y="156591"/>
                  <a:pt x="3492703" y="156591"/>
                </a:cubicBezTo>
                <a:cubicBezTo>
                  <a:pt x="3507790" y="156591"/>
                  <a:pt x="3517773" y="149962"/>
                  <a:pt x="3522649" y="136703"/>
                </a:cubicBezTo>
                <a:lnTo>
                  <a:pt x="3550768" y="136703"/>
                </a:lnTo>
                <a:cubicBezTo>
                  <a:pt x="3547110" y="149504"/>
                  <a:pt x="3540252" y="159677"/>
                  <a:pt x="3530194" y="167221"/>
                </a:cubicBezTo>
                <a:cubicBezTo>
                  <a:pt x="3520135" y="174765"/>
                  <a:pt x="3507638" y="178537"/>
                  <a:pt x="3492703" y="178537"/>
                </a:cubicBezTo>
                <a:cubicBezTo>
                  <a:pt x="3480664" y="178537"/>
                  <a:pt x="3469996" y="175832"/>
                  <a:pt x="3460699" y="170421"/>
                </a:cubicBezTo>
                <a:cubicBezTo>
                  <a:pt x="3451403" y="165011"/>
                  <a:pt x="3444126" y="157391"/>
                  <a:pt x="3438868" y="147561"/>
                </a:cubicBezTo>
                <a:cubicBezTo>
                  <a:pt x="3433610" y="137732"/>
                  <a:pt x="3430981" y="126340"/>
                  <a:pt x="3430981" y="113386"/>
                </a:cubicBezTo>
                <a:cubicBezTo>
                  <a:pt x="3430981" y="100432"/>
                  <a:pt x="3433610" y="89040"/>
                  <a:pt x="3438868" y="79210"/>
                </a:cubicBezTo>
                <a:cubicBezTo>
                  <a:pt x="3444126" y="69380"/>
                  <a:pt x="3451403" y="61798"/>
                  <a:pt x="3460699" y="56464"/>
                </a:cubicBezTo>
                <a:cubicBezTo>
                  <a:pt x="3469996" y="51130"/>
                  <a:pt x="3480664" y="48463"/>
                  <a:pt x="3492703" y="48463"/>
                </a:cubicBezTo>
                <a:close/>
                <a:moveTo>
                  <a:pt x="3331997" y="48463"/>
                </a:moveTo>
                <a:lnTo>
                  <a:pt x="3331997" y="75438"/>
                </a:lnTo>
                <a:lnTo>
                  <a:pt x="3325368" y="75438"/>
                </a:lnTo>
                <a:cubicBezTo>
                  <a:pt x="3315157" y="75438"/>
                  <a:pt x="3307423" y="78029"/>
                  <a:pt x="3302165" y="83210"/>
                </a:cubicBezTo>
                <a:cubicBezTo>
                  <a:pt x="3296907" y="88392"/>
                  <a:pt x="3294278" y="97384"/>
                  <a:pt x="3294278" y="110185"/>
                </a:cubicBezTo>
                <a:lnTo>
                  <a:pt x="3294278" y="176479"/>
                </a:lnTo>
                <a:lnTo>
                  <a:pt x="3268218" y="176479"/>
                </a:lnTo>
                <a:lnTo>
                  <a:pt x="3268218" y="50521"/>
                </a:lnTo>
                <a:lnTo>
                  <a:pt x="3294278" y="50521"/>
                </a:lnTo>
                <a:lnTo>
                  <a:pt x="3294278" y="68809"/>
                </a:lnTo>
                <a:cubicBezTo>
                  <a:pt x="3298088" y="62408"/>
                  <a:pt x="3303156" y="57417"/>
                  <a:pt x="3309480" y="53835"/>
                </a:cubicBezTo>
                <a:cubicBezTo>
                  <a:pt x="3315805" y="50254"/>
                  <a:pt x="3323310" y="48463"/>
                  <a:pt x="3331997" y="48463"/>
                </a:cubicBezTo>
                <a:close/>
                <a:moveTo>
                  <a:pt x="3181121" y="48463"/>
                </a:moveTo>
                <a:cubicBezTo>
                  <a:pt x="3193161" y="48463"/>
                  <a:pt x="3204058" y="51130"/>
                  <a:pt x="3213811" y="56464"/>
                </a:cubicBezTo>
                <a:cubicBezTo>
                  <a:pt x="3223565" y="61798"/>
                  <a:pt x="3231261" y="69418"/>
                  <a:pt x="3236900" y="79324"/>
                </a:cubicBezTo>
                <a:cubicBezTo>
                  <a:pt x="3242538" y="89230"/>
                  <a:pt x="3245358" y="100584"/>
                  <a:pt x="3245358" y="113386"/>
                </a:cubicBezTo>
                <a:cubicBezTo>
                  <a:pt x="3245358" y="126187"/>
                  <a:pt x="3242462" y="137541"/>
                  <a:pt x="3236671" y="147447"/>
                </a:cubicBezTo>
                <a:cubicBezTo>
                  <a:pt x="3230880" y="157353"/>
                  <a:pt x="3222993" y="165011"/>
                  <a:pt x="3213011" y="170421"/>
                </a:cubicBezTo>
                <a:cubicBezTo>
                  <a:pt x="3203029" y="175832"/>
                  <a:pt x="3192018" y="178537"/>
                  <a:pt x="3179978" y="178537"/>
                </a:cubicBezTo>
                <a:cubicBezTo>
                  <a:pt x="3168091" y="178537"/>
                  <a:pt x="3157347" y="175832"/>
                  <a:pt x="3147746" y="170421"/>
                </a:cubicBezTo>
                <a:cubicBezTo>
                  <a:pt x="3138144" y="165011"/>
                  <a:pt x="3130601" y="157391"/>
                  <a:pt x="3125114" y="147561"/>
                </a:cubicBezTo>
                <a:cubicBezTo>
                  <a:pt x="3119628" y="137732"/>
                  <a:pt x="3116885" y="126340"/>
                  <a:pt x="3116885" y="113386"/>
                </a:cubicBezTo>
                <a:cubicBezTo>
                  <a:pt x="3116885" y="100584"/>
                  <a:pt x="3119704" y="89230"/>
                  <a:pt x="3125343" y="79324"/>
                </a:cubicBezTo>
                <a:cubicBezTo>
                  <a:pt x="3130982" y="69418"/>
                  <a:pt x="3138678" y="61798"/>
                  <a:pt x="3148432" y="56464"/>
                </a:cubicBezTo>
                <a:cubicBezTo>
                  <a:pt x="3158185" y="51130"/>
                  <a:pt x="3169082" y="48463"/>
                  <a:pt x="3181121" y="48463"/>
                </a:cubicBezTo>
                <a:close/>
                <a:moveTo>
                  <a:pt x="2981096" y="48463"/>
                </a:moveTo>
                <a:cubicBezTo>
                  <a:pt x="2993136" y="48463"/>
                  <a:pt x="3004033" y="51130"/>
                  <a:pt x="3013786" y="56464"/>
                </a:cubicBezTo>
                <a:cubicBezTo>
                  <a:pt x="3023540" y="61798"/>
                  <a:pt x="3031236" y="69418"/>
                  <a:pt x="3036875" y="79324"/>
                </a:cubicBezTo>
                <a:cubicBezTo>
                  <a:pt x="3042513" y="89230"/>
                  <a:pt x="3045333" y="100584"/>
                  <a:pt x="3045333" y="113386"/>
                </a:cubicBezTo>
                <a:cubicBezTo>
                  <a:pt x="3045333" y="126187"/>
                  <a:pt x="3042437" y="137541"/>
                  <a:pt x="3036646" y="147447"/>
                </a:cubicBezTo>
                <a:cubicBezTo>
                  <a:pt x="3030855" y="157353"/>
                  <a:pt x="3022968" y="165011"/>
                  <a:pt x="3012986" y="170421"/>
                </a:cubicBezTo>
                <a:cubicBezTo>
                  <a:pt x="3003004" y="175832"/>
                  <a:pt x="2991993" y="178537"/>
                  <a:pt x="2979953" y="178537"/>
                </a:cubicBezTo>
                <a:cubicBezTo>
                  <a:pt x="2968066" y="178537"/>
                  <a:pt x="2957322" y="175832"/>
                  <a:pt x="2947721" y="170421"/>
                </a:cubicBezTo>
                <a:cubicBezTo>
                  <a:pt x="2938119" y="165011"/>
                  <a:pt x="2930576" y="157391"/>
                  <a:pt x="2925089" y="147561"/>
                </a:cubicBezTo>
                <a:cubicBezTo>
                  <a:pt x="2919603" y="137732"/>
                  <a:pt x="2916860" y="126340"/>
                  <a:pt x="2916860" y="113386"/>
                </a:cubicBezTo>
                <a:cubicBezTo>
                  <a:pt x="2916860" y="100584"/>
                  <a:pt x="2919679" y="89230"/>
                  <a:pt x="2925318" y="79324"/>
                </a:cubicBezTo>
                <a:cubicBezTo>
                  <a:pt x="2930957" y="69418"/>
                  <a:pt x="2938653" y="61798"/>
                  <a:pt x="2948407" y="56464"/>
                </a:cubicBezTo>
                <a:cubicBezTo>
                  <a:pt x="2958160" y="51130"/>
                  <a:pt x="2969057" y="48463"/>
                  <a:pt x="2981096" y="48463"/>
                </a:cubicBezTo>
                <a:close/>
                <a:moveTo>
                  <a:pt x="2845003" y="48463"/>
                </a:moveTo>
                <a:cubicBezTo>
                  <a:pt x="2860243" y="48463"/>
                  <a:pt x="2872854" y="52083"/>
                  <a:pt x="2882836" y="59322"/>
                </a:cubicBezTo>
                <a:cubicBezTo>
                  <a:pt x="2892819" y="66561"/>
                  <a:pt x="2899562" y="76886"/>
                  <a:pt x="2903068" y="90297"/>
                </a:cubicBezTo>
                <a:lnTo>
                  <a:pt x="2874949" y="90297"/>
                </a:lnTo>
                <a:cubicBezTo>
                  <a:pt x="2872664" y="84049"/>
                  <a:pt x="2869006" y="79172"/>
                  <a:pt x="2863977" y="75667"/>
                </a:cubicBezTo>
                <a:cubicBezTo>
                  <a:pt x="2858948" y="72161"/>
                  <a:pt x="2852623" y="70409"/>
                  <a:pt x="2845003" y="70409"/>
                </a:cubicBezTo>
                <a:cubicBezTo>
                  <a:pt x="2834335" y="70409"/>
                  <a:pt x="2825839" y="74181"/>
                  <a:pt x="2819514" y="81725"/>
                </a:cubicBezTo>
                <a:cubicBezTo>
                  <a:pt x="2813190" y="89268"/>
                  <a:pt x="2810027" y="99822"/>
                  <a:pt x="2810027" y="113386"/>
                </a:cubicBezTo>
                <a:cubicBezTo>
                  <a:pt x="2810027" y="126949"/>
                  <a:pt x="2813190" y="137541"/>
                  <a:pt x="2819514" y="145161"/>
                </a:cubicBezTo>
                <a:cubicBezTo>
                  <a:pt x="2825839" y="152781"/>
                  <a:pt x="2834335" y="156591"/>
                  <a:pt x="2845003" y="156591"/>
                </a:cubicBezTo>
                <a:cubicBezTo>
                  <a:pt x="2860091" y="156591"/>
                  <a:pt x="2870073" y="149962"/>
                  <a:pt x="2874949" y="136703"/>
                </a:cubicBezTo>
                <a:lnTo>
                  <a:pt x="2903068" y="136703"/>
                </a:lnTo>
                <a:cubicBezTo>
                  <a:pt x="2899410" y="149504"/>
                  <a:pt x="2892552" y="159677"/>
                  <a:pt x="2882493" y="167221"/>
                </a:cubicBezTo>
                <a:cubicBezTo>
                  <a:pt x="2872435" y="174765"/>
                  <a:pt x="2859938" y="178537"/>
                  <a:pt x="2845003" y="178537"/>
                </a:cubicBezTo>
                <a:cubicBezTo>
                  <a:pt x="2832963" y="178537"/>
                  <a:pt x="2822295" y="175832"/>
                  <a:pt x="2812999" y="170421"/>
                </a:cubicBezTo>
                <a:cubicBezTo>
                  <a:pt x="2803703" y="165011"/>
                  <a:pt x="2796425" y="157391"/>
                  <a:pt x="2791168" y="147561"/>
                </a:cubicBezTo>
                <a:cubicBezTo>
                  <a:pt x="2785910" y="137732"/>
                  <a:pt x="2783281" y="126340"/>
                  <a:pt x="2783281" y="113386"/>
                </a:cubicBezTo>
                <a:cubicBezTo>
                  <a:pt x="2783281" y="100432"/>
                  <a:pt x="2785910" y="89040"/>
                  <a:pt x="2791168" y="79210"/>
                </a:cubicBezTo>
                <a:cubicBezTo>
                  <a:pt x="2796425" y="69380"/>
                  <a:pt x="2803703" y="61798"/>
                  <a:pt x="2812999" y="56464"/>
                </a:cubicBezTo>
                <a:cubicBezTo>
                  <a:pt x="2822295" y="51130"/>
                  <a:pt x="2832963" y="48463"/>
                  <a:pt x="2845003" y="48463"/>
                </a:cubicBezTo>
                <a:close/>
                <a:moveTo>
                  <a:pt x="2531669" y="48463"/>
                </a:moveTo>
                <a:cubicBezTo>
                  <a:pt x="2541575" y="48463"/>
                  <a:pt x="2550452" y="50521"/>
                  <a:pt x="2558300" y="54635"/>
                </a:cubicBezTo>
                <a:cubicBezTo>
                  <a:pt x="2566149" y="58750"/>
                  <a:pt x="2572283" y="64846"/>
                  <a:pt x="2576703" y="72923"/>
                </a:cubicBezTo>
                <a:cubicBezTo>
                  <a:pt x="2581122" y="81001"/>
                  <a:pt x="2583332" y="90754"/>
                  <a:pt x="2583332" y="102184"/>
                </a:cubicBezTo>
                <a:lnTo>
                  <a:pt x="2583332" y="176479"/>
                </a:lnTo>
                <a:lnTo>
                  <a:pt x="2557500" y="176479"/>
                </a:lnTo>
                <a:lnTo>
                  <a:pt x="2557500" y="106070"/>
                </a:lnTo>
                <a:cubicBezTo>
                  <a:pt x="2557500" y="94793"/>
                  <a:pt x="2554681" y="86144"/>
                  <a:pt x="2549042" y="80124"/>
                </a:cubicBezTo>
                <a:cubicBezTo>
                  <a:pt x="2543403" y="74105"/>
                  <a:pt x="2535707" y="71095"/>
                  <a:pt x="2525953" y="71095"/>
                </a:cubicBezTo>
                <a:cubicBezTo>
                  <a:pt x="2516200" y="71095"/>
                  <a:pt x="2508466" y="74105"/>
                  <a:pt x="2502751" y="80124"/>
                </a:cubicBezTo>
                <a:cubicBezTo>
                  <a:pt x="2497035" y="86144"/>
                  <a:pt x="2494178" y="94793"/>
                  <a:pt x="2494178" y="106070"/>
                </a:cubicBezTo>
                <a:lnTo>
                  <a:pt x="2494178" y="176479"/>
                </a:lnTo>
                <a:lnTo>
                  <a:pt x="2468118" y="176479"/>
                </a:lnTo>
                <a:lnTo>
                  <a:pt x="2468118" y="50521"/>
                </a:lnTo>
                <a:lnTo>
                  <a:pt x="2494178" y="50521"/>
                </a:lnTo>
                <a:lnTo>
                  <a:pt x="2494178" y="64922"/>
                </a:lnTo>
                <a:cubicBezTo>
                  <a:pt x="2498445" y="59741"/>
                  <a:pt x="2503894" y="55702"/>
                  <a:pt x="2510523" y="52807"/>
                </a:cubicBezTo>
                <a:cubicBezTo>
                  <a:pt x="2517152" y="49911"/>
                  <a:pt x="2524201" y="48463"/>
                  <a:pt x="2531669" y="48463"/>
                </a:cubicBezTo>
                <a:close/>
                <a:moveTo>
                  <a:pt x="2379421" y="48463"/>
                </a:moveTo>
                <a:cubicBezTo>
                  <a:pt x="2391308" y="48463"/>
                  <a:pt x="2401900" y="51054"/>
                  <a:pt x="2411196" y="56236"/>
                </a:cubicBezTo>
                <a:cubicBezTo>
                  <a:pt x="2420493" y="61417"/>
                  <a:pt x="2427732" y="68694"/>
                  <a:pt x="2432913" y="78067"/>
                </a:cubicBezTo>
                <a:cubicBezTo>
                  <a:pt x="2438095" y="87440"/>
                  <a:pt x="2440686" y="98222"/>
                  <a:pt x="2440686" y="110414"/>
                </a:cubicBezTo>
                <a:cubicBezTo>
                  <a:pt x="2440686" y="115138"/>
                  <a:pt x="2440381" y="119405"/>
                  <a:pt x="2439771" y="123215"/>
                </a:cubicBezTo>
                <a:lnTo>
                  <a:pt x="2343531" y="123215"/>
                </a:lnTo>
                <a:cubicBezTo>
                  <a:pt x="2344293" y="133274"/>
                  <a:pt x="2348027" y="141351"/>
                  <a:pt x="2354732" y="147447"/>
                </a:cubicBezTo>
                <a:cubicBezTo>
                  <a:pt x="2361438" y="153543"/>
                  <a:pt x="2369667" y="156591"/>
                  <a:pt x="2379421" y="156591"/>
                </a:cubicBezTo>
                <a:cubicBezTo>
                  <a:pt x="2393442" y="156591"/>
                  <a:pt x="2403348" y="150724"/>
                  <a:pt x="2409139" y="138989"/>
                </a:cubicBezTo>
                <a:lnTo>
                  <a:pt x="2437257" y="138989"/>
                </a:lnTo>
                <a:cubicBezTo>
                  <a:pt x="2433447" y="150571"/>
                  <a:pt x="2426551" y="160058"/>
                  <a:pt x="2416569" y="167450"/>
                </a:cubicBezTo>
                <a:cubicBezTo>
                  <a:pt x="2406586" y="174841"/>
                  <a:pt x="2394204" y="178537"/>
                  <a:pt x="2379421" y="178537"/>
                </a:cubicBezTo>
                <a:cubicBezTo>
                  <a:pt x="2367381" y="178537"/>
                  <a:pt x="2356599" y="175832"/>
                  <a:pt x="2347074" y="170421"/>
                </a:cubicBezTo>
                <a:cubicBezTo>
                  <a:pt x="2337549" y="165011"/>
                  <a:pt x="2330081" y="157391"/>
                  <a:pt x="2324672" y="147561"/>
                </a:cubicBezTo>
                <a:cubicBezTo>
                  <a:pt x="2319262" y="137732"/>
                  <a:pt x="2316556" y="126340"/>
                  <a:pt x="2316556" y="113386"/>
                </a:cubicBezTo>
                <a:cubicBezTo>
                  <a:pt x="2316556" y="100432"/>
                  <a:pt x="2319185" y="89040"/>
                  <a:pt x="2324443" y="79210"/>
                </a:cubicBezTo>
                <a:cubicBezTo>
                  <a:pt x="2329700" y="69380"/>
                  <a:pt x="2337092" y="61798"/>
                  <a:pt x="2346617" y="56464"/>
                </a:cubicBezTo>
                <a:cubicBezTo>
                  <a:pt x="2356142" y="51130"/>
                  <a:pt x="2367077" y="48463"/>
                  <a:pt x="2379421" y="48463"/>
                </a:cubicBezTo>
                <a:close/>
                <a:moveTo>
                  <a:pt x="2014042" y="48463"/>
                </a:moveTo>
                <a:cubicBezTo>
                  <a:pt x="2023948" y="48463"/>
                  <a:pt x="2032597" y="50406"/>
                  <a:pt x="2039988" y="54293"/>
                </a:cubicBezTo>
                <a:cubicBezTo>
                  <a:pt x="2047380" y="58179"/>
                  <a:pt x="2053285" y="63017"/>
                  <a:pt x="2057705" y="68809"/>
                </a:cubicBezTo>
                <a:lnTo>
                  <a:pt x="2057705" y="50521"/>
                </a:lnTo>
                <a:lnTo>
                  <a:pt x="2083994" y="50521"/>
                </a:lnTo>
                <a:lnTo>
                  <a:pt x="2083994" y="176479"/>
                </a:lnTo>
                <a:lnTo>
                  <a:pt x="2057705" y="176479"/>
                </a:lnTo>
                <a:lnTo>
                  <a:pt x="2057705" y="157734"/>
                </a:lnTo>
                <a:cubicBezTo>
                  <a:pt x="2053285" y="163678"/>
                  <a:pt x="2047265" y="168631"/>
                  <a:pt x="2039645" y="172593"/>
                </a:cubicBezTo>
                <a:cubicBezTo>
                  <a:pt x="2032026" y="176555"/>
                  <a:pt x="2023339" y="178537"/>
                  <a:pt x="2013585" y="178537"/>
                </a:cubicBezTo>
                <a:cubicBezTo>
                  <a:pt x="2002764" y="178537"/>
                  <a:pt x="1992859" y="175755"/>
                  <a:pt x="1983867" y="170193"/>
                </a:cubicBezTo>
                <a:cubicBezTo>
                  <a:pt x="1974875" y="164630"/>
                  <a:pt x="1967751" y="156858"/>
                  <a:pt x="1962493" y="146876"/>
                </a:cubicBezTo>
                <a:cubicBezTo>
                  <a:pt x="1957235" y="136893"/>
                  <a:pt x="1954606" y="125578"/>
                  <a:pt x="1954606" y="112928"/>
                </a:cubicBezTo>
                <a:cubicBezTo>
                  <a:pt x="1954606" y="100279"/>
                  <a:pt x="1957235" y="89078"/>
                  <a:pt x="1962493" y="79324"/>
                </a:cubicBezTo>
                <a:cubicBezTo>
                  <a:pt x="1967751" y="69571"/>
                  <a:pt x="1974914" y="61989"/>
                  <a:pt x="1983981" y="56579"/>
                </a:cubicBezTo>
                <a:cubicBezTo>
                  <a:pt x="1993049" y="51168"/>
                  <a:pt x="2003070" y="48463"/>
                  <a:pt x="2014042" y="48463"/>
                </a:cubicBezTo>
                <a:close/>
                <a:moveTo>
                  <a:pt x="1941347" y="48463"/>
                </a:moveTo>
                <a:lnTo>
                  <a:pt x="1941347" y="75438"/>
                </a:lnTo>
                <a:lnTo>
                  <a:pt x="1934718" y="75438"/>
                </a:lnTo>
                <a:cubicBezTo>
                  <a:pt x="1924508" y="75438"/>
                  <a:pt x="1916773" y="78029"/>
                  <a:pt x="1911515" y="83210"/>
                </a:cubicBezTo>
                <a:cubicBezTo>
                  <a:pt x="1906258" y="88392"/>
                  <a:pt x="1903628" y="97384"/>
                  <a:pt x="1903628" y="110185"/>
                </a:cubicBezTo>
                <a:lnTo>
                  <a:pt x="1903628" y="176479"/>
                </a:lnTo>
                <a:lnTo>
                  <a:pt x="1877568" y="176479"/>
                </a:lnTo>
                <a:lnTo>
                  <a:pt x="1877568" y="50521"/>
                </a:lnTo>
                <a:lnTo>
                  <a:pt x="1903628" y="50521"/>
                </a:lnTo>
                <a:lnTo>
                  <a:pt x="1903628" y="68809"/>
                </a:lnTo>
                <a:cubicBezTo>
                  <a:pt x="1907439" y="62408"/>
                  <a:pt x="1912506" y="57417"/>
                  <a:pt x="1918831" y="53835"/>
                </a:cubicBezTo>
                <a:cubicBezTo>
                  <a:pt x="1925155" y="50254"/>
                  <a:pt x="1932661" y="48463"/>
                  <a:pt x="1941347" y="48463"/>
                </a:cubicBezTo>
                <a:close/>
                <a:moveTo>
                  <a:pt x="1775917" y="48463"/>
                </a:moveTo>
                <a:cubicBezTo>
                  <a:pt x="1785671" y="48463"/>
                  <a:pt x="1794320" y="50406"/>
                  <a:pt x="1801864" y="54293"/>
                </a:cubicBezTo>
                <a:cubicBezTo>
                  <a:pt x="1809407" y="58179"/>
                  <a:pt x="1815313" y="63017"/>
                  <a:pt x="1819580" y="68809"/>
                </a:cubicBezTo>
                <a:lnTo>
                  <a:pt x="1819580" y="50521"/>
                </a:lnTo>
                <a:lnTo>
                  <a:pt x="1845869" y="50521"/>
                </a:lnTo>
                <a:lnTo>
                  <a:pt x="1845869" y="178537"/>
                </a:lnTo>
                <a:cubicBezTo>
                  <a:pt x="1845869" y="190119"/>
                  <a:pt x="1843431" y="200444"/>
                  <a:pt x="1838554" y="209512"/>
                </a:cubicBezTo>
                <a:cubicBezTo>
                  <a:pt x="1833677" y="218580"/>
                  <a:pt x="1826629" y="225704"/>
                  <a:pt x="1817408" y="230886"/>
                </a:cubicBezTo>
                <a:cubicBezTo>
                  <a:pt x="1808188" y="236068"/>
                  <a:pt x="1797177" y="238658"/>
                  <a:pt x="1784375" y="238658"/>
                </a:cubicBezTo>
                <a:cubicBezTo>
                  <a:pt x="1767307" y="238658"/>
                  <a:pt x="1753133" y="234658"/>
                  <a:pt x="1741856" y="226657"/>
                </a:cubicBezTo>
                <a:cubicBezTo>
                  <a:pt x="1730578" y="218656"/>
                  <a:pt x="1724177" y="207797"/>
                  <a:pt x="1722654" y="194081"/>
                </a:cubicBezTo>
                <a:lnTo>
                  <a:pt x="1748485" y="194081"/>
                </a:lnTo>
                <a:cubicBezTo>
                  <a:pt x="1750467" y="200635"/>
                  <a:pt x="1754696" y="205931"/>
                  <a:pt x="1761173" y="209969"/>
                </a:cubicBezTo>
                <a:cubicBezTo>
                  <a:pt x="1767650" y="214008"/>
                  <a:pt x="1775384" y="216027"/>
                  <a:pt x="1784375" y="216027"/>
                </a:cubicBezTo>
                <a:cubicBezTo>
                  <a:pt x="1794891" y="216027"/>
                  <a:pt x="1803387" y="212827"/>
                  <a:pt x="1809865" y="206426"/>
                </a:cubicBezTo>
                <a:cubicBezTo>
                  <a:pt x="1816341" y="200025"/>
                  <a:pt x="1819580" y="190729"/>
                  <a:pt x="1819580" y="178537"/>
                </a:cubicBezTo>
                <a:lnTo>
                  <a:pt x="1819580" y="157505"/>
                </a:lnTo>
                <a:cubicBezTo>
                  <a:pt x="1815160" y="163449"/>
                  <a:pt x="1809179" y="168440"/>
                  <a:pt x="1801635" y="172479"/>
                </a:cubicBezTo>
                <a:cubicBezTo>
                  <a:pt x="1794091" y="176517"/>
                  <a:pt x="1785518" y="178537"/>
                  <a:pt x="1775917" y="178537"/>
                </a:cubicBezTo>
                <a:cubicBezTo>
                  <a:pt x="1764945" y="178537"/>
                  <a:pt x="1754924" y="175755"/>
                  <a:pt x="1745857" y="170193"/>
                </a:cubicBezTo>
                <a:cubicBezTo>
                  <a:pt x="1736789" y="164630"/>
                  <a:pt x="1729626" y="156858"/>
                  <a:pt x="1724368" y="146876"/>
                </a:cubicBezTo>
                <a:cubicBezTo>
                  <a:pt x="1719110" y="136893"/>
                  <a:pt x="1716481" y="125578"/>
                  <a:pt x="1716481" y="112928"/>
                </a:cubicBezTo>
                <a:cubicBezTo>
                  <a:pt x="1716481" y="100279"/>
                  <a:pt x="1719110" y="89078"/>
                  <a:pt x="1724368" y="79324"/>
                </a:cubicBezTo>
                <a:cubicBezTo>
                  <a:pt x="1729626" y="69571"/>
                  <a:pt x="1736789" y="61989"/>
                  <a:pt x="1745857" y="56579"/>
                </a:cubicBezTo>
                <a:cubicBezTo>
                  <a:pt x="1754924" y="51168"/>
                  <a:pt x="1764945" y="48463"/>
                  <a:pt x="1775917" y="48463"/>
                </a:cubicBezTo>
                <a:close/>
                <a:moveTo>
                  <a:pt x="1560271" y="48463"/>
                </a:moveTo>
                <a:cubicBezTo>
                  <a:pt x="1572159" y="48463"/>
                  <a:pt x="1582750" y="51054"/>
                  <a:pt x="1592047" y="56236"/>
                </a:cubicBezTo>
                <a:cubicBezTo>
                  <a:pt x="1601343" y="61417"/>
                  <a:pt x="1608582" y="68694"/>
                  <a:pt x="1613764" y="78067"/>
                </a:cubicBezTo>
                <a:cubicBezTo>
                  <a:pt x="1618945" y="87440"/>
                  <a:pt x="1621536" y="98222"/>
                  <a:pt x="1621536" y="110414"/>
                </a:cubicBezTo>
                <a:cubicBezTo>
                  <a:pt x="1621536" y="115138"/>
                  <a:pt x="1621231" y="119405"/>
                  <a:pt x="1620621" y="123215"/>
                </a:cubicBezTo>
                <a:lnTo>
                  <a:pt x="1524381" y="123215"/>
                </a:lnTo>
                <a:cubicBezTo>
                  <a:pt x="1525143" y="133274"/>
                  <a:pt x="1528877" y="141351"/>
                  <a:pt x="1535583" y="147447"/>
                </a:cubicBezTo>
                <a:cubicBezTo>
                  <a:pt x="1542288" y="153543"/>
                  <a:pt x="1550517" y="156591"/>
                  <a:pt x="1560271" y="156591"/>
                </a:cubicBezTo>
                <a:cubicBezTo>
                  <a:pt x="1574292" y="156591"/>
                  <a:pt x="1584198" y="150724"/>
                  <a:pt x="1589989" y="138989"/>
                </a:cubicBezTo>
                <a:lnTo>
                  <a:pt x="1618107" y="138989"/>
                </a:lnTo>
                <a:cubicBezTo>
                  <a:pt x="1614297" y="150571"/>
                  <a:pt x="1607401" y="160058"/>
                  <a:pt x="1597419" y="167450"/>
                </a:cubicBezTo>
                <a:cubicBezTo>
                  <a:pt x="1587437" y="174841"/>
                  <a:pt x="1575054" y="178537"/>
                  <a:pt x="1560271" y="178537"/>
                </a:cubicBezTo>
                <a:cubicBezTo>
                  <a:pt x="1548232" y="178537"/>
                  <a:pt x="1537449" y="175832"/>
                  <a:pt x="1527924" y="170421"/>
                </a:cubicBezTo>
                <a:cubicBezTo>
                  <a:pt x="1518399" y="165011"/>
                  <a:pt x="1510932" y="157391"/>
                  <a:pt x="1505522" y="147561"/>
                </a:cubicBezTo>
                <a:cubicBezTo>
                  <a:pt x="1500111" y="137732"/>
                  <a:pt x="1497406" y="126340"/>
                  <a:pt x="1497406" y="113386"/>
                </a:cubicBezTo>
                <a:cubicBezTo>
                  <a:pt x="1497406" y="100432"/>
                  <a:pt x="1500035" y="89040"/>
                  <a:pt x="1505293" y="79210"/>
                </a:cubicBezTo>
                <a:cubicBezTo>
                  <a:pt x="1510551" y="69380"/>
                  <a:pt x="1517943" y="61798"/>
                  <a:pt x="1527467" y="56464"/>
                </a:cubicBezTo>
                <a:cubicBezTo>
                  <a:pt x="1536992" y="51130"/>
                  <a:pt x="1547927" y="48463"/>
                  <a:pt x="1560271" y="48463"/>
                </a:cubicBezTo>
                <a:close/>
                <a:moveTo>
                  <a:pt x="1285647" y="48463"/>
                </a:moveTo>
                <a:cubicBezTo>
                  <a:pt x="1297686" y="48463"/>
                  <a:pt x="1308583" y="51130"/>
                  <a:pt x="1318336" y="56464"/>
                </a:cubicBezTo>
                <a:cubicBezTo>
                  <a:pt x="1328090" y="61798"/>
                  <a:pt x="1335786" y="69418"/>
                  <a:pt x="1341425" y="79324"/>
                </a:cubicBezTo>
                <a:cubicBezTo>
                  <a:pt x="1347063" y="89230"/>
                  <a:pt x="1349883" y="100584"/>
                  <a:pt x="1349883" y="113386"/>
                </a:cubicBezTo>
                <a:cubicBezTo>
                  <a:pt x="1349883" y="126187"/>
                  <a:pt x="1346988" y="137541"/>
                  <a:pt x="1341196" y="147447"/>
                </a:cubicBezTo>
                <a:cubicBezTo>
                  <a:pt x="1335405" y="157353"/>
                  <a:pt x="1327518" y="165011"/>
                  <a:pt x="1317536" y="170421"/>
                </a:cubicBezTo>
                <a:cubicBezTo>
                  <a:pt x="1307554" y="175832"/>
                  <a:pt x="1296543" y="178537"/>
                  <a:pt x="1284504" y="178537"/>
                </a:cubicBezTo>
                <a:cubicBezTo>
                  <a:pt x="1272616" y="178537"/>
                  <a:pt x="1261872" y="175832"/>
                  <a:pt x="1252271" y="170421"/>
                </a:cubicBezTo>
                <a:cubicBezTo>
                  <a:pt x="1242670" y="165011"/>
                  <a:pt x="1235126" y="157391"/>
                  <a:pt x="1229639" y="147561"/>
                </a:cubicBezTo>
                <a:cubicBezTo>
                  <a:pt x="1224153" y="137732"/>
                  <a:pt x="1221410" y="126340"/>
                  <a:pt x="1221410" y="113386"/>
                </a:cubicBezTo>
                <a:cubicBezTo>
                  <a:pt x="1221410" y="100584"/>
                  <a:pt x="1224229" y="89230"/>
                  <a:pt x="1229868" y="79324"/>
                </a:cubicBezTo>
                <a:cubicBezTo>
                  <a:pt x="1235507" y="69418"/>
                  <a:pt x="1243203" y="61798"/>
                  <a:pt x="1252957" y="56464"/>
                </a:cubicBezTo>
                <a:cubicBezTo>
                  <a:pt x="1262710" y="51130"/>
                  <a:pt x="1273607" y="48463"/>
                  <a:pt x="1285647" y="48463"/>
                </a:cubicBezTo>
                <a:close/>
                <a:moveTo>
                  <a:pt x="975817" y="48463"/>
                </a:moveTo>
                <a:cubicBezTo>
                  <a:pt x="985724" y="48463"/>
                  <a:pt x="994372" y="50406"/>
                  <a:pt x="1001763" y="54293"/>
                </a:cubicBezTo>
                <a:cubicBezTo>
                  <a:pt x="1009154" y="58179"/>
                  <a:pt x="1015060" y="63017"/>
                  <a:pt x="1019479" y="68809"/>
                </a:cubicBezTo>
                <a:lnTo>
                  <a:pt x="1019479" y="50521"/>
                </a:lnTo>
                <a:lnTo>
                  <a:pt x="1045769" y="50521"/>
                </a:lnTo>
                <a:lnTo>
                  <a:pt x="1045769" y="176479"/>
                </a:lnTo>
                <a:lnTo>
                  <a:pt x="1019479" y="176479"/>
                </a:lnTo>
                <a:lnTo>
                  <a:pt x="1019479" y="157734"/>
                </a:lnTo>
                <a:cubicBezTo>
                  <a:pt x="1015060" y="163678"/>
                  <a:pt x="1009040" y="168631"/>
                  <a:pt x="1001421" y="172593"/>
                </a:cubicBezTo>
                <a:cubicBezTo>
                  <a:pt x="993800" y="176555"/>
                  <a:pt x="985113" y="178537"/>
                  <a:pt x="975360" y="178537"/>
                </a:cubicBezTo>
                <a:cubicBezTo>
                  <a:pt x="964540" y="178537"/>
                  <a:pt x="954634" y="175755"/>
                  <a:pt x="945642" y="170193"/>
                </a:cubicBezTo>
                <a:cubicBezTo>
                  <a:pt x="936651" y="164630"/>
                  <a:pt x="929526" y="156858"/>
                  <a:pt x="924268" y="146876"/>
                </a:cubicBezTo>
                <a:cubicBezTo>
                  <a:pt x="919010" y="136893"/>
                  <a:pt x="916382" y="125578"/>
                  <a:pt x="916382" y="112928"/>
                </a:cubicBezTo>
                <a:cubicBezTo>
                  <a:pt x="916382" y="100279"/>
                  <a:pt x="919010" y="89078"/>
                  <a:pt x="924268" y="79324"/>
                </a:cubicBezTo>
                <a:cubicBezTo>
                  <a:pt x="929526" y="69571"/>
                  <a:pt x="936688" y="61989"/>
                  <a:pt x="945756" y="56579"/>
                </a:cubicBezTo>
                <a:cubicBezTo>
                  <a:pt x="954825" y="51168"/>
                  <a:pt x="964845" y="48463"/>
                  <a:pt x="975817" y="48463"/>
                </a:cubicBezTo>
                <a:close/>
                <a:moveTo>
                  <a:pt x="769696" y="48463"/>
                </a:moveTo>
                <a:cubicBezTo>
                  <a:pt x="781584" y="48463"/>
                  <a:pt x="792175" y="51054"/>
                  <a:pt x="801472" y="56236"/>
                </a:cubicBezTo>
                <a:cubicBezTo>
                  <a:pt x="810768" y="61417"/>
                  <a:pt x="818007" y="68694"/>
                  <a:pt x="823188" y="78067"/>
                </a:cubicBezTo>
                <a:cubicBezTo>
                  <a:pt x="828370" y="87440"/>
                  <a:pt x="830961" y="98222"/>
                  <a:pt x="830961" y="110414"/>
                </a:cubicBezTo>
                <a:cubicBezTo>
                  <a:pt x="830961" y="115138"/>
                  <a:pt x="830656" y="119405"/>
                  <a:pt x="830046" y="123215"/>
                </a:cubicBezTo>
                <a:lnTo>
                  <a:pt x="733806" y="123215"/>
                </a:lnTo>
                <a:cubicBezTo>
                  <a:pt x="734568" y="133274"/>
                  <a:pt x="738302" y="141351"/>
                  <a:pt x="745007" y="147447"/>
                </a:cubicBezTo>
                <a:cubicBezTo>
                  <a:pt x="751713" y="153543"/>
                  <a:pt x="759942" y="156591"/>
                  <a:pt x="769696" y="156591"/>
                </a:cubicBezTo>
                <a:cubicBezTo>
                  <a:pt x="783717" y="156591"/>
                  <a:pt x="793623" y="150724"/>
                  <a:pt x="799414" y="138989"/>
                </a:cubicBezTo>
                <a:lnTo>
                  <a:pt x="827532" y="138989"/>
                </a:lnTo>
                <a:cubicBezTo>
                  <a:pt x="823722" y="150571"/>
                  <a:pt x="816826" y="160058"/>
                  <a:pt x="806844" y="167450"/>
                </a:cubicBezTo>
                <a:cubicBezTo>
                  <a:pt x="796862" y="174841"/>
                  <a:pt x="784479" y="178537"/>
                  <a:pt x="769696" y="178537"/>
                </a:cubicBezTo>
                <a:cubicBezTo>
                  <a:pt x="757657" y="178537"/>
                  <a:pt x="746875" y="175832"/>
                  <a:pt x="737349" y="170421"/>
                </a:cubicBezTo>
                <a:cubicBezTo>
                  <a:pt x="727824" y="165011"/>
                  <a:pt x="720357" y="157391"/>
                  <a:pt x="714946" y="147561"/>
                </a:cubicBezTo>
                <a:cubicBezTo>
                  <a:pt x="709536" y="137732"/>
                  <a:pt x="706831" y="126340"/>
                  <a:pt x="706831" y="113386"/>
                </a:cubicBezTo>
                <a:cubicBezTo>
                  <a:pt x="706831" y="100432"/>
                  <a:pt x="709460" y="89040"/>
                  <a:pt x="714718" y="79210"/>
                </a:cubicBezTo>
                <a:cubicBezTo>
                  <a:pt x="719976" y="69380"/>
                  <a:pt x="727368" y="61798"/>
                  <a:pt x="736892" y="56464"/>
                </a:cubicBezTo>
                <a:cubicBezTo>
                  <a:pt x="746417" y="51130"/>
                  <a:pt x="757352" y="48463"/>
                  <a:pt x="769696" y="48463"/>
                </a:cubicBezTo>
                <a:close/>
                <a:moveTo>
                  <a:pt x="331546" y="48463"/>
                </a:moveTo>
                <a:cubicBezTo>
                  <a:pt x="343434" y="48463"/>
                  <a:pt x="354025" y="51054"/>
                  <a:pt x="363322" y="56236"/>
                </a:cubicBezTo>
                <a:cubicBezTo>
                  <a:pt x="372618" y="61417"/>
                  <a:pt x="379857" y="68694"/>
                  <a:pt x="385039" y="78067"/>
                </a:cubicBezTo>
                <a:cubicBezTo>
                  <a:pt x="390220" y="87440"/>
                  <a:pt x="392811" y="98222"/>
                  <a:pt x="392811" y="110414"/>
                </a:cubicBezTo>
                <a:cubicBezTo>
                  <a:pt x="392811" y="115138"/>
                  <a:pt x="392506" y="119405"/>
                  <a:pt x="391896" y="123215"/>
                </a:cubicBezTo>
                <a:lnTo>
                  <a:pt x="295656" y="123215"/>
                </a:lnTo>
                <a:cubicBezTo>
                  <a:pt x="296418" y="133274"/>
                  <a:pt x="300152" y="141351"/>
                  <a:pt x="306857" y="147447"/>
                </a:cubicBezTo>
                <a:cubicBezTo>
                  <a:pt x="313563" y="153543"/>
                  <a:pt x="321792" y="156591"/>
                  <a:pt x="331546" y="156591"/>
                </a:cubicBezTo>
                <a:cubicBezTo>
                  <a:pt x="345567" y="156591"/>
                  <a:pt x="355473" y="150724"/>
                  <a:pt x="361264" y="138989"/>
                </a:cubicBezTo>
                <a:lnTo>
                  <a:pt x="389382" y="138989"/>
                </a:lnTo>
                <a:cubicBezTo>
                  <a:pt x="385572" y="150571"/>
                  <a:pt x="378676" y="160058"/>
                  <a:pt x="368694" y="167450"/>
                </a:cubicBezTo>
                <a:cubicBezTo>
                  <a:pt x="358712" y="174841"/>
                  <a:pt x="346329" y="178537"/>
                  <a:pt x="331546" y="178537"/>
                </a:cubicBezTo>
                <a:cubicBezTo>
                  <a:pt x="319506" y="178537"/>
                  <a:pt x="308724" y="175832"/>
                  <a:pt x="299200" y="170421"/>
                </a:cubicBezTo>
                <a:cubicBezTo>
                  <a:pt x="289674" y="165011"/>
                  <a:pt x="282206" y="157391"/>
                  <a:pt x="276797" y="147561"/>
                </a:cubicBezTo>
                <a:cubicBezTo>
                  <a:pt x="271386" y="137732"/>
                  <a:pt x="268681" y="126340"/>
                  <a:pt x="268681" y="113386"/>
                </a:cubicBezTo>
                <a:cubicBezTo>
                  <a:pt x="268681" y="100432"/>
                  <a:pt x="271310" y="89040"/>
                  <a:pt x="276568" y="79210"/>
                </a:cubicBezTo>
                <a:cubicBezTo>
                  <a:pt x="281826" y="69380"/>
                  <a:pt x="289217" y="61798"/>
                  <a:pt x="298742" y="56464"/>
                </a:cubicBezTo>
                <a:cubicBezTo>
                  <a:pt x="308267" y="51130"/>
                  <a:pt x="319202" y="48463"/>
                  <a:pt x="331546" y="48463"/>
                </a:cubicBezTo>
                <a:close/>
                <a:moveTo>
                  <a:pt x="197206" y="48463"/>
                </a:moveTo>
                <a:cubicBezTo>
                  <a:pt x="211531" y="48463"/>
                  <a:pt x="223075" y="52083"/>
                  <a:pt x="231838" y="59322"/>
                </a:cubicBezTo>
                <a:cubicBezTo>
                  <a:pt x="240601" y="66561"/>
                  <a:pt x="245288" y="76429"/>
                  <a:pt x="245898" y="88925"/>
                </a:cubicBezTo>
                <a:lnTo>
                  <a:pt x="219837" y="88925"/>
                </a:lnTo>
                <a:cubicBezTo>
                  <a:pt x="219380" y="83287"/>
                  <a:pt x="217094" y="78791"/>
                  <a:pt x="212979" y="75438"/>
                </a:cubicBezTo>
                <a:cubicBezTo>
                  <a:pt x="208864" y="72085"/>
                  <a:pt x="203302" y="70409"/>
                  <a:pt x="196291" y="70409"/>
                </a:cubicBezTo>
                <a:cubicBezTo>
                  <a:pt x="189433" y="70409"/>
                  <a:pt x="184175" y="71704"/>
                  <a:pt x="180518" y="74295"/>
                </a:cubicBezTo>
                <a:cubicBezTo>
                  <a:pt x="176860" y="76886"/>
                  <a:pt x="175031" y="80315"/>
                  <a:pt x="175031" y="84582"/>
                </a:cubicBezTo>
                <a:cubicBezTo>
                  <a:pt x="175031" y="87935"/>
                  <a:pt x="176251" y="90754"/>
                  <a:pt x="178689" y="93040"/>
                </a:cubicBezTo>
                <a:cubicBezTo>
                  <a:pt x="181127" y="95326"/>
                  <a:pt x="184099" y="97117"/>
                  <a:pt x="187604" y="98412"/>
                </a:cubicBezTo>
                <a:cubicBezTo>
                  <a:pt x="191110" y="99708"/>
                  <a:pt x="196291" y="101346"/>
                  <a:pt x="203149" y="103327"/>
                </a:cubicBezTo>
                <a:cubicBezTo>
                  <a:pt x="212293" y="105766"/>
                  <a:pt x="219799" y="108242"/>
                  <a:pt x="225666" y="110757"/>
                </a:cubicBezTo>
                <a:cubicBezTo>
                  <a:pt x="231534" y="113271"/>
                  <a:pt x="236601" y="116967"/>
                  <a:pt x="240868" y="121844"/>
                </a:cubicBezTo>
                <a:cubicBezTo>
                  <a:pt x="245136" y="126721"/>
                  <a:pt x="247345" y="133198"/>
                  <a:pt x="247497" y="141275"/>
                </a:cubicBezTo>
                <a:cubicBezTo>
                  <a:pt x="247497" y="148438"/>
                  <a:pt x="245516" y="154838"/>
                  <a:pt x="241554" y="160477"/>
                </a:cubicBezTo>
                <a:cubicBezTo>
                  <a:pt x="237591" y="166116"/>
                  <a:pt x="231991" y="170536"/>
                  <a:pt x="224752" y="173736"/>
                </a:cubicBezTo>
                <a:cubicBezTo>
                  <a:pt x="217513" y="176936"/>
                  <a:pt x="209017" y="178537"/>
                  <a:pt x="199263" y="178537"/>
                </a:cubicBezTo>
                <a:cubicBezTo>
                  <a:pt x="189357" y="178537"/>
                  <a:pt x="180480" y="176746"/>
                  <a:pt x="172631" y="173165"/>
                </a:cubicBezTo>
                <a:cubicBezTo>
                  <a:pt x="164783" y="169583"/>
                  <a:pt x="158572" y="164706"/>
                  <a:pt x="154000" y="158534"/>
                </a:cubicBezTo>
                <a:cubicBezTo>
                  <a:pt x="149428" y="152362"/>
                  <a:pt x="146990" y="145466"/>
                  <a:pt x="146685" y="137846"/>
                </a:cubicBezTo>
                <a:lnTo>
                  <a:pt x="173660" y="137846"/>
                </a:lnTo>
                <a:cubicBezTo>
                  <a:pt x="174117" y="143180"/>
                  <a:pt x="176670" y="147638"/>
                  <a:pt x="181318" y="151219"/>
                </a:cubicBezTo>
                <a:cubicBezTo>
                  <a:pt x="185966" y="154800"/>
                  <a:pt x="191796" y="156591"/>
                  <a:pt x="198806" y="156591"/>
                </a:cubicBezTo>
                <a:cubicBezTo>
                  <a:pt x="206121" y="156591"/>
                  <a:pt x="211798" y="155181"/>
                  <a:pt x="215837" y="152362"/>
                </a:cubicBezTo>
                <a:cubicBezTo>
                  <a:pt x="219875" y="149543"/>
                  <a:pt x="221894" y="145923"/>
                  <a:pt x="221894" y="141503"/>
                </a:cubicBezTo>
                <a:cubicBezTo>
                  <a:pt x="221894" y="136779"/>
                  <a:pt x="219646" y="133274"/>
                  <a:pt x="215151" y="130988"/>
                </a:cubicBezTo>
                <a:cubicBezTo>
                  <a:pt x="210655" y="128702"/>
                  <a:pt x="203530" y="126187"/>
                  <a:pt x="193777" y="123444"/>
                </a:cubicBezTo>
                <a:cubicBezTo>
                  <a:pt x="184328" y="120853"/>
                  <a:pt x="176632" y="118339"/>
                  <a:pt x="170688" y="115900"/>
                </a:cubicBezTo>
                <a:cubicBezTo>
                  <a:pt x="164744" y="113462"/>
                  <a:pt x="159601" y="109728"/>
                  <a:pt x="155258" y="104699"/>
                </a:cubicBezTo>
                <a:cubicBezTo>
                  <a:pt x="150914" y="99670"/>
                  <a:pt x="148742" y="93040"/>
                  <a:pt x="148742" y="84811"/>
                </a:cubicBezTo>
                <a:cubicBezTo>
                  <a:pt x="148742" y="78105"/>
                  <a:pt x="150723" y="71971"/>
                  <a:pt x="154686" y="66408"/>
                </a:cubicBezTo>
                <a:cubicBezTo>
                  <a:pt x="158648" y="60846"/>
                  <a:pt x="164325" y="56464"/>
                  <a:pt x="171717" y="53264"/>
                </a:cubicBezTo>
                <a:cubicBezTo>
                  <a:pt x="179108" y="50063"/>
                  <a:pt x="187604" y="48463"/>
                  <a:pt x="197206" y="48463"/>
                </a:cubicBezTo>
                <a:close/>
                <a:moveTo>
                  <a:pt x="8063408" y="19202"/>
                </a:moveTo>
                <a:lnTo>
                  <a:pt x="8089697" y="19202"/>
                </a:lnTo>
                <a:lnTo>
                  <a:pt x="8089697" y="50521"/>
                </a:lnTo>
                <a:lnTo>
                  <a:pt x="8120329" y="50521"/>
                </a:lnTo>
                <a:lnTo>
                  <a:pt x="8120329" y="71780"/>
                </a:lnTo>
                <a:lnTo>
                  <a:pt x="8089697" y="71780"/>
                </a:lnTo>
                <a:lnTo>
                  <a:pt x="8089697" y="141503"/>
                </a:lnTo>
                <a:cubicBezTo>
                  <a:pt x="8089697" y="146228"/>
                  <a:pt x="8090801" y="149619"/>
                  <a:pt x="8093012" y="151676"/>
                </a:cubicBezTo>
                <a:cubicBezTo>
                  <a:pt x="8095221" y="153734"/>
                  <a:pt x="8098993" y="154762"/>
                  <a:pt x="8104327" y="154762"/>
                </a:cubicBezTo>
                <a:lnTo>
                  <a:pt x="8120329" y="154762"/>
                </a:lnTo>
                <a:lnTo>
                  <a:pt x="8120329" y="176479"/>
                </a:lnTo>
                <a:lnTo>
                  <a:pt x="8099755" y="176479"/>
                </a:lnTo>
                <a:cubicBezTo>
                  <a:pt x="8088020" y="176479"/>
                  <a:pt x="8079029" y="173736"/>
                  <a:pt x="8072780" y="168250"/>
                </a:cubicBezTo>
                <a:cubicBezTo>
                  <a:pt x="8066532" y="162763"/>
                  <a:pt x="8063408" y="153848"/>
                  <a:pt x="8063408" y="141503"/>
                </a:cubicBezTo>
                <a:lnTo>
                  <a:pt x="8063408" y="71780"/>
                </a:lnTo>
                <a:lnTo>
                  <a:pt x="8048549" y="71780"/>
                </a:lnTo>
                <a:lnTo>
                  <a:pt x="8048549" y="50521"/>
                </a:lnTo>
                <a:lnTo>
                  <a:pt x="8063408" y="50521"/>
                </a:lnTo>
                <a:close/>
                <a:moveTo>
                  <a:pt x="7663358" y="19202"/>
                </a:moveTo>
                <a:lnTo>
                  <a:pt x="7689647" y="19202"/>
                </a:lnTo>
                <a:lnTo>
                  <a:pt x="7689647" y="50521"/>
                </a:lnTo>
                <a:lnTo>
                  <a:pt x="7720279" y="50521"/>
                </a:lnTo>
                <a:lnTo>
                  <a:pt x="7720279" y="71780"/>
                </a:lnTo>
                <a:lnTo>
                  <a:pt x="7689647" y="71780"/>
                </a:lnTo>
                <a:lnTo>
                  <a:pt x="7689647" y="141503"/>
                </a:lnTo>
                <a:cubicBezTo>
                  <a:pt x="7689647" y="146228"/>
                  <a:pt x="7690751" y="149619"/>
                  <a:pt x="7692962" y="151676"/>
                </a:cubicBezTo>
                <a:cubicBezTo>
                  <a:pt x="7695171" y="153734"/>
                  <a:pt x="7698943" y="154762"/>
                  <a:pt x="7704277" y="154762"/>
                </a:cubicBezTo>
                <a:lnTo>
                  <a:pt x="7720279" y="154762"/>
                </a:lnTo>
                <a:lnTo>
                  <a:pt x="7720279" y="176479"/>
                </a:lnTo>
                <a:lnTo>
                  <a:pt x="7699705" y="176479"/>
                </a:lnTo>
                <a:cubicBezTo>
                  <a:pt x="7687970" y="176479"/>
                  <a:pt x="7678979" y="173736"/>
                  <a:pt x="7672730" y="168250"/>
                </a:cubicBezTo>
                <a:cubicBezTo>
                  <a:pt x="7666482" y="162763"/>
                  <a:pt x="7663358" y="153848"/>
                  <a:pt x="7663358" y="141503"/>
                </a:cubicBezTo>
                <a:lnTo>
                  <a:pt x="7663358" y="71780"/>
                </a:lnTo>
                <a:lnTo>
                  <a:pt x="7648499" y="71780"/>
                </a:lnTo>
                <a:lnTo>
                  <a:pt x="7648499" y="50521"/>
                </a:lnTo>
                <a:lnTo>
                  <a:pt x="7663358" y="50521"/>
                </a:lnTo>
                <a:close/>
                <a:moveTo>
                  <a:pt x="6977558" y="19202"/>
                </a:moveTo>
                <a:lnTo>
                  <a:pt x="7003847" y="19202"/>
                </a:lnTo>
                <a:lnTo>
                  <a:pt x="7003847" y="50521"/>
                </a:lnTo>
                <a:lnTo>
                  <a:pt x="7034479" y="50521"/>
                </a:lnTo>
                <a:lnTo>
                  <a:pt x="7034479" y="71780"/>
                </a:lnTo>
                <a:lnTo>
                  <a:pt x="7003847" y="71780"/>
                </a:lnTo>
                <a:lnTo>
                  <a:pt x="7003847" y="141503"/>
                </a:lnTo>
                <a:cubicBezTo>
                  <a:pt x="7003847" y="146228"/>
                  <a:pt x="7004951" y="149619"/>
                  <a:pt x="7007162" y="151676"/>
                </a:cubicBezTo>
                <a:cubicBezTo>
                  <a:pt x="7009371" y="153734"/>
                  <a:pt x="7013143" y="154762"/>
                  <a:pt x="7018477" y="154762"/>
                </a:cubicBezTo>
                <a:lnTo>
                  <a:pt x="7034479" y="154762"/>
                </a:lnTo>
                <a:lnTo>
                  <a:pt x="7034479" y="176479"/>
                </a:lnTo>
                <a:lnTo>
                  <a:pt x="7013905" y="176479"/>
                </a:lnTo>
                <a:cubicBezTo>
                  <a:pt x="7002170" y="176479"/>
                  <a:pt x="6993179" y="173736"/>
                  <a:pt x="6986930" y="168250"/>
                </a:cubicBezTo>
                <a:cubicBezTo>
                  <a:pt x="6980682" y="162763"/>
                  <a:pt x="6977558" y="153848"/>
                  <a:pt x="6977558" y="141503"/>
                </a:cubicBezTo>
                <a:lnTo>
                  <a:pt x="6977558" y="71780"/>
                </a:lnTo>
                <a:lnTo>
                  <a:pt x="6962699" y="71780"/>
                </a:lnTo>
                <a:lnTo>
                  <a:pt x="6962699" y="50521"/>
                </a:lnTo>
                <a:lnTo>
                  <a:pt x="6977558" y="50521"/>
                </a:lnTo>
                <a:close/>
                <a:moveTo>
                  <a:pt x="5844083" y="19202"/>
                </a:moveTo>
                <a:lnTo>
                  <a:pt x="5870372" y="19202"/>
                </a:lnTo>
                <a:lnTo>
                  <a:pt x="5870372" y="50521"/>
                </a:lnTo>
                <a:lnTo>
                  <a:pt x="5901004" y="50521"/>
                </a:lnTo>
                <a:lnTo>
                  <a:pt x="5901004" y="71780"/>
                </a:lnTo>
                <a:lnTo>
                  <a:pt x="5870372" y="71780"/>
                </a:lnTo>
                <a:lnTo>
                  <a:pt x="5870372" y="141503"/>
                </a:lnTo>
                <a:cubicBezTo>
                  <a:pt x="5870372" y="146228"/>
                  <a:pt x="5871476" y="149619"/>
                  <a:pt x="5873686" y="151676"/>
                </a:cubicBezTo>
                <a:cubicBezTo>
                  <a:pt x="5875896" y="153734"/>
                  <a:pt x="5879668" y="154762"/>
                  <a:pt x="5885002" y="154762"/>
                </a:cubicBezTo>
                <a:lnTo>
                  <a:pt x="5901004" y="154762"/>
                </a:lnTo>
                <a:lnTo>
                  <a:pt x="5901004" y="176479"/>
                </a:lnTo>
                <a:lnTo>
                  <a:pt x="5880430" y="176479"/>
                </a:lnTo>
                <a:cubicBezTo>
                  <a:pt x="5868695" y="176479"/>
                  <a:pt x="5859704" y="173736"/>
                  <a:pt x="5853455" y="168250"/>
                </a:cubicBezTo>
                <a:cubicBezTo>
                  <a:pt x="5847207" y="162763"/>
                  <a:pt x="5844083" y="153848"/>
                  <a:pt x="5844083" y="141503"/>
                </a:cubicBezTo>
                <a:lnTo>
                  <a:pt x="5844083" y="71780"/>
                </a:lnTo>
                <a:lnTo>
                  <a:pt x="5829224" y="71780"/>
                </a:lnTo>
                <a:lnTo>
                  <a:pt x="5829224" y="50521"/>
                </a:lnTo>
                <a:lnTo>
                  <a:pt x="5844083" y="50521"/>
                </a:lnTo>
                <a:close/>
                <a:moveTo>
                  <a:pt x="2624633" y="19202"/>
                </a:moveTo>
                <a:lnTo>
                  <a:pt x="2650921" y="19202"/>
                </a:lnTo>
                <a:lnTo>
                  <a:pt x="2650921" y="50521"/>
                </a:lnTo>
                <a:lnTo>
                  <a:pt x="2681554" y="50521"/>
                </a:lnTo>
                <a:lnTo>
                  <a:pt x="2681554" y="71780"/>
                </a:lnTo>
                <a:lnTo>
                  <a:pt x="2650921" y="71780"/>
                </a:lnTo>
                <a:lnTo>
                  <a:pt x="2650921" y="141503"/>
                </a:lnTo>
                <a:cubicBezTo>
                  <a:pt x="2650921" y="146228"/>
                  <a:pt x="2652026" y="149619"/>
                  <a:pt x="2654236" y="151676"/>
                </a:cubicBezTo>
                <a:cubicBezTo>
                  <a:pt x="2656446" y="153734"/>
                  <a:pt x="2660218" y="154762"/>
                  <a:pt x="2665552" y="154762"/>
                </a:cubicBezTo>
                <a:lnTo>
                  <a:pt x="2681554" y="154762"/>
                </a:lnTo>
                <a:lnTo>
                  <a:pt x="2681554" y="176479"/>
                </a:lnTo>
                <a:lnTo>
                  <a:pt x="2660980" y="176479"/>
                </a:lnTo>
                <a:cubicBezTo>
                  <a:pt x="2649245" y="176479"/>
                  <a:pt x="2640253" y="173736"/>
                  <a:pt x="2634005" y="168250"/>
                </a:cubicBezTo>
                <a:cubicBezTo>
                  <a:pt x="2627757" y="162763"/>
                  <a:pt x="2624633" y="153848"/>
                  <a:pt x="2624633" y="141503"/>
                </a:cubicBezTo>
                <a:lnTo>
                  <a:pt x="2624633" y="71780"/>
                </a:lnTo>
                <a:lnTo>
                  <a:pt x="2609774" y="71780"/>
                </a:lnTo>
                <a:lnTo>
                  <a:pt x="2609774" y="50521"/>
                </a:lnTo>
                <a:lnTo>
                  <a:pt x="2624633" y="50521"/>
                </a:lnTo>
                <a:close/>
                <a:moveTo>
                  <a:pt x="481508" y="19202"/>
                </a:moveTo>
                <a:lnTo>
                  <a:pt x="507797" y="19202"/>
                </a:lnTo>
                <a:lnTo>
                  <a:pt x="507797" y="50521"/>
                </a:lnTo>
                <a:lnTo>
                  <a:pt x="538429" y="50521"/>
                </a:lnTo>
                <a:lnTo>
                  <a:pt x="538429" y="71780"/>
                </a:lnTo>
                <a:lnTo>
                  <a:pt x="507797" y="71780"/>
                </a:lnTo>
                <a:lnTo>
                  <a:pt x="507797" y="141503"/>
                </a:lnTo>
                <a:cubicBezTo>
                  <a:pt x="507797" y="146228"/>
                  <a:pt x="508902" y="149619"/>
                  <a:pt x="511112" y="151676"/>
                </a:cubicBezTo>
                <a:cubicBezTo>
                  <a:pt x="513321" y="153734"/>
                  <a:pt x="517093" y="154762"/>
                  <a:pt x="522427" y="154762"/>
                </a:cubicBezTo>
                <a:lnTo>
                  <a:pt x="538429" y="154762"/>
                </a:lnTo>
                <a:lnTo>
                  <a:pt x="538429" y="176479"/>
                </a:lnTo>
                <a:lnTo>
                  <a:pt x="517856" y="176479"/>
                </a:lnTo>
                <a:cubicBezTo>
                  <a:pt x="506121" y="176479"/>
                  <a:pt x="497129" y="173736"/>
                  <a:pt x="490880" y="168250"/>
                </a:cubicBezTo>
                <a:cubicBezTo>
                  <a:pt x="484632" y="162763"/>
                  <a:pt x="481508" y="153848"/>
                  <a:pt x="481508" y="141503"/>
                </a:cubicBezTo>
                <a:lnTo>
                  <a:pt x="481508" y="71780"/>
                </a:lnTo>
                <a:lnTo>
                  <a:pt x="466649" y="71780"/>
                </a:lnTo>
                <a:lnTo>
                  <a:pt x="466649" y="50521"/>
                </a:lnTo>
                <a:lnTo>
                  <a:pt x="481508" y="50521"/>
                </a:lnTo>
                <a:close/>
                <a:moveTo>
                  <a:pt x="8430768" y="7315"/>
                </a:moveTo>
                <a:lnTo>
                  <a:pt x="8456828" y="7315"/>
                </a:lnTo>
                <a:lnTo>
                  <a:pt x="8456828" y="176479"/>
                </a:lnTo>
                <a:lnTo>
                  <a:pt x="8430768" y="176479"/>
                </a:lnTo>
                <a:close/>
                <a:moveTo>
                  <a:pt x="5925693" y="7315"/>
                </a:moveTo>
                <a:lnTo>
                  <a:pt x="5951754" y="7315"/>
                </a:lnTo>
                <a:lnTo>
                  <a:pt x="5951754" y="65151"/>
                </a:lnTo>
                <a:cubicBezTo>
                  <a:pt x="5956173" y="59817"/>
                  <a:pt x="5961774" y="55702"/>
                  <a:pt x="5968555" y="52807"/>
                </a:cubicBezTo>
                <a:cubicBezTo>
                  <a:pt x="5975337" y="49911"/>
                  <a:pt x="5982767" y="48463"/>
                  <a:pt x="5990844" y="48463"/>
                </a:cubicBezTo>
                <a:cubicBezTo>
                  <a:pt x="6000445" y="48463"/>
                  <a:pt x="6009017" y="50521"/>
                  <a:pt x="6016561" y="54635"/>
                </a:cubicBezTo>
                <a:cubicBezTo>
                  <a:pt x="6024105" y="58750"/>
                  <a:pt x="6030049" y="64846"/>
                  <a:pt x="6034392" y="72923"/>
                </a:cubicBezTo>
                <a:cubicBezTo>
                  <a:pt x="6038735" y="81001"/>
                  <a:pt x="6040907" y="90754"/>
                  <a:pt x="6040907" y="102184"/>
                </a:cubicBezTo>
                <a:lnTo>
                  <a:pt x="6040907" y="176479"/>
                </a:lnTo>
                <a:lnTo>
                  <a:pt x="6015075" y="176479"/>
                </a:lnTo>
                <a:lnTo>
                  <a:pt x="6015075" y="106070"/>
                </a:lnTo>
                <a:cubicBezTo>
                  <a:pt x="6015075" y="94793"/>
                  <a:pt x="6012256" y="86144"/>
                  <a:pt x="6006617" y="80124"/>
                </a:cubicBezTo>
                <a:cubicBezTo>
                  <a:pt x="6000978" y="74105"/>
                  <a:pt x="5993282" y="71095"/>
                  <a:pt x="5983529" y="71095"/>
                </a:cubicBezTo>
                <a:cubicBezTo>
                  <a:pt x="5973775" y="71095"/>
                  <a:pt x="5966041" y="74105"/>
                  <a:pt x="5960326" y="80124"/>
                </a:cubicBezTo>
                <a:cubicBezTo>
                  <a:pt x="5954611" y="86144"/>
                  <a:pt x="5951754" y="94793"/>
                  <a:pt x="5951754" y="106070"/>
                </a:cubicBezTo>
                <a:lnTo>
                  <a:pt x="5951754" y="176479"/>
                </a:lnTo>
                <a:lnTo>
                  <a:pt x="5925693" y="176479"/>
                </a:lnTo>
                <a:close/>
                <a:moveTo>
                  <a:pt x="5087493" y="7315"/>
                </a:moveTo>
                <a:lnTo>
                  <a:pt x="5113553" y="7315"/>
                </a:lnTo>
                <a:lnTo>
                  <a:pt x="5113553" y="176479"/>
                </a:lnTo>
                <a:lnTo>
                  <a:pt x="5087493" y="176479"/>
                </a:lnTo>
                <a:close/>
                <a:moveTo>
                  <a:pt x="3810305" y="7315"/>
                </a:moveTo>
                <a:lnTo>
                  <a:pt x="3836594" y="7315"/>
                </a:lnTo>
                <a:lnTo>
                  <a:pt x="3836594" y="176479"/>
                </a:lnTo>
                <a:lnTo>
                  <a:pt x="3810305" y="176479"/>
                </a:lnTo>
                <a:lnTo>
                  <a:pt x="3810305" y="157505"/>
                </a:lnTo>
                <a:cubicBezTo>
                  <a:pt x="3806037" y="163601"/>
                  <a:pt x="3800132" y="168631"/>
                  <a:pt x="3792588" y="172593"/>
                </a:cubicBezTo>
                <a:cubicBezTo>
                  <a:pt x="3785044" y="176555"/>
                  <a:pt x="3776396" y="178537"/>
                  <a:pt x="3766642" y="178537"/>
                </a:cubicBezTo>
                <a:cubicBezTo>
                  <a:pt x="3755670" y="178537"/>
                  <a:pt x="3745649" y="175755"/>
                  <a:pt x="3736581" y="170193"/>
                </a:cubicBezTo>
                <a:cubicBezTo>
                  <a:pt x="3727514" y="164630"/>
                  <a:pt x="3720351" y="156858"/>
                  <a:pt x="3715092" y="146876"/>
                </a:cubicBezTo>
                <a:cubicBezTo>
                  <a:pt x="3709835" y="136893"/>
                  <a:pt x="3707206" y="125578"/>
                  <a:pt x="3707206" y="112928"/>
                </a:cubicBezTo>
                <a:cubicBezTo>
                  <a:pt x="3707206" y="100279"/>
                  <a:pt x="3709835" y="89078"/>
                  <a:pt x="3715092" y="79324"/>
                </a:cubicBezTo>
                <a:cubicBezTo>
                  <a:pt x="3720351" y="69571"/>
                  <a:pt x="3727514" y="61989"/>
                  <a:pt x="3736581" y="56579"/>
                </a:cubicBezTo>
                <a:cubicBezTo>
                  <a:pt x="3745649" y="51168"/>
                  <a:pt x="3755746" y="48463"/>
                  <a:pt x="3766871" y="48463"/>
                </a:cubicBezTo>
                <a:cubicBezTo>
                  <a:pt x="3775100" y="48463"/>
                  <a:pt x="3783216" y="50254"/>
                  <a:pt x="3791216" y="53835"/>
                </a:cubicBezTo>
                <a:cubicBezTo>
                  <a:pt x="3799217" y="57417"/>
                  <a:pt x="3805580" y="62179"/>
                  <a:pt x="3810305" y="68123"/>
                </a:cubicBezTo>
                <a:close/>
                <a:moveTo>
                  <a:pt x="3068193" y="7315"/>
                </a:moveTo>
                <a:lnTo>
                  <a:pt x="3094253" y="7315"/>
                </a:lnTo>
                <a:lnTo>
                  <a:pt x="3094253" y="176479"/>
                </a:lnTo>
                <a:lnTo>
                  <a:pt x="3068193" y="176479"/>
                </a:lnTo>
                <a:close/>
                <a:moveTo>
                  <a:pt x="2210105" y="7315"/>
                </a:moveTo>
                <a:lnTo>
                  <a:pt x="2236394" y="7315"/>
                </a:lnTo>
                <a:lnTo>
                  <a:pt x="2236394" y="176479"/>
                </a:lnTo>
                <a:lnTo>
                  <a:pt x="2210105" y="176479"/>
                </a:lnTo>
                <a:lnTo>
                  <a:pt x="2210105" y="157505"/>
                </a:lnTo>
                <a:cubicBezTo>
                  <a:pt x="2205838" y="163601"/>
                  <a:pt x="2199932" y="168631"/>
                  <a:pt x="2192388" y="172593"/>
                </a:cubicBezTo>
                <a:cubicBezTo>
                  <a:pt x="2184845" y="176555"/>
                  <a:pt x="2176195" y="178537"/>
                  <a:pt x="2166442" y="178537"/>
                </a:cubicBezTo>
                <a:cubicBezTo>
                  <a:pt x="2155470" y="178537"/>
                  <a:pt x="2145449" y="175755"/>
                  <a:pt x="2136381" y="170193"/>
                </a:cubicBezTo>
                <a:cubicBezTo>
                  <a:pt x="2127314" y="164630"/>
                  <a:pt x="2120151" y="156858"/>
                  <a:pt x="2114893" y="146876"/>
                </a:cubicBezTo>
                <a:cubicBezTo>
                  <a:pt x="2109635" y="136893"/>
                  <a:pt x="2107006" y="125578"/>
                  <a:pt x="2107006" y="112928"/>
                </a:cubicBezTo>
                <a:cubicBezTo>
                  <a:pt x="2107006" y="100279"/>
                  <a:pt x="2109635" y="89078"/>
                  <a:pt x="2114893" y="79324"/>
                </a:cubicBezTo>
                <a:cubicBezTo>
                  <a:pt x="2120151" y="69571"/>
                  <a:pt x="2127314" y="61989"/>
                  <a:pt x="2136381" y="56579"/>
                </a:cubicBezTo>
                <a:cubicBezTo>
                  <a:pt x="2145449" y="51168"/>
                  <a:pt x="2155546" y="48463"/>
                  <a:pt x="2166671" y="48463"/>
                </a:cubicBezTo>
                <a:cubicBezTo>
                  <a:pt x="2174901" y="48463"/>
                  <a:pt x="2183016" y="50254"/>
                  <a:pt x="2191017" y="53835"/>
                </a:cubicBezTo>
                <a:cubicBezTo>
                  <a:pt x="2199018" y="57417"/>
                  <a:pt x="2205381" y="62179"/>
                  <a:pt x="2210105" y="68123"/>
                </a:cubicBezTo>
                <a:close/>
                <a:moveTo>
                  <a:pt x="1077468" y="7315"/>
                </a:moveTo>
                <a:lnTo>
                  <a:pt x="1103528" y="7315"/>
                </a:lnTo>
                <a:lnTo>
                  <a:pt x="1103528" y="69266"/>
                </a:lnTo>
                <a:cubicBezTo>
                  <a:pt x="1107948" y="63170"/>
                  <a:pt x="1114006" y="58179"/>
                  <a:pt x="1121702" y="54293"/>
                </a:cubicBezTo>
                <a:cubicBezTo>
                  <a:pt x="1129398" y="50406"/>
                  <a:pt x="1137971" y="48463"/>
                  <a:pt x="1147420" y="48463"/>
                </a:cubicBezTo>
                <a:cubicBezTo>
                  <a:pt x="1158545" y="48463"/>
                  <a:pt x="1168603" y="51130"/>
                  <a:pt x="1177595" y="56464"/>
                </a:cubicBezTo>
                <a:cubicBezTo>
                  <a:pt x="1186587" y="61798"/>
                  <a:pt x="1193673" y="69380"/>
                  <a:pt x="1198855" y="79210"/>
                </a:cubicBezTo>
                <a:cubicBezTo>
                  <a:pt x="1204037" y="89040"/>
                  <a:pt x="1206627" y="100279"/>
                  <a:pt x="1206627" y="112928"/>
                </a:cubicBezTo>
                <a:cubicBezTo>
                  <a:pt x="1206627" y="125578"/>
                  <a:pt x="1204037" y="136893"/>
                  <a:pt x="1198855" y="146876"/>
                </a:cubicBezTo>
                <a:cubicBezTo>
                  <a:pt x="1193673" y="156858"/>
                  <a:pt x="1186549" y="164630"/>
                  <a:pt x="1177481" y="170193"/>
                </a:cubicBezTo>
                <a:cubicBezTo>
                  <a:pt x="1168413" y="175755"/>
                  <a:pt x="1158393" y="178537"/>
                  <a:pt x="1147420" y="178537"/>
                </a:cubicBezTo>
                <a:cubicBezTo>
                  <a:pt x="1137666" y="178537"/>
                  <a:pt x="1129017" y="176632"/>
                  <a:pt x="1121473" y="172822"/>
                </a:cubicBezTo>
                <a:cubicBezTo>
                  <a:pt x="1113930" y="169012"/>
                  <a:pt x="1107948" y="164135"/>
                  <a:pt x="1103528" y="158191"/>
                </a:cubicBezTo>
                <a:lnTo>
                  <a:pt x="1103528" y="176479"/>
                </a:lnTo>
                <a:lnTo>
                  <a:pt x="1077468" y="176479"/>
                </a:lnTo>
                <a:close/>
                <a:moveTo>
                  <a:pt x="563118" y="7315"/>
                </a:moveTo>
                <a:lnTo>
                  <a:pt x="589179" y="7315"/>
                </a:lnTo>
                <a:lnTo>
                  <a:pt x="589179" y="65151"/>
                </a:lnTo>
                <a:cubicBezTo>
                  <a:pt x="593598" y="59817"/>
                  <a:pt x="599199" y="55702"/>
                  <a:pt x="605980" y="52807"/>
                </a:cubicBezTo>
                <a:cubicBezTo>
                  <a:pt x="612763" y="49911"/>
                  <a:pt x="620192" y="48463"/>
                  <a:pt x="628269" y="48463"/>
                </a:cubicBezTo>
                <a:cubicBezTo>
                  <a:pt x="637870" y="48463"/>
                  <a:pt x="646442" y="50521"/>
                  <a:pt x="653987" y="54635"/>
                </a:cubicBezTo>
                <a:cubicBezTo>
                  <a:pt x="661530" y="58750"/>
                  <a:pt x="667474" y="64846"/>
                  <a:pt x="671817" y="72923"/>
                </a:cubicBezTo>
                <a:cubicBezTo>
                  <a:pt x="676161" y="81001"/>
                  <a:pt x="678332" y="90754"/>
                  <a:pt x="678332" y="102184"/>
                </a:cubicBezTo>
                <a:lnTo>
                  <a:pt x="678332" y="176479"/>
                </a:lnTo>
                <a:lnTo>
                  <a:pt x="652501" y="176479"/>
                </a:lnTo>
                <a:lnTo>
                  <a:pt x="652501" y="106070"/>
                </a:lnTo>
                <a:cubicBezTo>
                  <a:pt x="652501" y="94793"/>
                  <a:pt x="649681" y="86144"/>
                  <a:pt x="644043" y="80124"/>
                </a:cubicBezTo>
                <a:cubicBezTo>
                  <a:pt x="638404" y="74105"/>
                  <a:pt x="630708" y="71095"/>
                  <a:pt x="620954" y="71095"/>
                </a:cubicBezTo>
                <a:cubicBezTo>
                  <a:pt x="611200" y="71095"/>
                  <a:pt x="603466" y="74105"/>
                  <a:pt x="597751" y="80124"/>
                </a:cubicBezTo>
                <a:cubicBezTo>
                  <a:pt x="592036" y="86144"/>
                  <a:pt x="589179" y="94793"/>
                  <a:pt x="589179" y="106070"/>
                </a:cubicBezTo>
                <a:lnTo>
                  <a:pt x="589179" y="176479"/>
                </a:lnTo>
                <a:lnTo>
                  <a:pt x="563118" y="176479"/>
                </a:lnTo>
                <a:close/>
                <a:moveTo>
                  <a:pt x="7462951" y="457"/>
                </a:moveTo>
                <a:cubicBezTo>
                  <a:pt x="7467524" y="457"/>
                  <a:pt x="7471409" y="2057"/>
                  <a:pt x="7474610" y="5258"/>
                </a:cubicBezTo>
                <a:cubicBezTo>
                  <a:pt x="7477811" y="8458"/>
                  <a:pt x="7479411" y="12421"/>
                  <a:pt x="7479411" y="17145"/>
                </a:cubicBezTo>
                <a:cubicBezTo>
                  <a:pt x="7479411" y="21869"/>
                  <a:pt x="7477811" y="25832"/>
                  <a:pt x="7474610" y="29032"/>
                </a:cubicBezTo>
                <a:cubicBezTo>
                  <a:pt x="7471409" y="32233"/>
                  <a:pt x="7467524" y="33833"/>
                  <a:pt x="7462951" y="33833"/>
                </a:cubicBezTo>
                <a:cubicBezTo>
                  <a:pt x="7458227" y="33833"/>
                  <a:pt x="7454264" y="32233"/>
                  <a:pt x="7451064" y="29032"/>
                </a:cubicBezTo>
                <a:cubicBezTo>
                  <a:pt x="7447864" y="25832"/>
                  <a:pt x="7446264" y="21869"/>
                  <a:pt x="7446264" y="17145"/>
                </a:cubicBezTo>
                <a:cubicBezTo>
                  <a:pt x="7446264" y="12421"/>
                  <a:pt x="7447864" y="8458"/>
                  <a:pt x="7451064" y="5258"/>
                </a:cubicBezTo>
                <a:cubicBezTo>
                  <a:pt x="7454264" y="2057"/>
                  <a:pt x="7458227" y="457"/>
                  <a:pt x="7462951" y="457"/>
                </a:cubicBezTo>
                <a:close/>
                <a:moveTo>
                  <a:pt x="4653076" y="457"/>
                </a:moveTo>
                <a:cubicBezTo>
                  <a:pt x="4657649" y="457"/>
                  <a:pt x="4661535" y="2057"/>
                  <a:pt x="4664735" y="5258"/>
                </a:cubicBezTo>
                <a:cubicBezTo>
                  <a:pt x="4667936" y="8458"/>
                  <a:pt x="4669536" y="12421"/>
                  <a:pt x="4669536" y="17145"/>
                </a:cubicBezTo>
                <a:cubicBezTo>
                  <a:pt x="4669536" y="21869"/>
                  <a:pt x="4667936" y="25832"/>
                  <a:pt x="4664735" y="29032"/>
                </a:cubicBezTo>
                <a:cubicBezTo>
                  <a:pt x="4661535" y="32233"/>
                  <a:pt x="4657649" y="33833"/>
                  <a:pt x="4653076" y="33833"/>
                </a:cubicBezTo>
                <a:cubicBezTo>
                  <a:pt x="4648352" y="33833"/>
                  <a:pt x="4644390" y="32233"/>
                  <a:pt x="4641189" y="29032"/>
                </a:cubicBezTo>
                <a:cubicBezTo>
                  <a:pt x="4637989" y="25832"/>
                  <a:pt x="4636389" y="21869"/>
                  <a:pt x="4636389" y="17145"/>
                </a:cubicBezTo>
                <a:cubicBezTo>
                  <a:pt x="4636389" y="12421"/>
                  <a:pt x="4637989" y="8458"/>
                  <a:pt x="4641189" y="5258"/>
                </a:cubicBezTo>
                <a:cubicBezTo>
                  <a:pt x="4644390" y="2057"/>
                  <a:pt x="4648352" y="457"/>
                  <a:pt x="4653076" y="457"/>
                </a:cubicBezTo>
                <a:close/>
                <a:moveTo>
                  <a:pt x="2281352" y="457"/>
                </a:moveTo>
                <a:cubicBezTo>
                  <a:pt x="2285924" y="457"/>
                  <a:pt x="2289810" y="2057"/>
                  <a:pt x="2293010" y="5258"/>
                </a:cubicBezTo>
                <a:cubicBezTo>
                  <a:pt x="2296211" y="8458"/>
                  <a:pt x="2297811" y="12421"/>
                  <a:pt x="2297811" y="17145"/>
                </a:cubicBezTo>
                <a:cubicBezTo>
                  <a:pt x="2297811" y="21869"/>
                  <a:pt x="2296211" y="25832"/>
                  <a:pt x="2293010" y="29032"/>
                </a:cubicBezTo>
                <a:cubicBezTo>
                  <a:pt x="2289810" y="32233"/>
                  <a:pt x="2285924" y="33833"/>
                  <a:pt x="2281352" y="33833"/>
                </a:cubicBezTo>
                <a:cubicBezTo>
                  <a:pt x="2276628" y="33833"/>
                  <a:pt x="2272665" y="32233"/>
                  <a:pt x="2269465" y="29032"/>
                </a:cubicBezTo>
                <a:cubicBezTo>
                  <a:pt x="2266264" y="25832"/>
                  <a:pt x="2264664" y="21869"/>
                  <a:pt x="2264664" y="17145"/>
                </a:cubicBezTo>
                <a:cubicBezTo>
                  <a:pt x="2264664" y="12421"/>
                  <a:pt x="2266264" y="8458"/>
                  <a:pt x="2269465" y="5258"/>
                </a:cubicBezTo>
                <a:cubicBezTo>
                  <a:pt x="2272665" y="2057"/>
                  <a:pt x="2276628" y="457"/>
                  <a:pt x="2281352" y="457"/>
                </a:cubicBezTo>
                <a:close/>
                <a:moveTo>
                  <a:pt x="6329096" y="0"/>
                </a:moveTo>
                <a:lnTo>
                  <a:pt x="6329096" y="21717"/>
                </a:lnTo>
                <a:cubicBezTo>
                  <a:pt x="6321171" y="21717"/>
                  <a:pt x="6315608" y="23203"/>
                  <a:pt x="6312408" y="26175"/>
                </a:cubicBezTo>
                <a:cubicBezTo>
                  <a:pt x="6309207" y="29147"/>
                  <a:pt x="6307607" y="34290"/>
                  <a:pt x="6307607" y="41605"/>
                </a:cubicBezTo>
                <a:lnTo>
                  <a:pt x="6307607" y="50521"/>
                </a:lnTo>
                <a:lnTo>
                  <a:pt x="6330925" y="50521"/>
                </a:lnTo>
                <a:lnTo>
                  <a:pt x="6330925" y="71780"/>
                </a:lnTo>
                <a:lnTo>
                  <a:pt x="6307607" y="71780"/>
                </a:lnTo>
                <a:lnTo>
                  <a:pt x="6307607" y="176479"/>
                </a:lnTo>
                <a:lnTo>
                  <a:pt x="6281318" y="176479"/>
                </a:lnTo>
                <a:lnTo>
                  <a:pt x="6281318" y="71780"/>
                </a:lnTo>
                <a:lnTo>
                  <a:pt x="6266459" y="71780"/>
                </a:lnTo>
                <a:lnTo>
                  <a:pt x="6266459" y="50521"/>
                </a:lnTo>
                <a:lnTo>
                  <a:pt x="6281318" y="50521"/>
                </a:lnTo>
                <a:lnTo>
                  <a:pt x="6281318" y="41605"/>
                </a:lnTo>
                <a:cubicBezTo>
                  <a:pt x="6281318" y="27127"/>
                  <a:pt x="6285166" y="16574"/>
                  <a:pt x="6292862" y="9944"/>
                </a:cubicBezTo>
                <a:cubicBezTo>
                  <a:pt x="6300559" y="3315"/>
                  <a:pt x="6312636" y="0"/>
                  <a:pt x="632909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51C84E49-F4B5-4F7A-805D-D1270C6105FB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56628115-F80D-4474-9110-6260216E4D3A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B7C0170-1BFC-4980-867A-E10E2BA0AA33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C8B85F74-801C-4746-AF8D-20C21F527821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E084C958-64E1-4B2A-B076-744233AB5A7B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0130476D-5F09-4E64-8016-718D8F2749DB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1A931824-C1A4-490F-8443-45D4D2E4D7F6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AC07F87C-4FBC-40A8-9E40-0652CB0DD377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A51393F-E0E4-4039-B89A-92E7C98CABB1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CB348E43-AED9-4318-93E1-BD54E87782E2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326E48C-A518-45F9-8644-A6C7353BAA30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D9F816E9-AF48-440F-86CF-7BF3423813CB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93D3849B-6FA8-4C2F-9F4F-1CC472F375F2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E5CE03D4-3562-40B2-9195-7A4D9E268AD3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5E7816F0-74F9-4C9C-B202-058F94CE6850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EEDACB3-5296-4BF3-86A2-8B01977C0AD2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56AABD86-C8FB-45F9-B44A-6778E345D031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EFC22B93-A382-4065-94C6-67B39E960145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8AF6B176-3A44-4CC6-8312-BF7168F4E4DA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053550B6-7B27-4753-A69D-228069EF7FE8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43AA62BD-2EC6-4119-A999-1791039548F4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3AE8449-02F0-4C04-99C8-A69C0AA1FEB9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4AA0895-05EC-4064-9AF9-6C30898D9C5F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0D659652-2C7E-4C13-84C6-94ADA35A157B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CF94DABE-37AB-4224-A0C6-DE9C6B0BA0D0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80C7F14D-AC17-4B38-B77C-50DF4C616EB5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F151F471-6DDF-4438-84ED-D24C079E8DFC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E7C63E96-EB6E-4EFF-A61A-375B9A09D0AE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A09760F1-E184-46A9-9C56-59A39F70CCB7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5E67F6FF-1B2C-4426-A057-E86F5F3CBB6D}"/>
              </a:ext>
            </a:extLst>
          </p:cNvPr>
          <p:cNvSpPr/>
          <p:nvPr/>
        </p:nvSpPr>
        <p:spPr>
          <a:xfrm>
            <a:off x="873089" y="5278408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3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6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1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3" y="430454"/>
                  <a:pt x="3087014" y="427101"/>
                </a:cubicBezTo>
                <a:cubicBezTo>
                  <a:pt x="3092805" y="423748"/>
                  <a:pt x="3097492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2" y="360578"/>
                  <a:pt x="3092805" y="355702"/>
                  <a:pt x="3087014" y="352349"/>
                </a:cubicBezTo>
                <a:cubicBezTo>
                  <a:pt x="3081223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599" y="360083"/>
                  <a:pt x="2511247" y="366408"/>
                </a:cubicBezTo>
                <a:cubicBezTo>
                  <a:pt x="2507894" y="372732"/>
                  <a:pt x="2506218" y="380467"/>
                  <a:pt x="2506218" y="389611"/>
                </a:cubicBezTo>
                <a:cubicBezTo>
                  <a:pt x="2506218" y="403174"/>
                  <a:pt x="2509684" y="413652"/>
                  <a:pt x="2516619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6" y="430530"/>
                  <a:pt x="2561653" y="427330"/>
                </a:cubicBezTo>
                <a:cubicBezTo>
                  <a:pt x="2567520" y="424129"/>
                  <a:pt x="2572283" y="419329"/>
                  <a:pt x="2575941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9" y="348920"/>
                  <a:pt x="2381973" y="352120"/>
                </a:cubicBezTo>
                <a:cubicBezTo>
                  <a:pt x="2376258" y="355321"/>
                  <a:pt x="2371724" y="360083"/>
                  <a:pt x="2368372" y="366408"/>
                </a:cubicBezTo>
                <a:cubicBezTo>
                  <a:pt x="2365019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9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6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50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1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5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6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2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1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7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7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5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6" y="448818"/>
                </a:cubicBezTo>
                <a:cubicBezTo>
                  <a:pt x="3080766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4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6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80" y="338023"/>
                  <a:pt x="2594076" y="345643"/>
                  <a:pt x="2599715" y="355549"/>
                </a:cubicBezTo>
                <a:cubicBezTo>
                  <a:pt x="2605354" y="365455"/>
                  <a:pt x="2608173" y="376809"/>
                  <a:pt x="2608173" y="389611"/>
                </a:cubicBezTo>
                <a:cubicBezTo>
                  <a:pt x="2608173" y="402412"/>
                  <a:pt x="2605278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30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6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9" y="454762"/>
                </a:cubicBezTo>
                <a:cubicBezTo>
                  <a:pt x="2388031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5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2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4" y="342786"/>
                  <a:pt x="2167127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9" y="346634"/>
                  <a:pt x="2112568" y="346634"/>
                </a:cubicBezTo>
                <a:cubicBezTo>
                  <a:pt x="2101900" y="346634"/>
                  <a:pt x="2093404" y="350406"/>
                  <a:pt x="2087080" y="357950"/>
                </a:cubicBezTo>
                <a:cubicBezTo>
                  <a:pt x="2080755" y="365493"/>
                  <a:pt x="2077592" y="376047"/>
                  <a:pt x="2077592" y="389611"/>
                </a:cubicBezTo>
                <a:cubicBezTo>
                  <a:pt x="2077592" y="403174"/>
                  <a:pt x="2080755" y="413766"/>
                  <a:pt x="2087080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1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1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1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7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6" y="452704"/>
                  <a:pt x="2793644" y="449961"/>
                  <a:pt x="2787396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3" y="348005"/>
                </a:lnTo>
                <a:lnTo>
                  <a:pt x="2763163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2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4" y="324231"/>
                  <a:pt x="1994534" y="320116"/>
                </a:cubicBezTo>
                <a:cubicBezTo>
                  <a:pt x="1989505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7" y="344996"/>
                  <a:pt x="1953729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6" y="359359"/>
                  <a:pt x="1983790" y="361493"/>
                </a:cubicBezTo>
                <a:cubicBezTo>
                  <a:pt x="1994306" y="364388"/>
                  <a:pt x="2002879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2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7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4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1" y="425729"/>
                </a:cubicBezTo>
                <a:cubicBezTo>
                  <a:pt x="1963102" y="430149"/>
                  <a:pt x="1969846" y="432359"/>
                  <a:pt x="1978532" y="432359"/>
                </a:cubicBezTo>
                <a:cubicBezTo>
                  <a:pt x="1987524" y="432359"/>
                  <a:pt x="1994534" y="430187"/>
                  <a:pt x="1999564" y="425844"/>
                </a:cubicBezTo>
                <a:cubicBezTo>
                  <a:pt x="2004593" y="421500"/>
                  <a:pt x="2007108" y="415900"/>
                  <a:pt x="2007108" y="409042"/>
                </a:cubicBezTo>
                <a:cubicBezTo>
                  <a:pt x="2007108" y="403708"/>
                  <a:pt x="2005546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6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7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9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9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8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3" y="349148"/>
                </a:cubicBezTo>
                <a:cubicBezTo>
                  <a:pt x="2972676" y="357226"/>
                  <a:pt x="2974847" y="366979"/>
                  <a:pt x="2974847" y="378409"/>
                </a:cubicBezTo>
                <a:lnTo>
                  <a:pt x="2974847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4" y="283540"/>
                </a:lnTo>
                <a:lnTo>
                  <a:pt x="2657094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4" y="283540"/>
                </a:lnTo>
                <a:lnTo>
                  <a:pt x="2218944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8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6" y="334975"/>
                  <a:pt x="2297239" y="341071"/>
                  <a:pt x="2301582" y="349148"/>
                </a:cubicBezTo>
                <a:cubicBezTo>
                  <a:pt x="2305926" y="357226"/>
                  <a:pt x="2308098" y="366979"/>
                  <a:pt x="2308098" y="378409"/>
                </a:cubicBezTo>
                <a:lnTo>
                  <a:pt x="2308098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4" y="371018"/>
                  <a:pt x="2218944" y="382295"/>
                </a:cubicBezTo>
                <a:lnTo>
                  <a:pt x="2218944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1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3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8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4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9" y="71095"/>
                </a:moveTo>
                <a:cubicBezTo>
                  <a:pt x="3175863" y="71095"/>
                  <a:pt x="3169614" y="72733"/>
                  <a:pt x="3163823" y="76010"/>
                </a:cubicBezTo>
                <a:cubicBezTo>
                  <a:pt x="3158033" y="79286"/>
                  <a:pt x="3153346" y="84087"/>
                  <a:pt x="3149765" y="90411"/>
                </a:cubicBezTo>
                <a:cubicBezTo>
                  <a:pt x="3146184" y="96736"/>
                  <a:pt x="3144393" y="104242"/>
                  <a:pt x="3144393" y="112928"/>
                </a:cubicBezTo>
                <a:cubicBezTo>
                  <a:pt x="3144393" y="121615"/>
                  <a:pt x="3146184" y="129235"/>
                  <a:pt x="3149765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5" y="154191"/>
                  <a:pt x="3176015" y="155905"/>
                  <a:pt x="3182569" y="155905"/>
                </a:cubicBezTo>
                <a:cubicBezTo>
                  <a:pt x="3189274" y="155905"/>
                  <a:pt x="3195522" y="154229"/>
                  <a:pt x="3201314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4" y="129654"/>
                  <a:pt x="3220745" y="122072"/>
                  <a:pt x="3220745" y="113386"/>
                </a:cubicBezTo>
                <a:cubicBezTo>
                  <a:pt x="3220745" y="104699"/>
                  <a:pt x="3218954" y="97155"/>
                  <a:pt x="3215373" y="90754"/>
                </a:cubicBezTo>
                <a:cubicBezTo>
                  <a:pt x="3211792" y="84353"/>
                  <a:pt x="3207105" y="79477"/>
                  <a:pt x="3201314" y="76124"/>
                </a:cubicBezTo>
                <a:cubicBezTo>
                  <a:pt x="3195522" y="72771"/>
                  <a:pt x="3189274" y="71095"/>
                  <a:pt x="3182569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7" y="154229"/>
                  <a:pt x="2982239" y="150876"/>
                </a:cubicBezTo>
                <a:cubicBezTo>
                  <a:pt x="2988030" y="147523"/>
                  <a:pt x="2992716" y="142608"/>
                  <a:pt x="2996298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8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7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39" y="72733"/>
                  <a:pt x="2639948" y="76010"/>
                </a:cubicBezTo>
                <a:cubicBezTo>
                  <a:pt x="2634157" y="79286"/>
                  <a:pt x="2629471" y="84087"/>
                  <a:pt x="2625889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89" y="135788"/>
                </a:cubicBezTo>
                <a:cubicBezTo>
                  <a:pt x="2629471" y="142342"/>
                  <a:pt x="2634195" y="147333"/>
                  <a:pt x="2640063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8" y="154229"/>
                  <a:pt x="2677439" y="150876"/>
                </a:cubicBezTo>
                <a:cubicBezTo>
                  <a:pt x="2683230" y="147523"/>
                  <a:pt x="2687916" y="142608"/>
                  <a:pt x="2691498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8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8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9" y="71095"/>
                  <a:pt x="1549489" y="72695"/>
                  <a:pt x="1543774" y="75895"/>
                </a:cubicBezTo>
                <a:cubicBezTo>
                  <a:pt x="1538058" y="79096"/>
                  <a:pt x="1533524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10" y="137427"/>
                  <a:pt x="1535544" y="144818"/>
                </a:cubicBezTo>
                <a:cubicBezTo>
                  <a:pt x="1542478" y="152210"/>
                  <a:pt x="1551203" y="155905"/>
                  <a:pt x="1561719" y="155905"/>
                </a:cubicBezTo>
                <a:cubicBezTo>
                  <a:pt x="1568424" y="155905"/>
                  <a:pt x="1574711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8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7" y="71095"/>
                  <a:pt x="1406157" y="72771"/>
                  <a:pt x="1400289" y="76124"/>
                </a:cubicBezTo>
                <a:cubicBezTo>
                  <a:pt x="1394422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2" y="147523"/>
                  <a:pt x="1400289" y="150876"/>
                </a:cubicBezTo>
                <a:cubicBezTo>
                  <a:pt x="1406157" y="154229"/>
                  <a:pt x="1412367" y="155905"/>
                  <a:pt x="1418920" y="155905"/>
                </a:cubicBezTo>
                <a:cubicBezTo>
                  <a:pt x="1425625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2" y="135788"/>
                </a:cubicBezTo>
                <a:cubicBezTo>
                  <a:pt x="1455534" y="129235"/>
                  <a:pt x="1457325" y="121615"/>
                  <a:pt x="1457325" y="112928"/>
                </a:cubicBezTo>
                <a:cubicBezTo>
                  <a:pt x="1457325" y="104242"/>
                  <a:pt x="1455534" y="96736"/>
                  <a:pt x="1451952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5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5" y="72733"/>
                  <a:pt x="1239773" y="76010"/>
                </a:cubicBezTo>
                <a:cubicBezTo>
                  <a:pt x="1233982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6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2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2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4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1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099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300" y="83858"/>
                  <a:pt x="110947" y="90183"/>
                </a:cubicBezTo>
                <a:cubicBezTo>
                  <a:pt x="107594" y="96507"/>
                  <a:pt x="105917" y="104242"/>
                  <a:pt x="105917" y="113386"/>
                </a:cubicBezTo>
                <a:cubicBezTo>
                  <a:pt x="105917" y="126949"/>
                  <a:pt x="109385" y="137427"/>
                  <a:pt x="116319" y="144818"/>
                </a:cubicBezTo>
                <a:cubicBezTo>
                  <a:pt x="123253" y="152210"/>
                  <a:pt x="131978" y="155905"/>
                  <a:pt x="142493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0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0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79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4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5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9" y="50521"/>
                </a:lnTo>
                <a:lnTo>
                  <a:pt x="2095119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9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49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5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09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1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5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4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5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1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5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0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49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5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0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6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1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5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3" y="48463"/>
                </a:moveTo>
                <a:cubicBezTo>
                  <a:pt x="3794683" y="48463"/>
                  <a:pt x="3807294" y="52083"/>
                  <a:pt x="3817276" y="59322"/>
                </a:cubicBezTo>
                <a:cubicBezTo>
                  <a:pt x="3827258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3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3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3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3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2" y="157391"/>
                  <a:pt x="3278162" y="147561"/>
                </a:cubicBezTo>
                <a:cubicBezTo>
                  <a:pt x="3272752" y="137732"/>
                  <a:pt x="3270046" y="126340"/>
                  <a:pt x="3270046" y="113386"/>
                </a:cubicBezTo>
                <a:cubicBezTo>
                  <a:pt x="3270046" y="100432"/>
                  <a:pt x="3272676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5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4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2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0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2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2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2" y="86144"/>
                  <a:pt x="2835782" y="80124"/>
                </a:cubicBezTo>
                <a:cubicBezTo>
                  <a:pt x="2830144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9" y="94793"/>
                  <a:pt x="2780919" y="106070"/>
                </a:cubicBezTo>
                <a:lnTo>
                  <a:pt x="2780919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9" y="50521"/>
                </a:lnTo>
                <a:lnTo>
                  <a:pt x="2780919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3" y="48463"/>
                  <a:pt x="2671762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1" y="168631"/>
                  <a:pt x="2678811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0" y="136893"/>
                  <a:pt x="2593772" y="125578"/>
                  <a:pt x="2593772" y="112928"/>
                </a:cubicBezTo>
                <a:cubicBezTo>
                  <a:pt x="2593772" y="100279"/>
                  <a:pt x="2596400" y="89078"/>
                  <a:pt x="2601658" y="79324"/>
                </a:cubicBezTo>
                <a:cubicBezTo>
                  <a:pt x="2606916" y="69571"/>
                  <a:pt x="2614079" y="61989"/>
                  <a:pt x="2623147" y="56579"/>
                </a:cubicBezTo>
                <a:cubicBezTo>
                  <a:pt x="2632214" y="51168"/>
                  <a:pt x="2642235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1" y="48463"/>
                  <a:pt x="2471966" y="52083"/>
                  <a:pt x="2480729" y="59322"/>
                </a:cubicBezTo>
                <a:cubicBezTo>
                  <a:pt x="2489492" y="66561"/>
                  <a:pt x="2494178" y="76429"/>
                  <a:pt x="2494788" y="88925"/>
                </a:cubicBezTo>
                <a:lnTo>
                  <a:pt x="2468727" y="88925"/>
                </a:lnTo>
                <a:cubicBezTo>
                  <a:pt x="2468270" y="83287"/>
                  <a:pt x="2465984" y="78791"/>
                  <a:pt x="2461868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6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7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1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5" y="145923"/>
                  <a:pt x="2470785" y="141503"/>
                </a:cubicBezTo>
                <a:cubicBezTo>
                  <a:pt x="2470785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5" y="113462"/>
                  <a:pt x="2408491" y="109728"/>
                  <a:pt x="2404148" y="104699"/>
                </a:cubicBezTo>
                <a:cubicBezTo>
                  <a:pt x="2399804" y="99670"/>
                  <a:pt x="2397633" y="93040"/>
                  <a:pt x="2397633" y="84811"/>
                </a:cubicBezTo>
                <a:cubicBezTo>
                  <a:pt x="2397633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8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3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2" y="86144"/>
                  <a:pt x="2207132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9" y="94793"/>
                  <a:pt x="2152269" y="106070"/>
                </a:cubicBezTo>
                <a:lnTo>
                  <a:pt x="2152269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9" y="50521"/>
                </a:lnTo>
                <a:lnTo>
                  <a:pt x="2152269" y="64922"/>
                </a:lnTo>
                <a:cubicBezTo>
                  <a:pt x="2156536" y="59741"/>
                  <a:pt x="2161984" y="55702"/>
                  <a:pt x="2168613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6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8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5" y="165011"/>
                  <a:pt x="1788147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1" y="48463"/>
                </a:moveTo>
                <a:cubicBezTo>
                  <a:pt x="1574901" y="48463"/>
                  <a:pt x="1585798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9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5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1" y="48463"/>
                </a:cubicBezTo>
                <a:close/>
                <a:moveTo>
                  <a:pt x="1253033" y="48463"/>
                </a:moveTo>
                <a:cubicBezTo>
                  <a:pt x="1262939" y="48463"/>
                  <a:pt x="1271587" y="50406"/>
                  <a:pt x="1278978" y="54293"/>
                </a:cubicBezTo>
                <a:cubicBezTo>
                  <a:pt x="1286369" y="58179"/>
                  <a:pt x="1292276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6" y="163678"/>
                  <a:pt x="1286256" y="168631"/>
                  <a:pt x="1278635" y="172593"/>
                </a:cubicBezTo>
                <a:cubicBezTo>
                  <a:pt x="1271015" y="176555"/>
                  <a:pt x="1262329" y="178537"/>
                  <a:pt x="1252575" y="178537"/>
                </a:cubicBezTo>
                <a:cubicBezTo>
                  <a:pt x="1241755" y="178537"/>
                  <a:pt x="1231849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60" y="48463"/>
                  <a:pt x="1253033" y="48463"/>
                </a:cubicBezTo>
                <a:close/>
                <a:moveTo>
                  <a:pt x="1056436" y="48463"/>
                </a:moveTo>
                <a:cubicBezTo>
                  <a:pt x="1068323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2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1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3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5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7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7" y="137541"/>
                  <a:pt x="199186" y="147447"/>
                </a:cubicBezTo>
                <a:cubicBezTo>
                  <a:pt x="193395" y="157353"/>
                  <a:pt x="185509" y="165011"/>
                  <a:pt x="175526" y="170421"/>
                </a:cubicBezTo>
                <a:cubicBezTo>
                  <a:pt x="165544" y="175832"/>
                  <a:pt x="154533" y="178537"/>
                  <a:pt x="142493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7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5" y="50521"/>
                </a:lnTo>
                <a:lnTo>
                  <a:pt x="3482645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6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5" y="154762"/>
                </a:lnTo>
                <a:lnTo>
                  <a:pt x="3482645" y="176479"/>
                </a:lnTo>
                <a:lnTo>
                  <a:pt x="3462070" y="176479"/>
                </a:lnTo>
                <a:cubicBezTo>
                  <a:pt x="3450335" y="176479"/>
                  <a:pt x="3441343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2" y="153734"/>
                  <a:pt x="803833" y="154762"/>
                  <a:pt x="809167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7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1" y="136893"/>
                  <a:pt x="2898572" y="125578"/>
                  <a:pt x="2898572" y="112928"/>
                </a:cubicBezTo>
                <a:cubicBezTo>
                  <a:pt x="2898572" y="100279"/>
                  <a:pt x="2901201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6" y="48463"/>
                  <a:pt x="2974581" y="50254"/>
                  <a:pt x="2982582" y="53835"/>
                </a:cubicBezTo>
                <a:cubicBezTo>
                  <a:pt x="2990583" y="57417"/>
                  <a:pt x="2996946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4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2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5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9" y="7315"/>
                </a:lnTo>
                <a:lnTo>
                  <a:pt x="875919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7" y="54635"/>
                </a:cubicBezTo>
                <a:cubicBezTo>
                  <a:pt x="948270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2" y="86144"/>
                  <a:pt x="930782" y="80124"/>
                </a:cubicBezTo>
                <a:cubicBezTo>
                  <a:pt x="925144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9" y="94793"/>
                  <a:pt x="875919" y="106070"/>
                </a:cubicBezTo>
                <a:lnTo>
                  <a:pt x="875919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4" y="7315"/>
                </a:lnTo>
                <a:lnTo>
                  <a:pt x="256794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2" y="33833"/>
                  <a:pt x="2073630" y="32233"/>
                  <a:pt x="2070430" y="29032"/>
                </a:cubicBezTo>
                <a:cubicBezTo>
                  <a:pt x="2067230" y="25832"/>
                  <a:pt x="2065629" y="21869"/>
                  <a:pt x="2065629" y="17145"/>
                </a:cubicBezTo>
                <a:cubicBezTo>
                  <a:pt x="2065629" y="12421"/>
                  <a:pt x="2067230" y="8458"/>
                  <a:pt x="2070430" y="5258"/>
                </a:cubicBezTo>
                <a:cubicBezTo>
                  <a:pt x="2073630" y="2057"/>
                  <a:pt x="2077592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8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9" y="176479"/>
                </a:lnTo>
                <a:lnTo>
                  <a:pt x="14859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9" y="50521"/>
                </a:lnTo>
                <a:lnTo>
                  <a:pt x="14859" y="41605"/>
                </a:lnTo>
                <a:cubicBezTo>
                  <a:pt x="14859" y="27127"/>
                  <a:pt x="18706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4041</TotalTime>
  <Words>567</Words>
  <Application>Microsoft Office PowerPoint</Application>
  <PresentationFormat>Widescreen</PresentationFormat>
  <Paragraphs>154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Akira Expanded</vt:lpstr>
      <vt:lpstr>Bungee</vt:lpstr>
      <vt:lpstr>Montserrat ExtraBold</vt:lpstr>
      <vt:lpstr>Arial</vt:lpstr>
      <vt:lpstr>Pacifico</vt:lpstr>
      <vt:lpstr>Montserrat</vt:lpstr>
      <vt:lpstr>Poppins ExtraBold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72</cp:revision>
  <dcterms:created xsi:type="dcterms:W3CDTF">2024-02-18T05:14:35Z</dcterms:created>
  <dcterms:modified xsi:type="dcterms:W3CDTF">2025-09-20T16:07:04Z</dcterms:modified>
</cp:coreProperties>
</file>