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99F"/>
    <a:srgbClr val="FFAFBA"/>
    <a:srgbClr val="FF5D8B"/>
    <a:srgbClr val="FFB9C3"/>
    <a:srgbClr val="FF8FAF"/>
    <a:srgbClr val="FFA7B4"/>
    <a:srgbClr val="FF759C"/>
    <a:srgbClr val="CFE8AE"/>
    <a:srgbClr val="BEE090"/>
    <a:srgbClr val="80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9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280" y="1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s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s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F247E-08C9-4865-8BA3-264BF0217F53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6F0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3CBAC2DD-C18D-4C38-B7EC-A83D2FF169BF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12532851" y="1000385"/>
            <a:chExt cx="4939145" cy="4937760"/>
          </a:xfrm>
        </p:grpSpPr>
        <p:sp>
          <p:nvSpPr>
            <p:cNvPr id="103" name="Block Arc 102">
              <a:extLst>
                <a:ext uri="{FF2B5EF4-FFF2-40B4-BE49-F238E27FC236}">
                  <a16:creationId xmlns:a16="http://schemas.microsoft.com/office/drawing/2014/main" id="{17D18439-5171-4795-9258-B16AF47F4B20}"/>
                </a:ext>
              </a:extLst>
            </p:cNvPr>
            <p:cNvSpPr/>
            <p:nvPr/>
          </p:nvSpPr>
          <p:spPr>
            <a:xfrm rot="17811072">
              <a:off x="12534236" y="1000385"/>
              <a:ext cx="4937760" cy="4937760"/>
            </a:xfrm>
            <a:prstGeom prst="blockArc">
              <a:avLst>
                <a:gd name="adj1" fmla="val 14603052"/>
                <a:gd name="adj2" fmla="val 16128293"/>
                <a:gd name="adj3" fmla="val 11343"/>
              </a:avLst>
            </a:prstGeom>
            <a:gradFill>
              <a:gsLst>
                <a:gs pos="0">
                  <a:srgbClr val="8BACFD"/>
                </a:gs>
                <a:gs pos="100000">
                  <a:srgbClr val="AABFFC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Block Arc 101">
              <a:extLst>
                <a:ext uri="{FF2B5EF4-FFF2-40B4-BE49-F238E27FC236}">
                  <a16:creationId xmlns:a16="http://schemas.microsoft.com/office/drawing/2014/main" id="{F9DE09C8-4ABF-4D59-91D2-2122D97F32DC}"/>
                </a:ext>
              </a:extLst>
            </p:cNvPr>
            <p:cNvSpPr/>
            <p:nvPr/>
          </p:nvSpPr>
          <p:spPr>
            <a:xfrm>
              <a:off x="12532851" y="1000385"/>
              <a:ext cx="4937760" cy="4937760"/>
            </a:xfrm>
            <a:prstGeom prst="blockArc">
              <a:avLst>
                <a:gd name="adj1" fmla="val 12321640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5182FD"/>
                </a:gs>
                <a:gs pos="100000">
                  <a:srgbClr val="86A4FA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Block Arc 123">
              <a:extLst>
                <a:ext uri="{FF2B5EF4-FFF2-40B4-BE49-F238E27FC236}">
                  <a16:creationId xmlns:a16="http://schemas.microsoft.com/office/drawing/2014/main" id="{03B78DB3-E2E1-4CD6-8AB5-AD1D69C30ACB}"/>
                </a:ext>
              </a:extLst>
            </p:cNvPr>
            <p:cNvSpPr/>
            <p:nvPr/>
          </p:nvSpPr>
          <p:spPr>
            <a:xfrm rot="16359650">
              <a:off x="12532851" y="1000385"/>
              <a:ext cx="4937760" cy="4937760"/>
            </a:xfrm>
            <a:prstGeom prst="blockArc">
              <a:avLst>
                <a:gd name="adj1" fmla="val 21356981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5CE4553-010C-4A0F-B0BD-71880CAED862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238B888-62EE-4FE1-9A5F-94B3454F6C99}"/>
              </a:ext>
            </a:extLst>
          </p:cNvPr>
          <p:cNvSpPr/>
          <p:nvPr/>
        </p:nvSpPr>
        <p:spPr>
          <a:xfrm>
            <a:off x="620934" y="2834925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6831041-2F2A-4BFD-9796-C157F146062C}"/>
              </a:ext>
            </a:extLst>
          </p:cNvPr>
          <p:cNvSpPr/>
          <p:nvPr/>
        </p:nvSpPr>
        <p:spPr>
          <a:xfrm>
            <a:off x="702468" y="2916459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CE0531-77D0-4B79-9EC2-319697E50864}"/>
              </a:ext>
            </a:extLst>
          </p:cNvPr>
          <p:cNvSpPr txBox="1"/>
          <p:nvPr/>
        </p:nvSpPr>
        <p:spPr>
          <a:xfrm>
            <a:off x="784229" y="2968565"/>
            <a:ext cx="471604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A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DF0E28C7-DBC8-4472-9576-D9965D91BF27}"/>
              </a:ext>
            </a:extLst>
          </p:cNvPr>
          <p:cNvSpPr/>
          <p:nvPr/>
        </p:nvSpPr>
        <p:spPr>
          <a:xfrm>
            <a:off x="620934" y="3958352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8A055F79-4B4C-4691-AF9C-A4766A3E7B58}"/>
              </a:ext>
            </a:extLst>
          </p:cNvPr>
          <p:cNvSpPr/>
          <p:nvPr/>
        </p:nvSpPr>
        <p:spPr>
          <a:xfrm>
            <a:off x="702468" y="4039886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5182FD"/>
              </a:gs>
              <a:gs pos="100000">
                <a:srgbClr val="86A4FA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FB6DDE-18BB-45AD-B456-3406298B4E3C}"/>
              </a:ext>
            </a:extLst>
          </p:cNvPr>
          <p:cNvSpPr txBox="1"/>
          <p:nvPr/>
        </p:nvSpPr>
        <p:spPr>
          <a:xfrm>
            <a:off x="787435" y="4091992"/>
            <a:ext cx="465192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B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A7D3F80-3701-4ABE-89A3-F05FA439DEA4}"/>
              </a:ext>
            </a:extLst>
          </p:cNvPr>
          <p:cNvSpPr/>
          <p:nvPr/>
        </p:nvSpPr>
        <p:spPr>
          <a:xfrm>
            <a:off x="620934" y="5081778"/>
            <a:ext cx="798195" cy="798194"/>
          </a:xfrm>
          <a:custGeom>
            <a:avLst/>
            <a:gdLst>
              <a:gd name="connsiteX0" fmla="*/ 798195 w 798195"/>
              <a:gd name="connsiteY0" fmla="*/ 399097 h 798194"/>
              <a:gd name="connsiteX1" fmla="*/ 399098 w 798195"/>
              <a:gd name="connsiteY1" fmla="*/ 798195 h 798194"/>
              <a:gd name="connsiteX2" fmla="*/ 0 w 798195"/>
              <a:gd name="connsiteY2" fmla="*/ 399097 h 798194"/>
              <a:gd name="connsiteX3" fmla="*/ 399098 w 798195"/>
              <a:gd name="connsiteY3" fmla="*/ 0 h 798194"/>
              <a:gd name="connsiteX4" fmla="*/ 798195 w 798195"/>
              <a:gd name="connsiteY4" fmla="*/ 399097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7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7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D6B3109-DD9C-4EEB-B88D-2AAC7B18ABA5}"/>
              </a:ext>
            </a:extLst>
          </p:cNvPr>
          <p:cNvSpPr/>
          <p:nvPr/>
        </p:nvSpPr>
        <p:spPr>
          <a:xfrm>
            <a:off x="702468" y="5163312"/>
            <a:ext cx="635127" cy="635127"/>
          </a:xfrm>
          <a:custGeom>
            <a:avLst/>
            <a:gdLst>
              <a:gd name="connsiteX0" fmla="*/ 635127 w 635127"/>
              <a:gd name="connsiteY0" fmla="*/ 317563 h 635127"/>
              <a:gd name="connsiteX1" fmla="*/ 317563 w 635127"/>
              <a:gd name="connsiteY1" fmla="*/ 635127 h 635127"/>
              <a:gd name="connsiteX2" fmla="*/ 0 w 635127"/>
              <a:gd name="connsiteY2" fmla="*/ 317563 h 635127"/>
              <a:gd name="connsiteX3" fmla="*/ 317563 w 635127"/>
              <a:gd name="connsiteY3" fmla="*/ 0 h 635127"/>
              <a:gd name="connsiteX4" fmla="*/ 635127 w 635127"/>
              <a:gd name="connsiteY4" fmla="*/ 317563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3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3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3"/>
                </a:cubicBezTo>
                <a:close/>
              </a:path>
            </a:pathLst>
          </a:custGeom>
          <a:gradFill flip="none" rotWithShape="1">
            <a:gsLst>
              <a:gs pos="0">
                <a:srgbClr val="8BACFD"/>
              </a:gs>
              <a:gs pos="100000">
                <a:srgbClr val="AABFF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754E962-FD07-436E-9518-673596AD93A1}"/>
              </a:ext>
            </a:extLst>
          </p:cNvPr>
          <p:cNvSpPr txBox="1"/>
          <p:nvPr/>
        </p:nvSpPr>
        <p:spPr>
          <a:xfrm>
            <a:off x="795241" y="5211318"/>
            <a:ext cx="449580" cy="539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9C10910-8E90-4CCE-81A3-2D718C63F11E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6E2362-1E49-4F47-B295-7B6E760AA81E}"/>
              </a:ext>
            </a:extLst>
          </p:cNvPr>
          <p:cNvSpPr txBox="1"/>
          <p:nvPr/>
        </p:nvSpPr>
        <p:spPr>
          <a:xfrm>
            <a:off x="1628108" y="2749677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C78A5B-04E5-4A6B-8B5E-EEA887CA9612}"/>
              </a:ext>
            </a:extLst>
          </p:cNvPr>
          <p:cNvSpPr txBox="1"/>
          <p:nvPr/>
        </p:nvSpPr>
        <p:spPr>
          <a:xfrm>
            <a:off x="1628108" y="3133542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A121AF-BBBC-4415-92CF-A219E3B1A9E2}"/>
              </a:ext>
            </a:extLst>
          </p:cNvPr>
          <p:cNvSpPr txBox="1"/>
          <p:nvPr/>
        </p:nvSpPr>
        <p:spPr>
          <a:xfrm>
            <a:off x="7994665" y="3514331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63</a:t>
            </a:r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/23/17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CC9DE5-8A71-408B-BE1B-AE50DD261A07}"/>
              </a:ext>
            </a:extLst>
          </p:cNvPr>
          <p:cNvSpPr txBox="1"/>
          <p:nvPr/>
        </p:nvSpPr>
        <p:spPr>
          <a:xfrm>
            <a:off x="8160080" y="2059102"/>
            <a:ext cx="184858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Data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DDECA4F-3FC1-4DBA-A0F2-D12EA039841A}"/>
              </a:ext>
            </a:extLst>
          </p:cNvPr>
          <p:cNvSpPr txBox="1"/>
          <p:nvPr/>
        </p:nvSpPr>
        <p:spPr>
          <a:xfrm>
            <a:off x="7598836" y="2521065"/>
            <a:ext cx="2971070" cy="838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 to Explain</a:t>
            </a:r>
          </a:p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in Brief for Your</a:t>
            </a:r>
          </a:p>
          <a:p>
            <a:pPr algn="ctr">
              <a:lnSpc>
                <a:spcPts val="2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510E2F0-EDD5-4179-9767-270A2187EB05}"/>
              </a:ext>
            </a:extLst>
          </p:cNvPr>
          <p:cNvSpPr txBox="1"/>
          <p:nvPr/>
        </p:nvSpPr>
        <p:spPr>
          <a:xfrm>
            <a:off x="7764939" y="4228889"/>
            <a:ext cx="2638864" cy="563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21D5537-F794-4065-8219-12A8072DA4A2}"/>
              </a:ext>
            </a:extLst>
          </p:cNvPr>
          <p:cNvSpPr txBox="1"/>
          <p:nvPr/>
        </p:nvSpPr>
        <p:spPr>
          <a:xfrm>
            <a:off x="1628108" y="3869389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B9B617A-76CB-4BC1-8191-B5C6C179FB47}"/>
              </a:ext>
            </a:extLst>
          </p:cNvPr>
          <p:cNvSpPr txBox="1"/>
          <p:nvPr/>
        </p:nvSpPr>
        <p:spPr>
          <a:xfrm>
            <a:off x="1628108" y="4253254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5DA915-164F-4D6A-ABB9-18CC42350DD4}"/>
              </a:ext>
            </a:extLst>
          </p:cNvPr>
          <p:cNvSpPr txBox="1"/>
          <p:nvPr/>
        </p:nvSpPr>
        <p:spPr>
          <a:xfrm>
            <a:off x="1628108" y="4989100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4F829E9-847E-4304-A781-5A8C3F3D69B0}"/>
              </a:ext>
            </a:extLst>
          </p:cNvPr>
          <p:cNvSpPr txBox="1"/>
          <p:nvPr/>
        </p:nvSpPr>
        <p:spPr>
          <a:xfrm>
            <a:off x="1628108" y="5372965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D9C850-6011-4D88-B720-D3AE79A012EE}"/>
              </a:ext>
            </a:extLst>
          </p:cNvPr>
          <p:cNvSpPr/>
          <p:nvPr/>
        </p:nvSpPr>
        <p:spPr>
          <a:xfrm>
            <a:off x="0" y="0"/>
            <a:ext cx="598487" cy="235585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45" grpId="0" animBg="1"/>
      <p:bldP spid="46" grpId="0" animBg="1"/>
      <p:bldP spid="47" grpId="0"/>
      <p:bldP spid="59" grpId="0" animBg="1"/>
      <p:bldP spid="60" grpId="0" animBg="1"/>
      <p:bldP spid="61" grpId="0"/>
      <p:bldP spid="73" grpId="0" animBg="1"/>
      <p:bldP spid="74" grpId="0" animBg="1"/>
      <p:bldP spid="75" grpId="0"/>
      <p:bldP spid="87" grpId="0"/>
      <p:bldP spid="57" grpId="0"/>
      <p:bldP spid="96" grpId="0"/>
      <p:bldP spid="29" grpId="0"/>
      <p:bldP spid="18" grpId="0"/>
      <p:bldP spid="97" grpId="0"/>
      <p:bldP spid="100" grpId="0"/>
      <p:bldP spid="130" grpId="0"/>
      <p:bldP spid="131" grpId="0"/>
      <p:bldP spid="133" grpId="0"/>
      <p:bldP spid="1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F247E-08C9-4865-8BA3-264BF0217F53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FFF5EB"/>
              </a:gs>
              <a:gs pos="100000">
                <a:srgbClr val="FFF8EB"/>
              </a:gs>
            </a:gsLst>
            <a:path path="circle">
              <a:fillToRect l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5CE4553-010C-4A0F-B0BD-71880CAED862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238B888-62EE-4FE1-9A5F-94B3454F6C99}"/>
              </a:ext>
            </a:extLst>
          </p:cNvPr>
          <p:cNvSpPr/>
          <p:nvPr/>
        </p:nvSpPr>
        <p:spPr>
          <a:xfrm>
            <a:off x="620934" y="2834925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6831041-2F2A-4BFD-9796-C157F146062C}"/>
              </a:ext>
            </a:extLst>
          </p:cNvPr>
          <p:cNvSpPr/>
          <p:nvPr/>
        </p:nvSpPr>
        <p:spPr>
          <a:xfrm>
            <a:off x="702468" y="2916459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CE0531-77D0-4B79-9EC2-319697E50864}"/>
              </a:ext>
            </a:extLst>
          </p:cNvPr>
          <p:cNvSpPr txBox="1"/>
          <p:nvPr/>
        </p:nvSpPr>
        <p:spPr>
          <a:xfrm>
            <a:off x="784229" y="2968565"/>
            <a:ext cx="471604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A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DF0E28C7-DBC8-4472-9576-D9965D91BF27}"/>
              </a:ext>
            </a:extLst>
          </p:cNvPr>
          <p:cNvSpPr/>
          <p:nvPr/>
        </p:nvSpPr>
        <p:spPr>
          <a:xfrm>
            <a:off x="620934" y="3958352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8A055F79-4B4C-4691-AF9C-A4766A3E7B58}"/>
              </a:ext>
            </a:extLst>
          </p:cNvPr>
          <p:cNvSpPr/>
          <p:nvPr/>
        </p:nvSpPr>
        <p:spPr>
          <a:xfrm>
            <a:off x="702468" y="4039886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FEB06A"/>
              </a:gs>
              <a:gs pos="100000">
                <a:srgbClr val="FFD679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FB6DDE-18BB-45AD-B456-3406298B4E3C}"/>
              </a:ext>
            </a:extLst>
          </p:cNvPr>
          <p:cNvSpPr txBox="1"/>
          <p:nvPr/>
        </p:nvSpPr>
        <p:spPr>
          <a:xfrm>
            <a:off x="787435" y="4091992"/>
            <a:ext cx="465192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B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A7D3F80-3701-4ABE-89A3-F05FA439DEA4}"/>
              </a:ext>
            </a:extLst>
          </p:cNvPr>
          <p:cNvSpPr/>
          <p:nvPr/>
        </p:nvSpPr>
        <p:spPr>
          <a:xfrm>
            <a:off x="620934" y="5081778"/>
            <a:ext cx="798195" cy="798194"/>
          </a:xfrm>
          <a:custGeom>
            <a:avLst/>
            <a:gdLst>
              <a:gd name="connsiteX0" fmla="*/ 798195 w 798195"/>
              <a:gd name="connsiteY0" fmla="*/ 399097 h 798194"/>
              <a:gd name="connsiteX1" fmla="*/ 399098 w 798195"/>
              <a:gd name="connsiteY1" fmla="*/ 798195 h 798194"/>
              <a:gd name="connsiteX2" fmla="*/ 0 w 798195"/>
              <a:gd name="connsiteY2" fmla="*/ 399097 h 798194"/>
              <a:gd name="connsiteX3" fmla="*/ 399098 w 798195"/>
              <a:gd name="connsiteY3" fmla="*/ 0 h 798194"/>
              <a:gd name="connsiteX4" fmla="*/ 798195 w 798195"/>
              <a:gd name="connsiteY4" fmla="*/ 399097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7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7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D6B3109-DD9C-4EEB-B88D-2AAC7B18ABA5}"/>
              </a:ext>
            </a:extLst>
          </p:cNvPr>
          <p:cNvSpPr/>
          <p:nvPr/>
        </p:nvSpPr>
        <p:spPr>
          <a:xfrm>
            <a:off x="702468" y="5163312"/>
            <a:ext cx="635127" cy="635127"/>
          </a:xfrm>
          <a:custGeom>
            <a:avLst/>
            <a:gdLst>
              <a:gd name="connsiteX0" fmla="*/ 635127 w 635127"/>
              <a:gd name="connsiteY0" fmla="*/ 317563 h 635127"/>
              <a:gd name="connsiteX1" fmla="*/ 317563 w 635127"/>
              <a:gd name="connsiteY1" fmla="*/ 635127 h 635127"/>
              <a:gd name="connsiteX2" fmla="*/ 0 w 635127"/>
              <a:gd name="connsiteY2" fmla="*/ 317563 h 635127"/>
              <a:gd name="connsiteX3" fmla="*/ 317563 w 635127"/>
              <a:gd name="connsiteY3" fmla="*/ 0 h 635127"/>
              <a:gd name="connsiteX4" fmla="*/ 635127 w 635127"/>
              <a:gd name="connsiteY4" fmla="*/ 317563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3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3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3"/>
                </a:cubicBezTo>
                <a:close/>
              </a:path>
            </a:pathLst>
          </a:custGeom>
          <a:gradFill flip="none" rotWithShape="1">
            <a:gsLst>
              <a:gs pos="0">
                <a:srgbClr val="FEC694"/>
              </a:gs>
              <a:gs pos="100000">
                <a:srgbClr val="FFE4A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754E962-FD07-436E-9518-673596AD93A1}"/>
              </a:ext>
            </a:extLst>
          </p:cNvPr>
          <p:cNvSpPr txBox="1"/>
          <p:nvPr/>
        </p:nvSpPr>
        <p:spPr>
          <a:xfrm>
            <a:off x="795241" y="5211318"/>
            <a:ext cx="449580" cy="539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9C10910-8E90-4CCE-81A3-2D718C63F11E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6E2362-1E49-4F47-B295-7B6E760AA81E}"/>
              </a:ext>
            </a:extLst>
          </p:cNvPr>
          <p:cNvSpPr txBox="1"/>
          <p:nvPr/>
        </p:nvSpPr>
        <p:spPr>
          <a:xfrm>
            <a:off x="1628108" y="2749677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C78A5B-04E5-4A6B-8B5E-EEA887CA9612}"/>
              </a:ext>
            </a:extLst>
          </p:cNvPr>
          <p:cNvSpPr txBox="1"/>
          <p:nvPr/>
        </p:nvSpPr>
        <p:spPr>
          <a:xfrm>
            <a:off x="1628108" y="3133542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4EF8675-823F-4466-A054-3042153E2920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6614799" y="984681"/>
            <a:chExt cx="4939145" cy="493776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3CBAC2DD-C18D-4C38-B7EC-A83D2FF169BF}"/>
                </a:ext>
              </a:extLst>
            </p:cNvPr>
            <p:cNvGrpSpPr/>
            <p:nvPr/>
          </p:nvGrpSpPr>
          <p:grpSpPr>
            <a:xfrm>
              <a:off x="6614799" y="984681"/>
              <a:ext cx="4939145" cy="4937760"/>
              <a:chOff x="12532851" y="1000385"/>
              <a:chExt cx="4939145" cy="4937760"/>
            </a:xfrm>
          </p:grpSpPr>
          <p:sp>
            <p:nvSpPr>
              <p:cNvPr id="103" name="Block Arc 102">
                <a:extLst>
                  <a:ext uri="{FF2B5EF4-FFF2-40B4-BE49-F238E27FC236}">
                    <a16:creationId xmlns:a16="http://schemas.microsoft.com/office/drawing/2014/main" id="{17D18439-5171-4795-9258-B16AF47F4B20}"/>
                  </a:ext>
                </a:extLst>
              </p:cNvPr>
              <p:cNvSpPr/>
              <p:nvPr/>
            </p:nvSpPr>
            <p:spPr>
              <a:xfrm rot="17811072">
                <a:off x="12534236" y="1000385"/>
                <a:ext cx="4937760" cy="4937760"/>
              </a:xfrm>
              <a:prstGeom prst="blockArc">
                <a:avLst>
                  <a:gd name="adj1" fmla="val 14603052"/>
                  <a:gd name="adj2" fmla="val 16128293"/>
                  <a:gd name="adj3" fmla="val 11343"/>
                </a:avLst>
              </a:prstGeom>
              <a:gradFill flip="none" rotWithShape="1">
                <a:gsLst>
                  <a:gs pos="0">
                    <a:srgbClr val="FEC694"/>
                  </a:gs>
                  <a:gs pos="100000">
                    <a:srgbClr val="FFE4A7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Block Arc 101">
                <a:extLst>
                  <a:ext uri="{FF2B5EF4-FFF2-40B4-BE49-F238E27FC236}">
                    <a16:creationId xmlns:a16="http://schemas.microsoft.com/office/drawing/2014/main" id="{F9DE09C8-4ABF-4D59-91D2-2122D97F32DC}"/>
                  </a:ext>
                </a:extLst>
              </p:cNvPr>
              <p:cNvSpPr/>
              <p:nvPr/>
            </p:nvSpPr>
            <p:spPr>
              <a:xfrm>
                <a:off x="12532851" y="1000385"/>
                <a:ext cx="4937760" cy="4937760"/>
              </a:xfrm>
              <a:prstGeom prst="blockArc">
                <a:avLst>
                  <a:gd name="adj1" fmla="val 12321640"/>
                  <a:gd name="adj2" fmla="val 16128293"/>
                  <a:gd name="adj3" fmla="val 11343"/>
                </a:avLst>
              </a:prstGeom>
              <a:gradFill flip="none" rotWithShape="1">
                <a:gsLst>
                  <a:gs pos="0">
                    <a:srgbClr val="FEB06A"/>
                  </a:gs>
                  <a:gs pos="100000">
                    <a:srgbClr val="FFD679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4" name="Block Arc 123">
                <a:extLst>
                  <a:ext uri="{FF2B5EF4-FFF2-40B4-BE49-F238E27FC236}">
                    <a16:creationId xmlns:a16="http://schemas.microsoft.com/office/drawing/2014/main" id="{03B78DB3-E2E1-4CD6-8AB5-AD1D69C30ACB}"/>
                  </a:ext>
                </a:extLst>
              </p:cNvPr>
              <p:cNvSpPr/>
              <p:nvPr/>
            </p:nvSpPr>
            <p:spPr>
              <a:xfrm rot="16359650">
                <a:off x="12532851" y="1000385"/>
                <a:ext cx="4937760" cy="4937760"/>
              </a:xfrm>
              <a:prstGeom prst="blockArc">
                <a:avLst>
                  <a:gd name="adj1" fmla="val 21356981"/>
                  <a:gd name="adj2" fmla="val 16128293"/>
                  <a:gd name="adj3" fmla="val 11343"/>
                </a:avLst>
              </a:prstGeom>
              <a:gradFill flip="none" rotWithShape="1"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1A121AF-BBBC-4415-92CF-A219E3B1A9E2}"/>
                </a:ext>
              </a:extLst>
            </p:cNvPr>
            <p:cNvSpPr txBox="1"/>
            <p:nvPr/>
          </p:nvSpPr>
          <p:spPr>
            <a:xfrm>
              <a:off x="7994665" y="3514331"/>
              <a:ext cx="21836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spc="0" baseline="0" dirty="0">
                  <a:gradFill>
                    <a:gsLst>
                      <a:gs pos="0">
                        <a:srgbClr val="FE7C04"/>
                      </a:gs>
                      <a:gs pos="100000">
                        <a:srgbClr val="FFCA4E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63</a:t>
              </a:r>
              <a:r>
                <a:rPr lang="en-US" sz="36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/23/17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3CC9DE5-8A71-408B-BE1B-AE50DD261A07}"/>
                </a:ext>
              </a:extLst>
            </p:cNvPr>
            <p:cNvSpPr txBox="1"/>
            <p:nvPr/>
          </p:nvSpPr>
          <p:spPr>
            <a:xfrm>
              <a:off x="8160080" y="2059102"/>
              <a:ext cx="1848583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Data Chart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ADDECA4F-3FC1-4DBA-A0F2-D12EA039841A}"/>
                </a:ext>
              </a:extLst>
            </p:cNvPr>
            <p:cNvSpPr txBox="1"/>
            <p:nvPr/>
          </p:nvSpPr>
          <p:spPr>
            <a:xfrm>
              <a:off x="7598836" y="2521065"/>
              <a:ext cx="2971070" cy="838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 to Explain</a:t>
              </a:r>
            </a:p>
            <a:p>
              <a:pPr algn="ctr"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Related Topic in Brief for Your</a:t>
              </a:r>
            </a:p>
            <a:p>
              <a:pPr algn="ctr">
                <a:lnSpc>
                  <a:spcPts val="2000"/>
                </a:lnSpc>
              </a:pP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Content</a:t>
              </a:r>
              <a:endPara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2510E2F0-EDD5-4179-9767-270A2187EB05}"/>
                </a:ext>
              </a:extLst>
            </p:cNvPr>
            <p:cNvSpPr txBox="1"/>
            <p:nvPr/>
          </p:nvSpPr>
          <p:spPr>
            <a:xfrm>
              <a:off x="7764939" y="4228889"/>
              <a:ext cx="2638864" cy="5631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</a:t>
              </a:r>
            </a:p>
            <a:p>
              <a:pPr algn="ctr"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Topic</a:t>
              </a:r>
              <a:endPara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221D5537-F794-4065-8219-12A8072DA4A2}"/>
              </a:ext>
            </a:extLst>
          </p:cNvPr>
          <p:cNvSpPr txBox="1"/>
          <p:nvPr/>
        </p:nvSpPr>
        <p:spPr>
          <a:xfrm>
            <a:off x="1628108" y="3869389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B9B617A-76CB-4BC1-8191-B5C6C179FB47}"/>
              </a:ext>
            </a:extLst>
          </p:cNvPr>
          <p:cNvSpPr txBox="1"/>
          <p:nvPr/>
        </p:nvSpPr>
        <p:spPr>
          <a:xfrm>
            <a:off x="1628108" y="4253254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5DA915-164F-4D6A-ABB9-18CC42350DD4}"/>
              </a:ext>
            </a:extLst>
          </p:cNvPr>
          <p:cNvSpPr txBox="1"/>
          <p:nvPr/>
        </p:nvSpPr>
        <p:spPr>
          <a:xfrm>
            <a:off x="1628108" y="4989100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4F829E9-847E-4304-A781-5A8C3F3D69B0}"/>
              </a:ext>
            </a:extLst>
          </p:cNvPr>
          <p:cNvSpPr txBox="1"/>
          <p:nvPr/>
        </p:nvSpPr>
        <p:spPr>
          <a:xfrm>
            <a:off x="1628108" y="5372965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D9C850-6011-4D88-B720-D3AE79A012EE}"/>
              </a:ext>
            </a:extLst>
          </p:cNvPr>
          <p:cNvSpPr/>
          <p:nvPr/>
        </p:nvSpPr>
        <p:spPr>
          <a:xfrm>
            <a:off x="0" y="0"/>
            <a:ext cx="598487" cy="235585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3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45" grpId="0" animBg="1"/>
      <p:bldP spid="46" grpId="0" animBg="1"/>
      <p:bldP spid="47" grpId="0"/>
      <p:bldP spid="59" grpId="0" animBg="1"/>
      <p:bldP spid="60" grpId="0" animBg="1"/>
      <p:bldP spid="61" grpId="0"/>
      <p:bldP spid="73" grpId="0" animBg="1"/>
      <p:bldP spid="74" grpId="0" animBg="1"/>
      <p:bldP spid="75" grpId="0"/>
      <p:bldP spid="87" grpId="0"/>
      <p:bldP spid="57" grpId="0"/>
      <p:bldP spid="96" grpId="0"/>
      <p:bldP spid="130" grpId="0"/>
      <p:bldP spid="131" grpId="0"/>
      <p:bldP spid="133" grpId="0"/>
      <p:bldP spid="1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F247E-08C9-4865-8BA3-264BF0217F53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F8EEFC"/>
              </a:gs>
              <a:gs pos="100000">
                <a:srgbClr val="F8F3FF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3CBAC2DD-C18D-4C38-B7EC-A83D2FF169BF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12532851" y="1000385"/>
            <a:chExt cx="4939145" cy="4937760"/>
          </a:xfrm>
        </p:grpSpPr>
        <p:sp>
          <p:nvSpPr>
            <p:cNvPr id="103" name="Block Arc 102">
              <a:extLst>
                <a:ext uri="{FF2B5EF4-FFF2-40B4-BE49-F238E27FC236}">
                  <a16:creationId xmlns:a16="http://schemas.microsoft.com/office/drawing/2014/main" id="{17D18439-5171-4795-9258-B16AF47F4B20}"/>
                </a:ext>
              </a:extLst>
            </p:cNvPr>
            <p:cNvSpPr/>
            <p:nvPr/>
          </p:nvSpPr>
          <p:spPr>
            <a:xfrm rot="17811072">
              <a:off x="12534236" y="1000385"/>
              <a:ext cx="4937760" cy="4937760"/>
            </a:xfrm>
            <a:prstGeom prst="blockArc">
              <a:avLst>
                <a:gd name="adj1" fmla="val 14603052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A68AFE"/>
                </a:gs>
                <a:gs pos="100000">
                  <a:srgbClr val="DCB0EE"/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Block Arc 101">
              <a:extLst>
                <a:ext uri="{FF2B5EF4-FFF2-40B4-BE49-F238E27FC236}">
                  <a16:creationId xmlns:a16="http://schemas.microsoft.com/office/drawing/2014/main" id="{F9DE09C8-4ABF-4D59-91D2-2122D97F32DC}"/>
                </a:ext>
              </a:extLst>
            </p:cNvPr>
            <p:cNvSpPr/>
            <p:nvPr/>
          </p:nvSpPr>
          <p:spPr>
            <a:xfrm>
              <a:off x="12532851" y="1000385"/>
              <a:ext cx="4937760" cy="4937760"/>
            </a:xfrm>
            <a:prstGeom prst="blockArc">
              <a:avLst>
                <a:gd name="adj1" fmla="val 12321640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8D6AFE"/>
                </a:gs>
                <a:gs pos="100000">
                  <a:srgbClr val="D198E8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Block Arc 123">
              <a:extLst>
                <a:ext uri="{FF2B5EF4-FFF2-40B4-BE49-F238E27FC236}">
                  <a16:creationId xmlns:a16="http://schemas.microsoft.com/office/drawing/2014/main" id="{03B78DB3-E2E1-4CD6-8AB5-AD1D69C30ACB}"/>
                </a:ext>
              </a:extLst>
            </p:cNvPr>
            <p:cNvSpPr/>
            <p:nvPr/>
          </p:nvSpPr>
          <p:spPr>
            <a:xfrm rot="16359650">
              <a:off x="12532851" y="1000385"/>
              <a:ext cx="4937760" cy="4937760"/>
            </a:xfrm>
            <a:prstGeom prst="blockArc">
              <a:avLst>
                <a:gd name="adj1" fmla="val 21356981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5CE4553-010C-4A0F-B0BD-71880CAED862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238B888-62EE-4FE1-9A5F-94B3454F6C99}"/>
              </a:ext>
            </a:extLst>
          </p:cNvPr>
          <p:cNvSpPr/>
          <p:nvPr/>
        </p:nvSpPr>
        <p:spPr>
          <a:xfrm>
            <a:off x="620934" y="2834925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6831041-2F2A-4BFD-9796-C157F146062C}"/>
              </a:ext>
            </a:extLst>
          </p:cNvPr>
          <p:cNvSpPr/>
          <p:nvPr/>
        </p:nvSpPr>
        <p:spPr>
          <a:xfrm>
            <a:off x="702468" y="2916459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CE0531-77D0-4B79-9EC2-319697E50864}"/>
              </a:ext>
            </a:extLst>
          </p:cNvPr>
          <p:cNvSpPr txBox="1"/>
          <p:nvPr/>
        </p:nvSpPr>
        <p:spPr>
          <a:xfrm>
            <a:off x="784229" y="2968565"/>
            <a:ext cx="471604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A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DF0E28C7-DBC8-4472-9576-D9965D91BF27}"/>
              </a:ext>
            </a:extLst>
          </p:cNvPr>
          <p:cNvSpPr/>
          <p:nvPr/>
        </p:nvSpPr>
        <p:spPr>
          <a:xfrm>
            <a:off x="620934" y="3958352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8A055F79-4B4C-4691-AF9C-A4766A3E7B58}"/>
              </a:ext>
            </a:extLst>
          </p:cNvPr>
          <p:cNvSpPr/>
          <p:nvPr/>
        </p:nvSpPr>
        <p:spPr>
          <a:xfrm>
            <a:off x="702468" y="4039886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8D6AFE"/>
              </a:gs>
              <a:gs pos="100000">
                <a:srgbClr val="D198E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FB6DDE-18BB-45AD-B456-3406298B4E3C}"/>
              </a:ext>
            </a:extLst>
          </p:cNvPr>
          <p:cNvSpPr txBox="1"/>
          <p:nvPr/>
        </p:nvSpPr>
        <p:spPr>
          <a:xfrm>
            <a:off x="787435" y="4091992"/>
            <a:ext cx="465192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B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A7D3F80-3701-4ABE-89A3-F05FA439DEA4}"/>
              </a:ext>
            </a:extLst>
          </p:cNvPr>
          <p:cNvSpPr/>
          <p:nvPr/>
        </p:nvSpPr>
        <p:spPr>
          <a:xfrm>
            <a:off x="620934" y="5081778"/>
            <a:ext cx="798195" cy="798194"/>
          </a:xfrm>
          <a:custGeom>
            <a:avLst/>
            <a:gdLst>
              <a:gd name="connsiteX0" fmla="*/ 798195 w 798195"/>
              <a:gd name="connsiteY0" fmla="*/ 399097 h 798194"/>
              <a:gd name="connsiteX1" fmla="*/ 399098 w 798195"/>
              <a:gd name="connsiteY1" fmla="*/ 798195 h 798194"/>
              <a:gd name="connsiteX2" fmla="*/ 0 w 798195"/>
              <a:gd name="connsiteY2" fmla="*/ 399097 h 798194"/>
              <a:gd name="connsiteX3" fmla="*/ 399098 w 798195"/>
              <a:gd name="connsiteY3" fmla="*/ 0 h 798194"/>
              <a:gd name="connsiteX4" fmla="*/ 798195 w 798195"/>
              <a:gd name="connsiteY4" fmla="*/ 399097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7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7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D6B3109-DD9C-4EEB-B88D-2AAC7B18ABA5}"/>
              </a:ext>
            </a:extLst>
          </p:cNvPr>
          <p:cNvSpPr/>
          <p:nvPr/>
        </p:nvSpPr>
        <p:spPr>
          <a:xfrm>
            <a:off x="702468" y="5163312"/>
            <a:ext cx="635127" cy="635127"/>
          </a:xfrm>
          <a:custGeom>
            <a:avLst/>
            <a:gdLst>
              <a:gd name="connsiteX0" fmla="*/ 635127 w 635127"/>
              <a:gd name="connsiteY0" fmla="*/ 317563 h 635127"/>
              <a:gd name="connsiteX1" fmla="*/ 317563 w 635127"/>
              <a:gd name="connsiteY1" fmla="*/ 635127 h 635127"/>
              <a:gd name="connsiteX2" fmla="*/ 0 w 635127"/>
              <a:gd name="connsiteY2" fmla="*/ 317563 h 635127"/>
              <a:gd name="connsiteX3" fmla="*/ 317563 w 635127"/>
              <a:gd name="connsiteY3" fmla="*/ 0 h 635127"/>
              <a:gd name="connsiteX4" fmla="*/ 635127 w 635127"/>
              <a:gd name="connsiteY4" fmla="*/ 317563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3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3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3"/>
                </a:cubicBezTo>
                <a:close/>
              </a:path>
            </a:pathLst>
          </a:custGeom>
          <a:gradFill flip="none" rotWithShape="1">
            <a:gsLst>
              <a:gs pos="0">
                <a:srgbClr val="A68AFE"/>
              </a:gs>
              <a:gs pos="100000">
                <a:srgbClr val="DCB0E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754E962-FD07-436E-9518-673596AD93A1}"/>
              </a:ext>
            </a:extLst>
          </p:cNvPr>
          <p:cNvSpPr txBox="1"/>
          <p:nvPr/>
        </p:nvSpPr>
        <p:spPr>
          <a:xfrm>
            <a:off x="795241" y="5211318"/>
            <a:ext cx="449580" cy="539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9C10910-8E90-4CCE-81A3-2D718C63F11E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6E2362-1E49-4F47-B295-7B6E760AA81E}"/>
              </a:ext>
            </a:extLst>
          </p:cNvPr>
          <p:cNvSpPr txBox="1"/>
          <p:nvPr/>
        </p:nvSpPr>
        <p:spPr>
          <a:xfrm>
            <a:off x="1628108" y="2749677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C78A5B-04E5-4A6B-8B5E-EEA887CA9612}"/>
              </a:ext>
            </a:extLst>
          </p:cNvPr>
          <p:cNvSpPr txBox="1"/>
          <p:nvPr/>
        </p:nvSpPr>
        <p:spPr>
          <a:xfrm>
            <a:off x="1628108" y="3133542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A121AF-BBBC-4415-92CF-A219E3B1A9E2}"/>
              </a:ext>
            </a:extLst>
          </p:cNvPr>
          <p:cNvSpPr txBox="1"/>
          <p:nvPr/>
        </p:nvSpPr>
        <p:spPr>
          <a:xfrm>
            <a:off x="7994665" y="3514331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63</a:t>
            </a:r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/23/17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CC9DE5-8A71-408B-BE1B-AE50DD261A07}"/>
              </a:ext>
            </a:extLst>
          </p:cNvPr>
          <p:cNvSpPr txBox="1"/>
          <p:nvPr/>
        </p:nvSpPr>
        <p:spPr>
          <a:xfrm>
            <a:off x="8160080" y="2059102"/>
            <a:ext cx="184858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Data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DDECA4F-3FC1-4DBA-A0F2-D12EA039841A}"/>
              </a:ext>
            </a:extLst>
          </p:cNvPr>
          <p:cNvSpPr txBox="1"/>
          <p:nvPr/>
        </p:nvSpPr>
        <p:spPr>
          <a:xfrm>
            <a:off x="7598836" y="2521065"/>
            <a:ext cx="2971070" cy="838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 to Explain</a:t>
            </a:r>
          </a:p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in Brief for Your</a:t>
            </a:r>
          </a:p>
          <a:p>
            <a:pPr algn="ctr">
              <a:lnSpc>
                <a:spcPts val="2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510E2F0-EDD5-4179-9767-270A2187EB05}"/>
              </a:ext>
            </a:extLst>
          </p:cNvPr>
          <p:cNvSpPr txBox="1"/>
          <p:nvPr/>
        </p:nvSpPr>
        <p:spPr>
          <a:xfrm>
            <a:off x="7764939" y="4228889"/>
            <a:ext cx="2638864" cy="563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21D5537-F794-4065-8219-12A8072DA4A2}"/>
              </a:ext>
            </a:extLst>
          </p:cNvPr>
          <p:cNvSpPr txBox="1"/>
          <p:nvPr/>
        </p:nvSpPr>
        <p:spPr>
          <a:xfrm>
            <a:off x="1628108" y="3869389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B9B617A-76CB-4BC1-8191-B5C6C179FB47}"/>
              </a:ext>
            </a:extLst>
          </p:cNvPr>
          <p:cNvSpPr txBox="1"/>
          <p:nvPr/>
        </p:nvSpPr>
        <p:spPr>
          <a:xfrm>
            <a:off x="1628108" y="4253254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5DA915-164F-4D6A-ABB9-18CC42350DD4}"/>
              </a:ext>
            </a:extLst>
          </p:cNvPr>
          <p:cNvSpPr txBox="1"/>
          <p:nvPr/>
        </p:nvSpPr>
        <p:spPr>
          <a:xfrm>
            <a:off x="1628108" y="4989100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4F829E9-847E-4304-A781-5A8C3F3D69B0}"/>
              </a:ext>
            </a:extLst>
          </p:cNvPr>
          <p:cNvSpPr txBox="1"/>
          <p:nvPr/>
        </p:nvSpPr>
        <p:spPr>
          <a:xfrm>
            <a:off x="1628108" y="5372965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D9C850-6011-4D88-B720-D3AE79A012EE}"/>
              </a:ext>
            </a:extLst>
          </p:cNvPr>
          <p:cNvSpPr/>
          <p:nvPr/>
        </p:nvSpPr>
        <p:spPr>
          <a:xfrm>
            <a:off x="0" y="0"/>
            <a:ext cx="598487" cy="235585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2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45" grpId="0" animBg="1"/>
      <p:bldP spid="46" grpId="0" animBg="1"/>
      <p:bldP spid="47" grpId="0"/>
      <p:bldP spid="59" grpId="0" animBg="1"/>
      <p:bldP spid="60" grpId="0" animBg="1"/>
      <p:bldP spid="61" grpId="0"/>
      <p:bldP spid="73" grpId="0" animBg="1"/>
      <p:bldP spid="74" grpId="0" animBg="1"/>
      <p:bldP spid="75" grpId="0"/>
      <p:bldP spid="87" grpId="0"/>
      <p:bldP spid="57" grpId="0"/>
      <p:bldP spid="96" grpId="0"/>
      <p:bldP spid="29" grpId="0"/>
      <p:bldP spid="18" grpId="0"/>
      <p:bldP spid="97" grpId="0"/>
      <p:bldP spid="100" grpId="0"/>
      <p:bldP spid="130" grpId="0"/>
      <p:bldP spid="131" grpId="0"/>
      <p:bldP spid="133" grpId="0"/>
      <p:bldP spid="1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F247E-08C9-4865-8BA3-264BF0217F53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FFF1EF"/>
              </a:gs>
              <a:gs pos="100000">
                <a:srgbClr val="FEF6F4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3CBAC2DD-C18D-4C38-B7EC-A83D2FF169BF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12532851" y="1000385"/>
            <a:chExt cx="4939145" cy="4937760"/>
          </a:xfrm>
        </p:grpSpPr>
        <p:sp>
          <p:nvSpPr>
            <p:cNvPr id="103" name="Block Arc 102">
              <a:extLst>
                <a:ext uri="{FF2B5EF4-FFF2-40B4-BE49-F238E27FC236}">
                  <a16:creationId xmlns:a16="http://schemas.microsoft.com/office/drawing/2014/main" id="{17D18439-5171-4795-9258-B16AF47F4B20}"/>
                </a:ext>
              </a:extLst>
            </p:cNvPr>
            <p:cNvSpPr/>
            <p:nvPr/>
          </p:nvSpPr>
          <p:spPr>
            <a:xfrm rot="17811072">
              <a:off x="12534236" y="1000385"/>
              <a:ext cx="4937760" cy="4937760"/>
            </a:xfrm>
            <a:prstGeom prst="blockArc">
              <a:avLst>
                <a:gd name="adj1" fmla="val 14603052"/>
                <a:gd name="adj2" fmla="val 16128293"/>
                <a:gd name="adj3" fmla="val 11343"/>
              </a:avLst>
            </a:prstGeom>
            <a:gradFill>
              <a:gsLst>
                <a:gs pos="0">
                  <a:srgbClr val="EB7D63"/>
                </a:gs>
                <a:gs pos="100000">
                  <a:srgbClr val="FFA697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Block Arc 101">
              <a:extLst>
                <a:ext uri="{FF2B5EF4-FFF2-40B4-BE49-F238E27FC236}">
                  <a16:creationId xmlns:a16="http://schemas.microsoft.com/office/drawing/2014/main" id="{F9DE09C8-4ABF-4D59-91D2-2122D97F32DC}"/>
                </a:ext>
              </a:extLst>
            </p:cNvPr>
            <p:cNvSpPr/>
            <p:nvPr/>
          </p:nvSpPr>
          <p:spPr>
            <a:xfrm>
              <a:off x="12532851" y="1000385"/>
              <a:ext cx="4937760" cy="4937760"/>
            </a:xfrm>
            <a:prstGeom prst="blockArc">
              <a:avLst>
                <a:gd name="adj1" fmla="val 12321640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E86B4E"/>
                </a:gs>
                <a:gs pos="100000">
                  <a:srgbClr val="FF907D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Block Arc 123">
              <a:extLst>
                <a:ext uri="{FF2B5EF4-FFF2-40B4-BE49-F238E27FC236}">
                  <a16:creationId xmlns:a16="http://schemas.microsoft.com/office/drawing/2014/main" id="{03B78DB3-E2E1-4CD6-8AB5-AD1D69C30ACB}"/>
                </a:ext>
              </a:extLst>
            </p:cNvPr>
            <p:cNvSpPr/>
            <p:nvPr/>
          </p:nvSpPr>
          <p:spPr>
            <a:xfrm rot="16359650">
              <a:off x="12532851" y="1000385"/>
              <a:ext cx="4937760" cy="4937760"/>
            </a:xfrm>
            <a:prstGeom prst="blockArc">
              <a:avLst>
                <a:gd name="adj1" fmla="val 21356981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5CE4553-010C-4A0F-B0BD-71880CAED862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238B888-62EE-4FE1-9A5F-94B3454F6C99}"/>
              </a:ext>
            </a:extLst>
          </p:cNvPr>
          <p:cNvSpPr/>
          <p:nvPr/>
        </p:nvSpPr>
        <p:spPr>
          <a:xfrm>
            <a:off x="620934" y="2834925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6831041-2F2A-4BFD-9796-C157F146062C}"/>
              </a:ext>
            </a:extLst>
          </p:cNvPr>
          <p:cNvSpPr/>
          <p:nvPr/>
        </p:nvSpPr>
        <p:spPr>
          <a:xfrm>
            <a:off x="702468" y="2916459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CE0531-77D0-4B79-9EC2-319697E50864}"/>
              </a:ext>
            </a:extLst>
          </p:cNvPr>
          <p:cNvSpPr txBox="1"/>
          <p:nvPr/>
        </p:nvSpPr>
        <p:spPr>
          <a:xfrm>
            <a:off x="784229" y="2968565"/>
            <a:ext cx="471604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A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DF0E28C7-DBC8-4472-9576-D9965D91BF27}"/>
              </a:ext>
            </a:extLst>
          </p:cNvPr>
          <p:cNvSpPr/>
          <p:nvPr/>
        </p:nvSpPr>
        <p:spPr>
          <a:xfrm>
            <a:off x="620934" y="3958352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8A055F79-4B4C-4691-AF9C-A4766A3E7B58}"/>
              </a:ext>
            </a:extLst>
          </p:cNvPr>
          <p:cNvSpPr/>
          <p:nvPr/>
        </p:nvSpPr>
        <p:spPr>
          <a:xfrm>
            <a:off x="702468" y="4039886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E86B4E"/>
              </a:gs>
              <a:gs pos="100000">
                <a:srgbClr val="FF90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FB6DDE-18BB-45AD-B456-3406298B4E3C}"/>
              </a:ext>
            </a:extLst>
          </p:cNvPr>
          <p:cNvSpPr txBox="1"/>
          <p:nvPr/>
        </p:nvSpPr>
        <p:spPr>
          <a:xfrm>
            <a:off x="787435" y="4091992"/>
            <a:ext cx="465192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B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A7D3F80-3701-4ABE-89A3-F05FA439DEA4}"/>
              </a:ext>
            </a:extLst>
          </p:cNvPr>
          <p:cNvSpPr/>
          <p:nvPr/>
        </p:nvSpPr>
        <p:spPr>
          <a:xfrm>
            <a:off x="620934" y="5081778"/>
            <a:ext cx="798195" cy="798194"/>
          </a:xfrm>
          <a:custGeom>
            <a:avLst/>
            <a:gdLst>
              <a:gd name="connsiteX0" fmla="*/ 798195 w 798195"/>
              <a:gd name="connsiteY0" fmla="*/ 399097 h 798194"/>
              <a:gd name="connsiteX1" fmla="*/ 399098 w 798195"/>
              <a:gd name="connsiteY1" fmla="*/ 798195 h 798194"/>
              <a:gd name="connsiteX2" fmla="*/ 0 w 798195"/>
              <a:gd name="connsiteY2" fmla="*/ 399097 h 798194"/>
              <a:gd name="connsiteX3" fmla="*/ 399098 w 798195"/>
              <a:gd name="connsiteY3" fmla="*/ 0 h 798194"/>
              <a:gd name="connsiteX4" fmla="*/ 798195 w 798195"/>
              <a:gd name="connsiteY4" fmla="*/ 399097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7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7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D6B3109-DD9C-4EEB-B88D-2AAC7B18ABA5}"/>
              </a:ext>
            </a:extLst>
          </p:cNvPr>
          <p:cNvSpPr/>
          <p:nvPr/>
        </p:nvSpPr>
        <p:spPr>
          <a:xfrm>
            <a:off x="702468" y="5163312"/>
            <a:ext cx="635127" cy="635127"/>
          </a:xfrm>
          <a:custGeom>
            <a:avLst/>
            <a:gdLst>
              <a:gd name="connsiteX0" fmla="*/ 635127 w 635127"/>
              <a:gd name="connsiteY0" fmla="*/ 317563 h 635127"/>
              <a:gd name="connsiteX1" fmla="*/ 317563 w 635127"/>
              <a:gd name="connsiteY1" fmla="*/ 635127 h 635127"/>
              <a:gd name="connsiteX2" fmla="*/ 0 w 635127"/>
              <a:gd name="connsiteY2" fmla="*/ 317563 h 635127"/>
              <a:gd name="connsiteX3" fmla="*/ 317563 w 635127"/>
              <a:gd name="connsiteY3" fmla="*/ 0 h 635127"/>
              <a:gd name="connsiteX4" fmla="*/ 635127 w 635127"/>
              <a:gd name="connsiteY4" fmla="*/ 317563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3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3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3"/>
                </a:cubicBezTo>
                <a:close/>
              </a:path>
            </a:pathLst>
          </a:custGeom>
          <a:gradFill flip="none" rotWithShape="1">
            <a:gsLst>
              <a:gs pos="0">
                <a:srgbClr val="EB7D63"/>
              </a:gs>
              <a:gs pos="100000">
                <a:srgbClr val="FFA69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754E962-FD07-436E-9518-673596AD93A1}"/>
              </a:ext>
            </a:extLst>
          </p:cNvPr>
          <p:cNvSpPr txBox="1"/>
          <p:nvPr/>
        </p:nvSpPr>
        <p:spPr>
          <a:xfrm>
            <a:off x="795241" y="5211318"/>
            <a:ext cx="449580" cy="539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9C10910-8E90-4CCE-81A3-2D718C63F11E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6E2362-1E49-4F47-B295-7B6E760AA81E}"/>
              </a:ext>
            </a:extLst>
          </p:cNvPr>
          <p:cNvSpPr txBox="1"/>
          <p:nvPr/>
        </p:nvSpPr>
        <p:spPr>
          <a:xfrm>
            <a:off x="1628108" y="2749677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C78A5B-04E5-4A6B-8B5E-EEA887CA9612}"/>
              </a:ext>
            </a:extLst>
          </p:cNvPr>
          <p:cNvSpPr txBox="1"/>
          <p:nvPr/>
        </p:nvSpPr>
        <p:spPr>
          <a:xfrm>
            <a:off x="1628108" y="3133542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A121AF-BBBC-4415-92CF-A219E3B1A9E2}"/>
              </a:ext>
            </a:extLst>
          </p:cNvPr>
          <p:cNvSpPr txBox="1"/>
          <p:nvPr/>
        </p:nvSpPr>
        <p:spPr>
          <a:xfrm>
            <a:off x="7994665" y="3514331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63</a:t>
            </a:r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/23/17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CC9DE5-8A71-408B-BE1B-AE50DD261A07}"/>
              </a:ext>
            </a:extLst>
          </p:cNvPr>
          <p:cNvSpPr txBox="1"/>
          <p:nvPr/>
        </p:nvSpPr>
        <p:spPr>
          <a:xfrm>
            <a:off x="8160080" y="2059102"/>
            <a:ext cx="184858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Data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DDECA4F-3FC1-4DBA-A0F2-D12EA039841A}"/>
              </a:ext>
            </a:extLst>
          </p:cNvPr>
          <p:cNvSpPr txBox="1"/>
          <p:nvPr/>
        </p:nvSpPr>
        <p:spPr>
          <a:xfrm>
            <a:off x="7598836" y="2521065"/>
            <a:ext cx="2971070" cy="838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 to Explain</a:t>
            </a:r>
          </a:p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in Brief for Your</a:t>
            </a:r>
          </a:p>
          <a:p>
            <a:pPr algn="ctr">
              <a:lnSpc>
                <a:spcPts val="2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510E2F0-EDD5-4179-9767-270A2187EB05}"/>
              </a:ext>
            </a:extLst>
          </p:cNvPr>
          <p:cNvSpPr txBox="1"/>
          <p:nvPr/>
        </p:nvSpPr>
        <p:spPr>
          <a:xfrm>
            <a:off x="7764939" y="4228889"/>
            <a:ext cx="2638864" cy="563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21D5537-F794-4065-8219-12A8072DA4A2}"/>
              </a:ext>
            </a:extLst>
          </p:cNvPr>
          <p:cNvSpPr txBox="1"/>
          <p:nvPr/>
        </p:nvSpPr>
        <p:spPr>
          <a:xfrm>
            <a:off x="1628108" y="3869389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B9B617A-76CB-4BC1-8191-B5C6C179FB47}"/>
              </a:ext>
            </a:extLst>
          </p:cNvPr>
          <p:cNvSpPr txBox="1"/>
          <p:nvPr/>
        </p:nvSpPr>
        <p:spPr>
          <a:xfrm>
            <a:off x="1628108" y="4253254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5DA915-164F-4D6A-ABB9-18CC42350DD4}"/>
              </a:ext>
            </a:extLst>
          </p:cNvPr>
          <p:cNvSpPr txBox="1"/>
          <p:nvPr/>
        </p:nvSpPr>
        <p:spPr>
          <a:xfrm>
            <a:off x="1628108" y="4989100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4F829E9-847E-4304-A781-5A8C3F3D69B0}"/>
              </a:ext>
            </a:extLst>
          </p:cNvPr>
          <p:cNvSpPr txBox="1"/>
          <p:nvPr/>
        </p:nvSpPr>
        <p:spPr>
          <a:xfrm>
            <a:off x="1628108" y="5372965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D9C850-6011-4D88-B720-D3AE79A012EE}"/>
              </a:ext>
            </a:extLst>
          </p:cNvPr>
          <p:cNvSpPr/>
          <p:nvPr/>
        </p:nvSpPr>
        <p:spPr>
          <a:xfrm>
            <a:off x="0" y="0"/>
            <a:ext cx="598487" cy="235585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9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45" grpId="0" animBg="1"/>
      <p:bldP spid="46" grpId="0" animBg="1"/>
      <p:bldP spid="47" grpId="0"/>
      <p:bldP spid="59" grpId="0" animBg="1"/>
      <p:bldP spid="60" grpId="0" animBg="1"/>
      <p:bldP spid="61" grpId="0"/>
      <p:bldP spid="73" grpId="0" animBg="1"/>
      <p:bldP spid="74" grpId="0" animBg="1"/>
      <p:bldP spid="75" grpId="0"/>
      <p:bldP spid="87" grpId="0"/>
      <p:bldP spid="57" grpId="0"/>
      <p:bldP spid="96" grpId="0"/>
      <p:bldP spid="29" grpId="0"/>
      <p:bldP spid="18" grpId="0"/>
      <p:bldP spid="97" grpId="0"/>
      <p:bldP spid="100" grpId="0"/>
      <p:bldP spid="130" grpId="0"/>
      <p:bldP spid="131" grpId="0"/>
      <p:bldP spid="133" grpId="0"/>
      <p:bldP spid="1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F247E-08C9-4865-8BA3-264BF0217F53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EFF7E5"/>
              </a:gs>
              <a:gs pos="100000">
                <a:srgbClr val="F5FAF0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3CBAC2DD-C18D-4C38-B7EC-A83D2FF169BF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12532851" y="1000385"/>
            <a:chExt cx="4939145" cy="4937760"/>
          </a:xfrm>
        </p:grpSpPr>
        <p:sp>
          <p:nvSpPr>
            <p:cNvPr id="103" name="Block Arc 102">
              <a:extLst>
                <a:ext uri="{FF2B5EF4-FFF2-40B4-BE49-F238E27FC236}">
                  <a16:creationId xmlns:a16="http://schemas.microsoft.com/office/drawing/2014/main" id="{17D18439-5171-4795-9258-B16AF47F4B20}"/>
                </a:ext>
              </a:extLst>
            </p:cNvPr>
            <p:cNvSpPr/>
            <p:nvPr/>
          </p:nvSpPr>
          <p:spPr>
            <a:xfrm rot="17811072">
              <a:off x="12534236" y="1000385"/>
              <a:ext cx="4937760" cy="4937760"/>
            </a:xfrm>
            <a:prstGeom prst="blockArc">
              <a:avLst>
                <a:gd name="adj1" fmla="val 14603052"/>
                <a:gd name="adj2" fmla="val 16128293"/>
                <a:gd name="adj3" fmla="val 11343"/>
              </a:avLst>
            </a:prstGeom>
            <a:gradFill>
              <a:gsLst>
                <a:gs pos="0">
                  <a:srgbClr val="B1E367"/>
                </a:gs>
                <a:gs pos="100000">
                  <a:srgbClr val="CDE7AB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Block Arc 101">
              <a:extLst>
                <a:ext uri="{FF2B5EF4-FFF2-40B4-BE49-F238E27FC236}">
                  <a16:creationId xmlns:a16="http://schemas.microsoft.com/office/drawing/2014/main" id="{F9DE09C8-4ABF-4D59-91D2-2122D97F32DC}"/>
                </a:ext>
              </a:extLst>
            </p:cNvPr>
            <p:cNvSpPr/>
            <p:nvPr/>
          </p:nvSpPr>
          <p:spPr>
            <a:xfrm>
              <a:off x="12532851" y="1000385"/>
              <a:ext cx="4937760" cy="4937760"/>
            </a:xfrm>
            <a:prstGeom prst="blockArc">
              <a:avLst>
                <a:gd name="adj1" fmla="val 12321640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80BF23"/>
                </a:gs>
                <a:gs pos="100000">
                  <a:srgbClr val="C7E4A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Block Arc 123">
              <a:extLst>
                <a:ext uri="{FF2B5EF4-FFF2-40B4-BE49-F238E27FC236}">
                  <a16:creationId xmlns:a16="http://schemas.microsoft.com/office/drawing/2014/main" id="{03B78DB3-E2E1-4CD6-8AB5-AD1D69C30ACB}"/>
                </a:ext>
              </a:extLst>
            </p:cNvPr>
            <p:cNvSpPr/>
            <p:nvPr/>
          </p:nvSpPr>
          <p:spPr>
            <a:xfrm rot="16359650">
              <a:off x="12532851" y="1000385"/>
              <a:ext cx="4937760" cy="4937760"/>
            </a:xfrm>
            <a:prstGeom prst="blockArc">
              <a:avLst>
                <a:gd name="adj1" fmla="val 21356981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5CE4553-010C-4A0F-B0BD-71880CAED862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238B888-62EE-4FE1-9A5F-94B3454F6C99}"/>
              </a:ext>
            </a:extLst>
          </p:cNvPr>
          <p:cNvSpPr/>
          <p:nvPr/>
        </p:nvSpPr>
        <p:spPr>
          <a:xfrm>
            <a:off x="620934" y="2834925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6831041-2F2A-4BFD-9796-C157F146062C}"/>
              </a:ext>
            </a:extLst>
          </p:cNvPr>
          <p:cNvSpPr/>
          <p:nvPr/>
        </p:nvSpPr>
        <p:spPr>
          <a:xfrm>
            <a:off x="702468" y="2916459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CE0531-77D0-4B79-9EC2-319697E50864}"/>
              </a:ext>
            </a:extLst>
          </p:cNvPr>
          <p:cNvSpPr txBox="1"/>
          <p:nvPr/>
        </p:nvSpPr>
        <p:spPr>
          <a:xfrm>
            <a:off x="784229" y="2968565"/>
            <a:ext cx="471604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A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DF0E28C7-DBC8-4472-9576-D9965D91BF27}"/>
              </a:ext>
            </a:extLst>
          </p:cNvPr>
          <p:cNvSpPr/>
          <p:nvPr/>
        </p:nvSpPr>
        <p:spPr>
          <a:xfrm>
            <a:off x="620934" y="3958352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8A055F79-4B4C-4691-AF9C-A4766A3E7B58}"/>
              </a:ext>
            </a:extLst>
          </p:cNvPr>
          <p:cNvSpPr/>
          <p:nvPr/>
        </p:nvSpPr>
        <p:spPr>
          <a:xfrm>
            <a:off x="702468" y="4039886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80BF23"/>
              </a:gs>
              <a:gs pos="100000">
                <a:srgbClr val="C7E4A0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FB6DDE-18BB-45AD-B456-3406298B4E3C}"/>
              </a:ext>
            </a:extLst>
          </p:cNvPr>
          <p:cNvSpPr txBox="1"/>
          <p:nvPr/>
        </p:nvSpPr>
        <p:spPr>
          <a:xfrm>
            <a:off x="787435" y="4091992"/>
            <a:ext cx="465192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B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A7D3F80-3701-4ABE-89A3-F05FA439DEA4}"/>
              </a:ext>
            </a:extLst>
          </p:cNvPr>
          <p:cNvSpPr/>
          <p:nvPr/>
        </p:nvSpPr>
        <p:spPr>
          <a:xfrm>
            <a:off x="620934" y="5081778"/>
            <a:ext cx="798195" cy="798194"/>
          </a:xfrm>
          <a:custGeom>
            <a:avLst/>
            <a:gdLst>
              <a:gd name="connsiteX0" fmla="*/ 798195 w 798195"/>
              <a:gd name="connsiteY0" fmla="*/ 399097 h 798194"/>
              <a:gd name="connsiteX1" fmla="*/ 399098 w 798195"/>
              <a:gd name="connsiteY1" fmla="*/ 798195 h 798194"/>
              <a:gd name="connsiteX2" fmla="*/ 0 w 798195"/>
              <a:gd name="connsiteY2" fmla="*/ 399097 h 798194"/>
              <a:gd name="connsiteX3" fmla="*/ 399098 w 798195"/>
              <a:gd name="connsiteY3" fmla="*/ 0 h 798194"/>
              <a:gd name="connsiteX4" fmla="*/ 798195 w 798195"/>
              <a:gd name="connsiteY4" fmla="*/ 399097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7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7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D6B3109-DD9C-4EEB-B88D-2AAC7B18ABA5}"/>
              </a:ext>
            </a:extLst>
          </p:cNvPr>
          <p:cNvSpPr/>
          <p:nvPr/>
        </p:nvSpPr>
        <p:spPr>
          <a:xfrm>
            <a:off x="702468" y="5163312"/>
            <a:ext cx="635127" cy="635127"/>
          </a:xfrm>
          <a:custGeom>
            <a:avLst/>
            <a:gdLst>
              <a:gd name="connsiteX0" fmla="*/ 635127 w 635127"/>
              <a:gd name="connsiteY0" fmla="*/ 317563 h 635127"/>
              <a:gd name="connsiteX1" fmla="*/ 317563 w 635127"/>
              <a:gd name="connsiteY1" fmla="*/ 635127 h 635127"/>
              <a:gd name="connsiteX2" fmla="*/ 0 w 635127"/>
              <a:gd name="connsiteY2" fmla="*/ 317563 h 635127"/>
              <a:gd name="connsiteX3" fmla="*/ 317563 w 635127"/>
              <a:gd name="connsiteY3" fmla="*/ 0 h 635127"/>
              <a:gd name="connsiteX4" fmla="*/ 635127 w 635127"/>
              <a:gd name="connsiteY4" fmla="*/ 317563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3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3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3"/>
                </a:cubicBezTo>
                <a:close/>
              </a:path>
            </a:pathLst>
          </a:custGeom>
          <a:gradFill flip="none" rotWithShape="1">
            <a:gsLst>
              <a:gs pos="0">
                <a:srgbClr val="B1E367"/>
              </a:gs>
              <a:gs pos="100000">
                <a:srgbClr val="CDE7AB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754E962-FD07-436E-9518-673596AD93A1}"/>
              </a:ext>
            </a:extLst>
          </p:cNvPr>
          <p:cNvSpPr txBox="1"/>
          <p:nvPr/>
        </p:nvSpPr>
        <p:spPr>
          <a:xfrm>
            <a:off x="795241" y="5211318"/>
            <a:ext cx="449580" cy="539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9C10910-8E90-4CCE-81A3-2D718C63F11E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6E2362-1E49-4F47-B295-7B6E760AA81E}"/>
              </a:ext>
            </a:extLst>
          </p:cNvPr>
          <p:cNvSpPr txBox="1"/>
          <p:nvPr/>
        </p:nvSpPr>
        <p:spPr>
          <a:xfrm>
            <a:off x="1628108" y="2749677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C78A5B-04E5-4A6B-8B5E-EEA887CA9612}"/>
              </a:ext>
            </a:extLst>
          </p:cNvPr>
          <p:cNvSpPr txBox="1"/>
          <p:nvPr/>
        </p:nvSpPr>
        <p:spPr>
          <a:xfrm>
            <a:off x="1628108" y="3133542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A121AF-BBBC-4415-92CF-A219E3B1A9E2}"/>
              </a:ext>
            </a:extLst>
          </p:cNvPr>
          <p:cNvSpPr txBox="1"/>
          <p:nvPr/>
        </p:nvSpPr>
        <p:spPr>
          <a:xfrm>
            <a:off x="7994665" y="3514331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63</a:t>
            </a:r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/23/17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CC9DE5-8A71-408B-BE1B-AE50DD261A07}"/>
              </a:ext>
            </a:extLst>
          </p:cNvPr>
          <p:cNvSpPr txBox="1"/>
          <p:nvPr/>
        </p:nvSpPr>
        <p:spPr>
          <a:xfrm>
            <a:off x="8160080" y="2059102"/>
            <a:ext cx="184858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Data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DDECA4F-3FC1-4DBA-A0F2-D12EA039841A}"/>
              </a:ext>
            </a:extLst>
          </p:cNvPr>
          <p:cNvSpPr txBox="1"/>
          <p:nvPr/>
        </p:nvSpPr>
        <p:spPr>
          <a:xfrm>
            <a:off x="7598836" y="2521065"/>
            <a:ext cx="2971070" cy="838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 to Explain</a:t>
            </a:r>
          </a:p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in Brief for Your</a:t>
            </a:r>
          </a:p>
          <a:p>
            <a:pPr algn="ctr">
              <a:lnSpc>
                <a:spcPts val="2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510E2F0-EDD5-4179-9767-270A2187EB05}"/>
              </a:ext>
            </a:extLst>
          </p:cNvPr>
          <p:cNvSpPr txBox="1"/>
          <p:nvPr/>
        </p:nvSpPr>
        <p:spPr>
          <a:xfrm>
            <a:off x="7764939" y="4228889"/>
            <a:ext cx="2638864" cy="563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21D5537-F794-4065-8219-12A8072DA4A2}"/>
              </a:ext>
            </a:extLst>
          </p:cNvPr>
          <p:cNvSpPr txBox="1"/>
          <p:nvPr/>
        </p:nvSpPr>
        <p:spPr>
          <a:xfrm>
            <a:off x="1628108" y="3869389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B9B617A-76CB-4BC1-8191-B5C6C179FB47}"/>
              </a:ext>
            </a:extLst>
          </p:cNvPr>
          <p:cNvSpPr txBox="1"/>
          <p:nvPr/>
        </p:nvSpPr>
        <p:spPr>
          <a:xfrm>
            <a:off x="1628108" y="4253254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5DA915-164F-4D6A-ABB9-18CC42350DD4}"/>
              </a:ext>
            </a:extLst>
          </p:cNvPr>
          <p:cNvSpPr txBox="1"/>
          <p:nvPr/>
        </p:nvSpPr>
        <p:spPr>
          <a:xfrm>
            <a:off x="1628108" y="4989100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4F829E9-847E-4304-A781-5A8C3F3D69B0}"/>
              </a:ext>
            </a:extLst>
          </p:cNvPr>
          <p:cNvSpPr txBox="1"/>
          <p:nvPr/>
        </p:nvSpPr>
        <p:spPr>
          <a:xfrm>
            <a:off x="1628108" y="5372965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D9C850-6011-4D88-B720-D3AE79A012EE}"/>
              </a:ext>
            </a:extLst>
          </p:cNvPr>
          <p:cNvSpPr/>
          <p:nvPr/>
        </p:nvSpPr>
        <p:spPr>
          <a:xfrm>
            <a:off x="0" y="0"/>
            <a:ext cx="598487" cy="235585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5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45" grpId="0" animBg="1"/>
      <p:bldP spid="46" grpId="0" animBg="1"/>
      <p:bldP spid="47" grpId="0"/>
      <p:bldP spid="59" grpId="0" animBg="1"/>
      <p:bldP spid="60" grpId="0" animBg="1"/>
      <p:bldP spid="61" grpId="0"/>
      <p:bldP spid="73" grpId="0" animBg="1"/>
      <p:bldP spid="74" grpId="0" animBg="1"/>
      <p:bldP spid="75" grpId="0"/>
      <p:bldP spid="87" grpId="0"/>
      <p:bldP spid="57" grpId="0"/>
      <p:bldP spid="96" grpId="0"/>
      <p:bldP spid="29" grpId="0"/>
      <p:bldP spid="18" grpId="0"/>
      <p:bldP spid="97" grpId="0"/>
      <p:bldP spid="100" grpId="0"/>
      <p:bldP spid="130" grpId="0"/>
      <p:bldP spid="131" grpId="0"/>
      <p:bldP spid="133" grpId="0"/>
      <p:bldP spid="1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F247E-08C9-4865-8BA3-264BF0217F53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FFEBEE"/>
              </a:gs>
              <a:gs pos="100000">
                <a:srgbClr val="FFF3F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3CBAC2DD-C18D-4C38-B7EC-A83D2FF169BF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12532851" y="1000385"/>
            <a:chExt cx="4939145" cy="4937760"/>
          </a:xfrm>
        </p:grpSpPr>
        <p:sp>
          <p:nvSpPr>
            <p:cNvPr id="103" name="Block Arc 102">
              <a:extLst>
                <a:ext uri="{FF2B5EF4-FFF2-40B4-BE49-F238E27FC236}">
                  <a16:creationId xmlns:a16="http://schemas.microsoft.com/office/drawing/2014/main" id="{17D18439-5171-4795-9258-B16AF47F4B20}"/>
                </a:ext>
              </a:extLst>
            </p:cNvPr>
            <p:cNvSpPr/>
            <p:nvPr/>
          </p:nvSpPr>
          <p:spPr>
            <a:xfrm rot="17811072">
              <a:off x="12534236" y="1000385"/>
              <a:ext cx="4937760" cy="4937760"/>
            </a:xfrm>
            <a:prstGeom prst="blockArc">
              <a:avLst>
                <a:gd name="adj1" fmla="val 14603052"/>
                <a:gd name="adj2" fmla="val 16128293"/>
                <a:gd name="adj3" fmla="val 11343"/>
              </a:avLst>
            </a:prstGeom>
            <a:gradFill>
              <a:gsLst>
                <a:gs pos="0">
                  <a:srgbClr val="FF8FAF"/>
                </a:gs>
                <a:gs pos="100000">
                  <a:srgbClr val="FFB9C3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Block Arc 101">
              <a:extLst>
                <a:ext uri="{FF2B5EF4-FFF2-40B4-BE49-F238E27FC236}">
                  <a16:creationId xmlns:a16="http://schemas.microsoft.com/office/drawing/2014/main" id="{F9DE09C8-4ABF-4D59-91D2-2122D97F32DC}"/>
                </a:ext>
              </a:extLst>
            </p:cNvPr>
            <p:cNvSpPr/>
            <p:nvPr/>
          </p:nvSpPr>
          <p:spPr>
            <a:xfrm>
              <a:off x="12532851" y="1000385"/>
              <a:ext cx="4937760" cy="4937760"/>
            </a:xfrm>
            <a:prstGeom prst="blockArc">
              <a:avLst>
                <a:gd name="adj1" fmla="val 12321640"/>
                <a:gd name="adj2" fmla="val 16128293"/>
                <a:gd name="adj3" fmla="val 11343"/>
              </a:avLst>
            </a:prstGeom>
            <a:gradFill>
              <a:gsLst>
                <a:gs pos="0">
                  <a:srgbClr val="FF799F"/>
                </a:gs>
                <a:gs pos="100000">
                  <a:srgbClr val="FFA7B4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Block Arc 123">
              <a:extLst>
                <a:ext uri="{FF2B5EF4-FFF2-40B4-BE49-F238E27FC236}">
                  <a16:creationId xmlns:a16="http://schemas.microsoft.com/office/drawing/2014/main" id="{03B78DB3-E2E1-4CD6-8AB5-AD1D69C30ACB}"/>
                </a:ext>
              </a:extLst>
            </p:cNvPr>
            <p:cNvSpPr/>
            <p:nvPr/>
          </p:nvSpPr>
          <p:spPr>
            <a:xfrm rot="16359650">
              <a:off x="12532851" y="1000385"/>
              <a:ext cx="4937760" cy="4937760"/>
            </a:xfrm>
            <a:prstGeom prst="blockArc">
              <a:avLst>
                <a:gd name="adj1" fmla="val 21356981"/>
                <a:gd name="adj2" fmla="val 16128293"/>
                <a:gd name="adj3" fmla="val 11343"/>
              </a:avLst>
            </a:pr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65CE4553-010C-4A0F-B0BD-71880CAED862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238B888-62EE-4FE1-9A5F-94B3454F6C99}"/>
              </a:ext>
            </a:extLst>
          </p:cNvPr>
          <p:cNvSpPr/>
          <p:nvPr/>
        </p:nvSpPr>
        <p:spPr>
          <a:xfrm>
            <a:off x="620934" y="2834925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96831041-2F2A-4BFD-9796-C157F146062C}"/>
              </a:ext>
            </a:extLst>
          </p:cNvPr>
          <p:cNvSpPr/>
          <p:nvPr/>
        </p:nvSpPr>
        <p:spPr>
          <a:xfrm>
            <a:off x="702468" y="2916459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ECE0531-77D0-4B79-9EC2-319697E50864}"/>
              </a:ext>
            </a:extLst>
          </p:cNvPr>
          <p:cNvSpPr txBox="1"/>
          <p:nvPr/>
        </p:nvSpPr>
        <p:spPr>
          <a:xfrm>
            <a:off x="784229" y="2968565"/>
            <a:ext cx="471604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A</a:t>
            </a: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DF0E28C7-DBC8-4472-9576-D9965D91BF27}"/>
              </a:ext>
            </a:extLst>
          </p:cNvPr>
          <p:cNvSpPr/>
          <p:nvPr/>
        </p:nvSpPr>
        <p:spPr>
          <a:xfrm>
            <a:off x="620934" y="3958352"/>
            <a:ext cx="798195" cy="798194"/>
          </a:xfrm>
          <a:custGeom>
            <a:avLst/>
            <a:gdLst>
              <a:gd name="connsiteX0" fmla="*/ 798195 w 798195"/>
              <a:gd name="connsiteY0" fmla="*/ 399098 h 798194"/>
              <a:gd name="connsiteX1" fmla="*/ 399098 w 798195"/>
              <a:gd name="connsiteY1" fmla="*/ 798195 h 798194"/>
              <a:gd name="connsiteX2" fmla="*/ 0 w 798195"/>
              <a:gd name="connsiteY2" fmla="*/ 399098 h 798194"/>
              <a:gd name="connsiteX3" fmla="*/ 399098 w 798195"/>
              <a:gd name="connsiteY3" fmla="*/ 0 h 798194"/>
              <a:gd name="connsiteX4" fmla="*/ 798195 w 798195"/>
              <a:gd name="connsiteY4" fmla="*/ 399098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8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8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8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8A055F79-4B4C-4691-AF9C-A4766A3E7B58}"/>
              </a:ext>
            </a:extLst>
          </p:cNvPr>
          <p:cNvSpPr/>
          <p:nvPr/>
        </p:nvSpPr>
        <p:spPr>
          <a:xfrm>
            <a:off x="702468" y="4039886"/>
            <a:ext cx="635127" cy="635127"/>
          </a:xfrm>
          <a:custGeom>
            <a:avLst/>
            <a:gdLst>
              <a:gd name="connsiteX0" fmla="*/ 635127 w 635127"/>
              <a:gd name="connsiteY0" fmla="*/ 317564 h 635127"/>
              <a:gd name="connsiteX1" fmla="*/ 317563 w 635127"/>
              <a:gd name="connsiteY1" fmla="*/ 635127 h 635127"/>
              <a:gd name="connsiteX2" fmla="*/ 0 w 635127"/>
              <a:gd name="connsiteY2" fmla="*/ 317564 h 635127"/>
              <a:gd name="connsiteX3" fmla="*/ 317563 w 635127"/>
              <a:gd name="connsiteY3" fmla="*/ 0 h 635127"/>
              <a:gd name="connsiteX4" fmla="*/ 635127 w 635127"/>
              <a:gd name="connsiteY4" fmla="*/ 317564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4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4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4"/>
                </a:cubicBezTo>
                <a:close/>
              </a:path>
            </a:pathLst>
          </a:custGeom>
          <a:gradFill flip="none" rotWithShape="1">
            <a:gsLst>
              <a:gs pos="0">
                <a:srgbClr val="FF799F"/>
              </a:gs>
              <a:gs pos="100000">
                <a:srgbClr val="FFA7B4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FFB6DDE-18BB-45AD-B456-3406298B4E3C}"/>
              </a:ext>
            </a:extLst>
          </p:cNvPr>
          <p:cNvSpPr txBox="1"/>
          <p:nvPr/>
        </p:nvSpPr>
        <p:spPr>
          <a:xfrm>
            <a:off x="787435" y="4091992"/>
            <a:ext cx="465192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B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3A7D3F80-3701-4ABE-89A3-F05FA439DEA4}"/>
              </a:ext>
            </a:extLst>
          </p:cNvPr>
          <p:cNvSpPr/>
          <p:nvPr/>
        </p:nvSpPr>
        <p:spPr>
          <a:xfrm>
            <a:off x="620934" y="5081778"/>
            <a:ext cx="798195" cy="798194"/>
          </a:xfrm>
          <a:custGeom>
            <a:avLst/>
            <a:gdLst>
              <a:gd name="connsiteX0" fmla="*/ 798195 w 798195"/>
              <a:gd name="connsiteY0" fmla="*/ 399097 h 798194"/>
              <a:gd name="connsiteX1" fmla="*/ 399098 w 798195"/>
              <a:gd name="connsiteY1" fmla="*/ 798195 h 798194"/>
              <a:gd name="connsiteX2" fmla="*/ 0 w 798195"/>
              <a:gd name="connsiteY2" fmla="*/ 399097 h 798194"/>
              <a:gd name="connsiteX3" fmla="*/ 399098 w 798195"/>
              <a:gd name="connsiteY3" fmla="*/ 0 h 798194"/>
              <a:gd name="connsiteX4" fmla="*/ 798195 w 798195"/>
              <a:gd name="connsiteY4" fmla="*/ 399097 h 79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8195" h="798194">
                <a:moveTo>
                  <a:pt x="798195" y="399097"/>
                </a:moveTo>
                <a:cubicBezTo>
                  <a:pt x="798195" y="619513"/>
                  <a:pt x="619513" y="798195"/>
                  <a:pt x="399098" y="798195"/>
                </a:cubicBezTo>
                <a:cubicBezTo>
                  <a:pt x="178682" y="798195"/>
                  <a:pt x="0" y="619513"/>
                  <a:pt x="0" y="399097"/>
                </a:cubicBezTo>
                <a:cubicBezTo>
                  <a:pt x="0" y="178682"/>
                  <a:pt x="178682" y="0"/>
                  <a:pt x="399098" y="0"/>
                </a:cubicBezTo>
                <a:cubicBezTo>
                  <a:pt x="619513" y="0"/>
                  <a:pt x="798195" y="178682"/>
                  <a:pt x="798195" y="39909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540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D6B3109-DD9C-4EEB-B88D-2AAC7B18ABA5}"/>
              </a:ext>
            </a:extLst>
          </p:cNvPr>
          <p:cNvSpPr/>
          <p:nvPr/>
        </p:nvSpPr>
        <p:spPr>
          <a:xfrm>
            <a:off x="702468" y="5163312"/>
            <a:ext cx="635127" cy="635127"/>
          </a:xfrm>
          <a:custGeom>
            <a:avLst/>
            <a:gdLst>
              <a:gd name="connsiteX0" fmla="*/ 635127 w 635127"/>
              <a:gd name="connsiteY0" fmla="*/ 317563 h 635127"/>
              <a:gd name="connsiteX1" fmla="*/ 317563 w 635127"/>
              <a:gd name="connsiteY1" fmla="*/ 635127 h 635127"/>
              <a:gd name="connsiteX2" fmla="*/ 0 w 635127"/>
              <a:gd name="connsiteY2" fmla="*/ 317563 h 635127"/>
              <a:gd name="connsiteX3" fmla="*/ 317563 w 635127"/>
              <a:gd name="connsiteY3" fmla="*/ 0 h 635127"/>
              <a:gd name="connsiteX4" fmla="*/ 635127 w 635127"/>
              <a:gd name="connsiteY4" fmla="*/ 317563 h 63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5127" h="635127">
                <a:moveTo>
                  <a:pt x="635127" y="317563"/>
                </a:moveTo>
                <a:cubicBezTo>
                  <a:pt x="635127" y="492949"/>
                  <a:pt x="492949" y="635127"/>
                  <a:pt x="317563" y="635127"/>
                </a:cubicBezTo>
                <a:cubicBezTo>
                  <a:pt x="142178" y="635127"/>
                  <a:pt x="0" y="492949"/>
                  <a:pt x="0" y="317563"/>
                </a:cubicBezTo>
                <a:cubicBezTo>
                  <a:pt x="0" y="142178"/>
                  <a:pt x="142178" y="0"/>
                  <a:pt x="317563" y="0"/>
                </a:cubicBezTo>
                <a:cubicBezTo>
                  <a:pt x="492949" y="0"/>
                  <a:pt x="635127" y="142178"/>
                  <a:pt x="635127" y="317563"/>
                </a:cubicBezTo>
                <a:close/>
              </a:path>
            </a:pathLst>
          </a:custGeom>
          <a:gradFill flip="none" rotWithShape="1">
            <a:gsLst>
              <a:gs pos="0">
                <a:srgbClr val="FF8FAF"/>
              </a:gs>
              <a:gs pos="100000">
                <a:srgbClr val="FFB9C3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754E962-FD07-436E-9518-673596AD93A1}"/>
              </a:ext>
            </a:extLst>
          </p:cNvPr>
          <p:cNvSpPr txBox="1"/>
          <p:nvPr/>
        </p:nvSpPr>
        <p:spPr>
          <a:xfrm>
            <a:off x="795241" y="5211318"/>
            <a:ext cx="449580" cy="539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50" spc="0" baseline="0">
                <a:solidFill>
                  <a:srgbClr val="FFFFFF"/>
                </a:solidFill>
                <a:latin typeface="+mj-lt"/>
                <a:sym typeface="Montserrat"/>
                <a:rtl val="0"/>
              </a:rPr>
              <a:t>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9C10910-8E90-4CCE-81A3-2D718C63F11E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B6E2362-1E49-4F47-B295-7B6E760AA81E}"/>
              </a:ext>
            </a:extLst>
          </p:cNvPr>
          <p:cNvSpPr txBox="1"/>
          <p:nvPr/>
        </p:nvSpPr>
        <p:spPr>
          <a:xfrm>
            <a:off x="1628108" y="2749677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C78A5B-04E5-4A6B-8B5E-EEA887CA9612}"/>
              </a:ext>
            </a:extLst>
          </p:cNvPr>
          <p:cNvSpPr txBox="1"/>
          <p:nvPr/>
        </p:nvSpPr>
        <p:spPr>
          <a:xfrm>
            <a:off x="1628108" y="3133542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A121AF-BBBC-4415-92CF-A219E3B1A9E2}"/>
              </a:ext>
            </a:extLst>
          </p:cNvPr>
          <p:cNvSpPr txBox="1"/>
          <p:nvPr/>
        </p:nvSpPr>
        <p:spPr>
          <a:xfrm>
            <a:off x="7994665" y="3514331"/>
            <a:ext cx="2183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63</a:t>
            </a:r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/23/17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CC9DE5-8A71-408B-BE1B-AE50DD261A07}"/>
              </a:ext>
            </a:extLst>
          </p:cNvPr>
          <p:cNvSpPr txBox="1"/>
          <p:nvPr/>
        </p:nvSpPr>
        <p:spPr>
          <a:xfrm>
            <a:off x="8160080" y="2059102"/>
            <a:ext cx="1848583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Data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DDECA4F-3FC1-4DBA-A0F2-D12EA039841A}"/>
              </a:ext>
            </a:extLst>
          </p:cNvPr>
          <p:cNvSpPr txBox="1"/>
          <p:nvPr/>
        </p:nvSpPr>
        <p:spPr>
          <a:xfrm>
            <a:off x="7598836" y="2521065"/>
            <a:ext cx="2971070" cy="838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 to Explain</a:t>
            </a:r>
          </a:p>
          <a:p>
            <a:pPr algn="ctr">
              <a:lnSpc>
                <a:spcPts val="20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</a:t>
            </a: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Related Topic in Brief for Your</a:t>
            </a:r>
          </a:p>
          <a:p>
            <a:pPr algn="ctr">
              <a:lnSpc>
                <a:spcPts val="2000"/>
              </a:lnSpc>
            </a:pPr>
            <a:r>
              <a: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Presentation Content</a:t>
            </a:r>
            <a:endParaRPr lang="en-US" sz="1300" spc="-12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510E2F0-EDD5-4179-9767-270A2187EB05}"/>
              </a:ext>
            </a:extLst>
          </p:cNvPr>
          <p:cNvSpPr txBox="1"/>
          <p:nvPr/>
        </p:nvSpPr>
        <p:spPr>
          <a:xfrm>
            <a:off x="7764939" y="4228889"/>
            <a:ext cx="2638864" cy="563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Write Some Brief Text</a:t>
            </a:r>
          </a:p>
          <a:p>
            <a:pPr algn="ctr"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Topic</a:t>
            </a:r>
            <a:endParaRPr lang="en-US" sz="135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21D5537-F794-4065-8219-12A8072DA4A2}"/>
              </a:ext>
            </a:extLst>
          </p:cNvPr>
          <p:cNvSpPr txBox="1"/>
          <p:nvPr/>
        </p:nvSpPr>
        <p:spPr>
          <a:xfrm>
            <a:off x="1628108" y="3869389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B9B617A-76CB-4BC1-8191-B5C6C179FB47}"/>
              </a:ext>
            </a:extLst>
          </p:cNvPr>
          <p:cNvSpPr txBox="1"/>
          <p:nvPr/>
        </p:nvSpPr>
        <p:spPr>
          <a:xfrm>
            <a:off x="1628108" y="4253254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5DA915-164F-4D6A-ABB9-18CC42350DD4}"/>
              </a:ext>
            </a:extLst>
          </p:cNvPr>
          <p:cNvSpPr txBox="1"/>
          <p:nvPr/>
        </p:nvSpPr>
        <p:spPr>
          <a:xfrm>
            <a:off x="1628108" y="4989100"/>
            <a:ext cx="231185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100" b="1" spc="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Budget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4F829E9-847E-4304-A781-5A8C3F3D69B0}"/>
              </a:ext>
            </a:extLst>
          </p:cNvPr>
          <p:cNvSpPr txBox="1"/>
          <p:nvPr/>
        </p:nvSpPr>
        <p:spPr>
          <a:xfrm>
            <a:off x="1628108" y="5372965"/>
            <a:ext cx="3692036" cy="540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Mentioned Topic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7D9C850-6011-4D88-B720-D3AE79A012EE}"/>
              </a:ext>
            </a:extLst>
          </p:cNvPr>
          <p:cNvSpPr/>
          <p:nvPr/>
        </p:nvSpPr>
        <p:spPr>
          <a:xfrm>
            <a:off x="0" y="0"/>
            <a:ext cx="598487" cy="235585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1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47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3" grpId="0"/>
      <p:bldP spid="45" grpId="0" animBg="1"/>
      <p:bldP spid="46" grpId="0" animBg="1"/>
      <p:bldP spid="47" grpId="0"/>
      <p:bldP spid="59" grpId="0" animBg="1"/>
      <p:bldP spid="60" grpId="0" animBg="1"/>
      <p:bldP spid="61" grpId="0"/>
      <p:bldP spid="73" grpId="0" animBg="1"/>
      <p:bldP spid="74" grpId="0" animBg="1"/>
      <p:bldP spid="75" grpId="0"/>
      <p:bldP spid="87" grpId="0"/>
      <p:bldP spid="57" grpId="0"/>
      <p:bldP spid="96" grpId="0"/>
      <p:bldP spid="29" grpId="0"/>
      <p:bldP spid="18" grpId="0"/>
      <p:bldP spid="97" grpId="0"/>
      <p:bldP spid="100" grpId="0"/>
      <p:bldP spid="130" grpId="0"/>
      <p:bldP spid="131" grpId="0"/>
      <p:bldP spid="133" grpId="0"/>
      <p:bldP spid="1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616495E1-42D4-47B7-9102-FCF06FC20E1C}"/>
              </a:ext>
            </a:extLst>
          </p:cNvPr>
          <p:cNvSpPr/>
          <p:nvPr/>
        </p:nvSpPr>
        <p:spPr>
          <a:xfrm>
            <a:off x="5976842" y="0"/>
            <a:ext cx="6215157" cy="6858000"/>
          </a:xfrm>
          <a:custGeom>
            <a:avLst/>
            <a:gdLst>
              <a:gd name="connsiteX0" fmla="*/ 0 w 6215157"/>
              <a:gd name="connsiteY0" fmla="*/ 0 h 6858000"/>
              <a:gd name="connsiteX1" fmla="*/ 6215158 w 6215157"/>
              <a:gd name="connsiteY1" fmla="*/ 0 h 6858000"/>
              <a:gd name="connsiteX2" fmla="*/ 6215158 w 6215157"/>
              <a:gd name="connsiteY2" fmla="*/ 6858000 h 6858000"/>
              <a:gd name="connsiteX3" fmla="*/ 0 w 621515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15157" h="6858000">
                <a:moveTo>
                  <a:pt x="0" y="0"/>
                </a:moveTo>
                <a:lnTo>
                  <a:pt x="6215158" y="0"/>
                </a:lnTo>
                <a:lnTo>
                  <a:pt x="62151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6F0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B0795-0FB1-4B8D-A3B2-9E5773410DC0}"/>
              </a:ext>
            </a:extLst>
          </p:cNvPr>
          <p:cNvSpPr txBox="1"/>
          <p:nvPr/>
        </p:nvSpPr>
        <p:spPr>
          <a:xfrm>
            <a:off x="513969" y="1093342"/>
            <a:ext cx="50113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6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Capital Distribution</a:t>
            </a:r>
            <a:endParaRPr lang="en-US" sz="36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96F71EB-B30A-4949-A303-4C8860810A1B}"/>
              </a:ext>
            </a:extLst>
          </p:cNvPr>
          <p:cNvGrpSpPr/>
          <p:nvPr/>
        </p:nvGrpSpPr>
        <p:grpSpPr>
          <a:xfrm>
            <a:off x="620934" y="2834925"/>
            <a:ext cx="798195" cy="798194"/>
            <a:chOff x="620934" y="2834925"/>
            <a:chExt cx="798195" cy="7981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9B37335-332F-412F-BA4E-25BAD8C21221}"/>
                </a:ext>
              </a:extLst>
            </p:cNvPr>
            <p:cNvSpPr/>
            <p:nvPr/>
          </p:nvSpPr>
          <p:spPr>
            <a:xfrm>
              <a:off x="620934" y="2834925"/>
              <a:ext cx="798195" cy="798194"/>
            </a:xfrm>
            <a:custGeom>
              <a:avLst/>
              <a:gdLst>
                <a:gd name="connsiteX0" fmla="*/ 798195 w 798195"/>
                <a:gd name="connsiteY0" fmla="*/ 399098 h 798194"/>
                <a:gd name="connsiteX1" fmla="*/ 399098 w 798195"/>
                <a:gd name="connsiteY1" fmla="*/ 798195 h 798194"/>
                <a:gd name="connsiteX2" fmla="*/ 0 w 798195"/>
                <a:gd name="connsiteY2" fmla="*/ 399098 h 798194"/>
                <a:gd name="connsiteX3" fmla="*/ 399098 w 798195"/>
                <a:gd name="connsiteY3" fmla="*/ 0 h 798194"/>
                <a:gd name="connsiteX4" fmla="*/ 798195 w 798195"/>
                <a:gd name="connsiteY4" fmla="*/ 399098 h 798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195" h="798194">
                  <a:moveTo>
                    <a:pt x="798195" y="399098"/>
                  </a:moveTo>
                  <a:cubicBezTo>
                    <a:pt x="798195" y="619513"/>
                    <a:pt x="619513" y="798195"/>
                    <a:pt x="399098" y="798195"/>
                  </a:cubicBezTo>
                  <a:cubicBezTo>
                    <a:pt x="178682" y="798195"/>
                    <a:pt x="0" y="619513"/>
                    <a:pt x="0" y="399098"/>
                  </a:cubicBezTo>
                  <a:cubicBezTo>
                    <a:pt x="0" y="178682"/>
                    <a:pt x="178682" y="0"/>
                    <a:pt x="399098" y="0"/>
                  </a:cubicBezTo>
                  <a:cubicBezTo>
                    <a:pt x="619513" y="0"/>
                    <a:pt x="798195" y="178682"/>
                    <a:pt x="798195" y="3990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6F9B024-53F9-4E66-84BA-61483B451EB6}"/>
                </a:ext>
              </a:extLst>
            </p:cNvPr>
            <p:cNvSpPr/>
            <p:nvPr/>
          </p:nvSpPr>
          <p:spPr>
            <a:xfrm>
              <a:off x="702468" y="2916459"/>
              <a:ext cx="635127" cy="635127"/>
            </a:xfrm>
            <a:custGeom>
              <a:avLst/>
              <a:gdLst>
                <a:gd name="connsiteX0" fmla="*/ 635127 w 635127"/>
                <a:gd name="connsiteY0" fmla="*/ 317564 h 635127"/>
                <a:gd name="connsiteX1" fmla="*/ 317563 w 635127"/>
                <a:gd name="connsiteY1" fmla="*/ 635127 h 635127"/>
                <a:gd name="connsiteX2" fmla="*/ 0 w 635127"/>
                <a:gd name="connsiteY2" fmla="*/ 317564 h 635127"/>
                <a:gd name="connsiteX3" fmla="*/ 317563 w 635127"/>
                <a:gd name="connsiteY3" fmla="*/ 0 h 635127"/>
                <a:gd name="connsiteX4" fmla="*/ 635127 w 635127"/>
                <a:gd name="connsiteY4" fmla="*/ 317564 h 63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127" h="635127">
                  <a:moveTo>
                    <a:pt x="635127" y="317564"/>
                  </a:moveTo>
                  <a:cubicBezTo>
                    <a:pt x="635127" y="492949"/>
                    <a:pt x="492949" y="635127"/>
                    <a:pt x="317563" y="635127"/>
                  </a:cubicBezTo>
                  <a:cubicBezTo>
                    <a:pt x="142178" y="635127"/>
                    <a:pt x="0" y="492949"/>
                    <a:pt x="0" y="317564"/>
                  </a:cubicBezTo>
                  <a:cubicBezTo>
                    <a:pt x="0" y="142178"/>
                    <a:pt x="142178" y="0"/>
                    <a:pt x="317563" y="0"/>
                  </a:cubicBezTo>
                  <a:cubicBezTo>
                    <a:pt x="492949" y="0"/>
                    <a:pt x="635127" y="142178"/>
                    <a:pt x="635127" y="31756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EB98ADA-4F02-478F-880A-F51C4CD475DC}"/>
                </a:ext>
              </a:extLst>
            </p:cNvPr>
            <p:cNvSpPr txBox="1"/>
            <p:nvPr/>
          </p:nvSpPr>
          <p:spPr>
            <a:xfrm>
              <a:off x="784229" y="2968565"/>
              <a:ext cx="471604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A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0110D9-A90A-4E86-A728-4FCCED02AD5A}"/>
              </a:ext>
            </a:extLst>
          </p:cNvPr>
          <p:cNvGrpSpPr/>
          <p:nvPr/>
        </p:nvGrpSpPr>
        <p:grpSpPr>
          <a:xfrm>
            <a:off x="620934" y="3958352"/>
            <a:ext cx="798195" cy="798194"/>
            <a:chOff x="620934" y="3958352"/>
            <a:chExt cx="798195" cy="798194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3A34CF1-AA4C-4B0E-866C-05302DB8CE08}"/>
                </a:ext>
              </a:extLst>
            </p:cNvPr>
            <p:cNvSpPr/>
            <p:nvPr/>
          </p:nvSpPr>
          <p:spPr>
            <a:xfrm>
              <a:off x="620934" y="3958352"/>
              <a:ext cx="798195" cy="798194"/>
            </a:xfrm>
            <a:custGeom>
              <a:avLst/>
              <a:gdLst>
                <a:gd name="connsiteX0" fmla="*/ 798195 w 798195"/>
                <a:gd name="connsiteY0" fmla="*/ 399098 h 798194"/>
                <a:gd name="connsiteX1" fmla="*/ 399098 w 798195"/>
                <a:gd name="connsiteY1" fmla="*/ 798195 h 798194"/>
                <a:gd name="connsiteX2" fmla="*/ 0 w 798195"/>
                <a:gd name="connsiteY2" fmla="*/ 399098 h 798194"/>
                <a:gd name="connsiteX3" fmla="*/ 399098 w 798195"/>
                <a:gd name="connsiteY3" fmla="*/ 0 h 798194"/>
                <a:gd name="connsiteX4" fmla="*/ 798195 w 798195"/>
                <a:gd name="connsiteY4" fmla="*/ 399098 h 798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195" h="798194">
                  <a:moveTo>
                    <a:pt x="798195" y="399098"/>
                  </a:moveTo>
                  <a:cubicBezTo>
                    <a:pt x="798195" y="619513"/>
                    <a:pt x="619513" y="798195"/>
                    <a:pt x="399098" y="798195"/>
                  </a:cubicBezTo>
                  <a:cubicBezTo>
                    <a:pt x="178682" y="798195"/>
                    <a:pt x="0" y="619513"/>
                    <a:pt x="0" y="399098"/>
                  </a:cubicBezTo>
                  <a:cubicBezTo>
                    <a:pt x="0" y="178682"/>
                    <a:pt x="178682" y="0"/>
                    <a:pt x="399098" y="0"/>
                  </a:cubicBezTo>
                  <a:cubicBezTo>
                    <a:pt x="619513" y="0"/>
                    <a:pt x="798195" y="178682"/>
                    <a:pt x="798195" y="399098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C11A70F-6576-4273-A2A5-E9B009E2D7CE}"/>
                </a:ext>
              </a:extLst>
            </p:cNvPr>
            <p:cNvSpPr/>
            <p:nvPr/>
          </p:nvSpPr>
          <p:spPr>
            <a:xfrm>
              <a:off x="702468" y="4039886"/>
              <a:ext cx="635127" cy="635127"/>
            </a:xfrm>
            <a:custGeom>
              <a:avLst/>
              <a:gdLst>
                <a:gd name="connsiteX0" fmla="*/ 635127 w 635127"/>
                <a:gd name="connsiteY0" fmla="*/ 317564 h 635127"/>
                <a:gd name="connsiteX1" fmla="*/ 317563 w 635127"/>
                <a:gd name="connsiteY1" fmla="*/ 635127 h 635127"/>
                <a:gd name="connsiteX2" fmla="*/ 0 w 635127"/>
                <a:gd name="connsiteY2" fmla="*/ 317564 h 635127"/>
                <a:gd name="connsiteX3" fmla="*/ 317563 w 635127"/>
                <a:gd name="connsiteY3" fmla="*/ 0 h 635127"/>
                <a:gd name="connsiteX4" fmla="*/ 635127 w 635127"/>
                <a:gd name="connsiteY4" fmla="*/ 317564 h 63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127" h="635127">
                  <a:moveTo>
                    <a:pt x="635127" y="317564"/>
                  </a:moveTo>
                  <a:cubicBezTo>
                    <a:pt x="635127" y="492949"/>
                    <a:pt x="492949" y="635127"/>
                    <a:pt x="317563" y="635127"/>
                  </a:cubicBezTo>
                  <a:cubicBezTo>
                    <a:pt x="142178" y="635127"/>
                    <a:pt x="0" y="492949"/>
                    <a:pt x="0" y="317564"/>
                  </a:cubicBezTo>
                  <a:cubicBezTo>
                    <a:pt x="0" y="142178"/>
                    <a:pt x="142178" y="0"/>
                    <a:pt x="317563" y="0"/>
                  </a:cubicBezTo>
                  <a:cubicBezTo>
                    <a:pt x="492949" y="0"/>
                    <a:pt x="635127" y="142178"/>
                    <a:pt x="635127" y="31756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182FD"/>
                </a:gs>
                <a:gs pos="100000">
                  <a:srgbClr val="86A4FA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9CA8C5-EB33-4C2C-94B6-D194F78C3F02}"/>
                </a:ext>
              </a:extLst>
            </p:cNvPr>
            <p:cNvSpPr txBox="1"/>
            <p:nvPr/>
          </p:nvSpPr>
          <p:spPr>
            <a:xfrm>
              <a:off x="787435" y="4091992"/>
              <a:ext cx="465192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0" baseline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B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2935EBF-E9D8-44D0-B873-B27875659987}"/>
              </a:ext>
            </a:extLst>
          </p:cNvPr>
          <p:cNvGrpSpPr/>
          <p:nvPr/>
        </p:nvGrpSpPr>
        <p:grpSpPr>
          <a:xfrm>
            <a:off x="620934" y="5081778"/>
            <a:ext cx="798195" cy="798194"/>
            <a:chOff x="620934" y="5081778"/>
            <a:chExt cx="798195" cy="79819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69ADEB3-00D7-47CC-A09A-F0811BBE10CB}"/>
                </a:ext>
              </a:extLst>
            </p:cNvPr>
            <p:cNvSpPr/>
            <p:nvPr/>
          </p:nvSpPr>
          <p:spPr>
            <a:xfrm>
              <a:off x="620934" y="5081778"/>
              <a:ext cx="798195" cy="798194"/>
            </a:xfrm>
            <a:custGeom>
              <a:avLst/>
              <a:gdLst>
                <a:gd name="connsiteX0" fmla="*/ 798195 w 798195"/>
                <a:gd name="connsiteY0" fmla="*/ 399097 h 798194"/>
                <a:gd name="connsiteX1" fmla="*/ 399098 w 798195"/>
                <a:gd name="connsiteY1" fmla="*/ 798195 h 798194"/>
                <a:gd name="connsiteX2" fmla="*/ 0 w 798195"/>
                <a:gd name="connsiteY2" fmla="*/ 399097 h 798194"/>
                <a:gd name="connsiteX3" fmla="*/ 399098 w 798195"/>
                <a:gd name="connsiteY3" fmla="*/ 0 h 798194"/>
                <a:gd name="connsiteX4" fmla="*/ 798195 w 798195"/>
                <a:gd name="connsiteY4" fmla="*/ 399097 h 798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195" h="798194">
                  <a:moveTo>
                    <a:pt x="798195" y="399097"/>
                  </a:moveTo>
                  <a:cubicBezTo>
                    <a:pt x="798195" y="619513"/>
                    <a:pt x="619513" y="798195"/>
                    <a:pt x="399098" y="798195"/>
                  </a:cubicBezTo>
                  <a:cubicBezTo>
                    <a:pt x="178682" y="798195"/>
                    <a:pt x="0" y="619513"/>
                    <a:pt x="0" y="399097"/>
                  </a:cubicBezTo>
                  <a:cubicBezTo>
                    <a:pt x="0" y="178682"/>
                    <a:pt x="178682" y="0"/>
                    <a:pt x="399098" y="0"/>
                  </a:cubicBezTo>
                  <a:cubicBezTo>
                    <a:pt x="619513" y="0"/>
                    <a:pt x="798195" y="178682"/>
                    <a:pt x="798195" y="399097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540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7AD7853-2C3E-4B8F-9415-736E4610E5D3}"/>
                </a:ext>
              </a:extLst>
            </p:cNvPr>
            <p:cNvSpPr/>
            <p:nvPr/>
          </p:nvSpPr>
          <p:spPr>
            <a:xfrm>
              <a:off x="702468" y="5163312"/>
              <a:ext cx="635127" cy="635127"/>
            </a:xfrm>
            <a:custGeom>
              <a:avLst/>
              <a:gdLst>
                <a:gd name="connsiteX0" fmla="*/ 635127 w 635127"/>
                <a:gd name="connsiteY0" fmla="*/ 317563 h 635127"/>
                <a:gd name="connsiteX1" fmla="*/ 317563 w 635127"/>
                <a:gd name="connsiteY1" fmla="*/ 635127 h 635127"/>
                <a:gd name="connsiteX2" fmla="*/ 0 w 635127"/>
                <a:gd name="connsiteY2" fmla="*/ 317563 h 635127"/>
                <a:gd name="connsiteX3" fmla="*/ 317563 w 635127"/>
                <a:gd name="connsiteY3" fmla="*/ 0 h 635127"/>
                <a:gd name="connsiteX4" fmla="*/ 635127 w 635127"/>
                <a:gd name="connsiteY4" fmla="*/ 317563 h 63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5127" h="635127">
                  <a:moveTo>
                    <a:pt x="635127" y="317563"/>
                  </a:moveTo>
                  <a:cubicBezTo>
                    <a:pt x="635127" y="492949"/>
                    <a:pt x="492949" y="635127"/>
                    <a:pt x="317563" y="635127"/>
                  </a:cubicBezTo>
                  <a:cubicBezTo>
                    <a:pt x="142178" y="635127"/>
                    <a:pt x="0" y="492949"/>
                    <a:pt x="0" y="317563"/>
                  </a:cubicBezTo>
                  <a:cubicBezTo>
                    <a:pt x="0" y="142178"/>
                    <a:pt x="142178" y="0"/>
                    <a:pt x="317563" y="0"/>
                  </a:cubicBezTo>
                  <a:cubicBezTo>
                    <a:pt x="492949" y="0"/>
                    <a:pt x="635127" y="142178"/>
                    <a:pt x="635127" y="317563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8BACFD"/>
                </a:gs>
                <a:gs pos="100000">
                  <a:srgbClr val="AABFF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54FB464-028E-4DF6-A858-3236F96DE8FD}"/>
                </a:ext>
              </a:extLst>
            </p:cNvPr>
            <p:cNvSpPr txBox="1"/>
            <p:nvPr/>
          </p:nvSpPr>
          <p:spPr>
            <a:xfrm>
              <a:off x="795241" y="5211318"/>
              <a:ext cx="449580" cy="5391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50" spc="0" baseline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C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83AF32B-2042-44D0-8F6B-A20CCA88387B}"/>
              </a:ext>
            </a:extLst>
          </p:cNvPr>
          <p:cNvSpPr txBox="1"/>
          <p:nvPr/>
        </p:nvSpPr>
        <p:spPr>
          <a:xfrm>
            <a:off x="511587" y="727360"/>
            <a:ext cx="29546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15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Capital Distribution </a:t>
            </a:r>
            <a:r>
              <a:rPr lang="en-US" sz="1500" spc="-15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Pie Chart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2618E4F-3C10-4F68-BB48-DD7CAB7F59CE}"/>
              </a:ext>
            </a:extLst>
          </p:cNvPr>
          <p:cNvGrpSpPr/>
          <p:nvPr/>
        </p:nvGrpSpPr>
        <p:grpSpPr>
          <a:xfrm>
            <a:off x="1628108" y="2749677"/>
            <a:ext cx="3692036" cy="924526"/>
            <a:chOff x="1628108" y="2749677"/>
            <a:chExt cx="3692036" cy="92452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8D89D35-E648-43FC-B0B5-43050203E875}"/>
                </a:ext>
              </a:extLst>
            </p:cNvPr>
            <p:cNvSpPr txBox="1"/>
            <p:nvPr/>
          </p:nvSpPr>
          <p:spPr>
            <a:xfrm>
              <a:off x="1628108" y="2749677"/>
              <a:ext cx="2311851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1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Capital Budget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7651440-0CB0-42C1-B1C2-061DEF42204B}"/>
                </a:ext>
              </a:extLst>
            </p:cNvPr>
            <p:cNvSpPr txBox="1"/>
            <p:nvPr/>
          </p:nvSpPr>
          <p:spPr>
            <a:xfrm>
              <a:off x="1628108" y="3133542"/>
              <a:ext cx="3692036" cy="540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Mentioned Topic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28A30FC-13FD-46F1-AFEC-3F68807363CD}"/>
              </a:ext>
            </a:extLst>
          </p:cNvPr>
          <p:cNvGrpSpPr/>
          <p:nvPr/>
        </p:nvGrpSpPr>
        <p:grpSpPr>
          <a:xfrm>
            <a:off x="6614799" y="984681"/>
            <a:ext cx="4939145" cy="4937760"/>
            <a:chOff x="6614799" y="984681"/>
            <a:chExt cx="4939145" cy="493776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4FC8D31-6799-4EE1-B64D-F003EC659CED}"/>
                </a:ext>
              </a:extLst>
            </p:cNvPr>
            <p:cNvGrpSpPr/>
            <p:nvPr/>
          </p:nvGrpSpPr>
          <p:grpSpPr>
            <a:xfrm>
              <a:off x="6614799" y="984681"/>
              <a:ext cx="4939145" cy="4937760"/>
              <a:chOff x="12532851" y="1000385"/>
              <a:chExt cx="4939145" cy="4937760"/>
            </a:xfrm>
          </p:grpSpPr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D346E0B8-FE0E-49CC-8B73-E4CA01803739}"/>
                  </a:ext>
                </a:extLst>
              </p:cNvPr>
              <p:cNvSpPr/>
              <p:nvPr/>
            </p:nvSpPr>
            <p:spPr>
              <a:xfrm rot="17811072">
                <a:off x="12534236" y="1000385"/>
                <a:ext cx="4937760" cy="4937760"/>
              </a:xfrm>
              <a:prstGeom prst="blockArc">
                <a:avLst>
                  <a:gd name="adj1" fmla="val 14603052"/>
                  <a:gd name="adj2" fmla="val 16128293"/>
                  <a:gd name="adj3" fmla="val 11343"/>
                </a:avLst>
              </a:prstGeom>
              <a:gradFill>
                <a:gsLst>
                  <a:gs pos="0">
                    <a:srgbClr val="8BACFD"/>
                  </a:gs>
                  <a:gs pos="100000">
                    <a:srgbClr val="AABFFC"/>
                  </a:gs>
                </a:gsLst>
                <a:path path="circle">
                  <a:fillToRect l="100000" t="10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Block Arc 6">
                <a:extLst>
                  <a:ext uri="{FF2B5EF4-FFF2-40B4-BE49-F238E27FC236}">
                    <a16:creationId xmlns:a16="http://schemas.microsoft.com/office/drawing/2014/main" id="{5D9957AF-D84D-49E5-9426-93931B053C72}"/>
                  </a:ext>
                </a:extLst>
              </p:cNvPr>
              <p:cNvSpPr/>
              <p:nvPr/>
            </p:nvSpPr>
            <p:spPr>
              <a:xfrm>
                <a:off x="12532851" y="1000385"/>
                <a:ext cx="4937760" cy="4937760"/>
              </a:xfrm>
              <a:prstGeom prst="blockArc">
                <a:avLst>
                  <a:gd name="adj1" fmla="val 12321640"/>
                  <a:gd name="adj2" fmla="val 16128293"/>
                  <a:gd name="adj3" fmla="val 11343"/>
                </a:avLst>
              </a:prstGeom>
              <a:gradFill flip="none" rotWithShape="1">
                <a:gsLst>
                  <a:gs pos="0">
                    <a:srgbClr val="5182FD"/>
                  </a:gs>
                  <a:gs pos="100000">
                    <a:srgbClr val="86A4FA"/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Block Arc 7">
                <a:extLst>
                  <a:ext uri="{FF2B5EF4-FFF2-40B4-BE49-F238E27FC236}">
                    <a16:creationId xmlns:a16="http://schemas.microsoft.com/office/drawing/2014/main" id="{A1A0588E-2059-4174-ABFF-BA4F666766E3}"/>
                  </a:ext>
                </a:extLst>
              </p:cNvPr>
              <p:cNvSpPr/>
              <p:nvPr/>
            </p:nvSpPr>
            <p:spPr>
              <a:xfrm rot="16359650">
                <a:off x="12532851" y="1000385"/>
                <a:ext cx="4937760" cy="4937760"/>
              </a:xfrm>
              <a:prstGeom prst="blockArc">
                <a:avLst>
                  <a:gd name="adj1" fmla="val 21356981"/>
                  <a:gd name="adj2" fmla="val 16128293"/>
                  <a:gd name="adj3" fmla="val 11343"/>
                </a:avLst>
              </a:pr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903770C-AEC0-49BC-8619-416501A2DC8C}"/>
                </a:ext>
              </a:extLst>
            </p:cNvPr>
            <p:cNvSpPr txBox="1"/>
            <p:nvPr/>
          </p:nvSpPr>
          <p:spPr>
            <a:xfrm>
              <a:off x="7994665" y="3514331"/>
              <a:ext cx="218361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6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63</a:t>
              </a:r>
              <a:r>
                <a:rPr lang="en-US" sz="36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/23/17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08A2546-1D1C-41E8-BA74-0CC93E1118A9}"/>
                </a:ext>
              </a:extLst>
            </p:cNvPr>
            <p:cNvSpPr txBox="1"/>
            <p:nvPr/>
          </p:nvSpPr>
          <p:spPr>
            <a:xfrm>
              <a:off x="8160080" y="2059102"/>
              <a:ext cx="1848583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2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Data Chart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0A9C21C-39DA-4FDC-835C-0E5DB69EF2A4}"/>
                </a:ext>
              </a:extLst>
            </p:cNvPr>
            <p:cNvSpPr txBox="1"/>
            <p:nvPr/>
          </p:nvSpPr>
          <p:spPr>
            <a:xfrm>
              <a:off x="7598836" y="2521065"/>
              <a:ext cx="2971070" cy="838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 to Explain</a:t>
              </a:r>
            </a:p>
            <a:p>
              <a:pPr algn="ctr">
                <a:lnSpc>
                  <a:spcPts val="20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</a:t>
              </a: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Related Topic in Brief for Your</a:t>
              </a:r>
            </a:p>
            <a:p>
              <a:pPr algn="ctr">
                <a:lnSpc>
                  <a:spcPts val="2000"/>
                </a:lnSpc>
              </a:pPr>
              <a:r>
                <a:rPr lang="en-US" sz="1300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Presentation Content</a:t>
              </a:r>
              <a:endParaRPr lang="en-US" sz="1300" spc="-12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0ABD78D-8DF6-46F2-8947-F65A7B9C8107}"/>
                </a:ext>
              </a:extLst>
            </p:cNvPr>
            <p:cNvSpPr txBox="1"/>
            <p:nvPr/>
          </p:nvSpPr>
          <p:spPr>
            <a:xfrm>
              <a:off x="7764939" y="4228889"/>
              <a:ext cx="2638864" cy="5631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Write Some Brief Text</a:t>
              </a:r>
            </a:p>
            <a:p>
              <a:pPr algn="ctr"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Topic</a:t>
              </a:r>
              <a:endParaRPr lang="en-US" sz="135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68312BA-35E4-4228-8AF3-4E2310C226FB}"/>
              </a:ext>
            </a:extLst>
          </p:cNvPr>
          <p:cNvGrpSpPr/>
          <p:nvPr/>
        </p:nvGrpSpPr>
        <p:grpSpPr>
          <a:xfrm>
            <a:off x="1628108" y="3869389"/>
            <a:ext cx="3692036" cy="924526"/>
            <a:chOff x="1628108" y="3869389"/>
            <a:chExt cx="3692036" cy="92452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15E5FD-7989-4430-957F-05E04D23FCB1}"/>
                </a:ext>
              </a:extLst>
            </p:cNvPr>
            <p:cNvSpPr txBox="1"/>
            <p:nvPr/>
          </p:nvSpPr>
          <p:spPr>
            <a:xfrm>
              <a:off x="1628108" y="3869389"/>
              <a:ext cx="2311851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1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Capital Budget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8A3CFFE-84D9-4890-8740-80E03533BC94}"/>
                </a:ext>
              </a:extLst>
            </p:cNvPr>
            <p:cNvSpPr txBox="1"/>
            <p:nvPr/>
          </p:nvSpPr>
          <p:spPr>
            <a:xfrm>
              <a:off x="1628108" y="4253254"/>
              <a:ext cx="3692036" cy="540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Mentioned Topic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9C1AC46-9EBB-4971-BF68-B576FABF8AF9}"/>
              </a:ext>
            </a:extLst>
          </p:cNvPr>
          <p:cNvGrpSpPr/>
          <p:nvPr/>
        </p:nvGrpSpPr>
        <p:grpSpPr>
          <a:xfrm>
            <a:off x="1628108" y="4989100"/>
            <a:ext cx="3692036" cy="924526"/>
            <a:chOff x="1628108" y="4989100"/>
            <a:chExt cx="3692036" cy="924526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F2FC038-A50F-41BA-A727-A2D734C65308}"/>
                </a:ext>
              </a:extLst>
            </p:cNvPr>
            <p:cNvSpPr txBox="1"/>
            <p:nvPr/>
          </p:nvSpPr>
          <p:spPr>
            <a:xfrm>
              <a:off x="1628108" y="4989100"/>
              <a:ext cx="2311851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100" b="1" spc="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Capital Budget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64370BB-C68E-4925-AC12-3A38DCA7C6D8}"/>
                </a:ext>
              </a:extLst>
            </p:cNvPr>
            <p:cNvSpPr txBox="1"/>
            <p:nvPr/>
          </p:nvSpPr>
          <p:spPr>
            <a:xfrm>
              <a:off x="1628108" y="5372965"/>
              <a:ext cx="3692036" cy="5406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Mentioned Topic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4041</TotalTime>
  <Words>567</Words>
  <Application>Microsoft Office PowerPoint</Application>
  <PresentationFormat>Widescreen</PresentationFormat>
  <Paragraphs>154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72</cp:revision>
  <dcterms:created xsi:type="dcterms:W3CDTF">2024-02-18T05:14:35Z</dcterms:created>
  <dcterms:modified xsi:type="dcterms:W3CDTF">2025-09-20T16:07:04Z</dcterms:modified>
</cp:coreProperties>
</file>