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 SemiBold" panose="000007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9" autoAdjust="0"/>
    <p:restoredTop sz="94660"/>
  </p:normalViewPr>
  <p:slideViewPr>
    <p:cSldViewPr snapToGrid="0">
      <p:cViewPr>
        <p:scale>
          <a:sx n="125" d="100"/>
          <a:sy n="125" d="100"/>
        </p:scale>
        <p:origin x="1996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 (Full Image)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6857804-4874-44DA-83AE-04F044BAE5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 (Full Image) without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7D85ABF-DA93-43C7-924D-877F6447F69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5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5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6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7CF6A7F1-2D96-4468-A114-4796B596DD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43E5AF-0638-4016-B47A-E2E442033B11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E7639CE-C7F2-433C-819F-DF1B03A33722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20356-5A93-47DF-BF87-285F423DED3C}"/>
              </a:ext>
            </a:extLst>
          </p:cNvPr>
          <p:cNvSpPr txBox="1"/>
          <p:nvPr/>
        </p:nvSpPr>
        <p:spPr>
          <a:xfrm>
            <a:off x="7147560" y="1572387"/>
            <a:ext cx="383630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</a:t>
            </a:r>
            <a:r>
              <a:rPr lang="en-US" sz="39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Connect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38A8D8-C626-4825-B04B-02228D62E3E7}"/>
              </a:ext>
            </a:extLst>
          </p:cNvPr>
          <p:cNvSpPr txBox="1"/>
          <p:nvPr/>
        </p:nvSpPr>
        <p:spPr>
          <a:xfrm>
            <a:off x="7174706" y="1331023"/>
            <a:ext cx="23455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Contact Us </a:t>
            </a:r>
            <a:r>
              <a:rPr lang="en-US" sz="135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Information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526AB6-34F7-4CA1-9920-E6F994DD6682}"/>
              </a:ext>
            </a:extLst>
          </p:cNvPr>
          <p:cNvSpPr txBox="1"/>
          <p:nvPr/>
        </p:nvSpPr>
        <p:spPr>
          <a:xfrm>
            <a:off x="8080438" y="3094101"/>
            <a:ext cx="840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6F625B-5287-42E8-B532-31E7F94ACA67}"/>
              </a:ext>
            </a:extLst>
          </p:cNvPr>
          <p:cNvSpPr txBox="1"/>
          <p:nvPr/>
        </p:nvSpPr>
        <p:spPr>
          <a:xfrm>
            <a:off x="8080438" y="3372993"/>
            <a:ext cx="170431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7BF5E853-3CEE-4AC1-9345-48AAFB2F8627}"/>
              </a:ext>
            </a:extLst>
          </p:cNvPr>
          <p:cNvSpPr/>
          <p:nvPr/>
        </p:nvSpPr>
        <p:spPr>
          <a:xfrm>
            <a:off x="7273671" y="307343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A86D3F-CD9A-461F-9528-0BEBC8DD4158}"/>
              </a:ext>
            </a:extLst>
          </p:cNvPr>
          <p:cNvSpPr txBox="1"/>
          <p:nvPr/>
        </p:nvSpPr>
        <p:spPr>
          <a:xfrm>
            <a:off x="8080438" y="3937254"/>
            <a:ext cx="7505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5EF7E3-33EA-4E00-9D42-F120838C0339}"/>
              </a:ext>
            </a:extLst>
          </p:cNvPr>
          <p:cNvSpPr txBox="1"/>
          <p:nvPr/>
        </p:nvSpPr>
        <p:spPr>
          <a:xfrm>
            <a:off x="8080438" y="4216146"/>
            <a:ext cx="206498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2630145-4CA2-421F-98C7-B138EAF788FC}"/>
              </a:ext>
            </a:extLst>
          </p:cNvPr>
          <p:cNvSpPr/>
          <p:nvPr/>
        </p:nvSpPr>
        <p:spPr>
          <a:xfrm>
            <a:off x="7273671" y="3916203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9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8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009812-F17B-4ED0-9762-220EEC6FE974}"/>
              </a:ext>
            </a:extLst>
          </p:cNvPr>
          <p:cNvSpPr txBox="1"/>
          <p:nvPr/>
        </p:nvSpPr>
        <p:spPr>
          <a:xfrm>
            <a:off x="8080438" y="4780121"/>
            <a:ext cx="100860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BC6E9A8-F785-4D07-A1ED-EA9ADBC8E349}"/>
              </a:ext>
            </a:extLst>
          </p:cNvPr>
          <p:cNvSpPr txBox="1"/>
          <p:nvPr/>
        </p:nvSpPr>
        <p:spPr>
          <a:xfrm>
            <a:off x="8080438" y="5059013"/>
            <a:ext cx="21739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5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5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06EEA8E2-B899-45C6-A8B4-C5D72EC5C516}"/>
              </a:ext>
            </a:extLst>
          </p:cNvPr>
          <p:cNvSpPr/>
          <p:nvPr/>
        </p:nvSpPr>
        <p:spPr>
          <a:xfrm>
            <a:off x="7273671" y="4759071"/>
            <a:ext cx="661797" cy="661797"/>
          </a:xfrm>
          <a:custGeom>
            <a:avLst/>
            <a:gdLst>
              <a:gd name="connsiteX0" fmla="*/ 661797 w 661797"/>
              <a:gd name="connsiteY0" fmla="*/ 330899 h 661797"/>
              <a:gd name="connsiteX1" fmla="*/ 330899 w 661797"/>
              <a:gd name="connsiteY1" fmla="*/ 661797 h 661797"/>
              <a:gd name="connsiteX2" fmla="*/ 0 w 661797"/>
              <a:gd name="connsiteY2" fmla="*/ 330899 h 661797"/>
              <a:gd name="connsiteX3" fmla="*/ 330899 w 661797"/>
              <a:gd name="connsiteY3" fmla="*/ 0 h 661797"/>
              <a:gd name="connsiteX4" fmla="*/ 661797 w 661797"/>
              <a:gd name="connsiteY4" fmla="*/ 330899 h 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797" h="661797">
                <a:moveTo>
                  <a:pt x="661797" y="330899"/>
                </a:moveTo>
                <a:cubicBezTo>
                  <a:pt x="661797" y="513649"/>
                  <a:pt x="513648" y="661797"/>
                  <a:pt x="330899" y="661797"/>
                </a:cubicBezTo>
                <a:cubicBezTo>
                  <a:pt x="148148" y="661797"/>
                  <a:pt x="0" y="513648"/>
                  <a:pt x="0" y="330899"/>
                </a:cubicBezTo>
                <a:cubicBezTo>
                  <a:pt x="0" y="148148"/>
                  <a:pt x="148149" y="0"/>
                  <a:pt x="330899" y="0"/>
                </a:cubicBezTo>
                <a:cubicBezTo>
                  <a:pt x="513649" y="0"/>
                  <a:pt x="661797" y="148149"/>
                  <a:pt x="661797" y="3308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2A7CA8A-CF6C-4786-82BC-3686A4CF6D47}"/>
              </a:ext>
            </a:extLst>
          </p:cNvPr>
          <p:cNvGrpSpPr/>
          <p:nvPr/>
        </p:nvGrpSpPr>
        <p:grpSpPr>
          <a:xfrm>
            <a:off x="7444468" y="3244231"/>
            <a:ext cx="320121" cy="319833"/>
            <a:chOff x="7444468" y="3244231"/>
            <a:chExt cx="320121" cy="319833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DA566C-3C96-45F1-AE6D-C3D8A3939ABF}"/>
                </a:ext>
              </a:extLst>
            </p:cNvPr>
            <p:cNvSpPr/>
            <p:nvPr/>
          </p:nvSpPr>
          <p:spPr>
            <a:xfrm>
              <a:off x="7444468" y="3244231"/>
              <a:ext cx="320121" cy="319833"/>
            </a:xfrm>
            <a:custGeom>
              <a:avLst/>
              <a:gdLst>
                <a:gd name="connsiteX0" fmla="*/ 305262 w 320121"/>
                <a:gd name="connsiteY0" fmla="*/ 216179 h 319833"/>
                <a:gd name="connsiteX1" fmla="*/ 273544 w 320121"/>
                <a:gd name="connsiteY1" fmla="*/ 184365 h 319833"/>
                <a:gd name="connsiteX2" fmla="*/ 227348 w 320121"/>
                <a:gd name="connsiteY2" fmla="*/ 184365 h 319833"/>
                <a:gd name="connsiteX3" fmla="*/ 184866 w 320121"/>
                <a:gd name="connsiteY3" fmla="*/ 184365 h 319833"/>
                <a:gd name="connsiteX4" fmla="*/ 136289 w 320121"/>
                <a:gd name="connsiteY4" fmla="*/ 135788 h 319833"/>
                <a:gd name="connsiteX5" fmla="*/ 127430 w 320121"/>
                <a:gd name="connsiteY5" fmla="*/ 114547 h 319833"/>
                <a:gd name="connsiteX6" fmla="*/ 136289 w 320121"/>
                <a:gd name="connsiteY6" fmla="*/ 93306 h 319833"/>
                <a:gd name="connsiteX7" fmla="*/ 136289 w 320121"/>
                <a:gd name="connsiteY7" fmla="*/ 93306 h 319833"/>
                <a:gd name="connsiteX8" fmla="*/ 136289 w 320121"/>
                <a:gd name="connsiteY8" fmla="*/ 47110 h 319833"/>
                <a:gd name="connsiteX9" fmla="*/ 104475 w 320121"/>
                <a:gd name="connsiteY9" fmla="*/ 15391 h 319833"/>
                <a:gd name="connsiteX10" fmla="*/ 31418 w 320121"/>
                <a:gd name="connsiteY10" fmla="*/ 15391 h 319833"/>
                <a:gd name="connsiteX11" fmla="*/ 31418 w 320121"/>
                <a:gd name="connsiteY11" fmla="*/ 167791 h 319833"/>
                <a:gd name="connsiteX12" fmla="*/ 152577 w 320121"/>
                <a:gd name="connsiteY12" fmla="*/ 288950 h 319833"/>
                <a:gd name="connsiteX13" fmla="*/ 228777 w 320121"/>
                <a:gd name="connsiteY13" fmla="*/ 320573 h 319833"/>
                <a:gd name="connsiteX14" fmla="*/ 304977 w 320121"/>
                <a:gd name="connsiteY14" fmla="*/ 288950 h 319833"/>
                <a:gd name="connsiteX15" fmla="*/ 320121 w 320121"/>
                <a:gd name="connsiteY15" fmla="*/ 252469 h 319833"/>
                <a:gd name="connsiteX16" fmla="*/ 305262 w 320121"/>
                <a:gd name="connsiteY16" fmla="*/ 216179 h 319833"/>
                <a:gd name="connsiteX17" fmla="*/ 291070 w 320121"/>
                <a:gd name="connsiteY17" fmla="*/ 275043 h 319833"/>
                <a:gd name="connsiteX18" fmla="*/ 167245 w 320121"/>
                <a:gd name="connsiteY18" fmla="*/ 275043 h 319833"/>
                <a:gd name="connsiteX19" fmla="*/ 45610 w 320121"/>
                <a:gd name="connsiteY19" fmla="*/ 153885 h 319833"/>
                <a:gd name="connsiteX20" fmla="*/ 45610 w 320121"/>
                <a:gd name="connsiteY20" fmla="*/ 29489 h 319833"/>
                <a:gd name="connsiteX21" fmla="*/ 67995 w 320121"/>
                <a:gd name="connsiteY21" fmla="*/ 19964 h 319833"/>
                <a:gd name="connsiteX22" fmla="*/ 90283 w 320121"/>
                <a:gd name="connsiteY22" fmla="*/ 29489 h 319833"/>
                <a:gd name="connsiteX23" fmla="*/ 122096 w 320121"/>
                <a:gd name="connsiteY23" fmla="*/ 61302 h 319833"/>
                <a:gd name="connsiteX24" fmla="*/ 122096 w 320121"/>
                <a:gd name="connsiteY24" fmla="*/ 79114 h 319833"/>
                <a:gd name="connsiteX25" fmla="*/ 107428 w 320121"/>
                <a:gd name="connsiteY25" fmla="*/ 114547 h 319833"/>
                <a:gd name="connsiteX26" fmla="*/ 122096 w 320121"/>
                <a:gd name="connsiteY26" fmla="*/ 149980 h 319833"/>
                <a:gd name="connsiteX27" fmla="*/ 170674 w 320121"/>
                <a:gd name="connsiteY27" fmla="*/ 198557 h 319833"/>
                <a:gd name="connsiteX28" fmla="*/ 241444 w 320121"/>
                <a:gd name="connsiteY28" fmla="*/ 198557 h 319833"/>
                <a:gd name="connsiteX29" fmla="*/ 259351 w 320121"/>
                <a:gd name="connsiteY29" fmla="*/ 198557 h 319833"/>
                <a:gd name="connsiteX30" fmla="*/ 291070 w 320121"/>
                <a:gd name="connsiteY30" fmla="*/ 230275 h 319833"/>
                <a:gd name="connsiteX31" fmla="*/ 300595 w 320121"/>
                <a:gd name="connsiteY31" fmla="*/ 252659 h 319833"/>
                <a:gd name="connsiteX32" fmla="*/ 291070 w 320121"/>
                <a:gd name="connsiteY32" fmla="*/ 275043 h 319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20121" h="319833">
                  <a:moveTo>
                    <a:pt x="305262" y="216179"/>
                  </a:moveTo>
                  <a:lnTo>
                    <a:pt x="273544" y="184365"/>
                  </a:lnTo>
                  <a:cubicBezTo>
                    <a:pt x="260742" y="171716"/>
                    <a:pt x="240149" y="171716"/>
                    <a:pt x="227348" y="184365"/>
                  </a:cubicBezTo>
                  <a:cubicBezTo>
                    <a:pt x="215479" y="195757"/>
                    <a:pt x="196734" y="195757"/>
                    <a:pt x="184866" y="184365"/>
                  </a:cubicBezTo>
                  <a:lnTo>
                    <a:pt x="136289" y="135788"/>
                  </a:lnTo>
                  <a:cubicBezTo>
                    <a:pt x="130602" y="130187"/>
                    <a:pt x="127411" y="122529"/>
                    <a:pt x="127430" y="114547"/>
                  </a:cubicBezTo>
                  <a:cubicBezTo>
                    <a:pt x="127421" y="106565"/>
                    <a:pt x="130612" y="98916"/>
                    <a:pt x="136289" y="93306"/>
                  </a:cubicBezTo>
                  <a:lnTo>
                    <a:pt x="136289" y="93306"/>
                  </a:lnTo>
                  <a:cubicBezTo>
                    <a:pt x="148938" y="80504"/>
                    <a:pt x="148938" y="59911"/>
                    <a:pt x="136289" y="47110"/>
                  </a:cubicBezTo>
                  <a:lnTo>
                    <a:pt x="104475" y="15391"/>
                  </a:lnTo>
                  <a:cubicBezTo>
                    <a:pt x="84044" y="-4144"/>
                    <a:pt x="51850" y="-4144"/>
                    <a:pt x="31418" y="15391"/>
                  </a:cubicBezTo>
                  <a:cubicBezTo>
                    <a:pt x="-10473" y="57559"/>
                    <a:pt x="-10473" y="125624"/>
                    <a:pt x="31418" y="167791"/>
                  </a:cubicBezTo>
                  <a:lnTo>
                    <a:pt x="152577" y="288950"/>
                  </a:lnTo>
                  <a:cubicBezTo>
                    <a:pt x="172760" y="309200"/>
                    <a:pt x="200182" y="320582"/>
                    <a:pt x="228777" y="320573"/>
                  </a:cubicBezTo>
                  <a:cubicBezTo>
                    <a:pt x="257380" y="320620"/>
                    <a:pt x="284812" y="309238"/>
                    <a:pt x="304977" y="288950"/>
                  </a:cubicBezTo>
                  <a:cubicBezTo>
                    <a:pt x="314692" y="279291"/>
                    <a:pt x="320140" y="266166"/>
                    <a:pt x="320121" y="252469"/>
                  </a:cubicBezTo>
                  <a:cubicBezTo>
                    <a:pt x="320169" y="238886"/>
                    <a:pt x="314825" y="225837"/>
                    <a:pt x="305262" y="216179"/>
                  </a:cubicBezTo>
                  <a:close/>
                  <a:moveTo>
                    <a:pt x="291070" y="275043"/>
                  </a:moveTo>
                  <a:cubicBezTo>
                    <a:pt x="256799" y="309038"/>
                    <a:pt x="201516" y="309038"/>
                    <a:pt x="167245" y="275043"/>
                  </a:cubicBezTo>
                  <a:lnTo>
                    <a:pt x="45610" y="153885"/>
                  </a:lnTo>
                  <a:cubicBezTo>
                    <a:pt x="11340" y="119500"/>
                    <a:pt x="11340" y="63874"/>
                    <a:pt x="45610" y="29489"/>
                  </a:cubicBezTo>
                  <a:cubicBezTo>
                    <a:pt x="51507" y="23469"/>
                    <a:pt x="59565" y="20040"/>
                    <a:pt x="67995" y="19964"/>
                  </a:cubicBezTo>
                  <a:cubicBezTo>
                    <a:pt x="76395" y="20040"/>
                    <a:pt x="84416" y="23469"/>
                    <a:pt x="90283" y="29489"/>
                  </a:cubicBezTo>
                  <a:lnTo>
                    <a:pt x="122096" y="61302"/>
                  </a:lnTo>
                  <a:cubicBezTo>
                    <a:pt x="126973" y="66236"/>
                    <a:pt x="126973" y="74180"/>
                    <a:pt x="122096" y="79114"/>
                  </a:cubicBezTo>
                  <a:cubicBezTo>
                    <a:pt x="112667" y="88486"/>
                    <a:pt x="107380" y="101250"/>
                    <a:pt x="107428" y="114547"/>
                  </a:cubicBezTo>
                  <a:cubicBezTo>
                    <a:pt x="107351" y="127853"/>
                    <a:pt x="112638" y="140626"/>
                    <a:pt x="122096" y="149980"/>
                  </a:cubicBezTo>
                  <a:lnTo>
                    <a:pt x="170674" y="198557"/>
                  </a:lnTo>
                  <a:cubicBezTo>
                    <a:pt x="190457" y="217512"/>
                    <a:pt x="221661" y="217512"/>
                    <a:pt x="241444" y="198557"/>
                  </a:cubicBezTo>
                  <a:cubicBezTo>
                    <a:pt x="246474" y="193814"/>
                    <a:pt x="254322" y="193814"/>
                    <a:pt x="259351" y="198557"/>
                  </a:cubicBezTo>
                  <a:lnTo>
                    <a:pt x="291070" y="230275"/>
                  </a:lnTo>
                  <a:cubicBezTo>
                    <a:pt x="297118" y="236152"/>
                    <a:pt x="300557" y="244220"/>
                    <a:pt x="300595" y="252659"/>
                  </a:cubicBezTo>
                  <a:cubicBezTo>
                    <a:pt x="300557" y="261099"/>
                    <a:pt x="297118" y="269166"/>
                    <a:pt x="291070" y="2750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0E289A4-3555-47A2-A5ED-C38C11FD6DA0}"/>
                </a:ext>
              </a:extLst>
            </p:cNvPr>
            <p:cNvSpPr/>
            <p:nvPr/>
          </p:nvSpPr>
          <p:spPr>
            <a:xfrm>
              <a:off x="7643567" y="3247295"/>
              <a:ext cx="117255" cy="117005"/>
            </a:xfrm>
            <a:custGeom>
              <a:avLst/>
              <a:gdLst>
                <a:gd name="connsiteX0" fmla="*/ 8627 w 117255"/>
                <a:gd name="connsiteY0" fmla="*/ 20234 h 117005"/>
                <a:gd name="connsiteX1" fmla="*/ 65777 w 117255"/>
                <a:gd name="connsiteY1" fmla="*/ 52237 h 117005"/>
                <a:gd name="connsiteX2" fmla="*/ 97686 w 117255"/>
                <a:gd name="connsiteY2" fmla="*/ 109864 h 117005"/>
                <a:gd name="connsiteX3" fmla="*/ 107211 w 117255"/>
                <a:gd name="connsiteY3" fmla="*/ 117674 h 117005"/>
                <a:gd name="connsiteX4" fmla="*/ 109402 w 117255"/>
                <a:gd name="connsiteY4" fmla="*/ 117674 h 117005"/>
                <a:gd name="connsiteX5" fmla="*/ 117022 w 117255"/>
                <a:gd name="connsiteY5" fmla="*/ 105768 h 117005"/>
                <a:gd name="connsiteX6" fmla="*/ 79684 w 117255"/>
                <a:gd name="connsiteY6" fmla="*/ 38331 h 117005"/>
                <a:gd name="connsiteX7" fmla="*/ 12247 w 117255"/>
                <a:gd name="connsiteY7" fmla="*/ 993 h 117005"/>
                <a:gd name="connsiteX8" fmla="*/ 264 w 117255"/>
                <a:gd name="connsiteY8" fmla="*/ 8508 h 117005"/>
                <a:gd name="connsiteX9" fmla="*/ 245 w 117255"/>
                <a:gd name="connsiteY9" fmla="*/ 8613 h 117005"/>
                <a:gd name="connsiteX10" fmla="*/ 7389 w 117255"/>
                <a:gd name="connsiteY10" fmla="*/ 20034 h 117005"/>
                <a:gd name="connsiteX11" fmla="*/ 8627 w 117255"/>
                <a:gd name="connsiteY11" fmla="*/ 20234 h 11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7255" h="117005">
                  <a:moveTo>
                    <a:pt x="8627" y="20234"/>
                  </a:moveTo>
                  <a:cubicBezTo>
                    <a:pt x="30306" y="25310"/>
                    <a:pt x="50118" y="36407"/>
                    <a:pt x="65777" y="52237"/>
                  </a:cubicBezTo>
                  <a:cubicBezTo>
                    <a:pt x="81694" y="68011"/>
                    <a:pt x="92762" y="88004"/>
                    <a:pt x="97686" y="109864"/>
                  </a:cubicBezTo>
                  <a:cubicBezTo>
                    <a:pt x="98724" y="114331"/>
                    <a:pt x="102630" y="117531"/>
                    <a:pt x="107211" y="117674"/>
                  </a:cubicBezTo>
                  <a:cubicBezTo>
                    <a:pt x="107935" y="117769"/>
                    <a:pt x="108678" y="117769"/>
                    <a:pt x="109402" y="117674"/>
                  </a:cubicBezTo>
                  <a:cubicBezTo>
                    <a:pt x="114793" y="116483"/>
                    <a:pt x="118203" y="111159"/>
                    <a:pt x="117022" y="105768"/>
                  </a:cubicBezTo>
                  <a:cubicBezTo>
                    <a:pt x="111202" y="80212"/>
                    <a:pt x="98248" y="56828"/>
                    <a:pt x="79684" y="38331"/>
                  </a:cubicBezTo>
                  <a:cubicBezTo>
                    <a:pt x="61167" y="19776"/>
                    <a:pt x="37793" y="6832"/>
                    <a:pt x="12247" y="993"/>
                  </a:cubicBezTo>
                  <a:cubicBezTo>
                    <a:pt x="6865" y="-236"/>
                    <a:pt x="1503" y="3126"/>
                    <a:pt x="264" y="8508"/>
                  </a:cubicBezTo>
                  <a:cubicBezTo>
                    <a:pt x="264" y="8546"/>
                    <a:pt x="255" y="8575"/>
                    <a:pt x="245" y="8613"/>
                  </a:cubicBezTo>
                  <a:cubicBezTo>
                    <a:pt x="-936" y="13737"/>
                    <a:pt x="2264" y="18852"/>
                    <a:pt x="7389" y="20034"/>
                  </a:cubicBezTo>
                  <a:cubicBezTo>
                    <a:pt x="7799" y="20129"/>
                    <a:pt x="8208" y="20195"/>
                    <a:pt x="8627" y="20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3D5A183-EF95-4F3F-888C-29DFCCAB314A}"/>
                </a:ext>
              </a:extLst>
            </p:cNvPr>
            <p:cNvSpPr/>
            <p:nvPr/>
          </p:nvSpPr>
          <p:spPr>
            <a:xfrm>
              <a:off x="7633691" y="3295284"/>
              <a:ext cx="80280" cy="80161"/>
            </a:xfrm>
            <a:custGeom>
              <a:avLst/>
              <a:gdLst>
                <a:gd name="connsiteX0" fmla="*/ 7645 w 80280"/>
                <a:gd name="connsiteY0" fmla="*/ 20060 h 80161"/>
                <a:gd name="connsiteX1" fmla="*/ 41554 w 80280"/>
                <a:gd name="connsiteY1" fmla="*/ 39110 h 80161"/>
                <a:gd name="connsiteX2" fmla="*/ 60604 w 80280"/>
                <a:gd name="connsiteY2" fmla="*/ 72924 h 80161"/>
                <a:gd name="connsiteX3" fmla="*/ 70129 w 80280"/>
                <a:gd name="connsiteY3" fmla="*/ 80829 h 80161"/>
                <a:gd name="connsiteX4" fmla="*/ 72320 w 80280"/>
                <a:gd name="connsiteY4" fmla="*/ 80829 h 80161"/>
                <a:gd name="connsiteX5" fmla="*/ 80149 w 80280"/>
                <a:gd name="connsiteY5" fmla="*/ 69866 h 80161"/>
                <a:gd name="connsiteX6" fmla="*/ 79940 w 80280"/>
                <a:gd name="connsiteY6" fmla="*/ 68923 h 80161"/>
                <a:gd name="connsiteX7" fmla="*/ 55746 w 80280"/>
                <a:gd name="connsiteY7" fmla="*/ 25203 h 80161"/>
                <a:gd name="connsiteX8" fmla="*/ 12122 w 80280"/>
                <a:gd name="connsiteY8" fmla="*/ 1105 h 80161"/>
                <a:gd name="connsiteX9" fmla="*/ 358 w 80280"/>
                <a:gd name="connsiteY9" fmla="*/ 7668 h 80161"/>
                <a:gd name="connsiteX10" fmla="*/ 120 w 80280"/>
                <a:gd name="connsiteY10" fmla="*/ 8725 h 80161"/>
                <a:gd name="connsiteX11" fmla="*/ 7645 w 80280"/>
                <a:gd name="connsiteY11" fmla="*/ 20060 h 80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0280" h="80161">
                  <a:moveTo>
                    <a:pt x="7645" y="20060"/>
                  </a:moveTo>
                  <a:cubicBezTo>
                    <a:pt x="20551" y="23013"/>
                    <a:pt x="32324" y="29623"/>
                    <a:pt x="41554" y="39110"/>
                  </a:cubicBezTo>
                  <a:cubicBezTo>
                    <a:pt x="50983" y="48349"/>
                    <a:pt x="57594" y="60074"/>
                    <a:pt x="60604" y="72924"/>
                  </a:cubicBezTo>
                  <a:cubicBezTo>
                    <a:pt x="61566" y="77439"/>
                    <a:pt x="65509" y="80715"/>
                    <a:pt x="70129" y="80829"/>
                  </a:cubicBezTo>
                  <a:cubicBezTo>
                    <a:pt x="70853" y="80925"/>
                    <a:pt x="71596" y="80925"/>
                    <a:pt x="72320" y="80829"/>
                  </a:cubicBezTo>
                  <a:cubicBezTo>
                    <a:pt x="77511" y="79963"/>
                    <a:pt x="81016" y="75057"/>
                    <a:pt x="80149" y="69866"/>
                  </a:cubicBezTo>
                  <a:cubicBezTo>
                    <a:pt x="80092" y="69552"/>
                    <a:pt x="80025" y="69237"/>
                    <a:pt x="79940" y="68923"/>
                  </a:cubicBezTo>
                  <a:cubicBezTo>
                    <a:pt x="76244" y="52331"/>
                    <a:pt x="67843" y="37148"/>
                    <a:pt x="55746" y="25203"/>
                  </a:cubicBezTo>
                  <a:cubicBezTo>
                    <a:pt x="43830" y="13135"/>
                    <a:pt x="28685" y="4763"/>
                    <a:pt x="12122" y="1105"/>
                  </a:cubicBezTo>
                  <a:cubicBezTo>
                    <a:pt x="7064" y="-333"/>
                    <a:pt x="1796" y="2600"/>
                    <a:pt x="358" y="7668"/>
                  </a:cubicBezTo>
                  <a:cubicBezTo>
                    <a:pt x="253" y="8011"/>
                    <a:pt x="177" y="8363"/>
                    <a:pt x="120" y="8725"/>
                  </a:cubicBezTo>
                  <a:cubicBezTo>
                    <a:pt x="-680" y="13878"/>
                    <a:pt x="2587" y="18793"/>
                    <a:pt x="7645" y="200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66ED4962-EB22-4CCA-963D-6FAEF0B9AA3B}"/>
              </a:ext>
            </a:extLst>
          </p:cNvPr>
          <p:cNvSpPr/>
          <p:nvPr/>
        </p:nvSpPr>
        <p:spPr>
          <a:xfrm>
            <a:off x="7444358" y="4086891"/>
            <a:ext cx="320516" cy="320135"/>
          </a:xfrm>
          <a:custGeom>
            <a:avLst/>
            <a:gdLst>
              <a:gd name="connsiteX0" fmla="*/ 160211 w 320516"/>
              <a:gd name="connsiteY0" fmla="*/ 740 h 320135"/>
              <a:gd name="connsiteX1" fmla="*/ 0 w 320516"/>
              <a:gd name="connsiteY1" fmla="*/ 160950 h 320135"/>
              <a:gd name="connsiteX2" fmla="*/ 160211 w 320516"/>
              <a:gd name="connsiteY2" fmla="*/ 320875 h 320135"/>
              <a:gd name="connsiteX3" fmla="*/ 235077 w 320516"/>
              <a:gd name="connsiteY3" fmla="*/ 302396 h 320135"/>
              <a:gd name="connsiteX4" fmla="*/ 239268 w 320516"/>
              <a:gd name="connsiteY4" fmla="*/ 288871 h 320135"/>
              <a:gd name="connsiteX5" fmla="*/ 225647 w 320516"/>
              <a:gd name="connsiteY5" fmla="*/ 284680 h 320135"/>
              <a:gd name="connsiteX6" fmla="*/ 160211 w 320516"/>
              <a:gd name="connsiteY6" fmla="*/ 300872 h 320135"/>
              <a:gd name="connsiteX7" fmla="*/ 20002 w 320516"/>
              <a:gd name="connsiteY7" fmla="*/ 160664 h 320135"/>
              <a:gd name="connsiteX8" fmla="*/ 160211 w 320516"/>
              <a:gd name="connsiteY8" fmla="*/ 20456 h 320135"/>
              <a:gd name="connsiteX9" fmla="*/ 300514 w 320516"/>
              <a:gd name="connsiteY9" fmla="*/ 160664 h 320135"/>
              <a:gd name="connsiteX10" fmla="*/ 300514 w 320516"/>
              <a:gd name="connsiteY10" fmla="*/ 190668 h 320135"/>
              <a:gd name="connsiteX11" fmla="*/ 270415 w 320516"/>
              <a:gd name="connsiteY11" fmla="*/ 220767 h 320135"/>
              <a:gd name="connsiteX12" fmla="*/ 240411 w 320516"/>
              <a:gd name="connsiteY12" fmla="*/ 190668 h 320135"/>
              <a:gd name="connsiteX13" fmla="*/ 240411 w 320516"/>
              <a:gd name="connsiteY13" fmla="*/ 160664 h 320135"/>
              <a:gd name="connsiteX14" fmla="*/ 160211 w 320516"/>
              <a:gd name="connsiteY14" fmla="*/ 80559 h 320135"/>
              <a:gd name="connsiteX15" fmla="*/ 80105 w 320516"/>
              <a:gd name="connsiteY15" fmla="*/ 160664 h 320135"/>
              <a:gd name="connsiteX16" fmla="*/ 160211 w 320516"/>
              <a:gd name="connsiteY16" fmla="*/ 240770 h 320135"/>
              <a:gd name="connsiteX17" fmla="*/ 223933 w 320516"/>
              <a:gd name="connsiteY17" fmla="*/ 209051 h 320135"/>
              <a:gd name="connsiteX18" fmla="*/ 270415 w 320516"/>
              <a:gd name="connsiteY18" fmla="*/ 240770 h 320135"/>
              <a:gd name="connsiteX19" fmla="*/ 320516 w 320516"/>
              <a:gd name="connsiteY19" fmla="*/ 190668 h 320135"/>
              <a:gd name="connsiteX20" fmla="*/ 320516 w 320516"/>
              <a:gd name="connsiteY20" fmla="*/ 160664 h 320135"/>
              <a:gd name="connsiteX21" fmla="*/ 160211 w 320516"/>
              <a:gd name="connsiteY21" fmla="*/ 740 h 320135"/>
              <a:gd name="connsiteX22" fmla="*/ 160211 w 320516"/>
              <a:gd name="connsiteY22" fmla="*/ 221053 h 320135"/>
              <a:gd name="connsiteX23" fmla="*/ 100203 w 320516"/>
              <a:gd name="connsiteY23" fmla="*/ 160950 h 320135"/>
              <a:gd name="connsiteX24" fmla="*/ 160211 w 320516"/>
              <a:gd name="connsiteY24" fmla="*/ 100847 h 320135"/>
              <a:gd name="connsiteX25" fmla="*/ 220313 w 320516"/>
              <a:gd name="connsiteY25" fmla="*/ 160950 h 320135"/>
              <a:gd name="connsiteX26" fmla="*/ 160211 w 320516"/>
              <a:gd name="connsiteY26" fmla="*/ 221053 h 32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20516" h="320135">
                <a:moveTo>
                  <a:pt x="160211" y="740"/>
                </a:moveTo>
                <a:cubicBezTo>
                  <a:pt x="71771" y="844"/>
                  <a:pt x="105" y="72510"/>
                  <a:pt x="0" y="160950"/>
                </a:cubicBezTo>
                <a:cubicBezTo>
                  <a:pt x="267" y="249275"/>
                  <a:pt x="71885" y="320770"/>
                  <a:pt x="160211" y="320875"/>
                </a:cubicBezTo>
                <a:cubicBezTo>
                  <a:pt x="186300" y="320884"/>
                  <a:pt x="211988" y="314541"/>
                  <a:pt x="235077" y="302396"/>
                </a:cubicBezTo>
                <a:cubicBezTo>
                  <a:pt x="239935" y="299787"/>
                  <a:pt x="241792" y="293767"/>
                  <a:pt x="239268" y="288871"/>
                </a:cubicBezTo>
                <a:cubicBezTo>
                  <a:pt x="236620" y="284004"/>
                  <a:pt x="230572" y="282146"/>
                  <a:pt x="225647" y="284680"/>
                </a:cubicBezTo>
                <a:cubicBezTo>
                  <a:pt x="205474" y="295310"/>
                  <a:pt x="183013" y="300872"/>
                  <a:pt x="160211" y="300872"/>
                </a:cubicBezTo>
                <a:cubicBezTo>
                  <a:pt x="82820" y="300768"/>
                  <a:pt x="20107" y="238055"/>
                  <a:pt x="20002" y="160664"/>
                </a:cubicBezTo>
                <a:cubicBezTo>
                  <a:pt x="20107" y="83274"/>
                  <a:pt x="82820" y="20561"/>
                  <a:pt x="160211" y="20456"/>
                </a:cubicBezTo>
                <a:cubicBezTo>
                  <a:pt x="237639" y="20513"/>
                  <a:pt x="300409" y="83236"/>
                  <a:pt x="300514" y="160664"/>
                </a:cubicBezTo>
                <a:lnTo>
                  <a:pt x="300514" y="190668"/>
                </a:lnTo>
                <a:cubicBezTo>
                  <a:pt x="300457" y="207270"/>
                  <a:pt x="287017" y="220710"/>
                  <a:pt x="270415" y="220767"/>
                </a:cubicBezTo>
                <a:cubicBezTo>
                  <a:pt x="253832" y="220710"/>
                  <a:pt x="240411" y="207251"/>
                  <a:pt x="240411" y="190668"/>
                </a:cubicBezTo>
                <a:lnTo>
                  <a:pt x="240411" y="160664"/>
                </a:lnTo>
                <a:cubicBezTo>
                  <a:pt x="240354" y="116411"/>
                  <a:pt x="204464" y="80559"/>
                  <a:pt x="160211" y="80559"/>
                </a:cubicBezTo>
                <a:cubicBezTo>
                  <a:pt x="115995" y="80616"/>
                  <a:pt x="80163" y="116449"/>
                  <a:pt x="80105" y="160664"/>
                </a:cubicBezTo>
                <a:cubicBezTo>
                  <a:pt x="80163" y="204879"/>
                  <a:pt x="115995" y="240713"/>
                  <a:pt x="160211" y="240770"/>
                </a:cubicBezTo>
                <a:cubicBezTo>
                  <a:pt x="185242" y="240751"/>
                  <a:pt x="208826" y="229006"/>
                  <a:pt x="223933" y="209051"/>
                </a:cubicBezTo>
                <a:cubicBezTo>
                  <a:pt x="231448" y="228168"/>
                  <a:pt x="249879" y="240741"/>
                  <a:pt x="270415" y="240770"/>
                </a:cubicBezTo>
                <a:cubicBezTo>
                  <a:pt x="298066" y="240722"/>
                  <a:pt x="320469" y="218319"/>
                  <a:pt x="320516" y="190668"/>
                </a:cubicBezTo>
                <a:lnTo>
                  <a:pt x="320516" y="160664"/>
                </a:lnTo>
                <a:cubicBezTo>
                  <a:pt x="320250" y="72301"/>
                  <a:pt x="248574" y="787"/>
                  <a:pt x="160211" y="740"/>
                </a:cubicBezTo>
                <a:close/>
                <a:moveTo>
                  <a:pt x="160211" y="221053"/>
                </a:moveTo>
                <a:cubicBezTo>
                  <a:pt x="127054" y="220996"/>
                  <a:pt x="100203" y="194107"/>
                  <a:pt x="100203" y="160950"/>
                </a:cubicBezTo>
                <a:cubicBezTo>
                  <a:pt x="100203" y="127794"/>
                  <a:pt x="127054" y="100905"/>
                  <a:pt x="160211" y="100847"/>
                </a:cubicBezTo>
                <a:cubicBezTo>
                  <a:pt x="193386" y="100895"/>
                  <a:pt x="220266" y="127774"/>
                  <a:pt x="220313" y="160950"/>
                </a:cubicBezTo>
                <a:cubicBezTo>
                  <a:pt x="220266" y="194126"/>
                  <a:pt x="193386" y="220996"/>
                  <a:pt x="160211" y="2210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DF9CB9AE-DE97-4029-B27D-82652EAB8FCF}"/>
              </a:ext>
            </a:extLst>
          </p:cNvPr>
          <p:cNvSpPr/>
          <p:nvPr/>
        </p:nvSpPr>
        <p:spPr>
          <a:xfrm>
            <a:off x="7444144" y="4929432"/>
            <a:ext cx="320566" cy="320842"/>
          </a:xfrm>
          <a:custGeom>
            <a:avLst/>
            <a:gdLst>
              <a:gd name="connsiteX0" fmla="*/ 297203 w 320566"/>
              <a:gd name="connsiteY0" fmla="*/ 97459 h 320842"/>
              <a:gd name="connsiteX1" fmla="*/ 200430 w 320566"/>
              <a:gd name="connsiteY1" fmla="*/ 15449 h 320842"/>
              <a:gd name="connsiteX2" fmla="*/ 120515 w 320566"/>
              <a:gd name="connsiteY2" fmla="*/ 15449 h 320842"/>
              <a:gd name="connsiteX3" fmla="*/ 23455 w 320566"/>
              <a:gd name="connsiteY3" fmla="*/ 97459 h 320842"/>
              <a:gd name="connsiteX4" fmla="*/ 23 w 320566"/>
              <a:gd name="connsiteY4" fmla="*/ 148894 h 320842"/>
              <a:gd name="connsiteX5" fmla="*/ 23 w 320566"/>
              <a:gd name="connsiteY5" fmla="*/ 254907 h 320842"/>
              <a:gd name="connsiteX6" fmla="*/ 63232 w 320566"/>
              <a:gd name="connsiteY6" fmla="*/ 321573 h 320842"/>
              <a:gd name="connsiteX7" fmla="*/ 63460 w 320566"/>
              <a:gd name="connsiteY7" fmla="*/ 321582 h 320842"/>
              <a:gd name="connsiteX8" fmla="*/ 257104 w 320566"/>
              <a:gd name="connsiteY8" fmla="*/ 321582 h 320842"/>
              <a:gd name="connsiteX9" fmla="*/ 320549 w 320566"/>
              <a:gd name="connsiteY9" fmla="*/ 255136 h 320842"/>
              <a:gd name="connsiteX10" fmla="*/ 320540 w 320566"/>
              <a:gd name="connsiteY10" fmla="*/ 254907 h 320842"/>
              <a:gd name="connsiteX11" fmla="*/ 320540 w 320566"/>
              <a:gd name="connsiteY11" fmla="*/ 148894 h 320842"/>
              <a:gd name="connsiteX12" fmla="*/ 297203 w 320566"/>
              <a:gd name="connsiteY12" fmla="*/ 97459 h 320842"/>
              <a:gd name="connsiteX13" fmla="*/ 198715 w 320566"/>
              <a:gd name="connsiteY13" fmla="*/ 301484 h 320842"/>
              <a:gd name="connsiteX14" fmla="*/ 122515 w 320566"/>
              <a:gd name="connsiteY14" fmla="*/ 301484 h 320842"/>
              <a:gd name="connsiteX15" fmla="*/ 122515 w 320566"/>
              <a:gd name="connsiteY15" fmla="*/ 200996 h 320842"/>
              <a:gd name="connsiteX16" fmla="*/ 139184 w 320566"/>
              <a:gd name="connsiteY16" fmla="*/ 184327 h 320842"/>
              <a:gd name="connsiteX17" fmla="*/ 182332 w 320566"/>
              <a:gd name="connsiteY17" fmla="*/ 184327 h 320842"/>
              <a:gd name="connsiteX18" fmla="*/ 199001 w 320566"/>
              <a:gd name="connsiteY18" fmla="*/ 200996 h 320842"/>
              <a:gd name="connsiteX19" fmla="*/ 300728 w 320566"/>
              <a:gd name="connsiteY19" fmla="*/ 255193 h 320842"/>
              <a:gd name="connsiteX20" fmla="*/ 257294 w 320566"/>
              <a:gd name="connsiteY20" fmla="*/ 301484 h 320842"/>
              <a:gd name="connsiteX21" fmla="*/ 219194 w 320566"/>
              <a:gd name="connsiteY21" fmla="*/ 301484 h 320842"/>
              <a:gd name="connsiteX22" fmla="*/ 219194 w 320566"/>
              <a:gd name="connsiteY22" fmla="*/ 200996 h 320842"/>
              <a:gd name="connsiteX23" fmla="*/ 182523 w 320566"/>
              <a:gd name="connsiteY23" fmla="*/ 164325 h 320842"/>
              <a:gd name="connsiteX24" fmla="*/ 139374 w 320566"/>
              <a:gd name="connsiteY24" fmla="*/ 164325 h 320842"/>
              <a:gd name="connsiteX25" fmla="*/ 102608 w 320566"/>
              <a:gd name="connsiteY25" fmla="*/ 200996 h 320842"/>
              <a:gd name="connsiteX26" fmla="*/ 102608 w 320566"/>
              <a:gd name="connsiteY26" fmla="*/ 301484 h 320842"/>
              <a:gd name="connsiteX27" fmla="*/ 64508 w 320566"/>
              <a:gd name="connsiteY27" fmla="*/ 301484 h 320842"/>
              <a:gd name="connsiteX28" fmla="*/ 21074 w 320566"/>
              <a:gd name="connsiteY28" fmla="*/ 255193 h 320842"/>
              <a:gd name="connsiteX29" fmla="*/ 21074 w 320566"/>
              <a:gd name="connsiteY29" fmla="*/ 149180 h 320842"/>
              <a:gd name="connsiteX30" fmla="*/ 37457 w 320566"/>
              <a:gd name="connsiteY30" fmla="*/ 112985 h 320842"/>
              <a:gd name="connsiteX31" fmla="*/ 133469 w 320566"/>
              <a:gd name="connsiteY31" fmla="*/ 30784 h 320842"/>
              <a:gd name="connsiteX32" fmla="*/ 160425 w 320566"/>
              <a:gd name="connsiteY32" fmla="*/ 20687 h 320842"/>
              <a:gd name="connsiteX33" fmla="*/ 187475 w 320566"/>
              <a:gd name="connsiteY33" fmla="*/ 30784 h 320842"/>
              <a:gd name="connsiteX34" fmla="*/ 284250 w 320566"/>
              <a:gd name="connsiteY34" fmla="*/ 112794 h 320842"/>
              <a:gd name="connsiteX35" fmla="*/ 300728 w 320566"/>
              <a:gd name="connsiteY35" fmla="*/ 148989 h 32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20566" h="320842">
                <a:moveTo>
                  <a:pt x="297203" y="97459"/>
                </a:moveTo>
                <a:lnTo>
                  <a:pt x="200430" y="15449"/>
                </a:lnTo>
                <a:cubicBezTo>
                  <a:pt x="177398" y="-4163"/>
                  <a:pt x="143546" y="-4163"/>
                  <a:pt x="120515" y="15449"/>
                </a:cubicBezTo>
                <a:lnTo>
                  <a:pt x="23455" y="97459"/>
                </a:lnTo>
                <a:cubicBezTo>
                  <a:pt x="8491" y="110346"/>
                  <a:pt x="-71" y="129149"/>
                  <a:pt x="23" y="148894"/>
                </a:cubicBezTo>
                <a:lnTo>
                  <a:pt x="23" y="254907"/>
                </a:lnTo>
                <a:cubicBezTo>
                  <a:pt x="-929" y="290769"/>
                  <a:pt x="27360" y="320620"/>
                  <a:pt x="63232" y="321573"/>
                </a:cubicBezTo>
                <a:cubicBezTo>
                  <a:pt x="63308" y="321582"/>
                  <a:pt x="63384" y="321582"/>
                  <a:pt x="63460" y="321582"/>
                </a:cubicBezTo>
                <a:lnTo>
                  <a:pt x="257104" y="321582"/>
                </a:lnTo>
                <a:cubicBezTo>
                  <a:pt x="292975" y="320753"/>
                  <a:pt x="321378" y="291007"/>
                  <a:pt x="320549" y="255136"/>
                </a:cubicBezTo>
                <a:cubicBezTo>
                  <a:pt x="320540" y="255060"/>
                  <a:pt x="320540" y="254983"/>
                  <a:pt x="320540" y="254907"/>
                </a:cubicBezTo>
                <a:lnTo>
                  <a:pt x="320540" y="148894"/>
                </a:lnTo>
                <a:cubicBezTo>
                  <a:pt x="320701" y="129149"/>
                  <a:pt x="312167" y="110337"/>
                  <a:pt x="297203" y="97459"/>
                </a:cubicBezTo>
                <a:close/>
                <a:moveTo>
                  <a:pt x="198715" y="301484"/>
                </a:moveTo>
                <a:lnTo>
                  <a:pt x="122515" y="301484"/>
                </a:lnTo>
                <a:lnTo>
                  <a:pt x="122515" y="200996"/>
                </a:lnTo>
                <a:cubicBezTo>
                  <a:pt x="122515" y="191795"/>
                  <a:pt x="129983" y="184327"/>
                  <a:pt x="139184" y="184327"/>
                </a:cubicBezTo>
                <a:lnTo>
                  <a:pt x="182332" y="184327"/>
                </a:lnTo>
                <a:cubicBezTo>
                  <a:pt x="191533" y="184327"/>
                  <a:pt x="199001" y="191795"/>
                  <a:pt x="199001" y="200996"/>
                </a:cubicBezTo>
                <a:close/>
                <a:moveTo>
                  <a:pt x="300728" y="255193"/>
                </a:moveTo>
                <a:cubicBezTo>
                  <a:pt x="301423" y="279939"/>
                  <a:pt x="282030" y="300608"/>
                  <a:pt x="257294" y="301484"/>
                </a:cubicBezTo>
                <a:lnTo>
                  <a:pt x="219194" y="301484"/>
                </a:lnTo>
                <a:lnTo>
                  <a:pt x="219194" y="200996"/>
                </a:lnTo>
                <a:cubicBezTo>
                  <a:pt x="219194" y="180746"/>
                  <a:pt x="202773" y="164325"/>
                  <a:pt x="182523" y="164325"/>
                </a:cubicBezTo>
                <a:lnTo>
                  <a:pt x="139374" y="164325"/>
                </a:lnTo>
                <a:cubicBezTo>
                  <a:pt x="119105" y="164325"/>
                  <a:pt x="102655" y="180727"/>
                  <a:pt x="102608" y="200996"/>
                </a:cubicBezTo>
                <a:lnTo>
                  <a:pt x="102608" y="301484"/>
                </a:lnTo>
                <a:lnTo>
                  <a:pt x="64508" y="301484"/>
                </a:lnTo>
                <a:cubicBezTo>
                  <a:pt x="39772" y="300608"/>
                  <a:pt x="20379" y="279939"/>
                  <a:pt x="21074" y="255193"/>
                </a:cubicBezTo>
                <a:lnTo>
                  <a:pt x="21074" y="149180"/>
                </a:lnTo>
                <a:cubicBezTo>
                  <a:pt x="20998" y="135302"/>
                  <a:pt x="26979" y="122091"/>
                  <a:pt x="37457" y="112985"/>
                </a:cubicBezTo>
                <a:lnTo>
                  <a:pt x="133469" y="30784"/>
                </a:lnTo>
                <a:cubicBezTo>
                  <a:pt x="140955" y="24297"/>
                  <a:pt x="150519" y="20716"/>
                  <a:pt x="160425" y="20687"/>
                </a:cubicBezTo>
                <a:cubicBezTo>
                  <a:pt x="170359" y="20726"/>
                  <a:pt x="179951" y="24307"/>
                  <a:pt x="187475" y="30784"/>
                </a:cubicBezTo>
                <a:lnTo>
                  <a:pt x="284250" y="112794"/>
                </a:lnTo>
                <a:cubicBezTo>
                  <a:pt x="294755" y="121881"/>
                  <a:pt x="300775" y="135102"/>
                  <a:pt x="300728" y="14898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AC2B6B1-C2A8-4BBF-A5B2-DD906232C499}"/>
              </a:ext>
            </a:extLst>
          </p:cNvPr>
          <p:cNvSpPr txBox="1"/>
          <p:nvPr/>
        </p:nvSpPr>
        <p:spPr>
          <a:xfrm>
            <a:off x="7166039" y="2179112"/>
            <a:ext cx="3797835" cy="583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Interesting Text Here to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Conclude</a:t>
            </a:r>
            <a:r>
              <a: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 this </a:t>
            </a:r>
            <a:r>
              <a:rPr lang="en-US" sz="135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2CF058F-DAFF-4023-9D2A-310A569F8DD8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9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36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9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9" grpId="0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DE31C52-8D21-4497-B492-D0C72006EC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794CA4C-659E-40D2-8646-DD3F741C0862}"/>
              </a:ext>
            </a:extLst>
          </p:cNvPr>
          <p:cNvSpPr/>
          <p:nvPr/>
        </p:nvSpPr>
        <p:spPr>
          <a:xfrm>
            <a:off x="9097327" y="0"/>
            <a:ext cx="3094672" cy="6858000"/>
          </a:xfrm>
          <a:custGeom>
            <a:avLst/>
            <a:gdLst>
              <a:gd name="connsiteX0" fmla="*/ 0 w 3094672"/>
              <a:gd name="connsiteY0" fmla="*/ 0 h 6858000"/>
              <a:gd name="connsiteX1" fmla="*/ 3094673 w 3094672"/>
              <a:gd name="connsiteY1" fmla="*/ 0 h 6858000"/>
              <a:gd name="connsiteX2" fmla="*/ 3094673 w 3094672"/>
              <a:gd name="connsiteY2" fmla="*/ 6858000 h 6858000"/>
              <a:gd name="connsiteX3" fmla="*/ 0 w 309467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672" h="6858000">
                <a:moveTo>
                  <a:pt x="0" y="0"/>
                </a:moveTo>
                <a:lnTo>
                  <a:pt x="3094673" y="0"/>
                </a:lnTo>
                <a:lnTo>
                  <a:pt x="309467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38D22BA-DA3F-41FD-A9EB-D18FC3ED04DC}"/>
              </a:ext>
            </a:extLst>
          </p:cNvPr>
          <p:cNvSpPr/>
          <p:nvPr/>
        </p:nvSpPr>
        <p:spPr>
          <a:xfrm>
            <a:off x="6784562" y="561213"/>
            <a:ext cx="4697539" cy="5735573"/>
          </a:xfrm>
          <a:custGeom>
            <a:avLst/>
            <a:gdLst>
              <a:gd name="connsiteX0" fmla="*/ 0 w 4697539"/>
              <a:gd name="connsiteY0" fmla="*/ 0 h 5735573"/>
              <a:gd name="connsiteX1" fmla="*/ 4697539 w 4697539"/>
              <a:gd name="connsiteY1" fmla="*/ 0 h 5735573"/>
              <a:gd name="connsiteX2" fmla="*/ 4697539 w 4697539"/>
              <a:gd name="connsiteY2" fmla="*/ 5735574 h 5735573"/>
              <a:gd name="connsiteX3" fmla="*/ 0 w 4697539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7539" h="5735573">
                <a:moveTo>
                  <a:pt x="0" y="0"/>
                </a:moveTo>
                <a:lnTo>
                  <a:pt x="4697539" y="0"/>
                </a:lnTo>
                <a:lnTo>
                  <a:pt x="4697539" y="5735574"/>
                </a:lnTo>
                <a:lnTo>
                  <a:pt x="0" y="573557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83C35AE-91C5-41CC-9CA7-04252D86F7EC}"/>
              </a:ext>
            </a:extLst>
          </p:cNvPr>
          <p:cNvGrpSpPr/>
          <p:nvPr/>
        </p:nvGrpSpPr>
        <p:grpSpPr>
          <a:xfrm>
            <a:off x="7273671" y="3073431"/>
            <a:ext cx="2511080" cy="661797"/>
            <a:chOff x="7273671" y="3073431"/>
            <a:chExt cx="2511080" cy="66179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938058B-ACBA-4F70-8528-D6B150E6D22E}"/>
                </a:ext>
              </a:extLst>
            </p:cNvPr>
            <p:cNvSpPr txBox="1"/>
            <p:nvPr/>
          </p:nvSpPr>
          <p:spPr>
            <a:xfrm>
              <a:off x="8080438" y="3094101"/>
              <a:ext cx="84029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Phone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E246381-0189-4A4D-9490-189E30A46F6D}"/>
                </a:ext>
              </a:extLst>
            </p:cNvPr>
            <p:cNvSpPr txBox="1"/>
            <p:nvPr/>
          </p:nvSpPr>
          <p:spPr>
            <a:xfrm>
              <a:off x="8080438" y="3372993"/>
              <a:ext cx="170431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-3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+12-345-678-910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6F7CAE9-9265-4147-A8E8-CEBAD98CCC8B}"/>
                </a:ext>
              </a:extLst>
            </p:cNvPr>
            <p:cNvGrpSpPr/>
            <p:nvPr/>
          </p:nvGrpSpPr>
          <p:grpSpPr>
            <a:xfrm>
              <a:off x="7273671" y="3073431"/>
              <a:ext cx="661797" cy="661797"/>
              <a:chOff x="7273671" y="3073431"/>
              <a:chExt cx="661797" cy="661797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242AE348-2756-48E7-AE58-B2F301571007}"/>
                  </a:ext>
                </a:extLst>
              </p:cNvPr>
              <p:cNvSpPr/>
              <p:nvPr/>
            </p:nvSpPr>
            <p:spPr>
              <a:xfrm>
                <a:off x="7273671" y="3073431"/>
                <a:ext cx="661797" cy="661797"/>
              </a:xfrm>
              <a:custGeom>
                <a:avLst/>
                <a:gdLst>
                  <a:gd name="connsiteX0" fmla="*/ 661797 w 661797"/>
                  <a:gd name="connsiteY0" fmla="*/ 330899 h 661797"/>
                  <a:gd name="connsiteX1" fmla="*/ 330899 w 661797"/>
                  <a:gd name="connsiteY1" fmla="*/ 661797 h 661797"/>
                  <a:gd name="connsiteX2" fmla="*/ 0 w 661797"/>
                  <a:gd name="connsiteY2" fmla="*/ 330899 h 661797"/>
                  <a:gd name="connsiteX3" fmla="*/ 330899 w 661797"/>
                  <a:gd name="connsiteY3" fmla="*/ 0 h 661797"/>
                  <a:gd name="connsiteX4" fmla="*/ 661797 w 661797"/>
                  <a:gd name="connsiteY4" fmla="*/ 330899 h 6617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1797" h="661797">
                    <a:moveTo>
                      <a:pt x="661797" y="330899"/>
                    </a:moveTo>
                    <a:cubicBezTo>
                      <a:pt x="661797" y="513649"/>
                      <a:pt x="513648" y="661797"/>
                      <a:pt x="330899" y="661797"/>
                    </a:cubicBezTo>
                    <a:cubicBezTo>
                      <a:pt x="148148" y="661797"/>
                      <a:pt x="0" y="513649"/>
                      <a:pt x="0" y="330899"/>
                    </a:cubicBezTo>
                    <a:cubicBezTo>
                      <a:pt x="0" y="148148"/>
                      <a:pt x="148149" y="0"/>
                      <a:pt x="330899" y="0"/>
                    </a:cubicBezTo>
                    <a:cubicBezTo>
                      <a:pt x="513649" y="0"/>
                      <a:pt x="661797" y="148148"/>
                      <a:pt x="661797" y="33089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54C3628-C050-4D65-BE8F-7F575D9F0B6C}"/>
                  </a:ext>
                </a:extLst>
              </p:cNvPr>
              <p:cNvGrpSpPr/>
              <p:nvPr/>
            </p:nvGrpSpPr>
            <p:grpSpPr>
              <a:xfrm>
                <a:off x="7444468" y="3244231"/>
                <a:ext cx="320121" cy="319833"/>
                <a:chOff x="7444468" y="3244231"/>
                <a:chExt cx="320121" cy="319833"/>
              </a:xfrm>
              <a:solidFill>
                <a:schemeClr val="bg1"/>
              </a:solidFill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AF418C39-4D96-4CD9-BED2-19A62B592794}"/>
                    </a:ext>
                  </a:extLst>
                </p:cNvPr>
                <p:cNvSpPr/>
                <p:nvPr/>
              </p:nvSpPr>
              <p:spPr>
                <a:xfrm>
                  <a:off x="7444468" y="3244231"/>
                  <a:ext cx="320121" cy="319833"/>
                </a:xfrm>
                <a:custGeom>
                  <a:avLst/>
                  <a:gdLst>
                    <a:gd name="connsiteX0" fmla="*/ 305262 w 320121"/>
                    <a:gd name="connsiteY0" fmla="*/ 216179 h 319833"/>
                    <a:gd name="connsiteX1" fmla="*/ 273544 w 320121"/>
                    <a:gd name="connsiteY1" fmla="*/ 184365 h 319833"/>
                    <a:gd name="connsiteX2" fmla="*/ 227348 w 320121"/>
                    <a:gd name="connsiteY2" fmla="*/ 184365 h 319833"/>
                    <a:gd name="connsiteX3" fmla="*/ 184866 w 320121"/>
                    <a:gd name="connsiteY3" fmla="*/ 184365 h 319833"/>
                    <a:gd name="connsiteX4" fmla="*/ 136289 w 320121"/>
                    <a:gd name="connsiteY4" fmla="*/ 135788 h 319833"/>
                    <a:gd name="connsiteX5" fmla="*/ 127430 w 320121"/>
                    <a:gd name="connsiteY5" fmla="*/ 114547 h 319833"/>
                    <a:gd name="connsiteX6" fmla="*/ 136289 w 320121"/>
                    <a:gd name="connsiteY6" fmla="*/ 93306 h 319833"/>
                    <a:gd name="connsiteX7" fmla="*/ 136289 w 320121"/>
                    <a:gd name="connsiteY7" fmla="*/ 93306 h 319833"/>
                    <a:gd name="connsiteX8" fmla="*/ 136289 w 320121"/>
                    <a:gd name="connsiteY8" fmla="*/ 47110 h 319833"/>
                    <a:gd name="connsiteX9" fmla="*/ 104475 w 320121"/>
                    <a:gd name="connsiteY9" fmla="*/ 15391 h 319833"/>
                    <a:gd name="connsiteX10" fmla="*/ 31418 w 320121"/>
                    <a:gd name="connsiteY10" fmla="*/ 15391 h 319833"/>
                    <a:gd name="connsiteX11" fmla="*/ 31418 w 320121"/>
                    <a:gd name="connsiteY11" fmla="*/ 167791 h 319833"/>
                    <a:gd name="connsiteX12" fmla="*/ 152577 w 320121"/>
                    <a:gd name="connsiteY12" fmla="*/ 288950 h 319833"/>
                    <a:gd name="connsiteX13" fmla="*/ 228777 w 320121"/>
                    <a:gd name="connsiteY13" fmla="*/ 320573 h 319833"/>
                    <a:gd name="connsiteX14" fmla="*/ 304977 w 320121"/>
                    <a:gd name="connsiteY14" fmla="*/ 288950 h 319833"/>
                    <a:gd name="connsiteX15" fmla="*/ 320121 w 320121"/>
                    <a:gd name="connsiteY15" fmla="*/ 252469 h 319833"/>
                    <a:gd name="connsiteX16" fmla="*/ 305262 w 320121"/>
                    <a:gd name="connsiteY16" fmla="*/ 216179 h 319833"/>
                    <a:gd name="connsiteX17" fmla="*/ 291070 w 320121"/>
                    <a:gd name="connsiteY17" fmla="*/ 275043 h 319833"/>
                    <a:gd name="connsiteX18" fmla="*/ 167245 w 320121"/>
                    <a:gd name="connsiteY18" fmla="*/ 275043 h 319833"/>
                    <a:gd name="connsiteX19" fmla="*/ 45610 w 320121"/>
                    <a:gd name="connsiteY19" fmla="*/ 153885 h 319833"/>
                    <a:gd name="connsiteX20" fmla="*/ 45610 w 320121"/>
                    <a:gd name="connsiteY20" fmla="*/ 29489 h 319833"/>
                    <a:gd name="connsiteX21" fmla="*/ 67995 w 320121"/>
                    <a:gd name="connsiteY21" fmla="*/ 19964 h 319833"/>
                    <a:gd name="connsiteX22" fmla="*/ 90283 w 320121"/>
                    <a:gd name="connsiteY22" fmla="*/ 29489 h 319833"/>
                    <a:gd name="connsiteX23" fmla="*/ 122096 w 320121"/>
                    <a:gd name="connsiteY23" fmla="*/ 61302 h 319833"/>
                    <a:gd name="connsiteX24" fmla="*/ 122096 w 320121"/>
                    <a:gd name="connsiteY24" fmla="*/ 79114 h 319833"/>
                    <a:gd name="connsiteX25" fmla="*/ 107428 w 320121"/>
                    <a:gd name="connsiteY25" fmla="*/ 114547 h 319833"/>
                    <a:gd name="connsiteX26" fmla="*/ 122096 w 320121"/>
                    <a:gd name="connsiteY26" fmla="*/ 149980 h 319833"/>
                    <a:gd name="connsiteX27" fmla="*/ 170674 w 320121"/>
                    <a:gd name="connsiteY27" fmla="*/ 198557 h 319833"/>
                    <a:gd name="connsiteX28" fmla="*/ 241444 w 320121"/>
                    <a:gd name="connsiteY28" fmla="*/ 198557 h 319833"/>
                    <a:gd name="connsiteX29" fmla="*/ 259351 w 320121"/>
                    <a:gd name="connsiteY29" fmla="*/ 198557 h 319833"/>
                    <a:gd name="connsiteX30" fmla="*/ 291070 w 320121"/>
                    <a:gd name="connsiteY30" fmla="*/ 230275 h 319833"/>
                    <a:gd name="connsiteX31" fmla="*/ 300595 w 320121"/>
                    <a:gd name="connsiteY31" fmla="*/ 252659 h 319833"/>
                    <a:gd name="connsiteX32" fmla="*/ 291070 w 320121"/>
                    <a:gd name="connsiteY32" fmla="*/ 275043 h 319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20121" h="319833">
                      <a:moveTo>
                        <a:pt x="305262" y="216179"/>
                      </a:moveTo>
                      <a:lnTo>
                        <a:pt x="273544" y="184365"/>
                      </a:lnTo>
                      <a:cubicBezTo>
                        <a:pt x="260742" y="171716"/>
                        <a:pt x="240149" y="171716"/>
                        <a:pt x="227348" y="184365"/>
                      </a:cubicBezTo>
                      <a:cubicBezTo>
                        <a:pt x="215479" y="195757"/>
                        <a:pt x="196734" y="195757"/>
                        <a:pt x="184866" y="184365"/>
                      </a:cubicBezTo>
                      <a:lnTo>
                        <a:pt x="136289" y="135788"/>
                      </a:lnTo>
                      <a:cubicBezTo>
                        <a:pt x="130602" y="130187"/>
                        <a:pt x="127411" y="122529"/>
                        <a:pt x="127430" y="114547"/>
                      </a:cubicBezTo>
                      <a:cubicBezTo>
                        <a:pt x="127421" y="106565"/>
                        <a:pt x="130612" y="98916"/>
                        <a:pt x="136289" y="93306"/>
                      </a:cubicBezTo>
                      <a:lnTo>
                        <a:pt x="136289" y="93306"/>
                      </a:lnTo>
                      <a:cubicBezTo>
                        <a:pt x="148938" y="80504"/>
                        <a:pt x="148938" y="59911"/>
                        <a:pt x="136289" y="47110"/>
                      </a:cubicBezTo>
                      <a:lnTo>
                        <a:pt x="104475" y="15391"/>
                      </a:lnTo>
                      <a:cubicBezTo>
                        <a:pt x="84044" y="-4144"/>
                        <a:pt x="51850" y="-4144"/>
                        <a:pt x="31418" y="15391"/>
                      </a:cubicBezTo>
                      <a:cubicBezTo>
                        <a:pt x="-10473" y="57559"/>
                        <a:pt x="-10473" y="125624"/>
                        <a:pt x="31418" y="167791"/>
                      </a:cubicBezTo>
                      <a:lnTo>
                        <a:pt x="152577" y="288950"/>
                      </a:lnTo>
                      <a:cubicBezTo>
                        <a:pt x="172760" y="309200"/>
                        <a:pt x="200182" y="320582"/>
                        <a:pt x="228777" y="320573"/>
                      </a:cubicBezTo>
                      <a:cubicBezTo>
                        <a:pt x="257380" y="320620"/>
                        <a:pt x="284812" y="309238"/>
                        <a:pt x="304977" y="288950"/>
                      </a:cubicBezTo>
                      <a:cubicBezTo>
                        <a:pt x="314692" y="279291"/>
                        <a:pt x="320140" y="266166"/>
                        <a:pt x="320121" y="252469"/>
                      </a:cubicBezTo>
                      <a:cubicBezTo>
                        <a:pt x="320169" y="238886"/>
                        <a:pt x="314825" y="225837"/>
                        <a:pt x="305262" y="216179"/>
                      </a:cubicBezTo>
                      <a:close/>
                      <a:moveTo>
                        <a:pt x="291070" y="275043"/>
                      </a:moveTo>
                      <a:cubicBezTo>
                        <a:pt x="256799" y="309038"/>
                        <a:pt x="201516" y="309038"/>
                        <a:pt x="167245" y="275043"/>
                      </a:cubicBezTo>
                      <a:lnTo>
                        <a:pt x="45610" y="153885"/>
                      </a:lnTo>
                      <a:cubicBezTo>
                        <a:pt x="11340" y="119500"/>
                        <a:pt x="11340" y="63874"/>
                        <a:pt x="45610" y="29489"/>
                      </a:cubicBezTo>
                      <a:cubicBezTo>
                        <a:pt x="51507" y="23469"/>
                        <a:pt x="59565" y="20040"/>
                        <a:pt x="67995" y="19964"/>
                      </a:cubicBezTo>
                      <a:cubicBezTo>
                        <a:pt x="76395" y="20040"/>
                        <a:pt x="84416" y="23469"/>
                        <a:pt x="90283" y="29489"/>
                      </a:cubicBezTo>
                      <a:lnTo>
                        <a:pt x="122096" y="61302"/>
                      </a:lnTo>
                      <a:cubicBezTo>
                        <a:pt x="126973" y="66236"/>
                        <a:pt x="126973" y="74180"/>
                        <a:pt x="122096" y="79114"/>
                      </a:cubicBezTo>
                      <a:cubicBezTo>
                        <a:pt x="112667" y="88486"/>
                        <a:pt x="107380" y="101250"/>
                        <a:pt x="107428" y="114547"/>
                      </a:cubicBezTo>
                      <a:cubicBezTo>
                        <a:pt x="107351" y="127853"/>
                        <a:pt x="112638" y="140626"/>
                        <a:pt x="122096" y="149980"/>
                      </a:cubicBezTo>
                      <a:lnTo>
                        <a:pt x="170674" y="198557"/>
                      </a:lnTo>
                      <a:cubicBezTo>
                        <a:pt x="190457" y="217512"/>
                        <a:pt x="221661" y="217512"/>
                        <a:pt x="241444" y="198557"/>
                      </a:cubicBezTo>
                      <a:cubicBezTo>
                        <a:pt x="246474" y="193814"/>
                        <a:pt x="254322" y="193814"/>
                        <a:pt x="259351" y="198557"/>
                      </a:cubicBezTo>
                      <a:lnTo>
                        <a:pt x="291070" y="230275"/>
                      </a:lnTo>
                      <a:cubicBezTo>
                        <a:pt x="297118" y="236152"/>
                        <a:pt x="300557" y="244220"/>
                        <a:pt x="300595" y="252659"/>
                      </a:cubicBezTo>
                      <a:cubicBezTo>
                        <a:pt x="300557" y="261099"/>
                        <a:pt x="297118" y="269166"/>
                        <a:pt x="291070" y="27504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85297DB6-BAAA-4E97-A612-3259807608CA}"/>
                    </a:ext>
                  </a:extLst>
                </p:cNvPr>
                <p:cNvSpPr/>
                <p:nvPr/>
              </p:nvSpPr>
              <p:spPr>
                <a:xfrm>
                  <a:off x="7643567" y="3247295"/>
                  <a:ext cx="117255" cy="117005"/>
                </a:xfrm>
                <a:custGeom>
                  <a:avLst/>
                  <a:gdLst>
                    <a:gd name="connsiteX0" fmla="*/ 8627 w 117255"/>
                    <a:gd name="connsiteY0" fmla="*/ 20234 h 117005"/>
                    <a:gd name="connsiteX1" fmla="*/ 65777 w 117255"/>
                    <a:gd name="connsiteY1" fmla="*/ 52237 h 117005"/>
                    <a:gd name="connsiteX2" fmla="*/ 97686 w 117255"/>
                    <a:gd name="connsiteY2" fmla="*/ 109864 h 117005"/>
                    <a:gd name="connsiteX3" fmla="*/ 107211 w 117255"/>
                    <a:gd name="connsiteY3" fmla="*/ 117674 h 117005"/>
                    <a:gd name="connsiteX4" fmla="*/ 109402 w 117255"/>
                    <a:gd name="connsiteY4" fmla="*/ 117674 h 117005"/>
                    <a:gd name="connsiteX5" fmla="*/ 117022 w 117255"/>
                    <a:gd name="connsiteY5" fmla="*/ 105768 h 117005"/>
                    <a:gd name="connsiteX6" fmla="*/ 79684 w 117255"/>
                    <a:gd name="connsiteY6" fmla="*/ 38331 h 117005"/>
                    <a:gd name="connsiteX7" fmla="*/ 12247 w 117255"/>
                    <a:gd name="connsiteY7" fmla="*/ 993 h 117005"/>
                    <a:gd name="connsiteX8" fmla="*/ 264 w 117255"/>
                    <a:gd name="connsiteY8" fmla="*/ 8508 h 117005"/>
                    <a:gd name="connsiteX9" fmla="*/ 245 w 117255"/>
                    <a:gd name="connsiteY9" fmla="*/ 8613 h 117005"/>
                    <a:gd name="connsiteX10" fmla="*/ 7389 w 117255"/>
                    <a:gd name="connsiteY10" fmla="*/ 20034 h 117005"/>
                    <a:gd name="connsiteX11" fmla="*/ 8627 w 117255"/>
                    <a:gd name="connsiteY11" fmla="*/ 20234 h 117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7255" h="117005">
                      <a:moveTo>
                        <a:pt x="8627" y="20234"/>
                      </a:moveTo>
                      <a:cubicBezTo>
                        <a:pt x="30306" y="25310"/>
                        <a:pt x="50118" y="36407"/>
                        <a:pt x="65777" y="52237"/>
                      </a:cubicBezTo>
                      <a:cubicBezTo>
                        <a:pt x="81694" y="68011"/>
                        <a:pt x="92762" y="88004"/>
                        <a:pt x="97686" y="109864"/>
                      </a:cubicBezTo>
                      <a:cubicBezTo>
                        <a:pt x="98724" y="114331"/>
                        <a:pt x="102630" y="117531"/>
                        <a:pt x="107211" y="117674"/>
                      </a:cubicBezTo>
                      <a:cubicBezTo>
                        <a:pt x="107935" y="117769"/>
                        <a:pt x="108678" y="117769"/>
                        <a:pt x="109402" y="117674"/>
                      </a:cubicBezTo>
                      <a:cubicBezTo>
                        <a:pt x="114793" y="116483"/>
                        <a:pt x="118203" y="111159"/>
                        <a:pt x="117022" y="105768"/>
                      </a:cubicBezTo>
                      <a:cubicBezTo>
                        <a:pt x="111202" y="80212"/>
                        <a:pt x="98248" y="56828"/>
                        <a:pt x="79684" y="38331"/>
                      </a:cubicBezTo>
                      <a:cubicBezTo>
                        <a:pt x="61167" y="19776"/>
                        <a:pt x="37793" y="6832"/>
                        <a:pt x="12247" y="993"/>
                      </a:cubicBezTo>
                      <a:cubicBezTo>
                        <a:pt x="6865" y="-236"/>
                        <a:pt x="1503" y="3126"/>
                        <a:pt x="264" y="8508"/>
                      </a:cubicBezTo>
                      <a:cubicBezTo>
                        <a:pt x="264" y="8546"/>
                        <a:pt x="255" y="8575"/>
                        <a:pt x="245" y="8613"/>
                      </a:cubicBezTo>
                      <a:cubicBezTo>
                        <a:pt x="-936" y="13737"/>
                        <a:pt x="2264" y="18852"/>
                        <a:pt x="7389" y="20034"/>
                      </a:cubicBezTo>
                      <a:cubicBezTo>
                        <a:pt x="7799" y="20129"/>
                        <a:pt x="8208" y="20195"/>
                        <a:pt x="8627" y="20234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40970F48-625B-442E-9EF5-C742D9402714}"/>
                    </a:ext>
                  </a:extLst>
                </p:cNvPr>
                <p:cNvSpPr/>
                <p:nvPr/>
              </p:nvSpPr>
              <p:spPr>
                <a:xfrm>
                  <a:off x="7633691" y="3295284"/>
                  <a:ext cx="80280" cy="80161"/>
                </a:xfrm>
                <a:custGeom>
                  <a:avLst/>
                  <a:gdLst>
                    <a:gd name="connsiteX0" fmla="*/ 7645 w 80280"/>
                    <a:gd name="connsiteY0" fmla="*/ 20060 h 80161"/>
                    <a:gd name="connsiteX1" fmla="*/ 41554 w 80280"/>
                    <a:gd name="connsiteY1" fmla="*/ 39110 h 80161"/>
                    <a:gd name="connsiteX2" fmla="*/ 60604 w 80280"/>
                    <a:gd name="connsiteY2" fmla="*/ 72924 h 80161"/>
                    <a:gd name="connsiteX3" fmla="*/ 70129 w 80280"/>
                    <a:gd name="connsiteY3" fmla="*/ 80829 h 80161"/>
                    <a:gd name="connsiteX4" fmla="*/ 72320 w 80280"/>
                    <a:gd name="connsiteY4" fmla="*/ 80829 h 80161"/>
                    <a:gd name="connsiteX5" fmla="*/ 80149 w 80280"/>
                    <a:gd name="connsiteY5" fmla="*/ 69866 h 80161"/>
                    <a:gd name="connsiteX6" fmla="*/ 79940 w 80280"/>
                    <a:gd name="connsiteY6" fmla="*/ 68923 h 80161"/>
                    <a:gd name="connsiteX7" fmla="*/ 55746 w 80280"/>
                    <a:gd name="connsiteY7" fmla="*/ 25203 h 80161"/>
                    <a:gd name="connsiteX8" fmla="*/ 12122 w 80280"/>
                    <a:gd name="connsiteY8" fmla="*/ 1105 h 80161"/>
                    <a:gd name="connsiteX9" fmla="*/ 358 w 80280"/>
                    <a:gd name="connsiteY9" fmla="*/ 7668 h 80161"/>
                    <a:gd name="connsiteX10" fmla="*/ 120 w 80280"/>
                    <a:gd name="connsiteY10" fmla="*/ 8725 h 80161"/>
                    <a:gd name="connsiteX11" fmla="*/ 7645 w 80280"/>
                    <a:gd name="connsiteY11" fmla="*/ 20060 h 801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80280" h="80161">
                      <a:moveTo>
                        <a:pt x="7645" y="20060"/>
                      </a:moveTo>
                      <a:cubicBezTo>
                        <a:pt x="20551" y="23013"/>
                        <a:pt x="32324" y="29623"/>
                        <a:pt x="41554" y="39110"/>
                      </a:cubicBezTo>
                      <a:cubicBezTo>
                        <a:pt x="50983" y="48349"/>
                        <a:pt x="57594" y="60074"/>
                        <a:pt x="60604" y="72924"/>
                      </a:cubicBezTo>
                      <a:cubicBezTo>
                        <a:pt x="61566" y="77439"/>
                        <a:pt x="65509" y="80715"/>
                        <a:pt x="70129" y="80829"/>
                      </a:cubicBezTo>
                      <a:cubicBezTo>
                        <a:pt x="70853" y="80925"/>
                        <a:pt x="71596" y="80925"/>
                        <a:pt x="72320" y="80829"/>
                      </a:cubicBezTo>
                      <a:cubicBezTo>
                        <a:pt x="77511" y="79963"/>
                        <a:pt x="81016" y="75057"/>
                        <a:pt x="80149" y="69866"/>
                      </a:cubicBezTo>
                      <a:cubicBezTo>
                        <a:pt x="80092" y="69552"/>
                        <a:pt x="80025" y="69237"/>
                        <a:pt x="79940" y="68923"/>
                      </a:cubicBezTo>
                      <a:cubicBezTo>
                        <a:pt x="76244" y="52331"/>
                        <a:pt x="67843" y="37148"/>
                        <a:pt x="55746" y="25203"/>
                      </a:cubicBezTo>
                      <a:cubicBezTo>
                        <a:pt x="43830" y="13135"/>
                        <a:pt x="28685" y="4763"/>
                        <a:pt x="12122" y="1105"/>
                      </a:cubicBezTo>
                      <a:cubicBezTo>
                        <a:pt x="7064" y="-333"/>
                        <a:pt x="1796" y="2600"/>
                        <a:pt x="358" y="7668"/>
                      </a:cubicBezTo>
                      <a:cubicBezTo>
                        <a:pt x="253" y="8011"/>
                        <a:pt x="177" y="8363"/>
                        <a:pt x="120" y="8725"/>
                      </a:cubicBezTo>
                      <a:cubicBezTo>
                        <a:pt x="-680" y="13878"/>
                        <a:pt x="2587" y="18793"/>
                        <a:pt x="7645" y="2006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BAA74B9-5958-4CC9-A9DC-A252241B6185}"/>
              </a:ext>
            </a:extLst>
          </p:cNvPr>
          <p:cNvGrpSpPr/>
          <p:nvPr/>
        </p:nvGrpSpPr>
        <p:grpSpPr>
          <a:xfrm>
            <a:off x="7273671" y="3916203"/>
            <a:ext cx="2871756" cy="661797"/>
            <a:chOff x="7273671" y="3916203"/>
            <a:chExt cx="2871756" cy="661797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8B4A712-F14A-453F-B58A-3CC7BB438FAC}"/>
                </a:ext>
              </a:extLst>
            </p:cNvPr>
            <p:cNvSpPr txBox="1"/>
            <p:nvPr/>
          </p:nvSpPr>
          <p:spPr>
            <a:xfrm>
              <a:off x="8080438" y="3937254"/>
              <a:ext cx="75052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Email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A07FC01-DA02-4370-8274-17CF7E350427}"/>
                </a:ext>
              </a:extLst>
            </p:cNvPr>
            <p:cNvSpPr txBox="1"/>
            <p:nvPr/>
          </p:nvSpPr>
          <p:spPr>
            <a:xfrm>
              <a:off x="8080438" y="4216146"/>
              <a:ext cx="206498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info@business.com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C3538DC-B414-46F9-AAAB-A45A8C54A080}"/>
                </a:ext>
              </a:extLst>
            </p:cNvPr>
            <p:cNvGrpSpPr/>
            <p:nvPr/>
          </p:nvGrpSpPr>
          <p:grpSpPr>
            <a:xfrm>
              <a:off x="7273671" y="3916203"/>
              <a:ext cx="661797" cy="661797"/>
              <a:chOff x="7273671" y="3916203"/>
              <a:chExt cx="661797" cy="661797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1A3DBD6-49F2-4925-B71F-758BC1836F55}"/>
                  </a:ext>
                </a:extLst>
              </p:cNvPr>
              <p:cNvSpPr/>
              <p:nvPr/>
            </p:nvSpPr>
            <p:spPr>
              <a:xfrm>
                <a:off x="7273671" y="3916203"/>
                <a:ext cx="661797" cy="661797"/>
              </a:xfrm>
              <a:custGeom>
                <a:avLst/>
                <a:gdLst>
                  <a:gd name="connsiteX0" fmla="*/ 661797 w 661797"/>
                  <a:gd name="connsiteY0" fmla="*/ 330899 h 661797"/>
                  <a:gd name="connsiteX1" fmla="*/ 330899 w 661797"/>
                  <a:gd name="connsiteY1" fmla="*/ 661797 h 661797"/>
                  <a:gd name="connsiteX2" fmla="*/ 0 w 661797"/>
                  <a:gd name="connsiteY2" fmla="*/ 330899 h 661797"/>
                  <a:gd name="connsiteX3" fmla="*/ 330899 w 661797"/>
                  <a:gd name="connsiteY3" fmla="*/ 0 h 661797"/>
                  <a:gd name="connsiteX4" fmla="*/ 661797 w 661797"/>
                  <a:gd name="connsiteY4" fmla="*/ 330899 h 6617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1797" h="661797">
                    <a:moveTo>
                      <a:pt x="661797" y="330899"/>
                    </a:moveTo>
                    <a:cubicBezTo>
                      <a:pt x="661797" y="513649"/>
                      <a:pt x="513648" y="661797"/>
                      <a:pt x="330899" y="661797"/>
                    </a:cubicBezTo>
                    <a:cubicBezTo>
                      <a:pt x="148148" y="661797"/>
                      <a:pt x="0" y="513649"/>
                      <a:pt x="0" y="330899"/>
                    </a:cubicBezTo>
                    <a:cubicBezTo>
                      <a:pt x="0" y="148148"/>
                      <a:pt x="148149" y="0"/>
                      <a:pt x="330899" y="0"/>
                    </a:cubicBezTo>
                    <a:cubicBezTo>
                      <a:pt x="513649" y="0"/>
                      <a:pt x="661797" y="148148"/>
                      <a:pt x="661797" y="33089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A0D692B5-8C1E-48DC-B383-BFCDD704F019}"/>
                  </a:ext>
                </a:extLst>
              </p:cNvPr>
              <p:cNvSpPr/>
              <p:nvPr/>
            </p:nvSpPr>
            <p:spPr>
              <a:xfrm>
                <a:off x="7444358" y="4086891"/>
                <a:ext cx="320516" cy="320135"/>
              </a:xfrm>
              <a:custGeom>
                <a:avLst/>
                <a:gdLst>
                  <a:gd name="connsiteX0" fmla="*/ 160211 w 320516"/>
                  <a:gd name="connsiteY0" fmla="*/ 740 h 320135"/>
                  <a:gd name="connsiteX1" fmla="*/ 0 w 320516"/>
                  <a:gd name="connsiteY1" fmla="*/ 160950 h 320135"/>
                  <a:gd name="connsiteX2" fmla="*/ 160211 w 320516"/>
                  <a:gd name="connsiteY2" fmla="*/ 320875 h 320135"/>
                  <a:gd name="connsiteX3" fmla="*/ 235077 w 320516"/>
                  <a:gd name="connsiteY3" fmla="*/ 302396 h 320135"/>
                  <a:gd name="connsiteX4" fmla="*/ 239268 w 320516"/>
                  <a:gd name="connsiteY4" fmla="*/ 288871 h 320135"/>
                  <a:gd name="connsiteX5" fmla="*/ 225647 w 320516"/>
                  <a:gd name="connsiteY5" fmla="*/ 284680 h 320135"/>
                  <a:gd name="connsiteX6" fmla="*/ 160211 w 320516"/>
                  <a:gd name="connsiteY6" fmla="*/ 300872 h 320135"/>
                  <a:gd name="connsiteX7" fmla="*/ 20002 w 320516"/>
                  <a:gd name="connsiteY7" fmla="*/ 160664 h 320135"/>
                  <a:gd name="connsiteX8" fmla="*/ 160211 w 320516"/>
                  <a:gd name="connsiteY8" fmla="*/ 20456 h 320135"/>
                  <a:gd name="connsiteX9" fmla="*/ 300514 w 320516"/>
                  <a:gd name="connsiteY9" fmla="*/ 160664 h 320135"/>
                  <a:gd name="connsiteX10" fmla="*/ 300514 w 320516"/>
                  <a:gd name="connsiteY10" fmla="*/ 190668 h 320135"/>
                  <a:gd name="connsiteX11" fmla="*/ 270415 w 320516"/>
                  <a:gd name="connsiteY11" fmla="*/ 220767 h 320135"/>
                  <a:gd name="connsiteX12" fmla="*/ 240411 w 320516"/>
                  <a:gd name="connsiteY12" fmla="*/ 190668 h 320135"/>
                  <a:gd name="connsiteX13" fmla="*/ 240411 w 320516"/>
                  <a:gd name="connsiteY13" fmla="*/ 160664 h 320135"/>
                  <a:gd name="connsiteX14" fmla="*/ 160211 w 320516"/>
                  <a:gd name="connsiteY14" fmla="*/ 80559 h 320135"/>
                  <a:gd name="connsiteX15" fmla="*/ 80105 w 320516"/>
                  <a:gd name="connsiteY15" fmla="*/ 160664 h 320135"/>
                  <a:gd name="connsiteX16" fmla="*/ 160211 w 320516"/>
                  <a:gd name="connsiteY16" fmla="*/ 240770 h 320135"/>
                  <a:gd name="connsiteX17" fmla="*/ 223933 w 320516"/>
                  <a:gd name="connsiteY17" fmla="*/ 209051 h 320135"/>
                  <a:gd name="connsiteX18" fmla="*/ 270415 w 320516"/>
                  <a:gd name="connsiteY18" fmla="*/ 240770 h 320135"/>
                  <a:gd name="connsiteX19" fmla="*/ 320516 w 320516"/>
                  <a:gd name="connsiteY19" fmla="*/ 190668 h 320135"/>
                  <a:gd name="connsiteX20" fmla="*/ 320516 w 320516"/>
                  <a:gd name="connsiteY20" fmla="*/ 160664 h 320135"/>
                  <a:gd name="connsiteX21" fmla="*/ 160211 w 320516"/>
                  <a:gd name="connsiteY21" fmla="*/ 740 h 320135"/>
                  <a:gd name="connsiteX22" fmla="*/ 160211 w 320516"/>
                  <a:gd name="connsiteY22" fmla="*/ 221053 h 320135"/>
                  <a:gd name="connsiteX23" fmla="*/ 100203 w 320516"/>
                  <a:gd name="connsiteY23" fmla="*/ 160950 h 320135"/>
                  <a:gd name="connsiteX24" fmla="*/ 160211 w 320516"/>
                  <a:gd name="connsiteY24" fmla="*/ 100847 h 320135"/>
                  <a:gd name="connsiteX25" fmla="*/ 220313 w 320516"/>
                  <a:gd name="connsiteY25" fmla="*/ 160950 h 320135"/>
                  <a:gd name="connsiteX26" fmla="*/ 160211 w 320516"/>
                  <a:gd name="connsiteY26" fmla="*/ 221053 h 320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20516" h="320135">
                    <a:moveTo>
                      <a:pt x="160211" y="740"/>
                    </a:moveTo>
                    <a:cubicBezTo>
                      <a:pt x="71771" y="844"/>
                      <a:pt x="105" y="72510"/>
                      <a:pt x="0" y="160950"/>
                    </a:cubicBezTo>
                    <a:cubicBezTo>
                      <a:pt x="267" y="249275"/>
                      <a:pt x="71885" y="320770"/>
                      <a:pt x="160211" y="320875"/>
                    </a:cubicBezTo>
                    <a:cubicBezTo>
                      <a:pt x="186300" y="320884"/>
                      <a:pt x="211988" y="314541"/>
                      <a:pt x="235077" y="302396"/>
                    </a:cubicBezTo>
                    <a:cubicBezTo>
                      <a:pt x="239935" y="299787"/>
                      <a:pt x="241792" y="293767"/>
                      <a:pt x="239268" y="288871"/>
                    </a:cubicBezTo>
                    <a:cubicBezTo>
                      <a:pt x="236620" y="284004"/>
                      <a:pt x="230572" y="282146"/>
                      <a:pt x="225647" y="284680"/>
                    </a:cubicBezTo>
                    <a:cubicBezTo>
                      <a:pt x="205474" y="295310"/>
                      <a:pt x="183013" y="300872"/>
                      <a:pt x="160211" y="300872"/>
                    </a:cubicBezTo>
                    <a:cubicBezTo>
                      <a:pt x="82820" y="300768"/>
                      <a:pt x="20107" y="238055"/>
                      <a:pt x="20002" y="160664"/>
                    </a:cubicBezTo>
                    <a:cubicBezTo>
                      <a:pt x="20107" y="83274"/>
                      <a:pt x="82820" y="20561"/>
                      <a:pt x="160211" y="20456"/>
                    </a:cubicBezTo>
                    <a:cubicBezTo>
                      <a:pt x="237639" y="20513"/>
                      <a:pt x="300409" y="83236"/>
                      <a:pt x="300514" y="160664"/>
                    </a:cubicBezTo>
                    <a:lnTo>
                      <a:pt x="300514" y="190668"/>
                    </a:lnTo>
                    <a:cubicBezTo>
                      <a:pt x="300457" y="207270"/>
                      <a:pt x="287017" y="220710"/>
                      <a:pt x="270415" y="220767"/>
                    </a:cubicBezTo>
                    <a:cubicBezTo>
                      <a:pt x="253832" y="220710"/>
                      <a:pt x="240411" y="207251"/>
                      <a:pt x="240411" y="190668"/>
                    </a:cubicBezTo>
                    <a:lnTo>
                      <a:pt x="240411" y="160664"/>
                    </a:lnTo>
                    <a:cubicBezTo>
                      <a:pt x="240354" y="116411"/>
                      <a:pt x="204464" y="80559"/>
                      <a:pt x="160211" y="80559"/>
                    </a:cubicBezTo>
                    <a:cubicBezTo>
                      <a:pt x="115995" y="80616"/>
                      <a:pt x="80163" y="116449"/>
                      <a:pt x="80105" y="160664"/>
                    </a:cubicBezTo>
                    <a:cubicBezTo>
                      <a:pt x="80163" y="204879"/>
                      <a:pt x="115995" y="240713"/>
                      <a:pt x="160211" y="240770"/>
                    </a:cubicBezTo>
                    <a:cubicBezTo>
                      <a:pt x="185242" y="240751"/>
                      <a:pt x="208826" y="229006"/>
                      <a:pt x="223933" y="209051"/>
                    </a:cubicBezTo>
                    <a:cubicBezTo>
                      <a:pt x="231448" y="228168"/>
                      <a:pt x="249879" y="240741"/>
                      <a:pt x="270415" y="240770"/>
                    </a:cubicBezTo>
                    <a:cubicBezTo>
                      <a:pt x="298066" y="240722"/>
                      <a:pt x="320469" y="218319"/>
                      <a:pt x="320516" y="190668"/>
                    </a:cubicBezTo>
                    <a:lnTo>
                      <a:pt x="320516" y="160664"/>
                    </a:lnTo>
                    <a:cubicBezTo>
                      <a:pt x="320250" y="72301"/>
                      <a:pt x="248574" y="787"/>
                      <a:pt x="160211" y="740"/>
                    </a:cubicBezTo>
                    <a:close/>
                    <a:moveTo>
                      <a:pt x="160211" y="221053"/>
                    </a:moveTo>
                    <a:cubicBezTo>
                      <a:pt x="127054" y="220996"/>
                      <a:pt x="100203" y="194107"/>
                      <a:pt x="100203" y="160950"/>
                    </a:cubicBezTo>
                    <a:cubicBezTo>
                      <a:pt x="100203" y="127794"/>
                      <a:pt x="127054" y="100905"/>
                      <a:pt x="160211" y="100847"/>
                    </a:cubicBezTo>
                    <a:cubicBezTo>
                      <a:pt x="193386" y="100895"/>
                      <a:pt x="220266" y="127774"/>
                      <a:pt x="220313" y="160950"/>
                    </a:cubicBezTo>
                    <a:cubicBezTo>
                      <a:pt x="220266" y="194126"/>
                      <a:pt x="193386" y="220996"/>
                      <a:pt x="160211" y="221053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B270788-35EF-444C-9EDA-F47FBE0362FD}"/>
              </a:ext>
            </a:extLst>
          </p:cNvPr>
          <p:cNvGrpSpPr/>
          <p:nvPr/>
        </p:nvGrpSpPr>
        <p:grpSpPr>
          <a:xfrm>
            <a:off x="7273671" y="4759071"/>
            <a:ext cx="2980760" cy="661797"/>
            <a:chOff x="7273671" y="4759071"/>
            <a:chExt cx="2980760" cy="66179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FD3341B-4CC9-4C70-B4E6-6E05D2F3BA09}"/>
                </a:ext>
              </a:extLst>
            </p:cNvPr>
            <p:cNvSpPr txBox="1"/>
            <p:nvPr/>
          </p:nvSpPr>
          <p:spPr>
            <a:xfrm>
              <a:off x="8080438" y="4780121"/>
              <a:ext cx="100860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Address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3DC29A-7AE3-4434-BB9C-ACB780BBFC8B}"/>
                </a:ext>
              </a:extLst>
            </p:cNvPr>
            <p:cNvSpPr txBox="1"/>
            <p:nvPr/>
          </p:nvSpPr>
          <p:spPr>
            <a:xfrm>
              <a:off x="8080438" y="5059013"/>
              <a:ext cx="217399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24</a:t>
              </a:r>
              <a:r>
                <a:rPr lang="en-US" sz="150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th</a:t>
              </a:r>
              <a:r>
                <a:rPr lang="en-US" sz="150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 Street, CA, USA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A090462-0A26-44D6-9378-28B45AB3593C}"/>
                </a:ext>
              </a:extLst>
            </p:cNvPr>
            <p:cNvGrpSpPr/>
            <p:nvPr/>
          </p:nvGrpSpPr>
          <p:grpSpPr>
            <a:xfrm>
              <a:off x="7273671" y="4759071"/>
              <a:ext cx="661797" cy="661797"/>
              <a:chOff x="7273671" y="4759071"/>
              <a:chExt cx="661797" cy="661797"/>
            </a:xfrm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59DC5E3B-BD11-4725-81C7-D1E92BDC35A4}"/>
                  </a:ext>
                </a:extLst>
              </p:cNvPr>
              <p:cNvSpPr/>
              <p:nvPr/>
            </p:nvSpPr>
            <p:spPr>
              <a:xfrm>
                <a:off x="7273671" y="4759071"/>
                <a:ext cx="661797" cy="661797"/>
              </a:xfrm>
              <a:custGeom>
                <a:avLst/>
                <a:gdLst>
                  <a:gd name="connsiteX0" fmla="*/ 661797 w 661797"/>
                  <a:gd name="connsiteY0" fmla="*/ 330899 h 661797"/>
                  <a:gd name="connsiteX1" fmla="*/ 330899 w 661797"/>
                  <a:gd name="connsiteY1" fmla="*/ 661797 h 661797"/>
                  <a:gd name="connsiteX2" fmla="*/ 0 w 661797"/>
                  <a:gd name="connsiteY2" fmla="*/ 330899 h 661797"/>
                  <a:gd name="connsiteX3" fmla="*/ 330899 w 661797"/>
                  <a:gd name="connsiteY3" fmla="*/ 0 h 661797"/>
                  <a:gd name="connsiteX4" fmla="*/ 661797 w 661797"/>
                  <a:gd name="connsiteY4" fmla="*/ 330899 h 6617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1797" h="661797">
                    <a:moveTo>
                      <a:pt x="661797" y="330899"/>
                    </a:moveTo>
                    <a:cubicBezTo>
                      <a:pt x="661797" y="513649"/>
                      <a:pt x="513648" y="661797"/>
                      <a:pt x="330899" y="661797"/>
                    </a:cubicBezTo>
                    <a:cubicBezTo>
                      <a:pt x="148148" y="661797"/>
                      <a:pt x="0" y="513648"/>
                      <a:pt x="0" y="330899"/>
                    </a:cubicBezTo>
                    <a:cubicBezTo>
                      <a:pt x="0" y="148148"/>
                      <a:pt x="148149" y="0"/>
                      <a:pt x="330899" y="0"/>
                    </a:cubicBezTo>
                    <a:cubicBezTo>
                      <a:pt x="513649" y="0"/>
                      <a:pt x="661797" y="148149"/>
                      <a:pt x="661797" y="33089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560C59F6-DD1E-4567-8169-183627C50E4D}"/>
                  </a:ext>
                </a:extLst>
              </p:cNvPr>
              <p:cNvSpPr/>
              <p:nvPr/>
            </p:nvSpPr>
            <p:spPr>
              <a:xfrm>
                <a:off x="7444144" y="4929432"/>
                <a:ext cx="320566" cy="320842"/>
              </a:xfrm>
              <a:custGeom>
                <a:avLst/>
                <a:gdLst>
                  <a:gd name="connsiteX0" fmla="*/ 297203 w 320566"/>
                  <a:gd name="connsiteY0" fmla="*/ 97459 h 320842"/>
                  <a:gd name="connsiteX1" fmla="*/ 200430 w 320566"/>
                  <a:gd name="connsiteY1" fmla="*/ 15449 h 320842"/>
                  <a:gd name="connsiteX2" fmla="*/ 120515 w 320566"/>
                  <a:gd name="connsiteY2" fmla="*/ 15449 h 320842"/>
                  <a:gd name="connsiteX3" fmla="*/ 23455 w 320566"/>
                  <a:gd name="connsiteY3" fmla="*/ 97459 h 320842"/>
                  <a:gd name="connsiteX4" fmla="*/ 23 w 320566"/>
                  <a:gd name="connsiteY4" fmla="*/ 148894 h 320842"/>
                  <a:gd name="connsiteX5" fmla="*/ 23 w 320566"/>
                  <a:gd name="connsiteY5" fmla="*/ 254907 h 320842"/>
                  <a:gd name="connsiteX6" fmla="*/ 63232 w 320566"/>
                  <a:gd name="connsiteY6" fmla="*/ 321573 h 320842"/>
                  <a:gd name="connsiteX7" fmla="*/ 63460 w 320566"/>
                  <a:gd name="connsiteY7" fmla="*/ 321582 h 320842"/>
                  <a:gd name="connsiteX8" fmla="*/ 257104 w 320566"/>
                  <a:gd name="connsiteY8" fmla="*/ 321582 h 320842"/>
                  <a:gd name="connsiteX9" fmla="*/ 320549 w 320566"/>
                  <a:gd name="connsiteY9" fmla="*/ 255136 h 320842"/>
                  <a:gd name="connsiteX10" fmla="*/ 320540 w 320566"/>
                  <a:gd name="connsiteY10" fmla="*/ 254907 h 320842"/>
                  <a:gd name="connsiteX11" fmla="*/ 320540 w 320566"/>
                  <a:gd name="connsiteY11" fmla="*/ 148894 h 320842"/>
                  <a:gd name="connsiteX12" fmla="*/ 297203 w 320566"/>
                  <a:gd name="connsiteY12" fmla="*/ 97459 h 320842"/>
                  <a:gd name="connsiteX13" fmla="*/ 198715 w 320566"/>
                  <a:gd name="connsiteY13" fmla="*/ 301484 h 320842"/>
                  <a:gd name="connsiteX14" fmla="*/ 122515 w 320566"/>
                  <a:gd name="connsiteY14" fmla="*/ 301484 h 320842"/>
                  <a:gd name="connsiteX15" fmla="*/ 122515 w 320566"/>
                  <a:gd name="connsiteY15" fmla="*/ 200996 h 320842"/>
                  <a:gd name="connsiteX16" fmla="*/ 139184 w 320566"/>
                  <a:gd name="connsiteY16" fmla="*/ 184327 h 320842"/>
                  <a:gd name="connsiteX17" fmla="*/ 182332 w 320566"/>
                  <a:gd name="connsiteY17" fmla="*/ 184327 h 320842"/>
                  <a:gd name="connsiteX18" fmla="*/ 199001 w 320566"/>
                  <a:gd name="connsiteY18" fmla="*/ 200996 h 320842"/>
                  <a:gd name="connsiteX19" fmla="*/ 300728 w 320566"/>
                  <a:gd name="connsiteY19" fmla="*/ 255193 h 320842"/>
                  <a:gd name="connsiteX20" fmla="*/ 257294 w 320566"/>
                  <a:gd name="connsiteY20" fmla="*/ 301484 h 320842"/>
                  <a:gd name="connsiteX21" fmla="*/ 219194 w 320566"/>
                  <a:gd name="connsiteY21" fmla="*/ 301484 h 320842"/>
                  <a:gd name="connsiteX22" fmla="*/ 219194 w 320566"/>
                  <a:gd name="connsiteY22" fmla="*/ 200996 h 320842"/>
                  <a:gd name="connsiteX23" fmla="*/ 182523 w 320566"/>
                  <a:gd name="connsiteY23" fmla="*/ 164325 h 320842"/>
                  <a:gd name="connsiteX24" fmla="*/ 139374 w 320566"/>
                  <a:gd name="connsiteY24" fmla="*/ 164325 h 320842"/>
                  <a:gd name="connsiteX25" fmla="*/ 102608 w 320566"/>
                  <a:gd name="connsiteY25" fmla="*/ 200996 h 320842"/>
                  <a:gd name="connsiteX26" fmla="*/ 102608 w 320566"/>
                  <a:gd name="connsiteY26" fmla="*/ 301484 h 320842"/>
                  <a:gd name="connsiteX27" fmla="*/ 64508 w 320566"/>
                  <a:gd name="connsiteY27" fmla="*/ 301484 h 320842"/>
                  <a:gd name="connsiteX28" fmla="*/ 21074 w 320566"/>
                  <a:gd name="connsiteY28" fmla="*/ 255193 h 320842"/>
                  <a:gd name="connsiteX29" fmla="*/ 21074 w 320566"/>
                  <a:gd name="connsiteY29" fmla="*/ 149180 h 320842"/>
                  <a:gd name="connsiteX30" fmla="*/ 37457 w 320566"/>
                  <a:gd name="connsiteY30" fmla="*/ 112985 h 320842"/>
                  <a:gd name="connsiteX31" fmla="*/ 133469 w 320566"/>
                  <a:gd name="connsiteY31" fmla="*/ 30784 h 320842"/>
                  <a:gd name="connsiteX32" fmla="*/ 160425 w 320566"/>
                  <a:gd name="connsiteY32" fmla="*/ 20687 h 320842"/>
                  <a:gd name="connsiteX33" fmla="*/ 187475 w 320566"/>
                  <a:gd name="connsiteY33" fmla="*/ 30784 h 320842"/>
                  <a:gd name="connsiteX34" fmla="*/ 284250 w 320566"/>
                  <a:gd name="connsiteY34" fmla="*/ 112794 h 320842"/>
                  <a:gd name="connsiteX35" fmla="*/ 300728 w 320566"/>
                  <a:gd name="connsiteY35" fmla="*/ 148989 h 320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20566" h="320842">
                    <a:moveTo>
                      <a:pt x="297203" y="97459"/>
                    </a:moveTo>
                    <a:lnTo>
                      <a:pt x="200430" y="15449"/>
                    </a:lnTo>
                    <a:cubicBezTo>
                      <a:pt x="177398" y="-4163"/>
                      <a:pt x="143546" y="-4163"/>
                      <a:pt x="120515" y="15449"/>
                    </a:cubicBezTo>
                    <a:lnTo>
                      <a:pt x="23455" y="97459"/>
                    </a:lnTo>
                    <a:cubicBezTo>
                      <a:pt x="8491" y="110346"/>
                      <a:pt x="-71" y="129149"/>
                      <a:pt x="23" y="148894"/>
                    </a:cubicBezTo>
                    <a:lnTo>
                      <a:pt x="23" y="254907"/>
                    </a:lnTo>
                    <a:cubicBezTo>
                      <a:pt x="-929" y="290769"/>
                      <a:pt x="27360" y="320620"/>
                      <a:pt x="63232" y="321573"/>
                    </a:cubicBezTo>
                    <a:cubicBezTo>
                      <a:pt x="63308" y="321582"/>
                      <a:pt x="63384" y="321582"/>
                      <a:pt x="63460" y="321582"/>
                    </a:cubicBezTo>
                    <a:lnTo>
                      <a:pt x="257104" y="321582"/>
                    </a:lnTo>
                    <a:cubicBezTo>
                      <a:pt x="292975" y="320753"/>
                      <a:pt x="321378" y="291007"/>
                      <a:pt x="320549" y="255136"/>
                    </a:cubicBezTo>
                    <a:cubicBezTo>
                      <a:pt x="320540" y="255060"/>
                      <a:pt x="320540" y="254983"/>
                      <a:pt x="320540" y="254907"/>
                    </a:cubicBezTo>
                    <a:lnTo>
                      <a:pt x="320540" y="148894"/>
                    </a:lnTo>
                    <a:cubicBezTo>
                      <a:pt x="320701" y="129149"/>
                      <a:pt x="312167" y="110337"/>
                      <a:pt x="297203" y="97459"/>
                    </a:cubicBezTo>
                    <a:close/>
                    <a:moveTo>
                      <a:pt x="198715" y="301484"/>
                    </a:moveTo>
                    <a:lnTo>
                      <a:pt x="122515" y="301484"/>
                    </a:lnTo>
                    <a:lnTo>
                      <a:pt x="122515" y="200996"/>
                    </a:lnTo>
                    <a:cubicBezTo>
                      <a:pt x="122515" y="191795"/>
                      <a:pt x="129983" y="184327"/>
                      <a:pt x="139184" y="184327"/>
                    </a:cubicBezTo>
                    <a:lnTo>
                      <a:pt x="182332" y="184327"/>
                    </a:lnTo>
                    <a:cubicBezTo>
                      <a:pt x="191533" y="184327"/>
                      <a:pt x="199001" y="191795"/>
                      <a:pt x="199001" y="200996"/>
                    </a:cubicBezTo>
                    <a:close/>
                    <a:moveTo>
                      <a:pt x="300728" y="255193"/>
                    </a:moveTo>
                    <a:cubicBezTo>
                      <a:pt x="301423" y="279939"/>
                      <a:pt x="282030" y="300608"/>
                      <a:pt x="257294" y="301484"/>
                    </a:cubicBezTo>
                    <a:lnTo>
                      <a:pt x="219194" y="301484"/>
                    </a:lnTo>
                    <a:lnTo>
                      <a:pt x="219194" y="200996"/>
                    </a:lnTo>
                    <a:cubicBezTo>
                      <a:pt x="219194" y="180746"/>
                      <a:pt x="202773" y="164325"/>
                      <a:pt x="182523" y="164325"/>
                    </a:cubicBezTo>
                    <a:lnTo>
                      <a:pt x="139374" y="164325"/>
                    </a:lnTo>
                    <a:cubicBezTo>
                      <a:pt x="119105" y="164325"/>
                      <a:pt x="102655" y="180727"/>
                      <a:pt x="102608" y="200996"/>
                    </a:cubicBezTo>
                    <a:lnTo>
                      <a:pt x="102608" y="301484"/>
                    </a:lnTo>
                    <a:lnTo>
                      <a:pt x="64508" y="301484"/>
                    </a:lnTo>
                    <a:cubicBezTo>
                      <a:pt x="39772" y="300608"/>
                      <a:pt x="20379" y="279939"/>
                      <a:pt x="21074" y="255193"/>
                    </a:cubicBezTo>
                    <a:lnTo>
                      <a:pt x="21074" y="149180"/>
                    </a:lnTo>
                    <a:cubicBezTo>
                      <a:pt x="20998" y="135302"/>
                      <a:pt x="26979" y="122091"/>
                      <a:pt x="37457" y="112985"/>
                    </a:cubicBezTo>
                    <a:lnTo>
                      <a:pt x="133469" y="30784"/>
                    </a:lnTo>
                    <a:cubicBezTo>
                      <a:pt x="140955" y="24297"/>
                      <a:pt x="150519" y="20716"/>
                      <a:pt x="160425" y="20687"/>
                    </a:cubicBezTo>
                    <a:cubicBezTo>
                      <a:pt x="170359" y="20726"/>
                      <a:pt x="179951" y="24307"/>
                      <a:pt x="187475" y="30784"/>
                    </a:cubicBezTo>
                    <a:lnTo>
                      <a:pt x="284250" y="112794"/>
                    </a:lnTo>
                    <a:cubicBezTo>
                      <a:pt x="294755" y="121881"/>
                      <a:pt x="300775" y="135102"/>
                      <a:pt x="300728" y="14898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4490B9E-9DAC-4D90-9974-255D83C62678}"/>
              </a:ext>
            </a:extLst>
          </p:cNvPr>
          <p:cNvGrpSpPr/>
          <p:nvPr/>
        </p:nvGrpSpPr>
        <p:grpSpPr>
          <a:xfrm>
            <a:off x="7147560" y="1331023"/>
            <a:ext cx="3836307" cy="1432031"/>
            <a:chOff x="7147560" y="1331023"/>
            <a:chExt cx="3836307" cy="14320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E848B57-FA4E-4115-97A2-0CAB4E9451CE}"/>
                </a:ext>
              </a:extLst>
            </p:cNvPr>
            <p:cNvSpPr txBox="1"/>
            <p:nvPr/>
          </p:nvSpPr>
          <p:spPr>
            <a:xfrm>
              <a:off x="7147560" y="1572387"/>
              <a:ext cx="383630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9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Let’s </a:t>
              </a:r>
              <a:r>
                <a:rPr lang="en-US" sz="39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Connect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43B6E44-9CC1-4A7A-A2D1-2592712A2CE1}"/>
                </a:ext>
              </a:extLst>
            </p:cNvPr>
            <p:cNvSpPr txBox="1"/>
            <p:nvPr/>
          </p:nvSpPr>
          <p:spPr>
            <a:xfrm>
              <a:off x="7174706" y="1331023"/>
              <a:ext cx="2345514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350" baseline="0" dirty="0">
                  <a:solidFill>
                    <a:schemeClr val="bg2">
                      <a:lumMod val="25000"/>
                    </a:schemeClr>
                  </a:solidFill>
                  <a:latin typeface="Montserrat SemiBold" panose="00000700000000000000" pitchFamily="2" charset="0"/>
                  <a:sym typeface="Montserrat"/>
                  <a:rtl val="0"/>
                </a:rPr>
                <a:t>Contact Us </a:t>
              </a:r>
              <a:r>
                <a:rPr lang="en-US" sz="13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 SemiBold" panose="00000700000000000000" pitchFamily="2" charset="0"/>
                  <a:sym typeface="Montserrat"/>
                  <a:rtl val="0"/>
                </a:rPr>
                <a:t>Information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AA4B5E6-95A4-46A1-BE38-21A4A8C55FF4}"/>
                </a:ext>
              </a:extLst>
            </p:cNvPr>
            <p:cNvSpPr txBox="1"/>
            <p:nvPr/>
          </p:nvSpPr>
          <p:spPr>
            <a:xfrm>
              <a:off x="7166039" y="2179112"/>
              <a:ext cx="3797835" cy="583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Interesting Text Here to</a:t>
              </a:r>
            </a:p>
            <a:p>
              <a:pPr>
                <a:lnSpc>
                  <a:spcPts val="20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Conclude</a:t>
              </a:r>
              <a:r>
                <a: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 this </a:t>
              </a:r>
              <a:r>
                <a:rPr lang="en-US" sz="135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endPara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4B71179-ED38-400B-983B-D3B4E251E149}"/>
              </a:ext>
            </a:extLst>
          </p:cNvPr>
          <p:cNvSpPr/>
          <p:nvPr/>
        </p:nvSpPr>
        <p:spPr>
          <a:xfrm>
            <a:off x="6574059" y="561213"/>
            <a:ext cx="210502" cy="5735573"/>
          </a:xfrm>
          <a:custGeom>
            <a:avLst/>
            <a:gdLst>
              <a:gd name="connsiteX0" fmla="*/ 0 w 210502"/>
              <a:gd name="connsiteY0" fmla="*/ 0 h 5735573"/>
              <a:gd name="connsiteX1" fmla="*/ 210502 w 210502"/>
              <a:gd name="connsiteY1" fmla="*/ 0 h 5735573"/>
              <a:gd name="connsiteX2" fmla="*/ 210502 w 210502"/>
              <a:gd name="connsiteY2" fmla="*/ 5735574 h 5735573"/>
              <a:gd name="connsiteX3" fmla="*/ 0 w 210502"/>
              <a:gd name="connsiteY3" fmla="*/ 5735574 h 5735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502" h="5735573">
                <a:moveTo>
                  <a:pt x="0" y="0"/>
                </a:moveTo>
                <a:lnTo>
                  <a:pt x="210502" y="0"/>
                </a:lnTo>
                <a:lnTo>
                  <a:pt x="210502" y="5735574"/>
                </a:lnTo>
                <a:lnTo>
                  <a:pt x="0" y="5735574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6020</TotalTime>
  <Words>217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Poppins ExtraBold</vt:lpstr>
      <vt:lpstr>Akira Expanded</vt:lpstr>
      <vt:lpstr>Bungee</vt:lpstr>
      <vt:lpstr>Arial</vt:lpstr>
      <vt:lpstr>Montserrat</vt:lpstr>
      <vt:lpstr>Montserrat SemiBold</vt:lpstr>
      <vt:lpstr>Montserrat ExtraBold</vt:lpstr>
      <vt:lpstr>Pacifico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64</cp:revision>
  <dcterms:created xsi:type="dcterms:W3CDTF">2024-02-18T05:14:35Z</dcterms:created>
  <dcterms:modified xsi:type="dcterms:W3CDTF">2025-09-27T11:43:35Z</dcterms:modified>
</cp:coreProperties>
</file>