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8" r:id="rId3"/>
    <p:sldId id="549" r:id="rId4"/>
    <p:sldId id="550" r:id="rId5"/>
    <p:sldId id="551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  <p:embeddedFont>
      <p:font typeface="Montserrat" panose="02000505000000020004" pitchFamily="2" charset="0"/>
      <p:regular r:id="rId19"/>
      <p:bold r:id="rId20"/>
      <p:italic r:id="rId21"/>
      <p:boldItalic r:id="rId22"/>
    </p:embeddedFont>
    <p:embeddedFont>
      <p:font typeface="Montserrat ExtraBold" panose="00000900000000000000" pitchFamily="2" charset="0"/>
      <p:bold r:id="rId23"/>
      <p:boldItalic r:id="rId24"/>
    </p:embeddedFont>
    <p:embeddedFont>
      <p:font typeface="Pacifico" panose="00000500000000000000" pitchFamily="2" charset="0"/>
      <p:regular r:id="rId25"/>
    </p:embeddedFont>
    <p:embeddedFont>
      <p:font typeface="Poppins ExtraBold" panose="00000900000000000000" pitchFamily="2" charset="0"/>
      <p:bold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8"/>
            <p14:sldId id="549"/>
            <p14:sldId id="550"/>
            <p14:sldId id="551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7" autoAdjust="0"/>
    <p:restoredTop sz="94660"/>
  </p:normalViewPr>
  <p:slideViewPr>
    <p:cSldViewPr snapToGrid="0">
      <p:cViewPr>
        <p:scale>
          <a:sx n="125" d="100"/>
          <a:sy n="125" d="100"/>
        </p:scale>
        <p:origin x="1688" y="10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unded Corner Rectangle Right S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09CBE946-48E6-4C5D-B458-2439E718536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28414" y="942879"/>
            <a:ext cx="4299014" cy="4972145"/>
          </a:xfrm>
          <a:custGeom>
            <a:avLst/>
            <a:gdLst>
              <a:gd name="connsiteX0" fmla="*/ 333375 w 4299014"/>
              <a:gd name="connsiteY0" fmla="*/ 0 h 4972145"/>
              <a:gd name="connsiteX1" fmla="*/ 3965638 w 4299014"/>
              <a:gd name="connsiteY1" fmla="*/ 0 h 4972145"/>
              <a:gd name="connsiteX2" fmla="*/ 4299014 w 4299014"/>
              <a:gd name="connsiteY2" fmla="*/ 333375 h 4972145"/>
              <a:gd name="connsiteX3" fmla="*/ 4299014 w 4299014"/>
              <a:gd name="connsiteY3" fmla="*/ 4638770 h 4972145"/>
              <a:gd name="connsiteX4" fmla="*/ 3965638 w 4299014"/>
              <a:gd name="connsiteY4" fmla="*/ 4972145 h 4972145"/>
              <a:gd name="connsiteX5" fmla="*/ 333375 w 4299014"/>
              <a:gd name="connsiteY5" fmla="*/ 4972145 h 4972145"/>
              <a:gd name="connsiteX6" fmla="*/ 0 w 4299014"/>
              <a:gd name="connsiteY6" fmla="*/ 4638770 h 4972145"/>
              <a:gd name="connsiteX7" fmla="*/ 0 w 4299014"/>
              <a:gd name="connsiteY7" fmla="*/ 333375 h 4972145"/>
              <a:gd name="connsiteX8" fmla="*/ 333375 w 4299014"/>
              <a:gd name="connsiteY8" fmla="*/ 0 h 4972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99014" h="4972145">
                <a:moveTo>
                  <a:pt x="333375" y="0"/>
                </a:moveTo>
                <a:lnTo>
                  <a:pt x="3965638" y="0"/>
                </a:lnTo>
                <a:cubicBezTo>
                  <a:pt x="4149756" y="0"/>
                  <a:pt x="4299014" y="149257"/>
                  <a:pt x="4299014" y="333375"/>
                </a:cubicBezTo>
                <a:lnTo>
                  <a:pt x="4299014" y="4638770"/>
                </a:lnTo>
                <a:cubicBezTo>
                  <a:pt x="4299014" y="4822888"/>
                  <a:pt x="4149756" y="4972145"/>
                  <a:pt x="3965638" y="4972145"/>
                </a:cubicBezTo>
                <a:lnTo>
                  <a:pt x="333375" y="4972145"/>
                </a:lnTo>
                <a:cubicBezTo>
                  <a:pt x="149257" y="4972145"/>
                  <a:pt x="0" y="4822888"/>
                  <a:pt x="0" y="4638770"/>
                </a:cubicBezTo>
                <a:lnTo>
                  <a:pt x="0" y="333375"/>
                </a:lnTo>
                <a:cubicBezTo>
                  <a:pt x="0" y="149257"/>
                  <a:pt x="149257" y="0"/>
                  <a:pt x="333375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unded Corner Rectangle Right Side Image (Without Animatio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8A2A3B8-7A07-4957-A3C1-0E3D78D36E1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28414" y="942879"/>
            <a:ext cx="4299014" cy="4972145"/>
          </a:xfrm>
          <a:custGeom>
            <a:avLst/>
            <a:gdLst>
              <a:gd name="connsiteX0" fmla="*/ 333375 w 4299014"/>
              <a:gd name="connsiteY0" fmla="*/ 0 h 4972145"/>
              <a:gd name="connsiteX1" fmla="*/ 3965638 w 4299014"/>
              <a:gd name="connsiteY1" fmla="*/ 0 h 4972145"/>
              <a:gd name="connsiteX2" fmla="*/ 4299014 w 4299014"/>
              <a:gd name="connsiteY2" fmla="*/ 333375 h 4972145"/>
              <a:gd name="connsiteX3" fmla="*/ 4299014 w 4299014"/>
              <a:gd name="connsiteY3" fmla="*/ 4638770 h 4972145"/>
              <a:gd name="connsiteX4" fmla="*/ 3965638 w 4299014"/>
              <a:gd name="connsiteY4" fmla="*/ 4972145 h 4972145"/>
              <a:gd name="connsiteX5" fmla="*/ 333375 w 4299014"/>
              <a:gd name="connsiteY5" fmla="*/ 4972145 h 4972145"/>
              <a:gd name="connsiteX6" fmla="*/ 0 w 4299014"/>
              <a:gd name="connsiteY6" fmla="*/ 4638770 h 4972145"/>
              <a:gd name="connsiteX7" fmla="*/ 0 w 4299014"/>
              <a:gd name="connsiteY7" fmla="*/ 333375 h 4972145"/>
              <a:gd name="connsiteX8" fmla="*/ 333375 w 4299014"/>
              <a:gd name="connsiteY8" fmla="*/ 0 h 4972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99014" h="4972145">
                <a:moveTo>
                  <a:pt x="333375" y="0"/>
                </a:moveTo>
                <a:lnTo>
                  <a:pt x="3965638" y="0"/>
                </a:lnTo>
                <a:cubicBezTo>
                  <a:pt x="4149756" y="0"/>
                  <a:pt x="4299014" y="149257"/>
                  <a:pt x="4299014" y="333375"/>
                </a:cubicBezTo>
                <a:lnTo>
                  <a:pt x="4299014" y="4638770"/>
                </a:lnTo>
                <a:cubicBezTo>
                  <a:pt x="4299014" y="4822888"/>
                  <a:pt x="4149756" y="4972145"/>
                  <a:pt x="3965638" y="4972145"/>
                </a:cubicBezTo>
                <a:lnTo>
                  <a:pt x="333375" y="4972145"/>
                </a:lnTo>
                <a:cubicBezTo>
                  <a:pt x="149257" y="4972145"/>
                  <a:pt x="0" y="4822888"/>
                  <a:pt x="0" y="4638770"/>
                </a:cubicBezTo>
                <a:lnTo>
                  <a:pt x="0" y="333375"/>
                </a:lnTo>
                <a:cubicBezTo>
                  <a:pt x="0" y="149257"/>
                  <a:pt x="149257" y="0"/>
                  <a:pt x="333375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E02A165-6EB6-4C12-B220-9075ED83C57E}"/>
              </a:ext>
            </a:extLst>
          </p:cNvPr>
          <p:cNvSpPr/>
          <p:nvPr/>
        </p:nvSpPr>
        <p:spPr>
          <a:xfrm>
            <a:off x="764571" y="3829240"/>
            <a:ext cx="5967888" cy="2085879"/>
          </a:xfrm>
          <a:custGeom>
            <a:avLst/>
            <a:gdLst>
              <a:gd name="connsiteX0" fmla="*/ 148400 w 5967888"/>
              <a:gd name="connsiteY0" fmla="*/ 1822800 h 2085879"/>
              <a:gd name="connsiteX1" fmla="*/ 5671090 w 5967888"/>
              <a:gd name="connsiteY1" fmla="*/ 1822800 h 2085879"/>
              <a:gd name="connsiteX2" fmla="*/ 5705189 w 5967888"/>
              <a:gd name="connsiteY2" fmla="*/ 1836420 h 2085879"/>
              <a:gd name="connsiteX3" fmla="*/ 5967889 w 5967888"/>
              <a:gd name="connsiteY3" fmla="*/ 2085880 h 2085879"/>
              <a:gd name="connsiteX4" fmla="*/ 5967889 w 5967888"/>
              <a:gd name="connsiteY4" fmla="*/ 148400 h 2085879"/>
              <a:gd name="connsiteX5" fmla="*/ 5819489 w 5967888"/>
              <a:gd name="connsiteY5" fmla="*/ 0 h 2085879"/>
              <a:gd name="connsiteX6" fmla="*/ 148400 w 5967888"/>
              <a:gd name="connsiteY6" fmla="*/ 0 h 2085879"/>
              <a:gd name="connsiteX7" fmla="*/ 0 w 5967888"/>
              <a:gd name="connsiteY7" fmla="*/ 148400 h 2085879"/>
              <a:gd name="connsiteX8" fmla="*/ 0 w 5967888"/>
              <a:gd name="connsiteY8" fmla="*/ 1674400 h 2085879"/>
              <a:gd name="connsiteX9" fmla="*/ 148400 w 5967888"/>
              <a:gd name="connsiteY9" fmla="*/ 1822800 h 2085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967888" h="2085879">
                <a:moveTo>
                  <a:pt x="148400" y="1822800"/>
                </a:moveTo>
                <a:lnTo>
                  <a:pt x="5671090" y="1822800"/>
                </a:lnTo>
                <a:cubicBezTo>
                  <a:pt x="5683758" y="1822800"/>
                  <a:pt x="5695950" y="1827657"/>
                  <a:pt x="5705189" y="1836420"/>
                </a:cubicBezTo>
                <a:lnTo>
                  <a:pt x="5967889" y="2085880"/>
                </a:lnTo>
                <a:lnTo>
                  <a:pt x="5967889" y="148400"/>
                </a:lnTo>
                <a:cubicBezTo>
                  <a:pt x="5967889" y="66389"/>
                  <a:pt x="5901405" y="0"/>
                  <a:pt x="5819489" y="0"/>
                </a:cubicBezTo>
                <a:lnTo>
                  <a:pt x="148400" y="0"/>
                </a:lnTo>
                <a:cubicBezTo>
                  <a:pt x="66389" y="0"/>
                  <a:pt x="0" y="66485"/>
                  <a:pt x="0" y="148400"/>
                </a:cubicBezTo>
                <a:lnTo>
                  <a:pt x="0" y="1674400"/>
                </a:lnTo>
                <a:cubicBezTo>
                  <a:pt x="0" y="1756410"/>
                  <a:pt x="66485" y="1822800"/>
                  <a:pt x="148400" y="1822800"/>
                </a:cubicBez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AB4545-ADA2-43E0-ABC9-6BA0DB0EECEA}"/>
              </a:ext>
            </a:extLst>
          </p:cNvPr>
          <p:cNvSpPr txBox="1"/>
          <p:nvPr/>
        </p:nvSpPr>
        <p:spPr>
          <a:xfrm>
            <a:off x="924560" y="4191230"/>
            <a:ext cx="44094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Write Inspirational Quote</a:t>
            </a:r>
          </a:p>
          <a:p>
            <a:pPr algn="r"/>
            <a: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 Motivate Your Audience and</a:t>
            </a:r>
            <a:b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Keep them Engaged 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05C350F-E4F4-432D-A5A1-634C21E32FE1}"/>
              </a:ext>
            </a:extLst>
          </p:cNvPr>
          <p:cNvGrpSpPr/>
          <p:nvPr/>
        </p:nvGrpSpPr>
        <p:grpSpPr>
          <a:xfrm>
            <a:off x="5532405" y="4234338"/>
            <a:ext cx="688086" cy="464724"/>
            <a:chOff x="5532405" y="4234338"/>
            <a:chExt cx="688086" cy="464724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B8F5A8C-2E45-4DB5-B531-3438A784F980}"/>
                </a:ext>
              </a:extLst>
            </p:cNvPr>
            <p:cNvSpPr/>
            <p:nvPr/>
          </p:nvSpPr>
          <p:spPr>
            <a:xfrm>
              <a:off x="5532405" y="4234338"/>
              <a:ext cx="276034" cy="464724"/>
            </a:xfrm>
            <a:custGeom>
              <a:avLst/>
              <a:gdLst>
                <a:gd name="connsiteX0" fmla="*/ 123444 w 276034"/>
                <a:gd name="connsiteY0" fmla="*/ 201263 h 464724"/>
                <a:gd name="connsiteX1" fmla="*/ 123444 w 276034"/>
                <a:gd name="connsiteY1" fmla="*/ 251651 h 464724"/>
                <a:gd name="connsiteX2" fmla="*/ 268891 w 276034"/>
                <a:gd name="connsiteY2" fmla="*/ 251651 h 464724"/>
                <a:gd name="connsiteX3" fmla="*/ 276034 w 276034"/>
                <a:gd name="connsiteY3" fmla="*/ 258794 h 464724"/>
                <a:gd name="connsiteX4" fmla="*/ 276034 w 276034"/>
                <a:gd name="connsiteY4" fmla="*/ 457581 h 464724"/>
                <a:gd name="connsiteX5" fmla="*/ 268891 w 276034"/>
                <a:gd name="connsiteY5" fmla="*/ 464725 h 464724"/>
                <a:gd name="connsiteX6" fmla="*/ 7144 w 276034"/>
                <a:gd name="connsiteY6" fmla="*/ 464725 h 464724"/>
                <a:gd name="connsiteX7" fmla="*/ 0 w 276034"/>
                <a:gd name="connsiteY7" fmla="*/ 457581 h 464724"/>
                <a:gd name="connsiteX8" fmla="*/ 0 w 276034"/>
                <a:gd name="connsiteY8" fmla="*/ 213170 h 464724"/>
                <a:gd name="connsiteX9" fmla="*/ 213170 w 276034"/>
                <a:gd name="connsiteY9" fmla="*/ 0 h 464724"/>
                <a:gd name="connsiteX10" fmla="*/ 241935 w 276034"/>
                <a:gd name="connsiteY10" fmla="*/ 0 h 464724"/>
                <a:gd name="connsiteX11" fmla="*/ 241935 w 276034"/>
                <a:gd name="connsiteY11" fmla="*/ 119825 h 464724"/>
                <a:gd name="connsiteX12" fmla="*/ 204788 w 276034"/>
                <a:gd name="connsiteY12" fmla="*/ 119825 h 464724"/>
                <a:gd name="connsiteX13" fmla="*/ 123349 w 276034"/>
                <a:gd name="connsiteY13" fmla="*/ 201263 h 46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6034" h="464724">
                  <a:moveTo>
                    <a:pt x="123444" y="201263"/>
                  </a:moveTo>
                  <a:lnTo>
                    <a:pt x="123444" y="251651"/>
                  </a:lnTo>
                  <a:lnTo>
                    <a:pt x="268891" y="251651"/>
                  </a:lnTo>
                  <a:cubicBezTo>
                    <a:pt x="272796" y="251651"/>
                    <a:pt x="276034" y="254889"/>
                    <a:pt x="276034" y="258794"/>
                  </a:cubicBezTo>
                  <a:lnTo>
                    <a:pt x="276034" y="457581"/>
                  </a:lnTo>
                  <a:cubicBezTo>
                    <a:pt x="276034" y="461486"/>
                    <a:pt x="272796" y="464725"/>
                    <a:pt x="268891" y="464725"/>
                  </a:cubicBezTo>
                  <a:lnTo>
                    <a:pt x="7144" y="464725"/>
                  </a:lnTo>
                  <a:cubicBezTo>
                    <a:pt x="3238" y="464725"/>
                    <a:pt x="0" y="461486"/>
                    <a:pt x="0" y="457581"/>
                  </a:cubicBezTo>
                  <a:lnTo>
                    <a:pt x="0" y="213170"/>
                  </a:lnTo>
                  <a:cubicBezTo>
                    <a:pt x="0" y="95441"/>
                    <a:pt x="95440" y="0"/>
                    <a:pt x="213170" y="0"/>
                  </a:cubicBezTo>
                  <a:lnTo>
                    <a:pt x="241935" y="0"/>
                  </a:lnTo>
                  <a:lnTo>
                    <a:pt x="241935" y="119825"/>
                  </a:lnTo>
                  <a:lnTo>
                    <a:pt x="204788" y="119825"/>
                  </a:lnTo>
                  <a:cubicBezTo>
                    <a:pt x="159829" y="119825"/>
                    <a:pt x="123349" y="156305"/>
                    <a:pt x="123349" y="20126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BE1575A-3821-46FC-AFB1-2B807A91BF41}"/>
                </a:ext>
              </a:extLst>
            </p:cNvPr>
            <p:cNvSpPr/>
            <p:nvPr/>
          </p:nvSpPr>
          <p:spPr>
            <a:xfrm>
              <a:off x="5944457" y="4234338"/>
              <a:ext cx="276034" cy="464724"/>
            </a:xfrm>
            <a:custGeom>
              <a:avLst/>
              <a:gdLst>
                <a:gd name="connsiteX0" fmla="*/ 123444 w 276034"/>
                <a:gd name="connsiteY0" fmla="*/ 201263 h 464724"/>
                <a:gd name="connsiteX1" fmla="*/ 123444 w 276034"/>
                <a:gd name="connsiteY1" fmla="*/ 251651 h 464724"/>
                <a:gd name="connsiteX2" fmla="*/ 268891 w 276034"/>
                <a:gd name="connsiteY2" fmla="*/ 251651 h 464724"/>
                <a:gd name="connsiteX3" fmla="*/ 276034 w 276034"/>
                <a:gd name="connsiteY3" fmla="*/ 258794 h 464724"/>
                <a:gd name="connsiteX4" fmla="*/ 276034 w 276034"/>
                <a:gd name="connsiteY4" fmla="*/ 457581 h 464724"/>
                <a:gd name="connsiteX5" fmla="*/ 268891 w 276034"/>
                <a:gd name="connsiteY5" fmla="*/ 464725 h 464724"/>
                <a:gd name="connsiteX6" fmla="*/ 7144 w 276034"/>
                <a:gd name="connsiteY6" fmla="*/ 464725 h 464724"/>
                <a:gd name="connsiteX7" fmla="*/ 0 w 276034"/>
                <a:gd name="connsiteY7" fmla="*/ 457581 h 464724"/>
                <a:gd name="connsiteX8" fmla="*/ 0 w 276034"/>
                <a:gd name="connsiteY8" fmla="*/ 213170 h 464724"/>
                <a:gd name="connsiteX9" fmla="*/ 213169 w 276034"/>
                <a:gd name="connsiteY9" fmla="*/ 0 h 464724"/>
                <a:gd name="connsiteX10" fmla="*/ 241935 w 276034"/>
                <a:gd name="connsiteY10" fmla="*/ 0 h 464724"/>
                <a:gd name="connsiteX11" fmla="*/ 241935 w 276034"/>
                <a:gd name="connsiteY11" fmla="*/ 119825 h 464724"/>
                <a:gd name="connsiteX12" fmla="*/ 204788 w 276034"/>
                <a:gd name="connsiteY12" fmla="*/ 119825 h 464724"/>
                <a:gd name="connsiteX13" fmla="*/ 123348 w 276034"/>
                <a:gd name="connsiteY13" fmla="*/ 201263 h 46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6034" h="464724">
                  <a:moveTo>
                    <a:pt x="123444" y="201263"/>
                  </a:moveTo>
                  <a:lnTo>
                    <a:pt x="123444" y="251651"/>
                  </a:lnTo>
                  <a:lnTo>
                    <a:pt x="268891" y="251651"/>
                  </a:lnTo>
                  <a:cubicBezTo>
                    <a:pt x="272796" y="251651"/>
                    <a:pt x="276034" y="254889"/>
                    <a:pt x="276034" y="258794"/>
                  </a:cubicBezTo>
                  <a:lnTo>
                    <a:pt x="276034" y="457581"/>
                  </a:lnTo>
                  <a:cubicBezTo>
                    <a:pt x="276034" y="461486"/>
                    <a:pt x="272796" y="464725"/>
                    <a:pt x="268891" y="464725"/>
                  </a:cubicBezTo>
                  <a:lnTo>
                    <a:pt x="7144" y="464725"/>
                  </a:lnTo>
                  <a:cubicBezTo>
                    <a:pt x="3238" y="464725"/>
                    <a:pt x="0" y="461486"/>
                    <a:pt x="0" y="457581"/>
                  </a:cubicBezTo>
                  <a:lnTo>
                    <a:pt x="0" y="213170"/>
                  </a:lnTo>
                  <a:cubicBezTo>
                    <a:pt x="0" y="95441"/>
                    <a:pt x="95440" y="0"/>
                    <a:pt x="213169" y="0"/>
                  </a:cubicBezTo>
                  <a:lnTo>
                    <a:pt x="241935" y="0"/>
                  </a:lnTo>
                  <a:lnTo>
                    <a:pt x="241935" y="119825"/>
                  </a:lnTo>
                  <a:lnTo>
                    <a:pt x="204788" y="119825"/>
                  </a:lnTo>
                  <a:cubicBezTo>
                    <a:pt x="159829" y="119825"/>
                    <a:pt x="123348" y="156305"/>
                    <a:pt x="123348" y="20126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CDFDE21B-7694-461E-B2A2-8FF1B68AEBE2}"/>
              </a:ext>
            </a:extLst>
          </p:cNvPr>
          <p:cNvSpPr/>
          <p:nvPr/>
        </p:nvSpPr>
        <p:spPr>
          <a:xfrm>
            <a:off x="6934200" y="0"/>
            <a:ext cx="5257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D931B81-3609-42B6-87B9-EF9A367D85E4}"/>
              </a:ext>
            </a:extLst>
          </p:cNvPr>
          <p:cNvSpPr txBox="1"/>
          <p:nvPr/>
        </p:nvSpPr>
        <p:spPr>
          <a:xfrm>
            <a:off x="673131" y="1418992"/>
            <a:ext cx="567976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Hello, Let’s See</a:t>
            </a:r>
            <a:b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Our </a:t>
            </a:r>
            <a:r>
              <a:rPr lang="en-US" sz="40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Clients Reviews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3222207-1F55-446A-A726-EA99A5579BDB}"/>
              </a:ext>
            </a:extLst>
          </p:cNvPr>
          <p:cNvSpPr txBox="1"/>
          <p:nvPr/>
        </p:nvSpPr>
        <p:spPr>
          <a:xfrm>
            <a:off x="673131" y="1049527"/>
            <a:ext cx="3180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Customers </a:t>
            </a:r>
            <a:r>
              <a:rPr lang="en-US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Overview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906E8AF-2220-46DB-B556-BBB26D6285B9}"/>
              </a:ext>
            </a:extLst>
          </p:cNvPr>
          <p:cNvSpPr txBox="1"/>
          <p:nvPr/>
        </p:nvSpPr>
        <p:spPr>
          <a:xfrm>
            <a:off x="673131" y="2742565"/>
            <a:ext cx="5905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18A6C766-2D3B-481F-B713-12CFABDCEEB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7E4C9C3-95E6-4A61-9E96-893351361E2B}"/>
              </a:ext>
            </a:extLst>
          </p:cNvPr>
          <p:cNvSpPr/>
          <p:nvPr/>
        </p:nvSpPr>
        <p:spPr>
          <a:xfrm>
            <a:off x="0" y="0"/>
            <a:ext cx="74476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7" grpId="0"/>
      <p:bldP spid="18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E02A165-6EB6-4C12-B220-9075ED83C57E}"/>
              </a:ext>
            </a:extLst>
          </p:cNvPr>
          <p:cNvSpPr/>
          <p:nvPr/>
        </p:nvSpPr>
        <p:spPr>
          <a:xfrm>
            <a:off x="764571" y="3829240"/>
            <a:ext cx="5967888" cy="2085879"/>
          </a:xfrm>
          <a:custGeom>
            <a:avLst/>
            <a:gdLst>
              <a:gd name="connsiteX0" fmla="*/ 148400 w 5967888"/>
              <a:gd name="connsiteY0" fmla="*/ 1822800 h 2085879"/>
              <a:gd name="connsiteX1" fmla="*/ 5671090 w 5967888"/>
              <a:gd name="connsiteY1" fmla="*/ 1822800 h 2085879"/>
              <a:gd name="connsiteX2" fmla="*/ 5705189 w 5967888"/>
              <a:gd name="connsiteY2" fmla="*/ 1836420 h 2085879"/>
              <a:gd name="connsiteX3" fmla="*/ 5967889 w 5967888"/>
              <a:gd name="connsiteY3" fmla="*/ 2085880 h 2085879"/>
              <a:gd name="connsiteX4" fmla="*/ 5967889 w 5967888"/>
              <a:gd name="connsiteY4" fmla="*/ 148400 h 2085879"/>
              <a:gd name="connsiteX5" fmla="*/ 5819489 w 5967888"/>
              <a:gd name="connsiteY5" fmla="*/ 0 h 2085879"/>
              <a:gd name="connsiteX6" fmla="*/ 148400 w 5967888"/>
              <a:gd name="connsiteY6" fmla="*/ 0 h 2085879"/>
              <a:gd name="connsiteX7" fmla="*/ 0 w 5967888"/>
              <a:gd name="connsiteY7" fmla="*/ 148400 h 2085879"/>
              <a:gd name="connsiteX8" fmla="*/ 0 w 5967888"/>
              <a:gd name="connsiteY8" fmla="*/ 1674400 h 2085879"/>
              <a:gd name="connsiteX9" fmla="*/ 148400 w 5967888"/>
              <a:gd name="connsiteY9" fmla="*/ 1822800 h 2085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967888" h="2085879">
                <a:moveTo>
                  <a:pt x="148400" y="1822800"/>
                </a:moveTo>
                <a:lnTo>
                  <a:pt x="5671090" y="1822800"/>
                </a:lnTo>
                <a:cubicBezTo>
                  <a:pt x="5683758" y="1822800"/>
                  <a:pt x="5695950" y="1827657"/>
                  <a:pt x="5705189" y="1836420"/>
                </a:cubicBezTo>
                <a:lnTo>
                  <a:pt x="5967889" y="2085880"/>
                </a:lnTo>
                <a:lnTo>
                  <a:pt x="5967889" y="148400"/>
                </a:lnTo>
                <a:cubicBezTo>
                  <a:pt x="5967889" y="66389"/>
                  <a:pt x="5901405" y="0"/>
                  <a:pt x="5819489" y="0"/>
                </a:cubicBezTo>
                <a:lnTo>
                  <a:pt x="148400" y="0"/>
                </a:lnTo>
                <a:cubicBezTo>
                  <a:pt x="66389" y="0"/>
                  <a:pt x="0" y="66485"/>
                  <a:pt x="0" y="148400"/>
                </a:cubicBezTo>
                <a:lnTo>
                  <a:pt x="0" y="1674400"/>
                </a:lnTo>
                <a:cubicBezTo>
                  <a:pt x="0" y="1756410"/>
                  <a:pt x="66485" y="1822800"/>
                  <a:pt x="148400" y="1822800"/>
                </a:cubicBez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AB4545-ADA2-43E0-ABC9-6BA0DB0EECEA}"/>
              </a:ext>
            </a:extLst>
          </p:cNvPr>
          <p:cNvSpPr txBox="1"/>
          <p:nvPr/>
        </p:nvSpPr>
        <p:spPr>
          <a:xfrm>
            <a:off x="924560" y="4191230"/>
            <a:ext cx="44094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Write Inspirational Quote</a:t>
            </a:r>
          </a:p>
          <a:p>
            <a:pPr algn="r"/>
            <a: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 Motivate Your Audience and</a:t>
            </a:r>
            <a:b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Keep them Engaged 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05C350F-E4F4-432D-A5A1-634C21E32FE1}"/>
              </a:ext>
            </a:extLst>
          </p:cNvPr>
          <p:cNvGrpSpPr/>
          <p:nvPr/>
        </p:nvGrpSpPr>
        <p:grpSpPr>
          <a:xfrm>
            <a:off x="5532405" y="4234338"/>
            <a:ext cx="688086" cy="464724"/>
            <a:chOff x="5532405" y="4234338"/>
            <a:chExt cx="688086" cy="464724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B8F5A8C-2E45-4DB5-B531-3438A784F980}"/>
                </a:ext>
              </a:extLst>
            </p:cNvPr>
            <p:cNvSpPr/>
            <p:nvPr/>
          </p:nvSpPr>
          <p:spPr>
            <a:xfrm>
              <a:off x="5532405" y="4234338"/>
              <a:ext cx="276034" cy="464724"/>
            </a:xfrm>
            <a:custGeom>
              <a:avLst/>
              <a:gdLst>
                <a:gd name="connsiteX0" fmla="*/ 123444 w 276034"/>
                <a:gd name="connsiteY0" fmla="*/ 201263 h 464724"/>
                <a:gd name="connsiteX1" fmla="*/ 123444 w 276034"/>
                <a:gd name="connsiteY1" fmla="*/ 251651 h 464724"/>
                <a:gd name="connsiteX2" fmla="*/ 268891 w 276034"/>
                <a:gd name="connsiteY2" fmla="*/ 251651 h 464724"/>
                <a:gd name="connsiteX3" fmla="*/ 276034 w 276034"/>
                <a:gd name="connsiteY3" fmla="*/ 258794 h 464724"/>
                <a:gd name="connsiteX4" fmla="*/ 276034 w 276034"/>
                <a:gd name="connsiteY4" fmla="*/ 457581 h 464724"/>
                <a:gd name="connsiteX5" fmla="*/ 268891 w 276034"/>
                <a:gd name="connsiteY5" fmla="*/ 464725 h 464724"/>
                <a:gd name="connsiteX6" fmla="*/ 7144 w 276034"/>
                <a:gd name="connsiteY6" fmla="*/ 464725 h 464724"/>
                <a:gd name="connsiteX7" fmla="*/ 0 w 276034"/>
                <a:gd name="connsiteY7" fmla="*/ 457581 h 464724"/>
                <a:gd name="connsiteX8" fmla="*/ 0 w 276034"/>
                <a:gd name="connsiteY8" fmla="*/ 213170 h 464724"/>
                <a:gd name="connsiteX9" fmla="*/ 213170 w 276034"/>
                <a:gd name="connsiteY9" fmla="*/ 0 h 464724"/>
                <a:gd name="connsiteX10" fmla="*/ 241935 w 276034"/>
                <a:gd name="connsiteY10" fmla="*/ 0 h 464724"/>
                <a:gd name="connsiteX11" fmla="*/ 241935 w 276034"/>
                <a:gd name="connsiteY11" fmla="*/ 119825 h 464724"/>
                <a:gd name="connsiteX12" fmla="*/ 204788 w 276034"/>
                <a:gd name="connsiteY12" fmla="*/ 119825 h 464724"/>
                <a:gd name="connsiteX13" fmla="*/ 123349 w 276034"/>
                <a:gd name="connsiteY13" fmla="*/ 201263 h 46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6034" h="464724">
                  <a:moveTo>
                    <a:pt x="123444" y="201263"/>
                  </a:moveTo>
                  <a:lnTo>
                    <a:pt x="123444" y="251651"/>
                  </a:lnTo>
                  <a:lnTo>
                    <a:pt x="268891" y="251651"/>
                  </a:lnTo>
                  <a:cubicBezTo>
                    <a:pt x="272796" y="251651"/>
                    <a:pt x="276034" y="254889"/>
                    <a:pt x="276034" y="258794"/>
                  </a:cubicBezTo>
                  <a:lnTo>
                    <a:pt x="276034" y="457581"/>
                  </a:lnTo>
                  <a:cubicBezTo>
                    <a:pt x="276034" y="461486"/>
                    <a:pt x="272796" y="464725"/>
                    <a:pt x="268891" y="464725"/>
                  </a:cubicBezTo>
                  <a:lnTo>
                    <a:pt x="7144" y="464725"/>
                  </a:lnTo>
                  <a:cubicBezTo>
                    <a:pt x="3238" y="464725"/>
                    <a:pt x="0" y="461486"/>
                    <a:pt x="0" y="457581"/>
                  </a:cubicBezTo>
                  <a:lnTo>
                    <a:pt x="0" y="213170"/>
                  </a:lnTo>
                  <a:cubicBezTo>
                    <a:pt x="0" y="95441"/>
                    <a:pt x="95440" y="0"/>
                    <a:pt x="213170" y="0"/>
                  </a:cubicBezTo>
                  <a:lnTo>
                    <a:pt x="241935" y="0"/>
                  </a:lnTo>
                  <a:lnTo>
                    <a:pt x="241935" y="119825"/>
                  </a:lnTo>
                  <a:lnTo>
                    <a:pt x="204788" y="119825"/>
                  </a:lnTo>
                  <a:cubicBezTo>
                    <a:pt x="159829" y="119825"/>
                    <a:pt x="123349" y="156305"/>
                    <a:pt x="123349" y="20126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BE1575A-3821-46FC-AFB1-2B807A91BF41}"/>
                </a:ext>
              </a:extLst>
            </p:cNvPr>
            <p:cNvSpPr/>
            <p:nvPr/>
          </p:nvSpPr>
          <p:spPr>
            <a:xfrm>
              <a:off x="5944457" y="4234338"/>
              <a:ext cx="276034" cy="464724"/>
            </a:xfrm>
            <a:custGeom>
              <a:avLst/>
              <a:gdLst>
                <a:gd name="connsiteX0" fmla="*/ 123444 w 276034"/>
                <a:gd name="connsiteY0" fmla="*/ 201263 h 464724"/>
                <a:gd name="connsiteX1" fmla="*/ 123444 w 276034"/>
                <a:gd name="connsiteY1" fmla="*/ 251651 h 464724"/>
                <a:gd name="connsiteX2" fmla="*/ 268891 w 276034"/>
                <a:gd name="connsiteY2" fmla="*/ 251651 h 464724"/>
                <a:gd name="connsiteX3" fmla="*/ 276034 w 276034"/>
                <a:gd name="connsiteY3" fmla="*/ 258794 h 464724"/>
                <a:gd name="connsiteX4" fmla="*/ 276034 w 276034"/>
                <a:gd name="connsiteY4" fmla="*/ 457581 h 464724"/>
                <a:gd name="connsiteX5" fmla="*/ 268891 w 276034"/>
                <a:gd name="connsiteY5" fmla="*/ 464725 h 464724"/>
                <a:gd name="connsiteX6" fmla="*/ 7144 w 276034"/>
                <a:gd name="connsiteY6" fmla="*/ 464725 h 464724"/>
                <a:gd name="connsiteX7" fmla="*/ 0 w 276034"/>
                <a:gd name="connsiteY7" fmla="*/ 457581 h 464724"/>
                <a:gd name="connsiteX8" fmla="*/ 0 w 276034"/>
                <a:gd name="connsiteY8" fmla="*/ 213170 h 464724"/>
                <a:gd name="connsiteX9" fmla="*/ 213169 w 276034"/>
                <a:gd name="connsiteY9" fmla="*/ 0 h 464724"/>
                <a:gd name="connsiteX10" fmla="*/ 241935 w 276034"/>
                <a:gd name="connsiteY10" fmla="*/ 0 h 464724"/>
                <a:gd name="connsiteX11" fmla="*/ 241935 w 276034"/>
                <a:gd name="connsiteY11" fmla="*/ 119825 h 464724"/>
                <a:gd name="connsiteX12" fmla="*/ 204788 w 276034"/>
                <a:gd name="connsiteY12" fmla="*/ 119825 h 464724"/>
                <a:gd name="connsiteX13" fmla="*/ 123348 w 276034"/>
                <a:gd name="connsiteY13" fmla="*/ 201263 h 46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6034" h="464724">
                  <a:moveTo>
                    <a:pt x="123444" y="201263"/>
                  </a:moveTo>
                  <a:lnTo>
                    <a:pt x="123444" y="251651"/>
                  </a:lnTo>
                  <a:lnTo>
                    <a:pt x="268891" y="251651"/>
                  </a:lnTo>
                  <a:cubicBezTo>
                    <a:pt x="272796" y="251651"/>
                    <a:pt x="276034" y="254889"/>
                    <a:pt x="276034" y="258794"/>
                  </a:cubicBezTo>
                  <a:lnTo>
                    <a:pt x="276034" y="457581"/>
                  </a:lnTo>
                  <a:cubicBezTo>
                    <a:pt x="276034" y="461486"/>
                    <a:pt x="272796" y="464725"/>
                    <a:pt x="268891" y="464725"/>
                  </a:cubicBezTo>
                  <a:lnTo>
                    <a:pt x="7144" y="464725"/>
                  </a:lnTo>
                  <a:cubicBezTo>
                    <a:pt x="3238" y="464725"/>
                    <a:pt x="0" y="461486"/>
                    <a:pt x="0" y="457581"/>
                  </a:cubicBezTo>
                  <a:lnTo>
                    <a:pt x="0" y="213170"/>
                  </a:lnTo>
                  <a:cubicBezTo>
                    <a:pt x="0" y="95441"/>
                    <a:pt x="95440" y="0"/>
                    <a:pt x="213169" y="0"/>
                  </a:cubicBezTo>
                  <a:lnTo>
                    <a:pt x="241935" y="0"/>
                  </a:lnTo>
                  <a:lnTo>
                    <a:pt x="241935" y="119825"/>
                  </a:lnTo>
                  <a:lnTo>
                    <a:pt x="204788" y="119825"/>
                  </a:lnTo>
                  <a:cubicBezTo>
                    <a:pt x="159829" y="119825"/>
                    <a:pt x="123348" y="156305"/>
                    <a:pt x="123348" y="20126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CDFDE21B-7694-461E-B2A2-8FF1B68AEBE2}"/>
              </a:ext>
            </a:extLst>
          </p:cNvPr>
          <p:cNvSpPr/>
          <p:nvPr/>
        </p:nvSpPr>
        <p:spPr>
          <a:xfrm>
            <a:off x="6934200" y="0"/>
            <a:ext cx="5257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D931B81-3609-42B6-87B9-EF9A367D85E4}"/>
              </a:ext>
            </a:extLst>
          </p:cNvPr>
          <p:cNvSpPr txBox="1"/>
          <p:nvPr/>
        </p:nvSpPr>
        <p:spPr>
          <a:xfrm>
            <a:off x="673131" y="1418992"/>
            <a:ext cx="567976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Hello, Let’s See</a:t>
            </a:r>
            <a:b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Our </a:t>
            </a:r>
            <a:r>
              <a:rPr lang="en-US" sz="400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Clients Reviews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3222207-1F55-446A-A726-EA99A5579BDB}"/>
              </a:ext>
            </a:extLst>
          </p:cNvPr>
          <p:cNvSpPr txBox="1"/>
          <p:nvPr/>
        </p:nvSpPr>
        <p:spPr>
          <a:xfrm>
            <a:off x="673131" y="1049527"/>
            <a:ext cx="3180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Customers </a:t>
            </a:r>
            <a:r>
              <a:rPr lang="en-US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Overview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906E8AF-2220-46DB-B556-BBB26D6285B9}"/>
              </a:ext>
            </a:extLst>
          </p:cNvPr>
          <p:cNvSpPr txBox="1"/>
          <p:nvPr/>
        </p:nvSpPr>
        <p:spPr>
          <a:xfrm>
            <a:off x="673131" y="2742565"/>
            <a:ext cx="5905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18A6C766-2D3B-481F-B713-12CFABDCEEB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7E4C9C3-95E6-4A61-9E96-893351361E2B}"/>
              </a:ext>
            </a:extLst>
          </p:cNvPr>
          <p:cNvSpPr/>
          <p:nvPr/>
        </p:nvSpPr>
        <p:spPr>
          <a:xfrm>
            <a:off x="0" y="0"/>
            <a:ext cx="74476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40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7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E02A165-6EB6-4C12-B220-9075ED83C57E}"/>
              </a:ext>
            </a:extLst>
          </p:cNvPr>
          <p:cNvSpPr/>
          <p:nvPr/>
        </p:nvSpPr>
        <p:spPr>
          <a:xfrm>
            <a:off x="764571" y="3829240"/>
            <a:ext cx="5967888" cy="2085879"/>
          </a:xfrm>
          <a:custGeom>
            <a:avLst/>
            <a:gdLst>
              <a:gd name="connsiteX0" fmla="*/ 148400 w 5967888"/>
              <a:gd name="connsiteY0" fmla="*/ 1822800 h 2085879"/>
              <a:gd name="connsiteX1" fmla="*/ 5671090 w 5967888"/>
              <a:gd name="connsiteY1" fmla="*/ 1822800 h 2085879"/>
              <a:gd name="connsiteX2" fmla="*/ 5705189 w 5967888"/>
              <a:gd name="connsiteY2" fmla="*/ 1836420 h 2085879"/>
              <a:gd name="connsiteX3" fmla="*/ 5967889 w 5967888"/>
              <a:gd name="connsiteY3" fmla="*/ 2085880 h 2085879"/>
              <a:gd name="connsiteX4" fmla="*/ 5967889 w 5967888"/>
              <a:gd name="connsiteY4" fmla="*/ 148400 h 2085879"/>
              <a:gd name="connsiteX5" fmla="*/ 5819489 w 5967888"/>
              <a:gd name="connsiteY5" fmla="*/ 0 h 2085879"/>
              <a:gd name="connsiteX6" fmla="*/ 148400 w 5967888"/>
              <a:gd name="connsiteY6" fmla="*/ 0 h 2085879"/>
              <a:gd name="connsiteX7" fmla="*/ 0 w 5967888"/>
              <a:gd name="connsiteY7" fmla="*/ 148400 h 2085879"/>
              <a:gd name="connsiteX8" fmla="*/ 0 w 5967888"/>
              <a:gd name="connsiteY8" fmla="*/ 1674400 h 2085879"/>
              <a:gd name="connsiteX9" fmla="*/ 148400 w 5967888"/>
              <a:gd name="connsiteY9" fmla="*/ 1822800 h 2085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967888" h="2085879">
                <a:moveTo>
                  <a:pt x="148400" y="1822800"/>
                </a:moveTo>
                <a:lnTo>
                  <a:pt x="5671090" y="1822800"/>
                </a:lnTo>
                <a:cubicBezTo>
                  <a:pt x="5683758" y="1822800"/>
                  <a:pt x="5695950" y="1827657"/>
                  <a:pt x="5705189" y="1836420"/>
                </a:cubicBezTo>
                <a:lnTo>
                  <a:pt x="5967889" y="2085880"/>
                </a:lnTo>
                <a:lnTo>
                  <a:pt x="5967889" y="148400"/>
                </a:lnTo>
                <a:cubicBezTo>
                  <a:pt x="5967889" y="66389"/>
                  <a:pt x="5901405" y="0"/>
                  <a:pt x="5819489" y="0"/>
                </a:cubicBezTo>
                <a:lnTo>
                  <a:pt x="148400" y="0"/>
                </a:lnTo>
                <a:cubicBezTo>
                  <a:pt x="66389" y="0"/>
                  <a:pt x="0" y="66485"/>
                  <a:pt x="0" y="148400"/>
                </a:cubicBezTo>
                <a:lnTo>
                  <a:pt x="0" y="1674400"/>
                </a:lnTo>
                <a:cubicBezTo>
                  <a:pt x="0" y="1756410"/>
                  <a:pt x="66485" y="1822800"/>
                  <a:pt x="148400" y="1822800"/>
                </a:cubicBez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AB4545-ADA2-43E0-ABC9-6BA0DB0EECEA}"/>
              </a:ext>
            </a:extLst>
          </p:cNvPr>
          <p:cNvSpPr txBox="1"/>
          <p:nvPr/>
        </p:nvSpPr>
        <p:spPr>
          <a:xfrm>
            <a:off x="924560" y="4191230"/>
            <a:ext cx="44094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Write Inspirational Quote</a:t>
            </a:r>
          </a:p>
          <a:p>
            <a:pPr algn="r"/>
            <a: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 Motivate Your Audience and</a:t>
            </a:r>
            <a:b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Keep them Engaged 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05C350F-E4F4-432D-A5A1-634C21E32FE1}"/>
              </a:ext>
            </a:extLst>
          </p:cNvPr>
          <p:cNvGrpSpPr/>
          <p:nvPr/>
        </p:nvGrpSpPr>
        <p:grpSpPr>
          <a:xfrm>
            <a:off x="5532405" y="4234338"/>
            <a:ext cx="688086" cy="464724"/>
            <a:chOff x="5532405" y="4234338"/>
            <a:chExt cx="688086" cy="464724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B8F5A8C-2E45-4DB5-B531-3438A784F980}"/>
                </a:ext>
              </a:extLst>
            </p:cNvPr>
            <p:cNvSpPr/>
            <p:nvPr/>
          </p:nvSpPr>
          <p:spPr>
            <a:xfrm>
              <a:off x="5532405" y="4234338"/>
              <a:ext cx="276034" cy="464724"/>
            </a:xfrm>
            <a:custGeom>
              <a:avLst/>
              <a:gdLst>
                <a:gd name="connsiteX0" fmla="*/ 123444 w 276034"/>
                <a:gd name="connsiteY0" fmla="*/ 201263 h 464724"/>
                <a:gd name="connsiteX1" fmla="*/ 123444 w 276034"/>
                <a:gd name="connsiteY1" fmla="*/ 251651 h 464724"/>
                <a:gd name="connsiteX2" fmla="*/ 268891 w 276034"/>
                <a:gd name="connsiteY2" fmla="*/ 251651 h 464724"/>
                <a:gd name="connsiteX3" fmla="*/ 276034 w 276034"/>
                <a:gd name="connsiteY3" fmla="*/ 258794 h 464724"/>
                <a:gd name="connsiteX4" fmla="*/ 276034 w 276034"/>
                <a:gd name="connsiteY4" fmla="*/ 457581 h 464724"/>
                <a:gd name="connsiteX5" fmla="*/ 268891 w 276034"/>
                <a:gd name="connsiteY5" fmla="*/ 464725 h 464724"/>
                <a:gd name="connsiteX6" fmla="*/ 7144 w 276034"/>
                <a:gd name="connsiteY6" fmla="*/ 464725 h 464724"/>
                <a:gd name="connsiteX7" fmla="*/ 0 w 276034"/>
                <a:gd name="connsiteY7" fmla="*/ 457581 h 464724"/>
                <a:gd name="connsiteX8" fmla="*/ 0 w 276034"/>
                <a:gd name="connsiteY8" fmla="*/ 213170 h 464724"/>
                <a:gd name="connsiteX9" fmla="*/ 213170 w 276034"/>
                <a:gd name="connsiteY9" fmla="*/ 0 h 464724"/>
                <a:gd name="connsiteX10" fmla="*/ 241935 w 276034"/>
                <a:gd name="connsiteY10" fmla="*/ 0 h 464724"/>
                <a:gd name="connsiteX11" fmla="*/ 241935 w 276034"/>
                <a:gd name="connsiteY11" fmla="*/ 119825 h 464724"/>
                <a:gd name="connsiteX12" fmla="*/ 204788 w 276034"/>
                <a:gd name="connsiteY12" fmla="*/ 119825 h 464724"/>
                <a:gd name="connsiteX13" fmla="*/ 123349 w 276034"/>
                <a:gd name="connsiteY13" fmla="*/ 201263 h 46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6034" h="464724">
                  <a:moveTo>
                    <a:pt x="123444" y="201263"/>
                  </a:moveTo>
                  <a:lnTo>
                    <a:pt x="123444" y="251651"/>
                  </a:lnTo>
                  <a:lnTo>
                    <a:pt x="268891" y="251651"/>
                  </a:lnTo>
                  <a:cubicBezTo>
                    <a:pt x="272796" y="251651"/>
                    <a:pt x="276034" y="254889"/>
                    <a:pt x="276034" y="258794"/>
                  </a:cubicBezTo>
                  <a:lnTo>
                    <a:pt x="276034" y="457581"/>
                  </a:lnTo>
                  <a:cubicBezTo>
                    <a:pt x="276034" y="461486"/>
                    <a:pt x="272796" y="464725"/>
                    <a:pt x="268891" y="464725"/>
                  </a:cubicBezTo>
                  <a:lnTo>
                    <a:pt x="7144" y="464725"/>
                  </a:lnTo>
                  <a:cubicBezTo>
                    <a:pt x="3238" y="464725"/>
                    <a:pt x="0" y="461486"/>
                    <a:pt x="0" y="457581"/>
                  </a:cubicBezTo>
                  <a:lnTo>
                    <a:pt x="0" y="213170"/>
                  </a:lnTo>
                  <a:cubicBezTo>
                    <a:pt x="0" y="95441"/>
                    <a:pt x="95440" y="0"/>
                    <a:pt x="213170" y="0"/>
                  </a:cubicBezTo>
                  <a:lnTo>
                    <a:pt x="241935" y="0"/>
                  </a:lnTo>
                  <a:lnTo>
                    <a:pt x="241935" y="119825"/>
                  </a:lnTo>
                  <a:lnTo>
                    <a:pt x="204788" y="119825"/>
                  </a:lnTo>
                  <a:cubicBezTo>
                    <a:pt x="159829" y="119825"/>
                    <a:pt x="123349" y="156305"/>
                    <a:pt x="123349" y="20126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BE1575A-3821-46FC-AFB1-2B807A91BF41}"/>
                </a:ext>
              </a:extLst>
            </p:cNvPr>
            <p:cNvSpPr/>
            <p:nvPr/>
          </p:nvSpPr>
          <p:spPr>
            <a:xfrm>
              <a:off x="5944457" y="4234338"/>
              <a:ext cx="276034" cy="464724"/>
            </a:xfrm>
            <a:custGeom>
              <a:avLst/>
              <a:gdLst>
                <a:gd name="connsiteX0" fmla="*/ 123444 w 276034"/>
                <a:gd name="connsiteY0" fmla="*/ 201263 h 464724"/>
                <a:gd name="connsiteX1" fmla="*/ 123444 w 276034"/>
                <a:gd name="connsiteY1" fmla="*/ 251651 h 464724"/>
                <a:gd name="connsiteX2" fmla="*/ 268891 w 276034"/>
                <a:gd name="connsiteY2" fmla="*/ 251651 h 464724"/>
                <a:gd name="connsiteX3" fmla="*/ 276034 w 276034"/>
                <a:gd name="connsiteY3" fmla="*/ 258794 h 464724"/>
                <a:gd name="connsiteX4" fmla="*/ 276034 w 276034"/>
                <a:gd name="connsiteY4" fmla="*/ 457581 h 464724"/>
                <a:gd name="connsiteX5" fmla="*/ 268891 w 276034"/>
                <a:gd name="connsiteY5" fmla="*/ 464725 h 464724"/>
                <a:gd name="connsiteX6" fmla="*/ 7144 w 276034"/>
                <a:gd name="connsiteY6" fmla="*/ 464725 h 464724"/>
                <a:gd name="connsiteX7" fmla="*/ 0 w 276034"/>
                <a:gd name="connsiteY7" fmla="*/ 457581 h 464724"/>
                <a:gd name="connsiteX8" fmla="*/ 0 w 276034"/>
                <a:gd name="connsiteY8" fmla="*/ 213170 h 464724"/>
                <a:gd name="connsiteX9" fmla="*/ 213169 w 276034"/>
                <a:gd name="connsiteY9" fmla="*/ 0 h 464724"/>
                <a:gd name="connsiteX10" fmla="*/ 241935 w 276034"/>
                <a:gd name="connsiteY10" fmla="*/ 0 h 464724"/>
                <a:gd name="connsiteX11" fmla="*/ 241935 w 276034"/>
                <a:gd name="connsiteY11" fmla="*/ 119825 h 464724"/>
                <a:gd name="connsiteX12" fmla="*/ 204788 w 276034"/>
                <a:gd name="connsiteY12" fmla="*/ 119825 h 464724"/>
                <a:gd name="connsiteX13" fmla="*/ 123348 w 276034"/>
                <a:gd name="connsiteY13" fmla="*/ 201263 h 46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6034" h="464724">
                  <a:moveTo>
                    <a:pt x="123444" y="201263"/>
                  </a:moveTo>
                  <a:lnTo>
                    <a:pt x="123444" y="251651"/>
                  </a:lnTo>
                  <a:lnTo>
                    <a:pt x="268891" y="251651"/>
                  </a:lnTo>
                  <a:cubicBezTo>
                    <a:pt x="272796" y="251651"/>
                    <a:pt x="276034" y="254889"/>
                    <a:pt x="276034" y="258794"/>
                  </a:cubicBezTo>
                  <a:lnTo>
                    <a:pt x="276034" y="457581"/>
                  </a:lnTo>
                  <a:cubicBezTo>
                    <a:pt x="276034" y="461486"/>
                    <a:pt x="272796" y="464725"/>
                    <a:pt x="268891" y="464725"/>
                  </a:cubicBezTo>
                  <a:lnTo>
                    <a:pt x="7144" y="464725"/>
                  </a:lnTo>
                  <a:cubicBezTo>
                    <a:pt x="3238" y="464725"/>
                    <a:pt x="0" y="461486"/>
                    <a:pt x="0" y="457581"/>
                  </a:cubicBezTo>
                  <a:lnTo>
                    <a:pt x="0" y="213170"/>
                  </a:lnTo>
                  <a:cubicBezTo>
                    <a:pt x="0" y="95441"/>
                    <a:pt x="95440" y="0"/>
                    <a:pt x="213169" y="0"/>
                  </a:cubicBezTo>
                  <a:lnTo>
                    <a:pt x="241935" y="0"/>
                  </a:lnTo>
                  <a:lnTo>
                    <a:pt x="241935" y="119825"/>
                  </a:lnTo>
                  <a:lnTo>
                    <a:pt x="204788" y="119825"/>
                  </a:lnTo>
                  <a:cubicBezTo>
                    <a:pt x="159829" y="119825"/>
                    <a:pt x="123348" y="156305"/>
                    <a:pt x="123348" y="20126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CDFDE21B-7694-461E-B2A2-8FF1B68AEBE2}"/>
              </a:ext>
            </a:extLst>
          </p:cNvPr>
          <p:cNvSpPr/>
          <p:nvPr/>
        </p:nvSpPr>
        <p:spPr>
          <a:xfrm>
            <a:off x="6934200" y="0"/>
            <a:ext cx="5257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D931B81-3609-42B6-87B9-EF9A367D85E4}"/>
              </a:ext>
            </a:extLst>
          </p:cNvPr>
          <p:cNvSpPr txBox="1"/>
          <p:nvPr/>
        </p:nvSpPr>
        <p:spPr>
          <a:xfrm>
            <a:off x="673131" y="1418992"/>
            <a:ext cx="567976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Hello, Let’s See</a:t>
            </a:r>
            <a:b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Our </a:t>
            </a:r>
            <a:r>
              <a:rPr lang="en-US" sz="40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Clients Reviews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3222207-1F55-446A-A726-EA99A5579BDB}"/>
              </a:ext>
            </a:extLst>
          </p:cNvPr>
          <p:cNvSpPr txBox="1"/>
          <p:nvPr/>
        </p:nvSpPr>
        <p:spPr>
          <a:xfrm>
            <a:off x="673131" y="1049527"/>
            <a:ext cx="3180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Customers </a:t>
            </a:r>
            <a:r>
              <a:rPr lang="en-US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Overview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906E8AF-2220-46DB-B556-BBB26D6285B9}"/>
              </a:ext>
            </a:extLst>
          </p:cNvPr>
          <p:cNvSpPr txBox="1"/>
          <p:nvPr/>
        </p:nvSpPr>
        <p:spPr>
          <a:xfrm>
            <a:off x="673131" y="2742565"/>
            <a:ext cx="5905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18A6C766-2D3B-481F-B713-12CFABDCEEB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7E4C9C3-95E6-4A61-9E96-893351361E2B}"/>
              </a:ext>
            </a:extLst>
          </p:cNvPr>
          <p:cNvSpPr/>
          <p:nvPr/>
        </p:nvSpPr>
        <p:spPr>
          <a:xfrm>
            <a:off x="0" y="0"/>
            <a:ext cx="74476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831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E02A165-6EB6-4C12-B220-9075ED83C57E}"/>
              </a:ext>
            </a:extLst>
          </p:cNvPr>
          <p:cNvSpPr/>
          <p:nvPr/>
        </p:nvSpPr>
        <p:spPr>
          <a:xfrm>
            <a:off x="764571" y="3829240"/>
            <a:ext cx="5967888" cy="2085879"/>
          </a:xfrm>
          <a:custGeom>
            <a:avLst/>
            <a:gdLst>
              <a:gd name="connsiteX0" fmla="*/ 148400 w 5967888"/>
              <a:gd name="connsiteY0" fmla="*/ 1822800 h 2085879"/>
              <a:gd name="connsiteX1" fmla="*/ 5671090 w 5967888"/>
              <a:gd name="connsiteY1" fmla="*/ 1822800 h 2085879"/>
              <a:gd name="connsiteX2" fmla="*/ 5705189 w 5967888"/>
              <a:gd name="connsiteY2" fmla="*/ 1836420 h 2085879"/>
              <a:gd name="connsiteX3" fmla="*/ 5967889 w 5967888"/>
              <a:gd name="connsiteY3" fmla="*/ 2085880 h 2085879"/>
              <a:gd name="connsiteX4" fmla="*/ 5967889 w 5967888"/>
              <a:gd name="connsiteY4" fmla="*/ 148400 h 2085879"/>
              <a:gd name="connsiteX5" fmla="*/ 5819489 w 5967888"/>
              <a:gd name="connsiteY5" fmla="*/ 0 h 2085879"/>
              <a:gd name="connsiteX6" fmla="*/ 148400 w 5967888"/>
              <a:gd name="connsiteY6" fmla="*/ 0 h 2085879"/>
              <a:gd name="connsiteX7" fmla="*/ 0 w 5967888"/>
              <a:gd name="connsiteY7" fmla="*/ 148400 h 2085879"/>
              <a:gd name="connsiteX8" fmla="*/ 0 w 5967888"/>
              <a:gd name="connsiteY8" fmla="*/ 1674400 h 2085879"/>
              <a:gd name="connsiteX9" fmla="*/ 148400 w 5967888"/>
              <a:gd name="connsiteY9" fmla="*/ 1822800 h 2085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967888" h="2085879">
                <a:moveTo>
                  <a:pt x="148400" y="1822800"/>
                </a:moveTo>
                <a:lnTo>
                  <a:pt x="5671090" y="1822800"/>
                </a:lnTo>
                <a:cubicBezTo>
                  <a:pt x="5683758" y="1822800"/>
                  <a:pt x="5695950" y="1827657"/>
                  <a:pt x="5705189" y="1836420"/>
                </a:cubicBezTo>
                <a:lnTo>
                  <a:pt x="5967889" y="2085880"/>
                </a:lnTo>
                <a:lnTo>
                  <a:pt x="5967889" y="148400"/>
                </a:lnTo>
                <a:cubicBezTo>
                  <a:pt x="5967889" y="66389"/>
                  <a:pt x="5901405" y="0"/>
                  <a:pt x="5819489" y="0"/>
                </a:cubicBezTo>
                <a:lnTo>
                  <a:pt x="148400" y="0"/>
                </a:lnTo>
                <a:cubicBezTo>
                  <a:pt x="66389" y="0"/>
                  <a:pt x="0" y="66485"/>
                  <a:pt x="0" y="148400"/>
                </a:cubicBezTo>
                <a:lnTo>
                  <a:pt x="0" y="1674400"/>
                </a:lnTo>
                <a:cubicBezTo>
                  <a:pt x="0" y="1756410"/>
                  <a:pt x="66485" y="1822800"/>
                  <a:pt x="148400" y="1822800"/>
                </a:cubicBez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AB4545-ADA2-43E0-ABC9-6BA0DB0EECEA}"/>
              </a:ext>
            </a:extLst>
          </p:cNvPr>
          <p:cNvSpPr txBox="1"/>
          <p:nvPr/>
        </p:nvSpPr>
        <p:spPr>
          <a:xfrm>
            <a:off x="924560" y="4191230"/>
            <a:ext cx="44094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Write Inspirational Quote</a:t>
            </a:r>
          </a:p>
          <a:p>
            <a:pPr algn="r"/>
            <a: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 Motivate Your Audience and</a:t>
            </a:r>
            <a:b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Keep them Engaged 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05C350F-E4F4-432D-A5A1-634C21E32FE1}"/>
              </a:ext>
            </a:extLst>
          </p:cNvPr>
          <p:cNvGrpSpPr/>
          <p:nvPr/>
        </p:nvGrpSpPr>
        <p:grpSpPr>
          <a:xfrm>
            <a:off x="5532405" y="4234338"/>
            <a:ext cx="688086" cy="464724"/>
            <a:chOff x="5532405" y="4234338"/>
            <a:chExt cx="688086" cy="464724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B8F5A8C-2E45-4DB5-B531-3438A784F980}"/>
                </a:ext>
              </a:extLst>
            </p:cNvPr>
            <p:cNvSpPr/>
            <p:nvPr/>
          </p:nvSpPr>
          <p:spPr>
            <a:xfrm>
              <a:off x="5532405" y="4234338"/>
              <a:ext cx="276034" cy="464724"/>
            </a:xfrm>
            <a:custGeom>
              <a:avLst/>
              <a:gdLst>
                <a:gd name="connsiteX0" fmla="*/ 123444 w 276034"/>
                <a:gd name="connsiteY0" fmla="*/ 201263 h 464724"/>
                <a:gd name="connsiteX1" fmla="*/ 123444 w 276034"/>
                <a:gd name="connsiteY1" fmla="*/ 251651 h 464724"/>
                <a:gd name="connsiteX2" fmla="*/ 268891 w 276034"/>
                <a:gd name="connsiteY2" fmla="*/ 251651 h 464724"/>
                <a:gd name="connsiteX3" fmla="*/ 276034 w 276034"/>
                <a:gd name="connsiteY3" fmla="*/ 258794 h 464724"/>
                <a:gd name="connsiteX4" fmla="*/ 276034 w 276034"/>
                <a:gd name="connsiteY4" fmla="*/ 457581 h 464724"/>
                <a:gd name="connsiteX5" fmla="*/ 268891 w 276034"/>
                <a:gd name="connsiteY5" fmla="*/ 464725 h 464724"/>
                <a:gd name="connsiteX6" fmla="*/ 7144 w 276034"/>
                <a:gd name="connsiteY6" fmla="*/ 464725 h 464724"/>
                <a:gd name="connsiteX7" fmla="*/ 0 w 276034"/>
                <a:gd name="connsiteY7" fmla="*/ 457581 h 464724"/>
                <a:gd name="connsiteX8" fmla="*/ 0 w 276034"/>
                <a:gd name="connsiteY8" fmla="*/ 213170 h 464724"/>
                <a:gd name="connsiteX9" fmla="*/ 213170 w 276034"/>
                <a:gd name="connsiteY9" fmla="*/ 0 h 464724"/>
                <a:gd name="connsiteX10" fmla="*/ 241935 w 276034"/>
                <a:gd name="connsiteY10" fmla="*/ 0 h 464724"/>
                <a:gd name="connsiteX11" fmla="*/ 241935 w 276034"/>
                <a:gd name="connsiteY11" fmla="*/ 119825 h 464724"/>
                <a:gd name="connsiteX12" fmla="*/ 204788 w 276034"/>
                <a:gd name="connsiteY12" fmla="*/ 119825 h 464724"/>
                <a:gd name="connsiteX13" fmla="*/ 123349 w 276034"/>
                <a:gd name="connsiteY13" fmla="*/ 201263 h 46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6034" h="464724">
                  <a:moveTo>
                    <a:pt x="123444" y="201263"/>
                  </a:moveTo>
                  <a:lnTo>
                    <a:pt x="123444" y="251651"/>
                  </a:lnTo>
                  <a:lnTo>
                    <a:pt x="268891" y="251651"/>
                  </a:lnTo>
                  <a:cubicBezTo>
                    <a:pt x="272796" y="251651"/>
                    <a:pt x="276034" y="254889"/>
                    <a:pt x="276034" y="258794"/>
                  </a:cubicBezTo>
                  <a:lnTo>
                    <a:pt x="276034" y="457581"/>
                  </a:lnTo>
                  <a:cubicBezTo>
                    <a:pt x="276034" y="461486"/>
                    <a:pt x="272796" y="464725"/>
                    <a:pt x="268891" y="464725"/>
                  </a:cubicBezTo>
                  <a:lnTo>
                    <a:pt x="7144" y="464725"/>
                  </a:lnTo>
                  <a:cubicBezTo>
                    <a:pt x="3238" y="464725"/>
                    <a:pt x="0" y="461486"/>
                    <a:pt x="0" y="457581"/>
                  </a:cubicBezTo>
                  <a:lnTo>
                    <a:pt x="0" y="213170"/>
                  </a:lnTo>
                  <a:cubicBezTo>
                    <a:pt x="0" y="95441"/>
                    <a:pt x="95440" y="0"/>
                    <a:pt x="213170" y="0"/>
                  </a:cubicBezTo>
                  <a:lnTo>
                    <a:pt x="241935" y="0"/>
                  </a:lnTo>
                  <a:lnTo>
                    <a:pt x="241935" y="119825"/>
                  </a:lnTo>
                  <a:lnTo>
                    <a:pt x="204788" y="119825"/>
                  </a:lnTo>
                  <a:cubicBezTo>
                    <a:pt x="159829" y="119825"/>
                    <a:pt x="123349" y="156305"/>
                    <a:pt x="123349" y="20126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BE1575A-3821-46FC-AFB1-2B807A91BF41}"/>
                </a:ext>
              </a:extLst>
            </p:cNvPr>
            <p:cNvSpPr/>
            <p:nvPr/>
          </p:nvSpPr>
          <p:spPr>
            <a:xfrm>
              <a:off x="5944457" y="4234338"/>
              <a:ext cx="276034" cy="464724"/>
            </a:xfrm>
            <a:custGeom>
              <a:avLst/>
              <a:gdLst>
                <a:gd name="connsiteX0" fmla="*/ 123444 w 276034"/>
                <a:gd name="connsiteY0" fmla="*/ 201263 h 464724"/>
                <a:gd name="connsiteX1" fmla="*/ 123444 w 276034"/>
                <a:gd name="connsiteY1" fmla="*/ 251651 h 464724"/>
                <a:gd name="connsiteX2" fmla="*/ 268891 w 276034"/>
                <a:gd name="connsiteY2" fmla="*/ 251651 h 464724"/>
                <a:gd name="connsiteX3" fmla="*/ 276034 w 276034"/>
                <a:gd name="connsiteY3" fmla="*/ 258794 h 464724"/>
                <a:gd name="connsiteX4" fmla="*/ 276034 w 276034"/>
                <a:gd name="connsiteY4" fmla="*/ 457581 h 464724"/>
                <a:gd name="connsiteX5" fmla="*/ 268891 w 276034"/>
                <a:gd name="connsiteY5" fmla="*/ 464725 h 464724"/>
                <a:gd name="connsiteX6" fmla="*/ 7144 w 276034"/>
                <a:gd name="connsiteY6" fmla="*/ 464725 h 464724"/>
                <a:gd name="connsiteX7" fmla="*/ 0 w 276034"/>
                <a:gd name="connsiteY7" fmla="*/ 457581 h 464724"/>
                <a:gd name="connsiteX8" fmla="*/ 0 w 276034"/>
                <a:gd name="connsiteY8" fmla="*/ 213170 h 464724"/>
                <a:gd name="connsiteX9" fmla="*/ 213169 w 276034"/>
                <a:gd name="connsiteY9" fmla="*/ 0 h 464724"/>
                <a:gd name="connsiteX10" fmla="*/ 241935 w 276034"/>
                <a:gd name="connsiteY10" fmla="*/ 0 h 464724"/>
                <a:gd name="connsiteX11" fmla="*/ 241935 w 276034"/>
                <a:gd name="connsiteY11" fmla="*/ 119825 h 464724"/>
                <a:gd name="connsiteX12" fmla="*/ 204788 w 276034"/>
                <a:gd name="connsiteY12" fmla="*/ 119825 h 464724"/>
                <a:gd name="connsiteX13" fmla="*/ 123348 w 276034"/>
                <a:gd name="connsiteY13" fmla="*/ 201263 h 46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6034" h="464724">
                  <a:moveTo>
                    <a:pt x="123444" y="201263"/>
                  </a:moveTo>
                  <a:lnTo>
                    <a:pt x="123444" y="251651"/>
                  </a:lnTo>
                  <a:lnTo>
                    <a:pt x="268891" y="251651"/>
                  </a:lnTo>
                  <a:cubicBezTo>
                    <a:pt x="272796" y="251651"/>
                    <a:pt x="276034" y="254889"/>
                    <a:pt x="276034" y="258794"/>
                  </a:cubicBezTo>
                  <a:lnTo>
                    <a:pt x="276034" y="457581"/>
                  </a:lnTo>
                  <a:cubicBezTo>
                    <a:pt x="276034" y="461486"/>
                    <a:pt x="272796" y="464725"/>
                    <a:pt x="268891" y="464725"/>
                  </a:cubicBezTo>
                  <a:lnTo>
                    <a:pt x="7144" y="464725"/>
                  </a:lnTo>
                  <a:cubicBezTo>
                    <a:pt x="3238" y="464725"/>
                    <a:pt x="0" y="461486"/>
                    <a:pt x="0" y="457581"/>
                  </a:cubicBezTo>
                  <a:lnTo>
                    <a:pt x="0" y="213170"/>
                  </a:lnTo>
                  <a:cubicBezTo>
                    <a:pt x="0" y="95441"/>
                    <a:pt x="95440" y="0"/>
                    <a:pt x="213169" y="0"/>
                  </a:cubicBezTo>
                  <a:lnTo>
                    <a:pt x="241935" y="0"/>
                  </a:lnTo>
                  <a:lnTo>
                    <a:pt x="241935" y="119825"/>
                  </a:lnTo>
                  <a:lnTo>
                    <a:pt x="204788" y="119825"/>
                  </a:lnTo>
                  <a:cubicBezTo>
                    <a:pt x="159829" y="119825"/>
                    <a:pt x="123348" y="156305"/>
                    <a:pt x="123348" y="20126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CDFDE21B-7694-461E-B2A2-8FF1B68AEBE2}"/>
              </a:ext>
            </a:extLst>
          </p:cNvPr>
          <p:cNvSpPr/>
          <p:nvPr/>
        </p:nvSpPr>
        <p:spPr>
          <a:xfrm>
            <a:off x="6934200" y="0"/>
            <a:ext cx="5257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D931B81-3609-42B6-87B9-EF9A367D85E4}"/>
              </a:ext>
            </a:extLst>
          </p:cNvPr>
          <p:cNvSpPr txBox="1"/>
          <p:nvPr/>
        </p:nvSpPr>
        <p:spPr>
          <a:xfrm>
            <a:off x="673131" y="1418992"/>
            <a:ext cx="567976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Hello, Let’s See</a:t>
            </a:r>
            <a:b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Our </a:t>
            </a:r>
            <a:r>
              <a:rPr lang="en-US" sz="400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Clients Reviews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3222207-1F55-446A-A726-EA99A5579BDB}"/>
              </a:ext>
            </a:extLst>
          </p:cNvPr>
          <p:cNvSpPr txBox="1"/>
          <p:nvPr/>
        </p:nvSpPr>
        <p:spPr>
          <a:xfrm>
            <a:off x="673131" y="1049527"/>
            <a:ext cx="3180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Customers </a:t>
            </a:r>
            <a:r>
              <a:rPr lang="en-US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Overview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906E8AF-2220-46DB-B556-BBB26D6285B9}"/>
              </a:ext>
            </a:extLst>
          </p:cNvPr>
          <p:cNvSpPr txBox="1"/>
          <p:nvPr/>
        </p:nvSpPr>
        <p:spPr>
          <a:xfrm>
            <a:off x="673131" y="2742565"/>
            <a:ext cx="5905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18A6C766-2D3B-481F-B713-12CFABDCEEB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7E4C9C3-95E6-4A61-9E96-893351361E2B}"/>
              </a:ext>
            </a:extLst>
          </p:cNvPr>
          <p:cNvSpPr/>
          <p:nvPr/>
        </p:nvSpPr>
        <p:spPr>
          <a:xfrm>
            <a:off x="0" y="0"/>
            <a:ext cx="74476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61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E02A165-6EB6-4C12-B220-9075ED83C57E}"/>
              </a:ext>
            </a:extLst>
          </p:cNvPr>
          <p:cNvSpPr/>
          <p:nvPr/>
        </p:nvSpPr>
        <p:spPr>
          <a:xfrm>
            <a:off x="764571" y="3829240"/>
            <a:ext cx="5967888" cy="2085879"/>
          </a:xfrm>
          <a:custGeom>
            <a:avLst/>
            <a:gdLst>
              <a:gd name="connsiteX0" fmla="*/ 148400 w 5967888"/>
              <a:gd name="connsiteY0" fmla="*/ 1822800 h 2085879"/>
              <a:gd name="connsiteX1" fmla="*/ 5671090 w 5967888"/>
              <a:gd name="connsiteY1" fmla="*/ 1822800 h 2085879"/>
              <a:gd name="connsiteX2" fmla="*/ 5705189 w 5967888"/>
              <a:gd name="connsiteY2" fmla="*/ 1836420 h 2085879"/>
              <a:gd name="connsiteX3" fmla="*/ 5967889 w 5967888"/>
              <a:gd name="connsiteY3" fmla="*/ 2085880 h 2085879"/>
              <a:gd name="connsiteX4" fmla="*/ 5967889 w 5967888"/>
              <a:gd name="connsiteY4" fmla="*/ 148400 h 2085879"/>
              <a:gd name="connsiteX5" fmla="*/ 5819489 w 5967888"/>
              <a:gd name="connsiteY5" fmla="*/ 0 h 2085879"/>
              <a:gd name="connsiteX6" fmla="*/ 148400 w 5967888"/>
              <a:gd name="connsiteY6" fmla="*/ 0 h 2085879"/>
              <a:gd name="connsiteX7" fmla="*/ 0 w 5967888"/>
              <a:gd name="connsiteY7" fmla="*/ 148400 h 2085879"/>
              <a:gd name="connsiteX8" fmla="*/ 0 w 5967888"/>
              <a:gd name="connsiteY8" fmla="*/ 1674400 h 2085879"/>
              <a:gd name="connsiteX9" fmla="*/ 148400 w 5967888"/>
              <a:gd name="connsiteY9" fmla="*/ 1822800 h 2085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967888" h="2085879">
                <a:moveTo>
                  <a:pt x="148400" y="1822800"/>
                </a:moveTo>
                <a:lnTo>
                  <a:pt x="5671090" y="1822800"/>
                </a:lnTo>
                <a:cubicBezTo>
                  <a:pt x="5683758" y="1822800"/>
                  <a:pt x="5695950" y="1827657"/>
                  <a:pt x="5705189" y="1836420"/>
                </a:cubicBezTo>
                <a:lnTo>
                  <a:pt x="5967889" y="2085880"/>
                </a:lnTo>
                <a:lnTo>
                  <a:pt x="5967889" y="148400"/>
                </a:lnTo>
                <a:cubicBezTo>
                  <a:pt x="5967889" y="66389"/>
                  <a:pt x="5901405" y="0"/>
                  <a:pt x="5819489" y="0"/>
                </a:cubicBezTo>
                <a:lnTo>
                  <a:pt x="148400" y="0"/>
                </a:lnTo>
                <a:cubicBezTo>
                  <a:pt x="66389" y="0"/>
                  <a:pt x="0" y="66485"/>
                  <a:pt x="0" y="148400"/>
                </a:cubicBezTo>
                <a:lnTo>
                  <a:pt x="0" y="1674400"/>
                </a:lnTo>
                <a:cubicBezTo>
                  <a:pt x="0" y="1756410"/>
                  <a:pt x="66485" y="1822800"/>
                  <a:pt x="148400" y="1822800"/>
                </a:cubicBez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AB4545-ADA2-43E0-ABC9-6BA0DB0EECEA}"/>
              </a:ext>
            </a:extLst>
          </p:cNvPr>
          <p:cNvSpPr txBox="1"/>
          <p:nvPr/>
        </p:nvSpPr>
        <p:spPr>
          <a:xfrm>
            <a:off x="924560" y="4191230"/>
            <a:ext cx="44094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Write Inspirational Quote</a:t>
            </a:r>
          </a:p>
          <a:p>
            <a:pPr algn="r"/>
            <a: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 Motivate Your Audience and</a:t>
            </a:r>
            <a:b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Keep them Engaged 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05C350F-E4F4-432D-A5A1-634C21E32FE1}"/>
              </a:ext>
            </a:extLst>
          </p:cNvPr>
          <p:cNvGrpSpPr/>
          <p:nvPr/>
        </p:nvGrpSpPr>
        <p:grpSpPr>
          <a:xfrm>
            <a:off x="5532405" y="4234338"/>
            <a:ext cx="688086" cy="464724"/>
            <a:chOff x="5532405" y="4234338"/>
            <a:chExt cx="688086" cy="464724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B8F5A8C-2E45-4DB5-B531-3438A784F980}"/>
                </a:ext>
              </a:extLst>
            </p:cNvPr>
            <p:cNvSpPr/>
            <p:nvPr/>
          </p:nvSpPr>
          <p:spPr>
            <a:xfrm>
              <a:off x="5532405" y="4234338"/>
              <a:ext cx="276034" cy="464724"/>
            </a:xfrm>
            <a:custGeom>
              <a:avLst/>
              <a:gdLst>
                <a:gd name="connsiteX0" fmla="*/ 123444 w 276034"/>
                <a:gd name="connsiteY0" fmla="*/ 201263 h 464724"/>
                <a:gd name="connsiteX1" fmla="*/ 123444 w 276034"/>
                <a:gd name="connsiteY1" fmla="*/ 251651 h 464724"/>
                <a:gd name="connsiteX2" fmla="*/ 268891 w 276034"/>
                <a:gd name="connsiteY2" fmla="*/ 251651 h 464724"/>
                <a:gd name="connsiteX3" fmla="*/ 276034 w 276034"/>
                <a:gd name="connsiteY3" fmla="*/ 258794 h 464724"/>
                <a:gd name="connsiteX4" fmla="*/ 276034 w 276034"/>
                <a:gd name="connsiteY4" fmla="*/ 457581 h 464724"/>
                <a:gd name="connsiteX5" fmla="*/ 268891 w 276034"/>
                <a:gd name="connsiteY5" fmla="*/ 464725 h 464724"/>
                <a:gd name="connsiteX6" fmla="*/ 7144 w 276034"/>
                <a:gd name="connsiteY6" fmla="*/ 464725 h 464724"/>
                <a:gd name="connsiteX7" fmla="*/ 0 w 276034"/>
                <a:gd name="connsiteY7" fmla="*/ 457581 h 464724"/>
                <a:gd name="connsiteX8" fmla="*/ 0 w 276034"/>
                <a:gd name="connsiteY8" fmla="*/ 213170 h 464724"/>
                <a:gd name="connsiteX9" fmla="*/ 213170 w 276034"/>
                <a:gd name="connsiteY9" fmla="*/ 0 h 464724"/>
                <a:gd name="connsiteX10" fmla="*/ 241935 w 276034"/>
                <a:gd name="connsiteY10" fmla="*/ 0 h 464724"/>
                <a:gd name="connsiteX11" fmla="*/ 241935 w 276034"/>
                <a:gd name="connsiteY11" fmla="*/ 119825 h 464724"/>
                <a:gd name="connsiteX12" fmla="*/ 204788 w 276034"/>
                <a:gd name="connsiteY12" fmla="*/ 119825 h 464724"/>
                <a:gd name="connsiteX13" fmla="*/ 123349 w 276034"/>
                <a:gd name="connsiteY13" fmla="*/ 201263 h 46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6034" h="464724">
                  <a:moveTo>
                    <a:pt x="123444" y="201263"/>
                  </a:moveTo>
                  <a:lnTo>
                    <a:pt x="123444" y="251651"/>
                  </a:lnTo>
                  <a:lnTo>
                    <a:pt x="268891" y="251651"/>
                  </a:lnTo>
                  <a:cubicBezTo>
                    <a:pt x="272796" y="251651"/>
                    <a:pt x="276034" y="254889"/>
                    <a:pt x="276034" y="258794"/>
                  </a:cubicBezTo>
                  <a:lnTo>
                    <a:pt x="276034" y="457581"/>
                  </a:lnTo>
                  <a:cubicBezTo>
                    <a:pt x="276034" y="461486"/>
                    <a:pt x="272796" y="464725"/>
                    <a:pt x="268891" y="464725"/>
                  </a:cubicBezTo>
                  <a:lnTo>
                    <a:pt x="7144" y="464725"/>
                  </a:lnTo>
                  <a:cubicBezTo>
                    <a:pt x="3238" y="464725"/>
                    <a:pt x="0" y="461486"/>
                    <a:pt x="0" y="457581"/>
                  </a:cubicBezTo>
                  <a:lnTo>
                    <a:pt x="0" y="213170"/>
                  </a:lnTo>
                  <a:cubicBezTo>
                    <a:pt x="0" y="95441"/>
                    <a:pt x="95440" y="0"/>
                    <a:pt x="213170" y="0"/>
                  </a:cubicBezTo>
                  <a:lnTo>
                    <a:pt x="241935" y="0"/>
                  </a:lnTo>
                  <a:lnTo>
                    <a:pt x="241935" y="119825"/>
                  </a:lnTo>
                  <a:lnTo>
                    <a:pt x="204788" y="119825"/>
                  </a:lnTo>
                  <a:cubicBezTo>
                    <a:pt x="159829" y="119825"/>
                    <a:pt x="123349" y="156305"/>
                    <a:pt x="123349" y="20126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BE1575A-3821-46FC-AFB1-2B807A91BF41}"/>
                </a:ext>
              </a:extLst>
            </p:cNvPr>
            <p:cNvSpPr/>
            <p:nvPr/>
          </p:nvSpPr>
          <p:spPr>
            <a:xfrm>
              <a:off x="5944457" y="4234338"/>
              <a:ext cx="276034" cy="464724"/>
            </a:xfrm>
            <a:custGeom>
              <a:avLst/>
              <a:gdLst>
                <a:gd name="connsiteX0" fmla="*/ 123444 w 276034"/>
                <a:gd name="connsiteY0" fmla="*/ 201263 h 464724"/>
                <a:gd name="connsiteX1" fmla="*/ 123444 w 276034"/>
                <a:gd name="connsiteY1" fmla="*/ 251651 h 464724"/>
                <a:gd name="connsiteX2" fmla="*/ 268891 w 276034"/>
                <a:gd name="connsiteY2" fmla="*/ 251651 h 464724"/>
                <a:gd name="connsiteX3" fmla="*/ 276034 w 276034"/>
                <a:gd name="connsiteY3" fmla="*/ 258794 h 464724"/>
                <a:gd name="connsiteX4" fmla="*/ 276034 w 276034"/>
                <a:gd name="connsiteY4" fmla="*/ 457581 h 464724"/>
                <a:gd name="connsiteX5" fmla="*/ 268891 w 276034"/>
                <a:gd name="connsiteY5" fmla="*/ 464725 h 464724"/>
                <a:gd name="connsiteX6" fmla="*/ 7144 w 276034"/>
                <a:gd name="connsiteY6" fmla="*/ 464725 h 464724"/>
                <a:gd name="connsiteX7" fmla="*/ 0 w 276034"/>
                <a:gd name="connsiteY7" fmla="*/ 457581 h 464724"/>
                <a:gd name="connsiteX8" fmla="*/ 0 w 276034"/>
                <a:gd name="connsiteY8" fmla="*/ 213170 h 464724"/>
                <a:gd name="connsiteX9" fmla="*/ 213169 w 276034"/>
                <a:gd name="connsiteY9" fmla="*/ 0 h 464724"/>
                <a:gd name="connsiteX10" fmla="*/ 241935 w 276034"/>
                <a:gd name="connsiteY10" fmla="*/ 0 h 464724"/>
                <a:gd name="connsiteX11" fmla="*/ 241935 w 276034"/>
                <a:gd name="connsiteY11" fmla="*/ 119825 h 464724"/>
                <a:gd name="connsiteX12" fmla="*/ 204788 w 276034"/>
                <a:gd name="connsiteY12" fmla="*/ 119825 h 464724"/>
                <a:gd name="connsiteX13" fmla="*/ 123348 w 276034"/>
                <a:gd name="connsiteY13" fmla="*/ 201263 h 46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6034" h="464724">
                  <a:moveTo>
                    <a:pt x="123444" y="201263"/>
                  </a:moveTo>
                  <a:lnTo>
                    <a:pt x="123444" y="251651"/>
                  </a:lnTo>
                  <a:lnTo>
                    <a:pt x="268891" y="251651"/>
                  </a:lnTo>
                  <a:cubicBezTo>
                    <a:pt x="272796" y="251651"/>
                    <a:pt x="276034" y="254889"/>
                    <a:pt x="276034" y="258794"/>
                  </a:cubicBezTo>
                  <a:lnTo>
                    <a:pt x="276034" y="457581"/>
                  </a:lnTo>
                  <a:cubicBezTo>
                    <a:pt x="276034" y="461486"/>
                    <a:pt x="272796" y="464725"/>
                    <a:pt x="268891" y="464725"/>
                  </a:cubicBezTo>
                  <a:lnTo>
                    <a:pt x="7144" y="464725"/>
                  </a:lnTo>
                  <a:cubicBezTo>
                    <a:pt x="3238" y="464725"/>
                    <a:pt x="0" y="461486"/>
                    <a:pt x="0" y="457581"/>
                  </a:cubicBezTo>
                  <a:lnTo>
                    <a:pt x="0" y="213170"/>
                  </a:lnTo>
                  <a:cubicBezTo>
                    <a:pt x="0" y="95441"/>
                    <a:pt x="95440" y="0"/>
                    <a:pt x="213169" y="0"/>
                  </a:cubicBezTo>
                  <a:lnTo>
                    <a:pt x="241935" y="0"/>
                  </a:lnTo>
                  <a:lnTo>
                    <a:pt x="241935" y="119825"/>
                  </a:lnTo>
                  <a:lnTo>
                    <a:pt x="204788" y="119825"/>
                  </a:lnTo>
                  <a:cubicBezTo>
                    <a:pt x="159829" y="119825"/>
                    <a:pt x="123348" y="156305"/>
                    <a:pt x="123348" y="20126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CDFDE21B-7694-461E-B2A2-8FF1B68AEBE2}"/>
              </a:ext>
            </a:extLst>
          </p:cNvPr>
          <p:cNvSpPr/>
          <p:nvPr/>
        </p:nvSpPr>
        <p:spPr>
          <a:xfrm>
            <a:off x="6934200" y="0"/>
            <a:ext cx="5257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D931B81-3609-42B6-87B9-EF9A367D85E4}"/>
              </a:ext>
            </a:extLst>
          </p:cNvPr>
          <p:cNvSpPr txBox="1"/>
          <p:nvPr/>
        </p:nvSpPr>
        <p:spPr>
          <a:xfrm>
            <a:off x="673131" y="1418992"/>
            <a:ext cx="567976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Hello, Let’s See</a:t>
            </a:r>
            <a:b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Our </a:t>
            </a:r>
            <a:r>
              <a:rPr lang="en-US" sz="400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Clients Reviews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3222207-1F55-446A-A726-EA99A5579BDB}"/>
              </a:ext>
            </a:extLst>
          </p:cNvPr>
          <p:cNvSpPr txBox="1"/>
          <p:nvPr/>
        </p:nvSpPr>
        <p:spPr>
          <a:xfrm>
            <a:off x="673131" y="1049527"/>
            <a:ext cx="3180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Customers </a:t>
            </a:r>
            <a:r>
              <a:rPr lang="en-US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Overview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906E8AF-2220-46DB-B556-BBB26D6285B9}"/>
              </a:ext>
            </a:extLst>
          </p:cNvPr>
          <p:cNvSpPr txBox="1"/>
          <p:nvPr/>
        </p:nvSpPr>
        <p:spPr>
          <a:xfrm>
            <a:off x="673131" y="2742565"/>
            <a:ext cx="5905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18A6C766-2D3B-481F-B713-12CFABDCEEB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7E4C9C3-95E6-4A61-9E96-893351361E2B}"/>
              </a:ext>
            </a:extLst>
          </p:cNvPr>
          <p:cNvSpPr/>
          <p:nvPr/>
        </p:nvSpPr>
        <p:spPr>
          <a:xfrm>
            <a:off x="0" y="0"/>
            <a:ext cx="74476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44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E02A165-6EB6-4C12-B220-9075ED83C57E}"/>
              </a:ext>
            </a:extLst>
          </p:cNvPr>
          <p:cNvSpPr/>
          <p:nvPr/>
        </p:nvSpPr>
        <p:spPr>
          <a:xfrm>
            <a:off x="764571" y="3829240"/>
            <a:ext cx="5967888" cy="2085879"/>
          </a:xfrm>
          <a:custGeom>
            <a:avLst/>
            <a:gdLst>
              <a:gd name="connsiteX0" fmla="*/ 148400 w 5967888"/>
              <a:gd name="connsiteY0" fmla="*/ 1822800 h 2085879"/>
              <a:gd name="connsiteX1" fmla="*/ 5671090 w 5967888"/>
              <a:gd name="connsiteY1" fmla="*/ 1822800 h 2085879"/>
              <a:gd name="connsiteX2" fmla="*/ 5705189 w 5967888"/>
              <a:gd name="connsiteY2" fmla="*/ 1836420 h 2085879"/>
              <a:gd name="connsiteX3" fmla="*/ 5967889 w 5967888"/>
              <a:gd name="connsiteY3" fmla="*/ 2085880 h 2085879"/>
              <a:gd name="connsiteX4" fmla="*/ 5967889 w 5967888"/>
              <a:gd name="connsiteY4" fmla="*/ 148400 h 2085879"/>
              <a:gd name="connsiteX5" fmla="*/ 5819489 w 5967888"/>
              <a:gd name="connsiteY5" fmla="*/ 0 h 2085879"/>
              <a:gd name="connsiteX6" fmla="*/ 148400 w 5967888"/>
              <a:gd name="connsiteY6" fmla="*/ 0 h 2085879"/>
              <a:gd name="connsiteX7" fmla="*/ 0 w 5967888"/>
              <a:gd name="connsiteY7" fmla="*/ 148400 h 2085879"/>
              <a:gd name="connsiteX8" fmla="*/ 0 w 5967888"/>
              <a:gd name="connsiteY8" fmla="*/ 1674400 h 2085879"/>
              <a:gd name="connsiteX9" fmla="*/ 148400 w 5967888"/>
              <a:gd name="connsiteY9" fmla="*/ 1822800 h 2085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967888" h="2085879">
                <a:moveTo>
                  <a:pt x="148400" y="1822800"/>
                </a:moveTo>
                <a:lnTo>
                  <a:pt x="5671090" y="1822800"/>
                </a:lnTo>
                <a:cubicBezTo>
                  <a:pt x="5683758" y="1822800"/>
                  <a:pt x="5695950" y="1827657"/>
                  <a:pt x="5705189" y="1836420"/>
                </a:cubicBezTo>
                <a:lnTo>
                  <a:pt x="5967889" y="2085880"/>
                </a:lnTo>
                <a:lnTo>
                  <a:pt x="5967889" y="148400"/>
                </a:lnTo>
                <a:cubicBezTo>
                  <a:pt x="5967889" y="66389"/>
                  <a:pt x="5901405" y="0"/>
                  <a:pt x="5819489" y="0"/>
                </a:cubicBezTo>
                <a:lnTo>
                  <a:pt x="148400" y="0"/>
                </a:lnTo>
                <a:cubicBezTo>
                  <a:pt x="66389" y="0"/>
                  <a:pt x="0" y="66485"/>
                  <a:pt x="0" y="148400"/>
                </a:cubicBezTo>
                <a:lnTo>
                  <a:pt x="0" y="1674400"/>
                </a:lnTo>
                <a:cubicBezTo>
                  <a:pt x="0" y="1756410"/>
                  <a:pt x="66485" y="1822800"/>
                  <a:pt x="148400" y="1822800"/>
                </a:cubicBez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AB4545-ADA2-43E0-ABC9-6BA0DB0EECEA}"/>
              </a:ext>
            </a:extLst>
          </p:cNvPr>
          <p:cNvSpPr txBox="1"/>
          <p:nvPr/>
        </p:nvSpPr>
        <p:spPr>
          <a:xfrm>
            <a:off x="924560" y="4191230"/>
            <a:ext cx="44094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Write Inspirational Quote</a:t>
            </a:r>
          </a:p>
          <a:p>
            <a:pPr algn="r"/>
            <a: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 Motivate Your Audience and</a:t>
            </a:r>
            <a:b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Keep them Engaged 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05C350F-E4F4-432D-A5A1-634C21E32FE1}"/>
              </a:ext>
            </a:extLst>
          </p:cNvPr>
          <p:cNvGrpSpPr/>
          <p:nvPr/>
        </p:nvGrpSpPr>
        <p:grpSpPr>
          <a:xfrm>
            <a:off x="5532405" y="4234338"/>
            <a:ext cx="688086" cy="464724"/>
            <a:chOff x="5532405" y="4234338"/>
            <a:chExt cx="688086" cy="464724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B8F5A8C-2E45-4DB5-B531-3438A784F980}"/>
                </a:ext>
              </a:extLst>
            </p:cNvPr>
            <p:cNvSpPr/>
            <p:nvPr/>
          </p:nvSpPr>
          <p:spPr>
            <a:xfrm>
              <a:off x="5532405" y="4234338"/>
              <a:ext cx="276034" cy="464724"/>
            </a:xfrm>
            <a:custGeom>
              <a:avLst/>
              <a:gdLst>
                <a:gd name="connsiteX0" fmla="*/ 123444 w 276034"/>
                <a:gd name="connsiteY0" fmla="*/ 201263 h 464724"/>
                <a:gd name="connsiteX1" fmla="*/ 123444 w 276034"/>
                <a:gd name="connsiteY1" fmla="*/ 251651 h 464724"/>
                <a:gd name="connsiteX2" fmla="*/ 268891 w 276034"/>
                <a:gd name="connsiteY2" fmla="*/ 251651 h 464724"/>
                <a:gd name="connsiteX3" fmla="*/ 276034 w 276034"/>
                <a:gd name="connsiteY3" fmla="*/ 258794 h 464724"/>
                <a:gd name="connsiteX4" fmla="*/ 276034 w 276034"/>
                <a:gd name="connsiteY4" fmla="*/ 457581 h 464724"/>
                <a:gd name="connsiteX5" fmla="*/ 268891 w 276034"/>
                <a:gd name="connsiteY5" fmla="*/ 464725 h 464724"/>
                <a:gd name="connsiteX6" fmla="*/ 7144 w 276034"/>
                <a:gd name="connsiteY6" fmla="*/ 464725 h 464724"/>
                <a:gd name="connsiteX7" fmla="*/ 0 w 276034"/>
                <a:gd name="connsiteY7" fmla="*/ 457581 h 464724"/>
                <a:gd name="connsiteX8" fmla="*/ 0 w 276034"/>
                <a:gd name="connsiteY8" fmla="*/ 213170 h 464724"/>
                <a:gd name="connsiteX9" fmla="*/ 213170 w 276034"/>
                <a:gd name="connsiteY9" fmla="*/ 0 h 464724"/>
                <a:gd name="connsiteX10" fmla="*/ 241935 w 276034"/>
                <a:gd name="connsiteY10" fmla="*/ 0 h 464724"/>
                <a:gd name="connsiteX11" fmla="*/ 241935 w 276034"/>
                <a:gd name="connsiteY11" fmla="*/ 119825 h 464724"/>
                <a:gd name="connsiteX12" fmla="*/ 204788 w 276034"/>
                <a:gd name="connsiteY12" fmla="*/ 119825 h 464724"/>
                <a:gd name="connsiteX13" fmla="*/ 123349 w 276034"/>
                <a:gd name="connsiteY13" fmla="*/ 201263 h 46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6034" h="464724">
                  <a:moveTo>
                    <a:pt x="123444" y="201263"/>
                  </a:moveTo>
                  <a:lnTo>
                    <a:pt x="123444" y="251651"/>
                  </a:lnTo>
                  <a:lnTo>
                    <a:pt x="268891" y="251651"/>
                  </a:lnTo>
                  <a:cubicBezTo>
                    <a:pt x="272796" y="251651"/>
                    <a:pt x="276034" y="254889"/>
                    <a:pt x="276034" y="258794"/>
                  </a:cubicBezTo>
                  <a:lnTo>
                    <a:pt x="276034" y="457581"/>
                  </a:lnTo>
                  <a:cubicBezTo>
                    <a:pt x="276034" y="461486"/>
                    <a:pt x="272796" y="464725"/>
                    <a:pt x="268891" y="464725"/>
                  </a:cubicBezTo>
                  <a:lnTo>
                    <a:pt x="7144" y="464725"/>
                  </a:lnTo>
                  <a:cubicBezTo>
                    <a:pt x="3238" y="464725"/>
                    <a:pt x="0" y="461486"/>
                    <a:pt x="0" y="457581"/>
                  </a:cubicBezTo>
                  <a:lnTo>
                    <a:pt x="0" y="213170"/>
                  </a:lnTo>
                  <a:cubicBezTo>
                    <a:pt x="0" y="95441"/>
                    <a:pt x="95440" y="0"/>
                    <a:pt x="213170" y="0"/>
                  </a:cubicBezTo>
                  <a:lnTo>
                    <a:pt x="241935" y="0"/>
                  </a:lnTo>
                  <a:lnTo>
                    <a:pt x="241935" y="119825"/>
                  </a:lnTo>
                  <a:lnTo>
                    <a:pt x="204788" y="119825"/>
                  </a:lnTo>
                  <a:cubicBezTo>
                    <a:pt x="159829" y="119825"/>
                    <a:pt x="123349" y="156305"/>
                    <a:pt x="123349" y="20126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BE1575A-3821-46FC-AFB1-2B807A91BF41}"/>
                </a:ext>
              </a:extLst>
            </p:cNvPr>
            <p:cNvSpPr/>
            <p:nvPr/>
          </p:nvSpPr>
          <p:spPr>
            <a:xfrm>
              <a:off x="5944457" y="4234338"/>
              <a:ext cx="276034" cy="464724"/>
            </a:xfrm>
            <a:custGeom>
              <a:avLst/>
              <a:gdLst>
                <a:gd name="connsiteX0" fmla="*/ 123444 w 276034"/>
                <a:gd name="connsiteY0" fmla="*/ 201263 h 464724"/>
                <a:gd name="connsiteX1" fmla="*/ 123444 w 276034"/>
                <a:gd name="connsiteY1" fmla="*/ 251651 h 464724"/>
                <a:gd name="connsiteX2" fmla="*/ 268891 w 276034"/>
                <a:gd name="connsiteY2" fmla="*/ 251651 h 464724"/>
                <a:gd name="connsiteX3" fmla="*/ 276034 w 276034"/>
                <a:gd name="connsiteY3" fmla="*/ 258794 h 464724"/>
                <a:gd name="connsiteX4" fmla="*/ 276034 w 276034"/>
                <a:gd name="connsiteY4" fmla="*/ 457581 h 464724"/>
                <a:gd name="connsiteX5" fmla="*/ 268891 w 276034"/>
                <a:gd name="connsiteY5" fmla="*/ 464725 h 464724"/>
                <a:gd name="connsiteX6" fmla="*/ 7144 w 276034"/>
                <a:gd name="connsiteY6" fmla="*/ 464725 h 464724"/>
                <a:gd name="connsiteX7" fmla="*/ 0 w 276034"/>
                <a:gd name="connsiteY7" fmla="*/ 457581 h 464724"/>
                <a:gd name="connsiteX8" fmla="*/ 0 w 276034"/>
                <a:gd name="connsiteY8" fmla="*/ 213170 h 464724"/>
                <a:gd name="connsiteX9" fmla="*/ 213169 w 276034"/>
                <a:gd name="connsiteY9" fmla="*/ 0 h 464724"/>
                <a:gd name="connsiteX10" fmla="*/ 241935 w 276034"/>
                <a:gd name="connsiteY10" fmla="*/ 0 h 464724"/>
                <a:gd name="connsiteX11" fmla="*/ 241935 w 276034"/>
                <a:gd name="connsiteY11" fmla="*/ 119825 h 464724"/>
                <a:gd name="connsiteX12" fmla="*/ 204788 w 276034"/>
                <a:gd name="connsiteY12" fmla="*/ 119825 h 464724"/>
                <a:gd name="connsiteX13" fmla="*/ 123348 w 276034"/>
                <a:gd name="connsiteY13" fmla="*/ 201263 h 46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6034" h="464724">
                  <a:moveTo>
                    <a:pt x="123444" y="201263"/>
                  </a:moveTo>
                  <a:lnTo>
                    <a:pt x="123444" y="251651"/>
                  </a:lnTo>
                  <a:lnTo>
                    <a:pt x="268891" y="251651"/>
                  </a:lnTo>
                  <a:cubicBezTo>
                    <a:pt x="272796" y="251651"/>
                    <a:pt x="276034" y="254889"/>
                    <a:pt x="276034" y="258794"/>
                  </a:cubicBezTo>
                  <a:lnTo>
                    <a:pt x="276034" y="457581"/>
                  </a:lnTo>
                  <a:cubicBezTo>
                    <a:pt x="276034" y="461486"/>
                    <a:pt x="272796" y="464725"/>
                    <a:pt x="268891" y="464725"/>
                  </a:cubicBezTo>
                  <a:lnTo>
                    <a:pt x="7144" y="464725"/>
                  </a:lnTo>
                  <a:cubicBezTo>
                    <a:pt x="3238" y="464725"/>
                    <a:pt x="0" y="461486"/>
                    <a:pt x="0" y="457581"/>
                  </a:cubicBezTo>
                  <a:lnTo>
                    <a:pt x="0" y="213170"/>
                  </a:lnTo>
                  <a:cubicBezTo>
                    <a:pt x="0" y="95441"/>
                    <a:pt x="95440" y="0"/>
                    <a:pt x="213169" y="0"/>
                  </a:cubicBezTo>
                  <a:lnTo>
                    <a:pt x="241935" y="0"/>
                  </a:lnTo>
                  <a:lnTo>
                    <a:pt x="241935" y="119825"/>
                  </a:lnTo>
                  <a:lnTo>
                    <a:pt x="204788" y="119825"/>
                  </a:lnTo>
                  <a:cubicBezTo>
                    <a:pt x="159829" y="119825"/>
                    <a:pt x="123348" y="156305"/>
                    <a:pt x="123348" y="20126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CDFDE21B-7694-461E-B2A2-8FF1B68AEBE2}"/>
              </a:ext>
            </a:extLst>
          </p:cNvPr>
          <p:cNvSpPr/>
          <p:nvPr/>
        </p:nvSpPr>
        <p:spPr>
          <a:xfrm>
            <a:off x="6934200" y="0"/>
            <a:ext cx="5257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D931B81-3609-42B6-87B9-EF9A367D85E4}"/>
              </a:ext>
            </a:extLst>
          </p:cNvPr>
          <p:cNvSpPr txBox="1"/>
          <p:nvPr/>
        </p:nvSpPr>
        <p:spPr>
          <a:xfrm>
            <a:off x="673131" y="1418992"/>
            <a:ext cx="567976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Hello, Let’s See</a:t>
            </a:r>
            <a:b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Our </a:t>
            </a:r>
            <a:r>
              <a:rPr lang="en-US" sz="40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Clients Reviews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3222207-1F55-446A-A726-EA99A5579BDB}"/>
              </a:ext>
            </a:extLst>
          </p:cNvPr>
          <p:cNvSpPr txBox="1"/>
          <p:nvPr/>
        </p:nvSpPr>
        <p:spPr>
          <a:xfrm>
            <a:off x="673131" y="1049527"/>
            <a:ext cx="3180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Customers </a:t>
            </a:r>
            <a:r>
              <a:rPr lang="en-US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Overview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906E8AF-2220-46DB-B556-BBB26D6285B9}"/>
              </a:ext>
            </a:extLst>
          </p:cNvPr>
          <p:cNvSpPr txBox="1"/>
          <p:nvPr/>
        </p:nvSpPr>
        <p:spPr>
          <a:xfrm>
            <a:off x="673131" y="2742565"/>
            <a:ext cx="5905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18A6C766-2D3B-481F-B713-12CFABDCEEB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7E4C9C3-95E6-4A61-9E96-893351361E2B}"/>
              </a:ext>
            </a:extLst>
          </p:cNvPr>
          <p:cNvSpPr/>
          <p:nvPr/>
        </p:nvSpPr>
        <p:spPr>
          <a:xfrm>
            <a:off x="0" y="0"/>
            <a:ext cx="74476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963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C47F2E2F-D2C0-441A-AA37-8FF8FF70E9F8}"/>
              </a:ext>
            </a:extLst>
          </p:cNvPr>
          <p:cNvSpPr/>
          <p:nvPr/>
        </p:nvSpPr>
        <p:spPr>
          <a:xfrm>
            <a:off x="764571" y="3829240"/>
            <a:ext cx="5967888" cy="2085879"/>
          </a:xfrm>
          <a:custGeom>
            <a:avLst/>
            <a:gdLst>
              <a:gd name="connsiteX0" fmla="*/ 148400 w 5967888"/>
              <a:gd name="connsiteY0" fmla="*/ 1822800 h 2085879"/>
              <a:gd name="connsiteX1" fmla="*/ 5671090 w 5967888"/>
              <a:gd name="connsiteY1" fmla="*/ 1822800 h 2085879"/>
              <a:gd name="connsiteX2" fmla="*/ 5705189 w 5967888"/>
              <a:gd name="connsiteY2" fmla="*/ 1836420 h 2085879"/>
              <a:gd name="connsiteX3" fmla="*/ 5967889 w 5967888"/>
              <a:gd name="connsiteY3" fmla="*/ 2085880 h 2085879"/>
              <a:gd name="connsiteX4" fmla="*/ 5967889 w 5967888"/>
              <a:gd name="connsiteY4" fmla="*/ 148400 h 2085879"/>
              <a:gd name="connsiteX5" fmla="*/ 5819489 w 5967888"/>
              <a:gd name="connsiteY5" fmla="*/ 0 h 2085879"/>
              <a:gd name="connsiteX6" fmla="*/ 148400 w 5967888"/>
              <a:gd name="connsiteY6" fmla="*/ 0 h 2085879"/>
              <a:gd name="connsiteX7" fmla="*/ 0 w 5967888"/>
              <a:gd name="connsiteY7" fmla="*/ 148400 h 2085879"/>
              <a:gd name="connsiteX8" fmla="*/ 0 w 5967888"/>
              <a:gd name="connsiteY8" fmla="*/ 1674400 h 2085879"/>
              <a:gd name="connsiteX9" fmla="*/ 148400 w 5967888"/>
              <a:gd name="connsiteY9" fmla="*/ 1822800 h 2085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967888" h="2085879">
                <a:moveTo>
                  <a:pt x="148400" y="1822800"/>
                </a:moveTo>
                <a:lnTo>
                  <a:pt x="5671090" y="1822800"/>
                </a:lnTo>
                <a:cubicBezTo>
                  <a:pt x="5683758" y="1822800"/>
                  <a:pt x="5695950" y="1827657"/>
                  <a:pt x="5705189" y="1836420"/>
                </a:cubicBezTo>
                <a:lnTo>
                  <a:pt x="5967889" y="2085880"/>
                </a:lnTo>
                <a:lnTo>
                  <a:pt x="5967889" y="148400"/>
                </a:lnTo>
                <a:cubicBezTo>
                  <a:pt x="5967889" y="66389"/>
                  <a:pt x="5901405" y="0"/>
                  <a:pt x="5819489" y="0"/>
                </a:cubicBezTo>
                <a:lnTo>
                  <a:pt x="148400" y="0"/>
                </a:lnTo>
                <a:cubicBezTo>
                  <a:pt x="66389" y="0"/>
                  <a:pt x="0" y="66485"/>
                  <a:pt x="0" y="148400"/>
                </a:cubicBezTo>
                <a:lnTo>
                  <a:pt x="0" y="1674400"/>
                </a:lnTo>
                <a:cubicBezTo>
                  <a:pt x="0" y="1756410"/>
                  <a:pt x="66485" y="1822800"/>
                  <a:pt x="148400" y="1822800"/>
                </a:cubicBez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C6084E-0AAD-4307-9D58-F30DEE798C12}"/>
              </a:ext>
            </a:extLst>
          </p:cNvPr>
          <p:cNvSpPr txBox="1"/>
          <p:nvPr/>
        </p:nvSpPr>
        <p:spPr>
          <a:xfrm>
            <a:off x="924560" y="4191230"/>
            <a:ext cx="44094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Write Inspirational Quote</a:t>
            </a:r>
          </a:p>
          <a:p>
            <a:pPr algn="r"/>
            <a: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 Motivate Your Audience and</a:t>
            </a:r>
            <a:b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Keep them Engaged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542C19B-B910-4489-852F-75978A3EC094}"/>
              </a:ext>
            </a:extLst>
          </p:cNvPr>
          <p:cNvGrpSpPr/>
          <p:nvPr/>
        </p:nvGrpSpPr>
        <p:grpSpPr>
          <a:xfrm>
            <a:off x="5532405" y="4234338"/>
            <a:ext cx="688086" cy="464724"/>
            <a:chOff x="5532405" y="4234338"/>
            <a:chExt cx="688086" cy="464724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0FECD61-27BE-40BC-8BCE-142F0E0AD629}"/>
                </a:ext>
              </a:extLst>
            </p:cNvPr>
            <p:cNvSpPr/>
            <p:nvPr/>
          </p:nvSpPr>
          <p:spPr>
            <a:xfrm>
              <a:off x="5532405" y="4234338"/>
              <a:ext cx="276034" cy="464724"/>
            </a:xfrm>
            <a:custGeom>
              <a:avLst/>
              <a:gdLst>
                <a:gd name="connsiteX0" fmla="*/ 123444 w 276034"/>
                <a:gd name="connsiteY0" fmla="*/ 201263 h 464724"/>
                <a:gd name="connsiteX1" fmla="*/ 123444 w 276034"/>
                <a:gd name="connsiteY1" fmla="*/ 251651 h 464724"/>
                <a:gd name="connsiteX2" fmla="*/ 268891 w 276034"/>
                <a:gd name="connsiteY2" fmla="*/ 251651 h 464724"/>
                <a:gd name="connsiteX3" fmla="*/ 276034 w 276034"/>
                <a:gd name="connsiteY3" fmla="*/ 258794 h 464724"/>
                <a:gd name="connsiteX4" fmla="*/ 276034 w 276034"/>
                <a:gd name="connsiteY4" fmla="*/ 457581 h 464724"/>
                <a:gd name="connsiteX5" fmla="*/ 268891 w 276034"/>
                <a:gd name="connsiteY5" fmla="*/ 464725 h 464724"/>
                <a:gd name="connsiteX6" fmla="*/ 7144 w 276034"/>
                <a:gd name="connsiteY6" fmla="*/ 464725 h 464724"/>
                <a:gd name="connsiteX7" fmla="*/ 0 w 276034"/>
                <a:gd name="connsiteY7" fmla="*/ 457581 h 464724"/>
                <a:gd name="connsiteX8" fmla="*/ 0 w 276034"/>
                <a:gd name="connsiteY8" fmla="*/ 213170 h 464724"/>
                <a:gd name="connsiteX9" fmla="*/ 213170 w 276034"/>
                <a:gd name="connsiteY9" fmla="*/ 0 h 464724"/>
                <a:gd name="connsiteX10" fmla="*/ 241935 w 276034"/>
                <a:gd name="connsiteY10" fmla="*/ 0 h 464724"/>
                <a:gd name="connsiteX11" fmla="*/ 241935 w 276034"/>
                <a:gd name="connsiteY11" fmla="*/ 119825 h 464724"/>
                <a:gd name="connsiteX12" fmla="*/ 204788 w 276034"/>
                <a:gd name="connsiteY12" fmla="*/ 119825 h 464724"/>
                <a:gd name="connsiteX13" fmla="*/ 123349 w 276034"/>
                <a:gd name="connsiteY13" fmla="*/ 201263 h 46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6034" h="464724">
                  <a:moveTo>
                    <a:pt x="123444" y="201263"/>
                  </a:moveTo>
                  <a:lnTo>
                    <a:pt x="123444" y="251651"/>
                  </a:lnTo>
                  <a:lnTo>
                    <a:pt x="268891" y="251651"/>
                  </a:lnTo>
                  <a:cubicBezTo>
                    <a:pt x="272796" y="251651"/>
                    <a:pt x="276034" y="254889"/>
                    <a:pt x="276034" y="258794"/>
                  </a:cubicBezTo>
                  <a:lnTo>
                    <a:pt x="276034" y="457581"/>
                  </a:lnTo>
                  <a:cubicBezTo>
                    <a:pt x="276034" y="461486"/>
                    <a:pt x="272796" y="464725"/>
                    <a:pt x="268891" y="464725"/>
                  </a:cubicBezTo>
                  <a:lnTo>
                    <a:pt x="7144" y="464725"/>
                  </a:lnTo>
                  <a:cubicBezTo>
                    <a:pt x="3238" y="464725"/>
                    <a:pt x="0" y="461486"/>
                    <a:pt x="0" y="457581"/>
                  </a:cubicBezTo>
                  <a:lnTo>
                    <a:pt x="0" y="213170"/>
                  </a:lnTo>
                  <a:cubicBezTo>
                    <a:pt x="0" y="95441"/>
                    <a:pt x="95440" y="0"/>
                    <a:pt x="213170" y="0"/>
                  </a:cubicBezTo>
                  <a:lnTo>
                    <a:pt x="241935" y="0"/>
                  </a:lnTo>
                  <a:lnTo>
                    <a:pt x="241935" y="119825"/>
                  </a:lnTo>
                  <a:lnTo>
                    <a:pt x="204788" y="119825"/>
                  </a:lnTo>
                  <a:cubicBezTo>
                    <a:pt x="159829" y="119825"/>
                    <a:pt x="123349" y="156305"/>
                    <a:pt x="123349" y="20126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CF3D9A9-7886-4A61-B517-67DB72F92836}"/>
                </a:ext>
              </a:extLst>
            </p:cNvPr>
            <p:cNvSpPr/>
            <p:nvPr/>
          </p:nvSpPr>
          <p:spPr>
            <a:xfrm>
              <a:off x="5944457" y="4234338"/>
              <a:ext cx="276034" cy="464724"/>
            </a:xfrm>
            <a:custGeom>
              <a:avLst/>
              <a:gdLst>
                <a:gd name="connsiteX0" fmla="*/ 123444 w 276034"/>
                <a:gd name="connsiteY0" fmla="*/ 201263 h 464724"/>
                <a:gd name="connsiteX1" fmla="*/ 123444 w 276034"/>
                <a:gd name="connsiteY1" fmla="*/ 251651 h 464724"/>
                <a:gd name="connsiteX2" fmla="*/ 268891 w 276034"/>
                <a:gd name="connsiteY2" fmla="*/ 251651 h 464724"/>
                <a:gd name="connsiteX3" fmla="*/ 276034 w 276034"/>
                <a:gd name="connsiteY3" fmla="*/ 258794 h 464724"/>
                <a:gd name="connsiteX4" fmla="*/ 276034 w 276034"/>
                <a:gd name="connsiteY4" fmla="*/ 457581 h 464724"/>
                <a:gd name="connsiteX5" fmla="*/ 268891 w 276034"/>
                <a:gd name="connsiteY5" fmla="*/ 464725 h 464724"/>
                <a:gd name="connsiteX6" fmla="*/ 7144 w 276034"/>
                <a:gd name="connsiteY6" fmla="*/ 464725 h 464724"/>
                <a:gd name="connsiteX7" fmla="*/ 0 w 276034"/>
                <a:gd name="connsiteY7" fmla="*/ 457581 h 464724"/>
                <a:gd name="connsiteX8" fmla="*/ 0 w 276034"/>
                <a:gd name="connsiteY8" fmla="*/ 213170 h 464724"/>
                <a:gd name="connsiteX9" fmla="*/ 213169 w 276034"/>
                <a:gd name="connsiteY9" fmla="*/ 0 h 464724"/>
                <a:gd name="connsiteX10" fmla="*/ 241935 w 276034"/>
                <a:gd name="connsiteY10" fmla="*/ 0 h 464724"/>
                <a:gd name="connsiteX11" fmla="*/ 241935 w 276034"/>
                <a:gd name="connsiteY11" fmla="*/ 119825 h 464724"/>
                <a:gd name="connsiteX12" fmla="*/ 204788 w 276034"/>
                <a:gd name="connsiteY12" fmla="*/ 119825 h 464724"/>
                <a:gd name="connsiteX13" fmla="*/ 123348 w 276034"/>
                <a:gd name="connsiteY13" fmla="*/ 201263 h 46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6034" h="464724">
                  <a:moveTo>
                    <a:pt x="123444" y="201263"/>
                  </a:moveTo>
                  <a:lnTo>
                    <a:pt x="123444" y="251651"/>
                  </a:lnTo>
                  <a:lnTo>
                    <a:pt x="268891" y="251651"/>
                  </a:lnTo>
                  <a:cubicBezTo>
                    <a:pt x="272796" y="251651"/>
                    <a:pt x="276034" y="254889"/>
                    <a:pt x="276034" y="258794"/>
                  </a:cubicBezTo>
                  <a:lnTo>
                    <a:pt x="276034" y="457581"/>
                  </a:lnTo>
                  <a:cubicBezTo>
                    <a:pt x="276034" y="461486"/>
                    <a:pt x="272796" y="464725"/>
                    <a:pt x="268891" y="464725"/>
                  </a:cubicBezTo>
                  <a:lnTo>
                    <a:pt x="7144" y="464725"/>
                  </a:lnTo>
                  <a:cubicBezTo>
                    <a:pt x="3238" y="464725"/>
                    <a:pt x="0" y="461486"/>
                    <a:pt x="0" y="457581"/>
                  </a:cubicBezTo>
                  <a:lnTo>
                    <a:pt x="0" y="213170"/>
                  </a:lnTo>
                  <a:cubicBezTo>
                    <a:pt x="0" y="95441"/>
                    <a:pt x="95440" y="0"/>
                    <a:pt x="213169" y="0"/>
                  </a:cubicBezTo>
                  <a:lnTo>
                    <a:pt x="241935" y="0"/>
                  </a:lnTo>
                  <a:lnTo>
                    <a:pt x="241935" y="119825"/>
                  </a:lnTo>
                  <a:lnTo>
                    <a:pt x="204788" y="119825"/>
                  </a:lnTo>
                  <a:cubicBezTo>
                    <a:pt x="159829" y="119825"/>
                    <a:pt x="123348" y="156305"/>
                    <a:pt x="123348" y="20126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9DEA01A6-088D-4D13-BE11-C7B16C60EE7C}"/>
              </a:ext>
            </a:extLst>
          </p:cNvPr>
          <p:cNvSpPr txBox="1"/>
          <p:nvPr/>
        </p:nvSpPr>
        <p:spPr>
          <a:xfrm>
            <a:off x="673131" y="1418992"/>
            <a:ext cx="567976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Hello, Let’s See</a:t>
            </a:r>
            <a:b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Our </a:t>
            </a:r>
            <a:r>
              <a:rPr lang="en-US" sz="40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Clients Reviews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65DB4F-A35F-401F-B5B4-AC9F0C938657}"/>
              </a:ext>
            </a:extLst>
          </p:cNvPr>
          <p:cNvSpPr txBox="1"/>
          <p:nvPr/>
        </p:nvSpPr>
        <p:spPr>
          <a:xfrm>
            <a:off x="673131" y="1049527"/>
            <a:ext cx="3180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Customers </a:t>
            </a:r>
            <a:r>
              <a:rPr lang="en-US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Overview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ED621E-7B75-4BCA-96AF-F6A320C91BC7}"/>
              </a:ext>
            </a:extLst>
          </p:cNvPr>
          <p:cNvSpPr txBox="1"/>
          <p:nvPr/>
        </p:nvSpPr>
        <p:spPr>
          <a:xfrm>
            <a:off x="673131" y="2742565"/>
            <a:ext cx="5905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6CF0214-C001-492E-807C-5CAFD67EE1C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70DD1CD4-D7FB-47CF-92CC-F4E8473AFC56}"/>
              </a:ext>
            </a:extLst>
          </p:cNvPr>
          <p:cNvSpPr>
            <a:spLocks/>
          </p:cNvSpPr>
          <p:nvPr/>
        </p:nvSpPr>
        <p:spPr bwMode="auto">
          <a:xfrm>
            <a:off x="1236761" y="234833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30C7565-654C-4BEC-B75D-528F49FD5604}"/>
              </a:ext>
            </a:extLst>
          </p:cNvPr>
          <p:cNvSpPr/>
          <p:nvPr/>
        </p:nvSpPr>
        <p:spPr>
          <a:xfrm>
            <a:off x="1388295" y="249817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5CE1767-0E59-4F1A-ACB7-73E1B45724E1}"/>
              </a:ext>
            </a:extLst>
          </p:cNvPr>
          <p:cNvSpPr/>
          <p:nvPr/>
        </p:nvSpPr>
        <p:spPr>
          <a:xfrm>
            <a:off x="1531908" y="264178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CAD3EBC4-F0BE-4A8C-939A-B1AB909ABA84}"/>
              </a:ext>
            </a:extLst>
          </p:cNvPr>
          <p:cNvSpPr>
            <a:spLocks/>
          </p:cNvSpPr>
          <p:nvPr/>
        </p:nvSpPr>
        <p:spPr bwMode="auto">
          <a:xfrm>
            <a:off x="3240239" y="2346638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C9BF07DC-C768-4255-91ED-F06BBA378223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0BAEC1BF-4F88-4694-89F0-946D3A532AE8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0880E127-992D-45D8-B7B2-08F6B96ECD36}"/>
              </a:ext>
            </a:extLst>
          </p:cNvPr>
          <p:cNvSpPr>
            <a:spLocks/>
          </p:cNvSpPr>
          <p:nvPr/>
        </p:nvSpPr>
        <p:spPr bwMode="auto">
          <a:xfrm>
            <a:off x="7247195" y="2343253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73716F4-D602-44D1-9B42-C3E28B02EA1E}"/>
              </a:ext>
            </a:extLst>
          </p:cNvPr>
          <p:cNvSpPr/>
          <p:nvPr/>
        </p:nvSpPr>
        <p:spPr>
          <a:xfrm>
            <a:off x="7398729" y="2493095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B98968DA-E108-4B5C-AB59-0DD033DB3211}"/>
              </a:ext>
            </a:extLst>
          </p:cNvPr>
          <p:cNvSpPr/>
          <p:nvPr/>
        </p:nvSpPr>
        <p:spPr>
          <a:xfrm>
            <a:off x="7542342" y="2636708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05386DF4-B13C-485A-AFCA-7962021D7DBB}"/>
              </a:ext>
            </a:extLst>
          </p:cNvPr>
          <p:cNvSpPr>
            <a:spLocks/>
          </p:cNvSpPr>
          <p:nvPr/>
        </p:nvSpPr>
        <p:spPr bwMode="auto">
          <a:xfrm>
            <a:off x="9250671" y="234156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17575A0C-FAF9-4D33-B525-CD87FD8FAE4E}"/>
              </a:ext>
            </a:extLst>
          </p:cNvPr>
          <p:cNvSpPr/>
          <p:nvPr/>
        </p:nvSpPr>
        <p:spPr>
          <a:xfrm>
            <a:off x="9402205" y="249140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BA40081-E7A7-4666-B24F-8C55B9D0AE0D}"/>
              </a:ext>
            </a:extLst>
          </p:cNvPr>
          <p:cNvSpPr/>
          <p:nvPr/>
        </p:nvSpPr>
        <p:spPr>
          <a:xfrm>
            <a:off x="9545818" y="263501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30CCF20B-90CB-44B2-8469-379549DE17F9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81541719-E801-459C-A04D-F516BE82FA5A}"/>
              </a:ext>
            </a:extLst>
          </p:cNvPr>
          <p:cNvSpPr/>
          <p:nvPr/>
        </p:nvSpPr>
        <p:spPr>
          <a:xfrm>
            <a:off x="5389122" y="249478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595AB428-0563-4D73-9617-EF5EA64F9341}"/>
              </a:ext>
            </a:extLst>
          </p:cNvPr>
          <p:cNvSpPr/>
          <p:nvPr/>
        </p:nvSpPr>
        <p:spPr>
          <a:xfrm>
            <a:off x="5532735" y="263840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761FC07-D834-4AC7-8BB9-3AA53E2A71B2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FFD4936-1F9F-4DA4-A2A3-7A9CF124E364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B4282CB-4713-4780-BAC8-521789911B20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E9CB75EC-D9AE-4D6F-8FBC-71F3672CA573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EB64075-FF5F-4048-9490-49382158E1D2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D9D2304-2027-40E3-B53F-D84422F5AB45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471A29C-3CBB-498A-B876-BBA43408B1F8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840C6B9-E305-4651-AEBB-223665DE5979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D2F619FB-D4FD-475B-9933-8E8530A799F2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AA69C910-B344-46C5-9890-3DFA2E8577E1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64562CF-ED05-4D6F-85C3-3013CADBE9A6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F943007-5A71-4119-9FB4-F4559EC03E9F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26443C2-1BD9-470E-AE3E-679B3FD450EC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52255B22-E9CE-41DE-8EE0-34A6A7CDC62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9F6CBD0-2461-4AA2-AC67-E74DD977A235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16BCE1F8-0811-4360-B2DE-E61F407ABAF4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ADB48E2B-C9BA-4BC6-A248-5A78D4FB7574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6A1808E2-71AF-4CEB-8D24-427C8B43287B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7EF8B06F-A32D-495C-ABA6-B343F3EE39CC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1530F55F-4C14-4115-8FFA-E8B89C3DD56F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D94825D-BA1D-42EA-B264-FA9138DE73A5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686E823F-9A46-47A6-A691-AC8547C95543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A5610497-B0F9-4A86-B07B-3D843B84E20F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DAD60DB7-AB39-40F1-95FC-12B38988D67B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90D49B7C-8750-4877-AC95-3F51DB073D58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29FBD14D-294A-4887-BDFC-417D9F5326E9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C56CC3B9-BC27-4190-B0F8-BFEAFE60B78B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8B673E6B-243F-4269-A297-2CA6034BD628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A19C7B5-90F0-4BEC-A95C-35119D301706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8812BCD-F2C8-4BDC-BCF5-273F33793888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3CFE4532-218C-4B7B-9C75-E4F62A5C4291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95D4E3B1-5655-4A4E-8E74-53B5D62A8C05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830ACD30-2BAB-465E-B75E-9AA69170E837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6B3A5153-189A-42CA-9156-0D1A9ACC61CA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B298DED3-5700-4AB9-9FC7-FA0A2FB7294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9C2A9788-8C3A-47AE-9E33-F4308B79567A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E0B3E210-7EB0-4CCA-AC6D-AD63FB22D966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B18A5F37-B131-485A-8C12-049C652E9BC0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7CA9641A-1D43-4B7A-A31C-0A9B24C07F78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A14D5F3F-3052-4E18-B6C8-AB847F9BDCD5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E54C542-147D-46E9-9726-CF46B8E99EF8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8049E90D-F324-4506-9618-98A757D0342E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FA758B35-BEFD-4523-A30E-DD48C3970CBE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771F3877-6BB6-4A70-A3C7-0E586CDE01DE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579F5A75-EC8C-4DFB-AC8D-E4A690E4995A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4A449875-FED6-430D-B421-F837BD5EFB9B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19571E90-CB00-422B-B728-F823DEB267F7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B95470C1-C0ED-4398-BB36-DCED807273DC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D45299CC-E6FE-460A-AF0C-764EE6090286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0C473E12-55EE-4311-89C7-34655A3B7745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48BD7139-2F90-4763-9808-DA20E48A6062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66B31911-0393-46D6-9F09-1FAED5799067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4727C584-B5F8-4E29-93BF-7EC5A4184D60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D3944571-14A7-4C57-BA9A-455CBA1AC4FA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BFA870E4-5B7C-4D4A-A915-B6E5B7CD08B0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1893374D-7B4D-4DD8-A15F-EDDD3D66CBD9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A4632660-34DB-4CE8-BB39-5523D281E63A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7FF8007B-DDEC-4229-AA72-44C32F3120C2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24E35416-4C7D-4DC2-A1BA-6BA25498C334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6E3779CB-B1BE-4D53-AE06-ACBD1472404D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B065CF33-F2F6-4D01-8F93-A0D76C817581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4FA66360-1302-4E5A-B004-18583582A75D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7E9D7610-5FAC-454D-89C7-1856F7120600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203DFEE3-133C-4FBE-A3FA-E0ECEBBBEE47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0B130980-69CD-4FE9-9F2B-E45759BD5E34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0636F3A0-50F4-45F8-B6B3-9BA33E1265EE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379BC1F5-51C2-4E6B-9600-76E875CB615A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1A91C6D5-44A2-444B-B9EF-1F089B786EDC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8344C4D4-55C0-4042-A659-8E84D34D95B1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1925A002-71D1-4B80-9768-A33C266DC558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C8F90196-1E0D-4A5D-8D6C-C5BAE0D99B49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8EDFEB2B-6DFB-4151-9E0A-ED4FE91E8F18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E71B2853-AAB7-4DD1-92D2-5F095D4E8793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72B3920A-50E7-467B-A2F8-C0B1DB65AEE7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C9E27E29-ABA5-411E-9E69-9AD286762DDB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57D2D967-6924-44C4-8209-EAFDE5DC05BC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D20302E-B4EC-409E-8A79-A30C8784170D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DF03BCB0-0922-454F-8C4D-3236DB9E652B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865789E2-B04E-4388-B74B-9B98790AA1B6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931C8143-3282-47F6-8DAF-70C58A3B800D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C7FF519F-ECEF-4081-8918-5119F2F06B5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FB604906-28CD-47BC-B4B7-88905A1F95F8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ACDED613-31F4-4002-A306-F223186B9D87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35DC4AE9-08DE-45F1-9381-F68C67D9EB33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B99BFE07-EFCE-4722-8CFC-2CE100E309C1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76E69577-EEA3-432A-B7EA-EEA27056AC2F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3382AE66-0AC5-478B-8A87-ACB5BE85FD51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20568960-D410-49C7-A9B9-E14C9B5D173D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A4F6891-4D80-4258-B561-00A818C6A694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FBB377DE-7289-45F9-9C1F-9E59CA73E4EC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778A8150-5DED-4C23-A5D4-F4D5A37ACF90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D6D97B76-355B-4B99-AA34-8BE15A94809E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421C2190-4BC6-460A-B028-BE6AB19049D4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08EBDECF-31C7-4EDE-B671-CFFDBF7B9000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92CAA13F-D0E1-424C-A931-E42A07E94B5D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4D0785FF-B261-4247-943B-F4D46E18BA43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7165A7D-3BC6-4C87-A37F-AF595F2E8778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6F0D8FF-F195-4805-91F1-0257921C9C13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0E25D3AA-F94F-47E2-BB2B-1F65D8E4F535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76AE7185-E6B3-4D26-BB95-D12DEF3B9EA4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DFA46BED-A37B-4F64-A50F-3CABB84550EE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056C0BC5-A62C-407C-8FF8-435F2A52B29D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FF9DEBB7-8FE7-4ABA-A2AB-4FBA9935B38A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6213958E-8A55-4CC0-A152-F54C30C9257D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2399898B-68A1-4BF5-B141-70CD9F3DDE35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C1A8620-6F9A-41D9-9DA2-1C052E668A57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F8177ED-1E85-4AD4-B99D-8725C12C9D6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6F26D9FB-7F74-40DB-80B1-07C8078424AB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649E25BC-C549-419E-8420-578CF916D104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41E74913-41F7-4ED7-8ACF-13AFEF3E0CC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A000E81C-A0A6-4C61-8686-93DCD0FBECA8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CBD06E2-3205-4787-9830-47E5774DAA77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38007EF0-7822-460C-8EC2-1CF129F48F2E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9F195DB5-CDF0-449D-90AB-0B018FA49B0D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EE6DB3FC-8A9B-4C28-A5DF-76F92C50E92E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96C65B20-0C17-4378-AB85-4AA5E92E6986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BA7471B7-933A-498B-B3D6-58B3D2E0ABD0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50D8FBA5-9801-4064-BA24-13741775DD55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90A3C809-BD98-41AC-ACDA-53C9D2DC447A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EB6ED468-B202-489E-9EE6-D1BDA4E61C3F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6070</TotalTime>
  <Words>315</Words>
  <Application>Microsoft Office PowerPoint</Application>
  <PresentationFormat>Widescreen</PresentationFormat>
  <Paragraphs>35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Montserrat</vt:lpstr>
      <vt:lpstr>Pacifico</vt:lpstr>
      <vt:lpstr>Montserrat ExtraBold</vt:lpstr>
      <vt:lpstr>Arial</vt:lpstr>
      <vt:lpstr>Bungee</vt:lpstr>
      <vt:lpstr>Akira Expanded</vt:lpstr>
      <vt:lpstr>Poppins ExtraBold</vt:lpstr>
      <vt:lpstr>Calibri Light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64</cp:revision>
  <dcterms:created xsi:type="dcterms:W3CDTF">2024-02-18T05:14:35Z</dcterms:created>
  <dcterms:modified xsi:type="dcterms:W3CDTF">2025-09-27T12:08:14Z</dcterms:modified>
</cp:coreProperties>
</file>