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52" r:id="rId2"/>
    <p:sldId id="547" r:id="rId3"/>
    <p:sldId id="548" r:id="rId4"/>
    <p:sldId id="549" r:id="rId5"/>
    <p:sldId id="550" r:id="rId6"/>
    <p:sldId id="551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52"/>
            <p14:sldId id="547"/>
            <p14:sldId id="548"/>
            <p14:sldId id="549"/>
            <p14:sldId id="550"/>
            <p14:sldId id="551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Image for Welco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414C449-A2BA-42B2-A6E5-2589E4D6B7A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Image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7B33227B-A1F5-4C1A-98E5-B0A1F2FAFD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1555FD">
                  <a:alpha val="85000"/>
                </a:srgbClr>
              </a:gs>
              <a:gs pos="100000">
                <a:srgbClr val="5680F8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E2E9FE">
                  <a:alpha val="88000"/>
                </a:srgbClr>
              </a:gs>
              <a:gs pos="100000">
                <a:srgbClr val="EFF4FF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46651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FE7C04">
                  <a:alpha val="85000"/>
                </a:srgbClr>
              </a:gs>
              <a:gs pos="100000">
                <a:srgbClr val="FFCA4E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">
                <a:srgbClr val="FFEFE1">
                  <a:alpha val="88000"/>
                </a:srgbClr>
              </a:gs>
              <a:gs pos="100000">
                <a:srgbClr val="FFFAEF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5D28FE">
                  <a:alpha val="85000"/>
                </a:srgbClr>
              </a:gs>
              <a:gs pos="100000">
                <a:srgbClr val="BB66DD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2000">
                <a:srgbClr val="F6EBFB">
                  <a:alpha val="88000"/>
                </a:srgbClr>
              </a:gs>
              <a:gs pos="100000">
                <a:srgbClr val="F6EFFF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158554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DD421D">
                  <a:alpha val="85000"/>
                </a:srgbClr>
              </a:gs>
              <a:gs pos="100000">
                <a:srgbClr val="FF6F57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2000">
                <a:srgbClr val="FFEDEB">
                  <a:alpha val="88000"/>
                </a:srgbClr>
              </a:gs>
              <a:gs pos="100000">
                <a:srgbClr val="FDF0ED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185392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81C123">
                  <a:alpha val="85000"/>
                </a:srgbClr>
              </a:gs>
              <a:gs pos="100000">
                <a:srgbClr val="B3DA7D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EFF7E5">
                  <a:alpha val="88000"/>
                </a:srgbClr>
              </a:gs>
              <a:gs pos="100000">
                <a:srgbClr val="F2F9EB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32046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B5BA82C-7940-409E-ABAC-3E76ACCCAB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2DB6F9C-CD11-4608-A4D7-9296B9568F80}"/>
              </a:ext>
            </a:extLst>
          </p:cNvPr>
          <p:cNvSpPr/>
          <p:nvPr/>
        </p:nvSpPr>
        <p:spPr>
          <a:xfrm>
            <a:off x="6316503" y="4592860"/>
            <a:ext cx="5875496" cy="2265140"/>
          </a:xfrm>
          <a:custGeom>
            <a:avLst/>
            <a:gdLst>
              <a:gd name="connsiteX0" fmla="*/ 0 w 5875496"/>
              <a:gd name="connsiteY0" fmla="*/ 0 h 2265140"/>
              <a:gd name="connsiteX1" fmla="*/ 5875496 w 5875496"/>
              <a:gd name="connsiteY1" fmla="*/ 0 h 2265140"/>
              <a:gd name="connsiteX2" fmla="*/ 5875496 w 5875496"/>
              <a:gd name="connsiteY2" fmla="*/ 2265140 h 2265140"/>
              <a:gd name="connsiteX3" fmla="*/ 0 w 5875496"/>
              <a:gd name="connsiteY3" fmla="*/ 2265140 h 226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5496" h="2265140">
                <a:moveTo>
                  <a:pt x="0" y="0"/>
                </a:moveTo>
                <a:lnTo>
                  <a:pt x="5875496" y="0"/>
                </a:lnTo>
                <a:lnTo>
                  <a:pt x="5875496" y="2265140"/>
                </a:lnTo>
                <a:lnTo>
                  <a:pt x="0" y="2265140"/>
                </a:lnTo>
                <a:close/>
              </a:path>
            </a:pathLst>
          </a:custGeom>
          <a:gradFill>
            <a:gsLst>
              <a:gs pos="0">
                <a:srgbClr val="FF598A">
                  <a:alpha val="85000"/>
                </a:srgbClr>
              </a:gs>
              <a:gs pos="100000">
                <a:srgbClr val="FF8A9C">
                  <a:alpha val="93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6F69685-A0B0-4C60-BCFF-BBB11CACF9B6}"/>
              </a:ext>
            </a:extLst>
          </p:cNvPr>
          <p:cNvSpPr/>
          <p:nvPr/>
        </p:nvSpPr>
        <p:spPr>
          <a:xfrm>
            <a:off x="0" y="2030826"/>
            <a:ext cx="6316503" cy="4827174"/>
          </a:xfrm>
          <a:custGeom>
            <a:avLst/>
            <a:gdLst>
              <a:gd name="connsiteX0" fmla="*/ 0 w 6316503"/>
              <a:gd name="connsiteY0" fmla="*/ 0 h 4827174"/>
              <a:gd name="connsiteX1" fmla="*/ 5459254 w 6316503"/>
              <a:gd name="connsiteY1" fmla="*/ 0 h 4827174"/>
              <a:gd name="connsiteX2" fmla="*/ 6316504 w 6316503"/>
              <a:gd name="connsiteY2" fmla="*/ 857250 h 4827174"/>
              <a:gd name="connsiteX3" fmla="*/ 6316504 w 6316503"/>
              <a:gd name="connsiteY3" fmla="*/ 4827175 h 4827174"/>
              <a:gd name="connsiteX4" fmla="*/ 0 w 6316503"/>
              <a:gd name="connsiteY4" fmla="*/ 4827175 h 4827174"/>
              <a:gd name="connsiteX5" fmla="*/ 0 w 6316503"/>
              <a:gd name="connsiteY5" fmla="*/ 0 h 482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6503" h="4827174">
                <a:moveTo>
                  <a:pt x="0" y="0"/>
                </a:moveTo>
                <a:lnTo>
                  <a:pt x="5459254" y="0"/>
                </a:lnTo>
                <a:cubicBezTo>
                  <a:pt x="5932742" y="0"/>
                  <a:pt x="6316504" y="383762"/>
                  <a:pt x="6316504" y="857250"/>
                </a:cubicBezTo>
                <a:lnTo>
                  <a:pt x="6316504" y="4827175"/>
                </a:lnTo>
                <a:lnTo>
                  <a:pt x="0" y="482717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">
                <a:srgbClr val="FFEBEE">
                  <a:alpha val="88000"/>
                </a:srgbClr>
              </a:gs>
              <a:gs pos="100000">
                <a:srgbClr val="FFF3F5">
                  <a:alpha val="92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8CA6CA-C615-496F-9E44-A0C9452226F7}"/>
              </a:ext>
            </a:extLst>
          </p:cNvPr>
          <p:cNvSpPr/>
          <p:nvPr/>
        </p:nvSpPr>
        <p:spPr>
          <a:xfrm>
            <a:off x="6830448" y="4960524"/>
            <a:ext cx="485584" cy="346995"/>
          </a:xfrm>
          <a:custGeom>
            <a:avLst/>
            <a:gdLst>
              <a:gd name="connsiteX0" fmla="*/ 184690 w 485584"/>
              <a:gd name="connsiteY0" fmla="*/ 200406 h 346995"/>
              <a:gd name="connsiteX1" fmla="*/ 184690 w 485584"/>
              <a:gd name="connsiteY1" fmla="*/ 334613 h 346995"/>
              <a:gd name="connsiteX2" fmla="*/ 172308 w 485584"/>
              <a:gd name="connsiteY2" fmla="*/ 346996 h 346995"/>
              <a:gd name="connsiteX3" fmla="*/ 12383 w 485584"/>
              <a:gd name="connsiteY3" fmla="*/ 346996 h 346995"/>
              <a:gd name="connsiteX4" fmla="*/ 0 w 485584"/>
              <a:gd name="connsiteY4" fmla="*/ 334613 h 346995"/>
              <a:gd name="connsiteX5" fmla="*/ 0 w 485584"/>
              <a:gd name="connsiteY5" fmla="*/ 159258 h 346995"/>
              <a:gd name="connsiteX6" fmla="*/ 159258 w 485584"/>
              <a:gd name="connsiteY6" fmla="*/ 0 h 346995"/>
              <a:gd name="connsiteX7" fmla="*/ 180690 w 485584"/>
              <a:gd name="connsiteY7" fmla="*/ 0 h 346995"/>
              <a:gd name="connsiteX8" fmla="*/ 180690 w 485584"/>
              <a:gd name="connsiteY8" fmla="*/ 89440 h 346995"/>
              <a:gd name="connsiteX9" fmla="*/ 152971 w 485584"/>
              <a:gd name="connsiteY9" fmla="*/ 89440 h 346995"/>
              <a:gd name="connsiteX10" fmla="*/ 92203 w 485584"/>
              <a:gd name="connsiteY10" fmla="*/ 150304 h 346995"/>
              <a:gd name="connsiteX11" fmla="*/ 92203 w 485584"/>
              <a:gd name="connsiteY11" fmla="*/ 188023 h 346995"/>
              <a:gd name="connsiteX12" fmla="*/ 172308 w 485584"/>
              <a:gd name="connsiteY12" fmla="*/ 188023 h 346995"/>
              <a:gd name="connsiteX13" fmla="*/ 184690 w 485584"/>
              <a:gd name="connsiteY13" fmla="*/ 200406 h 346995"/>
              <a:gd name="connsiteX14" fmla="*/ 473203 w 485584"/>
              <a:gd name="connsiteY14" fmla="*/ 188023 h 346995"/>
              <a:gd name="connsiteX15" fmla="*/ 393097 w 485584"/>
              <a:gd name="connsiteY15" fmla="*/ 188023 h 346995"/>
              <a:gd name="connsiteX16" fmla="*/ 393097 w 485584"/>
              <a:gd name="connsiteY16" fmla="*/ 150304 h 346995"/>
              <a:gd name="connsiteX17" fmla="*/ 453866 w 485584"/>
              <a:gd name="connsiteY17" fmla="*/ 89440 h 346995"/>
              <a:gd name="connsiteX18" fmla="*/ 481584 w 485584"/>
              <a:gd name="connsiteY18" fmla="*/ 89440 h 346995"/>
              <a:gd name="connsiteX19" fmla="*/ 481584 w 485584"/>
              <a:gd name="connsiteY19" fmla="*/ 0 h 346995"/>
              <a:gd name="connsiteX20" fmla="*/ 460153 w 485584"/>
              <a:gd name="connsiteY20" fmla="*/ 0 h 346995"/>
              <a:gd name="connsiteX21" fmla="*/ 300895 w 485584"/>
              <a:gd name="connsiteY21" fmla="*/ 159258 h 346995"/>
              <a:gd name="connsiteX22" fmla="*/ 300895 w 485584"/>
              <a:gd name="connsiteY22" fmla="*/ 334613 h 346995"/>
              <a:gd name="connsiteX23" fmla="*/ 313277 w 485584"/>
              <a:gd name="connsiteY23" fmla="*/ 346996 h 346995"/>
              <a:gd name="connsiteX24" fmla="*/ 473203 w 485584"/>
              <a:gd name="connsiteY24" fmla="*/ 346996 h 346995"/>
              <a:gd name="connsiteX25" fmla="*/ 485585 w 485584"/>
              <a:gd name="connsiteY25" fmla="*/ 334613 h 346995"/>
              <a:gd name="connsiteX26" fmla="*/ 485585 w 485584"/>
              <a:gd name="connsiteY26" fmla="*/ 200406 h 346995"/>
              <a:gd name="connsiteX27" fmla="*/ 473203 w 485584"/>
              <a:gd name="connsiteY27" fmla="*/ 188023 h 34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85584" h="346995">
                <a:moveTo>
                  <a:pt x="184690" y="200406"/>
                </a:moveTo>
                <a:lnTo>
                  <a:pt x="184690" y="334613"/>
                </a:lnTo>
                <a:cubicBezTo>
                  <a:pt x="184690" y="341471"/>
                  <a:pt x="179165" y="346996"/>
                  <a:pt x="172308" y="346996"/>
                </a:cubicBezTo>
                <a:lnTo>
                  <a:pt x="12383" y="346996"/>
                </a:lnTo>
                <a:cubicBezTo>
                  <a:pt x="5525" y="346996"/>
                  <a:pt x="0" y="341471"/>
                  <a:pt x="0" y="334613"/>
                </a:cubicBezTo>
                <a:lnTo>
                  <a:pt x="0" y="159258"/>
                </a:lnTo>
                <a:cubicBezTo>
                  <a:pt x="0" y="71342"/>
                  <a:pt x="71343" y="0"/>
                  <a:pt x="159258" y="0"/>
                </a:cubicBezTo>
                <a:lnTo>
                  <a:pt x="180690" y="0"/>
                </a:lnTo>
                <a:lnTo>
                  <a:pt x="180690" y="89440"/>
                </a:lnTo>
                <a:lnTo>
                  <a:pt x="152971" y="89440"/>
                </a:lnTo>
                <a:cubicBezTo>
                  <a:pt x="119539" y="89440"/>
                  <a:pt x="92203" y="116681"/>
                  <a:pt x="92203" y="150304"/>
                </a:cubicBezTo>
                <a:lnTo>
                  <a:pt x="92203" y="188023"/>
                </a:lnTo>
                <a:lnTo>
                  <a:pt x="172308" y="188023"/>
                </a:lnTo>
                <a:cubicBezTo>
                  <a:pt x="179165" y="188023"/>
                  <a:pt x="184690" y="193548"/>
                  <a:pt x="184690" y="200406"/>
                </a:cubicBezTo>
                <a:close/>
                <a:moveTo>
                  <a:pt x="473203" y="188023"/>
                </a:moveTo>
                <a:lnTo>
                  <a:pt x="393097" y="188023"/>
                </a:lnTo>
                <a:lnTo>
                  <a:pt x="393097" y="150304"/>
                </a:lnTo>
                <a:cubicBezTo>
                  <a:pt x="393097" y="116681"/>
                  <a:pt x="420338" y="89440"/>
                  <a:pt x="453866" y="89440"/>
                </a:cubicBezTo>
                <a:lnTo>
                  <a:pt x="481584" y="89440"/>
                </a:lnTo>
                <a:lnTo>
                  <a:pt x="481584" y="0"/>
                </a:lnTo>
                <a:lnTo>
                  <a:pt x="460153" y="0"/>
                </a:lnTo>
                <a:cubicBezTo>
                  <a:pt x="372237" y="0"/>
                  <a:pt x="300895" y="71342"/>
                  <a:pt x="300895" y="159258"/>
                </a:cubicBezTo>
                <a:lnTo>
                  <a:pt x="300895" y="334613"/>
                </a:lnTo>
                <a:cubicBezTo>
                  <a:pt x="300895" y="341471"/>
                  <a:pt x="306420" y="346996"/>
                  <a:pt x="313277" y="346996"/>
                </a:cubicBezTo>
                <a:lnTo>
                  <a:pt x="473203" y="346996"/>
                </a:lnTo>
                <a:cubicBezTo>
                  <a:pt x="480060" y="346996"/>
                  <a:pt x="485585" y="341471"/>
                  <a:pt x="485585" y="334613"/>
                </a:cubicBezTo>
                <a:lnTo>
                  <a:pt x="485585" y="200406"/>
                </a:lnTo>
                <a:cubicBezTo>
                  <a:pt x="485585" y="193548"/>
                  <a:pt x="480060" y="188023"/>
                  <a:pt x="473203" y="1880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0A42-B2D1-4B4E-A359-5E32559B29FB}"/>
              </a:ext>
            </a:extLst>
          </p:cNvPr>
          <p:cNvSpPr txBox="1"/>
          <p:nvPr/>
        </p:nvSpPr>
        <p:spPr>
          <a:xfrm>
            <a:off x="6730958" y="5509051"/>
            <a:ext cx="5025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12C626E-8DD7-43C9-8F72-9766A78E049A}"/>
              </a:ext>
            </a:extLst>
          </p:cNvPr>
          <p:cNvGrpSpPr/>
          <p:nvPr/>
        </p:nvGrpSpPr>
        <p:grpSpPr>
          <a:xfrm>
            <a:off x="591287" y="2036763"/>
            <a:ext cx="1305877" cy="1447704"/>
            <a:chOff x="591287" y="2036763"/>
            <a:chExt cx="1305877" cy="144770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8C2DAF-F221-42B2-9DC1-6E969EE1C76F}"/>
                </a:ext>
              </a:extLst>
            </p:cNvPr>
            <p:cNvSpPr/>
            <p:nvPr/>
          </p:nvSpPr>
          <p:spPr>
            <a:xfrm>
              <a:off x="591287" y="2036763"/>
              <a:ext cx="1305877" cy="1447704"/>
            </a:xfrm>
            <a:custGeom>
              <a:avLst/>
              <a:gdLst>
                <a:gd name="connsiteX0" fmla="*/ 898112 w 1305877"/>
                <a:gd name="connsiteY0" fmla="*/ 1447705 h 1447704"/>
                <a:gd name="connsiteX1" fmla="*/ 0 w 1305877"/>
                <a:gd name="connsiteY1" fmla="*/ 1447705 h 1447704"/>
                <a:gd name="connsiteX2" fmla="*/ 0 w 1305877"/>
                <a:gd name="connsiteY2" fmla="*/ 0 h 1447704"/>
                <a:gd name="connsiteX3" fmla="*/ 1305877 w 1305877"/>
                <a:gd name="connsiteY3" fmla="*/ 0 h 1447704"/>
                <a:gd name="connsiteX4" fmla="*/ 1305877 w 1305877"/>
                <a:gd name="connsiteY4" fmla="*/ 1039844 h 1447704"/>
                <a:gd name="connsiteX5" fmla="*/ 898112 w 1305877"/>
                <a:gd name="connsiteY5" fmla="*/ 1447610 h 144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5877" h="1447704">
                  <a:moveTo>
                    <a:pt x="898112" y="1447705"/>
                  </a:moveTo>
                  <a:lnTo>
                    <a:pt x="0" y="1447705"/>
                  </a:lnTo>
                  <a:lnTo>
                    <a:pt x="0" y="0"/>
                  </a:lnTo>
                  <a:lnTo>
                    <a:pt x="1305877" y="0"/>
                  </a:lnTo>
                  <a:lnTo>
                    <a:pt x="1305877" y="1039844"/>
                  </a:lnTo>
                  <a:cubicBezTo>
                    <a:pt x="1305877" y="1265015"/>
                    <a:pt x="1123283" y="1447610"/>
                    <a:pt x="898112" y="144761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994825-C873-4A5A-AE2B-CDDE19EA675F}"/>
                </a:ext>
              </a:extLst>
            </p:cNvPr>
            <p:cNvSpPr txBox="1"/>
            <p:nvPr/>
          </p:nvSpPr>
          <p:spPr>
            <a:xfrm>
              <a:off x="640733" y="2116409"/>
              <a:ext cx="11913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200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01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380BAD-0D59-4034-BE08-B112680F3062}"/>
              </a:ext>
            </a:extLst>
          </p:cNvPr>
          <p:cNvSpPr txBox="1"/>
          <p:nvPr/>
        </p:nvSpPr>
        <p:spPr>
          <a:xfrm>
            <a:off x="487731" y="4083584"/>
            <a:ext cx="49119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  <a:t>Welcome to Our</a:t>
            </a:r>
            <a:br>
              <a:rPr lang="en-US" sz="4200" dirty="0">
                <a:solidFill>
                  <a:schemeClr val="bg2">
                    <a:lumMod val="25000"/>
                  </a:schemeClr>
                </a:solidFill>
                <a:latin typeface="Montserrat ExtraBold"/>
                <a:cs typeface="Poppins"/>
                <a:sym typeface="Poppins"/>
                <a:rtl val="0"/>
              </a:rPr>
            </a:br>
            <a:r>
              <a:rPr lang="en-US" sz="42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/>
                <a:cs typeface="Poppins"/>
                <a:sym typeface="Poppins"/>
                <a:rtl val="0"/>
              </a:rPr>
              <a:t>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BEA95-4FA5-42F5-B1E0-9C13F1BCCF1E}"/>
              </a:ext>
            </a:extLst>
          </p:cNvPr>
          <p:cNvSpPr txBox="1"/>
          <p:nvPr/>
        </p:nvSpPr>
        <p:spPr>
          <a:xfrm>
            <a:off x="487731" y="3752544"/>
            <a:ext cx="2417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Company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A803E-04EA-46FC-8CE8-D0CFECA7093F}"/>
              </a:ext>
            </a:extLst>
          </p:cNvPr>
          <p:cNvSpPr txBox="1"/>
          <p:nvPr/>
        </p:nvSpPr>
        <p:spPr>
          <a:xfrm>
            <a:off x="487731" y="5461066"/>
            <a:ext cx="52408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Here You Can Add Some Brief Text to Explain The Title This is Just a Demo So Consider Replacing This Text with Your Own Content</a:t>
            </a:r>
          </a:p>
        </p:txBody>
      </p:sp>
    </p:spTree>
    <p:extLst>
      <p:ext uri="{BB962C8B-B14F-4D97-AF65-F5344CB8AC3E}">
        <p14:creationId xmlns:p14="http://schemas.microsoft.com/office/powerpoint/2010/main" val="73967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DB8CCD8-925E-482D-8400-484AD786E11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4F1477E-258B-4E93-9C87-5D699F9A4B29}"/>
              </a:ext>
            </a:extLst>
          </p:cNvPr>
          <p:cNvGrpSpPr/>
          <p:nvPr/>
        </p:nvGrpSpPr>
        <p:grpSpPr>
          <a:xfrm>
            <a:off x="6316503" y="4592860"/>
            <a:ext cx="5875496" cy="2265140"/>
            <a:chOff x="6316503" y="4592860"/>
            <a:chExt cx="5875496" cy="22651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57A5750E-87E2-4314-9BC7-684B2BA7DACD}"/>
                </a:ext>
              </a:extLst>
            </p:cNvPr>
            <p:cNvSpPr/>
            <p:nvPr/>
          </p:nvSpPr>
          <p:spPr>
            <a:xfrm>
              <a:off x="6316503" y="4592860"/>
              <a:ext cx="5875496" cy="2265140"/>
            </a:xfrm>
            <a:custGeom>
              <a:avLst/>
              <a:gdLst>
                <a:gd name="connsiteX0" fmla="*/ 0 w 5875496"/>
                <a:gd name="connsiteY0" fmla="*/ 0 h 2265140"/>
                <a:gd name="connsiteX1" fmla="*/ 5875496 w 5875496"/>
                <a:gd name="connsiteY1" fmla="*/ 0 h 2265140"/>
                <a:gd name="connsiteX2" fmla="*/ 5875496 w 5875496"/>
                <a:gd name="connsiteY2" fmla="*/ 2265140 h 2265140"/>
                <a:gd name="connsiteX3" fmla="*/ 0 w 5875496"/>
                <a:gd name="connsiteY3" fmla="*/ 2265140 h 226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75496" h="2265140">
                  <a:moveTo>
                    <a:pt x="0" y="0"/>
                  </a:moveTo>
                  <a:lnTo>
                    <a:pt x="5875496" y="0"/>
                  </a:lnTo>
                  <a:lnTo>
                    <a:pt x="5875496" y="2265140"/>
                  </a:lnTo>
                  <a:lnTo>
                    <a:pt x="0" y="2265140"/>
                  </a:lnTo>
                  <a:close/>
                </a:path>
              </a:pathLst>
            </a:custGeom>
            <a:gradFill>
              <a:gsLst>
                <a:gs pos="0">
                  <a:srgbClr val="1555FD">
                    <a:alpha val="85000"/>
                  </a:srgbClr>
                </a:gs>
                <a:gs pos="100000">
                  <a:srgbClr val="5680F8">
                    <a:alpha val="93000"/>
                  </a:srgbClr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15D6C04-927E-407C-856D-1E50776FF781}"/>
                </a:ext>
              </a:extLst>
            </p:cNvPr>
            <p:cNvSpPr/>
            <p:nvPr/>
          </p:nvSpPr>
          <p:spPr>
            <a:xfrm>
              <a:off x="6830448" y="4960524"/>
              <a:ext cx="485584" cy="346995"/>
            </a:xfrm>
            <a:custGeom>
              <a:avLst/>
              <a:gdLst>
                <a:gd name="connsiteX0" fmla="*/ 184690 w 485584"/>
                <a:gd name="connsiteY0" fmla="*/ 200406 h 346995"/>
                <a:gd name="connsiteX1" fmla="*/ 184690 w 485584"/>
                <a:gd name="connsiteY1" fmla="*/ 334613 h 346995"/>
                <a:gd name="connsiteX2" fmla="*/ 172308 w 485584"/>
                <a:gd name="connsiteY2" fmla="*/ 346996 h 346995"/>
                <a:gd name="connsiteX3" fmla="*/ 12383 w 485584"/>
                <a:gd name="connsiteY3" fmla="*/ 346996 h 346995"/>
                <a:gd name="connsiteX4" fmla="*/ 0 w 485584"/>
                <a:gd name="connsiteY4" fmla="*/ 334613 h 346995"/>
                <a:gd name="connsiteX5" fmla="*/ 0 w 485584"/>
                <a:gd name="connsiteY5" fmla="*/ 159258 h 346995"/>
                <a:gd name="connsiteX6" fmla="*/ 159258 w 485584"/>
                <a:gd name="connsiteY6" fmla="*/ 0 h 346995"/>
                <a:gd name="connsiteX7" fmla="*/ 180690 w 485584"/>
                <a:gd name="connsiteY7" fmla="*/ 0 h 346995"/>
                <a:gd name="connsiteX8" fmla="*/ 180690 w 485584"/>
                <a:gd name="connsiteY8" fmla="*/ 89440 h 346995"/>
                <a:gd name="connsiteX9" fmla="*/ 152971 w 485584"/>
                <a:gd name="connsiteY9" fmla="*/ 89440 h 346995"/>
                <a:gd name="connsiteX10" fmla="*/ 92203 w 485584"/>
                <a:gd name="connsiteY10" fmla="*/ 150304 h 346995"/>
                <a:gd name="connsiteX11" fmla="*/ 92203 w 485584"/>
                <a:gd name="connsiteY11" fmla="*/ 188023 h 346995"/>
                <a:gd name="connsiteX12" fmla="*/ 172308 w 485584"/>
                <a:gd name="connsiteY12" fmla="*/ 188023 h 346995"/>
                <a:gd name="connsiteX13" fmla="*/ 184690 w 485584"/>
                <a:gd name="connsiteY13" fmla="*/ 200406 h 346995"/>
                <a:gd name="connsiteX14" fmla="*/ 473203 w 485584"/>
                <a:gd name="connsiteY14" fmla="*/ 188023 h 346995"/>
                <a:gd name="connsiteX15" fmla="*/ 393097 w 485584"/>
                <a:gd name="connsiteY15" fmla="*/ 188023 h 346995"/>
                <a:gd name="connsiteX16" fmla="*/ 393097 w 485584"/>
                <a:gd name="connsiteY16" fmla="*/ 150304 h 346995"/>
                <a:gd name="connsiteX17" fmla="*/ 453866 w 485584"/>
                <a:gd name="connsiteY17" fmla="*/ 89440 h 346995"/>
                <a:gd name="connsiteX18" fmla="*/ 481584 w 485584"/>
                <a:gd name="connsiteY18" fmla="*/ 89440 h 346995"/>
                <a:gd name="connsiteX19" fmla="*/ 481584 w 485584"/>
                <a:gd name="connsiteY19" fmla="*/ 0 h 346995"/>
                <a:gd name="connsiteX20" fmla="*/ 460153 w 485584"/>
                <a:gd name="connsiteY20" fmla="*/ 0 h 346995"/>
                <a:gd name="connsiteX21" fmla="*/ 300895 w 485584"/>
                <a:gd name="connsiteY21" fmla="*/ 159258 h 346995"/>
                <a:gd name="connsiteX22" fmla="*/ 300895 w 485584"/>
                <a:gd name="connsiteY22" fmla="*/ 334613 h 346995"/>
                <a:gd name="connsiteX23" fmla="*/ 313277 w 485584"/>
                <a:gd name="connsiteY23" fmla="*/ 346996 h 346995"/>
                <a:gd name="connsiteX24" fmla="*/ 473203 w 485584"/>
                <a:gd name="connsiteY24" fmla="*/ 346996 h 346995"/>
                <a:gd name="connsiteX25" fmla="*/ 485585 w 485584"/>
                <a:gd name="connsiteY25" fmla="*/ 334613 h 346995"/>
                <a:gd name="connsiteX26" fmla="*/ 485585 w 485584"/>
                <a:gd name="connsiteY26" fmla="*/ 200406 h 346995"/>
                <a:gd name="connsiteX27" fmla="*/ 473203 w 485584"/>
                <a:gd name="connsiteY27" fmla="*/ 188023 h 346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85584" h="346995">
                  <a:moveTo>
                    <a:pt x="184690" y="200406"/>
                  </a:moveTo>
                  <a:lnTo>
                    <a:pt x="184690" y="334613"/>
                  </a:lnTo>
                  <a:cubicBezTo>
                    <a:pt x="184690" y="341471"/>
                    <a:pt x="179165" y="346996"/>
                    <a:pt x="172308" y="346996"/>
                  </a:cubicBezTo>
                  <a:lnTo>
                    <a:pt x="12383" y="346996"/>
                  </a:lnTo>
                  <a:cubicBezTo>
                    <a:pt x="5525" y="346996"/>
                    <a:pt x="0" y="341471"/>
                    <a:pt x="0" y="334613"/>
                  </a:cubicBezTo>
                  <a:lnTo>
                    <a:pt x="0" y="159258"/>
                  </a:lnTo>
                  <a:cubicBezTo>
                    <a:pt x="0" y="71342"/>
                    <a:pt x="71343" y="0"/>
                    <a:pt x="159258" y="0"/>
                  </a:cubicBezTo>
                  <a:lnTo>
                    <a:pt x="180690" y="0"/>
                  </a:lnTo>
                  <a:lnTo>
                    <a:pt x="180690" y="89440"/>
                  </a:lnTo>
                  <a:lnTo>
                    <a:pt x="152971" y="89440"/>
                  </a:lnTo>
                  <a:cubicBezTo>
                    <a:pt x="119539" y="89440"/>
                    <a:pt x="92203" y="116681"/>
                    <a:pt x="92203" y="150304"/>
                  </a:cubicBezTo>
                  <a:lnTo>
                    <a:pt x="92203" y="188023"/>
                  </a:lnTo>
                  <a:lnTo>
                    <a:pt x="172308" y="188023"/>
                  </a:lnTo>
                  <a:cubicBezTo>
                    <a:pt x="179165" y="188023"/>
                    <a:pt x="184690" y="193548"/>
                    <a:pt x="184690" y="200406"/>
                  </a:cubicBezTo>
                  <a:close/>
                  <a:moveTo>
                    <a:pt x="473203" y="188023"/>
                  </a:moveTo>
                  <a:lnTo>
                    <a:pt x="393097" y="188023"/>
                  </a:lnTo>
                  <a:lnTo>
                    <a:pt x="393097" y="150304"/>
                  </a:lnTo>
                  <a:cubicBezTo>
                    <a:pt x="393097" y="116681"/>
                    <a:pt x="420338" y="89440"/>
                    <a:pt x="453866" y="89440"/>
                  </a:cubicBezTo>
                  <a:lnTo>
                    <a:pt x="481584" y="89440"/>
                  </a:lnTo>
                  <a:lnTo>
                    <a:pt x="481584" y="0"/>
                  </a:lnTo>
                  <a:lnTo>
                    <a:pt x="460153" y="0"/>
                  </a:lnTo>
                  <a:cubicBezTo>
                    <a:pt x="372237" y="0"/>
                    <a:pt x="300895" y="71342"/>
                    <a:pt x="300895" y="159258"/>
                  </a:cubicBezTo>
                  <a:lnTo>
                    <a:pt x="300895" y="334613"/>
                  </a:lnTo>
                  <a:cubicBezTo>
                    <a:pt x="300895" y="341471"/>
                    <a:pt x="306420" y="346996"/>
                    <a:pt x="313277" y="346996"/>
                  </a:cubicBezTo>
                  <a:lnTo>
                    <a:pt x="473203" y="346996"/>
                  </a:lnTo>
                  <a:cubicBezTo>
                    <a:pt x="480060" y="346996"/>
                    <a:pt x="485585" y="341471"/>
                    <a:pt x="485585" y="334613"/>
                  </a:cubicBezTo>
                  <a:lnTo>
                    <a:pt x="485585" y="200406"/>
                  </a:lnTo>
                  <a:cubicBezTo>
                    <a:pt x="485585" y="193548"/>
                    <a:pt x="480060" y="188023"/>
                    <a:pt x="473203" y="188023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D355D3A-10FB-4627-B2E8-309A81EC5AC5}"/>
                </a:ext>
              </a:extLst>
            </p:cNvPr>
            <p:cNvSpPr txBox="1"/>
            <p:nvPr/>
          </p:nvSpPr>
          <p:spPr>
            <a:xfrm>
              <a:off x="6730958" y="5509051"/>
              <a:ext cx="50253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cs typeface="Poppins"/>
                  <a:sym typeface="Poppins"/>
                  <a:rtl val="0"/>
                </a:rPr>
                <a:t>Here You Can Add Some Brief Text to Explain The Title This is Just a Demo So Consider Replacing This Text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044826A-8C50-4184-8687-DF75DC5D4BA0}"/>
              </a:ext>
            </a:extLst>
          </p:cNvPr>
          <p:cNvGrpSpPr/>
          <p:nvPr/>
        </p:nvGrpSpPr>
        <p:grpSpPr>
          <a:xfrm>
            <a:off x="0" y="2030826"/>
            <a:ext cx="6316503" cy="4827174"/>
            <a:chOff x="0" y="2030826"/>
            <a:chExt cx="6316503" cy="482717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4B2BF22-D476-4CBD-80AC-25772C4830BC}"/>
                </a:ext>
              </a:extLst>
            </p:cNvPr>
            <p:cNvSpPr/>
            <p:nvPr/>
          </p:nvSpPr>
          <p:spPr>
            <a:xfrm>
              <a:off x="0" y="2030826"/>
              <a:ext cx="6316503" cy="4827174"/>
            </a:xfrm>
            <a:custGeom>
              <a:avLst/>
              <a:gdLst>
                <a:gd name="connsiteX0" fmla="*/ 0 w 6316503"/>
                <a:gd name="connsiteY0" fmla="*/ 0 h 4827174"/>
                <a:gd name="connsiteX1" fmla="*/ 5459254 w 6316503"/>
                <a:gd name="connsiteY1" fmla="*/ 0 h 4827174"/>
                <a:gd name="connsiteX2" fmla="*/ 6316504 w 6316503"/>
                <a:gd name="connsiteY2" fmla="*/ 857250 h 4827174"/>
                <a:gd name="connsiteX3" fmla="*/ 6316504 w 6316503"/>
                <a:gd name="connsiteY3" fmla="*/ 4827175 h 4827174"/>
                <a:gd name="connsiteX4" fmla="*/ 0 w 6316503"/>
                <a:gd name="connsiteY4" fmla="*/ 4827175 h 4827174"/>
                <a:gd name="connsiteX5" fmla="*/ 0 w 6316503"/>
                <a:gd name="connsiteY5" fmla="*/ 0 h 4827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16503" h="4827174">
                  <a:moveTo>
                    <a:pt x="0" y="0"/>
                  </a:moveTo>
                  <a:lnTo>
                    <a:pt x="5459254" y="0"/>
                  </a:lnTo>
                  <a:cubicBezTo>
                    <a:pt x="5932742" y="0"/>
                    <a:pt x="6316504" y="383762"/>
                    <a:pt x="6316504" y="857250"/>
                  </a:cubicBezTo>
                  <a:lnTo>
                    <a:pt x="6316504" y="4827175"/>
                  </a:lnTo>
                  <a:lnTo>
                    <a:pt x="0" y="4827175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>
                    <a:alpha val="88000"/>
                  </a:srgbClr>
                </a:gs>
                <a:gs pos="100000">
                  <a:srgbClr val="EFF4FF">
                    <a:alpha val="92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9E67890-1C94-4D93-82F3-AE6B26DB355F}"/>
                </a:ext>
              </a:extLst>
            </p:cNvPr>
            <p:cNvGrpSpPr/>
            <p:nvPr/>
          </p:nvGrpSpPr>
          <p:grpSpPr>
            <a:xfrm>
              <a:off x="591287" y="2036763"/>
              <a:ext cx="1305877" cy="1447704"/>
              <a:chOff x="591287" y="2036763"/>
              <a:chExt cx="1305877" cy="1447704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45A81A38-13A9-4554-A046-E0045BDAC0F1}"/>
                  </a:ext>
                </a:extLst>
              </p:cNvPr>
              <p:cNvSpPr/>
              <p:nvPr/>
            </p:nvSpPr>
            <p:spPr>
              <a:xfrm>
                <a:off x="591287" y="2036763"/>
                <a:ext cx="1305877" cy="1447704"/>
              </a:xfrm>
              <a:custGeom>
                <a:avLst/>
                <a:gdLst>
                  <a:gd name="connsiteX0" fmla="*/ 898112 w 1305877"/>
                  <a:gd name="connsiteY0" fmla="*/ 1447705 h 1447704"/>
                  <a:gd name="connsiteX1" fmla="*/ 0 w 1305877"/>
                  <a:gd name="connsiteY1" fmla="*/ 1447705 h 1447704"/>
                  <a:gd name="connsiteX2" fmla="*/ 0 w 1305877"/>
                  <a:gd name="connsiteY2" fmla="*/ 0 h 1447704"/>
                  <a:gd name="connsiteX3" fmla="*/ 1305877 w 1305877"/>
                  <a:gd name="connsiteY3" fmla="*/ 0 h 1447704"/>
                  <a:gd name="connsiteX4" fmla="*/ 1305877 w 1305877"/>
                  <a:gd name="connsiteY4" fmla="*/ 1039844 h 1447704"/>
                  <a:gd name="connsiteX5" fmla="*/ 898112 w 1305877"/>
                  <a:gd name="connsiteY5" fmla="*/ 1447610 h 1447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05877" h="1447704">
                    <a:moveTo>
                      <a:pt x="898112" y="1447705"/>
                    </a:moveTo>
                    <a:lnTo>
                      <a:pt x="0" y="1447705"/>
                    </a:lnTo>
                    <a:lnTo>
                      <a:pt x="0" y="0"/>
                    </a:lnTo>
                    <a:lnTo>
                      <a:pt x="1305877" y="0"/>
                    </a:lnTo>
                    <a:lnTo>
                      <a:pt x="1305877" y="1039844"/>
                    </a:lnTo>
                    <a:cubicBezTo>
                      <a:pt x="1305877" y="1265015"/>
                      <a:pt x="1123283" y="1447610"/>
                      <a:pt x="898112" y="144761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6BCC576-919D-4059-9DEF-E018F4461714}"/>
                  </a:ext>
                </a:extLst>
              </p:cNvPr>
              <p:cNvSpPr txBox="1"/>
              <p:nvPr/>
            </p:nvSpPr>
            <p:spPr>
              <a:xfrm>
                <a:off x="640733" y="2116409"/>
                <a:ext cx="119135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200" dirty="0">
                    <a:solidFill>
                      <a:schemeClr val="bg1"/>
                    </a:solidFill>
                    <a:latin typeface="Montserrat ExtraBold"/>
                    <a:cs typeface="Poppins"/>
                    <a:sym typeface="Poppins"/>
                    <a:rtl val="0"/>
                  </a:rPr>
                  <a:t>01</a:t>
                </a: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346BEA-91BC-4CC5-96B9-96E22296635B}"/>
                </a:ext>
              </a:extLst>
            </p:cNvPr>
            <p:cNvSpPr txBox="1"/>
            <p:nvPr/>
          </p:nvSpPr>
          <p:spPr>
            <a:xfrm>
              <a:off x="487731" y="4083584"/>
              <a:ext cx="4911922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dirty="0">
                  <a:solidFill>
                    <a:schemeClr val="bg2">
                      <a:lumMod val="25000"/>
                    </a:schemeClr>
                  </a:solidFill>
                  <a:latin typeface="Montserrat ExtraBold"/>
                  <a:cs typeface="Poppins"/>
                  <a:sym typeface="Poppins"/>
                  <a:rtl val="0"/>
                </a:rPr>
                <a:t>Welcome to Our</a:t>
              </a:r>
              <a:br>
                <a:rPr lang="en-US" sz="4200" dirty="0">
                  <a:solidFill>
                    <a:schemeClr val="bg2">
                      <a:lumMod val="25000"/>
                    </a:schemeClr>
                  </a:solidFill>
                  <a:latin typeface="Montserrat ExtraBold"/>
                  <a:cs typeface="Poppins"/>
                  <a:sym typeface="Poppins"/>
                  <a:rtl val="0"/>
                </a:rPr>
              </a:br>
              <a:r>
                <a:rPr lang="en-US" sz="420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 ExtraBold"/>
                  <a:cs typeface="Poppins"/>
                  <a:sym typeface="Poppins"/>
                  <a:rtl val="0"/>
                </a:rPr>
                <a:t>Presentation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FF63A38-A5F5-4255-B5B9-2E42DAEC5B88}"/>
                </a:ext>
              </a:extLst>
            </p:cNvPr>
            <p:cNvSpPr txBox="1"/>
            <p:nvPr/>
          </p:nvSpPr>
          <p:spPr>
            <a:xfrm>
              <a:off x="487731" y="3752544"/>
              <a:ext cx="24176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cs typeface="Poppins"/>
                  <a:sym typeface="Poppins"/>
                  <a:rtl val="0"/>
                </a:rPr>
                <a:t>Company Name Here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8F8FB1-74F6-4FC3-83D2-89F2C2D1907C}"/>
                </a:ext>
              </a:extLst>
            </p:cNvPr>
            <p:cNvSpPr txBox="1"/>
            <p:nvPr/>
          </p:nvSpPr>
          <p:spPr>
            <a:xfrm>
              <a:off x="487731" y="5461066"/>
              <a:ext cx="524084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cs typeface="Poppins"/>
                  <a:sym typeface="Poppins"/>
                  <a:rtl val="0"/>
                </a:rPr>
                <a:t>Here You Can Add Some Brief Text to Explain The Title This is Just a Demo So Consider Replacing This Text with Your Own Content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4593</TotalTime>
  <Words>385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Montserrat</vt:lpstr>
      <vt:lpstr>Poppins ExtraBold</vt:lpstr>
      <vt:lpstr>Arial</vt:lpstr>
      <vt:lpstr>Montserrat ExtraBold</vt:lpstr>
      <vt:lpstr>Pacifico</vt:lpstr>
      <vt:lpstr>Bungee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2025-09-27T14:33:30Z</dcterms:modified>
</cp:coreProperties>
</file>