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ExtraBold" panose="00000900000000000000" pitchFamily="2" charset="0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11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fo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4356523C-401A-47AB-8C4C-70185E3F62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9117" y="4273105"/>
            <a:ext cx="1509999" cy="1866138"/>
          </a:xfrm>
          <a:custGeom>
            <a:avLst/>
            <a:gdLst>
              <a:gd name="connsiteX0" fmla="*/ 257366 w 1509999"/>
              <a:gd name="connsiteY0" fmla="*/ 0 h 1866138"/>
              <a:gd name="connsiteX1" fmla="*/ 1252633 w 1509999"/>
              <a:gd name="connsiteY1" fmla="*/ 0 h 1866138"/>
              <a:gd name="connsiteX2" fmla="*/ 1509999 w 1509999"/>
              <a:gd name="connsiteY2" fmla="*/ 257365 h 1866138"/>
              <a:gd name="connsiteX3" fmla="*/ 1509999 w 1509999"/>
              <a:gd name="connsiteY3" fmla="*/ 1608772 h 1866138"/>
              <a:gd name="connsiteX4" fmla="*/ 1252633 w 1509999"/>
              <a:gd name="connsiteY4" fmla="*/ 1866138 h 1866138"/>
              <a:gd name="connsiteX5" fmla="*/ 257366 w 1509999"/>
              <a:gd name="connsiteY5" fmla="*/ 1866138 h 1866138"/>
              <a:gd name="connsiteX6" fmla="*/ 0 w 1509999"/>
              <a:gd name="connsiteY6" fmla="*/ 1608772 h 1866138"/>
              <a:gd name="connsiteX7" fmla="*/ 0 w 1509999"/>
              <a:gd name="connsiteY7" fmla="*/ 257365 h 1866138"/>
              <a:gd name="connsiteX8" fmla="*/ 257366 w 1509999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9" h="1866138">
                <a:moveTo>
                  <a:pt x="257366" y="0"/>
                </a:moveTo>
                <a:lnTo>
                  <a:pt x="1252633" y="0"/>
                </a:lnTo>
                <a:cubicBezTo>
                  <a:pt x="1394773" y="0"/>
                  <a:pt x="1509999" y="115226"/>
                  <a:pt x="1509999" y="257365"/>
                </a:cubicBezTo>
                <a:lnTo>
                  <a:pt x="1509999" y="1608772"/>
                </a:lnTo>
                <a:cubicBezTo>
                  <a:pt x="1509999" y="1750911"/>
                  <a:pt x="1394773" y="1866138"/>
                  <a:pt x="1252633" y="1866138"/>
                </a:cubicBezTo>
                <a:lnTo>
                  <a:pt x="257366" y="1866138"/>
                </a:lnTo>
                <a:cubicBezTo>
                  <a:pt x="115227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52DFBC7-5917-4A59-B01C-C5F39BEB7A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9117" y="2117598"/>
            <a:ext cx="1509999" cy="1866138"/>
          </a:xfrm>
          <a:custGeom>
            <a:avLst/>
            <a:gdLst>
              <a:gd name="connsiteX0" fmla="*/ 257366 w 1509999"/>
              <a:gd name="connsiteY0" fmla="*/ 0 h 1866138"/>
              <a:gd name="connsiteX1" fmla="*/ 1252633 w 1509999"/>
              <a:gd name="connsiteY1" fmla="*/ 0 h 1866138"/>
              <a:gd name="connsiteX2" fmla="*/ 1509999 w 1509999"/>
              <a:gd name="connsiteY2" fmla="*/ 257366 h 1866138"/>
              <a:gd name="connsiteX3" fmla="*/ 1509999 w 1509999"/>
              <a:gd name="connsiteY3" fmla="*/ 1608773 h 1866138"/>
              <a:gd name="connsiteX4" fmla="*/ 1252633 w 1509999"/>
              <a:gd name="connsiteY4" fmla="*/ 1866138 h 1866138"/>
              <a:gd name="connsiteX5" fmla="*/ 257366 w 1509999"/>
              <a:gd name="connsiteY5" fmla="*/ 1866138 h 1866138"/>
              <a:gd name="connsiteX6" fmla="*/ 0 w 1509999"/>
              <a:gd name="connsiteY6" fmla="*/ 1608773 h 1866138"/>
              <a:gd name="connsiteX7" fmla="*/ 0 w 1509999"/>
              <a:gd name="connsiteY7" fmla="*/ 257365 h 1866138"/>
              <a:gd name="connsiteX8" fmla="*/ 257366 w 1509999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9" h="1866138">
                <a:moveTo>
                  <a:pt x="257366" y="0"/>
                </a:moveTo>
                <a:lnTo>
                  <a:pt x="1252633" y="0"/>
                </a:lnTo>
                <a:cubicBezTo>
                  <a:pt x="1394773" y="0"/>
                  <a:pt x="1509999" y="115226"/>
                  <a:pt x="1509999" y="257366"/>
                </a:cubicBezTo>
                <a:lnTo>
                  <a:pt x="1509999" y="1608773"/>
                </a:lnTo>
                <a:cubicBezTo>
                  <a:pt x="1509999" y="1750912"/>
                  <a:pt x="1394773" y="1866138"/>
                  <a:pt x="1252633" y="1866138"/>
                </a:cubicBezTo>
                <a:lnTo>
                  <a:pt x="257366" y="1866138"/>
                </a:lnTo>
                <a:cubicBezTo>
                  <a:pt x="115227" y="1866138"/>
                  <a:pt x="0" y="1750912"/>
                  <a:pt x="0" y="1608773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C59B8EC-3842-415E-B774-4D912689D7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321939" cy="6858000"/>
          </a:xfrm>
          <a:custGeom>
            <a:avLst/>
            <a:gdLst>
              <a:gd name="connsiteX0" fmla="*/ 0 w 3321939"/>
              <a:gd name="connsiteY0" fmla="*/ 0 h 6858000"/>
              <a:gd name="connsiteX1" fmla="*/ 3321939 w 3321939"/>
              <a:gd name="connsiteY1" fmla="*/ 0 h 6858000"/>
              <a:gd name="connsiteX2" fmla="*/ 3321939 w 3321939"/>
              <a:gd name="connsiteY2" fmla="*/ 6858000 h 6858000"/>
              <a:gd name="connsiteX3" fmla="*/ 0 w 332193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939" h="6858000">
                <a:moveTo>
                  <a:pt x="0" y="0"/>
                </a:moveTo>
                <a:lnTo>
                  <a:pt x="3321939" y="0"/>
                </a:lnTo>
                <a:lnTo>
                  <a:pt x="332193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_Animation_Multiple Images fo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0E3B6585-4EB3-4AA9-9355-41EACC5D26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9117" y="4273105"/>
            <a:ext cx="1509999" cy="1866138"/>
          </a:xfrm>
          <a:custGeom>
            <a:avLst/>
            <a:gdLst>
              <a:gd name="connsiteX0" fmla="*/ 257366 w 1509999"/>
              <a:gd name="connsiteY0" fmla="*/ 0 h 1866138"/>
              <a:gd name="connsiteX1" fmla="*/ 1252633 w 1509999"/>
              <a:gd name="connsiteY1" fmla="*/ 0 h 1866138"/>
              <a:gd name="connsiteX2" fmla="*/ 1509999 w 1509999"/>
              <a:gd name="connsiteY2" fmla="*/ 257365 h 1866138"/>
              <a:gd name="connsiteX3" fmla="*/ 1509999 w 1509999"/>
              <a:gd name="connsiteY3" fmla="*/ 1608772 h 1866138"/>
              <a:gd name="connsiteX4" fmla="*/ 1252633 w 1509999"/>
              <a:gd name="connsiteY4" fmla="*/ 1866138 h 1866138"/>
              <a:gd name="connsiteX5" fmla="*/ 257366 w 1509999"/>
              <a:gd name="connsiteY5" fmla="*/ 1866138 h 1866138"/>
              <a:gd name="connsiteX6" fmla="*/ 0 w 1509999"/>
              <a:gd name="connsiteY6" fmla="*/ 1608772 h 1866138"/>
              <a:gd name="connsiteX7" fmla="*/ 0 w 1509999"/>
              <a:gd name="connsiteY7" fmla="*/ 257365 h 1866138"/>
              <a:gd name="connsiteX8" fmla="*/ 257366 w 1509999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9" h="1866138">
                <a:moveTo>
                  <a:pt x="257366" y="0"/>
                </a:moveTo>
                <a:lnTo>
                  <a:pt x="1252633" y="0"/>
                </a:lnTo>
                <a:cubicBezTo>
                  <a:pt x="1394773" y="0"/>
                  <a:pt x="1509999" y="115226"/>
                  <a:pt x="1509999" y="257365"/>
                </a:cubicBezTo>
                <a:lnTo>
                  <a:pt x="1509999" y="1608772"/>
                </a:lnTo>
                <a:cubicBezTo>
                  <a:pt x="1509999" y="1750911"/>
                  <a:pt x="1394773" y="1866138"/>
                  <a:pt x="1252633" y="1866138"/>
                </a:cubicBezTo>
                <a:lnTo>
                  <a:pt x="257366" y="1866138"/>
                </a:lnTo>
                <a:cubicBezTo>
                  <a:pt x="115227" y="1866138"/>
                  <a:pt x="0" y="1750911"/>
                  <a:pt x="0" y="1608772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EF7AD0A9-CCD1-4F64-A707-427DDFEB72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9117" y="2117598"/>
            <a:ext cx="1509999" cy="1866138"/>
          </a:xfrm>
          <a:custGeom>
            <a:avLst/>
            <a:gdLst>
              <a:gd name="connsiteX0" fmla="*/ 257366 w 1509999"/>
              <a:gd name="connsiteY0" fmla="*/ 0 h 1866138"/>
              <a:gd name="connsiteX1" fmla="*/ 1252633 w 1509999"/>
              <a:gd name="connsiteY1" fmla="*/ 0 h 1866138"/>
              <a:gd name="connsiteX2" fmla="*/ 1509999 w 1509999"/>
              <a:gd name="connsiteY2" fmla="*/ 257366 h 1866138"/>
              <a:gd name="connsiteX3" fmla="*/ 1509999 w 1509999"/>
              <a:gd name="connsiteY3" fmla="*/ 1608773 h 1866138"/>
              <a:gd name="connsiteX4" fmla="*/ 1252633 w 1509999"/>
              <a:gd name="connsiteY4" fmla="*/ 1866138 h 1866138"/>
              <a:gd name="connsiteX5" fmla="*/ 257366 w 1509999"/>
              <a:gd name="connsiteY5" fmla="*/ 1866138 h 1866138"/>
              <a:gd name="connsiteX6" fmla="*/ 0 w 1509999"/>
              <a:gd name="connsiteY6" fmla="*/ 1608773 h 1866138"/>
              <a:gd name="connsiteX7" fmla="*/ 0 w 1509999"/>
              <a:gd name="connsiteY7" fmla="*/ 257365 h 1866138"/>
              <a:gd name="connsiteX8" fmla="*/ 257366 w 1509999"/>
              <a:gd name="connsiteY8" fmla="*/ 0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999" h="1866138">
                <a:moveTo>
                  <a:pt x="257366" y="0"/>
                </a:moveTo>
                <a:lnTo>
                  <a:pt x="1252633" y="0"/>
                </a:lnTo>
                <a:cubicBezTo>
                  <a:pt x="1394773" y="0"/>
                  <a:pt x="1509999" y="115226"/>
                  <a:pt x="1509999" y="257366"/>
                </a:cubicBezTo>
                <a:lnTo>
                  <a:pt x="1509999" y="1608773"/>
                </a:lnTo>
                <a:cubicBezTo>
                  <a:pt x="1509999" y="1750912"/>
                  <a:pt x="1394773" y="1866138"/>
                  <a:pt x="1252633" y="1866138"/>
                </a:cubicBezTo>
                <a:lnTo>
                  <a:pt x="257366" y="1866138"/>
                </a:lnTo>
                <a:cubicBezTo>
                  <a:pt x="115227" y="1866138"/>
                  <a:pt x="0" y="1750912"/>
                  <a:pt x="0" y="1608773"/>
                </a:cubicBezTo>
                <a:lnTo>
                  <a:pt x="0" y="257365"/>
                </a:lnTo>
                <a:cubicBezTo>
                  <a:pt x="0" y="115226"/>
                  <a:pt x="115227" y="0"/>
                  <a:pt x="25736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A1141E8-A5BF-4786-AB15-7BE45C6482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321939" cy="6858000"/>
          </a:xfrm>
          <a:custGeom>
            <a:avLst/>
            <a:gdLst>
              <a:gd name="connsiteX0" fmla="*/ 0 w 3321939"/>
              <a:gd name="connsiteY0" fmla="*/ 0 h 6858000"/>
              <a:gd name="connsiteX1" fmla="*/ 3321939 w 3321939"/>
              <a:gd name="connsiteY1" fmla="*/ 0 h 6858000"/>
              <a:gd name="connsiteX2" fmla="*/ 3321939 w 3321939"/>
              <a:gd name="connsiteY2" fmla="*/ 6858000 h 6858000"/>
              <a:gd name="connsiteX3" fmla="*/ 0 w 332193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939" h="6858000">
                <a:moveTo>
                  <a:pt x="0" y="0"/>
                </a:moveTo>
                <a:lnTo>
                  <a:pt x="3321939" y="0"/>
                </a:lnTo>
                <a:lnTo>
                  <a:pt x="332193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5787A4-9983-47F1-9921-95626EA51A75}"/>
              </a:ext>
            </a:extLst>
          </p:cNvPr>
          <p:cNvSpPr txBox="1"/>
          <p:nvPr/>
        </p:nvSpPr>
        <p:spPr>
          <a:xfrm>
            <a:off x="3507676" y="1034082"/>
            <a:ext cx="6048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FE17-3BCA-4A83-A467-94426D8AE535}"/>
              </a:ext>
            </a:extLst>
          </p:cNvPr>
          <p:cNvSpPr txBox="1"/>
          <p:nvPr/>
        </p:nvSpPr>
        <p:spPr>
          <a:xfrm>
            <a:off x="3507676" y="6457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42163D-D68B-4C8A-83A0-A4AC8C34AF1B}"/>
              </a:ext>
            </a:extLst>
          </p:cNvPr>
          <p:cNvSpPr/>
          <p:nvPr/>
        </p:nvSpPr>
        <p:spPr>
          <a:xfrm>
            <a:off x="0" y="0"/>
            <a:ext cx="3321939" cy="182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70295A-A1AA-482A-BF00-2B2A367B63FC}"/>
              </a:ext>
            </a:extLst>
          </p:cNvPr>
          <p:cNvSpPr/>
          <p:nvPr/>
        </p:nvSpPr>
        <p:spPr>
          <a:xfrm>
            <a:off x="5359050" y="2119693"/>
            <a:ext cx="6832949" cy="1862042"/>
          </a:xfrm>
          <a:custGeom>
            <a:avLst/>
            <a:gdLst>
              <a:gd name="connsiteX0" fmla="*/ 209550 w 6832949"/>
              <a:gd name="connsiteY0" fmla="*/ 1862042 h 1862042"/>
              <a:gd name="connsiteX1" fmla="*/ 6832949 w 6832949"/>
              <a:gd name="connsiteY1" fmla="*/ 1862042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2 h 1862042"/>
              <a:gd name="connsiteX6" fmla="*/ 209550 w 6832949"/>
              <a:gd name="connsiteY6" fmla="*/ 1862042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2"/>
                </a:moveTo>
                <a:lnTo>
                  <a:pt x="6832949" y="1862042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2"/>
                </a:lnTo>
                <a:cubicBezTo>
                  <a:pt x="0" y="1768221"/>
                  <a:pt x="93821" y="1862042"/>
                  <a:pt x="209550" y="1862042"/>
                </a:cubicBez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64188-5DA5-4F4D-9B64-21B9C786EC9F}"/>
              </a:ext>
            </a:extLst>
          </p:cNvPr>
          <p:cNvSpPr txBox="1"/>
          <p:nvPr/>
        </p:nvSpPr>
        <p:spPr>
          <a:xfrm>
            <a:off x="5715666" y="2421255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AFC8B-E35E-4F78-AE5B-F739C1404703}"/>
              </a:ext>
            </a:extLst>
          </p:cNvPr>
          <p:cNvSpPr txBox="1"/>
          <p:nvPr/>
        </p:nvSpPr>
        <p:spPr>
          <a:xfrm>
            <a:off x="5720238" y="320325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chemeClr val="bg1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72B64-9228-402C-8910-D6D11EEDE7A0}"/>
              </a:ext>
            </a:extLst>
          </p:cNvPr>
          <p:cNvSpPr/>
          <p:nvPr/>
        </p:nvSpPr>
        <p:spPr>
          <a:xfrm>
            <a:off x="5359050" y="4275105"/>
            <a:ext cx="6832949" cy="1862042"/>
          </a:xfrm>
          <a:custGeom>
            <a:avLst/>
            <a:gdLst>
              <a:gd name="connsiteX0" fmla="*/ 209550 w 6832949"/>
              <a:gd name="connsiteY0" fmla="*/ 1862043 h 1862042"/>
              <a:gd name="connsiteX1" fmla="*/ 6832949 w 6832949"/>
              <a:gd name="connsiteY1" fmla="*/ 1862043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3 h 1862042"/>
              <a:gd name="connsiteX6" fmla="*/ 209550 w 6832949"/>
              <a:gd name="connsiteY6" fmla="*/ 1862043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3"/>
                </a:moveTo>
                <a:lnTo>
                  <a:pt x="6832949" y="1862043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3"/>
                </a:lnTo>
                <a:cubicBezTo>
                  <a:pt x="0" y="1768221"/>
                  <a:pt x="93821" y="1862043"/>
                  <a:pt x="209550" y="1862043"/>
                </a:cubicBezTo>
                <a:close/>
              </a:path>
            </a:pathLst>
          </a:custGeom>
          <a:gradFill>
            <a:gsLst>
              <a:gs pos="0">
                <a:srgbClr val="E2E9FE"/>
              </a:gs>
              <a:gs pos="100000">
                <a:srgbClr val="EFF4F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92BBD-1262-41C7-A2A6-6FFF88AFB8C2}"/>
              </a:ext>
            </a:extLst>
          </p:cNvPr>
          <p:cNvSpPr txBox="1"/>
          <p:nvPr/>
        </p:nvSpPr>
        <p:spPr>
          <a:xfrm>
            <a:off x="5715666" y="4576667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4A2B-7DF5-42CB-8802-1C65DE0C6D04}"/>
              </a:ext>
            </a:extLst>
          </p:cNvPr>
          <p:cNvSpPr txBox="1"/>
          <p:nvPr/>
        </p:nvSpPr>
        <p:spPr>
          <a:xfrm>
            <a:off x="5720238" y="535866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rgbClr val="606060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EBB035-2B52-423B-BDAA-C4E7A5F76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AEC49E7-0077-4CE6-9D23-8814D9B43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E2D20B-D059-4269-8654-398E41C7F6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5787A4-9983-47F1-9921-95626EA51A75}"/>
              </a:ext>
            </a:extLst>
          </p:cNvPr>
          <p:cNvSpPr txBox="1"/>
          <p:nvPr/>
        </p:nvSpPr>
        <p:spPr>
          <a:xfrm>
            <a:off x="3507676" y="1034082"/>
            <a:ext cx="6048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5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FE17-3BCA-4A83-A467-94426D8AE535}"/>
              </a:ext>
            </a:extLst>
          </p:cNvPr>
          <p:cNvSpPr txBox="1"/>
          <p:nvPr/>
        </p:nvSpPr>
        <p:spPr>
          <a:xfrm>
            <a:off x="3507676" y="6457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42163D-D68B-4C8A-83A0-A4AC8C34AF1B}"/>
              </a:ext>
            </a:extLst>
          </p:cNvPr>
          <p:cNvSpPr/>
          <p:nvPr/>
        </p:nvSpPr>
        <p:spPr>
          <a:xfrm>
            <a:off x="0" y="0"/>
            <a:ext cx="3321939" cy="182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70295A-A1AA-482A-BF00-2B2A367B63FC}"/>
              </a:ext>
            </a:extLst>
          </p:cNvPr>
          <p:cNvSpPr/>
          <p:nvPr/>
        </p:nvSpPr>
        <p:spPr>
          <a:xfrm>
            <a:off x="5359050" y="2119693"/>
            <a:ext cx="6832949" cy="1862042"/>
          </a:xfrm>
          <a:custGeom>
            <a:avLst/>
            <a:gdLst>
              <a:gd name="connsiteX0" fmla="*/ 209550 w 6832949"/>
              <a:gd name="connsiteY0" fmla="*/ 1862042 h 1862042"/>
              <a:gd name="connsiteX1" fmla="*/ 6832949 w 6832949"/>
              <a:gd name="connsiteY1" fmla="*/ 1862042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2 h 1862042"/>
              <a:gd name="connsiteX6" fmla="*/ 209550 w 6832949"/>
              <a:gd name="connsiteY6" fmla="*/ 1862042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2"/>
                </a:moveTo>
                <a:lnTo>
                  <a:pt x="6832949" y="1862042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2"/>
                </a:lnTo>
                <a:cubicBezTo>
                  <a:pt x="0" y="1768221"/>
                  <a:pt x="93821" y="1862042"/>
                  <a:pt x="209550" y="1862042"/>
                </a:cubicBezTo>
                <a:close/>
              </a:path>
            </a:pathLst>
          </a:cu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64188-5DA5-4F4D-9B64-21B9C786EC9F}"/>
              </a:ext>
            </a:extLst>
          </p:cNvPr>
          <p:cNvSpPr txBox="1"/>
          <p:nvPr/>
        </p:nvSpPr>
        <p:spPr>
          <a:xfrm>
            <a:off x="5715666" y="2421255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AFC8B-E35E-4F78-AE5B-F739C1404703}"/>
              </a:ext>
            </a:extLst>
          </p:cNvPr>
          <p:cNvSpPr txBox="1"/>
          <p:nvPr/>
        </p:nvSpPr>
        <p:spPr>
          <a:xfrm>
            <a:off x="5720238" y="320325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chemeClr val="bg1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72B64-9228-402C-8910-D6D11EEDE7A0}"/>
              </a:ext>
            </a:extLst>
          </p:cNvPr>
          <p:cNvSpPr/>
          <p:nvPr/>
        </p:nvSpPr>
        <p:spPr>
          <a:xfrm>
            <a:off x="5359050" y="4275105"/>
            <a:ext cx="6832949" cy="1862042"/>
          </a:xfrm>
          <a:custGeom>
            <a:avLst/>
            <a:gdLst>
              <a:gd name="connsiteX0" fmla="*/ 209550 w 6832949"/>
              <a:gd name="connsiteY0" fmla="*/ 1862043 h 1862042"/>
              <a:gd name="connsiteX1" fmla="*/ 6832949 w 6832949"/>
              <a:gd name="connsiteY1" fmla="*/ 1862043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3 h 1862042"/>
              <a:gd name="connsiteX6" fmla="*/ 209550 w 6832949"/>
              <a:gd name="connsiteY6" fmla="*/ 1862043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3"/>
                </a:moveTo>
                <a:lnTo>
                  <a:pt x="6832949" y="1862043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3"/>
                </a:lnTo>
                <a:cubicBezTo>
                  <a:pt x="0" y="1768221"/>
                  <a:pt x="93821" y="1862043"/>
                  <a:pt x="209550" y="1862043"/>
                </a:cubicBezTo>
                <a:close/>
              </a:path>
            </a:pathLst>
          </a:custGeom>
          <a:gradFill>
            <a:gsLst>
              <a:gs pos="10000">
                <a:srgbClr val="FFEFE1"/>
              </a:gs>
              <a:gs pos="100000">
                <a:srgbClr val="FFFAE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92BBD-1262-41C7-A2A6-6FFF88AFB8C2}"/>
              </a:ext>
            </a:extLst>
          </p:cNvPr>
          <p:cNvSpPr txBox="1"/>
          <p:nvPr/>
        </p:nvSpPr>
        <p:spPr>
          <a:xfrm>
            <a:off x="5715666" y="4576667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4A2B-7DF5-42CB-8802-1C65DE0C6D04}"/>
              </a:ext>
            </a:extLst>
          </p:cNvPr>
          <p:cNvSpPr txBox="1"/>
          <p:nvPr/>
        </p:nvSpPr>
        <p:spPr>
          <a:xfrm>
            <a:off x="5720238" y="535866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rgbClr val="606060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EBB035-2B52-423B-BDAA-C4E7A5F76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AEC49E7-0077-4CE6-9D23-8814D9B43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E2D20B-D059-4269-8654-398E41C7F6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178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5787A4-9983-47F1-9921-95626EA51A75}"/>
              </a:ext>
            </a:extLst>
          </p:cNvPr>
          <p:cNvSpPr txBox="1"/>
          <p:nvPr/>
        </p:nvSpPr>
        <p:spPr>
          <a:xfrm>
            <a:off x="3507676" y="1034082"/>
            <a:ext cx="6048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5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FE17-3BCA-4A83-A467-94426D8AE535}"/>
              </a:ext>
            </a:extLst>
          </p:cNvPr>
          <p:cNvSpPr txBox="1"/>
          <p:nvPr/>
        </p:nvSpPr>
        <p:spPr>
          <a:xfrm>
            <a:off x="3507676" y="6457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42163D-D68B-4C8A-83A0-A4AC8C34AF1B}"/>
              </a:ext>
            </a:extLst>
          </p:cNvPr>
          <p:cNvSpPr/>
          <p:nvPr/>
        </p:nvSpPr>
        <p:spPr>
          <a:xfrm>
            <a:off x="0" y="0"/>
            <a:ext cx="3321939" cy="182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70295A-A1AA-482A-BF00-2B2A367B63FC}"/>
              </a:ext>
            </a:extLst>
          </p:cNvPr>
          <p:cNvSpPr/>
          <p:nvPr/>
        </p:nvSpPr>
        <p:spPr>
          <a:xfrm>
            <a:off x="5359050" y="2119693"/>
            <a:ext cx="6832949" cy="1862042"/>
          </a:xfrm>
          <a:custGeom>
            <a:avLst/>
            <a:gdLst>
              <a:gd name="connsiteX0" fmla="*/ 209550 w 6832949"/>
              <a:gd name="connsiteY0" fmla="*/ 1862042 h 1862042"/>
              <a:gd name="connsiteX1" fmla="*/ 6832949 w 6832949"/>
              <a:gd name="connsiteY1" fmla="*/ 1862042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2 h 1862042"/>
              <a:gd name="connsiteX6" fmla="*/ 209550 w 6832949"/>
              <a:gd name="connsiteY6" fmla="*/ 1862042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2"/>
                </a:moveTo>
                <a:lnTo>
                  <a:pt x="6832949" y="1862042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2"/>
                </a:lnTo>
                <a:cubicBezTo>
                  <a:pt x="0" y="1768221"/>
                  <a:pt x="93821" y="1862042"/>
                  <a:pt x="209550" y="1862042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64188-5DA5-4F4D-9B64-21B9C786EC9F}"/>
              </a:ext>
            </a:extLst>
          </p:cNvPr>
          <p:cNvSpPr txBox="1"/>
          <p:nvPr/>
        </p:nvSpPr>
        <p:spPr>
          <a:xfrm>
            <a:off x="5715666" y="2421255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AFC8B-E35E-4F78-AE5B-F739C1404703}"/>
              </a:ext>
            </a:extLst>
          </p:cNvPr>
          <p:cNvSpPr txBox="1"/>
          <p:nvPr/>
        </p:nvSpPr>
        <p:spPr>
          <a:xfrm>
            <a:off x="5720238" y="320325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chemeClr val="bg1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72B64-9228-402C-8910-D6D11EEDE7A0}"/>
              </a:ext>
            </a:extLst>
          </p:cNvPr>
          <p:cNvSpPr/>
          <p:nvPr/>
        </p:nvSpPr>
        <p:spPr>
          <a:xfrm>
            <a:off x="5359050" y="4275105"/>
            <a:ext cx="6832949" cy="1862042"/>
          </a:xfrm>
          <a:custGeom>
            <a:avLst/>
            <a:gdLst>
              <a:gd name="connsiteX0" fmla="*/ 209550 w 6832949"/>
              <a:gd name="connsiteY0" fmla="*/ 1862043 h 1862042"/>
              <a:gd name="connsiteX1" fmla="*/ 6832949 w 6832949"/>
              <a:gd name="connsiteY1" fmla="*/ 1862043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3 h 1862042"/>
              <a:gd name="connsiteX6" fmla="*/ 209550 w 6832949"/>
              <a:gd name="connsiteY6" fmla="*/ 1862043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3"/>
                </a:moveTo>
                <a:lnTo>
                  <a:pt x="6832949" y="1862043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3"/>
                </a:lnTo>
                <a:cubicBezTo>
                  <a:pt x="0" y="1768221"/>
                  <a:pt x="93821" y="1862043"/>
                  <a:pt x="209550" y="1862043"/>
                </a:cubicBezTo>
                <a:close/>
              </a:path>
            </a:pathLst>
          </a:custGeom>
          <a:gradFill>
            <a:gsLst>
              <a:gs pos="12000">
                <a:srgbClr val="F6EBFB"/>
              </a:gs>
              <a:gs pos="100000">
                <a:srgbClr val="F6EFF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92BBD-1262-41C7-A2A6-6FFF88AFB8C2}"/>
              </a:ext>
            </a:extLst>
          </p:cNvPr>
          <p:cNvSpPr txBox="1"/>
          <p:nvPr/>
        </p:nvSpPr>
        <p:spPr>
          <a:xfrm>
            <a:off x="5715666" y="4576667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4A2B-7DF5-42CB-8802-1C65DE0C6D04}"/>
              </a:ext>
            </a:extLst>
          </p:cNvPr>
          <p:cNvSpPr txBox="1"/>
          <p:nvPr/>
        </p:nvSpPr>
        <p:spPr>
          <a:xfrm>
            <a:off x="5720238" y="535866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Job Position</a:t>
            </a:r>
            <a:r>
              <a:rPr lang="en-US" dirty="0">
                <a:solidFill>
                  <a:srgbClr val="176BF8"/>
                </a:solidFill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rgbClr val="606060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EBB035-2B52-423B-BDAA-C4E7A5F76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AEC49E7-0077-4CE6-9D23-8814D9B43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E2D20B-D059-4269-8654-398E41C7F6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5699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5787A4-9983-47F1-9921-95626EA51A75}"/>
              </a:ext>
            </a:extLst>
          </p:cNvPr>
          <p:cNvSpPr txBox="1"/>
          <p:nvPr/>
        </p:nvSpPr>
        <p:spPr>
          <a:xfrm>
            <a:off x="3507676" y="1034082"/>
            <a:ext cx="6048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5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FE17-3BCA-4A83-A467-94426D8AE535}"/>
              </a:ext>
            </a:extLst>
          </p:cNvPr>
          <p:cNvSpPr txBox="1"/>
          <p:nvPr/>
        </p:nvSpPr>
        <p:spPr>
          <a:xfrm>
            <a:off x="3507676" y="6457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42163D-D68B-4C8A-83A0-A4AC8C34AF1B}"/>
              </a:ext>
            </a:extLst>
          </p:cNvPr>
          <p:cNvSpPr/>
          <p:nvPr/>
        </p:nvSpPr>
        <p:spPr>
          <a:xfrm>
            <a:off x="0" y="0"/>
            <a:ext cx="3321939" cy="182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70295A-A1AA-482A-BF00-2B2A367B63FC}"/>
              </a:ext>
            </a:extLst>
          </p:cNvPr>
          <p:cNvSpPr/>
          <p:nvPr/>
        </p:nvSpPr>
        <p:spPr>
          <a:xfrm>
            <a:off x="5359050" y="2119693"/>
            <a:ext cx="6832949" cy="1862042"/>
          </a:xfrm>
          <a:custGeom>
            <a:avLst/>
            <a:gdLst>
              <a:gd name="connsiteX0" fmla="*/ 209550 w 6832949"/>
              <a:gd name="connsiteY0" fmla="*/ 1862042 h 1862042"/>
              <a:gd name="connsiteX1" fmla="*/ 6832949 w 6832949"/>
              <a:gd name="connsiteY1" fmla="*/ 1862042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2 h 1862042"/>
              <a:gd name="connsiteX6" fmla="*/ 209550 w 6832949"/>
              <a:gd name="connsiteY6" fmla="*/ 1862042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2"/>
                </a:moveTo>
                <a:lnTo>
                  <a:pt x="6832949" y="1862042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2"/>
                </a:lnTo>
                <a:cubicBezTo>
                  <a:pt x="0" y="1768221"/>
                  <a:pt x="93821" y="1862042"/>
                  <a:pt x="209550" y="1862042"/>
                </a:cubicBez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64188-5DA5-4F4D-9B64-21B9C786EC9F}"/>
              </a:ext>
            </a:extLst>
          </p:cNvPr>
          <p:cNvSpPr txBox="1"/>
          <p:nvPr/>
        </p:nvSpPr>
        <p:spPr>
          <a:xfrm>
            <a:off x="5715666" y="2421255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AFC8B-E35E-4F78-AE5B-F739C1404703}"/>
              </a:ext>
            </a:extLst>
          </p:cNvPr>
          <p:cNvSpPr txBox="1"/>
          <p:nvPr/>
        </p:nvSpPr>
        <p:spPr>
          <a:xfrm>
            <a:off x="5720238" y="320325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chemeClr val="bg1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72B64-9228-402C-8910-D6D11EEDE7A0}"/>
              </a:ext>
            </a:extLst>
          </p:cNvPr>
          <p:cNvSpPr/>
          <p:nvPr/>
        </p:nvSpPr>
        <p:spPr>
          <a:xfrm>
            <a:off x="5359050" y="4275105"/>
            <a:ext cx="6832949" cy="1862042"/>
          </a:xfrm>
          <a:custGeom>
            <a:avLst/>
            <a:gdLst>
              <a:gd name="connsiteX0" fmla="*/ 209550 w 6832949"/>
              <a:gd name="connsiteY0" fmla="*/ 1862043 h 1862042"/>
              <a:gd name="connsiteX1" fmla="*/ 6832949 w 6832949"/>
              <a:gd name="connsiteY1" fmla="*/ 1862043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3 h 1862042"/>
              <a:gd name="connsiteX6" fmla="*/ 209550 w 6832949"/>
              <a:gd name="connsiteY6" fmla="*/ 1862043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3"/>
                </a:moveTo>
                <a:lnTo>
                  <a:pt x="6832949" y="1862043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3"/>
                </a:lnTo>
                <a:cubicBezTo>
                  <a:pt x="0" y="1768221"/>
                  <a:pt x="93821" y="1862043"/>
                  <a:pt x="209550" y="1862043"/>
                </a:cubicBezTo>
                <a:close/>
              </a:path>
            </a:pathLst>
          </a:custGeom>
          <a:gradFill>
            <a:gsLst>
              <a:gs pos="12000">
                <a:srgbClr val="FFEDEB"/>
              </a:gs>
              <a:gs pos="100000">
                <a:srgbClr val="FDF0ED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92BBD-1262-41C7-A2A6-6FFF88AFB8C2}"/>
              </a:ext>
            </a:extLst>
          </p:cNvPr>
          <p:cNvSpPr txBox="1"/>
          <p:nvPr/>
        </p:nvSpPr>
        <p:spPr>
          <a:xfrm>
            <a:off x="5715666" y="4576667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4A2B-7DF5-42CB-8802-1C65DE0C6D04}"/>
              </a:ext>
            </a:extLst>
          </p:cNvPr>
          <p:cNvSpPr txBox="1"/>
          <p:nvPr/>
        </p:nvSpPr>
        <p:spPr>
          <a:xfrm>
            <a:off x="5720238" y="535866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Job Position</a:t>
            </a:r>
            <a:r>
              <a:rPr lang="en-US" dirty="0">
                <a:solidFill>
                  <a:srgbClr val="176BF8"/>
                </a:solidFill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rgbClr val="606060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EBB035-2B52-423B-BDAA-C4E7A5F76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AEC49E7-0077-4CE6-9D23-8814D9B43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E2D20B-D059-4269-8654-398E41C7F6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528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5787A4-9983-47F1-9921-95626EA51A75}"/>
              </a:ext>
            </a:extLst>
          </p:cNvPr>
          <p:cNvSpPr txBox="1"/>
          <p:nvPr/>
        </p:nvSpPr>
        <p:spPr>
          <a:xfrm>
            <a:off x="3507676" y="1034082"/>
            <a:ext cx="6048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5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FE17-3BCA-4A83-A467-94426D8AE535}"/>
              </a:ext>
            </a:extLst>
          </p:cNvPr>
          <p:cNvSpPr txBox="1"/>
          <p:nvPr/>
        </p:nvSpPr>
        <p:spPr>
          <a:xfrm>
            <a:off x="3507676" y="6457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42163D-D68B-4C8A-83A0-A4AC8C34AF1B}"/>
              </a:ext>
            </a:extLst>
          </p:cNvPr>
          <p:cNvSpPr/>
          <p:nvPr/>
        </p:nvSpPr>
        <p:spPr>
          <a:xfrm>
            <a:off x="0" y="0"/>
            <a:ext cx="3321939" cy="182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70295A-A1AA-482A-BF00-2B2A367B63FC}"/>
              </a:ext>
            </a:extLst>
          </p:cNvPr>
          <p:cNvSpPr/>
          <p:nvPr/>
        </p:nvSpPr>
        <p:spPr>
          <a:xfrm>
            <a:off x="5359050" y="2119693"/>
            <a:ext cx="6832949" cy="1862042"/>
          </a:xfrm>
          <a:custGeom>
            <a:avLst/>
            <a:gdLst>
              <a:gd name="connsiteX0" fmla="*/ 209550 w 6832949"/>
              <a:gd name="connsiteY0" fmla="*/ 1862042 h 1862042"/>
              <a:gd name="connsiteX1" fmla="*/ 6832949 w 6832949"/>
              <a:gd name="connsiteY1" fmla="*/ 1862042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2 h 1862042"/>
              <a:gd name="connsiteX6" fmla="*/ 209550 w 6832949"/>
              <a:gd name="connsiteY6" fmla="*/ 1862042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2"/>
                </a:moveTo>
                <a:lnTo>
                  <a:pt x="6832949" y="1862042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2"/>
                </a:lnTo>
                <a:cubicBezTo>
                  <a:pt x="0" y="1768221"/>
                  <a:pt x="93821" y="1862042"/>
                  <a:pt x="209550" y="1862042"/>
                </a:cubicBezTo>
                <a:close/>
              </a:path>
            </a:pathLst>
          </a:custGeom>
          <a:gradFill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64188-5DA5-4F4D-9B64-21B9C786EC9F}"/>
              </a:ext>
            </a:extLst>
          </p:cNvPr>
          <p:cNvSpPr txBox="1"/>
          <p:nvPr/>
        </p:nvSpPr>
        <p:spPr>
          <a:xfrm>
            <a:off x="5715666" y="2421255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AFC8B-E35E-4F78-AE5B-F739C1404703}"/>
              </a:ext>
            </a:extLst>
          </p:cNvPr>
          <p:cNvSpPr txBox="1"/>
          <p:nvPr/>
        </p:nvSpPr>
        <p:spPr>
          <a:xfrm>
            <a:off x="5720238" y="320325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chemeClr val="bg1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72B64-9228-402C-8910-D6D11EEDE7A0}"/>
              </a:ext>
            </a:extLst>
          </p:cNvPr>
          <p:cNvSpPr/>
          <p:nvPr/>
        </p:nvSpPr>
        <p:spPr>
          <a:xfrm>
            <a:off x="5359050" y="4275105"/>
            <a:ext cx="6832949" cy="1862042"/>
          </a:xfrm>
          <a:custGeom>
            <a:avLst/>
            <a:gdLst>
              <a:gd name="connsiteX0" fmla="*/ 209550 w 6832949"/>
              <a:gd name="connsiteY0" fmla="*/ 1862043 h 1862042"/>
              <a:gd name="connsiteX1" fmla="*/ 6832949 w 6832949"/>
              <a:gd name="connsiteY1" fmla="*/ 1862043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3 h 1862042"/>
              <a:gd name="connsiteX6" fmla="*/ 209550 w 6832949"/>
              <a:gd name="connsiteY6" fmla="*/ 1862043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3"/>
                </a:moveTo>
                <a:lnTo>
                  <a:pt x="6832949" y="1862043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3"/>
                </a:lnTo>
                <a:cubicBezTo>
                  <a:pt x="0" y="1768221"/>
                  <a:pt x="93821" y="1862043"/>
                  <a:pt x="209550" y="1862043"/>
                </a:cubicBezTo>
                <a:close/>
              </a:path>
            </a:pathLst>
          </a:custGeom>
          <a:gradFill>
            <a:gsLst>
              <a:gs pos="0">
                <a:srgbClr val="EFF7E5"/>
              </a:gs>
              <a:gs pos="100000">
                <a:srgbClr val="F2F9EB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92BBD-1262-41C7-A2A6-6FFF88AFB8C2}"/>
              </a:ext>
            </a:extLst>
          </p:cNvPr>
          <p:cNvSpPr txBox="1"/>
          <p:nvPr/>
        </p:nvSpPr>
        <p:spPr>
          <a:xfrm>
            <a:off x="5715666" y="4576667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4A2B-7DF5-42CB-8802-1C65DE0C6D04}"/>
              </a:ext>
            </a:extLst>
          </p:cNvPr>
          <p:cNvSpPr txBox="1"/>
          <p:nvPr/>
        </p:nvSpPr>
        <p:spPr>
          <a:xfrm>
            <a:off x="5720238" y="535866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Job Position</a:t>
            </a:r>
            <a:r>
              <a:rPr lang="en-US" dirty="0">
                <a:solidFill>
                  <a:srgbClr val="176BF8"/>
                </a:solidFill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rgbClr val="606060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EBB035-2B52-423B-BDAA-C4E7A5F76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AEC49E7-0077-4CE6-9D23-8814D9B43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E2D20B-D059-4269-8654-398E41C7F6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284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5787A4-9983-47F1-9921-95626EA51A75}"/>
              </a:ext>
            </a:extLst>
          </p:cNvPr>
          <p:cNvSpPr txBox="1"/>
          <p:nvPr/>
        </p:nvSpPr>
        <p:spPr>
          <a:xfrm>
            <a:off x="3507676" y="1034082"/>
            <a:ext cx="6048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5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FE17-3BCA-4A83-A467-94426D8AE535}"/>
              </a:ext>
            </a:extLst>
          </p:cNvPr>
          <p:cNvSpPr txBox="1"/>
          <p:nvPr/>
        </p:nvSpPr>
        <p:spPr>
          <a:xfrm>
            <a:off x="3507676" y="6457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42163D-D68B-4C8A-83A0-A4AC8C34AF1B}"/>
              </a:ext>
            </a:extLst>
          </p:cNvPr>
          <p:cNvSpPr/>
          <p:nvPr/>
        </p:nvSpPr>
        <p:spPr>
          <a:xfrm>
            <a:off x="0" y="0"/>
            <a:ext cx="3321939" cy="182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70295A-A1AA-482A-BF00-2B2A367B63FC}"/>
              </a:ext>
            </a:extLst>
          </p:cNvPr>
          <p:cNvSpPr/>
          <p:nvPr/>
        </p:nvSpPr>
        <p:spPr>
          <a:xfrm>
            <a:off x="5359050" y="2119693"/>
            <a:ext cx="6832949" cy="1862042"/>
          </a:xfrm>
          <a:custGeom>
            <a:avLst/>
            <a:gdLst>
              <a:gd name="connsiteX0" fmla="*/ 209550 w 6832949"/>
              <a:gd name="connsiteY0" fmla="*/ 1862042 h 1862042"/>
              <a:gd name="connsiteX1" fmla="*/ 6832949 w 6832949"/>
              <a:gd name="connsiteY1" fmla="*/ 1862042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2 h 1862042"/>
              <a:gd name="connsiteX6" fmla="*/ 209550 w 6832949"/>
              <a:gd name="connsiteY6" fmla="*/ 1862042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2"/>
                </a:moveTo>
                <a:lnTo>
                  <a:pt x="6832949" y="1862042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2"/>
                </a:lnTo>
                <a:cubicBezTo>
                  <a:pt x="0" y="1768221"/>
                  <a:pt x="93821" y="1862042"/>
                  <a:pt x="209550" y="1862042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64188-5DA5-4F4D-9B64-21B9C786EC9F}"/>
              </a:ext>
            </a:extLst>
          </p:cNvPr>
          <p:cNvSpPr txBox="1"/>
          <p:nvPr/>
        </p:nvSpPr>
        <p:spPr>
          <a:xfrm>
            <a:off x="5715666" y="2421255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AFC8B-E35E-4F78-AE5B-F739C1404703}"/>
              </a:ext>
            </a:extLst>
          </p:cNvPr>
          <p:cNvSpPr txBox="1"/>
          <p:nvPr/>
        </p:nvSpPr>
        <p:spPr>
          <a:xfrm>
            <a:off x="5720238" y="320325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chemeClr val="bg1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72B64-9228-402C-8910-D6D11EEDE7A0}"/>
              </a:ext>
            </a:extLst>
          </p:cNvPr>
          <p:cNvSpPr/>
          <p:nvPr/>
        </p:nvSpPr>
        <p:spPr>
          <a:xfrm>
            <a:off x="5359050" y="4275105"/>
            <a:ext cx="6832949" cy="1862042"/>
          </a:xfrm>
          <a:custGeom>
            <a:avLst/>
            <a:gdLst>
              <a:gd name="connsiteX0" fmla="*/ 209550 w 6832949"/>
              <a:gd name="connsiteY0" fmla="*/ 1862043 h 1862042"/>
              <a:gd name="connsiteX1" fmla="*/ 6832949 w 6832949"/>
              <a:gd name="connsiteY1" fmla="*/ 1862043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3 h 1862042"/>
              <a:gd name="connsiteX6" fmla="*/ 209550 w 6832949"/>
              <a:gd name="connsiteY6" fmla="*/ 1862043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3"/>
                </a:moveTo>
                <a:lnTo>
                  <a:pt x="6832949" y="1862043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3"/>
                </a:lnTo>
                <a:cubicBezTo>
                  <a:pt x="0" y="1768221"/>
                  <a:pt x="93821" y="1862043"/>
                  <a:pt x="209550" y="1862043"/>
                </a:cubicBezTo>
                <a:close/>
              </a:path>
            </a:pathLst>
          </a:custGeom>
          <a:gradFill>
            <a:gsLst>
              <a:gs pos="10000">
                <a:srgbClr val="FFEBEE"/>
              </a:gs>
              <a:gs pos="100000">
                <a:srgbClr val="FFF3F5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92BBD-1262-41C7-A2A6-6FFF88AFB8C2}"/>
              </a:ext>
            </a:extLst>
          </p:cNvPr>
          <p:cNvSpPr txBox="1"/>
          <p:nvPr/>
        </p:nvSpPr>
        <p:spPr>
          <a:xfrm>
            <a:off x="5715666" y="4576667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24A2B-7DF5-42CB-8802-1C65DE0C6D04}"/>
              </a:ext>
            </a:extLst>
          </p:cNvPr>
          <p:cNvSpPr txBox="1"/>
          <p:nvPr/>
        </p:nvSpPr>
        <p:spPr>
          <a:xfrm>
            <a:off x="5720238" y="535866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Job Position</a:t>
            </a:r>
            <a:r>
              <a:rPr lang="en-US" dirty="0">
                <a:solidFill>
                  <a:srgbClr val="176BF8"/>
                </a:solidFill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rgbClr val="606060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EBB035-2B52-423B-BDAA-C4E7A5F76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AEC49E7-0077-4CE6-9D23-8814D9B43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E2D20B-D059-4269-8654-398E41C7F6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207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28957-A2F4-4BA6-AF8F-EBE3521497FC}"/>
              </a:ext>
            </a:extLst>
          </p:cNvPr>
          <p:cNvSpPr txBox="1"/>
          <p:nvPr/>
        </p:nvSpPr>
        <p:spPr>
          <a:xfrm>
            <a:off x="3507676" y="1034082"/>
            <a:ext cx="6048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Client’s Reviews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03E2B-6768-400E-B369-1B2BB4265C92}"/>
              </a:ext>
            </a:extLst>
          </p:cNvPr>
          <p:cNvSpPr txBox="1"/>
          <p:nvPr/>
        </p:nvSpPr>
        <p:spPr>
          <a:xfrm>
            <a:off x="3507676" y="6457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Know Our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Customers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42CA83-54AF-4407-821A-9B67CF1487D8}"/>
              </a:ext>
            </a:extLst>
          </p:cNvPr>
          <p:cNvSpPr/>
          <p:nvPr/>
        </p:nvSpPr>
        <p:spPr>
          <a:xfrm>
            <a:off x="5359050" y="2119693"/>
            <a:ext cx="6832949" cy="1862042"/>
          </a:xfrm>
          <a:custGeom>
            <a:avLst/>
            <a:gdLst>
              <a:gd name="connsiteX0" fmla="*/ 209550 w 6832949"/>
              <a:gd name="connsiteY0" fmla="*/ 1862042 h 1862042"/>
              <a:gd name="connsiteX1" fmla="*/ 6832949 w 6832949"/>
              <a:gd name="connsiteY1" fmla="*/ 1862042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2 h 1862042"/>
              <a:gd name="connsiteX6" fmla="*/ 209550 w 6832949"/>
              <a:gd name="connsiteY6" fmla="*/ 1862042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2"/>
                </a:moveTo>
                <a:lnTo>
                  <a:pt x="6832949" y="1862042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2"/>
                </a:lnTo>
                <a:cubicBezTo>
                  <a:pt x="0" y="1768221"/>
                  <a:pt x="93821" y="1862042"/>
                  <a:pt x="209550" y="1862042"/>
                </a:cubicBez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F202A-E044-4EBD-B6CB-1C37983B8162}"/>
              </a:ext>
            </a:extLst>
          </p:cNvPr>
          <p:cNvSpPr txBox="1"/>
          <p:nvPr/>
        </p:nvSpPr>
        <p:spPr>
          <a:xfrm>
            <a:off x="5715666" y="2421255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AF72D-522C-4941-8B00-FE772FA665F1}"/>
              </a:ext>
            </a:extLst>
          </p:cNvPr>
          <p:cNvSpPr txBox="1"/>
          <p:nvPr/>
        </p:nvSpPr>
        <p:spPr>
          <a:xfrm>
            <a:off x="5720238" y="320325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chemeClr val="bg1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316F3A-3012-44C4-88FD-111E0EE647FF}"/>
              </a:ext>
            </a:extLst>
          </p:cNvPr>
          <p:cNvSpPr/>
          <p:nvPr/>
        </p:nvSpPr>
        <p:spPr>
          <a:xfrm>
            <a:off x="5359050" y="4275105"/>
            <a:ext cx="6832949" cy="1862042"/>
          </a:xfrm>
          <a:custGeom>
            <a:avLst/>
            <a:gdLst>
              <a:gd name="connsiteX0" fmla="*/ 209550 w 6832949"/>
              <a:gd name="connsiteY0" fmla="*/ 1862043 h 1862042"/>
              <a:gd name="connsiteX1" fmla="*/ 6832949 w 6832949"/>
              <a:gd name="connsiteY1" fmla="*/ 1862043 h 1862042"/>
              <a:gd name="connsiteX2" fmla="*/ 6832949 w 6832949"/>
              <a:gd name="connsiteY2" fmla="*/ 0 h 1862042"/>
              <a:gd name="connsiteX3" fmla="*/ 209550 w 6832949"/>
              <a:gd name="connsiteY3" fmla="*/ 0 h 1862042"/>
              <a:gd name="connsiteX4" fmla="*/ 0 w 6832949"/>
              <a:gd name="connsiteY4" fmla="*/ 209550 h 1862042"/>
              <a:gd name="connsiteX5" fmla="*/ 0 w 6832949"/>
              <a:gd name="connsiteY5" fmla="*/ 1652493 h 1862042"/>
              <a:gd name="connsiteX6" fmla="*/ 209550 w 6832949"/>
              <a:gd name="connsiteY6" fmla="*/ 1862043 h 18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949" h="1862042">
                <a:moveTo>
                  <a:pt x="209550" y="1862043"/>
                </a:moveTo>
                <a:lnTo>
                  <a:pt x="6832949" y="1862043"/>
                </a:lnTo>
                <a:lnTo>
                  <a:pt x="6832949" y="0"/>
                </a:lnTo>
                <a:lnTo>
                  <a:pt x="209550" y="0"/>
                </a:lnTo>
                <a:cubicBezTo>
                  <a:pt x="93821" y="0"/>
                  <a:pt x="0" y="93821"/>
                  <a:pt x="0" y="209550"/>
                </a:cubicBezTo>
                <a:lnTo>
                  <a:pt x="0" y="1652493"/>
                </a:lnTo>
                <a:cubicBezTo>
                  <a:pt x="0" y="1768221"/>
                  <a:pt x="93821" y="1862043"/>
                  <a:pt x="209550" y="1862043"/>
                </a:cubicBezTo>
                <a:close/>
              </a:path>
            </a:pathLst>
          </a:custGeom>
          <a:gradFill>
            <a:gsLst>
              <a:gs pos="0">
                <a:srgbClr val="E2E9FE"/>
              </a:gs>
              <a:gs pos="100000">
                <a:srgbClr val="EFF4FF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BAF8C-D302-4940-9F2F-1C9E4B454D65}"/>
              </a:ext>
            </a:extLst>
          </p:cNvPr>
          <p:cNvSpPr txBox="1"/>
          <p:nvPr/>
        </p:nvSpPr>
        <p:spPr>
          <a:xfrm>
            <a:off x="5715666" y="4576667"/>
            <a:ext cx="615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ED368-0733-452C-AE10-9302858D0D8F}"/>
              </a:ext>
            </a:extLst>
          </p:cNvPr>
          <p:cNvSpPr txBox="1"/>
          <p:nvPr/>
        </p:nvSpPr>
        <p:spPr>
          <a:xfrm>
            <a:off x="5720238" y="535866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Job Position </a:t>
            </a:r>
            <a:r>
              <a:rPr lang="en-US" dirty="0">
                <a:solidFill>
                  <a:srgbClr val="606060"/>
                </a:solidFill>
                <a:latin typeface="Poppins"/>
                <a:cs typeface="Poppins"/>
                <a:sym typeface="Poppins"/>
                <a:rtl val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-  Write Your Name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8503D1-8E8E-46A7-934C-FF1031D53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6F5D4E9-EB15-46CF-A972-408038CA99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DA19273-958A-4CD7-BCB9-5F08D829BE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70DD1CD4-D7FB-47CF-92CC-F4E8473AFC56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30C7565-654C-4BEC-B75D-528F49FD5604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CE1767-0E59-4F1A-ACB7-73E1B45724E1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AD3EBC4-F0BE-4A8C-939A-B1AB909ABA84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BF07DC-C768-4255-91ED-F06BBA378223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BAEC1BF-4F88-4694-89F0-946D3A532AE8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0880E127-992D-45D8-B7B2-08F6B96ECD36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73716F4-D602-44D1-9B42-C3E28B02EA1E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98968DA-E108-4B5C-AB59-0DD033DB3211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5386DF4-B13C-485A-AFCA-7962021D7DBB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575A0C-FAF9-4D33-B525-CD87FD8FAE4E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A40081-E7A7-4666-B24F-8C55B9D0AE0D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30CCF20B-90CB-44B2-8469-379549DE17F9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541719-E801-459C-A04D-F516BE82FA5A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95AB428-0563-4D73-9617-EF5EA64F9341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1FC07-D834-4AC7-8BB9-3AA53E2A71B2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FD4936-1F9F-4DA4-A2A3-7A9CF124E364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4282CB-4713-4780-BAC8-521789911B20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CB75EC-D9AE-4D6F-8FBC-71F3672CA573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B64075-FF5F-4048-9490-49382158E1D2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9D2304-2027-40E3-B53F-D84422F5AB45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471A29C-3CBB-498A-B876-BBA43408B1F8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40C6B9-E305-4651-AEBB-223665DE597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F619FB-D4FD-475B-9933-8E8530A799F2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69C910-B344-46C5-9890-3DFA2E8577E1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4562CF-ED05-4D6F-85C3-3013CADBE9A6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F943007-5A71-4119-9FB4-F4559EC03E9F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6443C2-1BD9-470E-AE3E-679B3FD450EC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2255B22-E9CE-41DE-8EE0-34A6A7CDC627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F6CBD0-2461-4AA2-AC67-E74DD977A235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6BCE1F8-0811-4360-B2DE-E61F407ABAF4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B48E2B-C9BA-4BC6-A248-5A78D4FB7574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1808E2-71AF-4CEB-8D24-427C8B43287B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F8B06F-A32D-495C-ABA6-B343F3EE39CC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30F55F-4C14-4115-8FFA-E8B89C3DD56F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D94825D-BA1D-42EA-B264-FA9138DE73A5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86E823F-9A46-47A6-A691-AC8547C95543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610497-B0F9-4A86-B07B-3D843B84E20F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D60DB7-AB39-40F1-95FC-12B38988D67B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0D49B7C-8750-4877-AC95-3F51DB073D58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FBD14D-294A-4887-BDFC-417D9F5326E9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56CC3B9-BC27-4190-B0F8-BFEAFE60B78B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B673E6B-243F-4269-A297-2CA6034BD628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19C7B5-90F0-4BEC-A95C-35119D301706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8812BCD-F2C8-4BDC-BCF5-273F33793888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CFE4532-218C-4B7B-9C75-E4F62A5C4291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5D4E3B1-5655-4A4E-8E74-53B5D62A8C05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30ACD30-2BAB-465E-B75E-9AA69170E837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B3A5153-189A-42CA-9156-0D1A9ACC61CA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298DED3-5700-4AB9-9FC7-FA0A2FB72946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C2A9788-8C3A-47AE-9E33-F4308B79567A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0B3E210-7EB0-4CCA-AC6D-AD63FB22D966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18A5F37-B131-485A-8C12-049C652E9BC0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A9641A-1D43-4B7A-A31C-0A9B24C07F78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14D5F3F-3052-4E18-B6C8-AB847F9BDCD5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E54C542-147D-46E9-9726-CF46B8E99EF8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49E90D-F324-4506-9618-98A757D0342E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A758B35-BEFD-4523-A30E-DD48C3970CBE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1F3877-6BB6-4A70-A3C7-0E586CDE01DE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79F5A75-EC8C-4DFB-AC8D-E4A690E4995A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A449875-FED6-430D-B421-F837BD5EFB9B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9571E90-CB00-422B-B728-F823DEB267F7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95470C1-C0ED-4398-BB36-DCED807273DC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5299CC-E6FE-460A-AF0C-764EE6090286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C473E12-55EE-4311-89C7-34655A3B7745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8BD7139-2F90-4763-9808-DA20E48A6062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6B31911-0393-46D6-9F09-1FAED5799067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727C584-B5F8-4E29-93BF-7EC5A4184D60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3944571-14A7-4C57-BA9A-455CBA1AC4FA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FA870E4-5B7C-4D4A-A915-B6E5B7CD08B0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893374D-7B4D-4DD8-A15F-EDDD3D66CBD9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4632660-34DB-4CE8-BB39-5523D281E63A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FF8007B-DDEC-4229-AA72-44C32F3120C2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4E35416-4C7D-4DC2-A1BA-6BA25498C334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E3779CB-B1BE-4D53-AE06-ACBD1472404D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065CF33-F2F6-4D01-8F93-A0D76C817581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FA66360-1302-4E5A-B004-18583582A75D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E9D7610-5FAC-454D-89C7-1856F7120600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3DFEE3-133C-4FBE-A3FA-E0ECEBBBEE47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B130980-69CD-4FE9-9F2B-E45759BD5E34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636F3A0-50F4-45F8-B6B3-9BA33E1265EE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79BC1F5-51C2-4E6B-9600-76E875CB615A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A91C6D5-44A2-444B-B9EF-1F089B786EDC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344C4D4-55C0-4042-A659-8E84D34D95B1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25A002-71D1-4B80-9768-A33C266DC558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8F90196-1E0D-4A5D-8D6C-C5BAE0D99B49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EDFEB2B-6DFB-4151-9E0A-ED4FE91E8F18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71B2853-AAB7-4DD1-92D2-5F095D4E8793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2B3920A-50E7-467B-A2F8-C0B1DB65AEE7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9E27E29-ABA5-411E-9E69-9AD286762DDB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7D2D967-6924-44C4-8209-EAFDE5DC05BC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D20302E-B4EC-409E-8A79-A30C8784170D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03BCB0-0922-454F-8C4D-3236DB9E652B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65789E2-B04E-4388-B74B-9B98790AA1B6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31C8143-3282-47F6-8DAF-70C58A3B800D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7FF519F-ECEF-4081-8918-5119F2F06B5D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604906-28CD-47BC-B4B7-88905A1F95F8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CDED613-31F4-4002-A306-F223186B9D87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5DC4AE9-08DE-45F1-9381-F68C67D9EB33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99BFE07-EFCE-4722-8CFC-2CE100E309C1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6E69577-EEA3-432A-B7EA-EEA27056AC2F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382AE66-0AC5-478B-8A87-ACB5BE85FD51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0568960-D410-49C7-A9B9-E14C9B5D173D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A4F6891-4D80-4258-B561-00A818C6A694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FBB377DE-7289-45F9-9C1F-9E59CA73E4EC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778A8150-5DED-4C23-A5D4-F4D5A37ACF90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6D97B76-355B-4B99-AA34-8BE15A94809E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21C2190-4BC6-460A-B028-BE6AB19049D4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08EBDECF-31C7-4EDE-B671-CFFDBF7B9000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CAA13F-D0E1-424C-A931-E42A07E94B5D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0785FF-B261-4247-943B-F4D46E18BA43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17165A7D-3BC6-4C87-A37F-AF595F2E8778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6F0D8FF-F195-4805-91F1-0257921C9C13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E25D3AA-F94F-47E2-BB2B-1F65D8E4F535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6AE7185-E6B3-4D26-BB95-D12DEF3B9EA4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FA46BED-A37B-4F64-A50F-3CABB84550EE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6C0BC5-A62C-407C-8FF8-435F2A52B29D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FF9DEBB7-8FE7-4ABA-A2AB-4FBA9935B38A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6213958E-8A55-4CC0-A152-F54C30C9257D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2399898B-68A1-4BF5-B141-70CD9F3DDE35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C1A8620-6F9A-41D9-9DA2-1C052E668A57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F8177ED-1E85-4AD4-B99D-8725C12C9D61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6F26D9FB-7F74-40DB-80B1-07C8078424AB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649E25BC-C549-419E-8420-578CF916D10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41E74913-41F7-4ED7-8ACF-13AFEF3E0CC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00E81C-A0A6-4C61-8686-93DCD0FBECA8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CBD06E2-3205-4787-9830-47E5774DAA77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8007EF0-7822-460C-8EC2-1CF129F48F2E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9F195DB5-CDF0-449D-90AB-0B018FA49B0D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EE6DB3FC-8A9B-4C28-A5DF-76F92C50E92E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6C65B20-0C17-4378-AB85-4AA5E92E6986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BA7471B7-933A-498B-B3D6-58B3D2E0ABD0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50D8FBA5-9801-4064-BA24-13741775DD55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0A3C809-BD98-41AC-ACDA-53C9D2DC447A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B6ED468-B202-489E-9EE6-D1BDA4E61C3F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6120</TotalTime>
  <Words>420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Pacifico</vt:lpstr>
      <vt:lpstr>Bungee</vt:lpstr>
      <vt:lpstr>Arial</vt:lpstr>
      <vt:lpstr>Montserrat</vt:lpstr>
      <vt:lpstr>Akira Expanded</vt:lpstr>
      <vt:lpstr>Poppins</vt:lpstr>
      <vt:lpstr>Calibri Light</vt:lpstr>
      <vt:lpstr>Montserrat ExtraBold</vt:lpstr>
      <vt:lpstr>Poppins ExtraBold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60</cp:revision>
  <dcterms:created xsi:type="dcterms:W3CDTF">2024-02-18T05:14:35Z</dcterms:created>
  <dcterms:modified xsi:type="dcterms:W3CDTF">2025-09-27T17:54:43Z</dcterms:modified>
</cp:coreProperties>
</file>