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0" r:id="rId5"/>
    <p:sldId id="551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0"/>
            <p14:sldId id="551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55" autoAdjust="0"/>
    <p:restoredTop sz="94681" autoAdjust="0"/>
  </p:normalViewPr>
  <p:slideViewPr>
    <p:cSldViewPr snapToGrid="0">
      <p:cViewPr>
        <p:scale>
          <a:sx n="125" d="100"/>
          <a:sy n="125" d="100"/>
        </p:scale>
        <p:origin x="2116" y="10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s Slide Left S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714905B6-02DF-4996-AEC0-4A8DC0A750A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638936"/>
            <a:ext cx="3953161" cy="5580126"/>
          </a:xfrm>
          <a:custGeom>
            <a:avLst/>
            <a:gdLst>
              <a:gd name="connsiteX0" fmla="*/ 0 w 3953161"/>
              <a:gd name="connsiteY0" fmla="*/ 0 h 5580126"/>
              <a:gd name="connsiteX1" fmla="*/ 3953161 w 3953161"/>
              <a:gd name="connsiteY1" fmla="*/ 0 h 5580126"/>
              <a:gd name="connsiteX2" fmla="*/ 3953161 w 3953161"/>
              <a:gd name="connsiteY2" fmla="*/ 5580126 h 5580126"/>
              <a:gd name="connsiteX3" fmla="*/ 0 w 3953161"/>
              <a:gd name="connsiteY3" fmla="*/ 5580126 h 5580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3161" h="5580126">
                <a:moveTo>
                  <a:pt x="0" y="0"/>
                </a:moveTo>
                <a:lnTo>
                  <a:pt x="3953161" y="0"/>
                </a:lnTo>
                <a:lnTo>
                  <a:pt x="3953161" y="5580126"/>
                </a:lnTo>
                <a:lnTo>
                  <a:pt x="0" y="5580126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Service Slide Left S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29A2EF57-BADE-4095-AA61-7A3D381E9BB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" y="638936"/>
            <a:ext cx="3953161" cy="5580126"/>
          </a:xfrm>
          <a:custGeom>
            <a:avLst/>
            <a:gdLst>
              <a:gd name="connsiteX0" fmla="*/ 0 w 3953161"/>
              <a:gd name="connsiteY0" fmla="*/ 0 h 5580126"/>
              <a:gd name="connsiteX1" fmla="*/ 3953161 w 3953161"/>
              <a:gd name="connsiteY1" fmla="*/ 0 h 5580126"/>
              <a:gd name="connsiteX2" fmla="*/ 3953161 w 3953161"/>
              <a:gd name="connsiteY2" fmla="*/ 5580126 h 5580126"/>
              <a:gd name="connsiteX3" fmla="*/ 0 w 3953161"/>
              <a:gd name="connsiteY3" fmla="*/ 5580126 h 5580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53161" h="5580126">
                <a:moveTo>
                  <a:pt x="0" y="0"/>
                </a:moveTo>
                <a:lnTo>
                  <a:pt x="3953161" y="0"/>
                </a:lnTo>
                <a:lnTo>
                  <a:pt x="3953161" y="5580126"/>
                </a:lnTo>
                <a:lnTo>
                  <a:pt x="0" y="5580126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FFF0E1"/>
              </a:gs>
              <a:gs pos="100000">
                <a:srgbClr val="FFF6E7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42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FFE9E7"/>
              </a:gs>
              <a:gs pos="100000">
                <a:srgbClr val="FEF3F0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3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89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Box 130">
            <a:extLst>
              <a:ext uri="{FF2B5EF4-FFF2-40B4-BE49-F238E27FC236}">
                <a16:creationId xmlns:a16="http://schemas.microsoft.com/office/drawing/2014/main" id="{547477F0-6E4E-459E-B043-D95E96D97936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9CB616F8-C486-482C-A130-AB8D66422BD4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9880EF6A-3871-4420-BFFB-D262D9C76125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182" name="Freeform: Shape 181">
            <a:extLst>
              <a:ext uri="{FF2B5EF4-FFF2-40B4-BE49-F238E27FC236}">
                <a16:creationId xmlns:a16="http://schemas.microsoft.com/office/drawing/2014/main" id="{FF6D9792-5598-4867-92EF-D38FA2B8E6FF}"/>
              </a:ext>
            </a:extLst>
          </p:cNvPr>
          <p:cNvSpPr/>
          <p:nvPr/>
        </p:nvSpPr>
        <p:spPr>
          <a:xfrm>
            <a:off x="4124160" y="1882778"/>
            <a:ext cx="8067839" cy="906210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1" name="Freeform: Shape 180">
            <a:extLst>
              <a:ext uri="{FF2B5EF4-FFF2-40B4-BE49-F238E27FC236}">
                <a16:creationId xmlns:a16="http://schemas.microsoft.com/office/drawing/2014/main" id="{91A172AC-9D86-4C01-A081-0C9C4E144390}"/>
              </a:ext>
            </a:extLst>
          </p:cNvPr>
          <p:cNvSpPr/>
          <p:nvPr/>
        </p:nvSpPr>
        <p:spPr>
          <a:xfrm>
            <a:off x="0" y="1"/>
            <a:ext cx="4256914" cy="204877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F8C8A42-D99C-4CE9-B437-1A78FC326C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FFE7EA"/>
              </a:gs>
              <a:gs pos="100000">
                <a:srgbClr val="FFEFF2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8" name="Picture Placeholder 167">
            <a:extLst>
              <a:ext uri="{FF2B5EF4-FFF2-40B4-BE49-F238E27FC236}">
                <a16:creationId xmlns:a16="http://schemas.microsoft.com/office/drawing/2014/main" id="{B0F5CAB0-582F-42C4-9EA5-4E2EFEA09A4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1D6AD33-A110-482C-9780-FA84E145C9CA}"/>
              </a:ext>
            </a:extLst>
          </p:cNvPr>
          <p:cNvSpPr txBox="1"/>
          <p:nvPr/>
        </p:nvSpPr>
        <p:spPr>
          <a:xfrm>
            <a:off x="4213892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25291EF-2BCF-4463-B533-A0EAB6755CD9}"/>
              </a:ext>
            </a:extLst>
          </p:cNvPr>
          <p:cNvSpPr txBox="1"/>
          <p:nvPr/>
        </p:nvSpPr>
        <p:spPr>
          <a:xfrm>
            <a:off x="4213892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FD037C14-B3F1-4ACC-9254-655C047EBBB4}"/>
              </a:ext>
            </a:extLst>
          </p:cNvPr>
          <p:cNvSpPr txBox="1"/>
          <p:nvPr/>
        </p:nvSpPr>
        <p:spPr>
          <a:xfrm>
            <a:off x="4213892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4C04B667-3F32-4E36-866C-23F86F7096F1}"/>
              </a:ext>
            </a:extLst>
          </p:cNvPr>
          <p:cNvSpPr txBox="1"/>
          <p:nvPr/>
        </p:nvSpPr>
        <p:spPr>
          <a:xfrm>
            <a:off x="4213892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5F716220-5F12-43DD-884B-610BE48FF30C}"/>
              </a:ext>
            </a:extLst>
          </p:cNvPr>
          <p:cNvSpPr txBox="1"/>
          <p:nvPr/>
        </p:nvSpPr>
        <p:spPr>
          <a:xfrm>
            <a:off x="8106086" y="2706243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61608A9E-3128-4249-AB25-9C070377993D}"/>
              </a:ext>
            </a:extLst>
          </p:cNvPr>
          <p:cNvSpPr txBox="1"/>
          <p:nvPr/>
        </p:nvSpPr>
        <p:spPr>
          <a:xfrm>
            <a:off x="8106086" y="3056997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22A7D1BC-96EF-42B9-90AF-72C3E982FFA6}"/>
              </a:ext>
            </a:extLst>
          </p:cNvPr>
          <p:cNvSpPr txBox="1"/>
          <p:nvPr/>
        </p:nvSpPr>
        <p:spPr>
          <a:xfrm>
            <a:off x="8106086" y="4620672"/>
            <a:ext cx="3020379" cy="3462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5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Write Your Service Name</a:t>
            </a:r>
            <a:endParaRPr lang="en-US" sz="1650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6B26C083-4BCC-44E7-BA80-67B07ACA76F5}"/>
              </a:ext>
            </a:extLst>
          </p:cNvPr>
          <p:cNvSpPr txBox="1"/>
          <p:nvPr/>
        </p:nvSpPr>
        <p:spPr>
          <a:xfrm>
            <a:off x="8106086" y="4971426"/>
            <a:ext cx="3546164" cy="90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Simply Write Explainer Text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To Discuss the Particular Topic this is Just a</a:t>
            </a:r>
          </a:p>
          <a:p>
            <a:pPr>
              <a:lnSpc>
                <a:spcPts val="22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Demo Please Consider Replacing</a:t>
            </a:r>
          </a:p>
        </p:txBody>
      </p:sp>
      <p:sp>
        <p:nvSpPr>
          <p:cNvPr id="183" name="Freeform: Shape 182">
            <a:extLst>
              <a:ext uri="{FF2B5EF4-FFF2-40B4-BE49-F238E27FC236}">
                <a16:creationId xmlns:a16="http://schemas.microsoft.com/office/drawing/2014/main" id="{2C7DDE27-6B60-46D0-84FB-2B7E7819AD96}"/>
              </a:ext>
            </a:extLst>
          </p:cNvPr>
          <p:cNvSpPr/>
          <p:nvPr/>
        </p:nvSpPr>
        <p:spPr>
          <a:xfrm>
            <a:off x="7760056" y="6219062"/>
            <a:ext cx="4431944" cy="638938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9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/>
      <p:bldP spid="139" grpId="0"/>
      <p:bldP spid="154" grpId="0"/>
      <p:bldP spid="5" grpId="0" animBg="1"/>
      <p:bldP spid="24" grpId="0"/>
      <p:bldP spid="169" grpId="0"/>
      <p:bldP spid="172" grpId="0"/>
      <p:bldP spid="173" grpId="0"/>
      <p:bldP spid="175" grpId="0"/>
      <p:bldP spid="176" grpId="0"/>
      <p:bldP spid="178" grpId="0"/>
      <p:bldP spid="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643871C-7963-44E2-9029-6C58CD798C3E}"/>
              </a:ext>
            </a:extLst>
          </p:cNvPr>
          <p:cNvSpPr txBox="1"/>
          <p:nvPr/>
        </p:nvSpPr>
        <p:spPr>
          <a:xfrm>
            <a:off x="4212907" y="818078"/>
            <a:ext cx="7274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600" spc="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of Our Business </a:t>
            </a:r>
            <a:r>
              <a:rPr lang="en-US" sz="3600" spc="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Services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21DE03-B54B-473F-A539-04F377FB67C8}"/>
              </a:ext>
            </a:extLst>
          </p:cNvPr>
          <p:cNvSpPr txBox="1"/>
          <p:nvPr/>
        </p:nvSpPr>
        <p:spPr>
          <a:xfrm>
            <a:off x="4212907" y="564769"/>
            <a:ext cx="318228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350" b="1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Know What Our </a:t>
            </a:r>
            <a:r>
              <a:rPr lang="en-US" sz="1350" b="1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Company Offers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8FC3C5-B640-41F4-BF66-56A2D6276124}"/>
              </a:ext>
            </a:extLst>
          </p:cNvPr>
          <p:cNvSpPr txBox="1"/>
          <p:nvPr/>
        </p:nvSpPr>
        <p:spPr>
          <a:xfrm>
            <a:off x="4212907" y="1417637"/>
            <a:ext cx="732283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You Can Write Brief Text to Explain the Above Presentation Topic this is Just</a:t>
            </a:r>
          </a:p>
          <a:p>
            <a:r>
              <a:rPr lang="en-US" sz="135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a Demo So Please Consider Replacing these Dummy Text with Your Own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9BDE71F-C329-48D1-B02E-4BFB835537F9}"/>
              </a:ext>
            </a:extLst>
          </p:cNvPr>
          <p:cNvSpPr/>
          <p:nvPr/>
        </p:nvSpPr>
        <p:spPr>
          <a:xfrm>
            <a:off x="7935087" y="2403633"/>
            <a:ext cx="3882294" cy="3815429"/>
          </a:xfrm>
          <a:custGeom>
            <a:avLst/>
            <a:gdLst>
              <a:gd name="connsiteX0" fmla="*/ 0 w 3882294"/>
              <a:gd name="connsiteY0" fmla="*/ 0 h 3815429"/>
              <a:gd name="connsiteX1" fmla="*/ 3882295 w 3882294"/>
              <a:gd name="connsiteY1" fmla="*/ 0 h 3815429"/>
              <a:gd name="connsiteX2" fmla="*/ 3882295 w 3882294"/>
              <a:gd name="connsiteY2" fmla="*/ 3815429 h 3815429"/>
              <a:gd name="connsiteX3" fmla="*/ 0 w 3882294"/>
              <a:gd name="connsiteY3" fmla="*/ 3815429 h 3815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2294" h="3815429">
                <a:moveTo>
                  <a:pt x="0" y="0"/>
                </a:moveTo>
                <a:lnTo>
                  <a:pt x="3882295" y="0"/>
                </a:lnTo>
                <a:lnTo>
                  <a:pt x="3882295" y="3815429"/>
                </a:lnTo>
                <a:lnTo>
                  <a:pt x="0" y="3815429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D39BA8E4-EEEE-4BB7-9779-1588C454D092}"/>
              </a:ext>
            </a:extLst>
          </p:cNvPr>
          <p:cNvGrpSpPr/>
          <p:nvPr/>
        </p:nvGrpSpPr>
        <p:grpSpPr>
          <a:xfrm>
            <a:off x="4213892" y="2706243"/>
            <a:ext cx="3546164" cy="1256964"/>
            <a:chOff x="4213892" y="2706243"/>
            <a:chExt cx="3546164" cy="125696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EC33B87-5EA8-4B66-96DB-04E1184F89EC}"/>
                </a:ext>
              </a:extLst>
            </p:cNvPr>
            <p:cNvSpPr txBox="1"/>
            <p:nvPr/>
          </p:nvSpPr>
          <p:spPr>
            <a:xfrm>
              <a:off x="4213892" y="2706243"/>
              <a:ext cx="302037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Service Name</a:t>
              </a:r>
              <a:endPara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56FB7FB-BA55-4C5B-966E-79F1FEA1C046}"/>
                </a:ext>
              </a:extLst>
            </p:cNvPr>
            <p:cNvSpPr txBox="1"/>
            <p:nvPr/>
          </p:nvSpPr>
          <p:spPr>
            <a:xfrm>
              <a:off x="4213892" y="3056997"/>
              <a:ext cx="3546164" cy="90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Explainer Text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Discuss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Please Consider Replacing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199C25A-07BD-41A7-A699-73B6915F8C29}"/>
              </a:ext>
            </a:extLst>
          </p:cNvPr>
          <p:cNvGrpSpPr/>
          <p:nvPr/>
        </p:nvGrpSpPr>
        <p:grpSpPr>
          <a:xfrm>
            <a:off x="4213892" y="4620672"/>
            <a:ext cx="3546164" cy="1256964"/>
            <a:chOff x="4213892" y="4620672"/>
            <a:chExt cx="3546164" cy="125696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680F485-C2E9-45CE-9503-1677519FAF6F}"/>
                </a:ext>
              </a:extLst>
            </p:cNvPr>
            <p:cNvSpPr txBox="1"/>
            <p:nvPr/>
          </p:nvSpPr>
          <p:spPr>
            <a:xfrm>
              <a:off x="4213892" y="4620672"/>
              <a:ext cx="302037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Service Name</a:t>
              </a:r>
              <a:endPara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2D69EF7-7FF9-4657-9488-4AE275AF4D60}"/>
                </a:ext>
              </a:extLst>
            </p:cNvPr>
            <p:cNvSpPr txBox="1"/>
            <p:nvPr/>
          </p:nvSpPr>
          <p:spPr>
            <a:xfrm>
              <a:off x="4213892" y="4971426"/>
              <a:ext cx="3546164" cy="90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Explainer Text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Discuss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Please Consider Replacing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20F0C9E-DDDF-4788-B7F7-4D3BE028692A}"/>
              </a:ext>
            </a:extLst>
          </p:cNvPr>
          <p:cNvGrpSpPr/>
          <p:nvPr/>
        </p:nvGrpSpPr>
        <p:grpSpPr>
          <a:xfrm>
            <a:off x="8106086" y="2706243"/>
            <a:ext cx="3546164" cy="1256964"/>
            <a:chOff x="8106086" y="2706243"/>
            <a:chExt cx="3546164" cy="1256964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68D1D2D-26BC-4D5E-B344-A3F373B1253A}"/>
                </a:ext>
              </a:extLst>
            </p:cNvPr>
            <p:cNvSpPr txBox="1"/>
            <p:nvPr/>
          </p:nvSpPr>
          <p:spPr>
            <a:xfrm>
              <a:off x="8106086" y="2706243"/>
              <a:ext cx="302037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Service Name</a:t>
              </a:r>
              <a:endPara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9EF16C4-17EA-4FA6-9D13-4FB42540775B}"/>
                </a:ext>
              </a:extLst>
            </p:cNvPr>
            <p:cNvSpPr txBox="1"/>
            <p:nvPr/>
          </p:nvSpPr>
          <p:spPr>
            <a:xfrm>
              <a:off x="8106086" y="3056997"/>
              <a:ext cx="3546164" cy="90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Explainer Text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Discuss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Please Consider Replacing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2B61D5F-8577-4990-9537-9A627673C3EB}"/>
              </a:ext>
            </a:extLst>
          </p:cNvPr>
          <p:cNvGrpSpPr/>
          <p:nvPr/>
        </p:nvGrpSpPr>
        <p:grpSpPr>
          <a:xfrm>
            <a:off x="8106086" y="4620672"/>
            <a:ext cx="3546164" cy="1256964"/>
            <a:chOff x="8106086" y="4620672"/>
            <a:chExt cx="3546164" cy="125696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A50A548-A19E-414A-A83E-35045BBE3E8B}"/>
                </a:ext>
              </a:extLst>
            </p:cNvPr>
            <p:cNvSpPr txBox="1"/>
            <p:nvPr/>
          </p:nvSpPr>
          <p:spPr>
            <a:xfrm>
              <a:off x="8106086" y="4620672"/>
              <a:ext cx="3020379" cy="34624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65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Write Your Service Name</a:t>
              </a:r>
              <a:endParaRPr lang="en-US" sz="165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228EE63-6B6D-4B12-A82C-15962F548C9F}"/>
                </a:ext>
              </a:extLst>
            </p:cNvPr>
            <p:cNvSpPr txBox="1"/>
            <p:nvPr/>
          </p:nvSpPr>
          <p:spPr>
            <a:xfrm>
              <a:off x="8106086" y="4971426"/>
              <a:ext cx="3546164" cy="906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You Can Simply Write Explainer Text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To Discuss the Particular Topic this is Just a</a:t>
              </a:r>
            </a:p>
            <a:p>
              <a:pPr>
                <a:lnSpc>
                  <a:spcPts val="22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Demo Please Consider Replacing</a:t>
              </a:r>
            </a:p>
          </p:txBody>
        </p:sp>
      </p:grp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ECFA57D4-4FA7-487F-AC53-B36BB7F2A34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4490</TotalTime>
  <Words>931</Words>
  <Application>Microsoft Office PowerPoint</Application>
  <PresentationFormat>Widescreen</PresentationFormat>
  <Paragraphs>140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Montserrat ExtraBold</vt:lpstr>
      <vt:lpstr>Bungee</vt:lpstr>
      <vt:lpstr>Poppins ExtraBold</vt:lpstr>
      <vt:lpstr>Akira Expanded</vt:lpstr>
      <vt:lpstr>Montserrat</vt:lpstr>
      <vt:lpstr>Pacifico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61</cp:revision>
  <dcterms:created xsi:type="dcterms:W3CDTF">2024-02-18T05:14:35Z</dcterms:created>
  <dcterms:modified xsi:type="dcterms:W3CDTF">2025-10-14T17:11:21Z</dcterms:modified>
</cp:coreProperties>
</file>