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1" r:id="rId5"/>
    <p:sldId id="550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Montserrat" panose="02000505000000020004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1"/>
            <p14:sldId id="550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112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Bottom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F61A355-2179-4DF3-A6DE-F7A33D64DE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4157948"/>
            <a:ext cx="8067675" cy="2700052"/>
          </a:xfrm>
          <a:custGeom>
            <a:avLst/>
            <a:gdLst>
              <a:gd name="connsiteX0" fmla="*/ 0 w 8067675"/>
              <a:gd name="connsiteY0" fmla="*/ 0 h 2700052"/>
              <a:gd name="connsiteX1" fmla="*/ 7991475 w 8067675"/>
              <a:gd name="connsiteY1" fmla="*/ 0 h 2700052"/>
              <a:gd name="connsiteX2" fmla="*/ 8067675 w 8067675"/>
              <a:gd name="connsiteY2" fmla="*/ 76200 h 2700052"/>
              <a:gd name="connsiteX3" fmla="*/ 8067675 w 8067675"/>
              <a:gd name="connsiteY3" fmla="*/ 2700052 h 2700052"/>
              <a:gd name="connsiteX4" fmla="*/ 0 w 8067675"/>
              <a:gd name="connsiteY4" fmla="*/ 2700052 h 2700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7675" h="2700052">
                <a:moveTo>
                  <a:pt x="0" y="0"/>
                </a:moveTo>
                <a:lnTo>
                  <a:pt x="7991475" y="0"/>
                </a:lnTo>
                <a:cubicBezTo>
                  <a:pt x="8033576" y="0"/>
                  <a:pt x="8067675" y="34099"/>
                  <a:pt x="8067675" y="76200"/>
                </a:cubicBezTo>
                <a:lnTo>
                  <a:pt x="8067675" y="2700052"/>
                </a:lnTo>
                <a:lnTo>
                  <a:pt x="0" y="270005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Bottom Corner Image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8A2B55B-EAEB-449E-B02A-905B3B7BEF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4157948"/>
            <a:ext cx="8067675" cy="2700052"/>
          </a:xfrm>
          <a:custGeom>
            <a:avLst/>
            <a:gdLst>
              <a:gd name="connsiteX0" fmla="*/ 0 w 8067675"/>
              <a:gd name="connsiteY0" fmla="*/ 0 h 2700052"/>
              <a:gd name="connsiteX1" fmla="*/ 7991475 w 8067675"/>
              <a:gd name="connsiteY1" fmla="*/ 0 h 2700052"/>
              <a:gd name="connsiteX2" fmla="*/ 8067675 w 8067675"/>
              <a:gd name="connsiteY2" fmla="*/ 76200 h 2700052"/>
              <a:gd name="connsiteX3" fmla="*/ 8067675 w 8067675"/>
              <a:gd name="connsiteY3" fmla="*/ 2700052 h 2700052"/>
              <a:gd name="connsiteX4" fmla="*/ 0 w 8067675"/>
              <a:gd name="connsiteY4" fmla="*/ 2700052 h 2700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7675" h="2700052">
                <a:moveTo>
                  <a:pt x="0" y="0"/>
                </a:moveTo>
                <a:lnTo>
                  <a:pt x="7991475" y="0"/>
                </a:lnTo>
                <a:cubicBezTo>
                  <a:pt x="8033576" y="0"/>
                  <a:pt x="8067675" y="34099"/>
                  <a:pt x="8067675" y="76200"/>
                </a:cubicBezTo>
                <a:lnTo>
                  <a:pt x="8067675" y="2700052"/>
                </a:lnTo>
                <a:lnTo>
                  <a:pt x="0" y="270005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593A429-02C3-4B39-AB08-D3234E5AE92E}"/>
              </a:ext>
            </a:extLst>
          </p:cNvPr>
          <p:cNvSpPr txBox="1"/>
          <p:nvPr/>
        </p:nvSpPr>
        <p:spPr>
          <a:xfrm>
            <a:off x="539496" y="985456"/>
            <a:ext cx="4506362" cy="18235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what </a:t>
            </a:r>
            <a:r>
              <a:rPr lang="en-US" sz="37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Clients</a:t>
            </a:r>
            <a:br>
              <a:rPr lang="en-US" sz="3750" dirty="0">
                <a:solidFill>
                  <a:srgbClr val="404040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Say About 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621E6B-CCCD-499D-B0C8-68DB689B81A2}"/>
              </a:ext>
            </a:extLst>
          </p:cNvPr>
          <p:cNvSpPr txBox="1"/>
          <p:nvPr/>
        </p:nvSpPr>
        <p:spPr>
          <a:xfrm>
            <a:off x="539496" y="555783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1A6172-72ED-40F7-8B4B-808FAFCC904D}"/>
              </a:ext>
            </a:extLst>
          </p:cNvPr>
          <p:cNvSpPr txBox="1"/>
          <p:nvPr/>
        </p:nvSpPr>
        <p:spPr>
          <a:xfrm>
            <a:off x="539496" y="2869372"/>
            <a:ext cx="450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0E33528-A7E3-4EF4-ADA0-D2E589F856B2}"/>
              </a:ext>
            </a:extLst>
          </p:cNvPr>
          <p:cNvGrpSpPr/>
          <p:nvPr/>
        </p:nvGrpSpPr>
        <p:grpSpPr>
          <a:xfrm>
            <a:off x="8430291" y="3053048"/>
            <a:ext cx="3120390" cy="3184874"/>
            <a:chOff x="8430291" y="3053048"/>
            <a:chExt cx="3120390" cy="318487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EB48EB-9CD1-4C63-9C89-B8951C99210C}"/>
                </a:ext>
              </a:extLst>
            </p:cNvPr>
            <p:cNvSpPr/>
            <p:nvPr/>
          </p:nvSpPr>
          <p:spPr>
            <a:xfrm>
              <a:off x="8430291" y="3053048"/>
              <a:ext cx="3120390" cy="3184874"/>
            </a:xfrm>
            <a:custGeom>
              <a:avLst/>
              <a:gdLst>
                <a:gd name="connsiteX0" fmla="*/ 3044191 w 3120390"/>
                <a:gd name="connsiteY0" fmla="*/ 0 h 3184874"/>
                <a:gd name="connsiteX1" fmla="*/ 3120391 w 3120390"/>
                <a:gd name="connsiteY1" fmla="*/ 76200 h 3184874"/>
                <a:gd name="connsiteX2" fmla="*/ 3120391 w 3120390"/>
                <a:gd name="connsiteY2" fmla="*/ 3108675 h 3184874"/>
                <a:gd name="connsiteX3" fmla="*/ 3044191 w 3120390"/>
                <a:gd name="connsiteY3" fmla="*/ 3184875 h 3184874"/>
                <a:gd name="connsiteX4" fmla="*/ 76201 w 3120390"/>
                <a:gd name="connsiteY4" fmla="*/ 3184875 h 3184874"/>
                <a:gd name="connsiteX5" fmla="*/ 1 w 3120390"/>
                <a:gd name="connsiteY5" fmla="*/ 3108675 h 3184874"/>
                <a:gd name="connsiteX6" fmla="*/ 1 w 3120390"/>
                <a:gd name="connsiteY6" fmla="*/ 76200 h 3184874"/>
                <a:gd name="connsiteX7" fmla="*/ 76201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1" y="0"/>
                  </a:moveTo>
                  <a:cubicBezTo>
                    <a:pt x="3086275" y="0"/>
                    <a:pt x="3120391" y="34116"/>
                    <a:pt x="3120391" y="76200"/>
                  </a:cubicBezTo>
                  <a:lnTo>
                    <a:pt x="3120391" y="3108675"/>
                  </a:lnTo>
                  <a:cubicBezTo>
                    <a:pt x="3120391" y="3150759"/>
                    <a:pt x="3086275" y="3184875"/>
                    <a:pt x="3044191" y="3184875"/>
                  </a:cubicBezTo>
                  <a:lnTo>
                    <a:pt x="76201" y="3184875"/>
                  </a:lnTo>
                  <a:cubicBezTo>
                    <a:pt x="34117" y="3184875"/>
                    <a:pt x="1" y="3150759"/>
                    <a:pt x="1" y="3108675"/>
                  </a:cubicBezTo>
                  <a:lnTo>
                    <a:pt x="1" y="76200"/>
                  </a:lnTo>
                  <a:cubicBezTo>
                    <a:pt x="1" y="34116"/>
                    <a:pt x="34117" y="0"/>
                    <a:pt x="762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59B5B4-C128-42E4-A1A7-8DCC830EB3C2}"/>
                </a:ext>
              </a:extLst>
            </p:cNvPr>
            <p:cNvSpPr txBox="1"/>
            <p:nvPr/>
          </p:nvSpPr>
          <p:spPr>
            <a:xfrm>
              <a:off x="8676632" y="4030122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CCCADB-9028-4272-B0C0-B4FEDABA43B9}"/>
                </a:ext>
              </a:extLst>
            </p:cNvPr>
            <p:cNvSpPr/>
            <p:nvPr/>
          </p:nvSpPr>
          <p:spPr>
            <a:xfrm>
              <a:off x="9994010" y="3399948"/>
              <a:ext cx="174021" cy="312515"/>
            </a:xfrm>
            <a:custGeom>
              <a:avLst/>
              <a:gdLst>
                <a:gd name="connsiteX0" fmla="*/ 128017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7" y="179641"/>
                  </a:moveTo>
                  <a:cubicBezTo>
                    <a:pt x="128017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E1518E-F788-42BD-92CC-F8BA7E064F98}"/>
                </a:ext>
              </a:extLst>
            </p:cNvPr>
            <p:cNvSpPr/>
            <p:nvPr/>
          </p:nvSpPr>
          <p:spPr>
            <a:xfrm>
              <a:off x="9813131" y="3399948"/>
              <a:ext cx="174021" cy="312515"/>
            </a:xfrm>
            <a:custGeom>
              <a:avLst/>
              <a:gdLst>
                <a:gd name="connsiteX0" fmla="*/ 128015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5" y="179641"/>
                  </a:moveTo>
                  <a:cubicBezTo>
                    <a:pt x="128015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56E58E7-9ECD-46DB-9F47-E714BDD16BC0}"/>
                </a:ext>
              </a:extLst>
            </p:cNvPr>
            <p:cNvSpPr/>
            <p:nvPr/>
          </p:nvSpPr>
          <p:spPr>
            <a:xfrm>
              <a:off x="9372314" y="5477446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D5DCB9-F955-4FA7-B61C-978EDE721325}"/>
                </a:ext>
              </a:extLst>
            </p:cNvPr>
            <p:cNvSpPr txBox="1"/>
            <p:nvPr/>
          </p:nvSpPr>
          <p:spPr>
            <a:xfrm>
              <a:off x="9385343" y="5527167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422DD8-0028-4EE0-B197-788A3F3C737F}"/>
              </a:ext>
            </a:extLst>
          </p:cNvPr>
          <p:cNvGrpSpPr/>
          <p:nvPr/>
        </p:nvGrpSpPr>
        <p:grpSpPr>
          <a:xfrm>
            <a:off x="5882258" y="620077"/>
            <a:ext cx="3120390" cy="3184874"/>
            <a:chOff x="5882258" y="620077"/>
            <a:chExt cx="3120390" cy="318487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471010-A813-427B-8AB1-560709FB0FC7}"/>
                </a:ext>
              </a:extLst>
            </p:cNvPr>
            <p:cNvSpPr/>
            <p:nvPr/>
          </p:nvSpPr>
          <p:spPr>
            <a:xfrm>
              <a:off x="5882258" y="620077"/>
              <a:ext cx="3120390" cy="3184874"/>
            </a:xfrm>
            <a:custGeom>
              <a:avLst/>
              <a:gdLst>
                <a:gd name="connsiteX0" fmla="*/ 3044190 w 3120390"/>
                <a:gd name="connsiteY0" fmla="*/ 0 h 3184874"/>
                <a:gd name="connsiteX1" fmla="*/ 3120390 w 3120390"/>
                <a:gd name="connsiteY1" fmla="*/ 76200 h 3184874"/>
                <a:gd name="connsiteX2" fmla="*/ 3120390 w 3120390"/>
                <a:gd name="connsiteY2" fmla="*/ 3108674 h 3184874"/>
                <a:gd name="connsiteX3" fmla="*/ 3044190 w 3120390"/>
                <a:gd name="connsiteY3" fmla="*/ 3184874 h 3184874"/>
                <a:gd name="connsiteX4" fmla="*/ 76200 w 3120390"/>
                <a:gd name="connsiteY4" fmla="*/ 3184874 h 3184874"/>
                <a:gd name="connsiteX5" fmla="*/ 0 w 3120390"/>
                <a:gd name="connsiteY5" fmla="*/ 3108674 h 3184874"/>
                <a:gd name="connsiteX6" fmla="*/ 0 w 3120390"/>
                <a:gd name="connsiteY6" fmla="*/ 76200 h 3184874"/>
                <a:gd name="connsiteX7" fmla="*/ 76200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0" y="0"/>
                  </a:moveTo>
                  <a:cubicBezTo>
                    <a:pt x="3086274" y="0"/>
                    <a:pt x="3120390" y="34116"/>
                    <a:pt x="3120390" y="76200"/>
                  </a:cubicBezTo>
                  <a:lnTo>
                    <a:pt x="3120390" y="3108674"/>
                  </a:lnTo>
                  <a:cubicBezTo>
                    <a:pt x="3120390" y="3150758"/>
                    <a:pt x="3086274" y="3184874"/>
                    <a:pt x="3044190" y="3184874"/>
                  </a:cubicBezTo>
                  <a:lnTo>
                    <a:pt x="76200" y="3184874"/>
                  </a:lnTo>
                  <a:cubicBezTo>
                    <a:pt x="34116" y="3184874"/>
                    <a:pt x="0" y="3150758"/>
                    <a:pt x="0" y="3108674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897534-B165-4688-A25A-97299943F7AA}"/>
                </a:ext>
              </a:extLst>
            </p:cNvPr>
            <p:cNvSpPr txBox="1"/>
            <p:nvPr/>
          </p:nvSpPr>
          <p:spPr>
            <a:xfrm>
              <a:off x="6128504" y="1597247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129D6F-7FA2-4555-9B4B-1F4237AD3450}"/>
                </a:ext>
              </a:extLst>
            </p:cNvPr>
            <p:cNvSpPr/>
            <p:nvPr/>
          </p:nvSpPr>
          <p:spPr>
            <a:xfrm>
              <a:off x="7445882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9AD361-8DD8-486F-A232-2E6DD677FB21}"/>
                </a:ext>
              </a:extLst>
            </p:cNvPr>
            <p:cNvSpPr/>
            <p:nvPr/>
          </p:nvSpPr>
          <p:spPr>
            <a:xfrm>
              <a:off x="7265003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AA245C7-DDBF-46D0-B273-06A360D89526}"/>
                </a:ext>
              </a:extLst>
            </p:cNvPr>
            <p:cNvSpPr/>
            <p:nvPr/>
          </p:nvSpPr>
          <p:spPr>
            <a:xfrm>
              <a:off x="6824281" y="3044571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003737-80A2-4842-8B67-EE3BDA1B6923}"/>
                </a:ext>
              </a:extLst>
            </p:cNvPr>
            <p:cNvSpPr txBox="1"/>
            <p:nvPr/>
          </p:nvSpPr>
          <p:spPr>
            <a:xfrm>
              <a:off x="6837215" y="3094291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5C3C279-AD68-4C7E-992A-9C8F7641E2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E7EC91-4205-491A-87F0-F08F01321A1A}"/>
              </a:ext>
            </a:extLst>
          </p:cNvPr>
          <p:cNvSpPr/>
          <p:nvPr/>
        </p:nvSpPr>
        <p:spPr>
          <a:xfrm>
            <a:off x="0" y="450850"/>
            <a:ext cx="622269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593A429-02C3-4B39-AB08-D3234E5AE92E}"/>
              </a:ext>
            </a:extLst>
          </p:cNvPr>
          <p:cNvSpPr txBox="1"/>
          <p:nvPr/>
        </p:nvSpPr>
        <p:spPr>
          <a:xfrm>
            <a:off x="539496" y="985456"/>
            <a:ext cx="4506362" cy="18235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what </a:t>
            </a:r>
            <a:r>
              <a:rPr lang="en-US" sz="375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Clients</a:t>
            </a:r>
            <a:br>
              <a:rPr lang="en-US" sz="3750" dirty="0">
                <a:solidFill>
                  <a:srgbClr val="404040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Say About 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621E6B-CCCD-499D-B0C8-68DB689B81A2}"/>
              </a:ext>
            </a:extLst>
          </p:cNvPr>
          <p:cNvSpPr txBox="1"/>
          <p:nvPr/>
        </p:nvSpPr>
        <p:spPr>
          <a:xfrm>
            <a:off x="539496" y="555783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1A6172-72ED-40F7-8B4B-808FAFCC904D}"/>
              </a:ext>
            </a:extLst>
          </p:cNvPr>
          <p:cNvSpPr txBox="1"/>
          <p:nvPr/>
        </p:nvSpPr>
        <p:spPr>
          <a:xfrm>
            <a:off x="539496" y="2869372"/>
            <a:ext cx="450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0E33528-A7E3-4EF4-ADA0-D2E589F856B2}"/>
              </a:ext>
            </a:extLst>
          </p:cNvPr>
          <p:cNvGrpSpPr/>
          <p:nvPr/>
        </p:nvGrpSpPr>
        <p:grpSpPr>
          <a:xfrm>
            <a:off x="8430291" y="3053048"/>
            <a:ext cx="3120390" cy="3184874"/>
            <a:chOff x="8430291" y="3053048"/>
            <a:chExt cx="3120390" cy="318487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EB48EB-9CD1-4C63-9C89-B8951C99210C}"/>
                </a:ext>
              </a:extLst>
            </p:cNvPr>
            <p:cNvSpPr/>
            <p:nvPr/>
          </p:nvSpPr>
          <p:spPr>
            <a:xfrm>
              <a:off x="8430291" y="3053048"/>
              <a:ext cx="3120390" cy="3184874"/>
            </a:xfrm>
            <a:custGeom>
              <a:avLst/>
              <a:gdLst>
                <a:gd name="connsiteX0" fmla="*/ 3044191 w 3120390"/>
                <a:gd name="connsiteY0" fmla="*/ 0 h 3184874"/>
                <a:gd name="connsiteX1" fmla="*/ 3120391 w 3120390"/>
                <a:gd name="connsiteY1" fmla="*/ 76200 h 3184874"/>
                <a:gd name="connsiteX2" fmla="*/ 3120391 w 3120390"/>
                <a:gd name="connsiteY2" fmla="*/ 3108675 h 3184874"/>
                <a:gd name="connsiteX3" fmla="*/ 3044191 w 3120390"/>
                <a:gd name="connsiteY3" fmla="*/ 3184875 h 3184874"/>
                <a:gd name="connsiteX4" fmla="*/ 76201 w 3120390"/>
                <a:gd name="connsiteY4" fmla="*/ 3184875 h 3184874"/>
                <a:gd name="connsiteX5" fmla="*/ 1 w 3120390"/>
                <a:gd name="connsiteY5" fmla="*/ 3108675 h 3184874"/>
                <a:gd name="connsiteX6" fmla="*/ 1 w 3120390"/>
                <a:gd name="connsiteY6" fmla="*/ 76200 h 3184874"/>
                <a:gd name="connsiteX7" fmla="*/ 76201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1" y="0"/>
                  </a:moveTo>
                  <a:cubicBezTo>
                    <a:pt x="3086275" y="0"/>
                    <a:pt x="3120391" y="34116"/>
                    <a:pt x="3120391" y="76200"/>
                  </a:cubicBezTo>
                  <a:lnTo>
                    <a:pt x="3120391" y="3108675"/>
                  </a:lnTo>
                  <a:cubicBezTo>
                    <a:pt x="3120391" y="3150759"/>
                    <a:pt x="3086275" y="3184875"/>
                    <a:pt x="3044191" y="3184875"/>
                  </a:cubicBezTo>
                  <a:lnTo>
                    <a:pt x="76201" y="3184875"/>
                  </a:lnTo>
                  <a:cubicBezTo>
                    <a:pt x="34117" y="3184875"/>
                    <a:pt x="1" y="3150759"/>
                    <a:pt x="1" y="3108675"/>
                  </a:cubicBezTo>
                  <a:lnTo>
                    <a:pt x="1" y="76200"/>
                  </a:lnTo>
                  <a:cubicBezTo>
                    <a:pt x="1" y="34116"/>
                    <a:pt x="34117" y="0"/>
                    <a:pt x="762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59B5B4-C128-42E4-A1A7-8DCC830EB3C2}"/>
                </a:ext>
              </a:extLst>
            </p:cNvPr>
            <p:cNvSpPr txBox="1"/>
            <p:nvPr/>
          </p:nvSpPr>
          <p:spPr>
            <a:xfrm>
              <a:off x="8676632" y="4030122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CCCADB-9028-4272-B0C0-B4FEDABA43B9}"/>
                </a:ext>
              </a:extLst>
            </p:cNvPr>
            <p:cNvSpPr/>
            <p:nvPr/>
          </p:nvSpPr>
          <p:spPr>
            <a:xfrm>
              <a:off x="9994010" y="3399948"/>
              <a:ext cx="174021" cy="312515"/>
            </a:xfrm>
            <a:custGeom>
              <a:avLst/>
              <a:gdLst>
                <a:gd name="connsiteX0" fmla="*/ 128017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7" y="179641"/>
                  </a:moveTo>
                  <a:cubicBezTo>
                    <a:pt x="128017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E1518E-F788-42BD-92CC-F8BA7E064F98}"/>
                </a:ext>
              </a:extLst>
            </p:cNvPr>
            <p:cNvSpPr/>
            <p:nvPr/>
          </p:nvSpPr>
          <p:spPr>
            <a:xfrm>
              <a:off x="9813131" y="3399948"/>
              <a:ext cx="174021" cy="312515"/>
            </a:xfrm>
            <a:custGeom>
              <a:avLst/>
              <a:gdLst>
                <a:gd name="connsiteX0" fmla="*/ 128015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5" y="179641"/>
                  </a:moveTo>
                  <a:cubicBezTo>
                    <a:pt x="128015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56E58E7-9ECD-46DB-9F47-E714BDD16BC0}"/>
                </a:ext>
              </a:extLst>
            </p:cNvPr>
            <p:cNvSpPr/>
            <p:nvPr/>
          </p:nvSpPr>
          <p:spPr>
            <a:xfrm>
              <a:off x="9372314" y="5477446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D5DCB9-F955-4FA7-B61C-978EDE721325}"/>
                </a:ext>
              </a:extLst>
            </p:cNvPr>
            <p:cNvSpPr txBox="1"/>
            <p:nvPr/>
          </p:nvSpPr>
          <p:spPr>
            <a:xfrm>
              <a:off x="9385343" y="5527167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422DD8-0028-4EE0-B197-788A3F3C737F}"/>
              </a:ext>
            </a:extLst>
          </p:cNvPr>
          <p:cNvGrpSpPr/>
          <p:nvPr/>
        </p:nvGrpSpPr>
        <p:grpSpPr>
          <a:xfrm>
            <a:off x="5882258" y="620077"/>
            <a:ext cx="3120390" cy="3184874"/>
            <a:chOff x="5882258" y="620077"/>
            <a:chExt cx="3120390" cy="318487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471010-A813-427B-8AB1-560709FB0FC7}"/>
                </a:ext>
              </a:extLst>
            </p:cNvPr>
            <p:cNvSpPr/>
            <p:nvPr/>
          </p:nvSpPr>
          <p:spPr>
            <a:xfrm>
              <a:off x="5882258" y="620077"/>
              <a:ext cx="3120390" cy="3184874"/>
            </a:xfrm>
            <a:custGeom>
              <a:avLst/>
              <a:gdLst>
                <a:gd name="connsiteX0" fmla="*/ 3044190 w 3120390"/>
                <a:gd name="connsiteY0" fmla="*/ 0 h 3184874"/>
                <a:gd name="connsiteX1" fmla="*/ 3120390 w 3120390"/>
                <a:gd name="connsiteY1" fmla="*/ 76200 h 3184874"/>
                <a:gd name="connsiteX2" fmla="*/ 3120390 w 3120390"/>
                <a:gd name="connsiteY2" fmla="*/ 3108674 h 3184874"/>
                <a:gd name="connsiteX3" fmla="*/ 3044190 w 3120390"/>
                <a:gd name="connsiteY3" fmla="*/ 3184874 h 3184874"/>
                <a:gd name="connsiteX4" fmla="*/ 76200 w 3120390"/>
                <a:gd name="connsiteY4" fmla="*/ 3184874 h 3184874"/>
                <a:gd name="connsiteX5" fmla="*/ 0 w 3120390"/>
                <a:gd name="connsiteY5" fmla="*/ 3108674 h 3184874"/>
                <a:gd name="connsiteX6" fmla="*/ 0 w 3120390"/>
                <a:gd name="connsiteY6" fmla="*/ 76200 h 3184874"/>
                <a:gd name="connsiteX7" fmla="*/ 76200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0" y="0"/>
                  </a:moveTo>
                  <a:cubicBezTo>
                    <a:pt x="3086274" y="0"/>
                    <a:pt x="3120390" y="34116"/>
                    <a:pt x="3120390" y="76200"/>
                  </a:cubicBezTo>
                  <a:lnTo>
                    <a:pt x="3120390" y="3108674"/>
                  </a:lnTo>
                  <a:cubicBezTo>
                    <a:pt x="3120390" y="3150758"/>
                    <a:pt x="3086274" y="3184874"/>
                    <a:pt x="3044190" y="3184874"/>
                  </a:cubicBezTo>
                  <a:lnTo>
                    <a:pt x="76200" y="3184874"/>
                  </a:lnTo>
                  <a:cubicBezTo>
                    <a:pt x="34116" y="3184874"/>
                    <a:pt x="0" y="3150758"/>
                    <a:pt x="0" y="3108674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897534-B165-4688-A25A-97299943F7AA}"/>
                </a:ext>
              </a:extLst>
            </p:cNvPr>
            <p:cNvSpPr txBox="1"/>
            <p:nvPr/>
          </p:nvSpPr>
          <p:spPr>
            <a:xfrm>
              <a:off x="6128504" y="1597247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129D6F-7FA2-4555-9B4B-1F4237AD3450}"/>
                </a:ext>
              </a:extLst>
            </p:cNvPr>
            <p:cNvSpPr/>
            <p:nvPr/>
          </p:nvSpPr>
          <p:spPr>
            <a:xfrm>
              <a:off x="7445882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9AD361-8DD8-486F-A232-2E6DD677FB21}"/>
                </a:ext>
              </a:extLst>
            </p:cNvPr>
            <p:cNvSpPr/>
            <p:nvPr/>
          </p:nvSpPr>
          <p:spPr>
            <a:xfrm>
              <a:off x="7265003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AA245C7-DDBF-46D0-B273-06A360D89526}"/>
                </a:ext>
              </a:extLst>
            </p:cNvPr>
            <p:cNvSpPr/>
            <p:nvPr/>
          </p:nvSpPr>
          <p:spPr>
            <a:xfrm>
              <a:off x="6824281" y="3044571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003737-80A2-4842-8B67-EE3BDA1B6923}"/>
                </a:ext>
              </a:extLst>
            </p:cNvPr>
            <p:cNvSpPr txBox="1"/>
            <p:nvPr/>
          </p:nvSpPr>
          <p:spPr>
            <a:xfrm>
              <a:off x="6837215" y="3094291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5C3C279-AD68-4C7E-992A-9C8F7641E2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E7EC91-4205-491A-87F0-F08F01321A1A}"/>
              </a:ext>
            </a:extLst>
          </p:cNvPr>
          <p:cNvSpPr/>
          <p:nvPr/>
        </p:nvSpPr>
        <p:spPr>
          <a:xfrm>
            <a:off x="0" y="450850"/>
            <a:ext cx="622269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3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593A429-02C3-4B39-AB08-D3234E5AE92E}"/>
              </a:ext>
            </a:extLst>
          </p:cNvPr>
          <p:cNvSpPr txBox="1"/>
          <p:nvPr/>
        </p:nvSpPr>
        <p:spPr>
          <a:xfrm>
            <a:off x="539496" y="985456"/>
            <a:ext cx="4506362" cy="18235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what </a:t>
            </a:r>
            <a:r>
              <a:rPr lang="en-US" sz="375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Clients</a:t>
            </a:r>
            <a:br>
              <a:rPr lang="en-US" sz="3750" dirty="0">
                <a:solidFill>
                  <a:srgbClr val="404040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Say About 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621E6B-CCCD-499D-B0C8-68DB689B81A2}"/>
              </a:ext>
            </a:extLst>
          </p:cNvPr>
          <p:cNvSpPr txBox="1"/>
          <p:nvPr/>
        </p:nvSpPr>
        <p:spPr>
          <a:xfrm>
            <a:off x="539496" y="555783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1A6172-72ED-40F7-8B4B-808FAFCC904D}"/>
              </a:ext>
            </a:extLst>
          </p:cNvPr>
          <p:cNvSpPr txBox="1"/>
          <p:nvPr/>
        </p:nvSpPr>
        <p:spPr>
          <a:xfrm>
            <a:off x="539496" y="2869372"/>
            <a:ext cx="450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0E33528-A7E3-4EF4-ADA0-D2E589F856B2}"/>
              </a:ext>
            </a:extLst>
          </p:cNvPr>
          <p:cNvGrpSpPr/>
          <p:nvPr/>
        </p:nvGrpSpPr>
        <p:grpSpPr>
          <a:xfrm>
            <a:off x="8430291" y="3053048"/>
            <a:ext cx="3120390" cy="3184874"/>
            <a:chOff x="8430291" y="3053048"/>
            <a:chExt cx="3120390" cy="318487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EB48EB-9CD1-4C63-9C89-B8951C99210C}"/>
                </a:ext>
              </a:extLst>
            </p:cNvPr>
            <p:cNvSpPr/>
            <p:nvPr/>
          </p:nvSpPr>
          <p:spPr>
            <a:xfrm>
              <a:off x="8430291" y="3053048"/>
              <a:ext cx="3120390" cy="3184874"/>
            </a:xfrm>
            <a:custGeom>
              <a:avLst/>
              <a:gdLst>
                <a:gd name="connsiteX0" fmla="*/ 3044191 w 3120390"/>
                <a:gd name="connsiteY0" fmla="*/ 0 h 3184874"/>
                <a:gd name="connsiteX1" fmla="*/ 3120391 w 3120390"/>
                <a:gd name="connsiteY1" fmla="*/ 76200 h 3184874"/>
                <a:gd name="connsiteX2" fmla="*/ 3120391 w 3120390"/>
                <a:gd name="connsiteY2" fmla="*/ 3108675 h 3184874"/>
                <a:gd name="connsiteX3" fmla="*/ 3044191 w 3120390"/>
                <a:gd name="connsiteY3" fmla="*/ 3184875 h 3184874"/>
                <a:gd name="connsiteX4" fmla="*/ 76201 w 3120390"/>
                <a:gd name="connsiteY4" fmla="*/ 3184875 h 3184874"/>
                <a:gd name="connsiteX5" fmla="*/ 1 w 3120390"/>
                <a:gd name="connsiteY5" fmla="*/ 3108675 h 3184874"/>
                <a:gd name="connsiteX6" fmla="*/ 1 w 3120390"/>
                <a:gd name="connsiteY6" fmla="*/ 76200 h 3184874"/>
                <a:gd name="connsiteX7" fmla="*/ 76201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1" y="0"/>
                  </a:moveTo>
                  <a:cubicBezTo>
                    <a:pt x="3086275" y="0"/>
                    <a:pt x="3120391" y="34116"/>
                    <a:pt x="3120391" y="76200"/>
                  </a:cubicBezTo>
                  <a:lnTo>
                    <a:pt x="3120391" y="3108675"/>
                  </a:lnTo>
                  <a:cubicBezTo>
                    <a:pt x="3120391" y="3150759"/>
                    <a:pt x="3086275" y="3184875"/>
                    <a:pt x="3044191" y="3184875"/>
                  </a:cubicBezTo>
                  <a:lnTo>
                    <a:pt x="76201" y="3184875"/>
                  </a:lnTo>
                  <a:cubicBezTo>
                    <a:pt x="34117" y="3184875"/>
                    <a:pt x="1" y="3150759"/>
                    <a:pt x="1" y="3108675"/>
                  </a:cubicBezTo>
                  <a:lnTo>
                    <a:pt x="1" y="76200"/>
                  </a:lnTo>
                  <a:cubicBezTo>
                    <a:pt x="1" y="34116"/>
                    <a:pt x="34117" y="0"/>
                    <a:pt x="762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59B5B4-C128-42E4-A1A7-8DCC830EB3C2}"/>
                </a:ext>
              </a:extLst>
            </p:cNvPr>
            <p:cNvSpPr txBox="1"/>
            <p:nvPr/>
          </p:nvSpPr>
          <p:spPr>
            <a:xfrm>
              <a:off x="8676632" y="4030122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CCCADB-9028-4272-B0C0-B4FEDABA43B9}"/>
                </a:ext>
              </a:extLst>
            </p:cNvPr>
            <p:cNvSpPr/>
            <p:nvPr/>
          </p:nvSpPr>
          <p:spPr>
            <a:xfrm>
              <a:off x="9994010" y="3399948"/>
              <a:ext cx="174021" cy="312515"/>
            </a:xfrm>
            <a:custGeom>
              <a:avLst/>
              <a:gdLst>
                <a:gd name="connsiteX0" fmla="*/ 128017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7" y="179641"/>
                  </a:moveTo>
                  <a:cubicBezTo>
                    <a:pt x="128017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E1518E-F788-42BD-92CC-F8BA7E064F98}"/>
                </a:ext>
              </a:extLst>
            </p:cNvPr>
            <p:cNvSpPr/>
            <p:nvPr/>
          </p:nvSpPr>
          <p:spPr>
            <a:xfrm>
              <a:off x="9813131" y="3399948"/>
              <a:ext cx="174021" cy="312515"/>
            </a:xfrm>
            <a:custGeom>
              <a:avLst/>
              <a:gdLst>
                <a:gd name="connsiteX0" fmla="*/ 128015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5" y="179641"/>
                  </a:moveTo>
                  <a:cubicBezTo>
                    <a:pt x="128015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56E58E7-9ECD-46DB-9F47-E714BDD16BC0}"/>
                </a:ext>
              </a:extLst>
            </p:cNvPr>
            <p:cNvSpPr/>
            <p:nvPr/>
          </p:nvSpPr>
          <p:spPr>
            <a:xfrm>
              <a:off x="9372314" y="5477446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D5DCB9-F955-4FA7-B61C-978EDE721325}"/>
                </a:ext>
              </a:extLst>
            </p:cNvPr>
            <p:cNvSpPr txBox="1"/>
            <p:nvPr/>
          </p:nvSpPr>
          <p:spPr>
            <a:xfrm>
              <a:off x="9385343" y="5527167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422DD8-0028-4EE0-B197-788A3F3C737F}"/>
              </a:ext>
            </a:extLst>
          </p:cNvPr>
          <p:cNvGrpSpPr/>
          <p:nvPr/>
        </p:nvGrpSpPr>
        <p:grpSpPr>
          <a:xfrm>
            <a:off x="5882258" y="620077"/>
            <a:ext cx="3120390" cy="3184874"/>
            <a:chOff x="5882258" y="620077"/>
            <a:chExt cx="3120390" cy="318487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471010-A813-427B-8AB1-560709FB0FC7}"/>
                </a:ext>
              </a:extLst>
            </p:cNvPr>
            <p:cNvSpPr/>
            <p:nvPr/>
          </p:nvSpPr>
          <p:spPr>
            <a:xfrm>
              <a:off x="5882258" y="620077"/>
              <a:ext cx="3120390" cy="3184874"/>
            </a:xfrm>
            <a:custGeom>
              <a:avLst/>
              <a:gdLst>
                <a:gd name="connsiteX0" fmla="*/ 3044190 w 3120390"/>
                <a:gd name="connsiteY0" fmla="*/ 0 h 3184874"/>
                <a:gd name="connsiteX1" fmla="*/ 3120390 w 3120390"/>
                <a:gd name="connsiteY1" fmla="*/ 76200 h 3184874"/>
                <a:gd name="connsiteX2" fmla="*/ 3120390 w 3120390"/>
                <a:gd name="connsiteY2" fmla="*/ 3108674 h 3184874"/>
                <a:gd name="connsiteX3" fmla="*/ 3044190 w 3120390"/>
                <a:gd name="connsiteY3" fmla="*/ 3184874 h 3184874"/>
                <a:gd name="connsiteX4" fmla="*/ 76200 w 3120390"/>
                <a:gd name="connsiteY4" fmla="*/ 3184874 h 3184874"/>
                <a:gd name="connsiteX5" fmla="*/ 0 w 3120390"/>
                <a:gd name="connsiteY5" fmla="*/ 3108674 h 3184874"/>
                <a:gd name="connsiteX6" fmla="*/ 0 w 3120390"/>
                <a:gd name="connsiteY6" fmla="*/ 76200 h 3184874"/>
                <a:gd name="connsiteX7" fmla="*/ 76200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0" y="0"/>
                  </a:moveTo>
                  <a:cubicBezTo>
                    <a:pt x="3086274" y="0"/>
                    <a:pt x="3120390" y="34116"/>
                    <a:pt x="3120390" y="76200"/>
                  </a:cubicBezTo>
                  <a:lnTo>
                    <a:pt x="3120390" y="3108674"/>
                  </a:lnTo>
                  <a:cubicBezTo>
                    <a:pt x="3120390" y="3150758"/>
                    <a:pt x="3086274" y="3184874"/>
                    <a:pt x="3044190" y="3184874"/>
                  </a:cubicBezTo>
                  <a:lnTo>
                    <a:pt x="76200" y="3184874"/>
                  </a:lnTo>
                  <a:cubicBezTo>
                    <a:pt x="34116" y="3184874"/>
                    <a:pt x="0" y="3150758"/>
                    <a:pt x="0" y="3108674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897534-B165-4688-A25A-97299943F7AA}"/>
                </a:ext>
              </a:extLst>
            </p:cNvPr>
            <p:cNvSpPr txBox="1"/>
            <p:nvPr/>
          </p:nvSpPr>
          <p:spPr>
            <a:xfrm>
              <a:off x="6128504" y="1597247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129D6F-7FA2-4555-9B4B-1F4237AD3450}"/>
                </a:ext>
              </a:extLst>
            </p:cNvPr>
            <p:cNvSpPr/>
            <p:nvPr/>
          </p:nvSpPr>
          <p:spPr>
            <a:xfrm>
              <a:off x="7445882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9AD361-8DD8-486F-A232-2E6DD677FB21}"/>
                </a:ext>
              </a:extLst>
            </p:cNvPr>
            <p:cNvSpPr/>
            <p:nvPr/>
          </p:nvSpPr>
          <p:spPr>
            <a:xfrm>
              <a:off x="7265003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AA245C7-DDBF-46D0-B273-06A360D89526}"/>
                </a:ext>
              </a:extLst>
            </p:cNvPr>
            <p:cNvSpPr/>
            <p:nvPr/>
          </p:nvSpPr>
          <p:spPr>
            <a:xfrm>
              <a:off x="6824281" y="3044571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003737-80A2-4842-8B67-EE3BDA1B6923}"/>
                </a:ext>
              </a:extLst>
            </p:cNvPr>
            <p:cNvSpPr txBox="1"/>
            <p:nvPr/>
          </p:nvSpPr>
          <p:spPr>
            <a:xfrm>
              <a:off x="6837215" y="3094291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5C3C279-AD68-4C7E-992A-9C8F7641E2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E7EC91-4205-491A-87F0-F08F01321A1A}"/>
              </a:ext>
            </a:extLst>
          </p:cNvPr>
          <p:cNvSpPr/>
          <p:nvPr/>
        </p:nvSpPr>
        <p:spPr>
          <a:xfrm>
            <a:off x="0" y="450850"/>
            <a:ext cx="622269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0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593A429-02C3-4B39-AB08-D3234E5AE92E}"/>
              </a:ext>
            </a:extLst>
          </p:cNvPr>
          <p:cNvSpPr txBox="1"/>
          <p:nvPr/>
        </p:nvSpPr>
        <p:spPr>
          <a:xfrm>
            <a:off x="539496" y="985456"/>
            <a:ext cx="4506362" cy="18235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what </a:t>
            </a:r>
            <a:r>
              <a:rPr lang="en-US" sz="375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Clients</a:t>
            </a:r>
            <a:br>
              <a:rPr lang="en-US" sz="3750" dirty="0">
                <a:solidFill>
                  <a:srgbClr val="404040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Say About 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621E6B-CCCD-499D-B0C8-68DB689B81A2}"/>
              </a:ext>
            </a:extLst>
          </p:cNvPr>
          <p:cNvSpPr txBox="1"/>
          <p:nvPr/>
        </p:nvSpPr>
        <p:spPr>
          <a:xfrm>
            <a:off x="539496" y="555783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1A6172-72ED-40F7-8B4B-808FAFCC904D}"/>
              </a:ext>
            </a:extLst>
          </p:cNvPr>
          <p:cNvSpPr txBox="1"/>
          <p:nvPr/>
        </p:nvSpPr>
        <p:spPr>
          <a:xfrm>
            <a:off x="539496" y="2869372"/>
            <a:ext cx="450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0E33528-A7E3-4EF4-ADA0-D2E589F856B2}"/>
              </a:ext>
            </a:extLst>
          </p:cNvPr>
          <p:cNvGrpSpPr/>
          <p:nvPr/>
        </p:nvGrpSpPr>
        <p:grpSpPr>
          <a:xfrm>
            <a:off x="8430291" y="3053048"/>
            <a:ext cx="3120390" cy="3184874"/>
            <a:chOff x="8430291" y="3053048"/>
            <a:chExt cx="3120390" cy="318487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EB48EB-9CD1-4C63-9C89-B8951C99210C}"/>
                </a:ext>
              </a:extLst>
            </p:cNvPr>
            <p:cNvSpPr/>
            <p:nvPr/>
          </p:nvSpPr>
          <p:spPr>
            <a:xfrm>
              <a:off x="8430291" y="3053048"/>
              <a:ext cx="3120390" cy="3184874"/>
            </a:xfrm>
            <a:custGeom>
              <a:avLst/>
              <a:gdLst>
                <a:gd name="connsiteX0" fmla="*/ 3044191 w 3120390"/>
                <a:gd name="connsiteY0" fmla="*/ 0 h 3184874"/>
                <a:gd name="connsiteX1" fmla="*/ 3120391 w 3120390"/>
                <a:gd name="connsiteY1" fmla="*/ 76200 h 3184874"/>
                <a:gd name="connsiteX2" fmla="*/ 3120391 w 3120390"/>
                <a:gd name="connsiteY2" fmla="*/ 3108675 h 3184874"/>
                <a:gd name="connsiteX3" fmla="*/ 3044191 w 3120390"/>
                <a:gd name="connsiteY3" fmla="*/ 3184875 h 3184874"/>
                <a:gd name="connsiteX4" fmla="*/ 76201 w 3120390"/>
                <a:gd name="connsiteY4" fmla="*/ 3184875 h 3184874"/>
                <a:gd name="connsiteX5" fmla="*/ 1 w 3120390"/>
                <a:gd name="connsiteY5" fmla="*/ 3108675 h 3184874"/>
                <a:gd name="connsiteX6" fmla="*/ 1 w 3120390"/>
                <a:gd name="connsiteY6" fmla="*/ 76200 h 3184874"/>
                <a:gd name="connsiteX7" fmla="*/ 76201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1" y="0"/>
                  </a:moveTo>
                  <a:cubicBezTo>
                    <a:pt x="3086275" y="0"/>
                    <a:pt x="3120391" y="34116"/>
                    <a:pt x="3120391" y="76200"/>
                  </a:cubicBezTo>
                  <a:lnTo>
                    <a:pt x="3120391" y="3108675"/>
                  </a:lnTo>
                  <a:cubicBezTo>
                    <a:pt x="3120391" y="3150759"/>
                    <a:pt x="3086275" y="3184875"/>
                    <a:pt x="3044191" y="3184875"/>
                  </a:cubicBezTo>
                  <a:lnTo>
                    <a:pt x="76201" y="3184875"/>
                  </a:lnTo>
                  <a:cubicBezTo>
                    <a:pt x="34117" y="3184875"/>
                    <a:pt x="1" y="3150759"/>
                    <a:pt x="1" y="3108675"/>
                  </a:cubicBezTo>
                  <a:lnTo>
                    <a:pt x="1" y="76200"/>
                  </a:lnTo>
                  <a:cubicBezTo>
                    <a:pt x="1" y="34116"/>
                    <a:pt x="34117" y="0"/>
                    <a:pt x="762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59B5B4-C128-42E4-A1A7-8DCC830EB3C2}"/>
                </a:ext>
              </a:extLst>
            </p:cNvPr>
            <p:cNvSpPr txBox="1"/>
            <p:nvPr/>
          </p:nvSpPr>
          <p:spPr>
            <a:xfrm>
              <a:off x="8676632" y="4030122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CCCADB-9028-4272-B0C0-B4FEDABA43B9}"/>
                </a:ext>
              </a:extLst>
            </p:cNvPr>
            <p:cNvSpPr/>
            <p:nvPr/>
          </p:nvSpPr>
          <p:spPr>
            <a:xfrm>
              <a:off x="9994010" y="3399948"/>
              <a:ext cx="174021" cy="312515"/>
            </a:xfrm>
            <a:custGeom>
              <a:avLst/>
              <a:gdLst>
                <a:gd name="connsiteX0" fmla="*/ 128017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7" y="179641"/>
                  </a:moveTo>
                  <a:cubicBezTo>
                    <a:pt x="128017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E1518E-F788-42BD-92CC-F8BA7E064F98}"/>
                </a:ext>
              </a:extLst>
            </p:cNvPr>
            <p:cNvSpPr/>
            <p:nvPr/>
          </p:nvSpPr>
          <p:spPr>
            <a:xfrm>
              <a:off x="9813131" y="3399948"/>
              <a:ext cx="174021" cy="312515"/>
            </a:xfrm>
            <a:custGeom>
              <a:avLst/>
              <a:gdLst>
                <a:gd name="connsiteX0" fmla="*/ 128015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5" y="179641"/>
                  </a:moveTo>
                  <a:cubicBezTo>
                    <a:pt x="128015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56E58E7-9ECD-46DB-9F47-E714BDD16BC0}"/>
                </a:ext>
              </a:extLst>
            </p:cNvPr>
            <p:cNvSpPr/>
            <p:nvPr/>
          </p:nvSpPr>
          <p:spPr>
            <a:xfrm>
              <a:off x="9372314" y="5477446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D5DCB9-F955-4FA7-B61C-978EDE721325}"/>
                </a:ext>
              </a:extLst>
            </p:cNvPr>
            <p:cNvSpPr txBox="1"/>
            <p:nvPr/>
          </p:nvSpPr>
          <p:spPr>
            <a:xfrm>
              <a:off x="9385343" y="5527167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422DD8-0028-4EE0-B197-788A3F3C737F}"/>
              </a:ext>
            </a:extLst>
          </p:cNvPr>
          <p:cNvGrpSpPr/>
          <p:nvPr/>
        </p:nvGrpSpPr>
        <p:grpSpPr>
          <a:xfrm>
            <a:off x="5882258" y="620077"/>
            <a:ext cx="3120390" cy="3184874"/>
            <a:chOff x="5882258" y="620077"/>
            <a:chExt cx="3120390" cy="318487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471010-A813-427B-8AB1-560709FB0FC7}"/>
                </a:ext>
              </a:extLst>
            </p:cNvPr>
            <p:cNvSpPr/>
            <p:nvPr/>
          </p:nvSpPr>
          <p:spPr>
            <a:xfrm>
              <a:off x="5882258" y="620077"/>
              <a:ext cx="3120390" cy="3184874"/>
            </a:xfrm>
            <a:custGeom>
              <a:avLst/>
              <a:gdLst>
                <a:gd name="connsiteX0" fmla="*/ 3044190 w 3120390"/>
                <a:gd name="connsiteY0" fmla="*/ 0 h 3184874"/>
                <a:gd name="connsiteX1" fmla="*/ 3120390 w 3120390"/>
                <a:gd name="connsiteY1" fmla="*/ 76200 h 3184874"/>
                <a:gd name="connsiteX2" fmla="*/ 3120390 w 3120390"/>
                <a:gd name="connsiteY2" fmla="*/ 3108674 h 3184874"/>
                <a:gd name="connsiteX3" fmla="*/ 3044190 w 3120390"/>
                <a:gd name="connsiteY3" fmla="*/ 3184874 h 3184874"/>
                <a:gd name="connsiteX4" fmla="*/ 76200 w 3120390"/>
                <a:gd name="connsiteY4" fmla="*/ 3184874 h 3184874"/>
                <a:gd name="connsiteX5" fmla="*/ 0 w 3120390"/>
                <a:gd name="connsiteY5" fmla="*/ 3108674 h 3184874"/>
                <a:gd name="connsiteX6" fmla="*/ 0 w 3120390"/>
                <a:gd name="connsiteY6" fmla="*/ 76200 h 3184874"/>
                <a:gd name="connsiteX7" fmla="*/ 76200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0" y="0"/>
                  </a:moveTo>
                  <a:cubicBezTo>
                    <a:pt x="3086274" y="0"/>
                    <a:pt x="3120390" y="34116"/>
                    <a:pt x="3120390" y="76200"/>
                  </a:cubicBezTo>
                  <a:lnTo>
                    <a:pt x="3120390" y="3108674"/>
                  </a:lnTo>
                  <a:cubicBezTo>
                    <a:pt x="3120390" y="3150758"/>
                    <a:pt x="3086274" y="3184874"/>
                    <a:pt x="3044190" y="3184874"/>
                  </a:cubicBezTo>
                  <a:lnTo>
                    <a:pt x="76200" y="3184874"/>
                  </a:lnTo>
                  <a:cubicBezTo>
                    <a:pt x="34116" y="3184874"/>
                    <a:pt x="0" y="3150758"/>
                    <a:pt x="0" y="3108674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897534-B165-4688-A25A-97299943F7AA}"/>
                </a:ext>
              </a:extLst>
            </p:cNvPr>
            <p:cNvSpPr txBox="1"/>
            <p:nvPr/>
          </p:nvSpPr>
          <p:spPr>
            <a:xfrm>
              <a:off x="6128504" y="1597247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129D6F-7FA2-4555-9B4B-1F4237AD3450}"/>
                </a:ext>
              </a:extLst>
            </p:cNvPr>
            <p:cNvSpPr/>
            <p:nvPr/>
          </p:nvSpPr>
          <p:spPr>
            <a:xfrm>
              <a:off x="7445882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9AD361-8DD8-486F-A232-2E6DD677FB21}"/>
                </a:ext>
              </a:extLst>
            </p:cNvPr>
            <p:cNvSpPr/>
            <p:nvPr/>
          </p:nvSpPr>
          <p:spPr>
            <a:xfrm>
              <a:off x="7265003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AA245C7-DDBF-46D0-B273-06A360D89526}"/>
                </a:ext>
              </a:extLst>
            </p:cNvPr>
            <p:cNvSpPr/>
            <p:nvPr/>
          </p:nvSpPr>
          <p:spPr>
            <a:xfrm>
              <a:off x="6824281" y="3044571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003737-80A2-4842-8B67-EE3BDA1B6923}"/>
                </a:ext>
              </a:extLst>
            </p:cNvPr>
            <p:cNvSpPr txBox="1"/>
            <p:nvPr/>
          </p:nvSpPr>
          <p:spPr>
            <a:xfrm>
              <a:off x="6837215" y="3094291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5C3C279-AD68-4C7E-992A-9C8F7641E2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E7EC91-4205-491A-87F0-F08F01321A1A}"/>
              </a:ext>
            </a:extLst>
          </p:cNvPr>
          <p:cNvSpPr/>
          <p:nvPr/>
        </p:nvSpPr>
        <p:spPr>
          <a:xfrm>
            <a:off x="0" y="450850"/>
            <a:ext cx="622269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7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593A429-02C3-4B39-AB08-D3234E5AE92E}"/>
              </a:ext>
            </a:extLst>
          </p:cNvPr>
          <p:cNvSpPr txBox="1"/>
          <p:nvPr/>
        </p:nvSpPr>
        <p:spPr>
          <a:xfrm>
            <a:off x="539496" y="985456"/>
            <a:ext cx="4506362" cy="18235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what </a:t>
            </a:r>
            <a:r>
              <a:rPr lang="en-US" sz="375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Clients</a:t>
            </a:r>
            <a:br>
              <a:rPr lang="en-US" sz="3750" dirty="0">
                <a:solidFill>
                  <a:srgbClr val="404040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Say About 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621E6B-CCCD-499D-B0C8-68DB689B81A2}"/>
              </a:ext>
            </a:extLst>
          </p:cNvPr>
          <p:cNvSpPr txBox="1"/>
          <p:nvPr/>
        </p:nvSpPr>
        <p:spPr>
          <a:xfrm>
            <a:off x="539496" y="555783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1A6172-72ED-40F7-8B4B-808FAFCC904D}"/>
              </a:ext>
            </a:extLst>
          </p:cNvPr>
          <p:cNvSpPr txBox="1"/>
          <p:nvPr/>
        </p:nvSpPr>
        <p:spPr>
          <a:xfrm>
            <a:off x="539496" y="2869372"/>
            <a:ext cx="450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0E33528-A7E3-4EF4-ADA0-D2E589F856B2}"/>
              </a:ext>
            </a:extLst>
          </p:cNvPr>
          <p:cNvGrpSpPr/>
          <p:nvPr/>
        </p:nvGrpSpPr>
        <p:grpSpPr>
          <a:xfrm>
            <a:off x="8430291" y="3053048"/>
            <a:ext cx="3120390" cy="3184874"/>
            <a:chOff x="8430291" y="3053048"/>
            <a:chExt cx="3120390" cy="318487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EB48EB-9CD1-4C63-9C89-B8951C99210C}"/>
                </a:ext>
              </a:extLst>
            </p:cNvPr>
            <p:cNvSpPr/>
            <p:nvPr/>
          </p:nvSpPr>
          <p:spPr>
            <a:xfrm>
              <a:off x="8430291" y="3053048"/>
              <a:ext cx="3120390" cy="3184874"/>
            </a:xfrm>
            <a:custGeom>
              <a:avLst/>
              <a:gdLst>
                <a:gd name="connsiteX0" fmla="*/ 3044191 w 3120390"/>
                <a:gd name="connsiteY0" fmla="*/ 0 h 3184874"/>
                <a:gd name="connsiteX1" fmla="*/ 3120391 w 3120390"/>
                <a:gd name="connsiteY1" fmla="*/ 76200 h 3184874"/>
                <a:gd name="connsiteX2" fmla="*/ 3120391 w 3120390"/>
                <a:gd name="connsiteY2" fmla="*/ 3108675 h 3184874"/>
                <a:gd name="connsiteX3" fmla="*/ 3044191 w 3120390"/>
                <a:gd name="connsiteY3" fmla="*/ 3184875 h 3184874"/>
                <a:gd name="connsiteX4" fmla="*/ 76201 w 3120390"/>
                <a:gd name="connsiteY4" fmla="*/ 3184875 h 3184874"/>
                <a:gd name="connsiteX5" fmla="*/ 1 w 3120390"/>
                <a:gd name="connsiteY5" fmla="*/ 3108675 h 3184874"/>
                <a:gd name="connsiteX6" fmla="*/ 1 w 3120390"/>
                <a:gd name="connsiteY6" fmla="*/ 76200 h 3184874"/>
                <a:gd name="connsiteX7" fmla="*/ 76201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1" y="0"/>
                  </a:moveTo>
                  <a:cubicBezTo>
                    <a:pt x="3086275" y="0"/>
                    <a:pt x="3120391" y="34116"/>
                    <a:pt x="3120391" y="76200"/>
                  </a:cubicBezTo>
                  <a:lnTo>
                    <a:pt x="3120391" y="3108675"/>
                  </a:lnTo>
                  <a:cubicBezTo>
                    <a:pt x="3120391" y="3150759"/>
                    <a:pt x="3086275" y="3184875"/>
                    <a:pt x="3044191" y="3184875"/>
                  </a:cubicBezTo>
                  <a:lnTo>
                    <a:pt x="76201" y="3184875"/>
                  </a:lnTo>
                  <a:cubicBezTo>
                    <a:pt x="34117" y="3184875"/>
                    <a:pt x="1" y="3150759"/>
                    <a:pt x="1" y="3108675"/>
                  </a:cubicBezTo>
                  <a:lnTo>
                    <a:pt x="1" y="76200"/>
                  </a:lnTo>
                  <a:cubicBezTo>
                    <a:pt x="1" y="34116"/>
                    <a:pt x="34117" y="0"/>
                    <a:pt x="762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59B5B4-C128-42E4-A1A7-8DCC830EB3C2}"/>
                </a:ext>
              </a:extLst>
            </p:cNvPr>
            <p:cNvSpPr txBox="1"/>
            <p:nvPr/>
          </p:nvSpPr>
          <p:spPr>
            <a:xfrm>
              <a:off x="8676632" y="4030122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CCCADB-9028-4272-B0C0-B4FEDABA43B9}"/>
                </a:ext>
              </a:extLst>
            </p:cNvPr>
            <p:cNvSpPr/>
            <p:nvPr/>
          </p:nvSpPr>
          <p:spPr>
            <a:xfrm>
              <a:off x="9994010" y="3399948"/>
              <a:ext cx="174021" cy="312515"/>
            </a:xfrm>
            <a:custGeom>
              <a:avLst/>
              <a:gdLst>
                <a:gd name="connsiteX0" fmla="*/ 128017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7" y="179641"/>
                  </a:moveTo>
                  <a:cubicBezTo>
                    <a:pt x="128017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E1518E-F788-42BD-92CC-F8BA7E064F98}"/>
                </a:ext>
              </a:extLst>
            </p:cNvPr>
            <p:cNvSpPr/>
            <p:nvPr/>
          </p:nvSpPr>
          <p:spPr>
            <a:xfrm>
              <a:off x="9813131" y="3399948"/>
              <a:ext cx="174021" cy="312515"/>
            </a:xfrm>
            <a:custGeom>
              <a:avLst/>
              <a:gdLst>
                <a:gd name="connsiteX0" fmla="*/ 128015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5" y="179641"/>
                  </a:moveTo>
                  <a:cubicBezTo>
                    <a:pt x="128015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56E58E7-9ECD-46DB-9F47-E714BDD16BC0}"/>
                </a:ext>
              </a:extLst>
            </p:cNvPr>
            <p:cNvSpPr/>
            <p:nvPr/>
          </p:nvSpPr>
          <p:spPr>
            <a:xfrm>
              <a:off x="9372314" y="5477446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D5DCB9-F955-4FA7-B61C-978EDE721325}"/>
                </a:ext>
              </a:extLst>
            </p:cNvPr>
            <p:cNvSpPr txBox="1"/>
            <p:nvPr/>
          </p:nvSpPr>
          <p:spPr>
            <a:xfrm>
              <a:off x="9385343" y="5527167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422DD8-0028-4EE0-B197-788A3F3C737F}"/>
              </a:ext>
            </a:extLst>
          </p:cNvPr>
          <p:cNvGrpSpPr/>
          <p:nvPr/>
        </p:nvGrpSpPr>
        <p:grpSpPr>
          <a:xfrm>
            <a:off x="5882258" y="620077"/>
            <a:ext cx="3120390" cy="3184874"/>
            <a:chOff x="5882258" y="620077"/>
            <a:chExt cx="3120390" cy="318487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471010-A813-427B-8AB1-560709FB0FC7}"/>
                </a:ext>
              </a:extLst>
            </p:cNvPr>
            <p:cNvSpPr/>
            <p:nvPr/>
          </p:nvSpPr>
          <p:spPr>
            <a:xfrm>
              <a:off x="5882258" y="620077"/>
              <a:ext cx="3120390" cy="3184874"/>
            </a:xfrm>
            <a:custGeom>
              <a:avLst/>
              <a:gdLst>
                <a:gd name="connsiteX0" fmla="*/ 3044190 w 3120390"/>
                <a:gd name="connsiteY0" fmla="*/ 0 h 3184874"/>
                <a:gd name="connsiteX1" fmla="*/ 3120390 w 3120390"/>
                <a:gd name="connsiteY1" fmla="*/ 76200 h 3184874"/>
                <a:gd name="connsiteX2" fmla="*/ 3120390 w 3120390"/>
                <a:gd name="connsiteY2" fmla="*/ 3108674 h 3184874"/>
                <a:gd name="connsiteX3" fmla="*/ 3044190 w 3120390"/>
                <a:gd name="connsiteY3" fmla="*/ 3184874 h 3184874"/>
                <a:gd name="connsiteX4" fmla="*/ 76200 w 3120390"/>
                <a:gd name="connsiteY4" fmla="*/ 3184874 h 3184874"/>
                <a:gd name="connsiteX5" fmla="*/ 0 w 3120390"/>
                <a:gd name="connsiteY5" fmla="*/ 3108674 h 3184874"/>
                <a:gd name="connsiteX6" fmla="*/ 0 w 3120390"/>
                <a:gd name="connsiteY6" fmla="*/ 76200 h 3184874"/>
                <a:gd name="connsiteX7" fmla="*/ 76200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0" y="0"/>
                  </a:moveTo>
                  <a:cubicBezTo>
                    <a:pt x="3086274" y="0"/>
                    <a:pt x="3120390" y="34116"/>
                    <a:pt x="3120390" y="76200"/>
                  </a:cubicBezTo>
                  <a:lnTo>
                    <a:pt x="3120390" y="3108674"/>
                  </a:lnTo>
                  <a:cubicBezTo>
                    <a:pt x="3120390" y="3150758"/>
                    <a:pt x="3086274" y="3184874"/>
                    <a:pt x="3044190" y="3184874"/>
                  </a:cubicBezTo>
                  <a:lnTo>
                    <a:pt x="76200" y="3184874"/>
                  </a:lnTo>
                  <a:cubicBezTo>
                    <a:pt x="34116" y="3184874"/>
                    <a:pt x="0" y="3150758"/>
                    <a:pt x="0" y="3108674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897534-B165-4688-A25A-97299943F7AA}"/>
                </a:ext>
              </a:extLst>
            </p:cNvPr>
            <p:cNvSpPr txBox="1"/>
            <p:nvPr/>
          </p:nvSpPr>
          <p:spPr>
            <a:xfrm>
              <a:off x="6128504" y="1597247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129D6F-7FA2-4555-9B4B-1F4237AD3450}"/>
                </a:ext>
              </a:extLst>
            </p:cNvPr>
            <p:cNvSpPr/>
            <p:nvPr/>
          </p:nvSpPr>
          <p:spPr>
            <a:xfrm>
              <a:off x="7445882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9AD361-8DD8-486F-A232-2E6DD677FB21}"/>
                </a:ext>
              </a:extLst>
            </p:cNvPr>
            <p:cNvSpPr/>
            <p:nvPr/>
          </p:nvSpPr>
          <p:spPr>
            <a:xfrm>
              <a:off x="7265003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AA245C7-DDBF-46D0-B273-06A360D89526}"/>
                </a:ext>
              </a:extLst>
            </p:cNvPr>
            <p:cNvSpPr/>
            <p:nvPr/>
          </p:nvSpPr>
          <p:spPr>
            <a:xfrm>
              <a:off x="6824281" y="3044571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003737-80A2-4842-8B67-EE3BDA1B6923}"/>
                </a:ext>
              </a:extLst>
            </p:cNvPr>
            <p:cNvSpPr txBox="1"/>
            <p:nvPr/>
          </p:nvSpPr>
          <p:spPr>
            <a:xfrm>
              <a:off x="6837215" y="3094291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5C3C279-AD68-4C7E-992A-9C8F7641E2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E7EC91-4205-491A-87F0-F08F01321A1A}"/>
              </a:ext>
            </a:extLst>
          </p:cNvPr>
          <p:cNvSpPr/>
          <p:nvPr/>
        </p:nvSpPr>
        <p:spPr>
          <a:xfrm>
            <a:off x="0" y="450850"/>
            <a:ext cx="622269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2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593A429-02C3-4B39-AB08-D3234E5AE92E}"/>
              </a:ext>
            </a:extLst>
          </p:cNvPr>
          <p:cNvSpPr txBox="1"/>
          <p:nvPr/>
        </p:nvSpPr>
        <p:spPr>
          <a:xfrm>
            <a:off x="539496" y="985456"/>
            <a:ext cx="4506362" cy="18235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what </a:t>
            </a:r>
            <a:r>
              <a:rPr lang="en-US" sz="375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Clients</a:t>
            </a:r>
            <a:br>
              <a:rPr lang="en-US" sz="3750" dirty="0">
                <a:solidFill>
                  <a:srgbClr val="404040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Say About 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621E6B-CCCD-499D-B0C8-68DB689B81A2}"/>
              </a:ext>
            </a:extLst>
          </p:cNvPr>
          <p:cNvSpPr txBox="1"/>
          <p:nvPr/>
        </p:nvSpPr>
        <p:spPr>
          <a:xfrm>
            <a:off x="539496" y="555783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1A6172-72ED-40F7-8B4B-808FAFCC904D}"/>
              </a:ext>
            </a:extLst>
          </p:cNvPr>
          <p:cNvSpPr txBox="1"/>
          <p:nvPr/>
        </p:nvSpPr>
        <p:spPr>
          <a:xfrm>
            <a:off x="539496" y="2869372"/>
            <a:ext cx="450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0E33528-A7E3-4EF4-ADA0-D2E589F856B2}"/>
              </a:ext>
            </a:extLst>
          </p:cNvPr>
          <p:cNvGrpSpPr/>
          <p:nvPr/>
        </p:nvGrpSpPr>
        <p:grpSpPr>
          <a:xfrm>
            <a:off x="8430291" y="3053048"/>
            <a:ext cx="3120390" cy="3184874"/>
            <a:chOff x="8430291" y="3053048"/>
            <a:chExt cx="3120390" cy="318487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6EB48EB-9CD1-4C63-9C89-B8951C99210C}"/>
                </a:ext>
              </a:extLst>
            </p:cNvPr>
            <p:cNvSpPr/>
            <p:nvPr/>
          </p:nvSpPr>
          <p:spPr>
            <a:xfrm>
              <a:off x="8430291" y="3053048"/>
              <a:ext cx="3120390" cy="3184874"/>
            </a:xfrm>
            <a:custGeom>
              <a:avLst/>
              <a:gdLst>
                <a:gd name="connsiteX0" fmla="*/ 3044191 w 3120390"/>
                <a:gd name="connsiteY0" fmla="*/ 0 h 3184874"/>
                <a:gd name="connsiteX1" fmla="*/ 3120391 w 3120390"/>
                <a:gd name="connsiteY1" fmla="*/ 76200 h 3184874"/>
                <a:gd name="connsiteX2" fmla="*/ 3120391 w 3120390"/>
                <a:gd name="connsiteY2" fmla="*/ 3108675 h 3184874"/>
                <a:gd name="connsiteX3" fmla="*/ 3044191 w 3120390"/>
                <a:gd name="connsiteY3" fmla="*/ 3184875 h 3184874"/>
                <a:gd name="connsiteX4" fmla="*/ 76201 w 3120390"/>
                <a:gd name="connsiteY4" fmla="*/ 3184875 h 3184874"/>
                <a:gd name="connsiteX5" fmla="*/ 1 w 3120390"/>
                <a:gd name="connsiteY5" fmla="*/ 3108675 h 3184874"/>
                <a:gd name="connsiteX6" fmla="*/ 1 w 3120390"/>
                <a:gd name="connsiteY6" fmla="*/ 76200 h 3184874"/>
                <a:gd name="connsiteX7" fmla="*/ 76201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1" y="0"/>
                  </a:moveTo>
                  <a:cubicBezTo>
                    <a:pt x="3086275" y="0"/>
                    <a:pt x="3120391" y="34116"/>
                    <a:pt x="3120391" y="76200"/>
                  </a:cubicBezTo>
                  <a:lnTo>
                    <a:pt x="3120391" y="3108675"/>
                  </a:lnTo>
                  <a:cubicBezTo>
                    <a:pt x="3120391" y="3150759"/>
                    <a:pt x="3086275" y="3184875"/>
                    <a:pt x="3044191" y="3184875"/>
                  </a:cubicBezTo>
                  <a:lnTo>
                    <a:pt x="76201" y="3184875"/>
                  </a:lnTo>
                  <a:cubicBezTo>
                    <a:pt x="34117" y="3184875"/>
                    <a:pt x="1" y="3150759"/>
                    <a:pt x="1" y="3108675"/>
                  </a:cubicBezTo>
                  <a:lnTo>
                    <a:pt x="1" y="76200"/>
                  </a:lnTo>
                  <a:cubicBezTo>
                    <a:pt x="1" y="34116"/>
                    <a:pt x="34117" y="0"/>
                    <a:pt x="762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59B5B4-C128-42E4-A1A7-8DCC830EB3C2}"/>
                </a:ext>
              </a:extLst>
            </p:cNvPr>
            <p:cNvSpPr txBox="1"/>
            <p:nvPr/>
          </p:nvSpPr>
          <p:spPr>
            <a:xfrm>
              <a:off x="8676632" y="4030122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CCCADB-9028-4272-B0C0-B4FEDABA43B9}"/>
                </a:ext>
              </a:extLst>
            </p:cNvPr>
            <p:cNvSpPr/>
            <p:nvPr/>
          </p:nvSpPr>
          <p:spPr>
            <a:xfrm>
              <a:off x="9994010" y="3399948"/>
              <a:ext cx="174021" cy="312515"/>
            </a:xfrm>
            <a:custGeom>
              <a:avLst/>
              <a:gdLst>
                <a:gd name="connsiteX0" fmla="*/ 128017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7" y="179641"/>
                  </a:moveTo>
                  <a:cubicBezTo>
                    <a:pt x="128017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FE1518E-F788-42BD-92CC-F8BA7E064F98}"/>
                </a:ext>
              </a:extLst>
            </p:cNvPr>
            <p:cNvSpPr/>
            <p:nvPr/>
          </p:nvSpPr>
          <p:spPr>
            <a:xfrm>
              <a:off x="9813131" y="3399948"/>
              <a:ext cx="174021" cy="312515"/>
            </a:xfrm>
            <a:custGeom>
              <a:avLst/>
              <a:gdLst>
                <a:gd name="connsiteX0" fmla="*/ 128015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5" y="179641"/>
                  </a:moveTo>
                  <a:cubicBezTo>
                    <a:pt x="128015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56E58E7-9ECD-46DB-9F47-E714BDD16BC0}"/>
                </a:ext>
              </a:extLst>
            </p:cNvPr>
            <p:cNvSpPr/>
            <p:nvPr/>
          </p:nvSpPr>
          <p:spPr>
            <a:xfrm>
              <a:off x="9372314" y="5477446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D5DCB9-F955-4FA7-B61C-978EDE721325}"/>
                </a:ext>
              </a:extLst>
            </p:cNvPr>
            <p:cNvSpPr txBox="1"/>
            <p:nvPr/>
          </p:nvSpPr>
          <p:spPr>
            <a:xfrm>
              <a:off x="9385343" y="5527167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422DD8-0028-4EE0-B197-788A3F3C737F}"/>
              </a:ext>
            </a:extLst>
          </p:cNvPr>
          <p:cNvGrpSpPr/>
          <p:nvPr/>
        </p:nvGrpSpPr>
        <p:grpSpPr>
          <a:xfrm>
            <a:off x="5882258" y="620077"/>
            <a:ext cx="3120390" cy="3184874"/>
            <a:chOff x="5882258" y="620077"/>
            <a:chExt cx="3120390" cy="318487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471010-A813-427B-8AB1-560709FB0FC7}"/>
                </a:ext>
              </a:extLst>
            </p:cNvPr>
            <p:cNvSpPr/>
            <p:nvPr/>
          </p:nvSpPr>
          <p:spPr>
            <a:xfrm>
              <a:off x="5882258" y="620077"/>
              <a:ext cx="3120390" cy="3184874"/>
            </a:xfrm>
            <a:custGeom>
              <a:avLst/>
              <a:gdLst>
                <a:gd name="connsiteX0" fmla="*/ 3044190 w 3120390"/>
                <a:gd name="connsiteY0" fmla="*/ 0 h 3184874"/>
                <a:gd name="connsiteX1" fmla="*/ 3120390 w 3120390"/>
                <a:gd name="connsiteY1" fmla="*/ 76200 h 3184874"/>
                <a:gd name="connsiteX2" fmla="*/ 3120390 w 3120390"/>
                <a:gd name="connsiteY2" fmla="*/ 3108674 h 3184874"/>
                <a:gd name="connsiteX3" fmla="*/ 3044190 w 3120390"/>
                <a:gd name="connsiteY3" fmla="*/ 3184874 h 3184874"/>
                <a:gd name="connsiteX4" fmla="*/ 76200 w 3120390"/>
                <a:gd name="connsiteY4" fmla="*/ 3184874 h 3184874"/>
                <a:gd name="connsiteX5" fmla="*/ 0 w 3120390"/>
                <a:gd name="connsiteY5" fmla="*/ 3108674 h 3184874"/>
                <a:gd name="connsiteX6" fmla="*/ 0 w 3120390"/>
                <a:gd name="connsiteY6" fmla="*/ 76200 h 3184874"/>
                <a:gd name="connsiteX7" fmla="*/ 76200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0" y="0"/>
                  </a:moveTo>
                  <a:cubicBezTo>
                    <a:pt x="3086274" y="0"/>
                    <a:pt x="3120390" y="34116"/>
                    <a:pt x="3120390" y="76200"/>
                  </a:cubicBezTo>
                  <a:lnTo>
                    <a:pt x="3120390" y="3108674"/>
                  </a:lnTo>
                  <a:cubicBezTo>
                    <a:pt x="3120390" y="3150758"/>
                    <a:pt x="3086274" y="3184874"/>
                    <a:pt x="3044190" y="3184874"/>
                  </a:cubicBezTo>
                  <a:lnTo>
                    <a:pt x="76200" y="3184874"/>
                  </a:lnTo>
                  <a:cubicBezTo>
                    <a:pt x="34116" y="3184874"/>
                    <a:pt x="0" y="3150758"/>
                    <a:pt x="0" y="3108674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897534-B165-4688-A25A-97299943F7AA}"/>
                </a:ext>
              </a:extLst>
            </p:cNvPr>
            <p:cNvSpPr txBox="1"/>
            <p:nvPr/>
          </p:nvSpPr>
          <p:spPr>
            <a:xfrm>
              <a:off x="6128504" y="1597247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0129D6F-7FA2-4555-9B4B-1F4237AD3450}"/>
                </a:ext>
              </a:extLst>
            </p:cNvPr>
            <p:cNvSpPr/>
            <p:nvPr/>
          </p:nvSpPr>
          <p:spPr>
            <a:xfrm>
              <a:off x="7445882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79AD361-8DD8-486F-A232-2E6DD677FB21}"/>
                </a:ext>
              </a:extLst>
            </p:cNvPr>
            <p:cNvSpPr/>
            <p:nvPr/>
          </p:nvSpPr>
          <p:spPr>
            <a:xfrm>
              <a:off x="7265003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AA245C7-DDBF-46D0-B273-06A360D89526}"/>
                </a:ext>
              </a:extLst>
            </p:cNvPr>
            <p:cNvSpPr/>
            <p:nvPr/>
          </p:nvSpPr>
          <p:spPr>
            <a:xfrm>
              <a:off x="6824281" y="3044571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003737-80A2-4842-8B67-EE3BDA1B6923}"/>
                </a:ext>
              </a:extLst>
            </p:cNvPr>
            <p:cNvSpPr txBox="1"/>
            <p:nvPr/>
          </p:nvSpPr>
          <p:spPr>
            <a:xfrm>
              <a:off x="6837215" y="3094291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5C3C279-AD68-4C7E-992A-9C8F7641E2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3E7EC91-4205-491A-87F0-F08F01321A1A}"/>
              </a:ext>
            </a:extLst>
          </p:cNvPr>
          <p:cNvSpPr/>
          <p:nvPr/>
        </p:nvSpPr>
        <p:spPr>
          <a:xfrm>
            <a:off x="0" y="450850"/>
            <a:ext cx="622269" cy="341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9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B9CC32-7797-42D9-8C69-4E6C7699BB04}"/>
              </a:ext>
            </a:extLst>
          </p:cNvPr>
          <p:cNvSpPr txBox="1"/>
          <p:nvPr/>
        </p:nvSpPr>
        <p:spPr>
          <a:xfrm>
            <a:off x="539496" y="985456"/>
            <a:ext cx="4506362" cy="18235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what </a:t>
            </a:r>
            <a:r>
              <a:rPr lang="en-US" sz="37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Clients</a:t>
            </a:r>
            <a:br>
              <a:rPr lang="en-US" sz="3750" dirty="0">
                <a:solidFill>
                  <a:srgbClr val="404040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Say About 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CB681F-82BB-4E26-85B8-46DA20C93C1A}"/>
              </a:ext>
            </a:extLst>
          </p:cNvPr>
          <p:cNvSpPr txBox="1"/>
          <p:nvPr/>
        </p:nvSpPr>
        <p:spPr>
          <a:xfrm>
            <a:off x="539496" y="555783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62BD9C-58E8-4F46-B89E-9032EB931CEA}"/>
              </a:ext>
            </a:extLst>
          </p:cNvPr>
          <p:cNvSpPr txBox="1"/>
          <p:nvPr/>
        </p:nvSpPr>
        <p:spPr>
          <a:xfrm>
            <a:off x="539496" y="2869372"/>
            <a:ext cx="4506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32473AD-1747-49E3-8A3C-7EED89A4C1CA}"/>
              </a:ext>
            </a:extLst>
          </p:cNvPr>
          <p:cNvGrpSpPr/>
          <p:nvPr/>
        </p:nvGrpSpPr>
        <p:grpSpPr>
          <a:xfrm>
            <a:off x="8430291" y="3053048"/>
            <a:ext cx="3120390" cy="3184874"/>
            <a:chOff x="8430291" y="3053048"/>
            <a:chExt cx="3120390" cy="318487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8703DF7-E1BA-468C-A1AC-13098091D344}"/>
                </a:ext>
              </a:extLst>
            </p:cNvPr>
            <p:cNvSpPr/>
            <p:nvPr/>
          </p:nvSpPr>
          <p:spPr>
            <a:xfrm>
              <a:off x="8430291" y="3053048"/>
              <a:ext cx="3120390" cy="3184874"/>
            </a:xfrm>
            <a:custGeom>
              <a:avLst/>
              <a:gdLst>
                <a:gd name="connsiteX0" fmla="*/ 3044191 w 3120390"/>
                <a:gd name="connsiteY0" fmla="*/ 0 h 3184874"/>
                <a:gd name="connsiteX1" fmla="*/ 3120391 w 3120390"/>
                <a:gd name="connsiteY1" fmla="*/ 76200 h 3184874"/>
                <a:gd name="connsiteX2" fmla="*/ 3120391 w 3120390"/>
                <a:gd name="connsiteY2" fmla="*/ 3108675 h 3184874"/>
                <a:gd name="connsiteX3" fmla="*/ 3044191 w 3120390"/>
                <a:gd name="connsiteY3" fmla="*/ 3184875 h 3184874"/>
                <a:gd name="connsiteX4" fmla="*/ 76201 w 3120390"/>
                <a:gd name="connsiteY4" fmla="*/ 3184875 h 3184874"/>
                <a:gd name="connsiteX5" fmla="*/ 1 w 3120390"/>
                <a:gd name="connsiteY5" fmla="*/ 3108675 h 3184874"/>
                <a:gd name="connsiteX6" fmla="*/ 1 w 3120390"/>
                <a:gd name="connsiteY6" fmla="*/ 76200 h 3184874"/>
                <a:gd name="connsiteX7" fmla="*/ 76201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1" y="0"/>
                  </a:moveTo>
                  <a:cubicBezTo>
                    <a:pt x="3086275" y="0"/>
                    <a:pt x="3120391" y="34116"/>
                    <a:pt x="3120391" y="76200"/>
                  </a:cubicBezTo>
                  <a:lnTo>
                    <a:pt x="3120391" y="3108675"/>
                  </a:lnTo>
                  <a:cubicBezTo>
                    <a:pt x="3120391" y="3150759"/>
                    <a:pt x="3086275" y="3184875"/>
                    <a:pt x="3044191" y="3184875"/>
                  </a:cubicBezTo>
                  <a:lnTo>
                    <a:pt x="76201" y="3184875"/>
                  </a:lnTo>
                  <a:cubicBezTo>
                    <a:pt x="34117" y="3184875"/>
                    <a:pt x="1" y="3150759"/>
                    <a:pt x="1" y="3108675"/>
                  </a:cubicBezTo>
                  <a:lnTo>
                    <a:pt x="1" y="76200"/>
                  </a:lnTo>
                  <a:cubicBezTo>
                    <a:pt x="1" y="34116"/>
                    <a:pt x="34117" y="0"/>
                    <a:pt x="7620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B20138-EDA8-4DAD-AB1B-1CF1689D1462}"/>
                </a:ext>
              </a:extLst>
            </p:cNvPr>
            <p:cNvSpPr txBox="1"/>
            <p:nvPr/>
          </p:nvSpPr>
          <p:spPr>
            <a:xfrm>
              <a:off x="8676632" y="4030122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CEBF6D6-4ED7-42E9-A2F4-38BB9DA74F4F}"/>
                </a:ext>
              </a:extLst>
            </p:cNvPr>
            <p:cNvSpPr/>
            <p:nvPr/>
          </p:nvSpPr>
          <p:spPr>
            <a:xfrm>
              <a:off x="9994010" y="3399948"/>
              <a:ext cx="174021" cy="312515"/>
            </a:xfrm>
            <a:custGeom>
              <a:avLst/>
              <a:gdLst>
                <a:gd name="connsiteX0" fmla="*/ 128017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7" y="179641"/>
                  </a:moveTo>
                  <a:cubicBezTo>
                    <a:pt x="128017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924F2CA-A34E-440C-A25D-FC6368304EC9}"/>
                </a:ext>
              </a:extLst>
            </p:cNvPr>
            <p:cNvSpPr/>
            <p:nvPr/>
          </p:nvSpPr>
          <p:spPr>
            <a:xfrm>
              <a:off x="9813131" y="3399948"/>
              <a:ext cx="174021" cy="312515"/>
            </a:xfrm>
            <a:custGeom>
              <a:avLst/>
              <a:gdLst>
                <a:gd name="connsiteX0" fmla="*/ 128015 w 174021"/>
                <a:gd name="connsiteY0" fmla="*/ 179641 h 312515"/>
                <a:gd name="connsiteX1" fmla="*/ 145638 w 174021"/>
                <a:gd name="connsiteY1" fmla="*/ 267557 h 312515"/>
                <a:gd name="connsiteX2" fmla="*/ 36766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5" y="179641"/>
                  </a:moveTo>
                  <a:cubicBezTo>
                    <a:pt x="128015" y="211074"/>
                    <a:pt x="134302" y="240982"/>
                    <a:pt x="145638" y="267557"/>
                  </a:cubicBezTo>
                  <a:lnTo>
                    <a:pt x="36766" y="312515"/>
                  </a:lnTo>
                  <a:cubicBezTo>
                    <a:pt x="13621" y="278035"/>
                    <a:pt x="0" y="235267"/>
                    <a:pt x="0" y="188881"/>
                  </a:cubicBezTo>
                  <a:cubicBezTo>
                    <a:pt x="0" y="104584"/>
                    <a:pt x="45053" y="32194"/>
                    <a:pt x="109824" y="0"/>
                  </a:cubicBezTo>
                  <a:lnTo>
                    <a:pt x="174022" y="43434"/>
                  </a:lnTo>
                  <a:cubicBezTo>
                    <a:pt x="145352" y="79819"/>
                    <a:pt x="128111" y="127444"/>
                    <a:pt x="128111" y="179546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1F2BE95-FF5D-4C62-949E-00FF7A9DE449}"/>
                </a:ext>
              </a:extLst>
            </p:cNvPr>
            <p:cNvSpPr/>
            <p:nvPr/>
          </p:nvSpPr>
          <p:spPr>
            <a:xfrm>
              <a:off x="9372314" y="5477446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37B8146-0852-4997-B09F-3C7D41747092}"/>
                </a:ext>
              </a:extLst>
            </p:cNvPr>
            <p:cNvSpPr txBox="1"/>
            <p:nvPr/>
          </p:nvSpPr>
          <p:spPr>
            <a:xfrm>
              <a:off x="9385343" y="5527167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6253A31-3A4E-4706-9037-4CCEF49588C0}"/>
              </a:ext>
            </a:extLst>
          </p:cNvPr>
          <p:cNvGrpSpPr/>
          <p:nvPr/>
        </p:nvGrpSpPr>
        <p:grpSpPr>
          <a:xfrm>
            <a:off x="5882258" y="620077"/>
            <a:ext cx="3120390" cy="3184874"/>
            <a:chOff x="5882258" y="620077"/>
            <a:chExt cx="3120390" cy="318487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671F38E-7D19-49A0-92B7-3EAC92A03F50}"/>
                </a:ext>
              </a:extLst>
            </p:cNvPr>
            <p:cNvSpPr/>
            <p:nvPr/>
          </p:nvSpPr>
          <p:spPr>
            <a:xfrm>
              <a:off x="5882258" y="620077"/>
              <a:ext cx="3120390" cy="3184874"/>
            </a:xfrm>
            <a:custGeom>
              <a:avLst/>
              <a:gdLst>
                <a:gd name="connsiteX0" fmla="*/ 3044190 w 3120390"/>
                <a:gd name="connsiteY0" fmla="*/ 0 h 3184874"/>
                <a:gd name="connsiteX1" fmla="*/ 3120390 w 3120390"/>
                <a:gd name="connsiteY1" fmla="*/ 76200 h 3184874"/>
                <a:gd name="connsiteX2" fmla="*/ 3120390 w 3120390"/>
                <a:gd name="connsiteY2" fmla="*/ 3108674 h 3184874"/>
                <a:gd name="connsiteX3" fmla="*/ 3044190 w 3120390"/>
                <a:gd name="connsiteY3" fmla="*/ 3184874 h 3184874"/>
                <a:gd name="connsiteX4" fmla="*/ 76200 w 3120390"/>
                <a:gd name="connsiteY4" fmla="*/ 3184874 h 3184874"/>
                <a:gd name="connsiteX5" fmla="*/ 0 w 3120390"/>
                <a:gd name="connsiteY5" fmla="*/ 3108674 h 3184874"/>
                <a:gd name="connsiteX6" fmla="*/ 0 w 3120390"/>
                <a:gd name="connsiteY6" fmla="*/ 76200 h 3184874"/>
                <a:gd name="connsiteX7" fmla="*/ 76200 w 3120390"/>
                <a:gd name="connsiteY7" fmla="*/ 0 h 318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0390" h="3184874">
                  <a:moveTo>
                    <a:pt x="3044190" y="0"/>
                  </a:moveTo>
                  <a:cubicBezTo>
                    <a:pt x="3086274" y="0"/>
                    <a:pt x="3120390" y="34116"/>
                    <a:pt x="3120390" y="76200"/>
                  </a:cubicBezTo>
                  <a:lnTo>
                    <a:pt x="3120390" y="3108674"/>
                  </a:lnTo>
                  <a:cubicBezTo>
                    <a:pt x="3120390" y="3150758"/>
                    <a:pt x="3086274" y="3184874"/>
                    <a:pt x="3044190" y="3184874"/>
                  </a:cubicBezTo>
                  <a:lnTo>
                    <a:pt x="76200" y="3184874"/>
                  </a:lnTo>
                  <a:cubicBezTo>
                    <a:pt x="34116" y="3184874"/>
                    <a:pt x="0" y="3150758"/>
                    <a:pt x="0" y="3108674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7000"/>
                </a:prst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1F6B78-E098-4571-AB22-BF44101CBB43}"/>
                </a:ext>
              </a:extLst>
            </p:cNvPr>
            <p:cNvSpPr txBox="1"/>
            <p:nvPr/>
          </p:nvSpPr>
          <p:spPr>
            <a:xfrm>
              <a:off x="6128504" y="1597247"/>
              <a:ext cx="2646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 So Consider Replacing This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AF5D6A-CE3D-4A94-B39B-43D6A32A82F5}"/>
                </a:ext>
              </a:extLst>
            </p:cNvPr>
            <p:cNvSpPr/>
            <p:nvPr/>
          </p:nvSpPr>
          <p:spPr>
            <a:xfrm>
              <a:off x="7445882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673B962-6BB0-4521-A306-77D890450B9E}"/>
                </a:ext>
              </a:extLst>
            </p:cNvPr>
            <p:cNvSpPr/>
            <p:nvPr/>
          </p:nvSpPr>
          <p:spPr>
            <a:xfrm>
              <a:off x="7265003" y="967073"/>
              <a:ext cx="174021" cy="312515"/>
            </a:xfrm>
            <a:custGeom>
              <a:avLst/>
              <a:gdLst>
                <a:gd name="connsiteX0" fmla="*/ 128016 w 174021"/>
                <a:gd name="connsiteY0" fmla="*/ 179642 h 312515"/>
                <a:gd name="connsiteX1" fmla="*/ 145638 w 174021"/>
                <a:gd name="connsiteY1" fmla="*/ 267557 h 312515"/>
                <a:gd name="connsiteX2" fmla="*/ 36767 w 174021"/>
                <a:gd name="connsiteY2" fmla="*/ 312515 h 312515"/>
                <a:gd name="connsiteX3" fmla="*/ 0 w 174021"/>
                <a:gd name="connsiteY3" fmla="*/ 188881 h 312515"/>
                <a:gd name="connsiteX4" fmla="*/ 109824 w 174021"/>
                <a:gd name="connsiteY4" fmla="*/ 0 h 312515"/>
                <a:gd name="connsiteX5" fmla="*/ 174022 w 174021"/>
                <a:gd name="connsiteY5" fmla="*/ 43434 h 312515"/>
                <a:gd name="connsiteX6" fmla="*/ 128111 w 174021"/>
                <a:gd name="connsiteY6" fmla="*/ 179546 h 31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21" h="312515">
                  <a:moveTo>
                    <a:pt x="128016" y="179642"/>
                  </a:moveTo>
                  <a:cubicBezTo>
                    <a:pt x="128016" y="211074"/>
                    <a:pt x="134303" y="240983"/>
                    <a:pt x="145638" y="267557"/>
                  </a:cubicBezTo>
                  <a:lnTo>
                    <a:pt x="36767" y="312515"/>
                  </a:lnTo>
                  <a:cubicBezTo>
                    <a:pt x="13621" y="278035"/>
                    <a:pt x="0" y="235268"/>
                    <a:pt x="0" y="188881"/>
                  </a:cubicBezTo>
                  <a:cubicBezTo>
                    <a:pt x="0" y="104585"/>
                    <a:pt x="45054" y="32195"/>
                    <a:pt x="109824" y="0"/>
                  </a:cubicBezTo>
                  <a:lnTo>
                    <a:pt x="174022" y="43434"/>
                  </a:lnTo>
                  <a:cubicBezTo>
                    <a:pt x="145352" y="79820"/>
                    <a:pt x="128111" y="127445"/>
                    <a:pt x="128111" y="17954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6B79A4-23AF-4DCF-B296-6B6B1B2B7CFD}"/>
                </a:ext>
              </a:extLst>
            </p:cNvPr>
            <p:cNvSpPr/>
            <p:nvPr/>
          </p:nvSpPr>
          <p:spPr>
            <a:xfrm>
              <a:off x="6824281" y="3044571"/>
              <a:ext cx="1236344" cy="413384"/>
            </a:xfrm>
            <a:custGeom>
              <a:avLst/>
              <a:gdLst>
                <a:gd name="connsiteX0" fmla="*/ 0 w 1236344"/>
                <a:gd name="connsiteY0" fmla="*/ 0 h 413384"/>
                <a:gd name="connsiteX1" fmla="*/ 1236345 w 1236344"/>
                <a:gd name="connsiteY1" fmla="*/ 0 h 413384"/>
                <a:gd name="connsiteX2" fmla="*/ 1236345 w 1236344"/>
                <a:gd name="connsiteY2" fmla="*/ 413385 h 413384"/>
                <a:gd name="connsiteX3" fmla="*/ 0 w 1236344"/>
                <a:gd name="connsiteY3" fmla="*/ 413385 h 41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6344" h="413384">
                  <a:moveTo>
                    <a:pt x="0" y="0"/>
                  </a:moveTo>
                  <a:lnTo>
                    <a:pt x="1236345" y="0"/>
                  </a:lnTo>
                  <a:lnTo>
                    <a:pt x="1236345" y="413385"/>
                  </a:lnTo>
                  <a:lnTo>
                    <a:pt x="0" y="4133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CB69F4-47DF-404F-A1EE-741E0BEF5BA3}"/>
                </a:ext>
              </a:extLst>
            </p:cNvPr>
            <p:cNvSpPr txBox="1"/>
            <p:nvPr/>
          </p:nvSpPr>
          <p:spPr>
            <a:xfrm>
              <a:off x="6837215" y="3094291"/>
              <a:ext cx="121219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5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Name Here</a:t>
              </a:r>
            </a:p>
          </p:txBody>
        </p:sp>
      </p:grp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7BF6B4DF-3891-42AA-8CCF-5A73309E03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70DD1CD4-D7FB-47CF-92CC-F4E8473AFC56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30C7565-654C-4BEC-B75D-528F49FD5604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5CE1767-0E59-4F1A-ACB7-73E1B45724E1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CAD3EBC4-F0BE-4A8C-939A-B1AB909ABA84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9BF07DC-C768-4255-91ED-F06BBA378223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BAEC1BF-4F88-4694-89F0-946D3A532AE8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0880E127-992D-45D8-B7B2-08F6B96ECD36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73716F4-D602-44D1-9B42-C3E28B02EA1E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98968DA-E108-4B5C-AB59-0DD033DB3211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05386DF4-B13C-485A-AFCA-7962021D7DBB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7575A0C-FAF9-4D33-B525-CD87FD8FAE4E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BA40081-E7A7-4666-B24F-8C55B9D0AE0D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30CCF20B-90CB-44B2-8469-379549DE17F9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1541719-E801-459C-A04D-F516BE82FA5A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95AB428-0563-4D73-9617-EF5EA64F9341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761FC07-D834-4AC7-8BB9-3AA53E2A71B2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FFD4936-1F9F-4DA4-A2A3-7A9CF124E364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B4282CB-4713-4780-BAC8-521789911B20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9CB75EC-D9AE-4D6F-8FBC-71F3672CA573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EB64075-FF5F-4048-9490-49382158E1D2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9D2304-2027-40E3-B53F-D84422F5AB45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471A29C-3CBB-498A-B876-BBA43408B1F8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840C6B9-E305-4651-AEBB-223665DE597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2F619FB-D4FD-475B-9933-8E8530A799F2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A69C910-B344-46C5-9890-3DFA2E8577E1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64562CF-ED05-4D6F-85C3-3013CADBE9A6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F943007-5A71-4119-9FB4-F4559EC03E9F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26443C2-1BD9-470E-AE3E-679B3FD450EC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2255B22-E9CE-41DE-8EE0-34A6A7CDC62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9F6CBD0-2461-4AA2-AC67-E74DD977A235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6BCE1F8-0811-4360-B2DE-E61F407ABAF4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DB48E2B-C9BA-4BC6-A248-5A78D4FB7574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A1808E2-71AF-4CEB-8D24-427C8B43287B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EF8B06F-A32D-495C-ABA6-B343F3EE39CC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530F55F-4C14-4115-8FFA-E8B89C3DD56F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D94825D-BA1D-42EA-B264-FA9138DE73A5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6E823F-9A46-47A6-A691-AC8547C95543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5610497-B0F9-4A86-B07B-3D843B84E20F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AD60DB7-AB39-40F1-95FC-12B38988D67B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0D49B7C-8750-4877-AC95-3F51DB073D58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9FBD14D-294A-4887-BDFC-417D9F5326E9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56CC3B9-BC27-4190-B0F8-BFEAFE60B78B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B673E6B-243F-4269-A297-2CA6034BD628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A19C7B5-90F0-4BEC-A95C-35119D301706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8812BCD-F2C8-4BDC-BCF5-273F33793888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CFE4532-218C-4B7B-9C75-E4F62A5C4291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5D4E3B1-5655-4A4E-8E74-53B5D62A8C05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30ACD30-2BAB-465E-B75E-9AA69170E837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6B3A5153-189A-42CA-9156-0D1A9ACC61CA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298DED3-5700-4AB9-9FC7-FA0A2FB7294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C2A9788-8C3A-47AE-9E33-F4308B79567A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0B3E210-7EB0-4CCA-AC6D-AD63FB22D966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18A5F37-B131-485A-8C12-049C652E9BC0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CA9641A-1D43-4B7A-A31C-0A9B24C07F78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14D5F3F-3052-4E18-B6C8-AB847F9BDCD5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E54C542-147D-46E9-9726-CF46B8E99EF8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049E90D-F324-4506-9618-98A757D0342E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A758B35-BEFD-4523-A30E-DD48C3970CBE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71F3877-6BB6-4A70-A3C7-0E586CDE01DE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79F5A75-EC8C-4DFB-AC8D-E4A690E4995A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4A449875-FED6-430D-B421-F837BD5EFB9B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9571E90-CB00-422B-B728-F823DEB267F7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95470C1-C0ED-4398-BB36-DCED807273DC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45299CC-E6FE-460A-AF0C-764EE6090286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C473E12-55EE-4311-89C7-34655A3B7745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8BD7139-2F90-4763-9808-DA20E48A6062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6B31911-0393-46D6-9F09-1FAED5799067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727C584-B5F8-4E29-93BF-7EC5A4184D60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3944571-14A7-4C57-BA9A-455CBA1AC4FA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FA870E4-5B7C-4D4A-A915-B6E5B7CD08B0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893374D-7B4D-4DD8-A15F-EDDD3D66CBD9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4632660-34DB-4CE8-BB39-5523D281E63A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7FF8007B-DDEC-4229-AA72-44C32F3120C2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4E35416-4C7D-4DC2-A1BA-6BA25498C334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E3779CB-B1BE-4D53-AE06-ACBD1472404D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065CF33-F2F6-4D01-8F93-A0D76C817581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FA66360-1302-4E5A-B004-18583582A75D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E9D7610-5FAC-454D-89C7-1856F7120600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03DFEE3-133C-4FBE-A3FA-E0ECEBBBEE47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B130980-69CD-4FE9-9F2B-E45759BD5E34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0636F3A0-50F4-45F8-B6B3-9BA33E1265EE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79BC1F5-51C2-4E6B-9600-76E875CB615A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A91C6D5-44A2-444B-B9EF-1F089B786EDC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344C4D4-55C0-4042-A659-8E84D34D95B1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925A002-71D1-4B80-9768-A33C266DC558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8F90196-1E0D-4A5D-8D6C-C5BAE0D99B49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EDFEB2B-6DFB-4151-9E0A-ED4FE91E8F18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71B2853-AAB7-4DD1-92D2-5F095D4E8793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72B3920A-50E7-467B-A2F8-C0B1DB65AEE7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9E27E29-ABA5-411E-9E69-9AD286762DDB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7D2D967-6924-44C4-8209-EAFDE5DC05BC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D20302E-B4EC-409E-8A79-A30C8784170D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DF03BCB0-0922-454F-8C4D-3236DB9E652B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865789E2-B04E-4388-B74B-9B98790AA1B6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31C8143-3282-47F6-8DAF-70C58A3B800D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7FF519F-ECEF-4081-8918-5119F2F06B5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B604906-28CD-47BC-B4B7-88905A1F95F8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CDED613-31F4-4002-A306-F223186B9D87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5DC4AE9-08DE-45F1-9381-F68C67D9EB33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99BFE07-EFCE-4722-8CFC-2CE100E309C1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6E69577-EEA3-432A-B7EA-EEA27056AC2F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382AE66-0AC5-478B-8A87-ACB5BE85FD51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20568960-D410-49C7-A9B9-E14C9B5D173D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A4F6891-4D80-4258-B561-00A818C6A694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FBB377DE-7289-45F9-9C1F-9E59CA73E4EC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778A8150-5DED-4C23-A5D4-F4D5A37ACF90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6D97B76-355B-4B99-AA34-8BE15A94809E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21C2190-4BC6-460A-B028-BE6AB19049D4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08EBDECF-31C7-4EDE-B671-CFFDBF7B9000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2CAA13F-D0E1-424C-A931-E42A07E94B5D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D0785FF-B261-4247-943B-F4D46E18BA43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7165A7D-3BC6-4C87-A37F-AF595F2E8778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6F0D8FF-F195-4805-91F1-0257921C9C13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E25D3AA-F94F-47E2-BB2B-1F65D8E4F535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76AE7185-E6B3-4D26-BB95-D12DEF3B9EA4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FA46BED-A37B-4F64-A50F-3CABB84550EE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56C0BC5-A62C-407C-8FF8-435F2A52B29D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FF9DEBB7-8FE7-4ABA-A2AB-4FBA9935B38A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6213958E-8A55-4CC0-A152-F54C30C9257D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2399898B-68A1-4BF5-B141-70CD9F3DDE3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C1A8620-6F9A-41D9-9DA2-1C052E668A57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F8177ED-1E85-4AD4-B99D-8725C12C9D6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6F26D9FB-7F74-40DB-80B1-07C8078424AB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649E25BC-C549-419E-8420-578CF916D10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41E74913-41F7-4ED7-8ACF-13AFEF3E0CC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000E81C-A0A6-4C61-8686-93DCD0FBECA8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CBD06E2-3205-4787-9830-47E5774DAA7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8007EF0-7822-460C-8EC2-1CF129F48F2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9F195DB5-CDF0-449D-90AB-0B018FA49B0D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EE6DB3FC-8A9B-4C28-A5DF-76F92C50E92E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6C65B20-0C17-4378-AB85-4AA5E92E6986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BA7471B7-933A-498B-B3D6-58B3D2E0ABD0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50D8FBA5-9801-4064-BA24-13741775DD55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90A3C809-BD98-41AC-ACDA-53C9D2DC447A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EB6ED468-B202-489E-9EE6-D1BDA4E61C3F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6110</TotalTime>
  <Words>553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Calibri</vt:lpstr>
      <vt:lpstr>Bungee</vt:lpstr>
      <vt:lpstr>Montserrat ExtraBold</vt:lpstr>
      <vt:lpstr>Montserrat</vt:lpstr>
      <vt:lpstr>Arial</vt:lpstr>
      <vt:lpstr>Pacifico</vt:lpstr>
      <vt:lpstr>Akira Expanded</vt:lpstr>
      <vt:lpstr>Poppins ExtraBold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59</cp:revision>
  <dcterms:created xsi:type="dcterms:W3CDTF">2024-02-18T05:14:35Z</dcterms:created>
  <dcterms:modified xsi:type="dcterms:W3CDTF">2025-10-14T17:52:10Z</dcterms:modified>
</cp:coreProperties>
</file>