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Pacifico" panose="00000500000000000000" pitchFamily="2" charset="0"/>
      <p:regular r:id="rId19"/>
    </p:embeddedFont>
    <p:embeddedFont>
      <p:font typeface="Poppins ExtraBold" panose="00000900000000000000" pitchFamily="2" charset="0"/>
      <p:bold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55" autoAdjust="0"/>
    <p:restoredTop sz="94681" autoAdjust="0"/>
  </p:normalViewPr>
  <p:slideViewPr>
    <p:cSldViewPr snapToGrid="0">
      <p:cViewPr varScale="1">
        <p:scale>
          <a:sx n="170" d="100"/>
          <a:sy n="170" d="100"/>
        </p:scale>
        <p:origin x="408" y="1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s Slid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835D4B20-14E4-4377-BB73-A89CA5ADE60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20827" y="3867532"/>
            <a:ext cx="2446972" cy="2391347"/>
          </a:xfrm>
          <a:custGeom>
            <a:avLst/>
            <a:gdLst>
              <a:gd name="connsiteX0" fmla="*/ 0 w 2446972"/>
              <a:gd name="connsiteY0" fmla="*/ 0 h 2391347"/>
              <a:gd name="connsiteX1" fmla="*/ 2446972 w 2446972"/>
              <a:gd name="connsiteY1" fmla="*/ 0 h 2391347"/>
              <a:gd name="connsiteX2" fmla="*/ 2446972 w 2446972"/>
              <a:gd name="connsiteY2" fmla="*/ 2391347 h 2391347"/>
              <a:gd name="connsiteX3" fmla="*/ 0 w 2446972"/>
              <a:gd name="connsiteY3" fmla="*/ 2391347 h 239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6972" h="2391347">
                <a:moveTo>
                  <a:pt x="0" y="0"/>
                </a:moveTo>
                <a:lnTo>
                  <a:pt x="2446972" y="0"/>
                </a:lnTo>
                <a:lnTo>
                  <a:pt x="2446972" y="2391347"/>
                </a:lnTo>
                <a:lnTo>
                  <a:pt x="0" y="2391347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3CE5A42E-2059-46DD-B32A-A9CF84CEE48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421952" y="3867532"/>
            <a:ext cx="2446973" cy="2391347"/>
          </a:xfrm>
          <a:custGeom>
            <a:avLst/>
            <a:gdLst>
              <a:gd name="connsiteX0" fmla="*/ 0 w 2446973"/>
              <a:gd name="connsiteY0" fmla="*/ 0 h 2391347"/>
              <a:gd name="connsiteX1" fmla="*/ 2446973 w 2446973"/>
              <a:gd name="connsiteY1" fmla="*/ 0 h 2391347"/>
              <a:gd name="connsiteX2" fmla="*/ 2446973 w 2446973"/>
              <a:gd name="connsiteY2" fmla="*/ 2391347 h 2391347"/>
              <a:gd name="connsiteX3" fmla="*/ 0 w 2446973"/>
              <a:gd name="connsiteY3" fmla="*/ 2391347 h 239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6973" h="2391347">
                <a:moveTo>
                  <a:pt x="0" y="0"/>
                </a:moveTo>
                <a:lnTo>
                  <a:pt x="2446973" y="0"/>
                </a:lnTo>
                <a:lnTo>
                  <a:pt x="2446973" y="2391347"/>
                </a:lnTo>
                <a:lnTo>
                  <a:pt x="0" y="2391347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4677A5D8-9438-43B4-9C98-D9EC3D446C9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23076" y="3867532"/>
            <a:ext cx="2446973" cy="2391347"/>
          </a:xfrm>
          <a:custGeom>
            <a:avLst/>
            <a:gdLst>
              <a:gd name="connsiteX0" fmla="*/ 0 w 2446973"/>
              <a:gd name="connsiteY0" fmla="*/ 0 h 2391347"/>
              <a:gd name="connsiteX1" fmla="*/ 2446973 w 2446973"/>
              <a:gd name="connsiteY1" fmla="*/ 0 h 2391347"/>
              <a:gd name="connsiteX2" fmla="*/ 2446973 w 2446973"/>
              <a:gd name="connsiteY2" fmla="*/ 2391347 h 2391347"/>
              <a:gd name="connsiteX3" fmla="*/ 0 w 2446973"/>
              <a:gd name="connsiteY3" fmla="*/ 2391347 h 239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6973" h="2391347">
                <a:moveTo>
                  <a:pt x="0" y="0"/>
                </a:moveTo>
                <a:lnTo>
                  <a:pt x="2446973" y="0"/>
                </a:lnTo>
                <a:lnTo>
                  <a:pt x="2446973" y="2391347"/>
                </a:lnTo>
                <a:lnTo>
                  <a:pt x="0" y="2391347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109342D8-D345-48C3-BB23-C2EA1631F56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224199" y="3867532"/>
            <a:ext cx="2446973" cy="2391347"/>
          </a:xfrm>
          <a:custGeom>
            <a:avLst/>
            <a:gdLst>
              <a:gd name="connsiteX0" fmla="*/ 1 w 2446973"/>
              <a:gd name="connsiteY0" fmla="*/ 0 h 2391347"/>
              <a:gd name="connsiteX1" fmla="*/ 2446973 w 2446973"/>
              <a:gd name="connsiteY1" fmla="*/ 0 h 2391347"/>
              <a:gd name="connsiteX2" fmla="*/ 2446973 w 2446973"/>
              <a:gd name="connsiteY2" fmla="*/ 2391347 h 2391347"/>
              <a:gd name="connsiteX3" fmla="*/ 0 w 2446973"/>
              <a:gd name="connsiteY3" fmla="*/ 2391347 h 239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6973" h="2391347">
                <a:moveTo>
                  <a:pt x="1" y="0"/>
                </a:moveTo>
                <a:lnTo>
                  <a:pt x="2446973" y="0"/>
                </a:lnTo>
                <a:lnTo>
                  <a:pt x="2446973" y="2391347"/>
                </a:lnTo>
                <a:lnTo>
                  <a:pt x="0" y="2391347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46667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46667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46667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 Slide_1 (without anim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A34179EA-506F-4E4F-8679-55BB6B8AADB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20827" y="3867532"/>
            <a:ext cx="2446972" cy="2391347"/>
          </a:xfrm>
          <a:custGeom>
            <a:avLst/>
            <a:gdLst>
              <a:gd name="connsiteX0" fmla="*/ 0 w 2446972"/>
              <a:gd name="connsiteY0" fmla="*/ 0 h 2391347"/>
              <a:gd name="connsiteX1" fmla="*/ 2446972 w 2446972"/>
              <a:gd name="connsiteY1" fmla="*/ 0 h 2391347"/>
              <a:gd name="connsiteX2" fmla="*/ 2446972 w 2446972"/>
              <a:gd name="connsiteY2" fmla="*/ 2391347 h 2391347"/>
              <a:gd name="connsiteX3" fmla="*/ 0 w 2446972"/>
              <a:gd name="connsiteY3" fmla="*/ 2391347 h 239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6972" h="2391347">
                <a:moveTo>
                  <a:pt x="0" y="0"/>
                </a:moveTo>
                <a:lnTo>
                  <a:pt x="2446972" y="0"/>
                </a:lnTo>
                <a:lnTo>
                  <a:pt x="2446972" y="2391347"/>
                </a:lnTo>
                <a:lnTo>
                  <a:pt x="0" y="2391347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CEA816-12B3-42F1-872C-82BE7A3268A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421952" y="3867532"/>
            <a:ext cx="2446973" cy="2391347"/>
          </a:xfrm>
          <a:custGeom>
            <a:avLst/>
            <a:gdLst>
              <a:gd name="connsiteX0" fmla="*/ 0 w 2446973"/>
              <a:gd name="connsiteY0" fmla="*/ 0 h 2391347"/>
              <a:gd name="connsiteX1" fmla="*/ 2446973 w 2446973"/>
              <a:gd name="connsiteY1" fmla="*/ 0 h 2391347"/>
              <a:gd name="connsiteX2" fmla="*/ 2446973 w 2446973"/>
              <a:gd name="connsiteY2" fmla="*/ 2391347 h 2391347"/>
              <a:gd name="connsiteX3" fmla="*/ 0 w 2446973"/>
              <a:gd name="connsiteY3" fmla="*/ 2391347 h 239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6973" h="2391347">
                <a:moveTo>
                  <a:pt x="0" y="0"/>
                </a:moveTo>
                <a:lnTo>
                  <a:pt x="2446973" y="0"/>
                </a:lnTo>
                <a:lnTo>
                  <a:pt x="2446973" y="2391347"/>
                </a:lnTo>
                <a:lnTo>
                  <a:pt x="0" y="2391347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091F10B-2F4E-4A49-8801-6B94025B93F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23076" y="3867532"/>
            <a:ext cx="2446973" cy="2391347"/>
          </a:xfrm>
          <a:custGeom>
            <a:avLst/>
            <a:gdLst>
              <a:gd name="connsiteX0" fmla="*/ 0 w 2446973"/>
              <a:gd name="connsiteY0" fmla="*/ 0 h 2391347"/>
              <a:gd name="connsiteX1" fmla="*/ 2446973 w 2446973"/>
              <a:gd name="connsiteY1" fmla="*/ 0 h 2391347"/>
              <a:gd name="connsiteX2" fmla="*/ 2446973 w 2446973"/>
              <a:gd name="connsiteY2" fmla="*/ 2391347 h 2391347"/>
              <a:gd name="connsiteX3" fmla="*/ 0 w 2446973"/>
              <a:gd name="connsiteY3" fmla="*/ 2391347 h 239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6973" h="2391347">
                <a:moveTo>
                  <a:pt x="0" y="0"/>
                </a:moveTo>
                <a:lnTo>
                  <a:pt x="2446973" y="0"/>
                </a:lnTo>
                <a:lnTo>
                  <a:pt x="2446973" y="2391347"/>
                </a:lnTo>
                <a:lnTo>
                  <a:pt x="0" y="2391347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2A0C18F-605A-47B0-A244-5AE71DAB002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224199" y="3867532"/>
            <a:ext cx="2446973" cy="2391347"/>
          </a:xfrm>
          <a:custGeom>
            <a:avLst/>
            <a:gdLst>
              <a:gd name="connsiteX0" fmla="*/ 1 w 2446973"/>
              <a:gd name="connsiteY0" fmla="*/ 0 h 2391347"/>
              <a:gd name="connsiteX1" fmla="*/ 2446973 w 2446973"/>
              <a:gd name="connsiteY1" fmla="*/ 0 h 2391347"/>
              <a:gd name="connsiteX2" fmla="*/ 2446973 w 2446973"/>
              <a:gd name="connsiteY2" fmla="*/ 2391347 h 2391347"/>
              <a:gd name="connsiteX3" fmla="*/ 0 w 2446973"/>
              <a:gd name="connsiteY3" fmla="*/ 2391347 h 239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6973" h="2391347">
                <a:moveTo>
                  <a:pt x="1" y="0"/>
                </a:moveTo>
                <a:lnTo>
                  <a:pt x="2446973" y="0"/>
                </a:lnTo>
                <a:lnTo>
                  <a:pt x="2446973" y="2391347"/>
                </a:lnTo>
                <a:lnTo>
                  <a:pt x="0" y="2391347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Box 79">
            <a:extLst>
              <a:ext uri="{FF2B5EF4-FFF2-40B4-BE49-F238E27FC236}">
                <a16:creationId xmlns:a16="http://schemas.microsoft.com/office/drawing/2014/main" id="{8370DA90-C204-47A4-84B4-2DFD243ED418}"/>
              </a:ext>
            </a:extLst>
          </p:cNvPr>
          <p:cNvSpPr txBox="1"/>
          <p:nvPr/>
        </p:nvSpPr>
        <p:spPr>
          <a:xfrm>
            <a:off x="397668" y="458247"/>
            <a:ext cx="6072496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4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Explore Some of Our</a:t>
            </a:r>
          </a:p>
          <a:p>
            <a:pPr algn="l"/>
            <a:r>
              <a:rPr lang="en-US" sz="34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Best </a:t>
            </a:r>
            <a:r>
              <a:rPr lang="en-US" sz="345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Products &amp; Services</a:t>
            </a:r>
            <a:endParaRPr lang="en-US" sz="345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61DA4F07-7B39-4710-B0CC-922E6E82BAAD}"/>
              </a:ext>
            </a:extLst>
          </p:cNvPr>
          <p:cNvSpPr/>
          <p:nvPr/>
        </p:nvSpPr>
        <p:spPr>
          <a:xfrm>
            <a:off x="7285863" y="598551"/>
            <a:ext cx="76200" cy="870966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7" name="Picture Placeholder 106">
            <a:extLst>
              <a:ext uri="{FF2B5EF4-FFF2-40B4-BE49-F238E27FC236}">
                <a16:creationId xmlns:a16="http://schemas.microsoft.com/office/drawing/2014/main" id="{AB64D17F-B6C2-47B6-9F05-F45010308AC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08" name="Picture Placeholder 107">
            <a:extLst>
              <a:ext uri="{FF2B5EF4-FFF2-40B4-BE49-F238E27FC236}">
                <a16:creationId xmlns:a16="http://schemas.microsoft.com/office/drawing/2014/main" id="{90924901-FA83-448D-9E7C-0E9A5CB185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09" name="Picture Placeholder 108">
            <a:extLst>
              <a:ext uri="{FF2B5EF4-FFF2-40B4-BE49-F238E27FC236}">
                <a16:creationId xmlns:a16="http://schemas.microsoft.com/office/drawing/2014/main" id="{9D9A2437-CE46-4D7E-8A9C-B5E7C78C6B0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2EEE7DA0-6600-4576-BEE2-0C6054C05E7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9A9EEF-912F-475F-9A20-B3DFFDEDBDC3}"/>
              </a:ext>
            </a:extLst>
          </p:cNvPr>
          <p:cNvSpPr txBox="1"/>
          <p:nvPr/>
        </p:nvSpPr>
        <p:spPr>
          <a:xfrm>
            <a:off x="499681" y="2001012"/>
            <a:ext cx="72968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8C993D4-A2BB-43C4-B31E-50D2F629C820}"/>
              </a:ext>
            </a:extLst>
          </p:cNvPr>
          <p:cNvSpPr/>
          <p:nvPr/>
        </p:nvSpPr>
        <p:spPr>
          <a:xfrm>
            <a:off x="519779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D5EC0C-67A2-48BE-B20C-D68F310E18AF}"/>
              </a:ext>
            </a:extLst>
          </p:cNvPr>
          <p:cNvSpPr txBox="1"/>
          <p:nvPr/>
        </p:nvSpPr>
        <p:spPr>
          <a:xfrm>
            <a:off x="499681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F079A02A-68BC-4203-9A83-5D4DC6BC8962}"/>
              </a:ext>
            </a:extLst>
          </p:cNvPr>
          <p:cNvSpPr txBox="1"/>
          <p:nvPr/>
        </p:nvSpPr>
        <p:spPr>
          <a:xfrm>
            <a:off x="499681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801BC59-D5A4-44BA-8F6F-FED920D4798D}"/>
              </a:ext>
            </a:extLst>
          </p:cNvPr>
          <p:cNvSpPr txBox="1"/>
          <p:nvPr/>
        </p:nvSpPr>
        <p:spPr>
          <a:xfrm>
            <a:off x="3400806" y="2001012"/>
            <a:ext cx="827471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22" name="Freeform: Shape 121">
            <a:extLst>
              <a:ext uri="{FF2B5EF4-FFF2-40B4-BE49-F238E27FC236}">
                <a16:creationId xmlns:a16="http://schemas.microsoft.com/office/drawing/2014/main" id="{05AF0EDA-F47D-4276-94AE-71978378320E}"/>
              </a:ext>
            </a:extLst>
          </p:cNvPr>
          <p:cNvSpPr/>
          <p:nvPr/>
        </p:nvSpPr>
        <p:spPr>
          <a:xfrm>
            <a:off x="3420904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16E47142-714D-4B8B-A917-2D624F6EEED8}"/>
              </a:ext>
            </a:extLst>
          </p:cNvPr>
          <p:cNvSpPr txBox="1"/>
          <p:nvPr/>
        </p:nvSpPr>
        <p:spPr>
          <a:xfrm>
            <a:off x="3400806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0E47C2FC-89BA-4D9C-95C8-449D6D3EDB06}"/>
              </a:ext>
            </a:extLst>
          </p:cNvPr>
          <p:cNvSpPr txBox="1"/>
          <p:nvPr/>
        </p:nvSpPr>
        <p:spPr>
          <a:xfrm>
            <a:off x="3400806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01AEFF53-7ACA-4440-B51A-A15C84457DB9}"/>
              </a:ext>
            </a:extLst>
          </p:cNvPr>
          <p:cNvSpPr txBox="1"/>
          <p:nvPr/>
        </p:nvSpPr>
        <p:spPr>
          <a:xfrm>
            <a:off x="6302957" y="2001012"/>
            <a:ext cx="829073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27" name="Freeform: Shape 126">
            <a:extLst>
              <a:ext uri="{FF2B5EF4-FFF2-40B4-BE49-F238E27FC236}">
                <a16:creationId xmlns:a16="http://schemas.microsoft.com/office/drawing/2014/main" id="{2E785736-351B-4CC2-B5D3-097E68E76D2F}"/>
              </a:ext>
            </a:extLst>
          </p:cNvPr>
          <p:cNvSpPr/>
          <p:nvPr/>
        </p:nvSpPr>
        <p:spPr>
          <a:xfrm>
            <a:off x="6323055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E7C998C-A939-4205-A241-F9862BE59451}"/>
              </a:ext>
            </a:extLst>
          </p:cNvPr>
          <p:cNvSpPr txBox="1"/>
          <p:nvPr/>
        </p:nvSpPr>
        <p:spPr>
          <a:xfrm>
            <a:off x="6302957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53FC506D-54A6-4C67-8F93-881F6C969718}"/>
              </a:ext>
            </a:extLst>
          </p:cNvPr>
          <p:cNvSpPr txBox="1"/>
          <p:nvPr/>
        </p:nvSpPr>
        <p:spPr>
          <a:xfrm>
            <a:off x="6302957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0E82A09-E42E-47BA-873B-58984CCB2B91}"/>
              </a:ext>
            </a:extLst>
          </p:cNvPr>
          <p:cNvSpPr txBox="1"/>
          <p:nvPr/>
        </p:nvSpPr>
        <p:spPr>
          <a:xfrm>
            <a:off x="9201286" y="2001012"/>
            <a:ext cx="877163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132" name="Freeform: Shape 131">
            <a:extLst>
              <a:ext uri="{FF2B5EF4-FFF2-40B4-BE49-F238E27FC236}">
                <a16:creationId xmlns:a16="http://schemas.microsoft.com/office/drawing/2014/main" id="{E39FC1EE-B097-4573-A599-8FB6817651EB}"/>
              </a:ext>
            </a:extLst>
          </p:cNvPr>
          <p:cNvSpPr/>
          <p:nvPr/>
        </p:nvSpPr>
        <p:spPr>
          <a:xfrm>
            <a:off x="9221384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0DDF5725-5907-44A4-AAE5-527AA2A2BE40}"/>
              </a:ext>
            </a:extLst>
          </p:cNvPr>
          <p:cNvSpPr txBox="1"/>
          <p:nvPr/>
        </p:nvSpPr>
        <p:spPr>
          <a:xfrm>
            <a:off x="9201286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2118EF4-91AA-4FC1-82A4-CACBC46C34C5}"/>
              </a:ext>
            </a:extLst>
          </p:cNvPr>
          <p:cNvSpPr txBox="1"/>
          <p:nvPr/>
        </p:nvSpPr>
        <p:spPr>
          <a:xfrm>
            <a:off x="9201286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B8931D3-0094-4516-8518-6DA005D81676}"/>
              </a:ext>
            </a:extLst>
          </p:cNvPr>
          <p:cNvSpPr txBox="1"/>
          <p:nvPr/>
        </p:nvSpPr>
        <p:spPr>
          <a:xfrm>
            <a:off x="7444168" y="474278"/>
            <a:ext cx="4370107" cy="10567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6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Particular Topic this is Just a</a:t>
            </a:r>
          </a:p>
          <a:p>
            <a:pPr>
              <a:lnSpc>
                <a:spcPts val="26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  <p:sp>
        <p:nvSpPr>
          <p:cNvPr id="136" name="Freeform: Shape 135">
            <a:extLst>
              <a:ext uri="{FF2B5EF4-FFF2-40B4-BE49-F238E27FC236}">
                <a16:creationId xmlns:a16="http://schemas.microsoft.com/office/drawing/2014/main" id="{803D7F44-D7E4-4AA0-B928-E3253A8531A9}"/>
              </a:ext>
            </a:extLst>
          </p:cNvPr>
          <p:cNvSpPr/>
          <p:nvPr/>
        </p:nvSpPr>
        <p:spPr>
          <a:xfrm>
            <a:off x="0" y="537632"/>
            <a:ext cx="499682" cy="993409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C87E4CB0-7223-4009-B429-6315B7AFD590}"/>
              </a:ext>
            </a:extLst>
          </p:cNvPr>
          <p:cNvSpPr/>
          <p:nvPr/>
        </p:nvSpPr>
        <p:spPr>
          <a:xfrm>
            <a:off x="7167562" y="0"/>
            <a:ext cx="320675" cy="598551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106" grpId="0" animBg="1"/>
      <p:bldP spid="5" grpId="0"/>
      <p:bldP spid="7" grpId="0" animBg="1"/>
      <p:bldP spid="8" grpId="0"/>
      <p:bldP spid="112" grpId="0"/>
      <p:bldP spid="121" grpId="0"/>
      <p:bldP spid="122" grpId="0" animBg="1"/>
      <p:bldP spid="123" grpId="0"/>
      <p:bldP spid="124" grpId="0"/>
      <p:bldP spid="126" grpId="0"/>
      <p:bldP spid="127" grpId="0" animBg="1"/>
      <p:bldP spid="128" grpId="0"/>
      <p:bldP spid="129" grpId="0"/>
      <p:bldP spid="131" grpId="0"/>
      <p:bldP spid="132" grpId="0" animBg="1"/>
      <p:bldP spid="133" grpId="0"/>
      <p:bldP spid="134" grpId="0"/>
      <p:bldP spid="1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Box 79">
            <a:extLst>
              <a:ext uri="{FF2B5EF4-FFF2-40B4-BE49-F238E27FC236}">
                <a16:creationId xmlns:a16="http://schemas.microsoft.com/office/drawing/2014/main" id="{8370DA90-C204-47A4-84B4-2DFD243ED418}"/>
              </a:ext>
            </a:extLst>
          </p:cNvPr>
          <p:cNvSpPr txBox="1"/>
          <p:nvPr/>
        </p:nvSpPr>
        <p:spPr>
          <a:xfrm>
            <a:off x="397668" y="458247"/>
            <a:ext cx="6072496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4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Explore Some of Our</a:t>
            </a:r>
          </a:p>
          <a:p>
            <a:pPr algn="l"/>
            <a:r>
              <a:rPr lang="en-US" sz="34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Best </a:t>
            </a:r>
            <a:r>
              <a:rPr lang="en-US" sz="345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Products &amp; Services</a:t>
            </a:r>
            <a:endParaRPr lang="en-US" sz="3450" baseline="0" dirty="0">
              <a:gradFill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61DA4F07-7B39-4710-B0CC-922E6E82BAAD}"/>
              </a:ext>
            </a:extLst>
          </p:cNvPr>
          <p:cNvSpPr/>
          <p:nvPr/>
        </p:nvSpPr>
        <p:spPr>
          <a:xfrm>
            <a:off x="7285863" y="598551"/>
            <a:ext cx="76200" cy="870966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7" name="Picture Placeholder 106">
            <a:extLst>
              <a:ext uri="{FF2B5EF4-FFF2-40B4-BE49-F238E27FC236}">
                <a16:creationId xmlns:a16="http://schemas.microsoft.com/office/drawing/2014/main" id="{AB64D17F-B6C2-47B6-9F05-F45010308AC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08" name="Picture Placeholder 107">
            <a:extLst>
              <a:ext uri="{FF2B5EF4-FFF2-40B4-BE49-F238E27FC236}">
                <a16:creationId xmlns:a16="http://schemas.microsoft.com/office/drawing/2014/main" id="{90924901-FA83-448D-9E7C-0E9A5CB185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09" name="Picture Placeholder 108">
            <a:extLst>
              <a:ext uri="{FF2B5EF4-FFF2-40B4-BE49-F238E27FC236}">
                <a16:creationId xmlns:a16="http://schemas.microsoft.com/office/drawing/2014/main" id="{9D9A2437-CE46-4D7E-8A9C-B5E7C78C6B0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2EEE7DA0-6600-4576-BEE2-0C6054C05E7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9A9EEF-912F-475F-9A20-B3DFFDEDBDC3}"/>
              </a:ext>
            </a:extLst>
          </p:cNvPr>
          <p:cNvSpPr txBox="1"/>
          <p:nvPr/>
        </p:nvSpPr>
        <p:spPr>
          <a:xfrm>
            <a:off x="499681" y="2001012"/>
            <a:ext cx="72968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8C993D4-A2BB-43C4-B31E-50D2F629C820}"/>
              </a:ext>
            </a:extLst>
          </p:cNvPr>
          <p:cNvSpPr/>
          <p:nvPr/>
        </p:nvSpPr>
        <p:spPr>
          <a:xfrm>
            <a:off x="519779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D5EC0C-67A2-48BE-B20C-D68F310E18AF}"/>
              </a:ext>
            </a:extLst>
          </p:cNvPr>
          <p:cNvSpPr txBox="1"/>
          <p:nvPr/>
        </p:nvSpPr>
        <p:spPr>
          <a:xfrm>
            <a:off x="499681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F079A02A-68BC-4203-9A83-5D4DC6BC8962}"/>
              </a:ext>
            </a:extLst>
          </p:cNvPr>
          <p:cNvSpPr txBox="1"/>
          <p:nvPr/>
        </p:nvSpPr>
        <p:spPr>
          <a:xfrm>
            <a:off x="499681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801BC59-D5A4-44BA-8F6F-FED920D4798D}"/>
              </a:ext>
            </a:extLst>
          </p:cNvPr>
          <p:cNvSpPr txBox="1"/>
          <p:nvPr/>
        </p:nvSpPr>
        <p:spPr>
          <a:xfrm>
            <a:off x="3400806" y="2001012"/>
            <a:ext cx="827471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22" name="Freeform: Shape 121">
            <a:extLst>
              <a:ext uri="{FF2B5EF4-FFF2-40B4-BE49-F238E27FC236}">
                <a16:creationId xmlns:a16="http://schemas.microsoft.com/office/drawing/2014/main" id="{05AF0EDA-F47D-4276-94AE-71978378320E}"/>
              </a:ext>
            </a:extLst>
          </p:cNvPr>
          <p:cNvSpPr/>
          <p:nvPr/>
        </p:nvSpPr>
        <p:spPr>
          <a:xfrm>
            <a:off x="3420904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16E47142-714D-4B8B-A917-2D624F6EEED8}"/>
              </a:ext>
            </a:extLst>
          </p:cNvPr>
          <p:cNvSpPr txBox="1"/>
          <p:nvPr/>
        </p:nvSpPr>
        <p:spPr>
          <a:xfrm>
            <a:off x="3400806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0E47C2FC-89BA-4D9C-95C8-449D6D3EDB06}"/>
              </a:ext>
            </a:extLst>
          </p:cNvPr>
          <p:cNvSpPr txBox="1"/>
          <p:nvPr/>
        </p:nvSpPr>
        <p:spPr>
          <a:xfrm>
            <a:off x="3400806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01AEFF53-7ACA-4440-B51A-A15C84457DB9}"/>
              </a:ext>
            </a:extLst>
          </p:cNvPr>
          <p:cNvSpPr txBox="1"/>
          <p:nvPr/>
        </p:nvSpPr>
        <p:spPr>
          <a:xfrm>
            <a:off x="6302957" y="2001012"/>
            <a:ext cx="829073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27" name="Freeform: Shape 126">
            <a:extLst>
              <a:ext uri="{FF2B5EF4-FFF2-40B4-BE49-F238E27FC236}">
                <a16:creationId xmlns:a16="http://schemas.microsoft.com/office/drawing/2014/main" id="{2E785736-351B-4CC2-B5D3-097E68E76D2F}"/>
              </a:ext>
            </a:extLst>
          </p:cNvPr>
          <p:cNvSpPr/>
          <p:nvPr/>
        </p:nvSpPr>
        <p:spPr>
          <a:xfrm>
            <a:off x="6323055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E7C998C-A939-4205-A241-F9862BE59451}"/>
              </a:ext>
            </a:extLst>
          </p:cNvPr>
          <p:cNvSpPr txBox="1"/>
          <p:nvPr/>
        </p:nvSpPr>
        <p:spPr>
          <a:xfrm>
            <a:off x="6302957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53FC506D-54A6-4C67-8F93-881F6C969718}"/>
              </a:ext>
            </a:extLst>
          </p:cNvPr>
          <p:cNvSpPr txBox="1"/>
          <p:nvPr/>
        </p:nvSpPr>
        <p:spPr>
          <a:xfrm>
            <a:off x="6302957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0E82A09-E42E-47BA-873B-58984CCB2B91}"/>
              </a:ext>
            </a:extLst>
          </p:cNvPr>
          <p:cNvSpPr txBox="1"/>
          <p:nvPr/>
        </p:nvSpPr>
        <p:spPr>
          <a:xfrm>
            <a:off x="9201286" y="2001012"/>
            <a:ext cx="877163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132" name="Freeform: Shape 131">
            <a:extLst>
              <a:ext uri="{FF2B5EF4-FFF2-40B4-BE49-F238E27FC236}">
                <a16:creationId xmlns:a16="http://schemas.microsoft.com/office/drawing/2014/main" id="{E39FC1EE-B097-4573-A599-8FB6817651EB}"/>
              </a:ext>
            </a:extLst>
          </p:cNvPr>
          <p:cNvSpPr/>
          <p:nvPr/>
        </p:nvSpPr>
        <p:spPr>
          <a:xfrm>
            <a:off x="9221384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0DDF5725-5907-44A4-AAE5-527AA2A2BE40}"/>
              </a:ext>
            </a:extLst>
          </p:cNvPr>
          <p:cNvSpPr txBox="1"/>
          <p:nvPr/>
        </p:nvSpPr>
        <p:spPr>
          <a:xfrm>
            <a:off x="9201286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2118EF4-91AA-4FC1-82A4-CACBC46C34C5}"/>
              </a:ext>
            </a:extLst>
          </p:cNvPr>
          <p:cNvSpPr txBox="1"/>
          <p:nvPr/>
        </p:nvSpPr>
        <p:spPr>
          <a:xfrm>
            <a:off x="9201286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B8931D3-0094-4516-8518-6DA005D81676}"/>
              </a:ext>
            </a:extLst>
          </p:cNvPr>
          <p:cNvSpPr txBox="1"/>
          <p:nvPr/>
        </p:nvSpPr>
        <p:spPr>
          <a:xfrm>
            <a:off x="7444168" y="474278"/>
            <a:ext cx="4370107" cy="10567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6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Particular Topic this is Just a</a:t>
            </a:r>
          </a:p>
          <a:p>
            <a:pPr>
              <a:lnSpc>
                <a:spcPts val="26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  <p:sp>
        <p:nvSpPr>
          <p:cNvPr id="136" name="Freeform: Shape 135">
            <a:extLst>
              <a:ext uri="{FF2B5EF4-FFF2-40B4-BE49-F238E27FC236}">
                <a16:creationId xmlns:a16="http://schemas.microsoft.com/office/drawing/2014/main" id="{803D7F44-D7E4-4AA0-B928-E3253A8531A9}"/>
              </a:ext>
            </a:extLst>
          </p:cNvPr>
          <p:cNvSpPr/>
          <p:nvPr/>
        </p:nvSpPr>
        <p:spPr>
          <a:xfrm>
            <a:off x="0" y="537632"/>
            <a:ext cx="499682" cy="993409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C87E4CB0-7223-4009-B429-6315B7AFD590}"/>
              </a:ext>
            </a:extLst>
          </p:cNvPr>
          <p:cNvSpPr/>
          <p:nvPr/>
        </p:nvSpPr>
        <p:spPr>
          <a:xfrm>
            <a:off x="7167562" y="0"/>
            <a:ext cx="320675" cy="598551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28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106" grpId="0" animBg="1"/>
      <p:bldP spid="5" grpId="0"/>
      <p:bldP spid="7" grpId="0" animBg="1"/>
      <p:bldP spid="8" grpId="0"/>
      <p:bldP spid="112" grpId="0"/>
      <p:bldP spid="121" grpId="0"/>
      <p:bldP spid="122" grpId="0" animBg="1"/>
      <p:bldP spid="123" grpId="0"/>
      <p:bldP spid="124" grpId="0"/>
      <p:bldP spid="126" grpId="0"/>
      <p:bldP spid="127" grpId="0" animBg="1"/>
      <p:bldP spid="128" grpId="0"/>
      <p:bldP spid="129" grpId="0"/>
      <p:bldP spid="131" grpId="0"/>
      <p:bldP spid="132" grpId="0" animBg="1"/>
      <p:bldP spid="133" grpId="0"/>
      <p:bldP spid="134" grpId="0"/>
      <p:bldP spid="1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Box 79">
            <a:extLst>
              <a:ext uri="{FF2B5EF4-FFF2-40B4-BE49-F238E27FC236}">
                <a16:creationId xmlns:a16="http://schemas.microsoft.com/office/drawing/2014/main" id="{8370DA90-C204-47A4-84B4-2DFD243ED418}"/>
              </a:ext>
            </a:extLst>
          </p:cNvPr>
          <p:cNvSpPr txBox="1"/>
          <p:nvPr/>
        </p:nvSpPr>
        <p:spPr>
          <a:xfrm>
            <a:off x="397668" y="458247"/>
            <a:ext cx="6072496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4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Explore Some of Our</a:t>
            </a:r>
          </a:p>
          <a:p>
            <a:pPr algn="l"/>
            <a:r>
              <a:rPr lang="en-US" sz="34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Best </a:t>
            </a:r>
            <a:r>
              <a:rPr lang="en-US" sz="345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Products &amp; Services</a:t>
            </a:r>
            <a:endParaRPr lang="en-US" sz="3450" baseline="0" dirty="0">
              <a:gradFill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61DA4F07-7B39-4710-B0CC-922E6E82BAAD}"/>
              </a:ext>
            </a:extLst>
          </p:cNvPr>
          <p:cNvSpPr/>
          <p:nvPr/>
        </p:nvSpPr>
        <p:spPr>
          <a:xfrm>
            <a:off x="7285863" y="598551"/>
            <a:ext cx="76200" cy="870966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7" name="Picture Placeholder 106">
            <a:extLst>
              <a:ext uri="{FF2B5EF4-FFF2-40B4-BE49-F238E27FC236}">
                <a16:creationId xmlns:a16="http://schemas.microsoft.com/office/drawing/2014/main" id="{AB64D17F-B6C2-47B6-9F05-F45010308AC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08" name="Picture Placeholder 107">
            <a:extLst>
              <a:ext uri="{FF2B5EF4-FFF2-40B4-BE49-F238E27FC236}">
                <a16:creationId xmlns:a16="http://schemas.microsoft.com/office/drawing/2014/main" id="{90924901-FA83-448D-9E7C-0E9A5CB185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09" name="Picture Placeholder 108">
            <a:extLst>
              <a:ext uri="{FF2B5EF4-FFF2-40B4-BE49-F238E27FC236}">
                <a16:creationId xmlns:a16="http://schemas.microsoft.com/office/drawing/2014/main" id="{9D9A2437-CE46-4D7E-8A9C-B5E7C78C6B0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2EEE7DA0-6600-4576-BEE2-0C6054C05E7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9A9EEF-912F-475F-9A20-B3DFFDEDBDC3}"/>
              </a:ext>
            </a:extLst>
          </p:cNvPr>
          <p:cNvSpPr txBox="1"/>
          <p:nvPr/>
        </p:nvSpPr>
        <p:spPr>
          <a:xfrm>
            <a:off x="499681" y="2001012"/>
            <a:ext cx="72968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8C993D4-A2BB-43C4-B31E-50D2F629C820}"/>
              </a:ext>
            </a:extLst>
          </p:cNvPr>
          <p:cNvSpPr/>
          <p:nvPr/>
        </p:nvSpPr>
        <p:spPr>
          <a:xfrm>
            <a:off x="519779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D5EC0C-67A2-48BE-B20C-D68F310E18AF}"/>
              </a:ext>
            </a:extLst>
          </p:cNvPr>
          <p:cNvSpPr txBox="1"/>
          <p:nvPr/>
        </p:nvSpPr>
        <p:spPr>
          <a:xfrm>
            <a:off x="499681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F079A02A-68BC-4203-9A83-5D4DC6BC8962}"/>
              </a:ext>
            </a:extLst>
          </p:cNvPr>
          <p:cNvSpPr txBox="1"/>
          <p:nvPr/>
        </p:nvSpPr>
        <p:spPr>
          <a:xfrm>
            <a:off x="499681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801BC59-D5A4-44BA-8F6F-FED920D4798D}"/>
              </a:ext>
            </a:extLst>
          </p:cNvPr>
          <p:cNvSpPr txBox="1"/>
          <p:nvPr/>
        </p:nvSpPr>
        <p:spPr>
          <a:xfrm>
            <a:off x="3400806" y="2001012"/>
            <a:ext cx="827471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22" name="Freeform: Shape 121">
            <a:extLst>
              <a:ext uri="{FF2B5EF4-FFF2-40B4-BE49-F238E27FC236}">
                <a16:creationId xmlns:a16="http://schemas.microsoft.com/office/drawing/2014/main" id="{05AF0EDA-F47D-4276-94AE-71978378320E}"/>
              </a:ext>
            </a:extLst>
          </p:cNvPr>
          <p:cNvSpPr/>
          <p:nvPr/>
        </p:nvSpPr>
        <p:spPr>
          <a:xfrm>
            <a:off x="3420904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16E47142-714D-4B8B-A917-2D624F6EEED8}"/>
              </a:ext>
            </a:extLst>
          </p:cNvPr>
          <p:cNvSpPr txBox="1"/>
          <p:nvPr/>
        </p:nvSpPr>
        <p:spPr>
          <a:xfrm>
            <a:off x="3400806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0E47C2FC-89BA-4D9C-95C8-449D6D3EDB06}"/>
              </a:ext>
            </a:extLst>
          </p:cNvPr>
          <p:cNvSpPr txBox="1"/>
          <p:nvPr/>
        </p:nvSpPr>
        <p:spPr>
          <a:xfrm>
            <a:off x="3400806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01AEFF53-7ACA-4440-B51A-A15C84457DB9}"/>
              </a:ext>
            </a:extLst>
          </p:cNvPr>
          <p:cNvSpPr txBox="1"/>
          <p:nvPr/>
        </p:nvSpPr>
        <p:spPr>
          <a:xfrm>
            <a:off x="6302957" y="2001012"/>
            <a:ext cx="829073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27" name="Freeform: Shape 126">
            <a:extLst>
              <a:ext uri="{FF2B5EF4-FFF2-40B4-BE49-F238E27FC236}">
                <a16:creationId xmlns:a16="http://schemas.microsoft.com/office/drawing/2014/main" id="{2E785736-351B-4CC2-B5D3-097E68E76D2F}"/>
              </a:ext>
            </a:extLst>
          </p:cNvPr>
          <p:cNvSpPr/>
          <p:nvPr/>
        </p:nvSpPr>
        <p:spPr>
          <a:xfrm>
            <a:off x="6323055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E7C998C-A939-4205-A241-F9862BE59451}"/>
              </a:ext>
            </a:extLst>
          </p:cNvPr>
          <p:cNvSpPr txBox="1"/>
          <p:nvPr/>
        </p:nvSpPr>
        <p:spPr>
          <a:xfrm>
            <a:off x="6302957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53FC506D-54A6-4C67-8F93-881F6C969718}"/>
              </a:ext>
            </a:extLst>
          </p:cNvPr>
          <p:cNvSpPr txBox="1"/>
          <p:nvPr/>
        </p:nvSpPr>
        <p:spPr>
          <a:xfrm>
            <a:off x="6302957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0E82A09-E42E-47BA-873B-58984CCB2B91}"/>
              </a:ext>
            </a:extLst>
          </p:cNvPr>
          <p:cNvSpPr txBox="1"/>
          <p:nvPr/>
        </p:nvSpPr>
        <p:spPr>
          <a:xfrm>
            <a:off x="9201286" y="2001012"/>
            <a:ext cx="877163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132" name="Freeform: Shape 131">
            <a:extLst>
              <a:ext uri="{FF2B5EF4-FFF2-40B4-BE49-F238E27FC236}">
                <a16:creationId xmlns:a16="http://schemas.microsoft.com/office/drawing/2014/main" id="{E39FC1EE-B097-4573-A599-8FB6817651EB}"/>
              </a:ext>
            </a:extLst>
          </p:cNvPr>
          <p:cNvSpPr/>
          <p:nvPr/>
        </p:nvSpPr>
        <p:spPr>
          <a:xfrm>
            <a:off x="9221384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0DDF5725-5907-44A4-AAE5-527AA2A2BE40}"/>
              </a:ext>
            </a:extLst>
          </p:cNvPr>
          <p:cNvSpPr txBox="1"/>
          <p:nvPr/>
        </p:nvSpPr>
        <p:spPr>
          <a:xfrm>
            <a:off x="9201286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2118EF4-91AA-4FC1-82A4-CACBC46C34C5}"/>
              </a:ext>
            </a:extLst>
          </p:cNvPr>
          <p:cNvSpPr txBox="1"/>
          <p:nvPr/>
        </p:nvSpPr>
        <p:spPr>
          <a:xfrm>
            <a:off x="9201286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B8931D3-0094-4516-8518-6DA005D81676}"/>
              </a:ext>
            </a:extLst>
          </p:cNvPr>
          <p:cNvSpPr txBox="1"/>
          <p:nvPr/>
        </p:nvSpPr>
        <p:spPr>
          <a:xfrm>
            <a:off x="7444168" y="474278"/>
            <a:ext cx="4370107" cy="10567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6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Particular Topic this is Just a</a:t>
            </a:r>
          </a:p>
          <a:p>
            <a:pPr>
              <a:lnSpc>
                <a:spcPts val="26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  <p:sp>
        <p:nvSpPr>
          <p:cNvPr id="136" name="Freeform: Shape 135">
            <a:extLst>
              <a:ext uri="{FF2B5EF4-FFF2-40B4-BE49-F238E27FC236}">
                <a16:creationId xmlns:a16="http://schemas.microsoft.com/office/drawing/2014/main" id="{803D7F44-D7E4-4AA0-B928-E3253A8531A9}"/>
              </a:ext>
            </a:extLst>
          </p:cNvPr>
          <p:cNvSpPr/>
          <p:nvPr/>
        </p:nvSpPr>
        <p:spPr>
          <a:xfrm>
            <a:off x="0" y="537632"/>
            <a:ext cx="499682" cy="993409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C87E4CB0-7223-4009-B429-6315B7AFD590}"/>
              </a:ext>
            </a:extLst>
          </p:cNvPr>
          <p:cNvSpPr/>
          <p:nvPr/>
        </p:nvSpPr>
        <p:spPr>
          <a:xfrm>
            <a:off x="7167562" y="0"/>
            <a:ext cx="320675" cy="598551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67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106" grpId="0" animBg="1"/>
      <p:bldP spid="5" grpId="0"/>
      <p:bldP spid="7" grpId="0" animBg="1"/>
      <p:bldP spid="8" grpId="0"/>
      <p:bldP spid="112" grpId="0"/>
      <p:bldP spid="121" grpId="0"/>
      <p:bldP spid="122" grpId="0" animBg="1"/>
      <p:bldP spid="123" grpId="0"/>
      <p:bldP spid="124" grpId="0"/>
      <p:bldP spid="126" grpId="0"/>
      <p:bldP spid="127" grpId="0" animBg="1"/>
      <p:bldP spid="128" grpId="0"/>
      <p:bldP spid="129" grpId="0"/>
      <p:bldP spid="131" grpId="0"/>
      <p:bldP spid="132" grpId="0" animBg="1"/>
      <p:bldP spid="133" grpId="0"/>
      <p:bldP spid="134" grpId="0"/>
      <p:bldP spid="1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Box 79">
            <a:extLst>
              <a:ext uri="{FF2B5EF4-FFF2-40B4-BE49-F238E27FC236}">
                <a16:creationId xmlns:a16="http://schemas.microsoft.com/office/drawing/2014/main" id="{8370DA90-C204-47A4-84B4-2DFD243ED418}"/>
              </a:ext>
            </a:extLst>
          </p:cNvPr>
          <p:cNvSpPr txBox="1"/>
          <p:nvPr/>
        </p:nvSpPr>
        <p:spPr>
          <a:xfrm>
            <a:off x="397668" y="458247"/>
            <a:ext cx="6072496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4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Explore Some of Our</a:t>
            </a:r>
          </a:p>
          <a:p>
            <a:pPr algn="l"/>
            <a:r>
              <a:rPr lang="en-US" sz="34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Best </a:t>
            </a:r>
            <a:r>
              <a:rPr lang="en-US" sz="345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Products &amp; Services</a:t>
            </a:r>
            <a:endParaRPr lang="en-US" sz="3450" baseline="0" dirty="0"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61DA4F07-7B39-4710-B0CC-922E6E82BAAD}"/>
              </a:ext>
            </a:extLst>
          </p:cNvPr>
          <p:cNvSpPr/>
          <p:nvPr/>
        </p:nvSpPr>
        <p:spPr>
          <a:xfrm>
            <a:off x="7285863" y="598551"/>
            <a:ext cx="76200" cy="870966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7" name="Picture Placeholder 106">
            <a:extLst>
              <a:ext uri="{FF2B5EF4-FFF2-40B4-BE49-F238E27FC236}">
                <a16:creationId xmlns:a16="http://schemas.microsoft.com/office/drawing/2014/main" id="{AB64D17F-B6C2-47B6-9F05-F45010308AC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08" name="Picture Placeholder 107">
            <a:extLst>
              <a:ext uri="{FF2B5EF4-FFF2-40B4-BE49-F238E27FC236}">
                <a16:creationId xmlns:a16="http://schemas.microsoft.com/office/drawing/2014/main" id="{90924901-FA83-448D-9E7C-0E9A5CB185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09" name="Picture Placeholder 108">
            <a:extLst>
              <a:ext uri="{FF2B5EF4-FFF2-40B4-BE49-F238E27FC236}">
                <a16:creationId xmlns:a16="http://schemas.microsoft.com/office/drawing/2014/main" id="{9D9A2437-CE46-4D7E-8A9C-B5E7C78C6B0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2EEE7DA0-6600-4576-BEE2-0C6054C05E7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9A9EEF-912F-475F-9A20-B3DFFDEDBDC3}"/>
              </a:ext>
            </a:extLst>
          </p:cNvPr>
          <p:cNvSpPr txBox="1"/>
          <p:nvPr/>
        </p:nvSpPr>
        <p:spPr>
          <a:xfrm>
            <a:off x="499681" y="2001012"/>
            <a:ext cx="72968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8C993D4-A2BB-43C4-B31E-50D2F629C820}"/>
              </a:ext>
            </a:extLst>
          </p:cNvPr>
          <p:cNvSpPr/>
          <p:nvPr/>
        </p:nvSpPr>
        <p:spPr>
          <a:xfrm>
            <a:off x="519779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D5EC0C-67A2-48BE-B20C-D68F310E18AF}"/>
              </a:ext>
            </a:extLst>
          </p:cNvPr>
          <p:cNvSpPr txBox="1"/>
          <p:nvPr/>
        </p:nvSpPr>
        <p:spPr>
          <a:xfrm>
            <a:off x="499681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F079A02A-68BC-4203-9A83-5D4DC6BC8962}"/>
              </a:ext>
            </a:extLst>
          </p:cNvPr>
          <p:cNvSpPr txBox="1"/>
          <p:nvPr/>
        </p:nvSpPr>
        <p:spPr>
          <a:xfrm>
            <a:off x="499681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801BC59-D5A4-44BA-8F6F-FED920D4798D}"/>
              </a:ext>
            </a:extLst>
          </p:cNvPr>
          <p:cNvSpPr txBox="1"/>
          <p:nvPr/>
        </p:nvSpPr>
        <p:spPr>
          <a:xfrm>
            <a:off x="3400806" y="2001012"/>
            <a:ext cx="827471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22" name="Freeform: Shape 121">
            <a:extLst>
              <a:ext uri="{FF2B5EF4-FFF2-40B4-BE49-F238E27FC236}">
                <a16:creationId xmlns:a16="http://schemas.microsoft.com/office/drawing/2014/main" id="{05AF0EDA-F47D-4276-94AE-71978378320E}"/>
              </a:ext>
            </a:extLst>
          </p:cNvPr>
          <p:cNvSpPr/>
          <p:nvPr/>
        </p:nvSpPr>
        <p:spPr>
          <a:xfrm>
            <a:off x="3420904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16E47142-714D-4B8B-A917-2D624F6EEED8}"/>
              </a:ext>
            </a:extLst>
          </p:cNvPr>
          <p:cNvSpPr txBox="1"/>
          <p:nvPr/>
        </p:nvSpPr>
        <p:spPr>
          <a:xfrm>
            <a:off x="3400806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0E47C2FC-89BA-4D9C-95C8-449D6D3EDB06}"/>
              </a:ext>
            </a:extLst>
          </p:cNvPr>
          <p:cNvSpPr txBox="1"/>
          <p:nvPr/>
        </p:nvSpPr>
        <p:spPr>
          <a:xfrm>
            <a:off x="3400806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01AEFF53-7ACA-4440-B51A-A15C84457DB9}"/>
              </a:ext>
            </a:extLst>
          </p:cNvPr>
          <p:cNvSpPr txBox="1"/>
          <p:nvPr/>
        </p:nvSpPr>
        <p:spPr>
          <a:xfrm>
            <a:off x="6302957" y="2001012"/>
            <a:ext cx="829073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27" name="Freeform: Shape 126">
            <a:extLst>
              <a:ext uri="{FF2B5EF4-FFF2-40B4-BE49-F238E27FC236}">
                <a16:creationId xmlns:a16="http://schemas.microsoft.com/office/drawing/2014/main" id="{2E785736-351B-4CC2-B5D3-097E68E76D2F}"/>
              </a:ext>
            </a:extLst>
          </p:cNvPr>
          <p:cNvSpPr/>
          <p:nvPr/>
        </p:nvSpPr>
        <p:spPr>
          <a:xfrm>
            <a:off x="6323055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E7C998C-A939-4205-A241-F9862BE59451}"/>
              </a:ext>
            </a:extLst>
          </p:cNvPr>
          <p:cNvSpPr txBox="1"/>
          <p:nvPr/>
        </p:nvSpPr>
        <p:spPr>
          <a:xfrm>
            <a:off x="6302957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53FC506D-54A6-4C67-8F93-881F6C969718}"/>
              </a:ext>
            </a:extLst>
          </p:cNvPr>
          <p:cNvSpPr txBox="1"/>
          <p:nvPr/>
        </p:nvSpPr>
        <p:spPr>
          <a:xfrm>
            <a:off x="6302957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0E82A09-E42E-47BA-873B-58984CCB2B91}"/>
              </a:ext>
            </a:extLst>
          </p:cNvPr>
          <p:cNvSpPr txBox="1"/>
          <p:nvPr/>
        </p:nvSpPr>
        <p:spPr>
          <a:xfrm>
            <a:off x="9201286" y="2001012"/>
            <a:ext cx="877163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132" name="Freeform: Shape 131">
            <a:extLst>
              <a:ext uri="{FF2B5EF4-FFF2-40B4-BE49-F238E27FC236}">
                <a16:creationId xmlns:a16="http://schemas.microsoft.com/office/drawing/2014/main" id="{E39FC1EE-B097-4573-A599-8FB6817651EB}"/>
              </a:ext>
            </a:extLst>
          </p:cNvPr>
          <p:cNvSpPr/>
          <p:nvPr/>
        </p:nvSpPr>
        <p:spPr>
          <a:xfrm>
            <a:off x="9221384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0DDF5725-5907-44A4-AAE5-527AA2A2BE40}"/>
              </a:ext>
            </a:extLst>
          </p:cNvPr>
          <p:cNvSpPr txBox="1"/>
          <p:nvPr/>
        </p:nvSpPr>
        <p:spPr>
          <a:xfrm>
            <a:off x="9201286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2118EF4-91AA-4FC1-82A4-CACBC46C34C5}"/>
              </a:ext>
            </a:extLst>
          </p:cNvPr>
          <p:cNvSpPr txBox="1"/>
          <p:nvPr/>
        </p:nvSpPr>
        <p:spPr>
          <a:xfrm>
            <a:off x="9201286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B8931D3-0094-4516-8518-6DA005D81676}"/>
              </a:ext>
            </a:extLst>
          </p:cNvPr>
          <p:cNvSpPr txBox="1"/>
          <p:nvPr/>
        </p:nvSpPr>
        <p:spPr>
          <a:xfrm>
            <a:off x="7444168" y="474278"/>
            <a:ext cx="4370107" cy="10567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6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Particular Topic this is Just a</a:t>
            </a:r>
          </a:p>
          <a:p>
            <a:pPr>
              <a:lnSpc>
                <a:spcPts val="26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  <p:sp>
        <p:nvSpPr>
          <p:cNvPr id="136" name="Freeform: Shape 135">
            <a:extLst>
              <a:ext uri="{FF2B5EF4-FFF2-40B4-BE49-F238E27FC236}">
                <a16:creationId xmlns:a16="http://schemas.microsoft.com/office/drawing/2014/main" id="{803D7F44-D7E4-4AA0-B928-E3253A8531A9}"/>
              </a:ext>
            </a:extLst>
          </p:cNvPr>
          <p:cNvSpPr/>
          <p:nvPr/>
        </p:nvSpPr>
        <p:spPr>
          <a:xfrm>
            <a:off x="0" y="537632"/>
            <a:ext cx="499682" cy="993409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C87E4CB0-7223-4009-B429-6315B7AFD590}"/>
              </a:ext>
            </a:extLst>
          </p:cNvPr>
          <p:cNvSpPr/>
          <p:nvPr/>
        </p:nvSpPr>
        <p:spPr>
          <a:xfrm>
            <a:off x="7167562" y="0"/>
            <a:ext cx="320675" cy="598551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33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106" grpId="0" animBg="1"/>
      <p:bldP spid="5" grpId="0"/>
      <p:bldP spid="7" grpId="0" animBg="1"/>
      <p:bldP spid="8" grpId="0"/>
      <p:bldP spid="112" grpId="0"/>
      <p:bldP spid="121" grpId="0"/>
      <p:bldP spid="122" grpId="0" animBg="1"/>
      <p:bldP spid="123" grpId="0"/>
      <p:bldP spid="124" grpId="0"/>
      <p:bldP spid="126" grpId="0"/>
      <p:bldP spid="127" grpId="0" animBg="1"/>
      <p:bldP spid="128" grpId="0"/>
      <p:bldP spid="129" grpId="0"/>
      <p:bldP spid="131" grpId="0"/>
      <p:bldP spid="132" grpId="0" animBg="1"/>
      <p:bldP spid="133" grpId="0"/>
      <p:bldP spid="134" grpId="0"/>
      <p:bldP spid="1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Box 79">
            <a:extLst>
              <a:ext uri="{FF2B5EF4-FFF2-40B4-BE49-F238E27FC236}">
                <a16:creationId xmlns:a16="http://schemas.microsoft.com/office/drawing/2014/main" id="{8370DA90-C204-47A4-84B4-2DFD243ED418}"/>
              </a:ext>
            </a:extLst>
          </p:cNvPr>
          <p:cNvSpPr txBox="1"/>
          <p:nvPr/>
        </p:nvSpPr>
        <p:spPr>
          <a:xfrm>
            <a:off x="397668" y="458247"/>
            <a:ext cx="6072496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4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Explore Some of Our</a:t>
            </a:r>
          </a:p>
          <a:p>
            <a:pPr algn="l"/>
            <a:r>
              <a:rPr lang="en-US" sz="34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Best </a:t>
            </a:r>
            <a:r>
              <a:rPr lang="en-US" sz="345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Products &amp; Services</a:t>
            </a:r>
            <a:endParaRPr lang="en-US" sz="3450" baseline="0" dirty="0">
              <a:gradFill>
                <a:gsLst>
                  <a:gs pos="0">
                    <a:srgbClr val="81C123"/>
                  </a:gs>
                  <a:gs pos="100000">
                    <a:srgbClr val="B3DA7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61DA4F07-7B39-4710-B0CC-922E6E82BAAD}"/>
              </a:ext>
            </a:extLst>
          </p:cNvPr>
          <p:cNvSpPr/>
          <p:nvPr/>
        </p:nvSpPr>
        <p:spPr>
          <a:xfrm>
            <a:off x="7285863" y="598551"/>
            <a:ext cx="76200" cy="870966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7" name="Picture Placeholder 106">
            <a:extLst>
              <a:ext uri="{FF2B5EF4-FFF2-40B4-BE49-F238E27FC236}">
                <a16:creationId xmlns:a16="http://schemas.microsoft.com/office/drawing/2014/main" id="{AB64D17F-B6C2-47B6-9F05-F45010308AC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08" name="Picture Placeholder 107">
            <a:extLst>
              <a:ext uri="{FF2B5EF4-FFF2-40B4-BE49-F238E27FC236}">
                <a16:creationId xmlns:a16="http://schemas.microsoft.com/office/drawing/2014/main" id="{90924901-FA83-448D-9E7C-0E9A5CB185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09" name="Picture Placeholder 108">
            <a:extLst>
              <a:ext uri="{FF2B5EF4-FFF2-40B4-BE49-F238E27FC236}">
                <a16:creationId xmlns:a16="http://schemas.microsoft.com/office/drawing/2014/main" id="{9D9A2437-CE46-4D7E-8A9C-B5E7C78C6B0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2EEE7DA0-6600-4576-BEE2-0C6054C05E7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9A9EEF-912F-475F-9A20-B3DFFDEDBDC3}"/>
              </a:ext>
            </a:extLst>
          </p:cNvPr>
          <p:cNvSpPr txBox="1"/>
          <p:nvPr/>
        </p:nvSpPr>
        <p:spPr>
          <a:xfrm>
            <a:off x="499681" y="2001012"/>
            <a:ext cx="72968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8C993D4-A2BB-43C4-B31E-50D2F629C820}"/>
              </a:ext>
            </a:extLst>
          </p:cNvPr>
          <p:cNvSpPr/>
          <p:nvPr/>
        </p:nvSpPr>
        <p:spPr>
          <a:xfrm>
            <a:off x="519779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D5EC0C-67A2-48BE-B20C-D68F310E18AF}"/>
              </a:ext>
            </a:extLst>
          </p:cNvPr>
          <p:cNvSpPr txBox="1"/>
          <p:nvPr/>
        </p:nvSpPr>
        <p:spPr>
          <a:xfrm>
            <a:off x="499681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F079A02A-68BC-4203-9A83-5D4DC6BC8962}"/>
              </a:ext>
            </a:extLst>
          </p:cNvPr>
          <p:cNvSpPr txBox="1"/>
          <p:nvPr/>
        </p:nvSpPr>
        <p:spPr>
          <a:xfrm>
            <a:off x="499681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801BC59-D5A4-44BA-8F6F-FED920D4798D}"/>
              </a:ext>
            </a:extLst>
          </p:cNvPr>
          <p:cNvSpPr txBox="1"/>
          <p:nvPr/>
        </p:nvSpPr>
        <p:spPr>
          <a:xfrm>
            <a:off x="3400806" y="2001012"/>
            <a:ext cx="827471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22" name="Freeform: Shape 121">
            <a:extLst>
              <a:ext uri="{FF2B5EF4-FFF2-40B4-BE49-F238E27FC236}">
                <a16:creationId xmlns:a16="http://schemas.microsoft.com/office/drawing/2014/main" id="{05AF0EDA-F47D-4276-94AE-71978378320E}"/>
              </a:ext>
            </a:extLst>
          </p:cNvPr>
          <p:cNvSpPr/>
          <p:nvPr/>
        </p:nvSpPr>
        <p:spPr>
          <a:xfrm>
            <a:off x="3420904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16E47142-714D-4B8B-A917-2D624F6EEED8}"/>
              </a:ext>
            </a:extLst>
          </p:cNvPr>
          <p:cNvSpPr txBox="1"/>
          <p:nvPr/>
        </p:nvSpPr>
        <p:spPr>
          <a:xfrm>
            <a:off x="3400806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0E47C2FC-89BA-4D9C-95C8-449D6D3EDB06}"/>
              </a:ext>
            </a:extLst>
          </p:cNvPr>
          <p:cNvSpPr txBox="1"/>
          <p:nvPr/>
        </p:nvSpPr>
        <p:spPr>
          <a:xfrm>
            <a:off x="3400806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01AEFF53-7ACA-4440-B51A-A15C84457DB9}"/>
              </a:ext>
            </a:extLst>
          </p:cNvPr>
          <p:cNvSpPr txBox="1"/>
          <p:nvPr/>
        </p:nvSpPr>
        <p:spPr>
          <a:xfrm>
            <a:off x="6302957" y="2001012"/>
            <a:ext cx="829073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27" name="Freeform: Shape 126">
            <a:extLst>
              <a:ext uri="{FF2B5EF4-FFF2-40B4-BE49-F238E27FC236}">
                <a16:creationId xmlns:a16="http://schemas.microsoft.com/office/drawing/2014/main" id="{2E785736-351B-4CC2-B5D3-097E68E76D2F}"/>
              </a:ext>
            </a:extLst>
          </p:cNvPr>
          <p:cNvSpPr/>
          <p:nvPr/>
        </p:nvSpPr>
        <p:spPr>
          <a:xfrm>
            <a:off x="6323055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E7C998C-A939-4205-A241-F9862BE59451}"/>
              </a:ext>
            </a:extLst>
          </p:cNvPr>
          <p:cNvSpPr txBox="1"/>
          <p:nvPr/>
        </p:nvSpPr>
        <p:spPr>
          <a:xfrm>
            <a:off x="6302957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53FC506D-54A6-4C67-8F93-881F6C969718}"/>
              </a:ext>
            </a:extLst>
          </p:cNvPr>
          <p:cNvSpPr txBox="1"/>
          <p:nvPr/>
        </p:nvSpPr>
        <p:spPr>
          <a:xfrm>
            <a:off x="6302957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0E82A09-E42E-47BA-873B-58984CCB2B91}"/>
              </a:ext>
            </a:extLst>
          </p:cNvPr>
          <p:cNvSpPr txBox="1"/>
          <p:nvPr/>
        </p:nvSpPr>
        <p:spPr>
          <a:xfrm>
            <a:off x="9201286" y="2001012"/>
            <a:ext cx="877163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132" name="Freeform: Shape 131">
            <a:extLst>
              <a:ext uri="{FF2B5EF4-FFF2-40B4-BE49-F238E27FC236}">
                <a16:creationId xmlns:a16="http://schemas.microsoft.com/office/drawing/2014/main" id="{E39FC1EE-B097-4573-A599-8FB6817651EB}"/>
              </a:ext>
            </a:extLst>
          </p:cNvPr>
          <p:cNvSpPr/>
          <p:nvPr/>
        </p:nvSpPr>
        <p:spPr>
          <a:xfrm>
            <a:off x="9221384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0DDF5725-5907-44A4-AAE5-527AA2A2BE40}"/>
              </a:ext>
            </a:extLst>
          </p:cNvPr>
          <p:cNvSpPr txBox="1"/>
          <p:nvPr/>
        </p:nvSpPr>
        <p:spPr>
          <a:xfrm>
            <a:off x="9201286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2118EF4-91AA-4FC1-82A4-CACBC46C34C5}"/>
              </a:ext>
            </a:extLst>
          </p:cNvPr>
          <p:cNvSpPr txBox="1"/>
          <p:nvPr/>
        </p:nvSpPr>
        <p:spPr>
          <a:xfrm>
            <a:off x="9201286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B8931D3-0094-4516-8518-6DA005D81676}"/>
              </a:ext>
            </a:extLst>
          </p:cNvPr>
          <p:cNvSpPr txBox="1"/>
          <p:nvPr/>
        </p:nvSpPr>
        <p:spPr>
          <a:xfrm>
            <a:off x="7444168" y="474278"/>
            <a:ext cx="4370107" cy="10567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6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Particular Topic this is Just a</a:t>
            </a:r>
          </a:p>
          <a:p>
            <a:pPr>
              <a:lnSpc>
                <a:spcPts val="26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  <p:sp>
        <p:nvSpPr>
          <p:cNvPr id="136" name="Freeform: Shape 135">
            <a:extLst>
              <a:ext uri="{FF2B5EF4-FFF2-40B4-BE49-F238E27FC236}">
                <a16:creationId xmlns:a16="http://schemas.microsoft.com/office/drawing/2014/main" id="{803D7F44-D7E4-4AA0-B928-E3253A8531A9}"/>
              </a:ext>
            </a:extLst>
          </p:cNvPr>
          <p:cNvSpPr/>
          <p:nvPr/>
        </p:nvSpPr>
        <p:spPr>
          <a:xfrm>
            <a:off x="0" y="537632"/>
            <a:ext cx="499682" cy="993409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C87E4CB0-7223-4009-B429-6315B7AFD590}"/>
              </a:ext>
            </a:extLst>
          </p:cNvPr>
          <p:cNvSpPr/>
          <p:nvPr/>
        </p:nvSpPr>
        <p:spPr>
          <a:xfrm>
            <a:off x="7167562" y="0"/>
            <a:ext cx="320675" cy="598551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68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106" grpId="0" animBg="1"/>
      <p:bldP spid="5" grpId="0"/>
      <p:bldP spid="7" grpId="0" animBg="1"/>
      <p:bldP spid="8" grpId="0"/>
      <p:bldP spid="112" grpId="0"/>
      <p:bldP spid="121" grpId="0"/>
      <p:bldP spid="122" grpId="0" animBg="1"/>
      <p:bldP spid="123" grpId="0"/>
      <p:bldP spid="124" grpId="0"/>
      <p:bldP spid="126" grpId="0"/>
      <p:bldP spid="127" grpId="0" animBg="1"/>
      <p:bldP spid="128" grpId="0"/>
      <p:bldP spid="129" grpId="0"/>
      <p:bldP spid="131" grpId="0"/>
      <p:bldP spid="132" grpId="0" animBg="1"/>
      <p:bldP spid="133" grpId="0"/>
      <p:bldP spid="134" grpId="0"/>
      <p:bldP spid="1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Box 79">
            <a:extLst>
              <a:ext uri="{FF2B5EF4-FFF2-40B4-BE49-F238E27FC236}">
                <a16:creationId xmlns:a16="http://schemas.microsoft.com/office/drawing/2014/main" id="{8370DA90-C204-47A4-84B4-2DFD243ED418}"/>
              </a:ext>
            </a:extLst>
          </p:cNvPr>
          <p:cNvSpPr txBox="1"/>
          <p:nvPr/>
        </p:nvSpPr>
        <p:spPr>
          <a:xfrm>
            <a:off x="397668" y="458247"/>
            <a:ext cx="6072496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4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Explore Some of Our</a:t>
            </a:r>
          </a:p>
          <a:p>
            <a:pPr algn="l"/>
            <a:r>
              <a:rPr lang="en-US" sz="34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Best </a:t>
            </a:r>
            <a:r>
              <a:rPr lang="en-US" sz="345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Products &amp; Services</a:t>
            </a:r>
            <a:endParaRPr lang="en-US" sz="3450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61DA4F07-7B39-4710-B0CC-922E6E82BAAD}"/>
              </a:ext>
            </a:extLst>
          </p:cNvPr>
          <p:cNvSpPr/>
          <p:nvPr/>
        </p:nvSpPr>
        <p:spPr>
          <a:xfrm>
            <a:off x="7285863" y="598551"/>
            <a:ext cx="76200" cy="870966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7" name="Picture Placeholder 106">
            <a:extLst>
              <a:ext uri="{FF2B5EF4-FFF2-40B4-BE49-F238E27FC236}">
                <a16:creationId xmlns:a16="http://schemas.microsoft.com/office/drawing/2014/main" id="{AB64D17F-B6C2-47B6-9F05-F45010308AC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08" name="Picture Placeholder 107">
            <a:extLst>
              <a:ext uri="{FF2B5EF4-FFF2-40B4-BE49-F238E27FC236}">
                <a16:creationId xmlns:a16="http://schemas.microsoft.com/office/drawing/2014/main" id="{90924901-FA83-448D-9E7C-0E9A5CB185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09" name="Picture Placeholder 108">
            <a:extLst>
              <a:ext uri="{FF2B5EF4-FFF2-40B4-BE49-F238E27FC236}">
                <a16:creationId xmlns:a16="http://schemas.microsoft.com/office/drawing/2014/main" id="{9D9A2437-CE46-4D7E-8A9C-B5E7C78C6B0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2EEE7DA0-6600-4576-BEE2-0C6054C05E7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9A9EEF-912F-475F-9A20-B3DFFDEDBDC3}"/>
              </a:ext>
            </a:extLst>
          </p:cNvPr>
          <p:cNvSpPr txBox="1"/>
          <p:nvPr/>
        </p:nvSpPr>
        <p:spPr>
          <a:xfrm>
            <a:off x="499681" y="2001012"/>
            <a:ext cx="72968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8C993D4-A2BB-43C4-B31E-50D2F629C820}"/>
              </a:ext>
            </a:extLst>
          </p:cNvPr>
          <p:cNvSpPr/>
          <p:nvPr/>
        </p:nvSpPr>
        <p:spPr>
          <a:xfrm>
            <a:off x="519779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D5EC0C-67A2-48BE-B20C-D68F310E18AF}"/>
              </a:ext>
            </a:extLst>
          </p:cNvPr>
          <p:cNvSpPr txBox="1"/>
          <p:nvPr/>
        </p:nvSpPr>
        <p:spPr>
          <a:xfrm>
            <a:off x="499681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F079A02A-68BC-4203-9A83-5D4DC6BC8962}"/>
              </a:ext>
            </a:extLst>
          </p:cNvPr>
          <p:cNvSpPr txBox="1"/>
          <p:nvPr/>
        </p:nvSpPr>
        <p:spPr>
          <a:xfrm>
            <a:off x="499681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801BC59-D5A4-44BA-8F6F-FED920D4798D}"/>
              </a:ext>
            </a:extLst>
          </p:cNvPr>
          <p:cNvSpPr txBox="1"/>
          <p:nvPr/>
        </p:nvSpPr>
        <p:spPr>
          <a:xfrm>
            <a:off x="3400806" y="2001012"/>
            <a:ext cx="827471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22" name="Freeform: Shape 121">
            <a:extLst>
              <a:ext uri="{FF2B5EF4-FFF2-40B4-BE49-F238E27FC236}">
                <a16:creationId xmlns:a16="http://schemas.microsoft.com/office/drawing/2014/main" id="{05AF0EDA-F47D-4276-94AE-71978378320E}"/>
              </a:ext>
            </a:extLst>
          </p:cNvPr>
          <p:cNvSpPr/>
          <p:nvPr/>
        </p:nvSpPr>
        <p:spPr>
          <a:xfrm>
            <a:off x="3420904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16E47142-714D-4B8B-A917-2D624F6EEED8}"/>
              </a:ext>
            </a:extLst>
          </p:cNvPr>
          <p:cNvSpPr txBox="1"/>
          <p:nvPr/>
        </p:nvSpPr>
        <p:spPr>
          <a:xfrm>
            <a:off x="3400806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0E47C2FC-89BA-4D9C-95C8-449D6D3EDB06}"/>
              </a:ext>
            </a:extLst>
          </p:cNvPr>
          <p:cNvSpPr txBox="1"/>
          <p:nvPr/>
        </p:nvSpPr>
        <p:spPr>
          <a:xfrm>
            <a:off x="3400806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01AEFF53-7ACA-4440-B51A-A15C84457DB9}"/>
              </a:ext>
            </a:extLst>
          </p:cNvPr>
          <p:cNvSpPr txBox="1"/>
          <p:nvPr/>
        </p:nvSpPr>
        <p:spPr>
          <a:xfrm>
            <a:off x="6302957" y="2001012"/>
            <a:ext cx="829073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27" name="Freeform: Shape 126">
            <a:extLst>
              <a:ext uri="{FF2B5EF4-FFF2-40B4-BE49-F238E27FC236}">
                <a16:creationId xmlns:a16="http://schemas.microsoft.com/office/drawing/2014/main" id="{2E785736-351B-4CC2-B5D3-097E68E76D2F}"/>
              </a:ext>
            </a:extLst>
          </p:cNvPr>
          <p:cNvSpPr/>
          <p:nvPr/>
        </p:nvSpPr>
        <p:spPr>
          <a:xfrm>
            <a:off x="6323055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E7C998C-A939-4205-A241-F9862BE59451}"/>
              </a:ext>
            </a:extLst>
          </p:cNvPr>
          <p:cNvSpPr txBox="1"/>
          <p:nvPr/>
        </p:nvSpPr>
        <p:spPr>
          <a:xfrm>
            <a:off x="6302957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53FC506D-54A6-4C67-8F93-881F6C969718}"/>
              </a:ext>
            </a:extLst>
          </p:cNvPr>
          <p:cNvSpPr txBox="1"/>
          <p:nvPr/>
        </p:nvSpPr>
        <p:spPr>
          <a:xfrm>
            <a:off x="6302957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0E82A09-E42E-47BA-873B-58984CCB2B91}"/>
              </a:ext>
            </a:extLst>
          </p:cNvPr>
          <p:cNvSpPr txBox="1"/>
          <p:nvPr/>
        </p:nvSpPr>
        <p:spPr>
          <a:xfrm>
            <a:off x="9201286" y="2001012"/>
            <a:ext cx="877163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132" name="Freeform: Shape 131">
            <a:extLst>
              <a:ext uri="{FF2B5EF4-FFF2-40B4-BE49-F238E27FC236}">
                <a16:creationId xmlns:a16="http://schemas.microsoft.com/office/drawing/2014/main" id="{E39FC1EE-B097-4573-A599-8FB6817651EB}"/>
              </a:ext>
            </a:extLst>
          </p:cNvPr>
          <p:cNvSpPr/>
          <p:nvPr/>
        </p:nvSpPr>
        <p:spPr>
          <a:xfrm>
            <a:off x="9221384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0DDF5725-5907-44A4-AAE5-527AA2A2BE40}"/>
              </a:ext>
            </a:extLst>
          </p:cNvPr>
          <p:cNvSpPr txBox="1"/>
          <p:nvPr/>
        </p:nvSpPr>
        <p:spPr>
          <a:xfrm>
            <a:off x="9201286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2118EF4-91AA-4FC1-82A4-CACBC46C34C5}"/>
              </a:ext>
            </a:extLst>
          </p:cNvPr>
          <p:cNvSpPr txBox="1"/>
          <p:nvPr/>
        </p:nvSpPr>
        <p:spPr>
          <a:xfrm>
            <a:off x="9201286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B8931D3-0094-4516-8518-6DA005D81676}"/>
              </a:ext>
            </a:extLst>
          </p:cNvPr>
          <p:cNvSpPr txBox="1"/>
          <p:nvPr/>
        </p:nvSpPr>
        <p:spPr>
          <a:xfrm>
            <a:off x="7444168" y="474278"/>
            <a:ext cx="4370107" cy="10567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6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Particular Topic this is Just a</a:t>
            </a:r>
          </a:p>
          <a:p>
            <a:pPr>
              <a:lnSpc>
                <a:spcPts val="26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  <p:sp>
        <p:nvSpPr>
          <p:cNvPr id="136" name="Freeform: Shape 135">
            <a:extLst>
              <a:ext uri="{FF2B5EF4-FFF2-40B4-BE49-F238E27FC236}">
                <a16:creationId xmlns:a16="http://schemas.microsoft.com/office/drawing/2014/main" id="{803D7F44-D7E4-4AA0-B928-E3253A8531A9}"/>
              </a:ext>
            </a:extLst>
          </p:cNvPr>
          <p:cNvSpPr/>
          <p:nvPr/>
        </p:nvSpPr>
        <p:spPr>
          <a:xfrm>
            <a:off x="0" y="537632"/>
            <a:ext cx="499682" cy="993409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C87E4CB0-7223-4009-B429-6315B7AFD590}"/>
              </a:ext>
            </a:extLst>
          </p:cNvPr>
          <p:cNvSpPr/>
          <p:nvPr/>
        </p:nvSpPr>
        <p:spPr>
          <a:xfrm>
            <a:off x="7167562" y="0"/>
            <a:ext cx="320675" cy="598551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674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106" grpId="0" animBg="1"/>
      <p:bldP spid="5" grpId="0"/>
      <p:bldP spid="7" grpId="0" animBg="1"/>
      <p:bldP spid="8" grpId="0"/>
      <p:bldP spid="112" grpId="0"/>
      <p:bldP spid="121" grpId="0"/>
      <p:bldP spid="122" grpId="0" animBg="1"/>
      <p:bldP spid="123" grpId="0"/>
      <p:bldP spid="124" grpId="0"/>
      <p:bldP spid="126" grpId="0"/>
      <p:bldP spid="127" grpId="0" animBg="1"/>
      <p:bldP spid="128" grpId="0"/>
      <p:bldP spid="129" grpId="0"/>
      <p:bldP spid="131" grpId="0"/>
      <p:bldP spid="132" grpId="0" animBg="1"/>
      <p:bldP spid="133" grpId="0"/>
      <p:bldP spid="134" grpId="0"/>
      <p:bldP spid="1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F5E8D03-C3D5-4B1C-BA70-1205E2B65C2D}"/>
              </a:ext>
            </a:extLst>
          </p:cNvPr>
          <p:cNvSpPr txBox="1"/>
          <p:nvPr/>
        </p:nvSpPr>
        <p:spPr>
          <a:xfrm>
            <a:off x="397668" y="458247"/>
            <a:ext cx="6072496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4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Explore Some of Our</a:t>
            </a:r>
          </a:p>
          <a:p>
            <a:pPr algn="l"/>
            <a:r>
              <a:rPr lang="en-US" sz="34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Best </a:t>
            </a:r>
            <a:r>
              <a:rPr lang="en-US" sz="345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Products &amp; Services</a:t>
            </a:r>
            <a:endParaRPr lang="en-US" sz="345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535E254B-C214-4D2C-A941-4BD47E5112FF}"/>
              </a:ext>
            </a:extLst>
          </p:cNvPr>
          <p:cNvSpPr/>
          <p:nvPr/>
        </p:nvSpPr>
        <p:spPr>
          <a:xfrm>
            <a:off x="7285863" y="598551"/>
            <a:ext cx="76200" cy="870966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F9740F-ECD0-4A48-8F64-A61F86568772}"/>
              </a:ext>
            </a:extLst>
          </p:cNvPr>
          <p:cNvSpPr txBox="1"/>
          <p:nvPr/>
        </p:nvSpPr>
        <p:spPr>
          <a:xfrm>
            <a:off x="499681" y="2001012"/>
            <a:ext cx="729687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F4FE384-D184-4215-A90D-EE4DA5925A5F}"/>
              </a:ext>
            </a:extLst>
          </p:cNvPr>
          <p:cNvSpPr/>
          <p:nvPr/>
        </p:nvSpPr>
        <p:spPr>
          <a:xfrm>
            <a:off x="519779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3AC1DC-0F03-40D7-BC28-FFABB6864136}"/>
              </a:ext>
            </a:extLst>
          </p:cNvPr>
          <p:cNvSpPr txBox="1"/>
          <p:nvPr/>
        </p:nvSpPr>
        <p:spPr>
          <a:xfrm>
            <a:off x="499681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F2FEFE-C7BD-45A9-B629-2D183B92DC0F}"/>
              </a:ext>
            </a:extLst>
          </p:cNvPr>
          <p:cNvSpPr txBox="1"/>
          <p:nvPr/>
        </p:nvSpPr>
        <p:spPr>
          <a:xfrm>
            <a:off x="499681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D0CC6D-3D3C-4EEC-A58F-FC1AE4259561}"/>
              </a:ext>
            </a:extLst>
          </p:cNvPr>
          <p:cNvSpPr txBox="1"/>
          <p:nvPr/>
        </p:nvSpPr>
        <p:spPr>
          <a:xfrm>
            <a:off x="3400806" y="2001012"/>
            <a:ext cx="827471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D68EE45-D76E-460B-9C24-CBCFA5257D97}"/>
              </a:ext>
            </a:extLst>
          </p:cNvPr>
          <p:cNvSpPr/>
          <p:nvPr/>
        </p:nvSpPr>
        <p:spPr>
          <a:xfrm>
            <a:off x="3420904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BF28D98-D703-4B02-82E0-513057EC880C}"/>
              </a:ext>
            </a:extLst>
          </p:cNvPr>
          <p:cNvSpPr txBox="1"/>
          <p:nvPr/>
        </p:nvSpPr>
        <p:spPr>
          <a:xfrm>
            <a:off x="3400806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081F83-4595-440C-B038-2AFC42EB71E0}"/>
              </a:ext>
            </a:extLst>
          </p:cNvPr>
          <p:cNvSpPr txBox="1"/>
          <p:nvPr/>
        </p:nvSpPr>
        <p:spPr>
          <a:xfrm>
            <a:off x="3400806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72A7F12-58BC-4874-9341-A734958FE1B4}"/>
              </a:ext>
            </a:extLst>
          </p:cNvPr>
          <p:cNvSpPr txBox="1"/>
          <p:nvPr/>
        </p:nvSpPr>
        <p:spPr>
          <a:xfrm>
            <a:off x="6302957" y="2001012"/>
            <a:ext cx="829073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1808F-D602-4B11-8210-20327EC42253}"/>
              </a:ext>
            </a:extLst>
          </p:cNvPr>
          <p:cNvSpPr/>
          <p:nvPr/>
        </p:nvSpPr>
        <p:spPr>
          <a:xfrm>
            <a:off x="6323055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79965AC-5F79-493A-8ACA-C4F621741434}"/>
              </a:ext>
            </a:extLst>
          </p:cNvPr>
          <p:cNvSpPr txBox="1"/>
          <p:nvPr/>
        </p:nvSpPr>
        <p:spPr>
          <a:xfrm>
            <a:off x="6302957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BBB3350-2013-473A-B62B-DBE6EB2C9532}"/>
              </a:ext>
            </a:extLst>
          </p:cNvPr>
          <p:cNvSpPr txBox="1"/>
          <p:nvPr/>
        </p:nvSpPr>
        <p:spPr>
          <a:xfrm>
            <a:off x="6302957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DFA2A50-6E90-44EB-ACC9-0BDAA493FFAF}"/>
              </a:ext>
            </a:extLst>
          </p:cNvPr>
          <p:cNvSpPr txBox="1"/>
          <p:nvPr/>
        </p:nvSpPr>
        <p:spPr>
          <a:xfrm>
            <a:off x="9201286" y="2001012"/>
            <a:ext cx="877163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0A842CDC-788F-42EB-9C3B-21D67341DB37}"/>
              </a:ext>
            </a:extLst>
          </p:cNvPr>
          <p:cNvSpPr/>
          <p:nvPr/>
        </p:nvSpPr>
        <p:spPr>
          <a:xfrm>
            <a:off x="9221384" y="2743962"/>
            <a:ext cx="2449068" cy="14859"/>
          </a:xfrm>
          <a:custGeom>
            <a:avLst/>
            <a:gdLst>
              <a:gd name="connsiteX0" fmla="*/ 0 w 2449068"/>
              <a:gd name="connsiteY0" fmla="*/ 0 h 14859"/>
              <a:gd name="connsiteX1" fmla="*/ 2449068 w 2449068"/>
              <a:gd name="connsiteY1" fmla="*/ 0 h 14859"/>
              <a:gd name="connsiteX2" fmla="*/ 2449068 w 2449068"/>
              <a:gd name="connsiteY2" fmla="*/ 14859 h 14859"/>
              <a:gd name="connsiteX3" fmla="*/ 0 w 2449068"/>
              <a:gd name="connsiteY3" fmla="*/ 14859 h 14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9068" h="14859">
                <a:moveTo>
                  <a:pt x="0" y="0"/>
                </a:moveTo>
                <a:lnTo>
                  <a:pt x="2449068" y="0"/>
                </a:lnTo>
                <a:lnTo>
                  <a:pt x="2449068" y="14859"/>
                </a:lnTo>
                <a:lnTo>
                  <a:pt x="0" y="14859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AFA64D6-8F7D-4D9C-BEA2-A2DF8C24C53E}"/>
              </a:ext>
            </a:extLst>
          </p:cNvPr>
          <p:cNvSpPr txBox="1"/>
          <p:nvPr/>
        </p:nvSpPr>
        <p:spPr>
          <a:xfrm>
            <a:off x="9201286" y="2865120"/>
            <a:ext cx="1805302" cy="357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725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Service Name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F922298-0E75-47BA-918C-87B8D299BE36}"/>
              </a:ext>
            </a:extLst>
          </p:cNvPr>
          <p:cNvSpPr txBox="1"/>
          <p:nvPr/>
        </p:nvSpPr>
        <p:spPr>
          <a:xfrm>
            <a:off x="9201286" y="3206111"/>
            <a:ext cx="2529860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Explainer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Above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9BFD5BA-B0DA-446B-BCF1-B244B9995076}"/>
              </a:ext>
            </a:extLst>
          </p:cNvPr>
          <p:cNvSpPr txBox="1"/>
          <p:nvPr/>
        </p:nvSpPr>
        <p:spPr>
          <a:xfrm>
            <a:off x="7444168" y="474278"/>
            <a:ext cx="4370107" cy="10567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6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Particular Topic this is Just a</a:t>
            </a:r>
          </a:p>
          <a:p>
            <a:pPr>
              <a:lnSpc>
                <a:spcPts val="26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0C61AF6F-F1DE-4268-823B-ECBC2D8F33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17418EA1-8F03-416B-883B-BF4D8B3ACC3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BCB4BB80-C257-4AB6-BA15-5E52BD5F56F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29594057-5523-4173-A3F8-89FA2138255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4474</TotalTime>
  <Words>525</Words>
  <Application>Microsoft Office PowerPoint</Application>
  <PresentationFormat>Widescreen</PresentationFormat>
  <Paragraphs>147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Pacifico</vt:lpstr>
      <vt:lpstr>Bungee</vt:lpstr>
      <vt:lpstr>Arial</vt:lpstr>
      <vt:lpstr>Akira Expanded</vt:lpstr>
      <vt:lpstr>Poppins ExtraBold</vt:lpstr>
      <vt:lpstr>Montserrat ExtraBold</vt:lpstr>
      <vt:lpstr>Montserrat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65</cp:revision>
  <dcterms:created xsi:type="dcterms:W3CDTF">2024-02-18T05:14:35Z</dcterms:created>
  <dcterms:modified xsi:type="dcterms:W3CDTF">2025-10-20T10:31:44Z</dcterms:modified>
</cp:coreProperties>
</file>